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slideLayouts/slideLayout223.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17.xml" ContentType="application/vnd.openxmlformats-officedocument.presentationml.slideLayout+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commentAuthors.xml" ContentType="application/vnd.openxmlformats-officedocument.presentationml.commentAuthors+xml"/>
  <Override PartName="/ppt/slideLayouts/slideLayout10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155" r:id="rId2"/>
    <p:sldMasterId id="2147484217" r:id="rId3"/>
    <p:sldMasterId id="2147484231" r:id="rId4"/>
    <p:sldMasterId id="2147484245" r:id="rId5"/>
    <p:sldMasterId id="2147484259" r:id="rId6"/>
    <p:sldMasterId id="2147484273" r:id="rId7"/>
    <p:sldMasterId id="2147484287" r:id="rId8"/>
    <p:sldMasterId id="2147484337" r:id="rId9"/>
    <p:sldMasterId id="2147484351" r:id="rId10"/>
    <p:sldMasterId id="2147484411" r:id="rId11"/>
    <p:sldMasterId id="2147484423" r:id="rId12"/>
    <p:sldMasterId id="2147484435" r:id="rId13"/>
    <p:sldMasterId id="2147484447" r:id="rId14"/>
    <p:sldMasterId id="2147484459" r:id="rId15"/>
    <p:sldMasterId id="2147484471" r:id="rId16"/>
    <p:sldMasterId id="2147484483" r:id="rId17"/>
    <p:sldMasterId id="2147484495" r:id="rId18"/>
    <p:sldMasterId id="2147484507" r:id="rId19"/>
  </p:sldMasterIdLst>
  <p:notesMasterIdLst>
    <p:notesMasterId r:id="rId59"/>
  </p:notesMasterIdLst>
  <p:sldIdLst>
    <p:sldId id="1482" r:id="rId20"/>
    <p:sldId id="1442" r:id="rId21"/>
    <p:sldId id="1480" r:id="rId22"/>
    <p:sldId id="1421" r:id="rId23"/>
    <p:sldId id="1432" r:id="rId24"/>
    <p:sldId id="1433" r:id="rId25"/>
    <p:sldId id="1434" r:id="rId26"/>
    <p:sldId id="1440" r:id="rId27"/>
    <p:sldId id="1439" r:id="rId28"/>
    <p:sldId id="1464" r:id="rId29"/>
    <p:sldId id="1465" r:id="rId30"/>
    <p:sldId id="1466" r:id="rId31"/>
    <p:sldId id="1467" r:id="rId32"/>
    <p:sldId id="1436" r:id="rId33"/>
    <p:sldId id="1437" r:id="rId34"/>
    <p:sldId id="1452" r:id="rId35"/>
    <p:sldId id="1453" r:id="rId36"/>
    <p:sldId id="1454" r:id="rId37"/>
    <p:sldId id="1455" r:id="rId38"/>
    <p:sldId id="1456" r:id="rId39"/>
    <p:sldId id="1457" r:id="rId40"/>
    <p:sldId id="1458" r:id="rId41"/>
    <p:sldId id="1459" r:id="rId42"/>
    <p:sldId id="1460" r:id="rId43"/>
    <p:sldId id="1461" r:id="rId44"/>
    <p:sldId id="1468" r:id="rId45"/>
    <p:sldId id="1469" r:id="rId46"/>
    <p:sldId id="1470" r:id="rId47"/>
    <p:sldId id="1471" r:id="rId48"/>
    <p:sldId id="1472" r:id="rId49"/>
    <p:sldId id="1473" r:id="rId50"/>
    <p:sldId id="1474" r:id="rId51"/>
    <p:sldId id="1475" r:id="rId52"/>
    <p:sldId id="1476" r:id="rId53"/>
    <p:sldId id="1477" r:id="rId54"/>
    <p:sldId id="1220" r:id="rId55"/>
    <p:sldId id="1478" r:id="rId56"/>
    <p:sldId id="1479" r:id="rId57"/>
    <p:sldId id="1430" r:id="rId58"/>
  </p:sldIdLst>
  <p:sldSz cx="9144000" cy="6858000" type="screen4x3"/>
  <p:notesSz cx="6797675" cy="9926638"/>
  <p:defaultTextStyle>
    <a:defPPr>
      <a:defRPr lang="en-US"/>
    </a:defPPr>
    <a:lvl1pPr algn="l" defTabSz="45561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5610" algn="l" defTabSz="45561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1238" algn="l" defTabSz="45561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66860" algn="l" defTabSz="45561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2479" algn="l" defTabSz="45561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78097" algn="l" defTabSz="911238" rtl="0" eaLnBrk="1" latinLnBrk="0" hangingPunct="1">
      <a:defRPr sz="2400" kern="1200">
        <a:solidFill>
          <a:schemeClr val="tx1"/>
        </a:solidFill>
        <a:latin typeface="Arial" pitchFamily="34" charset="0"/>
        <a:ea typeface="ＭＳ Ｐゴシック" pitchFamily="34" charset="-128"/>
        <a:cs typeface="+mn-cs"/>
      </a:defRPr>
    </a:lvl6pPr>
    <a:lvl7pPr marL="2733720" algn="l" defTabSz="911238" rtl="0" eaLnBrk="1" latinLnBrk="0" hangingPunct="1">
      <a:defRPr sz="2400" kern="1200">
        <a:solidFill>
          <a:schemeClr val="tx1"/>
        </a:solidFill>
        <a:latin typeface="Arial" pitchFamily="34" charset="0"/>
        <a:ea typeface="ＭＳ Ｐゴシック" pitchFamily="34" charset="-128"/>
        <a:cs typeface="+mn-cs"/>
      </a:defRPr>
    </a:lvl7pPr>
    <a:lvl8pPr marL="3189340" algn="l" defTabSz="911238" rtl="0" eaLnBrk="1" latinLnBrk="0" hangingPunct="1">
      <a:defRPr sz="2400" kern="1200">
        <a:solidFill>
          <a:schemeClr val="tx1"/>
        </a:solidFill>
        <a:latin typeface="Arial" pitchFamily="34" charset="0"/>
        <a:ea typeface="ＭＳ Ｐゴシック" pitchFamily="34" charset="-128"/>
        <a:cs typeface="+mn-cs"/>
      </a:defRPr>
    </a:lvl8pPr>
    <a:lvl9pPr marL="3644958" algn="l" defTabSz="911238"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35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la Primich" initials="PP" lastIdx="3" clrIdx="0"/>
  <p:cmAuthor id="1" name="matlab" initials="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C6373"/>
    <a:srgbClr val="A4B16F"/>
    <a:srgbClr val="3333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4" autoAdjust="0"/>
    <p:restoredTop sz="93141" autoAdjust="0"/>
  </p:normalViewPr>
  <p:slideViewPr>
    <p:cSldViewPr snapToGrid="0" snapToObjects="1">
      <p:cViewPr varScale="1">
        <p:scale>
          <a:sx n="108" d="100"/>
          <a:sy n="108" d="100"/>
        </p:scale>
        <p:origin x="-1704" y="-90"/>
      </p:cViewPr>
      <p:guideLst>
        <p:guide orient="horz" pos="2358"/>
        <p:guide pos="2880"/>
      </p:guideLst>
    </p:cSldViewPr>
  </p:slideViewPr>
  <p:outlineViewPr>
    <p:cViewPr>
      <p:scale>
        <a:sx n="33" d="100"/>
        <a:sy n="33" d="100"/>
      </p:scale>
      <p:origin x="0" y="1684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850444"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5FB9E278-DE6D-4B5F-8916-89E727CBED5B}" type="datetimeFigureOut">
              <a:rPr lang="en-US"/>
              <a:pPr>
                <a:defRPr/>
              </a:pPr>
              <a:t>3/28/2018</a:t>
            </a:fld>
            <a:endParaRPr lang="en-US"/>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50444"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F6AD9B4C-DC4C-4F98-AD1A-736131FBA76D}" type="slidenum">
              <a:rPr lang="en-US"/>
              <a:pPr>
                <a:defRPr/>
              </a:pPr>
              <a:t>‹#›</a:t>
            </a:fld>
            <a:endParaRPr lang="en-US"/>
          </a:p>
        </p:txBody>
      </p:sp>
    </p:spTree>
    <p:extLst>
      <p:ext uri="{BB962C8B-B14F-4D97-AF65-F5344CB8AC3E}">
        <p14:creationId xmlns:p14="http://schemas.microsoft.com/office/powerpoint/2010/main" xmlns="" val="1634436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561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1238"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6686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2479"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78097" algn="l" defTabSz="911238" rtl="0" eaLnBrk="1" latinLnBrk="0" hangingPunct="1">
      <a:defRPr sz="1200" kern="1200">
        <a:solidFill>
          <a:schemeClr val="tx1"/>
        </a:solidFill>
        <a:latin typeface="+mn-lt"/>
        <a:ea typeface="+mn-ea"/>
        <a:cs typeface="+mn-cs"/>
      </a:defRPr>
    </a:lvl6pPr>
    <a:lvl7pPr marL="2733720" algn="l" defTabSz="911238" rtl="0" eaLnBrk="1" latinLnBrk="0" hangingPunct="1">
      <a:defRPr sz="1200" kern="1200">
        <a:solidFill>
          <a:schemeClr val="tx1"/>
        </a:solidFill>
        <a:latin typeface="+mn-lt"/>
        <a:ea typeface="+mn-ea"/>
        <a:cs typeface="+mn-cs"/>
      </a:defRPr>
    </a:lvl7pPr>
    <a:lvl8pPr marL="3189340" algn="l" defTabSz="911238" rtl="0" eaLnBrk="1" latinLnBrk="0" hangingPunct="1">
      <a:defRPr sz="1200" kern="1200">
        <a:solidFill>
          <a:schemeClr val="tx1"/>
        </a:solidFill>
        <a:latin typeface="+mn-lt"/>
        <a:ea typeface="+mn-ea"/>
        <a:cs typeface="+mn-cs"/>
      </a:defRPr>
    </a:lvl8pPr>
    <a:lvl9pPr marL="3644958" algn="l" defTabSz="91123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2080344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latin typeface="Arial"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0438" eaLnBrk="0" hangingPunct="0">
              <a:defRPr sz="3200">
                <a:solidFill>
                  <a:schemeClr val="tx1"/>
                </a:solidFill>
                <a:latin typeface="Times" charset="0"/>
                <a:ea typeface="MS PGothic" pitchFamily="34" charset="-128"/>
              </a:defRPr>
            </a:lvl1pPr>
            <a:lvl2pPr marL="742950" indent="-285750" defTabSz="960438" eaLnBrk="0" hangingPunct="0">
              <a:defRPr sz="3200">
                <a:solidFill>
                  <a:schemeClr val="tx1"/>
                </a:solidFill>
                <a:latin typeface="Times" charset="0"/>
                <a:ea typeface="MS PGothic" pitchFamily="34" charset="-128"/>
              </a:defRPr>
            </a:lvl2pPr>
            <a:lvl3pPr marL="1143000" indent="-228600" defTabSz="960438" eaLnBrk="0" hangingPunct="0">
              <a:defRPr sz="3200">
                <a:solidFill>
                  <a:schemeClr val="tx1"/>
                </a:solidFill>
                <a:latin typeface="Times" charset="0"/>
                <a:ea typeface="MS PGothic" pitchFamily="34" charset="-128"/>
              </a:defRPr>
            </a:lvl3pPr>
            <a:lvl4pPr marL="1600200" indent="-228600" defTabSz="960438" eaLnBrk="0" hangingPunct="0">
              <a:defRPr sz="3200">
                <a:solidFill>
                  <a:schemeClr val="tx1"/>
                </a:solidFill>
                <a:latin typeface="Times" charset="0"/>
                <a:ea typeface="MS PGothic" pitchFamily="34" charset="-128"/>
              </a:defRPr>
            </a:lvl4pPr>
            <a:lvl5pPr marL="2057400" indent="-228600" defTabSz="960438" eaLnBrk="0" hangingPunct="0">
              <a:defRPr sz="3200">
                <a:solidFill>
                  <a:schemeClr val="tx1"/>
                </a:solidFill>
                <a:latin typeface="Times" charset="0"/>
                <a:ea typeface="MS PGothic" pitchFamily="34" charset="-128"/>
              </a:defRPr>
            </a:lvl5pPr>
            <a:lvl6pPr marL="2514600" indent="-228600" defTabSz="960438" eaLnBrk="0" fontAlgn="base" hangingPunct="0">
              <a:spcBef>
                <a:spcPct val="0"/>
              </a:spcBef>
              <a:spcAft>
                <a:spcPct val="0"/>
              </a:spcAft>
              <a:defRPr sz="3200">
                <a:solidFill>
                  <a:schemeClr val="tx1"/>
                </a:solidFill>
                <a:latin typeface="Times" charset="0"/>
                <a:ea typeface="MS PGothic" pitchFamily="34" charset="-128"/>
              </a:defRPr>
            </a:lvl6pPr>
            <a:lvl7pPr marL="2971800" indent="-228600" defTabSz="960438" eaLnBrk="0" fontAlgn="base" hangingPunct="0">
              <a:spcBef>
                <a:spcPct val="0"/>
              </a:spcBef>
              <a:spcAft>
                <a:spcPct val="0"/>
              </a:spcAft>
              <a:defRPr sz="3200">
                <a:solidFill>
                  <a:schemeClr val="tx1"/>
                </a:solidFill>
                <a:latin typeface="Times" charset="0"/>
                <a:ea typeface="MS PGothic" pitchFamily="34" charset="-128"/>
              </a:defRPr>
            </a:lvl7pPr>
            <a:lvl8pPr marL="3429000" indent="-228600" defTabSz="960438" eaLnBrk="0" fontAlgn="base" hangingPunct="0">
              <a:spcBef>
                <a:spcPct val="0"/>
              </a:spcBef>
              <a:spcAft>
                <a:spcPct val="0"/>
              </a:spcAft>
              <a:defRPr sz="3200">
                <a:solidFill>
                  <a:schemeClr val="tx1"/>
                </a:solidFill>
                <a:latin typeface="Times" charset="0"/>
                <a:ea typeface="MS PGothic" pitchFamily="34" charset="-128"/>
              </a:defRPr>
            </a:lvl8pPr>
            <a:lvl9pPr marL="3886200" indent="-228600" defTabSz="960438" eaLnBrk="0" fontAlgn="base" hangingPunct="0">
              <a:spcBef>
                <a:spcPct val="0"/>
              </a:spcBef>
              <a:spcAft>
                <a:spcPct val="0"/>
              </a:spcAft>
              <a:defRPr sz="3200">
                <a:solidFill>
                  <a:schemeClr val="tx1"/>
                </a:solidFill>
                <a:latin typeface="Times" charset="0"/>
                <a:ea typeface="MS PGothic" pitchFamily="34" charset="-128"/>
              </a:defRPr>
            </a:lvl9pPr>
          </a:lstStyle>
          <a:p>
            <a:fld id="{873585B8-FB94-4DBB-ABC6-B25FD3EA2DEB}" type="slidenum">
              <a:rPr lang="en-GB" sz="1300" smtClean="0">
                <a:solidFill>
                  <a:prstClr val="black"/>
                </a:solidFill>
                <a:latin typeface="Arial" pitchFamily="34" charset="0"/>
              </a:rPr>
              <a:pPr/>
              <a:t>10</a:t>
            </a:fld>
            <a:endParaRPr lang="en-GB" sz="1300" dirty="0" smtClean="0">
              <a:solidFill>
                <a:prstClr val="black"/>
              </a:solidFill>
              <a:latin typeface="Arial" pitchFamily="34" charset="0"/>
            </a:endParaRPr>
          </a:p>
        </p:txBody>
      </p:sp>
    </p:spTree>
    <p:extLst>
      <p:ext uri="{BB962C8B-B14F-4D97-AF65-F5344CB8AC3E}">
        <p14:creationId xmlns:p14="http://schemas.microsoft.com/office/powerpoint/2010/main" xmlns="" val="15421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latin typeface="Arial"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0438" eaLnBrk="0" hangingPunct="0">
              <a:defRPr sz="3200">
                <a:solidFill>
                  <a:schemeClr val="tx1"/>
                </a:solidFill>
                <a:latin typeface="Times" charset="0"/>
                <a:ea typeface="MS PGothic" pitchFamily="34" charset="-128"/>
              </a:defRPr>
            </a:lvl1pPr>
            <a:lvl2pPr marL="742950" indent="-285750" defTabSz="960438" eaLnBrk="0" hangingPunct="0">
              <a:defRPr sz="3200">
                <a:solidFill>
                  <a:schemeClr val="tx1"/>
                </a:solidFill>
                <a:latin typeface="Times" charset="0"/>
                <a:ea typeface="MS PGothic" pitchFamily="34" charset="-128"/>
              </a:defRPr>
            </a:lvl2pPr>
            <a:lvl3pPr marL="1143000" indent="-228600" defTabSz="960438" eaLnBrk="0" hangingPunct="0">
              <a:defRPr sz="3200">
                <a:solidFill>
                  <a:schemeClr val="tx1"/>
                </a:solidFill>
                <a:latin typeface="Times" charset="0"/>
                <a:ea typeface="MS PGothic" pitchFamily="34" charset="-128"/>
              </a:defRPr>
            </a:lvl3pPr>
            <a:lvl4pPr marL="1600200" indent="-228600" defTabSz="960438" eaLnBrk="0" hangingPunct="0">
              <a:defRPr sz="3200">
                <a:solidFill>
                  <a:schemeClr val="tx1"/>
                </a:solidFill>
                <a:latin typeface="Times" charset="0"/>
                <a:ea typeface="MS PGothic" pitchFamily="34" charset="-128"/>
              </a:defRPr>
            </a:lvl4pPr>
            <a:lvl5pPr marL="2057400" indent="-228600" defTabSz="960438" eaLnBrk="0" hangingPunct="0">
              <a:defRPr sz="3200">
                <a:solidFill>
                  <a:schemeClr val="tx1"/>
                </a:solidFill>
                <a:latin typeface="Times" charset="0"/>
                <a:ea typeface="MS PGothic" pitchFamily="34" charset="-128"/>
              </a:defRPr>
            </a:lvl5pPr>
            <a:lvl6pPr marL="2514600" indent="-228600" defTabSz="960438" eaLnBrk="0" fontAlgn="base" hangingPunct="0">
              <a:spcBef>
                <a:spcPct val="0"/>
              </a:spcBef>
              <a:spcAft>
                <a:spcPct val="0"/>
              </a:spcAft>
              <a:defRPr sz="3200">
                <a:solidFill>
                  <a:schemeClr val="tx1"/>
                </a:solidFill>
                <a:latin typeface="Times" charset="0"/>
                <a:ea typeface="MS PGothic" pitchFamily="34" charset="-128"/>
              </a:defRPr>
            </a:lvl6pPr>
            <a:lvl7pPr marL="2971800" indent="-228600" defTabSz="960438" eaLnBrk="0" fontAlgn="base" hangingPunct="0">
              <a:spcBef>
                <a:spcPct val="0"/>
              </a:spcBef>
              <a:spcAft>
                <a:spcPct val="0"/>
              </a:spcAft>
              <a:defRPr sz="3200">
                <a:solidFill>
                  <a:schemeClr val="tx1"/>
                </a:solidFill>
                <a:latin typeface="Times" charset="0"/>
                <a:ea typeface="MS PGothic" pitchFamily="34" charset="-128"/>
              </a:defRPr>
            </a:lvl7pPr>
            <a:lvl8pPr marL="3429000" indent="-228600" defTabSz="960438" eaLnBrk="0" fontAlgn="base" hangingPunct="0">
              <a:spcBef>
                <a:spcPct val="0"/>
              </a:spcBef>
              <a:spcAft>
                <a:spcPct val="0"/>
              </a:spcAft>
              <a:defRPr sz="3200">
                <a:solidFill>
                  <a:schemeClr val="tx1"/>
                </a:solidFill>
                <a:latin typeface="Times" charset="0"/>
                <a:ea typeface="MS PGothic" pitchFamily="34" charset="-128"/>
              </a:defRPr>
            </a:lvl8pPr>
            <a:lvl9pPr marL="3886200" indent="-228600" defTabSz="960438" eaLnBrk="0" fontAlgn="base" hangingPunct="0">
              <a:spcBef>
                <a:spcPct val="0"/>
              </a:spcBef>
              <a:spcAft>
                <a:spcPct val="0"/>
              </a:spcAft>
              <a:defRPr sz="3200">
                <a:solidFill>
                  <a:schemeClr val="tx1"/>
                </a:solidFill>
                <a:latin typeface="Times" charset="0"/>
                <a:ea typeface="MS PGothic" pitchFamily="34" charset="-128"/>
              </a:defRPr>
            </a:lvl9pPr>
          </a:lstStyle>
          <a:p>
            <a:fld id="{873585B8-FB94-4DBB-ABC6-B25FD3EA2DEB}" type="slidenum">
              <a:rPr lang="en-GB" sz="1300" smtClean="0">
                <a:solidFill>
                  <a:prstClr val="black"/>
                </a:solidFill>
                <a:latin typeface="Arial" pitchFamily="34" charset="0"/>
              </a:rPr>
              <a:pPr/>
              <a:t>11</a:t>
            </a:fld>
            <a:endParaRPr lang="en-GB" sz="1300" dirty="0" smtClean="0">
              <a:solidFill>
                <a:prstClr val="black"/>
              </a:solidFill>
              <a:latin typeface="Arial" pitchFamily="34" charset="0"/>
            </a:endParaRPr>
          </a:p>
        </p:txBody>
      </p:sp>
    </p:spTree>
    <p:extLst>
      <p:ext uri="{BB962C8B-B14F-4D97-AF65-F5344CB8AC3E}">
        <p14:creationId xmlns:p14="http://schemas.microsoft.com/office/powerpoint/2010/main" xmlns="" val="15421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latin typeface="Arial"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0438" eaLnBrk="0" hangingPunct="0">
              <a:defRPr sz="3200">
                <a:solidFill>
                  <a:schemeClr val="tx1"/>
                </a:solidFill>
                <a:latin typeface="Times" charset="0"/>
                <a:ea typeface="MS PGothic" pitchFamily="34" charset="-128"/>
              </a:defRPr>
            </a:lvl1pPr>
            <a:lvl2pPr marL="742950" indent="-285750" defTabSz="960438" eaLnBrk="0" hangingPunct="0">
              <a:defRPr sz="3200">
                <a:solidFill>
                  <a:schemeClr val="tx1"/>
                </a:solidFill>
                <a:latin typeface="Times" charset="0"/>
                <a:ea typeface="MS PGothic" pitchFamily="34" charset="-128"/>
              </a:defRPr>
            </a:lvl2pPr>
            <a:lvl3pPr marL="1143000" indent="-228600" defTabSz="960438" eaLnBrk="0" hangingPunct="0">
              <a:defRPr sz="3200">
                <a:solidFill>
                  <a:schemeClr val="tx1"/>
                </a:solidFill>
                <a:latin typeface="Times" charset="0"/>
                <a:ea typeface="MS PGothic" pitchFamily="34" charset="-128"/>
              </a:defRPr>
            </a:lvl3pPr>
            <a:lvl4pPr marL="1600200" indent="-228600" defTabSz="960438" eaLnBrk="0" hangingPunct="0">
              <a:defRPr sz="3200">
                <a:solidFill>
                  <a:schemeClr val="tx1"/>
                </a:solidFill>
                <a:latin typeface="Times" charset="0"/>
                <a:ea typeface="MS PGothic" pitchFamily="34" charset="-128"/>
              </a:defRPr>
            </a:lvl4pPr>
            <a:lvl5pPr marL="2057400" indent="-228600" defTabSz="960438" eaLnBrk="0" hangingPunct="0">
              <a:defRPr sz="3200">
                <a:solidFill>
                  <a:schemeClr val="tx1"/>
                </a:solidFill>
                <a:latin typeface="Times" charset="0"/>
                <a:ea typeface="MS PGothic" pitchFamily="34" charset="-128"/>
              </a:defRPr>
            </a:lvl5pPr>
            <a:lvl6pPr marL="2514600" indent="-228600" defTabSz="960438" eaLnBrk="0" fontAlgn="base" hangingPunct="0">
              <a:spcBef>
                <a:spcPct val="0"/>
              </a:spcBef>
              <a:spcAft>
                <a:spcPct val="0"/>
              </a:spcAft>
              <a:defRPr sz="3200">
                <a:solidFill>
                  <a:schemeClr val="tx1"/>
                </a:solidFill>
                <a:latin typeface="Times" charset="0"/>
                <a:ea typeface="MS PGothic" pitchFamily="34" charset="-128"/>
              </a:defRPr>
            </a:lvl6pPr>
            <a:lvl7pPr marL="2971800" indent="-228600" defTabSz="960438" eaLnBrk="0" fontAlgn="base" hangingPunct="0">
              <a:spcBef>
                <a:spcPct val="0"/>
              </a:spcBef>
              <a:spcAft>
                <a:spcPct val="0"/>
              </a:spcAft>
              <a:defRPr sz="3200">
                <a:solidFill>
                  <a:schemeClr val="tx1"/>
                </a:solidFill>
                <a:latin typeface="Times" charset="0"/>
                <a:ea typeface="MS PGothic" pitchFamily="34" charset="-128"/>
              </a:defRPr>
            </a:lvl7pPr>
            <a:lvl8pPr marL="3429000" indent="-228600" defTabSz="960438" eaLnBrk="0" fontAlgn="base" hangingPunct="0">
              <a:spcBef>
                <a:spcPct val="0"/>
              </a:spcBef>
              <a:spcAft>
                <a:spcPct val="0"/>
              </a:spcAft>
              <a:defRPr sz="3200">
                <a:solidFill>
                  <a:schemeClr val="tx1"/>
                </a:solidFill>
                <a:latin typeface="Times" charset="0"/>
                <a:ea typeface="MS PGothic" pitchFamily="34" charset="-128"/>
              </a:defRPr>
            </a:lvl8pPr>
            <a:lvl9pPr marL="3886200" indent="-228600" defTabSz="960438" eaLnBrk="0" fontAlgn="base" hangingPunct="0">
              <a:spcBef>
                <a:spcPct val="0"/>
              </a:spcBef>
              <a:spcAft>
                <a:spcPct val="0"/>
              </a:spcAft>
              <a:defRPr sz="3200">
                <a:solidFill>
                  <a:schemeClr val="tx1"/>
                </a:solidFill>
                <a:latin typeface="Times" charset="0"/>
                <a:ea typeface="MS PGothic" pitchFamily="34" charset="-128"/>
              </a:defRPr>
            </a:lvl9pPr>
          </a:lstStyle>
          <a:p>
            <a:fld id="{873585B8-FB94-4DBB-ABC6-B25FD3EA2DEB}" type="slidenum">
              <a:rPr lang="en-GB" sz="1300" smtClean="0">
                <a:solidFill>
                  <a:prstClr val="black"/>
                </a:solidFill>
                <a:latin typeface="Arial" pitchFamily="34" charset="0"/>
              </a:rPr>
              <a:pPr/>
              <a:t>12</a:t>
            </a:fld>
            <a:endParaRPr lang="en-GB" sz="1300" dirty="0" smtClean="0">
              <a:solidFill>
                <a:prstClr val="black"/>
              </a:solidFill>
              <a:latin typeface="Arial" pitchFamily="34" charset="0"/>
            </a:endParaRPr>
          </a:p>
        </p:txBody>
      </p:sp>
    </p:spTree>
    <p:extLst>
      <p:ext uri="{BB962C8B-B14F-4D97-AF65-F5344CB8AC3E}">
        <p14:creationId xmlns:p14="http://schemas.microsoft.com/office/powerpoint/2010/main" xmlns="" val="154212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latin typeface="Arial"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0438" eaLnBrk="0" hangingPunct="0">
              <a:defRPr sz="3200">
                <a:solidFill>
                  <a:schemeClr val="tx1"/>
                </a:solidFill>
                <a:latin typeface="Times" charset="0"/>
                <a:ea typeface="MS PGothic" pitchFamily="34" charset="-128"/>
              </a:defRPr>
            </a:lvl1pPr>
            <a:lvl2pPr marL="742950" indent="-285750" defTabSz="960438" eaLnBrk="0" hangingPunct="0">
              <a:defRPr sz="3200">
                <a:solidFill>
                  <a:schemeClr val="tx1"/>
                </a:solidFill>
                <a:latin typeface="Times" charset="0"/>
                <a:ea typeface="MS PGothic" pitchFamily="34" charset="-128"/>
              </a:defRPr>
            </a:lvl2pPr>
            <a:lvl3pPr marL="1143000" indent="-228600" defTabSz="960438" eaLnBrk="0" hangingPunct="0">
              <a:defRPr sz="3200">
                <a:solidFill>
                  <a:schemeClr val="tx1"/>
                </a:solidFill>
                <a:latin typeface="Times" charset="0"/>
                <a:ea typeface="MS PGothic" pitchFamily="34" charset="-128"/>
              </a:defRPr>
            </a:lvl3pPr>
            <a:lvl4pPr marL="1600200" indent="-228600" defTabSz="960438" eaLnBrk="0" hangingPunct="0">
              <a:defRPr sz="3200">
                <a:solidFill>
                  <a:schemeClr val="tx1"/>
                </a:solidFill>
                <a:latin typeface="Times" charset="0"/>
                <a:ea typeface="MS PGothic" pitchFamily="34" charset="-128"/>
              </a:defRPr>
            </a:lvl4pPr>
            <a:lvl5pPr marL="2057400" indent="-228600" defTabSz="960438" eaLnBrk="0" hangingPunct="0">
              <a:defRPr sz="3200">
                <a:solidFill>
                  <a:schemeClr val="tx1"/>
                </a:solidFill>
                <a:latin typeface="Times" charset="0"/>
                <a:ea typeface="MS PGothic" pitchFamily="34" charset="-128"/>
              </a:defRPr>
            </a:lvl5pPr>
            <a:lvl6pPr marL="2514600" indent="-228600" defTabSz="960438" eaLnBrk="0" fontAlgn="base" hangingPunct="0">
              <a:spcBef>
                <a:spcPct val="0"/>
              </a:spcBef>
              <a:spcAft>
                <a:spcPct val="0"/>
              </a:spcAft>
              <a:defRPr sz="3200">
                <a:solidFill>
                  <a:schemeClr val="tx1"/>
                </a:solidFill>
                <a:latin typeface="Times" charset="0"/>
                <a:ea typeface="MS PGothic" pitchFamily="34" charset="-128"/>
              </a:defRPr>
            </a:lvl6pPr>
            <a:lvl7pPr marL="2971800" indent="-228600" defTabSz="960438" eaLnBrk="0" fontAlgn="base" hangingPunct="0">
              <a:spcBef>
                <a:spcPct val="0"/>
              </a:spcBef>
              <a:spcAft>
                <a:spcPct val="0"/>
              </a:spcAft>
              <a:defRPr sz="3200">
                <a:solidFill>
                  <a:schemeClr val="tx1"/>
                </a:solidFill>
                <a:latin typeface="Times" charset="0"/>
                <a:ea typeface="MS PGothic" pitchFamily="34" charset="-128"/>
              </a:defRPr>
            </a:lvl7pPr>
            <a:lvl8pPr marL="3429000" indent="-228600" defTabSz="960438" eaLnBrk="0" fontAlgn="base" hangingPunct="0">
              <a:spcBef>
                <a:spcPct val="0"/>
              </a:spcBef>
              <a:spcAft>
                <a:spcPct val="0"/>
              </a:spcAft>
              <a:defRPr sz="3200">
                <a:solidFill>
                  <a:schemeClr val="tx1"/>
                </a:solidFill>
                <a:latin typeface="Times" charset="0"/>
                <a:ea typeface="MS PGothic" pitchFamily="34" charset="-128"/>
              </a:defRPr>
            </a:lvl8pPr>
            <a:lvl9pPr marL="3886200" indent="-228600" defTabSz="960438" eaLnBrk="0" fontAlgn="base" hangingPunct="0">
              <a:spcBef>
                <a:spcPct val="0"/>
              </a:spcBef>
              <a:spcAft>
                <a:spcPct val="0"/>
              </a:spcAft>
              <a:defRPr sz="3200">
                <a:solidFill>
                  <a:schemeClr val="tx1"/>
                </a:solidFill>
                <a:latin typeface="Times" charset="0"/>
                <a:ea typeface="MS PGothic" pitchFamily="34" charset="-128"/>
              </a:defRPr>
            </a:lvl9pPr>
          </a:lstStyle>
          <a:p>
            <a:fld id="{873585B8-FB94-4DBB-ABC6-B25FD3EA2DEB}" type="slidenum">
              <a:rPr lang="en-GB" sz="1300" smtClean="0">
                <a:solidFill>
                  <a:prstClr val="black"/>
                </a:solidFill>
                <a:latin typeface="Arial" pitchFamily="34" charset="0"/>
              </a:rPr>
              <a:pPr/>
              <a:t>13</a:t>
            </a:fld>
            <a:endParaRPr lang="en-GB" sz="1300" dirty="0" smtClean="0">
              <a:solidFill>
                <a:prstClr val="black"/>
              </a:solidFill>
              <a:latin typeface="Arial" pitchFamily="34" charset="0"/>
            </a:endParaRPr>
          </a:p>
        </p:txBody>
      </p:sp>
    </p:spTree>
    <p:extLst>
      <p:ext uri="{BB962C8B-B14F-4D97-AF65-F5344CB8AC3E}">
        <p14:creationId xmlns:p14="http://schemas.microsoft.com/office/powerpoint/2010/main" xmlns="" val="15421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125" tIns="45560" rIns="91125" bIns="45560"/>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a:prstGeom prst="rect">
            <a:avLst/>
          </a:prstGeom>
        </p:spPr>
        <p:txBody>
          <a:bodyPr lIns="91125" tIns="45560" rIns="91125" bIns="45560"/>
          <a:lstStyle>
            <a:lvl1pPr marL="0" indent="0" algn="ctr">
              <a:buNone/>
              <a:defRPr>
                <a:solidFill>
                  <a:schemeClr val="tx1">
                    <a:tint val="75000"/>
                  </a:schemeClr>
                </a:solidFill>
              </a:defRPr>
            </a:lvl1pPr>
            <a:lvl2pPr marL="455610" indent="0" algn="ctr">
              <a:buNone/>
              <a:defRPr>
                <a:solidFill>
                  <a:schemeClr val="tx1">
                    <a:tint val="75000"/>
                  </a:schemeClr>
                </a:solidFill>
              </a:defRPr>
            </a:lvl2pPr>
            <a:lvl3pPr marL="911238" indent="0" algn="ctr">
              <a:buNone/>
              <a:defRPr>
                <a:solidFill>
                  <a:schemeClr val="tx1">
                    <a:tint val="75000"/>
                  </a:schemeClr>
                </a:solidFill>
              </a:defRPr>
            </a:lvl3pPr>
            <a:lvl4pPr marL="1366860" indent="0" algn="ctr">
              <a:buNone/>
              <a:defRPr>
                <a:solidFill>
                  <a:schemeClr val="tx1">
                    <a:tint val="75000"/>
                  </a:schemeClr>
                </a:solidFill>
              </a:defRPr>
            </a:lvl4pPr>
            <a:lvl5pPr marL="1822479" indent="0" algn="ctr">
              <a:buNone/>
              <a:defRPr>
                <a:solidFill>
                  <a:schemeClr val="tx1">
                    <a:tint val="75000"/>
                  </a:schemeClr>
                </a:solidFill>
              </a:defRPr>
            </a:lvl5pPr>
            <a:lvl6pPr marL="2278097" indent="0" algn="ctr">
              <a:buNone/>
              <a:defRPr>
                <a:solidFill>
                  <a:schemeClr val="tx1">
                    <a:tint val="75000"/>
                  </a:schemeClr>
                </a:solidFill>
              </a:defRPr>
            </a:lvl6pPr>
            <a:lvl7pPr marL="2733720" indent="0" algn="ctr">
              <a:buNone/>
              <a:defRPr>
                <a:solidFill>
                  <a:schemeClr val="tx1">
                    <a:tint val="75000"/>
                  </a:schemeClr>
                </a:solidFill>
              </a:defRPr>
            </a:lvl7pPr>
            <a:lvl8pPr marL="3189340" indent="0" algn="ctr">
              <a:buNone/>
              <a:defRPr>
                <a:solidFill>
                  <a:schemeClr val="tx1">
                    <a:tint val="75000"/>
                  </a:schemeClr>
                </a:solidFill>
              </a:defRPr>
            </a:lvl8pPr>
            <a:lvl9pPr marL="36449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7E91E83-252B-40F8-8575-326DF3ABAF59}" type="datetimeFigureOut">
              <a:rPr lang="en-US"/>
              <a:pPr>
                <a:defRPr/>
              </a:pPr>
              <a:t>3/28/2018</a:t>
            </a:fld>
            <a:endParaRPr lang="en-US"/>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C8DD2FE-DD92-42F1-B331-93561553523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6CD521AD-F70F-4936-8CCA-ED84ADFCA45C}" type="datetimeFigureOut">
              <a:rPr lang="en-US"/>
              <a:pPr>
                <a:defRPr/>
              </a:pPr>
              <a:t>3/28/2018</a:t>
            </a:fld>
            <a:endParaRPr lang="en-US"/>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6F50D205-CB9F-41A1-9176-30C4E3625B90}"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6336144"/>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3287" tIns="41645" rIns="83287" bIns="41645" anchor="ctr">
            <a:spAutoFit/>
          </a:bodyPr>
          <a:lstStyle/>
          <a:p>
            <a:pPr defTabSz="801654"/>
            <a:endParaRPr lang="en-ZA" sz="1400" b="1" dirty="0">
              <a:solidFill>
                <a:srgbClr val="000000"/>
              </a:solidFill>
              <a:latin typeface="Arial"/>
              <a:ea typeface="+mn-ea"/>
              <a:cs typeface="Arial" charset="0"/>
            </a:endParaRPr>
          </a:p>
        </p:txBody>
      </p:sp>
      <p:sp>
        <p:nvSpPr>
          <p:cNvPr id="2" name="Vertical Title 1"/>
          <p:cNvSpPr>
            <a:spLocks noGrp="1"/>
          </p:cNvSpPr>
          <p:nvPr>
            <p:ph type="title" orient="vert"/>
          </p:nvPr>
        </p:nvSpPr>
        <p:spPr>
          <a:xfrm>
            <a:off x="8654002" y="234873"/>
            <a:ext cx="261610" cy="30030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21489" y="234873"/>
            <a:ext cx="6440485"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Rectangle 280"/>
          <p:cNvSpPr>
            <a:spLocks noGrp="1" noChangeArrowheads="1"/>
          </p:cNvSpPr>
          <p:nvPr>
            <p:ph type="sldNum" sz="quarter" idx="10"/>
          </p:nvPr>
        </p:nvSpPr>
        <p:spPr/>
        <p:txBody>
          <a:bodyPr/>
          <a:lstStyle>
            <a:lvl1pPr>
              <a:defRPr/>
            </a:lvl1pPr>
          </a:lstStyle>
          <a:p>
            <a:pPr>
              <a:defRPr/>
            </a:pPr>
            <a:fld id="{E805170B-D928-4B89-9725-660093742F4A}" type="slidenum">
              <a:rPr lang="en-US"/>
              <a:pPr>
                <a:defRPr/>
              </a:pPr>
              <a:t>‹#›</a:t>
            </a:fld>
            <a:r>
              <a:rPr lang="en-US" dirty="0"/>
              <a:t> </a:t>
            </a:r>
          </a:p>
        </p:txBody>
      </p:sp>
      <p:sp>
        <p:nvSpPr>
          <p:cNvPr id="8" name="TextBox 7"/>
          <p:cNvSpPr txBox="1"/>
          <p:nvPr userDrawn="1"/>
        </p:nvSpPr>
        <p:spPr>
          <a:xfrm>
            <a:off x="3615825" y="6556671"/>
            <a:ext cx="1924370" cy="251190"/>
          </a:xfrm>
          <a:prstGeom prst="rect">
            <a:avLst/>
          </a:prstGeom>
          <a:noFill/>
        </p:spPr>
        <p:txBody>
          <a:bodyPr wrap="square" lIns="80071" tIns="40035" rIns="80071" bIns="40035" rtlCol="0">
            <a:spAutoFit/>
          </a:bodyPr>
          <a:lstStyle/>
          <a:p>
            <a:pPr algn="ctr" defTabSz="801654"/>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3014953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2925" y="652470"/>
            <a:ext cx="6362700" cy="26502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2922" y="1738322"/>
            <a:ext cx="4359520" cy="44291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118" y="1738319"/>
            <a:ext cx="4359518"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3118" y="4029081"/>
            <a:ext cx="4359518"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3615825" y="6542746"/>
            <a:ext cx="1924370" cy="251190"/>
          </a:xfrm>
          <a:prstGeom prst="rect">
            <a:avLst/>
          </a:prstGeom>
          <a:noFill/>
        </p:spPr>
        <p:txBody>
          <a:bodyPr wrap="square" lIns="80071" tIns="40035" rIns="80071" bIns="40035" rtlCol="0">
            <a:spAutoFit/>
          </a:bodyPr>
          <a:lstStyle/>
          <a:p>
            <a:pPr algn="ctr" defTabSz="801654"/>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9184013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2925" y="652470"/>
            <a:ext cx="6362700" cy="26502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72922" y="1738319"/>
            <a:ext cx="4359520"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118" y="1738319"/>
            <a:ext cx="4359518"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72922" y="4029081"/>
            <a:ext cx="4359520"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73118" y="4029081"/>
            <a:ext cx="4359518"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3657603" y="6570596"/>
            <a:ext cx="1924370" cy="251190"/>
          </a:xfrm>
          <a:prstGeom prst="rect">
            <a:avLst/>
          </a:prstGeom>
          <a:noFill/>
        </p:spPr>
        <p:txBody>
          <a:bodyPr wrap="square" lIns="80071" tIns="40035" rIns="80071" bIns="40035" rtlCol="0">
            <a:spAutoFit/>
          </a:bodyPr>
          <a:lstStyle/>
          <a:p>
            <a:pPr algn="ctr" defTabSz="801654"/>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5109027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9" y="11"/>
            <a:ext cx="9140760" cy="6859620"/>
            <a:chOff x="0" y="0"/>
            <a:chExt cx="5643" cy="4235"/>
          </a:xfrm>
        </p:grpSpPr>
        <p:sp>
          <p:nvSpPr>
            <p:cNvPr id="5" name="McK Document type" hidden="1"/>
            <p:cNvSpPr txBox="1">
              <a:spLocks noChangeArrowheads="1"/>
            </p:cNvSpPr>
            <p:nvPr userDrawn="1"/>
          </p:nvSpPr>
          <p:spPr bwMode="auto">
            <a:xfrm>
              <a:off x="1663" y="3128"/>
              <a:ext cx="3109" cy="114"/>
            </a:xfrm>
            <a:prstGeom prst="rect">
              <a:avLst/>
            </a:prstGeom>
            <a:noFill/>
            <a:ln>
              <a:noFill/>
            </a:ln>
            <a:effectLst/>
            <a:extLst/>
          </p:spPr>
          <p:txBody>
            <a:bodyPr lIns="0" tIns="0" rIns="0" bIns="0" anchor="b">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798882" eaLnBrk="1" hangingPunct="1">
                <a:defRPr/>
              </a:pPr>
              <a:r>
                <a:rPr lang="en-US" sz="1200" b="0" dirty="0" smtClean="0">
                  <a:solidFill>
                    <a:srgbClr val="000000"/>
                  </a:solidFill>
                  <a:cs typeface="Arial" charset="0"/>
                </a:rPr>
                <a:t>Document type</a:t>
              </a:r>
            </a:p>
          </p:txBody>
        </p:sp>
        <p:sp>
          <p:nvSpPr>
            <p:cNvPr id="6" name="McK Date" hidden="1"/>
            <p:cNvSpPr txBox="1">
              <a:spLocks noChangeArrowheads="1"/>
            </p:cNvSpPr>
            <p:nvPr userDrawn="1"/>
          </p:nvSpPr>
          <p:spPr bwMode="auto">
            <a:xfrm>
              <a:off x="1663" y="3275"/>
              <a:ext cx="3109" cy="114"/>
            </a:xfrm>
            <a:prstGeom prst="rect">
              <a:avLst/>
            </a:prstGeom>
            <a:noFill/>
            <a:ln>
              <a:noFill/>
            </a:ln>
            <a:effectLst/>
            <a:extLst/>
          </p:spPr>
          <p:txBody>
            <a:bodyPr lIns="0" tIns="0" rIns="0" bIns="0">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798882" eaLnBrk="1" hangingPunct="1">
                <a:defRPr/>
              </a:pPr>
              <a:r>
                <a:rPr lang="en-US" sz="1200" b="0" dirty="0" smtClean="0">
                  <a:solidFill>
                    <a:srgbClr val="000000"/>
                  </a:solidFill>
                  <a:cs typeface="Arial" charset="0"/>
                </a:rPr>
                <a:t>Date</a:t>
              </a:r>
            </a:p>
          </p:txBody>
        </p:sp>
        <p:sp>
          <p:nvSpPr>
            <p:cNvPr id="7" name="McK Disclaimer" hidden="1"/>
            <p:cNvSpPr>
              <a:spLocks noChangeArrowheads="1"/>
            </p:cNvSpPr>
            <p:nvPr userDrawn="1"/>
          </p:nvSpPr>
          <p:spPr bwMode="auto">
            <a:xfrm>
              <a:off x="1663" y="3730"/>
              <a:ext cx="2777" cy="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defTabSz="702423" eaLnBrk="0" hangingPunct="0"/>
              <a:r>
                <a:rPr lang="en-US" sz="700" dirty="0">
                  <a:solidFill>
                    <a:srgbClr val="000000"/>
                  </a:solidFill>
                  <a:latin typeface="Arial"/>
                  <a:cs typeface="Arial" charset="0"/>
                </a:rPr>
                <a:t>CONFIDENTIAL AND PROPRIETARY</a:t>
              </a:r>
            </a:p>
            <a:p>
              <a:pPr defTabSz="702423" eaLnBrk="0" hangingPunct="0"/>
              <a:r>
                <a:rPr lang="en-US" sz="700" dirty="0">
                  <a:solidFill>
                    <a:srgbClr val="000000"/>
                  </a:solidFill>
                  <a:latin typeface="Arial"/>
                  <a:cs typeface="Arial" charset="0"/>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798882"/>
              <a:endParaRPr lang="en-ZA" sz="1400" b="1" dirty="0">
                <a:solidFill>
                  <a:srgbClr val="000000"/>
                </a:solidFill>
                <a:latin typeface="Arial"/>
                <a:cs typeface="Arial" charset="0"/>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798882"/>
              <a:endParaRPr lang="en-ZA" sz="1400" b="1" dirty="0">
                <a:solidFill>
                  <a:srgbClr val="000000"/>
                </a:solidFill>
                <a:latin typeface="Arial"/>
                <a:cs typeface="Arial" charset="0"/>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798882"/>
              <a:endParaRPr lang="en-ZA" sz="1400" b="1" dirty="0">
                <a:solidFill>
                  <a:srgbClr val="000000"/>
                </a:solidFill>
                <a:latin typeface="Arial"/>
                <a:cs typeface="Arial" charset="0"/>
              </a:endParaRPr>
            </a:p>
          </p:txBody>
        </p:sp>
      </p:grpSp>
      <p:pic>
        <p:nvPicPr>
          <p:cNvPr id="11" name="TitleBottomBarBW" hidden="1"/>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7320096" y="6574554"/>
            <a:ext cx="1670055" cy="19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doc id"/>
          <p:cNvSpPr txBox="1">
            <a:spLocks noChangeArrowheads="1"/>
          </p:cNvSpPr>
          <p:nvPr/>
        </p:nvSpPr>
        <p:spPr bwMode="auto">
          <a:xfrm>
            <a:off x="8614312" y="37259"/>
            <a:ext cx="301290" cy="124720"/>
          </a:xfrm>
          <a:prstGeom prst="rect">
            <a:avLst/>
          </a:prstGeom>
          <a:noFill/>
          <a:ln>
            <a:noFill/>
          </a:ln>
          <a:effectLst/>
          <a:extLst/>
        </p:spPr>
        <p:txBody>
          <a:bodyPr wrap="none" lIns="0" tIns="0" rIns="0" bIns="0"/>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defTabSz="798882" eaLnBrk="1" hangingPunct="1">
              <a:defRPr/>
            </a:pPr>
            <a:endParaRPr lang="en-GB" sz="700" b="0" dirty="0" smtClean="0">
              <a:solidFill>
                <a:srgbClr val="000000"/>
              </a:solidFill>
              <a:cs typeface="Arial" charset="0"/>
            </a:endParaRPr>
          </a:p>
        </p:txBody>
      </p:sp>
    </p:spTree>
    <p:extLst>
      <p:ext uri="{BB962C8B-B14F-4D97-AF65-F5344CB8AC3E}">
        <p14:creationId xmlns:p14="http://schemas.microsoft.com/office/powerpoint/2010/main" xmlns="" val="326021913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662" y="272796"/>
            <a:ext cx="8794114" cy="265027"/>
          </a:xfrm>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280"/>
          <p:cNvSpPr>
            <a:spLocks noGrp="1" noChangeArrowheads="1"/>
          </p:cNvSpPr>
          <p:nvPr>
            <p:ph type="sldNum" sz="quarter" idx="10"/>
          </p:nvPr>
        </p:nvSpPr>
        <p:spPr/>
        <p:txBody>
          <a:bodyPr/>
          <a:lstStyle>
            <a:lvl1pPr>
              <a:defRPr/>
            </a:lvl1pPr>
          </a:lstStyle>
          <a:p>
            <a:pPr>
              <a:defRPr/>
            </a:pPr>
            <a:fld id="{75C2E3F5-8458-4FA0-9461-1CAFF44C43BB}" type="slidenum">
              <a:rPr lang="en-US"/>
              <a:pPr>
                <a:defRPr/>
              </a:pPr>
              <a:t>‹#›</a:t>
            </a:fld>
            <a:r>
              <a:rPr lang="en-US" dirty="0"/>
              <a:t> </a:t>
            </a:r>
          </a:p>
        </p:txBody>
      </p:sp>
      <p:sp>
        <p:nvSpPr>
          <p:cNvPr id="7" name="TextBox 6"/>
          <p:cNvSpPr txBox="1"/>
          <p:nvPr userDrawn="1"/>
        </p:nvSpPr>
        <p:spPr>
          <a:xfrm>
            <a:off x="3615825" y="6514900"/>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cs typeface="Arial" charset="0"/>
              </a:rPr>
              <a:t>TOP </a:t>
            </a:r>
            <a:endParaRPr lang="en-ZA" sz="1100" b="1" dirty="0">
              <a:solidFill>
                <a:srgbClr val="F22E33"/>
              </a:solidFill>
              <a:latin typeface="Arial"/>
              <a:cs typeface="Arial" charset="0"/>
            </a:endParaRPr>
          </a:p>
        </p:txBody>
      </p:sp>
    </p:spTree>
    <p:extLst>
      <p:ext uri="{BB962C8B-B14F-4D97-AF65-F5344CB8AC3E}">
        <p14:creationId xmlns:p14="http://schemas.microsoft.com/office/powerpoint/2010/main" xmlns="" val="5730843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6372591"/>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cs typeface="Arial" charset="0"/>
            </a:endParaRPr>
          </a:p>
        </p:txBody>
      </p:sp>
      <p:sp>
        <p:nvSpPr>
          <p:cNvPr id="2" name="Title 1"/>
          <p:cNvSpPr>
            <a:spLocks noGrp="1"/>
          </p:cNvSpPr>
          <p:nvPr>
            <p:ph type="title"/>
          </p:nvPr>
        </p:nvSpPr>
        <p:spPr>
          <a:xfrm>
            <a:off x="722486" y="4407337"/>
            <a:ext cx="7771995" cy="1116370"/>
          </a:xfrm>
        </p:spPr>
        <p:txBody>
          <a:bodyPr/>
          <a:lstStyle>
            <a:lvl1pPr algn="l">
              <a:defRPr sz="3500" b="1" cap="all"/>
            </a:lvl1pPr>
          </a:lstStyle>
          <a:p>
            <a:r>
              <a:rPr lang="en-US" smtClean="0"/>
              <a:t>Click to edit Master title style</a:t>
            </a:r>
            <a:endParaRPr lang="en-ZA"/>
          </a:p>
        </p:txBody>
      </p:sp>
      <p:sp>
        <p:nvSpPr>
          <p:cNvPr id="3" name="Text Placeholder 2"/>
          <p:cNvSpPr>
            <a:spLocks noGrp="1"/>
          </p:cNvSpPr>
          <p:nvPr>
            <p:ph type="body" idx="1"/>
          </p:nvPr>
        </p:nvSpPr>
        <p:spPr>
          <a:xfrm>
            <a:off x="722486" y="2907445"/>
            <a:ext cx="7771995" cy="1499884"/>
          </a:xfrm>
        </p:spPr>
        <p:txBody>
          <a:bodyPr anchor="b"/>
          <a:lstStyle>
            <a:lvl1pPr marL="0" indent="0">
              <a:buNone/>
              <a:defRPr sz="1800"/>
            </a:lvl1pPr>
            <a:lvl2pPr marL="398998" indent="0">
              <a:buNone/>
              <a:defRPr sz="1600"/>
            </a:lvl2pPr>
            <a:lvl3pPr marL="798015" indent="0">
              <a:buNone/>
              <a:defRPr sz="1400"/>
            </a:lvl3pPr>
            <a:lvl4pPr marL="1197026" indent="0">
              <a:buNone/>
              <a:defRPr sz="1200"/>
            </a:lvl4pPr>
            <a:lvl5pPr marL="1596033" indent="0">
              <a:buNone/>
              <a:defRPr sz="1200"/>
            </a:lvl5pPr>
            <a:lvl6pPr marL="1995044" indent="0">
              <a:buNone/>
              <a:defRPr sz="1200"/>
            </a:lvl6pPr>
            <a:lvl7pPr marL="2394051" indent="0">
              <a:buNone/>
              <a:defRPr sz="1200"/>
            </a:lvl7pPr>
            <a:lvl8pPr marL="2793062" indent="0">
              <a:buNone/>
              <a:defRPr sz="1200"/>
            </a:lvl8pPr>
            <a:lvl9pPr marL="3192076" indent="0">
              <a:buNone/>
              <a:defRPr sz="1200"/>
            </a:lvl9pPr>
          </a:lstStyle>
          <a:p>
            <a:pPr lvl="0"/>
            <a:r>
              <a:rPr lang="en-US" smtClean="0"/>
              <a:t>Click to edit Master text styles</a:t>
            </a:r>
          </a:p>
        </p:txBody>
      </p:sp>
      <p:sp>
        <p:nvSpPr>
          <p:cNvPr id="6" name="Rectangle 280"/>
          <p:cNvSpPr>
            <a:spLocks noGrp="1" noChangeArrowheads="1"/>
          </p:cNvSpPr>
          <p:nvPr>
            <p:ph type="sldNum" sz="quarter" idx="10"/>
          </p:nvPr>
        </p:nvSpPr>
        <p:spPr/>
        <p:txBody>
          <a:bodyPr/>
          <a:lstStyle>
            <a:lvl1pPr>
              <a:defRPr/>
            </a:lvl1pPr>
          </a:lstStyle>
          <a:p>
            <a:pPr>
              <a:defRPr/>
            </a:pPr>
            <a:fld id="{582F69E1-FDDA-4635-B9F6-DB505B977E5F}" type="slidenum">
              <a:rPr lang="en-US"/>
              <a:pPr>
                <a:defRPr/>
              </a:pPr>
              <a:t>‹#›</a:t>
            </a:fld>
            <a:r>
              <a:rPr lang="en-US" dirty="0"/>
              <a:t> </a:t>
            </a:r>
          </a:p>
        </p:txBody>
      </p:sp>
      <p:sp>
        <p:nvSpPr>
          <p:cNvPr id="8" name="TextBox 7"/>
          <p:cNvSpPr txBox="1"/>
          <p:nvPr userDrawn="1"/>
        </p:nvSpPr>
        <p:spPr>
          <a:xfrm>
            <a:off x="3615825" y="6570609"/>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cs typeface="Arial" charset="0"/>
              </a:rPr>
              <a:t>TOP </a:t>
            </a:r>
            <a:endParaRPr lang="en-ZA" sz="1100" b="1" dirty="0">
              <a:solidFill>
                <a:srgbClr val="F22E33"/>
              </a:solidFill>
              <a:latin typeface="Arial"/>
              <a:cs typeface="Arial" charset="0"/>
            </a:endParaRPr>
          </a:p>
        </p:txBody>
      </p:sp>
    </p:spTree>
    <p:extLst>
      <p:ext uri="{BB962C8B-B14F-4D97-AF65-F5344CB8AC3E}">
        <p14:creationId xmlns:p14="http://schemas.microsoft.com/office/powerpoint/2010/main" xmlns="" val="16747594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777554" y="372248"/>
            <a:ext cx="8086243"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cs typeface="Arial" charset="0"/>
            </a:endParaRPr>
          </a:p>
        </p:txBody>
      </p:sp>
      <p:sp>
        <p:nvSpPr>
          <p:cNvPr id="7" name="AutoShape 2"/>
          <p:cNvSpPr>
            <a:spLocks noChangeArrowheads="1"/>
          </p:cNvSpPr>
          <p:nvPr userDrawn="1"/>
        </p:nvSpPr>
        <p:spPr bwMode="auto">
          <a:xfrm>
            <a:off x="534553" y="6372591"/>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cs typeface="Arial" charset="0"/>
            </a:endParaRPr>
          </a:p>
        </p:txBody>
      </p:sp>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sz="half" idx="1"/>
          </p:nvPr>
        </p:nvSpPr>
        <p:spPr>
          <a:xfrm>
            <a:off x="1482161" y="1990670"/>
            <a:ext cx="2117131" cy="124720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3754799" y="1990670"/>
            <a:ext cx="2117132" cy="124720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8" name="Rectangle 280"/>
          <p:cNvSpPr>
            <a:spLocks noGrp="1" noChangeArrowheads="1"/>
          </p:cNvSpPr>
          <p:nvPr>
            <p:ph type="sldNum" sz="quarter" idx="10"/>
          </p:nvPr>
        </p:nvSpPr>
        <p:spPr/>
        <p:txBody>
          <a:bodyPr/>
          <a:lstStyle>
            <a:lvl1pPr>
              <a:defRPr/>
            </a:lvl1pPr>
          </a:lstStyle>
          <a:p>
            <a:pPr>
              <a:defRPr/>
            </a:pPr>
            <a:fld id="{038D8C36-9FD3-4751-B8A6-BF70E26B00E5}" type="slidenum">
              <a:rPr lang="en-US"/>
              <a:pPr>
                <a:defRPr/>
              </a:pPr>
              <a:t>‹#›</a:t>
            </a:fld>
            <a:r>
              <a:rPr lang="en-US" dirty="0"/>
              <a:t> </a:t>
            </a:r>
          </a:p>
        </p:txBody>
      </p:sp>
      <p:sp>
        <p:nvSpPr>
          <p:cNvPr id="10" name="TextBox 9"/>
          <p:cNvSpPr txBox="1"/>
          <p:nvPr userDrawn="1"/>
        </p:nvSpPr>
        <p:spPr>
          <a:xfrm>
            <a:off x="3699381" y="6570609"/>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cs typeface="Arial" charset="0"/>
              </a:rPr>
              <a:t>TOP </a:t>
            </a:r>
            <a:endParaRPr lang="en-ZA" sz="1100" b="1" dirty="0">
              <a:solidFill>
                <a:srgbClr val="F22E33"/>
              </a:solidFill>
              <a:latin typeface="Arial"/>
              <a:cs typeface="Arial" charset="0"/>
            </a:endParaRPr>
          </a:p>
        </p:txBody>
      </p:sp>
    </p:spTree>
    <p:extLst>
      <p:ext uri="{BB962C8B-B14F-4D97-AF65-F5344CB8AC3E}">
        <p14:creationId xmlns:p14="http://schemas.microsoft.com/office/powerpoint/2010/main" xmlns="" val="32506094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93"/>
            <a:ext cx="8230410" cy="265027"/>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05" y="1535527"/>
            <a:ext cx="4039883" cy="639800"/>
          </a:xfrm>
        </p:spPr>
        <p:txBody>
          <a:bodyPr anchor="b"/>
          <a:lstStyle>
            <a:lvl1pPr marL="0" indent="0">
              <a:buNone/>
              <a:defRPr sz="2100" b="1"/>
            </a:lvl1pPr>
            <a:lvl2pPr marL="398998" indent="0">
              <a:buNone/>
              <a:defRPr sz="1800" b="1"/>
            </a:lvl2pPr>
            <a:lvl3pPr marL="798015" indent="0">
              <a:buNone/>
              <a:defRPr sz="1600" b="1"/>
            </a:lvl3pPr>
            <a:lvl4pPr marL="1197026" indent="0">
              <a:buNone/>
              <a:defRPr sz="1400" b="1"/>
            </a:lvl4pPr>
            <a:lvl5pPr marL="1596033" indent="0">
              <a:buNone/>
              <a:defRPr sz="1400" b="1"/>
            </a:lvl5pPr>
            <a:lvl6pPr marL="1995044" indent="0">
              <a:buNone/>
              <a:defRPr sz="1400" b="1"/>
            </a:lvl6pPr>
            <a:lvl7pPr marL="2394051" indent="0">
              <a:buNone/>
              <a:defRPr sz="1400" b="1"/>
            </a:lvl7pPr>
            <a:lvl8pPr marL="2793062" indent="0">
              <a:buNone/>
              <a:defRPr sz="1400" b="1"/>
            </a:lvl8pPr>
            <a:lvl9pPr marL="319207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6805" y="2175323"/>
            <a:ext cx="4039883" cy="39505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8" y="1535527"/>
            <a:ext cx="4041502" cy="639800"/>
          </a:xfrm>
        </p:spPr>
        <p:txBody>
          <a:bodyPr anchor="b"/>
          <a:lstStyle>
            <a:lvl1pPr marL="0" indent="0">
              <a:buNone/>
              <a:defRPr sz="2100" b="1"/>
            </a:lvl1pPr>
            <a:lvl2pPr marL="398998" indent="0">
              <a:buNone/>
              <a:defRPr sz="1800" b="1"/>
            </a:lvl2pPr>
            <a:lvl3pPr marL="798015" indent="0">
              <a:buNone/>
              <a:defRPr sz="1600" b="1"/>
            </a:lvl3pPr>
            <a:lvl4pPr marL="1197026" indent="0">
              <a:buNone/>
              <a:defRPr sz="1400" b="1"/>
            </a:lvl4pPr>
            <a:lvl5pPr marL="1596033" indent="0">
              <a:buNone/>
              <a:defRPr sz="1400" b="1"/>
            </a:lvl5pPr>
            <a:lvl6pPr marL="1995044" indent="0">
              <a:buNone/>
              <a:defRPr sz="1400" b="1"/>
            </a:lvl6pPr>
            <a:lvl7pPr marL="2394051" indent="0">
              <a:buNone/>
              <a:defRPr sz="1400" b="1"/>
            </a:lvl7pPr>
            <a:lvl8pPr marL="2793062" indent="0">
              <a:buNone/>
              <a:defRPr sz="1400" b="1"/>
            </a:lvl8pPr>
            <a:lvl9pPr marL="319207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708" y="2175323"/>
            <a:ext cx="4041502" cy="39505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10" name="Rectangle 280"/>
          <p:cNvSpPr>
            <a:spLocks noGrp="1" noChangeArrowheads="1"/>
          </p:cNvSpPr>
          <p:nvPr>
            <p:ph type="sldNum" sz="quarter" idx="10"/>
          </p:nvPr>
        </p:nvSpPr>
        <p:spPr>
          <a:xfrm>
            <a:off x="8719608" y="6504090"/>
            <a:ext cx="309389" cy="217856"/>
          </a:xfrm>
        </p:spPr>
        <p:txBody>
          <a:bodyPr/>
          <a:lstStyle>
            <a:lvl1pPr>
              <a:defRPr/>
            </a:lvl1pPr>
          </a:lstStyle>
          <a:p>
            <a:pPr>
              <a:defRPr/>
            </a:pPr>
            <a:fld id="{BB344D0A-1251-44BD-BA61-64C5025FFC4B}" type="slidenum">
              <a:rPr lang="en-US"/>
              <a:pPr>
                <a:defRPr/>
              </a:pPr>
              <a:t>‹#›</a:t>
            </a:fld>
            <a:r>
              <a:rPr lang="en-US" dirty="0"/>
              <a:t> </a:t>
            </a:r>
          </a:p>
        </p:txBody>
      </p:sp>
      <p:sp>
        <p:nvSpPr>
          <p:cNvPr id="12" name="TextBox 11"/>
          <p:cNvSpPr txBox="1"/>
          <p:nvPr userDrawn="1"/>
        </p:nvSpPr>
        <p:spPr>
          <a:xfrm>
            <a:off x="3615825" y="6514900"/>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cs typeface="Arial" charset="0"/>
              </a:rPr>
              <a:t> </a:t>
            </a:r>
            <a:endParaRPr lang="en-ZA" sz="1100" b="1" dirty="0">
              <a:solidFill>
                <a:srgbClr val="F22E33"/>
              </a:solidFill>
              <a:latin typeface="Arial"/>
              <a:cs typeface="Arial" charset="0"/>
            </a:endParaRPr>
          </a:p>
        </p:txBody>
      </p:sp>
    </p:spTree>
    <p:extLst>
      <p:ext uri="{BB962C8B-B14F-4D97-AF65-F5344CB8AC3E}">
        <p14:creationId xmlns:p14="http://schemas.microsoft.com/office/powerpoint/2010/main" xmlns="" val="40074145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Box 7"/>
          <p:cNvSpPr txBox="1"/>
          <p:nvPr userDrawn="1"/>
        </p:nvSpPr>
        <p:spPr>
          <a:xfrm>
            <a:off x="3643677" y="6570609"/>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cs typeface="Arial" charset="0"/>
              </a:rPr>
              <a:t>TOP </a:t>
            </a:r>
            <a:endParaRPr lang="en-ZA" sz="1100" b="1" dirty="0">
              <a:solidFill>
                <a:srgbClr val="F22E33"/>
              </a:solidFill>
              <a:latin typeface="Arial"/>
              <a:cs typeface="Arial" charset="0"/>
            </a:endParaRPr>
          </a:p>
        </p:txBody>
      </p:sp>
    </p:spTree>
    <p:extLst>
      <p:ext uri="{BB962C8B-B14F-4D97-AF65-F5344CB8AC3E}">
        <p14:creationId xmlns:p14="http://schemas.microsoft.com/office/powerpoint/2010/main" xmlns="" val="8277593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a:off x="534553" y="372248"/>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cs typeface="Arial" charset="0"/>
            </a:endParaRPr>
          </a:p>
        </p:txBody>
      </p:sp>
      <p:sp>
        <p:nvSpPr>
          <p:cNvPr id="4" name="AutoShape 2"/>
          <p:cNvSpPr>
            <a:spLocks noChangeArrowheads="1"/>
          </p:cNvSpPr>
          <p:nvPr userDrawn="1"/>
        </p:nvSpPr>
        <p:spPr bwMode="auto">
          <a:xfrm>
            <a:off x="534553" y="6336145"/>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cs typeface="Arial" charset="0"/>
            </a:endParaRPr>
          </a:p>
        </p:txBody>
      </p:sp>
      <p:sp>
        <p:nvSpPr>
          <p:cNvPr id="5" name="Rectangle 280"/>
          <p:cNvSpPr>
            <a:spLocks noGrp="1" noChangeArrowheads="1"/>
          </p:cNvSpPr>
          <p:nvPr>
            <p:ph type="sldNum" sz="quarter" idx="10"/>
          </p:nvPr>
        </p:nvSpPr>
        <p:spPr/>
        <p:txBody>
          <a:bodyPr/>
          <a:lstStyle>
            <a:lvl1pPr>
              <a:defRPr/>
            </a:lvl1pPr>
          </a:lstStyle>
          <a:p>
            <a:pPr>
              <a:defRPr/>
            </a:pPr>
            <a:fld id="{2370D5A3-B95D-4012-AFDC-15FD505E39AD}" type="slidenum">
              <a:rPr lang="en-US"/>
              <a:pPr>
                <a:defRPr/>
              </a:pPr>
              <a:t>‹#›</a:t>
            </a:fld>
            <a:r>
              <a:rPr lang="en-US" dirty="0"/>
              <a:t> </a:t>
            </a:r>
          </a:p>
        </p:txBody>
      </p:sp>
      <p:sp>
        <p:nvSpPr>
          <p:cNvPr id="7" name="TextBox 6"/>
          <p:cNvSpPr txBox="1"/>
          <p:nvPr userDrawn="1"/>
        </p:nvSpPr>
        <p:spPr>
          <a:xfrm>
            <a:off x="3671529" y="6542753"/>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cs typeface="Arial" charset="0"/>
              </a:rPr>
              <a:t>TOP </a:t>
            </a:r>
            <a:endParaRPr lang="en-ZA" sz="1100" b="1" dirty="0">
              <a:solidFill>
                <a:srgbClr val="F22E33"/>
              </a:solidFill>
              <a:latin typeface="Arial"/>
              <a:cs typeface="Arial" charset="0"/>
            </a:endParaRPr>
          </a:p>
        </p:txBody>
      </p:sp>
    </p:spTree>
    <p:extLst>
      <p:ext uri="{BB962C8B-B14F-4D97-AF65-F5344CB8AC3E}">
        <p14:creationId xmlns:p14="http://schemas.microsoft.com/office/powerpoint/2010/main" xmlns="" val="13370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6"/>
            <a:ext cx="2057400" cy="5851525"/>
          </a:xfrm>
          <a:prstGeom prst="rect">
            <a:avLst/>
          </a:prstGeom>
        </p:spPr>
        <p:txBody>
          <a:bodyPr vert="eaVert" lIns="91125" tIns="45560" rIns="91125" bIns="45560"/>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66"/>
            <a:ext cx="6019800" cy="5851525"/>
          </a:xfrm>
          <a:prstGeom prst="rect">
            <a:avLst/>
          </a:prstGeom>
        </p:spPr>
        <p:txBody>
          <a:bodyPr vert="eaVert"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F8CB22B1-7FD9-4DB3-805F-3525E90EE059}" type="datetimeFigureOut">
              <a:rPr lang="en-US"/>
              <a:pPr>
                <a:defRPr/>
              </a:pPr>
              <a:t>3/28/2018</a:t>
            </a:fld>
            <a:endParaRPr lang="en-US"/>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D1F13AA6-9F91-4BCE-BBA9-E6B7A2FCB66F}"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345032" y="143859"/>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cs typeface="Arial" charset="0"/>
            </a:endParaRPr>
          </a:p>
        </p:txBody>
      </p:sp>
      <p:sp>
        <p:nvSpPr>
          <p:cNvPr id="7" name="AutoShape 2"/>
          <p:cNvSpPr>
            <a:spLocks noChangeArrowheads="1"/>
          </p:cNvSpPr>
          <p:nvPr userDrawn="1"/>
        </p:nvSpPr>
        <p:spPr bwMode="auto">
          <a:xfrm>
            <a:off x="534553" y="6336145"/>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cs typeface="Arial" charset="0"/>
            </a:endParaRPr>
          </a:p>
        </p:txBody>
      </p:sp>
      <p:sp>
        <p:nvSpPr>
          <p:cNvPr id="2" name="Title 1"/>
          <p:cNvSpPr>
            <a:spLocks noGrp="1"/>
          </p:cNvSpPr>
          <p:nvPr>
            <p:ph type="title"/>
          </p:nvPr>
        </p:nvSpPr>
        <p:spPr>
          <a:xfrm>
            <a:off x="456823" y="881105"/>
            <a:ext cx="3008045" cy="553998"/>
          </a:xfrm>
        </p:spPr>
        <p:txBody>
          <a:bodyPr anchor="b"/>
          <a:lstStyle>
            <a:lvl1pPr algn="l">
              <a:defRPr sz="18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16" y="273744"/>
            <a:ext cx="5112217" cy="585213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23" y="1435093"/>
            <a:ext cx="3008045" cy="4690782"/>
          </a:xfrm>
        </p:spPr>
        <p:txBody>
          <a:bodyPr/>
          <a:lstStyle>
            <a:lvl1pPr marL="0" indent="0">
              <a:buNone/>
              <a:defRPr sz="1200"/>
            </a:lvl1pPr>
            <a:lvl2pPr marL="398998" indent="0">
              <a:buNone/>
              <a:defRPr sz="1100"/>
            </a:lvl2pPr>
            <a:lvl3pPr marL="798015" indent="0">
              <a:buNone/>
              <a:defRPr sz="900"/>
            </a:lvl3pPr>
            <a:lvl4pPr marL="1197026" indent="0">
              <a:buNone/>
              <a:defRPr sz="800"/>
            </a:lvl4pPr>
            <a:lvl5pPr marL="1596033" indent="0">
              <a:buNone/>
              <a:defRPr sz="800"/>
            </a:lvl5pPr>
            <a:lvl6pPr marL="1995044" indent="0">
              <a:buNone/>
              <a:defRPr sz="800"/>
            </a:lvl6pPr>
            <a:lvl7pPr marL="2394051" indent="0">
              <a:buNone/>
              <a:defRPr sz="800"/>
            </a:lvl7pPr>
            <a:lvl8pPr marL="2793062" indent="0">
              <a:buNone/>
              <a:defRPr sz="800"/>
            </a:lvl8pPr>
            <a:lvl9pPr marL="3192076" indent="0">
              <a:buNone/>
              <a:defRPr sz="800"/>
            </a:lvl9pPr>
          </a:lstStyle>
          <a:p>
            <a:pPr lvl="0"/>
            <a:r>
              <a:rPr lang="en-US" smtClean="0"/>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DF9F6E7-3949-42DC-9A43-574C85897760}" type="slidenum">
              <a:rPr lang="en-US"/>
              <a:pPr>
                <a:defRPr/>
              </a:pPr>
              <a:t>‹#›</a:t>
            </a:fld>
            <a:r>
              <a:rPr lang="en-US" dirty="0"/>
              <a:t> </a:t>
            </a:r>
          </a:p>
        </p:txBody>
      </p:sp>
      <p:sp>
        <p:nvSpPr>
          <p:cNvPr id="10" name="TextBox 9"/>
          <p:cNvSpPr txBox="1"/>
          <p:nvPr userDrawn="1"/>
        </p:nvSpPr>
        <p:spPr>
          <a:xfrm>
            <a:off x="3643677" y="6556681"/>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cs typeface="Arial" charset="0"/>
              </a:rPr>
              <a:t>TOP </a:t>
            </a:r>
            <a:endParaRPr lang="en-ZA" sz="1100" b="1" dirty="0">
              <a:solidFill>
                <a:srgbClr val="F22E33"/>
              </a:solidFill>
              <a:latin typeface="Arial"/>
              <a:cs typeface="Arial" charset="0"/>
            </a:endParaRPr>
          </a:p>
        </p:txBody>
      </p:sp>
    </p:spTree>
    <p:extLst>
      <p:ext uri="{BB962C8B-B14F-4D97-AF65-F5344CB8AC3E}">
        <p14:creationId xmlns:p14="http://schemas.microsoft.com/office/powerpoint/2010/main" xmlns="" val="33654191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534553" y="372248"/>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cs typeface="Arial" charset="0"/>
            </a:endParaRPr>
          </a:p>
        </p:txBody>
      </p:sp>
      <p:sp>
        <p:nvSpPr>
          <p:cNvPr id="7" name="AutoShape 2"/>
          <p:cNvSpPr>
            <a:spLocks noChangeArrowheads="1"/>
          </p:cNvSpPr>
          <p:nvPr userDrawn="1"/>
        </p:nvSpPr>
        <p:spPr bwMode="auto">
          <a:xfrm>
            <a:off x="534553" y="6372591"/>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cs typeface="Arial" charset="0"/>
            </a:endParaRPr>
          </a:p>
        </p:txBody>
      </p:sp>
      <p:sp>
        <p:nvSpPr>
          <p:cNvPr id="2" name="Title 1"/>
          <p:cNvSpPr>
            <a:spLocks noGrp="1"/>
          </p:cNvSpPr>
          <p:nvPr>
            <p:ph type="title"/>
          </p:nvPr>
        </p:nvSpPr>
        <p:spPr>
          <a:xfrm>
            <a:off x="1791544" y="5090843"/>
            <a:ext cx="5486400" cy="276999"/>
          </a:xfrm>
        </p:spPr>
        <p:txBody>
          <a:bodyPr anchor="b"/>
          <a:lstStyle>
            <a:lvl1pPr algn="l">
              <a:defRPr sz="1800" b="1"/>
            </a:lvl1pPr>
          </a:lstStyle>
          <a:p>
            <a:r>
              <a:rPr lang="en-US" smtClean="0"/>
              <a:t>Click to edit Master title style</a:t>
            </a:r>
            <a:endParaRPr lang="en-ZA"/>
          </a:p>
        </p:txBody>
      </p:sp>
      <p:sp>
        <p:nvSpPr>
          <p:cNvPr id="3" name="Picture Placeholder 2"/>
          <p:cNvSpPr>
            <a:spLocks noGrp="1"/>
          </p:cNvSpPr>
          <p:nvPr>
            <p:ph type="pic" idx="1"/>
          </p:nvPr>
        </p:nvSpPr>
        <p:spPr>
          <a:xfrm>
            <a:off x="1791544" y="612264"/>
            <a:ext cx="5486400" cy="4115772"/>
          </a:xfrm>
        </p:spPr>
        <p:txBody>
          <a:bodyPr/>
          <a:lstStyle>
            <a:lvl1pPr marL="0" indent="0">
              <a:buNone/>
              <a:defRPr sz="2800"/>
            </a:lvl1pPr>
            <a:lvl2pPr marL="398998" indent="0">
              <a:buNone/>
              <a:defRPr sz="2500"/>
            </a:lvl2pPr>
            <a:lvl3pPr marL="798015" indent="0">
              <a:buNone/>
              <a:defRPr sz="2100"/>
            </a:lvl3pPr>
            <a:lvl4pPr marL="1197026" indent="0">
              <a:buNone/>
              <a:defRPr sz="1800"/>
            </a:lvl4pPr>
            <a:lvl5pPr marL="1596033" indent="0">
              <a:buNone/>
              <a:defRPr sz="1800"/>
            </a:lvl5pPr>
            <a:lvl6pPr marL="1995044" indent="0">
              <a:buNone/>
              <a:defRPr sz="1800"/>
            </a:lvl6pPr>
            <a:lvl7pPr marL="2394051" indent="0">
              <a:buNone/>
              <a:defRPr sz="1800"/>
            </a:lvl7pPr>
            <a:lvl8pPr marL="2793062" indent="0">
              <a:buNone/>
              <a:defRPr sz="1800"/>
            </a:lvl8pPr>
            <a:lvl9pPr marL="3192076" indent="0">
              <a:buNone/>
              <a:defRPr sz="1800"/>
            </a:lvl9pPr>
          </a:lstStyle>
          <a:p>
            <a:pPr lvl="0"/>
            <a:endParaRPr lang="en-ZA" noProof="0" dirty="0" smtClean="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200"/>
            </a:lvl1pPr>
            <a:lvl2pPr marL="398998" indent="0">
              <a:buNone/>
              <a:defRPr sz="1100"/>
            </a:lvl2pPr>
            <a:lvl3pPr marL="798015" indent="0">
              <a:buNone/>
              <a:defRPr sz="900"/>
            </a:lvl3pPr>
            <a:lvl4pPr marL="1197026" indent="0">
              <a:buNone/>
              <a:defRPr sz="800"/>
            </a:lvl4pPr>
            <a:lvl5pPr marL="1596033" indent="0">
              <a:buNone/>
              <a:defRPr sz="800"/>
            </a:lvl5pPr>
            <a:lvl6pPr marL="1995044" indent="0">
              <a:buNone/>
              <a:defRPr sz="800"/>
            </a:lvl6pPr>
            <a:lvl7pPr marL="2394051" indent="0">
              <a:buNone/>
              <a:defRPr sz="800"/>
            </a:lvl7pPr>
            <a:lvl8pPr marL="2793062" indent="0">
              <a:buNone/>
              <a:defRPr sz="800"/>
            </a:lvl8pPr>
            <a:lvl9pPr marL="3192076" indent="0">
              <a:buNone/>
              <a:defRPr sz="800"/>
            </a:lvl9pPr>
          </a:lstStyle>
          <a:p>
            <a:pPr lvl="0"/>
            <a:r>
              <a:rPr lang="en-US" smtClean="0"/>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F2F3DFD-C0BE-4F4C-A36A-8E0EAC91D3B3}" type="slidenum">
              <a:rPr lang="en-US"/>
              <a:pPr>
                <a:defRPr/>
              </a:pPr>
              <a:t>‹#›</a:t>
            </a:fld>
            <a:r>
              <a:rPr lang="en-US" dirty="0"/>
              <a:t> </a:t>
            </a:r>
          </a:p>
        </p:txBody>
      </p:sp>
      <p:sp>
        <p:nvSpPr>
          <p:cNvPr id="10" name="TextBox 9"/>
          <p:cNvSpPr txBox="1"/>
          <p:nvPr userDrawn="1"/>
        </p:nvSpPr>
        <p:spPr>
          <a:xfrm>
            <a:off x="3629751" y="6570609"/>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cs typeface="Arial" charset="0"/>
              </a:rPr>
              <a:t>TOP </a:t>
            </a:r>
            <a:endParaRPr lang="en-ZA" sz="1100" b="1" dirty="0">
              <a:solidFill>
                <a:srgbClr val="F22E33"/>
              </a:solidFill>
              <a:latin typeface="Arial"/>
              <a:cs typeface="Arial" charset="0"/>
            </a:endParaRPr>
          </a:p>
        </p:txBody>
      </p:sp>
    </p:spTree>
    <p:extLst>
      <p:ext uri="{BB962C8B-B14F-4D97-AF65-F5344CB8AC3E}">
        <p14:creationId xmlns:p14="http://schemas.microsoft.com/office/powerpoint/2010/main" xmlns="" val="24728891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372248"/>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cs typeface="Arial" charset="0"/>
            </a:endParaRPr>
          </a:p>
        </p:txBody>
      </p:sp>
      <p:sp>
        <p:nvSpPr>
          <p:cNvPr id="6" name="AutoShape 2"/>
          <p:cNvSpPr>
            <a:spLocks noChangeArrowheads="1"/>
          </p:cNvSpPr>
          <p:nvPr userDrawn="1"/>
        </p:nvSpPr>
        <p:spPr bwMode="auto">
          <a:xfrm>
            <a:off x="534553" y="6376637"/>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cs typeface="Arial" charset="0"/>
            </a:endParaRPr>
          </a:p>
        </p:txBody>
      </p:sp>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280"/>
          <p:cNvSpPr>
            <a:spLocks noGrp="1" noChangeArrowheads="1"/>
          </p:cNvSpPr>
          <p:nvPr>
            <p:ph type="sldNum" sz="quarter" idx="10"/>
          </p:nvPr>
        </p:nvSpPr>
        <p:spPr/>
        <p:txBody>
          <a:bodyPr/>
          <a:lstStyle>
            <a:lvl1pPr>
              <a:defRPr/>
            </a:lvl1pPr>
          </a:lstStyle>
          <a:p>
            <a:pPr>
              <a:defRPr/>
            </a:pPr>
            <a:fld id="{9E72D67B-465D-4F45-B9E9-2DFDE8296FF7}" type="slidenum">
              <a:rPr lang="en-US"/>
              <a:pPr>
                <a:defRPr/>
              </a:pPr>
              <a:t>‹#›</a:t>
            </a:fld>
            <a:r>
              <a:rPr lang="en-US" dirty="0"/>
              <a:t> </a:t>
            </a:r>
          </a:p>
        </p:txBody>
      </p:sp>
      <p:sp>
        <p:nvSpPr>
          <p:cNvPr id="9" name="TextBox 8"/>
          <p:cNvSpPr txBox="1"/>
          <p:nvPr userDrawn="1"/>
        </p:nvSpPr>
        <p:spPr>
          <a:xfrm>
            <a:off x="3615825" y="6556681"/>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cs typeface="Arial" charset="0"/>
              </a:rPr>
              <a:t>TOP </a:t>
            </a:r>
            <a:endParaRPr lang="en-ZA" sz="1100" b="1" dirty="0">
              <a:solidFill>
                <a:srgbClr val="F22E33"/>
              </a:solidFill>
              <a:latin typeface="Arial"/>
              <a:cs typeface="Arial" charset="0"/>
            </a:endParaRPr>
          </a:p>
        </p:txBody>
      </p:sp>
    </p:spTree>
    <p:extLst>
      <p:ext uri="{BB962C8B-B14F-4D97-AF65-F5344CB8AC3E}">
        <p14:creationId xmlns:p14="http://schemas.microsoft.com/office/powerpoint/2010/main" xmlns="" val="5749978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6336145"/>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cs typeface="Arial" charset="0"/>
            </a:endParaRPr>
          </a:p>
        </p:txBody>
      </p:sp>
      <p:sp>
        <p:nvSpPr>
          <p:cNvPr id="2" name="Vertical Title 1"/>
          <p:cNvSpPr>
            <a:spLocks noGrp="1"/>
          </p:cNvSpPr>
          <p:nvPr>
            <p:ph type="title" orient="vert"/>
          </p:nvPr>
        </p:nvSpPr>
        <p:spPr>
          <a:xfrm>
            <a:off x="8654003" y="234901"/>
            <a:ext cx="261610" cy="30030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21490" y="234901"/>
            <a:ext cx="6440485"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Rectangle 280"/>
          <p:cNvSpPr>
            <a:spLocks noGrp="1" noChangeArrowheads="1"/>
          </p:cNvSpPr>
          <p:nvPr>
            <p:ph type="sldNum" sz="quarter" idx="10"/>
          </p:nvPr>
        </p:nvSpPr>
        <p:spPr/>
        <p:txBody>
          <a:bodyPr/>
          <a:lstStyle>
            <a:lvl1pPr>
              <a:defRPr/>
            </a:lvl1pPr>
          </a:lstStyle>
          <a:p>
            <a:pPr>
              <a:defRPr/>
            </a:pPr>
            <a:fld id="{E805170B-D928-4B89-9725-660093742F4A}" type="slidenum">
              <a:rPr lang="en-US"/>
              <a:pPr>
                <a:defRPr/>
              </a:pPr>
              <a:t>‹#›</a:t>
            </a:fld>
            <a:r>
              <a:rPr lang="en-US" dirty="0"/>
              <a:t> </a:t>
            </a:r>
          </a:p>
        </p:txBody>
      </p:sp>
      <p:sp>
        <p:nvSpPr>
          <p:cNvPr id="8" name="TextBox 7"/>
          <p:cNvSpPr txBox="1"/>
          <p:nvPr userDrawn="1"/>
        </p:nvSpPr>
        <p:spPr>
          <a:xfrm>
            <a:off x="3615825" y="6556681"/>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cs typeface="Arial" charset="0"/>
              </a:rPr>
              <a:t>TOP </a:t>
            </a:r>
            <a:endParaRPr lang="en-ZA" sz="1100" b="1" dirty="0">
              <a:solidFill>
                <a:srgbClr val="F22E33"/>
              </a:solidFill>
              <a:latin typeface="Arial"/>
              <a:cs typeface="Arial" charset="0"/>
            </a:endParaRPr>
          </a:p>
        </p:txBody>
      </p:sp>
    </p:spTree>
    <p:extLst>
      <p:ext uri="{BB962C8B-B14F-4D97-AF65-F5344CB8AC3E}">
        <p14:creationId xmlns:p14="http://schemas.microsoft.com/office/powerpoint/2010/main" xmlns="" val="15196331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2925" y="652498"/>
            <a:ext cx="6362700" cy="26502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2922" y="1738322"/>
            <a:ext cx="4359520" cy="44291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118" y="1738319"/>
            <a:ext cx="4359518"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3118" y="4029081"/>
            <a:ext cx="4359518"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3615825" y="6542753"/>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cs typeface="Arial" charset="0"/>
              </a:rPr>
              <a:t>TOP </a:t>
            </a:r>
            <a:endParaRPr lang="en-ZA" sz="1100" b="1" dirty="0">
              <a:solidFill>
                <a:srgbClr val="F22E33"/>
              </a:solidFill>
              <a:latin typeface="Arial"/>
              <a:cs typeface="Arial" charset="0"/>
            </a:endParaRPr>
          </a:p>
        </p:txBody>
      </p:sp>
    </p:spTree>
    <p:extLst>
      <p:ext uri="{BB962C8B-B14F-4D97-AF65-F5344CB8AC3E}">
        <p14:creationId xmlns:p14="http://schemas.microsoft.com/office/powerpoint/2010/main" xmlns="" val="37726003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2925" y="652498"/>
            <a:ext cx="6362700" cy="26502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72922" y="1738319"/>
            <a:ext cx="4359520"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118" y="1738319"/>
            <a:ext cx="4359518"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72922" y="4029081"/>
            <a:ext cx="4359520"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73118" y="4029081"/>
            <a:ext cx="4359518"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3657603" y="6570609"/>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cs typeface="Arial" charset="0"/>
              </a:rPr>
              <a:t>TOP </a:t>
            </a:r>
            <a:endParaRPr lang="en-ZA" sz="1100" b="1" dirty="0">
              <a:solidFill>
                <a:srgbClr val="F22E33"/>
              </a:solidFill>
              <a:latin typeface="Arial"/>
              <a:cs typeface="Arial" charset="0"/>
            </a:endParaRPr>
          </a:p>
        </p:txBody>
      </p:sp>
    </p:spTree>
    <p:extLst>
      <p:ext uri="{BB962C8B-B14F-4D97-AF65-F5344CB8AC3E}">
        <p14:creationId xmlns:p14="http://schemas.microsoft.com/office/powerpoint/2010/main" xmlns="" val="12087872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A7E91E83-252B-40F8-8575-326DF3ABAF59}" type="datetimeFigureOut">
              <a:rPr lang="en-US">
                <a:solidFill>
                  <a:prstClr val="black"/>
                </a:solidFill>
              </a:rPr>
              <a:pPr defTabSz="457200">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AC8DD2FE-DD92-42F1-B331-93561553523F}"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xmlns="" val="36027197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B45279F0-F902-48A7-8085-9582D71C9DCE}" type="datetimeFigureOut">
              <a:rPr lang="en-US">
                <a:solidFill>
                  <a:prstClr val="black"/>
                </a:solidFill>
              </a:rPr>
              <a:pPr defTabSz="457200">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DA289D68-247A-4EFF-AB02-1C7B3F396ED6}"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xmlns="" val="32871814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4C9E008A-EF86-44A3-9750-BD4EC5234403}" type="datetimeFigureOut">
              <a:rPr lang="en-US">
                <a:solidFill>
                  <a:prstClr val="black"/>
                </a:solidFill>
              </a:rPr>
              <a:pPr defTabSz="457200">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993062AF-8DB8-461A-B71B-395298732D27}"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xmlns="" val="1560529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4A3BE269-38A1-4362-84E5-B3EE5E4B248F}" type="datetimeFigureOut">
              <a:rPr lang="en-US">
                <a:solidFill>
                  <a:prstClr val="black"/>
                </a:solidFill>
              </a:rPr>
              <a:pPr defTabSz="457200">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AB846E0C-BD70-4E95-9928-D73E30905314}"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xmlns="" val="3836432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9" y="11"/>
            <a:ext cx="9140760" cy="6859620"/>
            <a:chOff x="0" y="0"/>
            <a:chExt cx="5643" cy="4235"/>
          </a:xfrm>
        </p:grpSpPr>
        <p:sp>
          <p:nvSpPr>
            <p:cNvPr id="5" name="McK Document type" hidden="1"/>
            <p:cNvSpPr txBox="1">
              <a:spLocks noChangeArrowheads="1"/>
            </p:cNvSpPr>
            <p:nvPr userDrawn="1"/>
          </p:nvSpPr>
          <p:spPr bwMode="auto">
            <a:xfrm>
              <a:off x="1663" y="3128"/>
              <a:ext cx="3109" cy="114"/>
            </a:xfrm>
            <a:prstGeom prst="rect">
              <a:avLst/>
            </a:prstGeom>
            <a:noFill/>
            <a:ln>
              <a:noFill/>
            </a:ln>
            <a:effectLst/>
            <a:extLst/>
          </p:spPr>
          <p:txBody>
            <a:bodyPr lIns="0" tIns="0" rIns="0" bIns="0" anchor="b">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798882" eaLnBrk="1" hangingPunct="1">
                <a:defRPr/>
              </a:pPr>
              <a:r>
                <a:rPr lang="en-US" sz="1200" b="0" dirty="0" smtClean="0">
                  <a:solidFill>
                    <a:srgbClr val="000000"/>
                  </a:solidFill>
                  <a:ea typeface="+mn-ea"/>
                  <a:cs typeface="Arial" charset="0"/>
                </a:rPr>
                <a:t>Document type</a:t>
              </a:r>
            </a:p>
          </p:txBody>
        </p:sp>
        <p:sp>
          <p:nvSpPr>
            <p:cNvPr id="6" name="McK Date" hidden="1"/>
            <p:cNvSpPr txBox="1">
              <a:spLocks noChangeArrowheads="1"/>
            </p:cNvSpPr>
            <p:nvPr userDrawn="1"/>
          </p:nvSpPr>
          <p:spPr bwMode="auto">
            <a:xfrm>
              <a:off x="1663" y="3275"/>
              <a:ext cx="3109" cy="114"/>
            </a:xfrm>
            <a:prstGeom prst="rect">
              <a:avLst/>
            </a:prstGeom>
            <a:noFill/>
            <a:ln>
              <a:noFill/>
            </a:ln>
            <a:effectLst/>
            <a:extLst/>
          </p:spPr>
          <p:txBody>
            <a:bodyPr lIns="0" tIns="0" rIns="0" bIns="0">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798882" eaLnBrk="1" hangingPunct="1">
                <a:defRPr/>
              </a:pPr>
              <a:r>
                <a:rPr lang="en-US" sz="1200" b="0" dirty="0" smtClean="0">
                  <a:solidFill>
                    <a:srgbClr val="000000"/>
                  </a:solidFill>
                  <a:ea typeface="+mn-ea"/>
                  <a:cs typeface="Arial" charset="0"/>
                </a:rPr>
                <a:t>Date</a:t>
              </a:r>
            </a:p>
          </p:txBody>
        </p:sp>
        <p:sp>
          <p:nvSpPr>
            <p:cNvPr id="7" name="McK Disclaimer" hidden="1"/>
            <p:cNvSpPr>
              <a:spLocks noChangeArrowheads="1"/>
            </p:cNvSpPr>
            <p:nvPr userDrawn="1"/>
          </p:nvSpPr>
          <p:spPr bwMode="auto">
            <a:xfrm>
              <a:off x="1663" y="3730"/>
              <a:ext cx="2777" cy="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defTabSz="702423" eaLnBrk="0" hangingPunct="0"/>
              <a:r>
                <a:rPr lang="en-US" sz="700" dirty="0">
                  <a:solidFill>
                    <a:srgbClr val="000000"/>
                  </a:solidFill>
                  <a:latin typeface="Arial"/>
                  <a:ea typeface="+mn-ea"/>
                  <a:cs typeface="Arial" charset="0"/>
                </a:rPr>
                <a:t>CONFIDENTIAL AND PROPRIETARY</a:t>
              </a:r>
            </a:p>
            <a:p>
              <a:pPr defTabSz="702423" eaLnBrk="0" hangingPunct="0"/>
              <a:r>
                <a:rPr lang="en-US" sz="700" dirty="0">
                  <a:solidFill>
                    <a:srgbClr val="000000"/>
                  </a:solidFill>
                  <a:latin typeface="Arial"/>
                  <a:ea typeface="+mn-ea"/>
                  <a:cs typeface="Arial" charset="0"/>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798882"/>
              <a:endParaRPr lang="en-ZA" sz="1400" b="1" dirty="0">
                <a:solidFill>
                  <a:srgbClr val="000000"/>
                </a:solidFill>
                <a:latin typeface="Arial"/>
                <a:ea typeface="+mn-ea"/>
                <a:cs typeface="Arial" charset="0"/>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798882"/>
              <a:endParaRPr lang="en-ZA" sz="1400" b="1" dirty="0">
                <a:solidFill>
                  <a:srgbClr val="000000"/>
                </a:solidFill>
                <a:latin typeface="Arial"/>
                <a:ea typeface="+mn-ea"/>
                <a:cs typeface="Arial" charset="0"/>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798882"/>
              <a:endParaRPr lang="en-ZA" sz="1400" b="1" dirty="0">
                <a:solidFill>
                  <a:srgbClr val="000000"/>
                </a:solidFill>
                <a:latin typeface="Arial"/>
                <a:ea typeface="+mn-ea"/>
                <a:cs typeface="Arial" charset="0"/>
              </a:endParaRPr>
            </a:p>
          </p:txBody>
        </p:sp>
      </p:grpSp>
      <p:pic>
        <p:nvPicPr>
          <p:cNvPr id="11" name="TitleBottomBarBW" hidden="1"/>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7320096" y="6574554"/>
            <a:ext cx="1670055" cy="19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doc id"/>
          <p:cNvSpPr txBox="1">
            <a:spLocks noChangeArrowheads="1"/>
          </p:cNvSpPr>
          <p:nvPr/>
        </p:nvSpPr>
        <p:spPr bwMode="auto">
          <a:xfrm>
            <a:off x="8614312" y="37259"/>
            <a:ext cx="301290" cy="124720"/>
          </a:xfrm>
          <a:prstGeom prst="rect">
            <a:avLst/>
          </a:prstGeom>
          <a:noFill/>
          <a:ln>
            <a:noFill/>
          </a:ln>
          <a:effectLst/>
          <a:extLst/>
        </p:spPr>
        <p:txBody>
          <a:bodyPr wrap="none" lIns="0" tIns="0" rIns="0" bIns="0"/>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defTabSz="798882" eaLnBrk="1" hangingPunct="1">
              <a:defRPr/>
            </a:pPr>
            <a:endParaRPr lang="en-GB" sz="700" b="0" dirty="0" smtClean="0">
              <a:solidFill>
                <a:srgbClr val="000000"/>
              </a:solidFill>
              <a:ea typeface="+mn-ea"/>
              <a:cs typeface="Arial" charset="0"/>
            </a:endParaRPr>
          </a:p>
        </p:txBody>
      </p:sp>
    </p:spTree>
    <p:extLst>
      <p:ext uri="{BB962C8B-B14F-4D97-AF65-F5344CB8AC3E}">
        <p14:creationId xmlns:p14="http://schemas.microsoft.com/office/powerpoint/2010/main" xmlns="" val="182249853"/>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E26ABD5E-C24B-4D0C-A5C7-C7800C011554}" type="datetimeFigureOut">
              <a:rPr lang="en-US">
                <a:solidFill>
                  <a:prstClr val="black"/>
                </a:solidFill>
              </a:rPr>
              <a:pPr defTabSz="457200">
                <a:defRPr/>
              </a:pPr>
              <a:t>3/28/2018</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CABF09F7-3F3D-48C6-AB80-045381CA9FB3}"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xmlns="" val="241069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875EE691-2EDB-4F48-8692-17EA3F4DCC80}" type="datetimeFigureOut">
              <a:rPr lang="en-US">
                <a:solidFill>
                  <a:prstClr val="black"/>
                </a:solidFill>
              </a:rPr>
              <a:pPr defTabSz="457200">
                <a:defRPr/>
              </a:pPr>
              <a:t>3/28/2018</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2714B50C-156E-4B79-AB3D-D131B001C98D}"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xmlns="" val="12719386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B85AAF80-F674-4495-89E3-F386D797FB20}" type="datetimeFigureOut">
              <a:rPr lang="en-US">
                <a:solidFill>
                  <a:prstClr val="black"/>
                </a:solidFill>
              </a:rPr>
              <a:pPr defTabSz="457200">
                <a:defRPr/>
              </a:pPr>
              <a:t>3/28/2018</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A4AF3733-F3E1-4BE7-B570-3BDE8473FD8D}"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xmlns="" val="19692269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FB7ACF98-8527-42F1-B90B-591D3D40170E}" type="datetimeFigureOut">
              <a:rPr lang="en-US">
                <a:solidFill>
                  <a:prstClr val="black"/>
                </a:solidFill>
              </a:rPr>
              <a:pPr defTabSz="457200">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C732391A-A887-48CD-86E1-56CE2A6DD3E9}"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xmlns="" val="12902709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A101256C-9756-488F-A390-2AE7EBE583F1}" type="datetimeFigureOut">
              <a:rPr lang="en-US">
                <a:solidFill>
                  <a:prstClr val="black"/>
                </a:solidFill>
              </a:rPr>
              <a:pPr defTabSz="457200">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4992CE0A-DAF4-4FCC-97DE-8196226552A5}"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xmlns="" val="33301168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6CD521AD-F70F-4936-8CCA-ED84ADFCA45C}" type="datetimeFigureOut">
              <a:rPr lang="en-US">
                <a:solidFill>
                  <a:prstClr val="black"/>
                </a:solidFill>
              </a:rPr>
              <a:pPr defTabSz="457200">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6F50D205-CB9F-41A1-9176-30C4E3625B90}"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xmlns="" val="15289854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F8CB22B1-7FD9-4DB3-805F-3525E90EE059}" type="datetimeFigureOut">
              <a:rPr lang="en-US">
                <a:solidFill>
                  <a:prstClr val="black"/>
                </a:solidFill>
              </a:rPr>
              <a:pPr defTabSz="457200">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D1F13AA6-9F91-4BCE-BBA9-E6B7A2FCB66F}"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xmlns="" val="12225793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125" tIns="45560" rIns="91125" bIns="45560"/>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a:prstGeom prst="rect">
            <a:avLst/>
          </a:prstGeom>
        </p:spPr>
        <p:txBody>
          <a:bodyPr lIns="91125" tIns="45560" rIns="91125" bIns="45560"/>
          <a:lstStyle>
            <a:lvl1pPr marL="0" indent="0" algn="ctr">
              <a:buNone/>
              <a:defRPr>
                <a:solidFill>
                  <a:schemeClr val="tx1">
                    <a:tint val="75000"/>
                  </a:schemeClr>
                </a:solidFill>
              </a:defRPr>
            </a:lvl1pPr>
            <a:lvl2pPr marL="455610" indent="0" algn="ctr">
              <a:buNone/>
              <a:defRPr>
                <a:solidFill>
                  <a:schemeClr val="tx1">
                    <a:tint val="75000"/>
                  </a:schemeClr>
                </a:solidFill>
              </a:defRPr>
            </a:lvl2pPr>
            <a:lvl3pPr marL="911238" indent="0" algn="ctr">
              <a:buNone/>
              <a:defRPr>
                <a:solidFill>
                  <a:schemeClr val="tx1">
                    <a:tint val="75000"/>
                  </a:schemeClr>
                </a:solidFill>
              </a:defRPr>
            </a:lvl3pPr>
            <a:lvl4pPr marL="1366860" indent="0" algn="ctr">
              <a:buNone/>
              <a:defRPr>
                <a:solidFill>
                  <a:schemeClr val="tx1">
                    <a:tint val="75000"/>
                  </a:schemeClr>
                </a:solidFill>
              </a:defRPr>
            </a:lvl4pPr>
            <a:lvl5pPr marL="1822479" indent="0" algn="ctr">
              <a:buNone/>
              <a:defRPr>
                <a:solidFill>
                  <a:schemeClr val="tx1">
                    <a:tint val="75000"/>
                  </a:schemeClr>
                </a:solidFill>
              </a:defRPr>
            </a:lvl5pPr>
            <a:lvl6pPr marL="2278097" indent="0" algn="ctr">
              <a:buNone/>
              <a:defRPr>
                <a:solidFill>
                  <a:schemeClr val="tx1">
                    <a:tint val="75000"/>
                  </a:schemeClr>
                </a:solidFill>
              </a:defRPr>
            </a:lvl6pPr>
            <a:lvl7pPr marL="2733720" indent="0" algn="ctr">
              <a:buNone/>
              <a:defRPr>
                <a:solidFill>
                  <a:schemeClr val="tx1">
                    <a:tint val="75000"/>
                  </a:schemeClr>
                </a:solidFill>
              </a:defRPr>
            </a:lvl7pPr>
            <a:lvl8pPr marL="3189340" indent="0" algn="ctr">
              <a:buNone/>
              <a:defRPr>
                <a:solidFill>
                  <a:schemeClr val="tx1">
                    <a:tint val="75000"/>
                  </a:schemeClr>
                </a:solidFill>
              </a:defRPr>
            </a:lvl8pPr>
            <a:lvl9pPr marL="36449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7E91E83-252B-40F8-8575-326DF3ABAF59}"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C8DD2FE-DD92-42F1-B331-93561553523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7187122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lvl1pPr>
              <a:defRPr sz="36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600203"/>
            <a:ext cx="8229600" cy="4525963"/>
          </a:xfrm>
          <a:prstGeom prst="rect">
            <a:avLst/>
          </a:prstGeom>
        </p:spPr>
        <p:txBody>
          <a:bodyPr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B45279F0-F902-48A7-8085-9582D71C9DCE}"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DA289D68-247A-4EFF-AB02-1C7B3F396ED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4729475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8"/>
            <a:ext cx="7772400" cy="1362075"/>
          </a:xfrm>
          <a:prstGeom prst="rect">
            <a:avLst/>
          </a:prstGeom>
        </p:spPr>
        <p:txBody>
          <a:bodyPr lIns="91125" tIns="45560" rIns="91125" bIns="45560"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8"/>
            <a:ext cx="7772400" cy="1500187"/>
          </a:xfrm>
          <a:prstGeom prst="rect">
            <a:avLst/>
          </a:prstGeom>
        </p:spPr>
        <p:txBody>
          <a:bodyPr lIns="91125" tIns="45560" rIns="91125" bIns="45560" anchor="b"/>
          <a:lstStyle>
            <a:lvl1pPr marL="0" indent="0">
              <a:buNone/>
              <a:defRPr sz="2000">
                <a:solidFill>
                  <a:schemeClr val="tx1">
                    <a:tint val="75000"/>
                  </a:schemeClr>
                </a:solidFill>
              </a:defRPr>
            </a:lvl1pPr>
            <a:lvl2pPr marL="455610" indent="0">
              <a:buNone/>
              <a:defRPr sz="1800">
                <a:solidFill>
                  <a:schemeClr val="tx1">
                    <a:tint val="75000"/>
                  </a:schemeClr>
                </a:solidFill>
              </a:defRPr>
            </a:lvl2pPr>
            <a:lvl3pPr marL="911238" indent="0">
              <a:buNone/>
              <a:defRPr sz="1600">
                <a:solidFill>
                  <a:schemeClr val="tx1">
                    <a:tint val="75000"/>
                  </a:schemeClr>
                </a:solidFill>
              </a:defRPr>
            </a:lvl3pPr>
            <a:lvl4pPr marL="1366860" indent="0">
              <a:buNone/>
              <a:defRPr sz="1400">
                <a:solidFill>
                  <a:schemeClr val="tx1">
                    <a:tint val="75000"/>
                  </a:schemeClr>
                </a:solidFill>
              </a:defRPr>
            </a:lvl4pPr>
            <a:lvl5pPr marL="1822479" indent="0">
              <a:buNone/>
              <a:defRPr sz="1400">
                <a:solidFill>
                  <a:schemeClr val="tx1">
                    <a:tint val="75000"/>
                  </a:schemeClr>
                </a:solidFill>
              </a:defRPr>
            </a:lvl5pPr>
            <a:lvl6pPr marL="2278097" indent="0">
              <a:buNone/>
              <a:defRPr sz="1400">
                <a:solidFill>
                  <a:schemeClr val="tx1">
                    <a:tint val="75000"/>
                  </a:schemeClr>
                </a:solidFill>
              </a:defRPr>
            </a:lvl6pPr>
            <a:lvl7pPr marL="2733720" indent="0">
              <a:buNone/>
              <a:defRPr sz="1400">
                <a:solidFill>
                  <a:schemeClr val="tx1">
                    <a:tint val="75000"/>
                  </a:schemeClr>
                </a:solidFill>
              </a:defRPr>
            </a:lvl7pPr>
            <a:lvl8pPr marL="3189340" indent="0">
              <a:buNone/>
              <a:defRPr sz="1400">
                <a:solidFill>
                  <a:schemeClr val="tx1">
                    <a:tint val="75000"/>
                  </a:schemeClr>
                </a:solidFill>
              </a:defRPr>
            </a:lvl8pPr>
            <a:lvl9pPr marL="364495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C9E008A-EF86-44A3-9750-BD4EC5234403}"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993062AF-8DB8-461A-B71B-395298732D2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60855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662" y="272796"/>
            <a:ext cx="8794114" cy="265027"/>
          </a:xfrm>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280"/>
          <p:cNvSpPr>
            <a:spLocks noGrp="1" noChangeArrowheads="1"/>
          </p:cNvSpPr>
          <p:nvPr>
            <p:ph type="sldNum" sz="quarter" idx="10"/>
          </p:nvPr>
        </p:nvSpPr>
        <p:spPr/>
        <p:txBody>
          <a:bodyPr/>
          <a:lstStyle>
            <a:lvl1pPr>
              <a:defRPr/>
            </a:lvl1pPr>
          </a:lstStyle>
          <a:p>
            <a:pPr>
              <a:defRPr/>
            </a:pPr>
            <a:fld id="{75C2E3F5-8458-4FA0-9461-1CAFF44C43BB}" type="slidenum">
              <a:rPr lang="en-US"/>
              <a:pPr>
                <a:defRPr/>
              </a:pPr>
              <a:t>‹#›</a:t>
            </a:fld>
            <a:r>
              <a:rPr lang="en-US" dirty="0"/>
              <a:t> </a:t>
            </a:r>
          </a:p>
        </p:txBody>
      </p:sp>
      <p:sp>
        <p:nvSpPr>
          <p:cNvPr id="7" name="TextBox 6"/>
          <p:cNvSpPr txBox="1"/>
          <p:nvPr userDrawn="1"/>
        </p:nvSpPr>
        <p:spPr>
          <a:xfrm>
            <a:off x="3615825" y="6514900"/>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2817585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Content Placeholder 2"/>
          <p:cNvSpPr>
            <a:spLocks noGrp="1"/>
          </p:cNvSpPr>
          <p:nvPr>
            <p:ph sz="half" idx="1"/>
          </p:nvPr>
        </p:nvSpPr>
        <p:spPr>
          <a:xfrm>
            <a:off x="457201" y="1600203"/>
            <a:ext cx="4038600" cy="4525963"/>
          </a:xfrm>
          <a:prstGeom prst="rect">
            <a:avLst/>
          </a:prstGeom>
        </p:spPr>
        <p:txBody>
          <a:bodyPr lIns="91125" tIns="45560" rIns="91125" bIns="455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lIns="91125" tIns="45560" rIns="91125" bIns="455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A3BE269-38A1-4362-84E5-B3EE5E4B248F}"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B846E0C-BD70-4E95-9928-D73E3090531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9638225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a:prstGeom prst="rect">
            <a:avLst/>
          </a:prstGeom>
        </p:spPr>
        <p:txBody>
          <a:bodyPr lIns="91125" tIns="45560" rIns="91125" bIns="45560" anchor="b"/>
          <a:lstStyle>
            <a:lvl1pPr marL="0" indent="0">
              <a:buNone/>
              <a:defRPr sz="2400" b="1"/>
            </a:lvl1pPr>
            <a:lvl2pPr marL="455610" indent="0">
              <a:buNone/>
              <a:defRPr sz="2000" b="1"/>
            </a:lvl2pPr>
            <a:lvl3pPr marL="911238" indent="0">
              <a:buNone/>
              <a:defRPr sz="1800" b="1"/>
            </a:lvl3pPr>
            <a:lvl4pPr marL="1366860" indent="0">
              <a:buNone/>
              <a:defRPr sz="1600" b="1"/>
            </a:lvl4pPr>
            <a:lvl5pPr marL="1822479" indent="0">
              <a:buNone/>
              <a:defRPr sz="1600" b="1"/>
            </a:lvl5pPr>
            <a:lvl6pPr marL="2278097" indent="0">
              <a:buNone/>
              <a:defRPr sz="1600" b="1"/>
            </a:lvl6pPr>
            <a:lvl7pPr marL="2733720" indent="0">
              <a:buNone/>
              <a:defRPr sz="1600" b="1"/>
            </a:lvl7pPr>
            <a:lvl8pPr marL="3189340" indent="0">
              <a:buNone/>
              <a:defRPr sz="1600" b="1"/>
            </a:lvl8pPr>
            <a:lvl9pPr marL="36449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125" tIns="45560" rIns="91125" bIns="4556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a:prstGeom prst="rect">
            <a:avLst/>
          </a:prstGeom>
        </p:spPr>
        <p:txBody>
          <a:bodyPr lIns="91125" tIns="45560" rIns="91125" bIns="45560" anchor="b"/>
          <a:lstStyle>
            <a:lvl1pPr marL="0" indent="0">
              <a:buNone/>
              <a:defRPr sz="2400" b="1"/>
            </a:lvl1pPr>
            <a:lvl2pPr marL="455610" indent="0">
              <a:buNone/>
              <a:defRPr sz="2000" b="1"/>
            </a:lvl2pPr>
            <a:lvl3pPr marL="911238" indent="0">
              <a:buNone/>
              <a:defRPr sz="1800" b="1"/>
            </a:lvl3pPr>
            <a:lvl4pPr marL="1366860" indent="0">
              <a:buNone/>
              <a:defRPr sz="1600" b="1"/>
            </a:lvl4pPr>
            <a:lvl5pPr marL="1822479" indent="0">
              <a:buNone/>
              <a:defRPr sz="1600" b="1"/>
            </a:lvl5pPr>
            <a:lvl6pPr marL="2278097" indent="0">
              <a:buNone/>
              <a:defRPr sz="1600" b="1"/>
            </a:lvl6pPr>
            <a:lvl7pPr marL="2733720" indent="0">
              <a:buNone/>
              <a:defRPr sz="1600" b="1"/>
            </a:lvl7pPr>
            <a:lvl8pPr marL="3189340" indent="0">
              <a:buNone/>
              <a:defRPr sz="1600" b="1"/>
            </a:lvl8pPr>
            <a:lvl9pPr marL="36449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125" tIns="45560" rIns="91125" bIns="4556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E26ABD5E-C24B-4D0C-A5C7-C7800C011554}" type="datetimeFigureOut">
              <a:rPr lang="en-US">
                <a:solidFill>
                  <a:prstClr val="black"/>
                </a:solidFill>
              </a:rPr>
              <a:pPr>
                <a:defRPr/>
              </a:pPr>
              <a:t>3/28/2018</a:t>
            </a:fld>
            <a:endParaRPr lang="en-US">
              <a:solidFill>
                <a:prstClr val="black"/>
              </a:solidFill>
            </a:endParaRPr>
          </a:p>
        </p:txBody>
      </p:sp>
      <p:sp>
        <p:nvSpPr>
          <p:cNvPr id="8" name="Footer Placeholder 7"/>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CABF09F7-3F3D-48C6-AB80-045381CA9FB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6402503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Date Placeholder 2"/>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875EE691-2EDB-4F48-8692-17EA3F4DCC80}" type="datetimeFigureOut">
              <a:rPr lang="en-US">
                <a:solidFill>
                  <a:prstClr val="black"/>
                </a:solidFill>
              </a:rPr>
              <a:pPr>
                <a:defRPr/>
              </a:pPr>
              <a:t>3/28/2018</a:t>
            </a:fld>
            <a:endParaRPr lang="en-US">
              <a:solidFill>
                <a:prstClr val="black"/>
              </a:solidFill>
            </a:endParaRPr>
          </a:p>
        </p:txBody>
      </p:sp>
      <p:sp>
        <p:nvSpPr>
          <p:cNvPr id="4" name="Footer Placeholder 3"/>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2714B50C-156E-4B79-AB3D-D131B001C9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9938668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B85AAF80-F674-4495-89E3-F386D797FB20}" type="datetimeFigureOut">
              <a:rPr lang="en-US">
                <a:solidFill>
                  <a:prstClr val="black"/>
                </a:solidFill>
              </a:rPr>
              <a:pPr>
                <a:defRPr/>
              </a:pPr>
              <a:t>3/28/2018</a:t>
            </a:fld>
            <a:endParaRPr lang="en-US">
              <a:solidFill>
                <a:prstClr val="black"/>
              </a:solidFill>
            </a:endParaRPr>
          </a:p>
        </p:txBody>
      </p:sp>
      <p:sp>
        <p:nvSpPr>
          <p:cNvPr id="3" name="Footer Placeholder 2"/>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4AF3733-F3E1-4BE7-B570-3BDE8473FD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5085222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8" y="273050"/>
            <a:ext cx="3008313" cy="1162050"/>
          </a:xfrm>
          <a:prstGeom prst="rect">
            <a:avLst/>
          </a:prstGeom>
        </p:spPr>
        <p:txBody>
          <a:bodyPr lIns="91125" tIns="45560" rIns="91125" bIns="45560"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8"/>
            <a:ext cx="5111750" cy="5853113"/>
          </a:xfrm>
          <a:prstGeom prst="rect">
            <a:avLst/>
          </a:prstGeom>
        </p:spPr>
        <p:txBody>
          <a:bodyPr lIns="91125" tIns="45560" rIns="91125" bIns="4556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8" y="1435104"/>
            <a:ext cx="3008313" cy="4691063"/>
          </a:xfrm>
          <a:prstGeom prst="rect">
            <a:avLst/>
          </a:prstGeom>
        </p:spPr>
        <p:txBody>
          <a:bodyPr lIns="91125" tIns="45560" rIns="91125" bIns="45560"/>
          <a:lstStyle>
            <a:lvl1pPr marL="0" indent="0">
              <a:buNone/>
              <a:defRPr sz="1400"/>
            </a:lvl1pPr>
            <a:lvl2pPr marL="455610" indent="0">
              <a:buNone/>
              <a:defRPr sz="1200"/>
            </a:lvl2pPr>
            <a:lvl3pPr marL="911238" indent="0">
              <a:buNone/>
              <a:defRPr sz="1000"/>
            </a:lvl3pPr>
            <a:lvl4pPr marL="1366860" indent="0">
              <a:buNone/>
              <a:defRPr sz="900"/>
            </a:lvl4pPr>
            <a:lvl5pPr marL="1822479" indent="0">
              <a:buNone/>
              <a:defRPr sz="900"/>
            </a:lvl5pPr>
            <a:lvl6pPr marL="2278097" indent="0">
              <a:buNone/>
              <a:defRPr sz="900"/>
            </a:lvl6pPr>
            <a:lvl7pPr marL="2733720" indent="0">
              <a:buNone/>
              <a:defRPr sz="900"/>
            </a:lvl7pPr>
            <a:lvl8pPr marL="3189340" indent="0">
              <a:buNone/>
              <a:defRPr sz="900"/>
            </a:lvl8pPr>
            <a:lvl9pPr marL="364495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FB7ACF98-8527-42F1-B90B-591D3D40170E}"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C732391A-A887-48CD-86E1-56CE2A6DD3E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9306365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125" tIns="45560" rIns="91125" bIns="45560"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125" tIns="45560" rIns="91125" bIns="45560"/>
          <a:lstStyle>
            <a:lvl1pPr marL="0" indent="0">
              <a:buNone/>
              <a:defRPr sz="3200"/>
            </a:lvl1pPr>
            <a:lvl2pPr marL="455610" indent="0">
              <a:buNone/>
              <a:defRPr sz="2800"/>
            </a:lvl2pPr>
            <a:lvl3pPr marL="911238" indent="0">
              <a:buNone/>
              <a:defRPr sz="2400"/>
            </a:lvl3pPr>
            <a:lvl4pPr marL="1366860" indent="0">
              <a:buNone/>
              <a:defRPr sz="2000"/>
            </a:lvl4pPr>
            <a:lvl5pPr marL="1822479" indent="0">
              <a:buNone/>
              <a:defRPr sz="2000"/>
            </a:lvl5pPr>
            <a:lvl6pPr marL="2278097" indent="0">
              <a:buNone/>
              <a:defRPr sz="2000"/>
            </a:lvl6pPr>
            <a:lvl7pPr marL="2733720" indent="0">
              <a:buNone/>
              <a:defRPr sz="2000"/>
            </a:lvl7pPr>
            <a:lvl8pPr marL="3189340" indent="0">
              <a:buNone/>
              <a:defRPr sz="2000"/>
            </a:lvl8pPr>
            <a:lvl9pPr marL="3644958"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125" tIns="45560" rIns="91125" bIns="45560"/>
          <a:lstStyle>
            <a:lvl1pPr marL="0" indent="0">
              <a:buNone/>
              <a:defRPr sz="1400"/>
            </a:lvl1pPr>
            <a:lvl2pPr marL="455610" indent="0">
              <a:buNone/>
              <a:defRPr sz="1200"/>
            </a:lvl2pPr>
            <a:lvl3pPr marL="911238" indent="0">
              <a:buNone/>
              <a:defRPr sz="1000"/>
            </a:lvl3pPr>
            <a:lvl4pPr marL="1366860" indent="0">
              <a:buNone/>
              <a:defRPr sz="900"/>
            </a:lvl4pPr>
            <a:lvl5pPr marL="1822479" indent="0">
              <a:buNone/>
              <a:defRPr sz="900"/>
            </a:lvl5pPr>
            <a:lvl6pPr marL="2278097" indent="0">
              <a:buNone/>
              <a:defRPr sz="900"/>
            </a:lvl6pPr>
            <a:lvl7pPr marL="2733720" indent="0">
              <a:buNone/>
              <a:defRPr sz="900"/>
            </a:lvl7pPr>
            <a:lvl8pPr marL="3189340" indent="0">
              <a:buNone/>
              <a:defRPr sz="900"/>
            </a:lvl8pPr>
            <a:lvl9pPr marL="364495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101256C-9756-488F-A390-2AE7EBE583F1}"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992CE0A-DAF4-4FCC-97DE-8196226552A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3554071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6CD521AD-F70F-4936-8CCA-ED84ADFCA45C}"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6F50D205-CB9F-41A1-9176-30C4E3625B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1333256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6"/>
            <a:ext cx="2057400" cy="5851525"/>
          </a:xfrm>
          <a:prstGeom prst="rect">
            <a:avLst/>
          </a:prstGeom>
        </p:spPr>
        <p:txBody>
          <a:bodyPr vert="eaVert" lIns="91125" tIns="45560" rIns="91125" bIns="45560"/>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66"/>
            <a:ext cx="6019800" cy="5851525"/>
          </a:xfrm>
          <a:prstGeom prst="rect">
            <a:avLst/>
          </a:prstGeom>
        </p:spPr>
        <p:txBody>
          <a:bodyPr vert="eaVert"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F8CB22B1-7FD9-4DB3-805F-3525E90EE059}"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D1F13AA6-9F91-4BCE-BBA9-E6B7A2FCB66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3853545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125" tIns="45560" rIns="91125" bIns="45560"/>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a:prstGeom prst="rect">
            <a:avLst/>
          </a:prstGeom>
        </p:spPr>
        <p:txBody>
          <a:bodyPr lIns="91125" tIns="45560" rIns="91125" bIns="45560"/>
          <a:lstStyle>
            <a:lvl1pPr marL="0" indent="0" algn="ctr">
              <a:buNone/>
              <a:defRPr>
                <a:solidFill>
                  <a:schemeClr val="tx1">
                    <a:tint val="75000"/>
                  </a:schemeClr>
                </a:solidFill>
              </a:defRPr>
            </a:lvl1pPr>
            <a:lvl2pPr marL="455610" indent="0" algn="ctr">
              <a:buNone/>
              <a:defRPr>
                <a:solidFill>
                  <a:schemeClr val="tx1">
                    <a:tint val="75000"/>
                  </a:schemeClr>
                </a:solidFill>
              </a:defRPr>
            </a:lvl2pPr>
            <a:lvl3pPr marL="911238" indent="0" algn="ctr">
              <a:buNone/>
              <a:defRPr>
                <a:solidFill>
                  <a:schemeClr val="tx1">
                    <a:tint val="75000"/>
                  </a:schemeClr>
                </a:solidFill>
              </a:defRPr>
            </a:lvl3pPr>
            <a:lvl4pPr marL="1366860" indent="0" algn="ctr">
              <a:buNone/>
              <a:defRPr>
                <a:solidFill>
                  <a:schemeClr val="tx1">
                    <a:tint val="75000"/>
                  </a:schemeClr>
                </a:solidFill>
              </a:defRPr>
            </a:lvl4pPr>
            <a:lvl5pPr marL="1822479" indent="0" algn="ctr">
              <a:buNone/>
              <a:defRPr>
                <a:solidFill>
                  <a:schemeClr val="tx1">
                    <a:tint val="75000"/>
                  </a:schemeClr>
                </a:solidFill>
              </a:defRPr>
            </a:lvl5pPr>
            <a:lvl6pPr marL="2278097" indent="0" algn="ctr">
              <a:buNone/>
              <a:defRPr>
                <a:solidFill>
                  <a:schemeClr val="tx1">
                    <a:tint val="75000"/>
                  </a:schemeClr>
                </a:solidFill>
              </a:defRPr>
            </a:lvl6pPr>
            <a:lvl7pPr marL="2733720" indent="0" algn="ctr">
              <a:buNone/>
              <a:defRPr>
                <a:solidFill>
                  <a:schemeClr val="tx1">
                    <a:tint val="75000"/>
                  </a:schemeClr>
                </a:solidFill>
              </a:defRPr>
            </a:lvl7pPr>
            <a:lvl8pPr marL="3189340" indent="0" algn="ctr">
              <a:buNone/>
              <a:defRPr>
                <a:solidFill>
                  <a:schemeClr val="tx1">
                    <a:tint val="75000"/>
                  </a:schemeClr>
                </a:solidFill>
              </a:defRPr>
            </a:lvl8pPr>
            <a:lvl9pPr marL="36449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7E91E83-252B-40F8-8575-326DF3ABAF59}"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C8DD2FE-DD92-42F1-B331-93561553523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5642854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lvl1pPr>
              <a:defRPr sz="36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600203"/>
            <a:ext cx="8229600" cy="4525963"/>
          </a:xfrm>
          <a:prstGeom prst="rect">
            <a:avLst/>
          </a:prstGeom>
        </p:spPr>
        <p:txBody>
          <a:bodyPr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B45279F0-F902-48A7-8085-9582D71C9DCE}"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DA289D68-247A-4EFF-AB02-1C7B3F396ED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984638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6372591"/>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ea typeface="+mn-ea"/>
              <a:cs typeface="Arial" charset="0"/>
            </a:endParaRPr>
          </a:p>
        </p:txBody>
      </p:sp>
      <p:sp>
        <p:nvSpPr>
          <p:cNvPr id="2" name="Title 1"/>
          <p:cNvSpPr>
            <a:spLocks noGrp="1"/>
          </p:cNvSpPr>
          <p:nvPr>
            <p:ph type="title"/>
          </p:nvPr>
        </p:nvSpPr>
        <p:spPr>
          <a:xfrm>
            <a:off x="722486" y="4407337"/>
            <a:ext cx="7771995" cy="1116370"/>
          </a:xfrm>
        </p:spPr>
        <p:txBody>
          <a:bodyPr/>
          <a:lstStyle>
            <a:lvl1pPr algn="l">
              <a:defRPr sz="3500" b="1" cap="all"/>
            </a:lvl1pPr>
          </a:lstStyle>
          <a:p>
            <a:r>
              <a:rPr lang="en-US" smtClean="0"/>
              <a:t>Click to edit Master title style</a:t>
            </a:r>
            <a:endParaRPr lang="en-ZA"/>
          </a:p>
        </p:txBody>
      </p:sp>
      <p:sp>
        <p:nvSpPr>
          <p:cNvPr id="3" name="Text Placeholder 2"/>
          <p:cNvSpPr>
            <a:spLocks noGrp="1"/>
          </p:cNvSpPr>
          <p:nvPr>
            <p:ph type="body" idx="1"/>
          </p:nvPr>
        </p:nvSpPr>
        <p:spPr>
          <a:xfrm>
            <a:off x="722486" y="2907445"/>
            <a:ext cx="7771995" cy="1499884"/>
          </a:xfrm>
        </p:spPr>
        <p:txBody>
          <a:bodyPr anchor="b"/>
          <a:lstStyle>
            <a:lvl1pPr marL="0" indent="0">
              <a:buNone/>
              <a:defRPr sz="1800"/>
            </a:lvl1pPr>
            <a:lvl2pPr marL="398998" indent="0">
              <a:buNone/>
              <a:defRPr sz="1600"/>
            </a:lvl2pPr>
            <a:lvl3pPr marL="798015" indent="0">
              <a:buNone/>
              <a:defRPr sz="1400"/>
            </a:lvl3pPr>
            <a:lvl4pPr marL="1197026" indent="0">
              <a:buNone/>
              <a:defRPr sz="1200"/>
            </a:lvl4pPr>
            <a:lvl5pPr marL="1596033" indent="0">
              <a:buNone/>
              <a:defRPr sz="1200"/>
            </a:lvl5pPr>
            <a:lvl6pPr marL="1995044" indent="0">
              <a:buNone/>
              <a:defRPr sz="1200"/>
            </a:lvl6pPr>
            <a:lvl7pPr marL="2394051" indent="0">
              <a:buNone/>
              <a:defRPr sz="1200"/>
            </a:lvl7pPr>
            <a:lvl8pPr marL="2793062" indent="0">
              <a:buNone/>
              <a:defRPr sz="1200"/>
            </a:lvl8pPr>
            <a:lvl9pPr marL="3192076" indent="0">
              <a:buNone/>
              <a:defRPr sz="1200"/>
            </a:lvl9pPr>
          </a:lstStyle>
          <a:p>
            <a:pPr lvl="0"/>
            <a:r>
              <a:rPr lang="en-US" smtClean="0"/>
              <a:t>Click to edit Master text styles</a:t>
            </a:r>
          </a:p>
        </p:txBody>
      </p:sp>
      <p:sp>
        <p:nvSpPr>
          <p:cNvPr id="6" name="Rectangle 280"/>
          <p:cNvSpPr>
            <a:spLocks noGrp="1" noChangeArrowheads="1"/>
          </p:cNvSpPr>
          <p:nvPr>
            <p:ph type="sldNum" sz="quarter" idx="10"/>
          </p:nvPr>
        </p:nvSpPr>
        <p:spPr/>
        <p:txBody>
          <a:bodyPr/>
          <a:lstStyle>
            <a:lvl1pPr>
              <a:defRPr/>
            </a:lvl1pPr>
          </a:lstStyle>
          <a:p>
            <a:pPr>
              <a:defRPr/>
            </a:pPr>
            <a:fld id="{582F69E1-FDDA-4635-B9F6-DB505B977E5F}" type="slidenum">
              <a:rPr lang="en-US"/>
              <a:pPr>
                <a:defRPr/>
              </a:pPr>
              <a:t>‹#›</a:t>
            </a:fld>
            <a:r>
              <a:rPr lang="en-US" dirty="0"/>
              <a:t> </a:t>
            </a:r>
          </a:p>
        </p:txBody>
      </p:sp>
      <p:sp>
        <p:nvSpPr>
          <p:cNvPr id="8" name="TextBox 7"/>
          <p:cNvSpPr txBox="1"/>
          <p:nvPr userDrawn="1"/>
        </p:nvSpPr>
        <p:spPr>
          <a:xfrm>
            <a:off x="3615825" y="6570609"/>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7623238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8"/>
            <a:ext cx="7772400" cy="1362075"/>
          </a:xfrm>
          <a:prstGeom prst="rect">
            <a:avLst/>
          </a:prstGeom>
        </p:spPr>
        <p:txBody>
          <a:bodyPr lIns="91125" tIns="45560" rIns="91125" bIns="45560"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8"/>
            <a:ext cx="7772400" cy="1500187"/>
          </a:xfrm>
          <a:prstGeom prst="rect">
            <a:avLst/>
          </a:prstGeom>
        </p:spPr>
        <p:txBody>
          <a:bodyPr lIns="91125" tIns="45560" rIns="91125" bIns="45560" anchor="b"/>
          <a:lstStyle>
            <a:lvl1pPr marL="0" indent="0">
              <a:buNone/>
              <a:defRPr sz="2000">
                <a:solidFill>
                  <a:schemeClr val="tx1">
                    <a:tint val="75000"/>
                  </a:schemeClr>
                </a:solidFill>
              </a:defRPr>
            </a:lvl1pPr>
            <a:lvl2pPr marL="455610" indent="0">
              <a:buNone/>
              <a:defRPr sz="1800">
                <a:solidFill>
                  <a:schemeClr val="tx1">
                    <a:tint val="75000"/>
                  </a:schemeClr>
                </a:solidFill>
              </a:defRPr>
            </a:lvl2pPr>
            <a:lvl3pPr marL="911238" indent="0">
              <a:buNone/>
              <a:defRPr sz="1600">
                <a:solidFill>
                  <a:schemeClr val="tx1">
                    <a:tint val="75000"/>
                  </a:schemeClr>
                </a:solidFill>
              </a:defRPr>
            </a:lvl3pPr>
            <a:lvl4pPr marL="1366860" indent="0">
              <a:buNone/>
              <a:defRPr sz="1400">
                <a:solidFill>
                  <a:schemeClr val="tx1">
                    <a:tint val="75000"/>
                  </a:schemeClr>
                </a:solidFill>
              </a:defRPr>
            </a:lvl4pPr>
            <a:lvl5pPr marL="1822479" indent="0">
              <a:buNone/>
              <a:defRPr sz="1400">
                <a:solidFill>
                  <a:schemeClr val="tx1">
                    <a:tint val="75000"/>
                  </a:schemeClr>
                </a:solidFill>
              </a:defRPr>
            </a:lvl5pPr>
            <a:lvl6pPr marL="2278097" indent="0">
              <a:buNone/>
              <a:defRPr sz="1400">
                <a:solidFill>
                  <a:schemeClr val="tx1">
                    <a:tint val="75000"/>
                  </a:schemeClr>
                </a:solidFill>
              </a:defRPr>
            </a:lvl6pPr>
            <a:lvl7pPr marL="2733720" indent="0">
              <a:buNone/>
              <a:defRPr sz="1400">
                <a:solidFill>
                  <a:schemeClr val="tx1">
                    <a:tint val="75000"/>
                  </a:schemeClr>
                </a:solidFill>
              </a:defRPr>
            </a:lvl7pPr>
            <a:lvl8pPr marL="3189340" indent="0">
              <a:buNone/>
              <a:defRPr sz="1400">
                <a:solidFill>
                  <a:schemeClr val="tx1">
                    <a:tint val="75000"/>
                  </a:schemeClr>
                </a:solidFill>
              </a:defRPr>
            </a:lvl8pPr>
            <a:lvl9pPr marL="364495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C9E008A-EF86-44A3-9750-BD4EC5234403}"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993062AF-8DB8-461A-B71B-395298732D2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6193068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Content Placeholder 2"/>
          <p:cNvSpPr>
            <a:spLocks noGrp="1"/>
          </p:cNvSpPr>
          <p:nvPr>
            <p:ph sz="half" idx="1"/>
          </p:nvPr>
        </p:nvSpPr>
        <p:spPr>
          <a:xfrm>
            <a:off x="457201" y="1600203"/>
            <a:ext cx="4038600" cy="4525963"/>
          </a:xfrm>
          <a:prstGeom prst="rect">
            <a:avLst/>
          </a:prstGeom>
        </p:spPr>
        <p:txBody>
          <a:bodyPr lIns="91125" tIns="45560" rIns="91125" bIns="455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lIns="91125" tIns="45560" rIns="91125" bIns="455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A3BE269-38A1-4362-84E5-B3EE5E4B248F}"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B846E0C-BD70-4E95-9928-D73E3090531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9309746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a:prstGeom prst="rect">
            <a:avLst/>
          </a:prstGeom>
        </p:spPr>
        <p:txBody>
          <a:bodyPr lIns="91125" tIns="45560" rIns="91125" bIns="45560" anchor="b"/>
          <a:lstStyle>
            <a:lvl1pPr marL="0" indent="0">
              <a:buNone/>
              <a:defRPr sz="2400" b="1"/>
            </a:lvl1pPr>
            <a:lvl2pPr marL="455610" indent="0">
              <a:buNone/>
              <a:defRPr sz="2000" b="1"/>
            </a:lvl2pPr>
            <a:lvl3pPr marL="911238" indent="0">
              <a:buNone/>
              <a:defRPr sz="1800" b="1"/>
            </a:lvl3pPr>
            <a:lvl4pPr marL="1366860" indent="0">
              <a:buNone/>
              <a:defRPr sz="1600" b="1"/>
            </a:lvl4pPr>
            <a:lvl5pPr marL="1822479" indent="0">
              <a:buNone/>
              <a:defRPr sz="1600" b="1"/>
            </a:lvl5pPr>
            <a:lvl6pPr marL="2278097" indent="0">
              <a:buNone/>
              <a:defRPr sz="1600" b="1"/>
            </a:lvl6pPr>
            <a:lvl7pPr marL="2733720" indent="0">
              <a:buNone/>
              <a:defRPr sz="1600" b="1"/>
            </a:lvl7pPr>
            <a:lvl8pPr marL="3189340" indent="0">
              <a:buNone/>
              <a:defRPr sz="1600" b="1"/>
            </a:lvl8pPr>
            <a:lvl9pPr marL="36449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125" tIns="45560" rIns="91125" bIns="4556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a:prstGeom prst="rect">
            <a:avLst/>
          </a:prstGeom>
        </p:spPr>
        <p:txBody>
          <a:bodyPr lIns="91125" tIns="45560" rIns="91125" bIns="45560" anchor="b"/>
          <a:lstStyle>
            <a:lvl1pPr marL="0" indent="0">
              <a:buNone/>
              <a:defRPr sz="2400" b="1"/>
            </a:lvl1pPr>
            <a:lvl2pPr marL="455610" indent="0">
              <a:buNone/>
              <a:defRPr sz="2000" b="1"/>
            </a:lvl2pPr>
            <a:lvl3pPr marL="911238" indent="0">
              <a:buNone/>
              <a:defRPr sz="1800" b="1"/>
            </a:lvl3pPr>
            <a:lvl4pPr marL="1366860" indent="0">
              <a:buNone/>
              <a:defRPr sz="1600" b="1"/>
            </a:lvl4pPr>
            <a:lvl5pPr marL="1822479" indent="0">
              <a:buNone/>
              <a:defRPr sz="1600" b="1"/>
            </a:lvl5pPr>
            <a:lvl6pPr marL="2278097" indent="0">
              <a:buNone/>
              <a:defRPr sz="1600" b="1"/>
            </a:lvl6pPr>
            <a:lvl7pPr marL="2733720" indent="0">
              <a:buNone/>
              <a:defRPr sz="1600" b="1"/>
            </a:lvl7pPr>
            <a:lvl8pPr marL="3189340" indent="0">
              <a:buNone/>
              <a:defRPr sz="1600" b="1"/>
            </a:lvl8pPr>
            <a:lvl9pPr marL="36449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125" tIns="45560" rIns="91125" bIns="4556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E26ABD5E-C24B-4D0C-A5C7-C7800C011554}" type="datetimeFigureOut">
              <a:rPr lang="en-US">
                <a:solidFill>
                  <a:prstClr val="black"/>
                </a:solidFill>
              </a:rPr>
              <a:pPr>
                <a:defRPr/>
              </a:pPr>
              <a:t>3/28/2018</a:t>
            </a:fld>
            <a:endParaRPr lang="en-US">
              <a:solidFill>
                <a:prstClr val="black"/>
              </a:solidFill>
            </a:endParaRPr>
          </a:p>
        </p:txBody>
      </p:sp>
      <p:sp>
        <p:nvSpPr>
          <p:cNvPr id="8" name="Footer Placeholder 7"/>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CABF09F7-3F3D-48C6-AB80-045381CA9FB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807396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Date Placeholder 2"/>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875EE691-2EDB-4F48-8692-17EA3F4DCC80}" type="datetimeFigureOut">
              <a:rPr lang="en-US">
                <a:solidFill>
                  <a:prstClr val="black"/>
                </a:solidFill>
              </a:rPr>
              <a:pPr>
                <a:defRPr/>
              </a:pPr>
              <a:t>3/28/2018</a:t>
            </a:fld>
            <a:endParaRPr lang="en-US">
              <a:solidFill>
                <a:prstClr val="black"/>
              </a:solidFill>
            </a:endParaRPr>
          </a:p>
        </p:txBody>
      </p:sp>
      <p:sp>
        <p:nvSpPr>
          <p:cNvPr id="4" name="Footer Placeholder 3"/>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2714B50C-156E-4B79-AB3D-D131B001C9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3730214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B85AAF80-F674-4495-89E3-F386D797FB20}" type="datetimeFigureOut">
              <a:rPr lang="en-US">
                <a:solidFill>
                  <a:prstClr val="black"/>
                </a:solidFill>
              </a:rPr>
              <a:pPr>
                <a:defRPr/>
              </a:pPr>
              <a:t>3/28/2018</a:t>
            </a:fld>
            <a:endParaRPr lang="en-US">
              <a:solidFill>
                <a:prstClr val="black"/>
              </a:solidFill>
            </a:endParaRPr>
          </a:p>
        </p:txBody>
      </p:sp>
      <p:sp>
        <p:nvSpPr>
          <p:cNvPr id="3" name="Footer Placeholder 2"/>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4AF3733-F3E1-4BE7-B570-3BDE8473FD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92186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8" y="273050"/>
            <a:ext cx="3008313" cy="1162050"/>
          </a:xfrm>
          <a:prstGeom prst="rect">
            <a:avLst/>
          </a:prstGeom>
        </p:spPr>
        <p:txBody>
          <a:bodyPr lIns="91125" tIns="45560" rIns="91125" bIns="45560"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8"/>
            <a:ext cx="5111750" cy="5853113"/>
          </a:xfrm>
          <a:prstGeom prst="rect">
            <a:avLst/>
          </a:prstGeom>
        </p:spPr>
        <p:txBody>
          <a:bodyPr lIns="91125" tIns="45560" rIns="91125" bIns="4556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8" y="1435104"/>
            <a:ext cx="3008313" cy="4691063"/>
          </a:xfrm>
          <a:prstGeom prst="rect">
            <a:avLst/>
          </a:prstGeom>
        </p:spPr>
        <p:txBody>
          <a:bodyPr lIns="91125" tIns="45560" rIns="91125" bIns="45560"/>
          <a:lstStyle>
            <a:lvl1pPr marL="0" indent="0">
              <a:buNone/>
              <a:defRPr sz="1400"/>
            </a:lvl1pPr>
            <a:lvl2pPr marL="455610" indent="0">
              <a:buNone/>
              <a:defRPr sz="1200"/>
            </a:lvl2pPr>
            <a:lvl3pPr marL="911238" indent="0">
              <a:buNone/>
              <a:defRPr sz="1000"/>
            </a:lvl3pPr>
            <a:lvl4pPr marL="1366860" indent="0">
              <a:buNone/>
              <a:defRPr sz="900"/>
            </a:lvl4pPr>
            <a:lvl5pPr marL="1822479" indent="0">
              <a:buNone/>
              <a:defRPr sz="900"/>
            </a:lvl5pPr>
            <a:lvl6pPr marL="2278097" indent="0">
              <a:buNone/>
              <a:defRPr sz="900"/>
            </a:lvl6pPr>
            <a:lvl7pPr marL="2733720" indent="0">
              <a:buNone/>
              <a:defRPr sz="900"/>
            </a:lvl7pPr>
            <a:lvl8pPr marL="3189340" indent="0">
              <a:buNone/>
              <a:defRPr sz="900"/>
            </a:lvl8pPr>
            <a:lvl9pPr marL="364495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FB7ACF98-8527-42F1-B90B-591D3D40170E}"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C732391A-A887-48CD-86E1-56CE2A6DD3E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0412015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125" tIns="45560" rIns="91125" bIns="45560"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125" tIns="45560" rIns="91125" bIns="45560"/>
          <a:lstStyle>
            <a:lvl1pPr marL="0" indent="0">
              <a:buNone/>
              <a:defRPr sz="3200"/>
            </a:lvl1pPr>
            <a:lvl2pPr marL="455610" indent="0">
              <a:buNone/>
              <a:defRPr sz="2800"/>
            </a:lvl2pPr>
            <a:lvl3pPr marL="911238" indent="0">
              <a:buNone/>
              <a:defRPr sz="2400"/>
            </a:lvl3pPr>
            <a:lvl4pPr marL="1366860" indent="0">
              <a:buNone/>
              <a:defRPr sz="2000"/>
            </a:lvl4pPr>
            <a:lvl5pPr marL="1822479" indent="0">
              <a:buNone/>
              <a:defRPr sz="2000"/>
            </a:lvl5pPr>
            <a:lvl6pPr marL="2278097" indent="0">
              <a:buNone/>
              <a:defRPr sz="2000"/>
            </a:lvl6pPr>
            <a:lvl7pPr marL="2733720" indent="0">
              <a:buNone/>
              <a:defRPr sz="2000"/>
            </a:lvl7pPr>
            <a:lvl8pPr marL="3189340" indent="0">
              <a:buNone/>
              <a:defRPr sz="2000"/>
            </a:lvl8pPr>
            <a:lvl9pPr marL="3644958"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125" tIns="45560" rIns="91125" bIns="45560"/>
          <a:lstStyle>
            <a:lvl1pPr marL="0" indent="0">
              <a:buNone/>
              <a:defRPr sz="1400"/>
            </a:lvl1pPr>
            <a:lvl2pPr marL="455610" indent="0">
              <a:buNone/>
              <a:defRPr sz="1200"/>
            </a:lvl2pPr>
            <a:lvl3pPr marL="911238" indent="0">
              <a:buNone/>
              <a:defRPr sz="1000"/>
            </a:lvl3pPr>
            <a:lvl4pPr marL="1366860" indent="0">
              <a:buNone/>
              <a:defRPr sz="900"/>
            </a:lvl4pPr>
            <a:lvl5pPr marL="1822479" indent="0">
              <a:buNone/>
              <a:defRPr sz="900"/>
            </a:lvl5pPr>
            <a:lvl6pPr marL="2278097" indent="0">
              <a:buNone/>
              <a:defRPr sz="900"/>
            </a:lvl6pPr>
            <a:lvl7pPr marL="2733720" indent="0">
              <a:buNone/>
              <a:defRPr sz="900"/>
            </a:lvl7pPr>
            <a:lvl8pPr marL="3189340" indent="0">
              <a:buNone/>
              <a:defRPr sz="900"/>
            </a:lvl8pPr>
            <a:lvl9pPr marL="364495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101256C-9756-488F-A390-2AE7EBE583F1}"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992CE0A-DAF4-4FCC-97DE-8196226552A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1975795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6CD521AD-F70F-4936-8CCA-ED84ADFCA45C}"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6F50D205-CB9F-41A1-9176-30C4E3625B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2656840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6"/>
            <a:ext cx="2057400" cy="5851525"/>
          </a:xfrm>
          <a:prstGeom prst="rect">
            <a:avLst/>
          </a:prstGeom>
        </p:spPr>
        <p:txBody>
          <a:bodyPr vert="eaVert" lIns="91125" tIns="45560" rIns="91125" bIns="45560"/>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66"/>
            <a:ext cx="6019800" cy="5851525"/>
          </a:xfrm>
          <a:prstGeom prst="rect">
            <a:avLst/>
          </a:prstGeom>
        </p:spPr>
        <p:txBody>
          <a:bodyPr vert="eaVert"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F8CB22B1-7FD9-4DB3-805F-3525E90EE059}"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D1F13AA6-9F91-4BCE-BBA9-E6B7A2FCB66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6699892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125" tIns="45560" rIns="91125" bIns="45560"/>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a:prstGeom prst="rect">
            <a:avLst/>
          </a:prstGeom>
        </p:spPr>
        <p:txBody>
          <a:bodyPr lIns="91125" tIns="45560" rIns="91125" bIns="45560"/>
          <a:lstStyle>
            <a:lvl1pPr marL="0" indent="0" algn="ctr">
              <a:buNone/>
              <a:defRPr>
                <a:solidFill>
                  <a:schemeClr val="tx1">
                    <a:tint val="75000"/>
                  </a:schemeClr>
                </a:solidFill>
              </a:defRPr>
            </a:lvl1pPr>
            <a:lvl2pPr marL="455610" indent="0" algn="ctr">
              <a:buNone/>
              <a:defRPr>
                <a:solidFill>
                  <a:schemeClr val="tx1">
                    <a:tint val="75000"/>
                  </a:schemeClr>
                </a:solidFill>
              </a:defRPr>
            </a:lvl2pPr>
            <a:lvl3pPr marL="911238" indent="0" algn="ctr">
              <a:buNone/>
              <a:defRPr>
                <a:solidFill>
                  <a:schemeClr val="tx1">
                    <a:tint val="75000"/>
                  </a:schemeClr>
                </a:solidFill>
              </a:defRPr>
            </a:lvl3pPr>
            <a:lvl4pPr marL="1366860" indent="0" algn="ctr">
              <a:buNone/>
              <a:defRPr>
                <a:solidFill>
                  <a:schemeClr val="tx1">
                    <a:tint val="75000"/>
                  </a:schemeClr>
                </a:solidFill>
              </a:defRPr>
            </a:lvl4pPr>
            <a:lvl5pPr marL="1822479" indent="0" algn="ctr">
              <a:buNone/>
              <a:defRPr>
                <a:solidFill>
                  <a:schemeClr val="tx1">
                    <a:tint val="75000"/>
                  </a:schemeClr>
                </a:solidFill>
              </a:defRPr>
            </a:lvl5pPr>
            <a:lvl6pPr marL="2278097" indent="0" algn="ctr">
              <a:buNone/>
              <a:defRPr>
                <a:solidFill>
                  <a:schemeClr val="tx1">
                    <a:tint val="75000"/>
                  </a:schemeClr>
                </a:solidFill>
              </a:defRPr>
            </a:lvl6pPr>
            <a:lvl7pPr marL="2733720" indent="0" algn="ctr">
              <a:buNone/>
              <a:defRPr>
                <a:solidFill>
                  <a:schemeClr val="tx1">
                    <a:tint val="75000"/>
                  </a:schemeClr>
                </a:solidFill>
              </a:defRPr>
            </a:lvl7pPr>
            <a:lvl8pPr marL="3189340" indent="0" algn="ctr">
              <a:buNone/>
              <a:defRPr>
                <a:solidFill>
                  <a:schemeClr val="tx1">
                    <a:tint val="75000"/>
                  </a:schemeClr>
                </a:solidFill>
              </a:defRPr>
            </a:lvl8pPr>
            <a:lvl9pPr marL="36449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7E91E83-252B-40F8-8575-326DF3ABAF59}"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C8DD2FE-DD92-42F1-B331-93561553523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903672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777554" y="372248"/>
            <a:ext cx="8086243"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72591"/>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ea typeface="+mn-ea"/>
              <a:cs typeface="Arial" charset="0"/>
            </a:endParaRPr>
          </a:p>
        </p:txBody>
      </p:sp>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sz="half" idx="1"/>
          </p:nvPr>
        </p:nvSpPr>
        <p:spPr>
          <a:xfrm>
            <a:off x="1482161" y="1990670"/>
            <a:ext cx="2117131" cy="124720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3754799" y="1990670"/>
            <a:ext cx="2117132" cy="124720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8" name="Rectangle 280"/>
          <p:cNvSpPr>
            <a:spLocks noGrp="1" noChangeArrowheads="1"/>
          </p:cNvSpPr>
          <p:nvPr>
            <p:ph type="sldNum" sz="quarter" idx="10"/>
          </p:nvPr>
        </p:nvSpPr>
        <p:spPr/>
        <p:txBody>
          <a:bodyPr/>
          <a:lstStyle>
            <a:lvl1pPr>
              <a:defRPr/>
            </a:lvl1pPr>
          </a:lstStyle>
          <a:p>
            <a:pPr>
              <a:defRPr/>
            </a:pPr>
            <a:fld id="{038D8C36-9FD3-4751-B8A6-BF70E26B00E5}" type="slidenum">
              <a:rPr lang="en-US"/>
              <a:pPr>
                <a:defRPr/>
              </a:pPr>
              <a:t>‹#›</a:t>
            </a:fld>
            <a:r>
              <a:rPr lang="en-US" dirty="0"/>
              <a:t> </a:t>
            </a:r>
          </a:p>
        </p:txBody>
      </p:sp>
      <p:sp>
        <p:nvSpPr>
          <p:cNvPr id="10" name="TextBox 9"/>
          <p:cNvSpPr txBox="1"/>
          <p:nvPr userDrawn="1"/>
        </p:nvSpPr>
        <p:spPr>
          <a:xfrm>
            <a:off x="3699381" y="6570609"/>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3314153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lvl1pPr>
              <a:defRPr sz="36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600203"/>
            <a:ext cx="8229600" cy="4525963"/>
          </a:xfrm>
          <a:prstGeom prst="rect">
            <a:avLst/>
          </a:prstGeom>
        </p:spPr>
        <p:txBody>
          <a:bodyPr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B45279F0-F902-48A7-8085-9582D71C9DCE}"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DA289D68-247A-4EFF-AB02-1C7B3F396ED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58085482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8"/>
            <a:ext cx="7772400" cy="1362075"/>
          </a:xfrm>
          <a:prstGeom prst="rect">
            <a:avLst/>
          </a:prstGeom>
        </p:spPr>
        <p:txBody>
          <a:bodyPr lIns="91125" tIns="45560" rIns="91125" bIns="45560"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8"/>
            <a:ext cx="7772400" cy="1500187"/>
          </a:xfrm>
          <a:prstGeom prst="rect">
            <a:avLst/>
          </a:prstGeom>
        </p:spPr>
        <p:txBody>
          <a:bodyPr lIns="91125" tIns="45560" rIns="91125" bIns="45560" anchor="b"/>
          <a:lstStyle>
            <a:lvl1pPr marL="0" indent="0">
              <a:buNone/>
              <a:defRPr sz="2000">
                <a:solidFill>
                  <a:schemeClr val="tx1">
                    <a:tint val="75000"/>
                  </a:schemeClr>
                </a:solidFill>
              </a:defRPr>
            </a:lvl1pPr>
            <a:lvl2pPr marL="455610" indent="0">
              <a:buNone/>
              <a:defRPr sz="1800">
                <a:solidFill>
                  <a:schemeClr val="tx1">
                    <a:tint val="75000"/>
                  </a:schemeClr>
                </a:solidFill>
              </a:defRPr>
            </a:lvl2pPr>
            <a:lvl3pPr marL="911238" indent="0">
              <a:buNone/>
              <a:defRPr sz="1600">
                <a:solidFill>
                  <a:schemeClr val="tx1">
                    <a:tint val="75000"/>
                  </a:schemeClr>
                </a:solidFill>
              </a:defRPr>
            </a:lvl3pPr>
            <a:lvl4pPr marL="1366860" indent="0">
              <a:buNone/>
              <a:defRPr sz="1400">
                <a:solidFill>
                  <a:schemeClr val="tx1">
                    <a:tint val="75000"/>
                  </a:schemeClr>
                </a:solidFill>
              </a:defRPr>
            </a:lvl4pPr>
            <a:lvl5pPr marL="1822479" indent="0">
              <a:buNone/>
              <a:defRPr sz="1400">
                <a:solidFill>
                  <a:schemeClr val="tx1">
                    <a:tint val="75000"/>
                  </a:schemeClr>
                </a:solidFill>
              </a:defRPr>
            </a:lvl5pPr>
            <a:lvl6pPr marL="2278097" indent="0">
              <a:buNone/>
              <a:defRPr sz="1400">
                <a:solidFill>
                  <a:schemeClr val="tx1">
                    <a:tint val="75000"/>
                  </a:schemeClr>
                </a:solidFill>
              </a:defRPr>
            </a:lvl6pPr>
            <a:lvl7pPr marL="2733720" indent="0">
              <a:buNone/>
              <a:defRPr sz="1400">
                <a:solidFill>
                  <a:schemeClr val="tx1">
                    <a:tint val="75000"/>
                  </a:schemeClr>
                </a:solidFill>
              </a:defRPr>
            </a:lvl7pPr>
            <a:lvl8pPr marL="3189340" indent="0">
              <a:buNone/>
              <a:defRPr sz="1400">
                <a:solidFill>
                  <a:schemeClr val="tx1">
                    <a:tint val="75000"/>
                  </a:schemeClr>
                </a:solidFill>
              </a:defRPr>
            </a:lvl8pPr>
            <a:lvl9pPr marL="364495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C9E008A-EF86-44A3-9750-BD4EC5234403}"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993062AF-8DB8-461A-B71B-395298732D2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2502337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Content Placeholder 2"/>
          <p:cNvSpPr>
            <a:spLocks noGrp="1"/>
          </p:cNvSpPr>
          <p:nvPr>
            <p:ph sz="half" idx="1"/>
          </p:nvPr>
        </p:nvSpPr>
        <p:spPr>
          <a:xfrm>
            <a:off x="457201" y="1600203"/>
            <a:ext cx="4038600" cy="4525963"/>
          </a:xfrm>
          <a:prstGeom prst="rect">
            <a:avLst/>
          </a:prstGeom>
        </p:spPr>
        <p:txBody>
          <a:bodyPr lIns="91125" tIns="45560" rIns="91125" bIns="455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lIns="91125" tIns="45560" rIns="91125" bIns="455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A3BE269-38A1-4362-84E5-B3EE5E4B248F}"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B846E0C-BD70-4E95-9928-D73E3090531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1670333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a:prstGeom prst="rect">
            <a:avLst/>
          </a:prstGeom>
        </p:spPr>
        <p:txBody>
          <a:bodyPr lIns="91125" tIns="45560" rIns="91125" bIns="45560" anchor="b"/>
          <a:lstStyle>
            <a:lvl1pPr marL="0" indent="0">
              <a:buNone/>
              <a:defRPr sz="2400" b="1"/>
            </a:lvl1pPr>
            <a:lvl2pPr marL="455610" indent="0">
              <a:buNone/>
              <a:defRPr sz="2000" b="1"/>
            </a:lvl2pPr>
            <a:lvl3pPr marL="911238" indent="0">
              <a:buNone/>
              <a:defRPr sz="1800" b="1"/>
            </a:lvl3pPr>
            <a:lvl4pPr marL="1366860" indent="0">
              <a:buNone/>
              <a:defRPr sz="1600" b="1"/>
            </a:lvl4pPr>
            <a:lvl5pPr marL="1822479" indent="0">
              <a:buNone/>
              <a:defRPr sz="1600" b="1"/>
            </a:lvl5pPr>
            <a:lvl6pPr marL="2278097" indent="0">
              <a:buNone/>
              <a:defRPr sz="1600" b="1"/>
            </a:lvl6pPr>
            <a:lvl7pPr marL="2733720" indent="0">
              <a:buNone/>
              <a:defRPr sz="1600" b="1"/>
            </a:lvl7pPr>
            <a:lvl8pPr marL="3189340" indent="0">
              <a:buNone/>
              <a:defRPr sz="1600" b="1"/>
            </a:lvl8pPr>
            <a:lvl9pPr marL="36449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125" tIns="45560" rIns="91125" bIns="4556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a:prstGeom prst="rect">
            <a:avLst/>
          </a:prstGeom>
        </p:spPr>
        <p:txBody>
          <a:bodyPr lIns="91125" tIns="45560" rIns="91125" bIns="45560" anchor="b"/>
          <a:lstStyle>
            <a:lvl1pPr marL="0" indent="0">
              <a:buNone/>
              <a:defRPr sz="2400" b="1"/>
            </a:lvl1pPr>
            <a:lvl2pPr marL="455610" indent="0">
              <a:buNone/>
              <a:defRPr sz="2000" b="1"/>
            </a:lvl2pPr>
            <a:lvl3pPr marL="911238" indent="0">
              <a:buNone/>
              <a:defRPr sz="1800" b="1"/>
            </a:lvl3pPr>
            <a:lvl4pPr marL="1366860" indent="0">
              <a:buNone/>
              <a:defRPr sz="1600" b="1"/>
            </a:lvl4pPr>
            <a:lvl5pPr marL="1822479" indent="0">
              <a:buNone/>
              <a:defRPr sz="1600" b="1"/>
            </a:lvl5pPr>
            <a:lvl6pPr marL="2278097" indent="0">
              <a:buNone/>
              <a:defRPr sz="1600" b="1"/>
            </a:lvl6pPr>
            <a:lvl7pPr marL="2733720" indent="0">
              <a:buNone/>
              <a:defRPr sz="1600" b="1"/>
            </a:lvl7pPr>
            <a:lvl8pPr marL="3189340" indent="0">
              <a:buNone/>
              <a:defRPr sz="1600" b="1"/>
            </a:lvl8pPr>
            <a:lvl9pPr marL="36449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125" tIns="45560" rIns="91125" bIns="4556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E26ABD5E-C24B-4D0C-A5C7-C7800C011554}" type="datetimeFigureOut">
              <a:rPr lang="en-US">
                <a:solidFill>
                  <a:prstClr val="black"/>
                </a:solidFill>
              </a:rPr>
              <a:pPr>
                <a:defRPr/>
              </a:pPr>
              <a:t>3/28/2018</a:t>
            </a:fld>
            <a:endParaRPr lang="en-US">
              <a:solidFill>
                <a:prstClr val="black"/>
              </a:solidFill>
            </a:endParaRPr>
          </a:p>
        </p:txBody>
      </p:sp>
      <p:sp>
        <p:nvSpPr>
          <p:cNvPr id="8" name="Footer Placeholder 7"/>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CABF09F7-3F3D-48C6-AB80-045381CA9FB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3232189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Date Placeholder 2"/>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875EE691-2EDB-4F48-8692-17EA3F4DCC80}" type="datetimeFigureOut">
              <a:rPr lang="en-US">
                <a:solidFill>
                  <a:prstClr val="black"/>
                </a:solidFill>
              </a:rPr>
              <a:pPr>
                <a:defRPr/>
              </a:pPr>
              <a:t>3/28/2018</a:t>
            </a:fld>
            <a:endParaRPr lang="en-US">
              <a:solidFill>
                <a:prstClr val="black"/>
              </a:solidFill>
            </a:endParaRPr>
          </a:p>
        </p:txBody>
      </p:sp>
      <p:sp>
        <p:nvSpPr>
          <p:cNvPr id="4" name="Footer Placeholder 3"/>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2714B50C-156E-4B79-AB3D-D131B001C9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6963903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B85AAF80-F674-4495-89E3-F386D797FB20}" type="datetimeFigureOut">
              <a:rPr lang="en-US">
                <a:solidFill>
                  <a:prstClr val="black"/>
                </a:solidFill>
              </a:rPr>
              <a:pPr>
                <a:defRPr/>
              </a:pPr>
              <a:t>3/28/2018</a:t>
            </a:fld>
            <a:endParaRPr lang="en-US">
              <a:solidFill>
                <a:prstClr val="black"/>
              </a:solidFill>
            </a:endParaRPr>
          </a:p>
        </p:txBody>
      </p:sp>
      <p:sp>
        <p:nvSpPr>
          <p:cNvPr id="3" name="Footer Placeholder 2"/>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4AF3733-F3E1-4BE7-B570-3BDE8473FD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29977821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8" y="273050"/>
            <a:ext cx="3008313" cy="1162050"/>
          </a:xfrm>
          <a:prstGeom prst="rect">
            <a:avLst/>
          </a:prstGeom>
        </p:spPr>
        <p:txBody>
          <a:bodyPr lIns="91125" tIns="45560" rIns="91125" bIns="45560"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8"/>
            <a:ext cx="5111750" cy="5853113"/>
          </a:xfrm>
          <a:prstGeom prst="rect">
            <a:avLst/>
          </a:prstGeom>
        </p:spPr>
        <p:txBody>
          <a:bodyPr lIns="91125" tIns="45560" rIns="91125" bIns="4556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8" y="1435104"/>
            <a:ext cx="3008313" cy="4691063"/>
          </a:xfrm>
          <a:prstGeom prst="rect">
            <a:avLst/>
          </a:prstGeom>
        </p:spPr>
        <p:txBody>
          <a:bodyPr lIns="91125" tIns="45560" rIns="91125" bIns="45560"/>
          <a:lstStyle>
            <a:lvl1pPr marL="0" indent="0">
              <a:buNone/>
              <a:defRPr sz="1400"/>
            </a:lvl1pPr>
            <a:lvl2pPr marL="455610" indent="0">
              <a:buNone/>
              <a:defRPr sz="1200"/>
            </a:lvl2pPr>
            <a:lvl3pPr marL="911238" indent="0">
              <a:buNone/>
              <a:defRPr sz="1000"/>
            </a:lvl3pPr>
            <a:lvl4pPr marL="1366860" indent="0">
              <a:buNone/>
              <a:defRPr sz="900"/>
            </a:lvl4pPr>
            <a:lvl5pPr marL="1822479" indent="0">
              <a:buNone/>
              <a:defRPr sz="900"/>
            </a:lvl5pPr>
            <a:lvl6pPr marL="2278097" indent="0">
              <a:buNone/>
              <a:defRPr sz="900"/>
            </a:lvl6pPr>
            <a:lvl7pPr marL="2733720" indent="0">
              <a:buNone/>
              <a:defRPr sz="900"/>
            </a:lvl7pPr>
            <a:lvl8pPr marL="3189340" indent="0">
              <a:buNone/>
              <a:defRPr sz="900"/>
            </a:lvl8pPr>
            <a:lvl9pPr marL="364495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FB7ACF98-8527-42F1-B90B-591D3D40170E}"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C732391A-A887-48CD-86E1-56CE2A6DD3E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5681805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125" tIns="45560" rIns="91125" bIns="45560"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125" tIns="45560" rIns="91125" bIns="45560"/>
          <a:lstStyle>
            <a:lvl1pPr marL="0" indent="0">
              <a:buNone/>
              <a:defRPr sz="3200"/>
            </a:lvl1pPr>
            <a:lvl2pPr marL="455610" indent="0">
              <a:buNone/>
              <a:defRPr sz="2800"/>
            </a:lvl2pPr>
            <a:lvl3pPr marL="911238" indent="0">
              <a:buNone/>
              <a:defRPr sz="2400"/>
            </a:lvl3pPr>
            <a:lvl4pPr marL="1366860" indent="0">
              <a:buNone/>
              <a:defRPr sz="2000"/>
            </a:lvl4pPr>
            <a:lvl5pPr marL="1822479" indent="0">
              <a:buNone/>
              <a:defRPr sz="2000"/>
            </a:lvl5pPr>
            <a:lvl6pPr marL="2278097" indent="0">
              <a:buNone/>
              <a:defRPr sz="2000"/>
            </a:lvl6pPr>
            <a:lvl7pPr marL="2733720" indent="0">
              <a:buNone/>
              <a:defRPr sz="2000"/>
            </a:lvl7pPr>
            <a:lvl8pPr marL="3189340" indent="0">
              <a:buNone/>
              <a:defRPr sz="2000"/>
            </a:lvl8pPr>
            <a:lvl9pPr marL="3644958"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125" tIns="45560" rIns="91125" bIns="45560"/>
          <a:lstStyle>
            <a:lvl1pPr marL="0" indent="0">
              <a:buNone/>
              <a:defRPr sz="1400"/>
            </a:lvl1pPr>
            <a:lvl2pPr marL="455610" indent="0">
              <a:buNone/>
              <a:defRPr sz="1200"/>
            </a:lvl2pPr>
            <a:lvl3pPr marL="911238" indent="0">
              <a:buNone/>
              <a:defRPr sz="1000"/>
            </a:lvl3pPr>
            <a:lvl4pPr marL="1366860" indent="0">
              <a:buNone/>
              <a:defRPr sz="900"/>
            </a:lvl4pPr>
            <a:lvl5pPr marL="1822479" indent="0">
              <a:buNone/>
              <a:defRPr sz="900"/>
            </a:lvl5pPr>
            <a:lvl6pPr marL="2278097" indent="0">
              <a:buNone/>
              <a:defRPr sz="900"/>
            </a:lvl6pPr>
            <a:lvl7pPr marL="2733720" indent="0">
              <a:buNone/>
              <a:defRPr sz="900"/>
            </a:lvl7pPr>
            <a:lvl8pPr marL="3189340" indent="0">
              <a:buNone/>
              <a:defRPr sz="900"/>
            </a:lvl8pPr>
            <a:lvl9pPr marL="364495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101256C-9756-488F-A390-2AE7EBE583F1}"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992CE0A-DAF4-4FCC-97DE-8196226552A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6956672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6CD521AD-F70F-4936-8CCA-ED84ADFCA45C}"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6F50D205-CB9F-41A1-9176-30C4E3625B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0023128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6"/>
            <a:ext cx="2057400" cy="5851525"/>
          </a:xfrm>
          <a:prstGeom prst="rect">
            <a:avLst/>
          </a:prstGeom>
        </p:spPr>
        <p:txBody>
          <a:bodyPr vert="eaVert" lIns="91125" tIns="45560" rIns="91125" bIns="45560"/>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66"/>
            <a:ext cx="6019800" cy="5851525"/>
          </a:xfrm>
          <a:prstGeom prst="rect">
            <a:avLst/>
          </a:prstGeom>
        </p:spPr>
        <p:txBody>
          <a:bodyPr vert="eaVert"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F8CB22B1-7FD9-4DB3-805F-3525E90EE059}"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D1F13AA6-9F91-4BCE-BBA9-E6B7A2FCB66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75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93"/>
            <a:ext cx="8230410" cy="265027"/>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05" y="1535527"/>
            <a:ext cx="4039883" cy="639800"/>
          </a:xfrm>
        </p:spPr>
        <p:txBody>
          <a:bodyPr anchor="b"/>
          <a:lstStyle>
            <a:lvl1pPr marL="0" indent="0">
              <a:buNone/>
              <a:defRPr sz="2100" b="1"/>
            </a:lvl1pPr>
            <a:lvl2pPr marL="398998" indent="0">
              <a:buNone/>
              <a:defRPr sz="1800" b="1"/>
            </a:lvl2pPr>
            <a:lvl3pPr marL="798015" indent="0">
              <a:buNone/>
              <a:defRPr sz="1600" b="1"/>
            </a:lvl3pPr>
            <a:lvl4pPr marL="1197026" indent="0">
              <a:buNone/>
              <a:defRPr sz="1400" b="1"/>
            </a:lvl4pPr>
            <a:lvl5pPr marL="1596033" indent="0">
              <a:buNone/>
              <a:defRPr sz="1400" b="1"/>
            </a:lvl5pPr>
            <a:lvl6pPr marL="1995044" indent="0">
              <a:buNone/>
              <a:defRPr sz="1400" b="1"/>
            </a:lvl6pPr>
            <a:lvl7pPr marL="2394051" indent="0">
              <a:buNone/>
              <a:defRPr sz="1400" b="1"/>
            </a:lvl7pPr>
            <a:lvl8pPr marL="2793062" indent="0">
              <a:buNone/>
              <a:defRPr sz="1400" b="1"/>
            </a:lvl8pPr>
            <a:lvl9pPr marL="319207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6805" y="2175323"/>
            <a:ext cx="4039883" cy="39505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8" y="1535527"/>
            <a:ext cx="4041502" cy="639800"/>
          </a:xfrm>
        </p:spPr>
        <p:txBody>
          <a:bodyPr anchor="b"/>
          <a:lstStyle>
            <a:lvl1pPr marL="0" indent="0">
              <a:buNone/>
              <a:defRPr sz="2100" b="1"/>
            </a:lvl1pPr>
            <a:lvl2pPr marL="398998" indent="0">
              <a:buNone/>
              <a:defRPr sz="1800" b="1"/>
            </a:lvl2pPr>
            <a:lvl3pPr marL="798015" indent="0">
              <a:buNone/>
              <a:defRPr sz="1600" b="1"/>
            </a:lvl3pPr>
            <a:lvl4pPr marL="1197026" indent="0">
              <a:buNone/>
              <a:defRPr sz="1400" b="1"/>
            </a:lvl4pPr>
            <a:lvl5pPr marL="1596033" indent="0">
              <a:buNone/>
              <a:defRPr sz="1400" b="1"/>
            </a:lvl5pPr>
            <a:lvl6pPr marL="1995044" indent="0">
              <a:buNone/>
              <a:defRPr sz="1400" b="1"/>
            </a:lvl6pPr>
            <a:lvl7pPr marL="2394051" indent="0">
              <a:buNone/>
              <a:defRPr sz="1400" b="1"/>
            </a:lvl7pPr>
            <a:lvl8pPr marL="2793062" indent="0">
              <a:buNone/>
              <a:defRPr sz="1400" b="1"/>
            </a:lvl8pPr>
            <a:lvl9pPr marL="319207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708" y="2175323"/>
            <a:ext cx="4041502" cy="39505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10" name="Rectangle 280"/>
          <p:cNvSpPr>
            <a:spLocks noGrp="1" noChangeArrowheads="1"/>
          </p:cNvSpPr>
          <p:nvPr>
            <p:ph type="sldNum" sz="quarter" idx="10"/>
          </p:nvPr>
        </p:nvSpPr>
        <p:spPr>
          <a:xfrm>
            <a:off x="8719608" y="6504090"/>
            <a:ext cx="309389" cy="217856"/>
          </a:xfrm>
        </p:spPr>
        <p:txBody>
          <a:bodyPr/>
          <a:lstStyle>
            <a:lvl1pPr>
              <a:defRPr/>
            </a:lvl1pPr>
          </a:lstStyle>
          <a:p>
            <a:pPr>
              <a:defRPr/>
            </a:pPr>
            <a:fld id="{BB344D0A-1251-44BD-BA61-64C5025FFC4B}" type="slidenum">
              <a:rPr lang="en-US"/>
              <a:pPr>
                <a:defRPr/>
              </a:pPr>
              <a:t>‹#›</a:t>
            </a:fld>
            <a:r>
              <a:rPr lang="en-US" dirty="0"/>
              <a:t> </a:t>
            </a:r>
          </a:p>
        </p:txBody>
      </p:sp>
      <p:sp>
        <p:nvSpPr>
          <p:cNvPr id="12" name="TextBox 11"/>
          <p:cNvSpPr txBox="1"/>
          <p:nvPr userDrawn="1"/>
        </p:nvSpPr>
        <p:spPr>
          <a:xfrm>
            <a:off x="3615825" y="6514900"/>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ea typeface="+mn-ea"/>
                <a:cs typeface="Arial" charset="0"/>
              </a:rPr>
              <a:t>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93928154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125" tIns="45560" rIns="91125" bIns="45560"/>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a:prstGeom prst="rect">
            <a:avLst/>
          </a:prstGeom>
        </p:spPr>
        <p:txBody>
          <a:bodyPr lIns="91125" tIns="45560" rIns="91125" bIns="45560"/>
          <a:lstStyle>
            <a:lvl1pPr marL="0" indent="0" algn="ctr">
              <a:buNone/>
              <a:defRPr>
                <a:solidFill>
                  <a:schemeClr val="tx1">
                    <a:tint val="75000"/>
                  </a:schemeClr>
                </a:solidFill>
              </a:defRPr>
            </a:lvl1pPr>
            <a:lvl2pPr marL="455610" indent="0" algn="ctr">
              <a:buNone/>
              <a:defRPr>
                <a:solidFill>
                  <a:schemeClr val="tx1">
                    <a:tint val="75000"/>
                  </a:schemeClr>
                </a:solidFill>
              </a:defRPr>
            </a:lvl2pPr>
            <a:lvl3pPr marL="911238" indent="0" algn="ctr">
              <a:buNone/>
              <a:defRPr>
                <a:solidFill>
                  <a:schemeClr val="tx1">
                    <a:tint val="75000"/>
                  </a:schemeClr>
                </a:solidFill>
              </a:defRPr>
            </a:lvl3pPr>
            <a:lvl4pPr marL="1366860" indent="0" algn="ctr">
              <a:buNone/>
              <a:defRPr>
                <a:solidFill>
                  <a:schemeClr val="tx1">
                    <a:tint val="75000"/>
                  </a:schemeClr>
                </a:solidFill>
              </a:defRPr>
            </a:lvl4pPr>
            <a:lvl5pPr marL="1822479" indent="0" algn="ctr">
              <a:buNone/>
              <a:defRPr>
                <a:solidFill>
                  <a:schemeClr val="tx1">
                    <a:tint val="75000"/>
                  </a:schemeClr>
                </a:solidFill>
              </a:defRPr>
            </a:lvl5pPr>
            <a:lvl6pPr marL="2278097" indent="0" algn="ctr">
              <a:buNone/>
              <a:defRPr>
                <a:solidFill>
                  <a:schemeClr val="tx1">
                    <a:tint val="75000"/>
                  </a:schemeClr>
                </a:solidFill>
              </a:defRPr>
            </a:lvl6pPr>
            <a:lvl7pPr marL="2733720" indent="0" algn="ctr">
              <a:buNone/>
              <a:defRPr>
                <a:solidFill>
                  <a:schemeClr val="tx1">
                    <a:tint val="75000"/>
                  </a:schemeClr>
                </a:solidFill>
              </a:defRPr>
            </a:lvl7pPr>
            <a:lvl8pPr marL="3189340" indent="0" algn="ctr">
              <a:buNone/>
              <a:defRPr>
                <a:solidFill>
                  <a:schemeClr val="tx1">
                    <a:tint val="75000"/>
                  </a:schemeClr>
                </a:solidFill>
              </a:defRPr>
            </a:lvl8pPr>
            <a:lvl9pPr marL="36449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7E91E83-252B-40F8-8575-326DF3ABAF59}"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C8DD2FE-DD92-42F1-B331-93561553523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3838210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lvl1pPr>
              <a:defRPr sz="36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600203"/>
            <a:ext cx="8229600" cy="4525963"/>
          </a:xfrm>
          <a:prstGeom prst="rect">
            <a:avLst/>
          </a:prstGeom>
        </p:spPr>
        <p:txBody>
          <a:bodyPr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B45279F0-F902-48A7-8085-9582D71C9DCE}"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DA289D68-247A-4EFF-AB02-1C7B3F396ED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7276091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8"/>
            <a:ext cx="7772400" cy="1362075"/>
          </a:xfrm>
          <a:prstGeom prst="rect">
            <a:avLst/>
          </a:prstGeom>
        </p:spPr>
        <p:txBody>
          <a:bodyPr lIns="91125" tIns="45560" rIns="91125" bIns="45560"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8"/>
            <a:ext cx="7772400" cy="1500187"/>
          </a:xfrm>
          <a:prstGeom prst="rect">
            <a:avLst/>
          </a:prstGeom>
        </p:spPr>
        <p:txBody>
          <a:bodyPr lIns="91125" tIns="45560" rIns="91125" bIns="45560" anchor="b"/>
          <a:lstStyle>
            <a:lvl1pPr marL="0" indent="0">
              <a:buNone/>
              <a:defRPr sz="2000">
                <a:solidFill>
                  <a:schemeClr val="tx1">
                    <a:tint val="75000"/>
                  </a:schemeClr>
                </a:solidFill>
              </a:defRPr>
            </a:lvl1pPr>
            <a:lvl2pPr marL="455610" indent="0">
              <a:buNone/>
              <a:defRPr sz="1800">
                <a:solidFill>
                  <a:schemeClr val="tx1">
                    <a:tint val="75000"/>
                  </a:schemeClr>
                </a:solidFill>
              </a:defRPr>
            </a:lvl2pPr>
            <a:lvl3pPr marL="911238" indent="0">
              <a:buNone/>
              <a:defRPr sz="1600">
                <a:solidFill>
                  <a:schemeClr val="tx1">
                    <a:tint val="75000"/>
                  </a:schemeClr>
                </a:solidFill>
              </a:defRPr>
            </a:lvl3pPr>
            <a:lvl4pPr marL="1366860" indent="0">
              <a:buNone/>
              <a:defRPr sz="1400">
                <a:solidFill>
                  <a:schemeClr val="tx1">
                    <a:tint val="75000"/>
                  </a:schemeClr>
                </a:solidFill>
              </a:defRPr>
            </a:lvl4pPr>
            <a:lvl5pPr marL="1822479" indent="0">
              <a:buNone/>
              <a:defRPr sz="1400">
                <a:solidFill>
                  <a:schemeClr val="tx1">
                    <a:tint val="75000"/>
                  </a:schemeClr>
                </a:solidFill>
              </a:defRPr>
            </a:lvl5pPr>
            <a:lvl6pPr marL="2278097" indent="0">
              <a:buNone/>
              <a:defRPr sz="1400">
                <a:solidFill>
                  <a:schemeClr val="tx1">
                    <a:tint val="75000"/>
                  </a:schemeClr>
                </a:solidFill>
              </a:defRPr>
            </a:lvl6pPr>
            <a:lvl7pPr marL="2733720" indent="0">
              <a:buNone/>
              <a:defRPr sz="1400">
                <a:solidFill>
                  <a:schemeClr val="tx1">
                    <a:tint val="75000"/>
                  </a:schemeClr>
                </a:solidFill>
              </a:defRPr>
            </a:lvl7pPr>
            <a:lvl8pPr marL="3189340" indent="0">
              <a:buNone/>
              <a:defRPr sz="1400">
                <a:solidFill>
                  <a:schemeClr val="tx1">
                    <a:tint val="75000"/>
                  </a:schemeClr>
                </a:solidFill>
              </a:defRPr>
            </a:lvl8pPr>
            <a:lvl9pPr marL="364495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C9E008A-EF86-44A3-9750-BD4EC5234403}"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993062AF-8DB8-461A-B71B-395298732D2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91630202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Content Placeholder 2"/>
          <p:cNvSpPr>
            <a:spLocks noGrp="1"/>
          </p:cNvSpPr>
          <p:nvPr>
            <p:ph sz="half" idx="1"/>
          </p:nvPr>
        </p:nvSpPr>
        <p:spPr>
          <a:xfrm>
            <a:off x="457201" y="1600203"/>
            <a:ext cx="4038600" cy="4525963"/>
          </a:xfrm>
          <a:prstGeom prst="rect">
            <a:avLst/>
          </a:prstGeom>
        </p:spPr>
        <p:txBody>
          <a:bodyPr lIns="91125" tIns="45560" rIns="91125" bIns="455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lIns="91125" tIns="45560" rIns="91125" bIns="455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A3BE269-38A1-4362-84E5-B3EE5E4B248F}"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B846E0C-BD70-4E95-9928-D73E3090531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92171404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a:prstGeom prst="rect">
            <a:avLst/>
          </a:prstGeom>
        </p:spPr>
        <p:txBody>
          <a:bodyPr lIns="91125" tIns="45560" rIns="91125" bIns="45560" anchor="b"/>
          <a:lstStyle>
            <a:lvl1pPr marL="0" indent="0">
              <a:buNone/>
              <a:defRPr sz="2400" b="1"/>
            </a:lvl1pPr>
            <a:lvl2pPr marL="455610" indent="0">
              <a:buNone/>
              <a:defRPr sz="2000" b="1"/>
            </a:lvl2pPr>
            <a:lvl3pPr marL="911238" indent="0">
              <a:buNone/>
              <a:defRPr sz="1800" b="1"/>
            </a:lvl3pPr>
            <a:lvl4pPr marL="1366860" indent="0">
              <a:buNone/>
              <a:defRPr sz="1600" b="1"/>
            </a:lvl4pPr>
            <a:lvl5pPr marL="1822479" indent="0">
              <a:buNone/>
              <a:defRPr sz="1600" b="1"/>
            </a:lvl5pPr>
            <a:lvl6pPr marL="2278097" indent="0">
              <a:buNone/>
              <a:defRPr sz="1600" b="1"/>
            </a:lvl6pPr>
            <a:lvl7pPr marL="2733720" indent="0">
              <a:buNone/>
              <a:defRPr sz="1600" b="1"/>
            </a:lvl7pPr>
            <a:lvl8pPr marL="3189340" indent="0">
              <a:buNone/>
              <a:defRPr sz="1600" b="1"/>
            </a:lvl8pPr>
            <a:lvl9pPr marL="36449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125" tIns="45560" rIns="91125" bIns="4556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a:prstGeom prst="rect">
            <a:avLst/>
          </a:prstGeom>
        </p:spPr>
        <p:txBody>
          <a:bodyPr lIns="91125" tIns="45560" rIns="91125" bIns="45560" anchor="b"/>
          <a:lstStyle>
            <a:lvl1pPr marL="0" indent="0">
              <a:buNone/>
              <a:defRPr sz="2400" b="1"/>
            </a:lvl1pPr>
            <a:lvl2pPr marL="455610" indent="0">
              <a:buNone/>
              <a:defRPr sz="2000" b="1"/>
            </a:lvl2pPr>
            <a:lvl3pPr marL="911238" indent="0">
              <a:buNone/>
              <a:defRPr sz="1800" b="1"/>
            </a:lvl3pPr>
            <a:lvl4pPr marL="1366860" indent="0">
              <a:buNone/>
              <a:defRPr sz="1600" b="1"/>
            </a:lvl4pPr>
            <a:lvl5pPr marL="1822479" indent="0">
              <a:buNone/>
              <a:defRPr sz="1600" b="1"/>
            </a:lvl5pPr>
            <a:lvl6pPr marL="2278097" indent="0">
              <a:buNone/>
              <a:defRPr sz="1600" b="1"/>
            </a:lvl6pPr>
            <a:lvl7pPr marL="2733720" indent="0">
              <a:buNone/>
              <a:defRPr sz="1600" b="1"/>
            </a:lvl7pPr>
            <a:lvl8pPr marL="3189340" indent="0">
              <a:buNone/>
              <a:defRPr sz="1600" b="1"/>
            </a:lvl8pPr>
            <a:lvl9pPr marL="36449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125" tIns="45560" rIns="91125" bIns="4556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E26ABD5E-C24B-4D0C-A5C7-C7800C011554}" type="datetimeFigureOut">
              <a:rPr lang="en-US">
                <a:solidFill>
                  <a:prstClr val="black"/>
                </a:solidFill>
              </a:rPr>
              <a:pPr>
                <a:defRPr/>
              </a:pPr>
              <a:t>3/28/2018</a:t>
            </a:fld>
            <a:endParaRPr lang="en-US">
              <a:solidFill>
                <a:prstClr val="black"/>
              </a:solidFill>
            </a:endParaRPr>
          </a:p>
        </p:txBody>
      </p:sp>
      <p:sp>
        <p:nvSpPr>
          <p:cNvPr id="8" name="Footer Placeholder 7"/>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CABF09F7-3F3D-48C6-AB80-045381CA9FB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9940632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Date Placeholder 2"/>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875EE691-2EDB-4F48-8692-17EA3F4DCC80}" type="datetimeFigureOut">
              <a:rPr lang="en-US">
                <a:solidFill>
                  <a:prstClr val="black"/>
                </a:solidFill>
              </a:rPr>
              <a:pPr>
                <a:defRPr/>
              </a:pPr>
              <a:t>3/28/2018</a:t>
            </a:fld>
            <a:endParaRPr lang="en-US">
              <a:solidFill>
                <a:prstClr val="black"/>
              </a:solidFill>
            </a:endParaRPr>
          </a:p>
        </p:txBody>
      </p:sp>
      <p:sp>
        <p:nvSpPr>
          <p:cNvPr id="4" name="Footer Placeholder 3"/>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2714B50C-156E-4B79-AB3D-D131B001C9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951106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B85AAF80-F674-4495-89E3-F386D797FB20}" type="datetimeFigureOut">
              <a:rPr lang="en-US">
                <a:solidFill>
                  <a:prstClr val="black"/>
                </a:solidFill>
              </a:rPr>
              <a:pPr>
                <a:defRPr/>
              </a:pPr>
              <a:t>3/28/2018</a:t>
            </a:fld>
            <a:endParaRPr lang="en-US">
              <a:solidFill>
                <a:prstClr val="black"/>
              </a:solidFill>
            </a:endParaRPr>
          </a:p>
        </p:txBody>
      </p:sp>
      <p:sp>
        <p:nvSpPr>
          <p:cNvPr id="3" name="Footer Placeholder 2"/>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4AF3733-F3E1-4BE7-B570-3BDE8473FD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366998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8" y="273050"/>
            <a:ext cx="3008313" cy="1162050"/>
          </a:xfrm>
          <a:prstGeom prst="rect">
            <a:avLst/>
          </a:prstGeom>
        </p:spPr>
        <p:txBody>
          <a:bodyPr lIns="91125" tIns="45560" rIns="91125" bIns="45560"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8"/>
            <a:ext cx="5111750" cy="5853113"/>
          </a:xfrm>
          <a:prstGeom prst="rect">
            <a:avLst/>
          </a:prstGeom>
        </p:spPr>
        <p:txBody>
          <a:bodyPr lIns="91125" tIns="45560" rIns="91125" bIns="4556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8" y="1435104"/>
            <a:ext cx="3008313" cy="4691063"/>
          </a:xfrm>
          <a:prstGeom prst="rect">
            <a:avLst/>
          </a:prstGeom>
        </p:spPr>
        <p:txBody>
          <a:bodyPr lIns="91125" tIns="45560" rIns="91125" bIns="45560"/>
          <a:lstStyle>
            <a:lvl1pPr marL="0" indent="0">
              <a:buNone/>
              <a:defRPr sz="1400"/>
            </a:lvl1pPr>
            <a:lvl2pPr marL="455610" indent="0">
              <a:buNone/>
              <a:defRPr sz="1200"/>
            </a:lvl2pPr>
            <a:lvl3pPr marL="911238" indent="0">
              <a:buNone/>
              <a:defRPr sz="1000"/>
            </a:lvl3pPr>
            <a:lvl4pPr marL="1366860" indent="0">
              <a:buNone/>
              <a:defRPr sz="900"/>
            </a:lvl4pPr>
            <a:lvl5pPr marL="1822479" indent="0">
              <a:buNone/>
              <a:defRPr sz="900"/>
            </a:lvl5pPr>
            <a:lvl6pPr marL="2278097" indent="0">
              <a:buNone/>
              <a:defRPr sz="900"/>
            </a:lvl6pPr>
            <a:lvl7pPr marL="2733720" indent="0">
              <a:buNone/>
              <a:defRPr sz="900"/>
            </a:lvl7pPr>
            <a:lvl8pPr marL="3189340" indent="0">
              <a:buNone/>
              <a:defRPr sz="900"/>
            </a:lvl8pPr>
            <a:lvl9pPr marL="364495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FB7ACF98-8527-42F1-B90B-591D3D40170E}"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C732391A-A887-48CD-86E1-56CE2A6DD3E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70835643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125" tIns="45560" rIns="91125" bIns="45560"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125" tIns="45560" rIns="91125" bIns="45560"/>
          <a:lstStyle>
            <a:lvl1pPr marL="0" indent="0">
              <a:buNone/>
              <a:defRPr sz="3200"/>
            </a:lvl1pPr>
            <a:lvl2pPr marL="455610" indent="0">
              <a:buNone/>
              <a:defRPr sz="2800"/>
            </a:lvl2pPr>
            <a:lvl3pPr marL="911238" indent="0">
              <a:buNone/>
              <a:defRPr sz="2400"/>
            </a:lvl3pPr>
            <a:lvl4pPr marL="1366860" indent="0">
              <a:buNone/>
              <a:defRPr sz="2000"/>
            </a:lvl4pPr>
            <a:lvl5pPr marL="1822479" indent="0">
              <a:buNone/>
              <a:defRPr sz="2000"/>
            </a:lvl5pPr>
            <a:lvl6pPr marL="2278097" indent="0">
              <a:buNone/>
              <a:defRPr sz="2000"/>
            </a:lvl6pPr>
            <a:lvl7pPr marL="2733720" indent="0">
              <a:buNone/>
              <a:defRPr sz="2000"/>
            </a:lvl7pPr>
            <a:lvl8pPr marL="3189340" indent="0">
              <a:buNone/>
              <a:defRPr sz="2000"/>
            </a:lvl8pPr>
            <a:lvl9pPr marL="3644958"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125" tIns="45560" rIns="91125" bIns="45560"/>
          <a:lstStyle>
            <a:lvl1pPr marL="0" indent="0">
              <a:buNone/>
              <a:defRPr sz="1400"/>
            </a:lvl1pPr>
            <a:lvl2pPr marL="455610" indent="0">
              <a:buNone/>
              <a:defRPr sz="1200"/>
            </a:lvl2pPr>
            <a:lvl3pPr marL="911238" indent="0">
              <a:buNone/>
              <a:defRPr sz="1000"/>
            </a:lvl3pPr>
            <a:lvl4pPr marL="1366860" indent="0">
              <a:buNone/>
              <a:defRPr sz="900"/>
            </a:lvl4pPr>
            <a:lvl5pPr marL="1822479" indent="0">
              <a:buNone/>
              <a:defRPr sz="900"/>
            </a:lvl5pPr>
            <a:lvl6pPr marL="2278097" indent="0">
              <a:buNone/>
              <a:defRPr sz="900"/>
            </a:lvl6pPr>
            <a:lvl7pPr marL="2733720" indent="0">
              <a:buNone/>
              <a:defRPr sz="900"/>
            </a:lvl7pPr>
            <a:lvl8pPr marL="3189340" indent="0">
              <a:buNone/>
              <a:defRPr sz="900"/>
            </a:lvl8pPr>
            <a:lvl9pPr marL="364495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101256C-9756-488F-A390-2AE7EBE583F1}"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992CE0A-DAF4-4FCC-97DE-8196226552A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3531197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6CD521AD-F70F-4936-8CCA-ED84ADFCA45C}"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6F50D205-CB9F-41A1-9176-30C4E3625B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847103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Box 7"/>
          <p:cNvSpPr txBox="1"/>
          <p:nvPr userDrawn="1"/>
        </p:nvSpPr>
        <p:spPr>
          <a:xfrm>
            <a:off x="3643677" y="6570609"/>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40571183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6"/>
            <a:ext cx="2057400" cy="5851525"/>
          </a:xfrm>
          <a:prstGeom prst="rect">
            <a:avLst/>
          </a:prstGeom>
        </p:spPr>
        <p:txBody>
          <a:bodyPr vert="eaVert" lIns="91125" tIns="45560" rIns="91125" bIns="45560"/>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66"/>
            <a:ext cx="6019800" cy="5851525"/>
          </a:xfrm>
          <a:prstGeom prst="rect">
            <a:avLst/>
          </a:prstGeom>
        </p:spPr>
        <p:txBody>
          <a:bodyPr vert="eaVert"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F8CB22B1-7FD9-4DB3-805F-3525E90EE059}"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D1F13AA6-9F91-4BCE-BBA9-E6B7A2FCB66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3766810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125" tIns="45560" rIns="91125" bIns="45560"/>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a:prstGeom prst="rect">
            <a:avLst/>
          </a:prstGeom>
        </p:spPr>
        <p:txBody>
          <a:bodyPr lIns="91125" tIns="45560" rIns="91125" bIns="45560"/>
          <a:lstStyle>
            <a:lvl1pPr marL="0" indent="0" algn="ctr">
              <a:buNone/>
              <a:defRPr>
                <a:solidFill>
                  <a:schemeClr val="tx1">
                    <a:tint val="75000"/>
                  </a:schemeClr>
                </a:solidFill>
              </a:defRPr>
            </a:lvl1pPr>
            <a:lvl2pPr marL="455610" indent="0" algn="ctr">
              <a:buNone/>
              <a:defRPr>
                <a:solidFill>
                  <a:schemeClr val="tx1">
                    <a:tint val="75000"/>
                  </a:schemeClr>
                </a:solidFill>
              </a:defRPr>
            </a:lvl2pPr>
            <a:lvl3pPr marL="911238" indent="0" algn="ctr">
              <a:buNone/>
              <a:defRPr>
                <a:solidFill>
                  <a:schemeClr val="tx1">
                    <a:tint val="75000"/>
                  </a:schemeClr>
                </a:solidFill>
              </a:defRPr>
            </a:lvl3pPr>
            <a:lvl4pPr marL="1366860" indent="0" algn="ctr">
              <a:buNone/>
              <a:defRPr>
                <a:solidFill>
                  <a:schemeClr val="tx1">
                    <a:tint val="75000"/>
                  </a:schemeClr>
                </a:solidFill>
              </a:defRPr>
            </a:lvl4pPr>
            <a:lvl5pPr marL="1822479" indent="0" algn="ctr">
              <a:buNone/>
              <a:defRPr>
                <a:solidFill>
                  <a:schemeClr val="tx1">
                    <a:tint val="75000"/>
                  </a:schemeClr>
                </a:solidFill>
              </a:defRPr>
            </a:lvl5pPr>
            <a:lvl6pPr marL="2278097" indent="0" algn="ctr">
              <a:buNone/>
              <a:defRPr>
                <a:solidFill>
                  <a:schemeClr val="tx1">
                    <a:tint val="75000"/>
                  </a:schemeClr>
                </a:solidFill>
              </a:defRPr>
            </a:lvl6pPr>
            <a:lvl7pPr marL="2733720" indent="0" algn="ctr">
              <a:buNone/>
              <a:defRPr>
                <a:solidFill>
                  <a:schemeClr val="tx1">
                    <a:tint val="75000"/>
                  </a:schemeClr>
                </a:solidFill>
              </a:defRPr>
            </a:lvl7pPr>
            <a:lvl8pPr marL="3189340" indent="0" algn="ctr">
              <a:buNone/>
              <a:defRPr>
                <a:solidFill>
                  <a:schemeClr val="tx1">
                    <a:tint val="75000"/>
                  </a:schemeClr>
                </a:solidFill>
              </a:defRPr>
            </a:lvl8pPr>
            <a:lvl9pPr marL="36449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7E91E83-252B-40F8-8575-326DF3ABAF59}"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C8DD2FE-DD92-42F1-B331-93561553523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5594860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lvl1pPr>
              <a:defRPr sz="36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600203"/>
            <a:ext cx="8229600" cy="4525963"/>
          </a:xfrm>
          <a:prstGeom prst="rect">
            <a:avLst/>
          </a:prstGeom>
        </p:spPr>
        <p:txBody>
          <a:bodyPr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B45279F0-F902-48A7-8085-9582D71C9DCE}"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DA289D68-247A-4EFF-AB02-1C7B3F396ED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7022385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8"/>
            <a:ext cx="7772400" cy="1362075"/>
          </a:xfrm>
          <a:prstGeom prst="rect">
            <a:avLst/>
          </a:prstGeom>
        </p:spPr>
        <p:txBody>
          <a:bodyPr lIns="91125" tIns="45560" rIns="91125" bIns="45560"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8"/>
            <a:ext cx="7772400" cy="1500187"/>
          </a:xfrm>
          <a:prstGeom prst="rect">
            <a:avLst/>
          </a:prstGeom>
        </p:spPr>
        <p:txBody>
          <a:bodyPr lIns="91125" tIns="45560" rIns="91125" bIns="45560" anchor="b"/>
          <a:lstStyle>
            <a:lvl1pPr marL="0" indent="0">
              <a:buNone/>
              <a:defRPr sz="2000">
                <a:solidFill>
                  <a:schemeClr val="tx1">
                    <a:tint val="75000"/>
                  </a:schemeClr>
                </a:solidFill>
              </a:defRPr>
            </a:lvl1pPr>
            <a:lvl2pPr marL="455610" indent="0">
              <a:buNone/>
              <a:defRPr sz="1800">
                <a:solidFill>
                  <a:schemeClr val="tx1">
                    <a:tint val="75000"/>
                  </a:schemeClr>
                </a:solidFill>
              </a:defRPr>
            </a:lvl2pPr>
            <a:lvl3pPr marL="911238" indent="0">
              <a:buNone/>
              <a:defRPr sz="1600">
                <a:solidFill>
                  <a:schemeClr val="tx1">
                    <a:tint val="75000"/>
                  </a:schemeClr>
                </a:solidFill>
              </a:defRPr>
            </a:lvl3pPr>
            <a:lvl4pPr marL="1366860" indent="0">
              <a:buNone/>
              <a:defRPr sz="1400">
                <a:solidFill>
                  <a:schemeClr val="tx1">
                    <a:tint val="75000"/>
                  </a:schemeClr>
                </a:solidFill>
              </a:defRPr>
            </a:lvl4pPr>
            <a:lvl5pPr marL="1822479" indent="0">
              <a:buNone/>
              <a:defRPr sz="1400">
                <a:solidFill>
                  <a:schemeClr val="tx1">
                    <a:tint val="75000"/>
                  </a:schemeClr>
                </a:solidFill>
              </a:defRPr>
            </a:lvl5pPr>
            <a:lvl6pPr marL="2278097" indent="0">
              <a:buNone/>
              <a:defRPr sz="1400">
                <a:solidFill>
                  <a:schemeClr val="tx1">
                    <a:tint val="75000"/>
                  </a:schemeClr>
                </a:solidFill>
              </a:defRPr>
            </a:lvl6pPr>
            <a:lvl7pPr marL="2733720" indent="0">
              <a:buNone/>
              <a:defRPr sz="1400">
                <a:solidFill>
                  <a:schemeClr val="tx1">
                    <a:tint val="75000"/>
                  </a:schemeClr>
                </a:solidFill>
              </a:defRPr>
            </a:lvl7pPr>
            <a:lvl8pPr marL="3189340" indent="0">
              <a:buNone/>
              <a:defRPr sz="1400">
                <a:solidFill>
                  <a:schemeClr val="tx1">
                    <a:tint val="75000"/>
                  </a:schemeClr>
                </a:solidFill>
              </a:defRPr>
            </a:lvl8pPr>
            <a:lvl9pPr marL="364495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C9E008A-EF86-44A3-9750-BD4EC5234403}"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993062AF-8DB8-461A-B71B-395298732D2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4986829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Content Placeholder 2"/>
          <p:cNvSpPr>
            <a:spLocks noGrp="1"/>
          </p:cNvSpPr>
          <p:nvPr>
            <p:ph sz="half" idx="1"/>
          </p:nvPr>
        </p:nvSpPr>
        <p:spPr>
          <a:xfrm>
            <a:off x="457201" y="1600203"/>
            <a:ext cx="4038600" cy="4525963"/>
          </a:xfrm>
          <a:prstGeom prst="rect">
            <a:avLst/>
          </a:prstGeom>
        </p:spPr>
        <p:txBody>
          <a:bodyPr lIns="91125" tIns="45560" rIns="91125" bIns="455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lIns="91125" tIns="45560" rIns="91125" bIns="455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A3BE269-38A1-4362-84E5-B3EE5E4B248F}"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B846E0C-BD70-4E95-9928-D73E3090531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216329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a:prstGeom prst="rect">
            <a:avLst/>
          </a:prstGeom>
        </p:spPr>
        <p:txBody>
          <a:bodyPr lIns="91125" tIns="45560" rIns="91125" bIns="45560" anchor="b"/>
          <a:lstStyle>
            <a:lvl1pPr marL="0" indent="0">
              <a:buNone/>
              <a:defRPr sz="2400" b="1"/>
            </a:lvl1pPr>
            <a:lvl2pPr marL="455610" indent="0">
              <a:buNone/>
              <a:defRPr sz="2000" b="1"/>
            </a:lvl2pPr>
            <a:lvl3pPr marL="911238" indent="0">
              <a:buNone/>
              <a:defRPr sz="1800" b="1"/>
            </a:lvl3pPr>
            <a:lvl4pPr marL="1366860" indent="0">
              <a:buNone/>
              <a:defRPr sz="1600" b="1"/>
            </a:lvl4pPr>
            <a:lvl5pPr marL="1822479" indent="0">
              <a:buNone/>
              <a:defRPr sz="1600" b="1"/>
            </a:lvl5pPr>
            <a:lvl6pPr marL="2278097" indent="0">
              <a:buNone/>
              <a:defRPr sz="1600" b="1"/>
            </a:lvl6pPr>
            <a:lvl7pPr marL="2733720" indent="0">
              <a:buNone/>
              <a:defRPr sz="1600" b="1"/>
            </a:lvl7pPr>
            <a:lvl8pPr marL="3189340" indent="0">
              <a:buNone/>
              <a:defRPr sz="1600" b="1"/>
            </a:lvl8pPr>
            <a:lvl9pPr marL="36449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125" tIns="45560" rIns="91125" bIns="4556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a:prstGeom prst="rect">
            <a:avLst/>
          </a:prstGeom>
        </p:spPr>
        <p:txBody>
          <a:bodyPr lIns="91125" tIns="45560" rIns="91125" bIns="45560" anchor="b"/>
          <a:lstStyle>
            <a:lvl1pPr marL="0" indent="0">
              <a:buNone/>
              <a:defRPr sz="2400" b="1"/>
            </a:lvl1pPr>
            <a:lvl2pPr marL="455610" indent="0">
              <a:buNone/>
              <a:defRPr sz="2000" b="1"/>
            </a:lvl2pPr>
            <a:lvl3pPr marL="911238" indent="0">
              <a:buNone/>
              <a:defRPr sz="1800" b="1"/>
            </a:lvl3pPr>
            <a:lvl4pPr marL="1366860" indent="0">
              <a:buNone/>
              <a:defRPr sz="1600" b="1"/>
            </a:lvl4pPr>
            <a:lvl5pPr marL="1822479" indent="0">
              <a:buNone/>
              <a:defRPr sz="1600" b="1"/>
            </a:lvl5pPr>
            <a:lvl6pPr marL="2278097" indent="0">
              <a:buNone/>
              <a:defRPr sz="1600" b="1"/>
            </a:lvl6pPr>
            <a:lvl7pPr marL="2733720" indent="0">
              <a:buNone/>
              <a:defRPr sz="1600" b="1"/>
            </a:lvl7pPr>
            <a:lvl8pPr marL="3189340" indent="0">
              <a:buNone/>
              <a:defRPr sz="1600" b="1"/>
            </a:lvl8pPr>
            <a:lvl9pPr marL="36449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125" tIns="45560" rIns="91125" bIns="4556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E26ABD5E-C24B-4D0C-A5C7-C7800C011554}" type="datetimeFigureOut">
              <a:rPr lang="en-US">
                <a:solidFill>
                  <a:prstClr val="black"/>
                </a:solidFill>
              </a:rPr>
              <a:pPr>
                <a:defRPr/>
              </a:pPr>
              <a:t>3/28/2018</a:t>
            </a:fld>
            <a:endParaRPr lang="en-US">
              <a:solidFill>
                <a:prstClr val="black"/>
              </a:solidFill>
            </a:endParaRPr>
          </a:p>
        </p:txBody>
      </p:sp>
      <p:sp>
        <p:nvSpPr>
          <p:cNvPr id="8" name="Footer Placeholder 7"/>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CABF09F7-3F3D-48C6-AB80-045381CA9FB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1186202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Date Placeholder 2"/>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875EE691-2EDB-4F48-8692-17EA3F4DCC80}" type="datetimeFigureOut">
              <a:rPr lang="en-US">
                <a:solidFill>
                  <a:prstClr val="black"/>
                </a:solidFill>
              </a:rPr>
              <a:pPr>
                <a:defRPr/>
              </a:pPr>
              <a:t>3/28/2018</a:t>
            </a:fld>
            <a:endParaRPr lang="en-US">
              <a:solidFill>
                <a:prstClr val="black"/>
              </a:solidFill>
            </a:endParaRPr>
          </a:p>
        </p:txBody>
      </p:sp>
      <p:sp>
        <p:nvSpPr>
          <p:cNvPr id="4" name="Footer Placeholder 3"/>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2714B50C-156E-4B79-AB3D-D131B001C9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80610890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B85AAF80-F674-4495-89E3-F386D797FB20}" type="datetimeFigureOut">
              <a:rPr lang="en-US">
                <a:solidFill>
                  <a:prstClr val="black"/>
                </a:solidFill>
              </a:rPr>
              <a:pPr>
                <a:defRPr/>
              </a:pPr>
              <a:t>3/28/2018</a:t>
            </a:fld>
            <a:endParaRPr lang="en-US">
              <a:solidFill>
                <a:prstClr val="black"/>
              </a:solidFill>
            </a:endParaRPr>
          </a:p>
        </p:txBody>
      </p:sp>
      <p:sp>
        <p:nvSpPr>
          <p:cNvPr id="3" name="Footer Placeholder 2"/>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4AF3733-F3E1-4BE7-B570-3BDE8473FD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40531850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8" y="273050"/>
            <a:ext cx="3008313" cy="1162050"/>
          </a:xfrm>
          <a:prstGeom prst="rect">
            <a:avLst/>
          </a:prstGeom>
        </p:spPr>
        <p:txBody>
          <a:bodyPr lIns="91125" tIns="45560" rIns="91125" bIns="45560"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8"/>
            <a:ext cx="5111750" cy="5853113"/>
          </a:xfrm>
          <a:prstGeom prst="rect">
            <a:avLst/>
          </a:prstGeom>
        </p:spPr>
        <p:txBody>
          <a:bodyPr lIns="91125" tIns="45560" rIns="91125" bIns="4556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8" y="1435104"/>
            <a:ext cx="3008313" cy="4691063"/>
          </a:xfrm>
          <a:prstGeom prst="rect">
            <a:avLst/>
          </a:prstGeom>
        </p:spPr>
        <p:txBody>
          <a:bodyPr lIns="91125" tIns="45560" rIns="91125" bIns="45560"/>
          <a:lstStyle>
            <a:lvl1pPr marL="0" indent="0">
              <a:buNone/>
              <a:defRPr sz="1400"/>
            </a:lvl1pPr>
            <a:lvl2pPr marL="455610" indent="0">
              <a:buNone/>
              <a:defRPr sz="1200"/>
            </a:lvl2pPr>
            <a:lvl3pPr marL="911238" indent="0">
              <a:buNone/>
              <a:defRPr sz="1000"/>
            </a:lvl3pPr>
            <a:lvl4pPr marL="1366860" indent="0">
              <a:buNone/>
              <a:defRPr sz="900"/>
            </a:lvl4pPr>
            <a:lvl5pPr marL="1822479" indent="0">
              <a:buNone/>
              <a:defRPr sz="900"/>
            </a:lvl5pPr>
            <a:lvl6pPr marL="2278097" indent="0">
              <a:buNone/>
              <a:defRPr sz="900"/>
            </a:lvl6pPr>
            <a:lvl7pPr marL="2733720" indent="0">
              <a:buNone/>
              <a:defRPr sz="900"/>
            </a:lvl7pPr>
            <a:lvl8pPr marL="3189340" indent="0">
              <a:buNone/>
              <a:defRPr sz="900"/>
            </a:lvl8pPr>
            <a:lvl9pPr marL="364495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FB7ACF98-8527-42F1-B90B-591D3D40170E}"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C732391A-A887-48CD-86E1-56CE2A6DD3E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01803989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125" tIns="45560" rIns="91125" bIns="45560"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125" tIns="45560" rIns="91125" bIns="45560"/>
          <a:lstStyle>
            <a:lvl1pPr marL="0" indent="0">
              <a:buNone/>
              <a:defRPr sz="3200"/>
            </a:lvl1pPr>
            <a:lvl2pPr marL="455610" indent="0">
              <a:buNone/>
              <a:defRPr sz="2800"/>
            </a:lvl2pPr>
            <a:lvl3pPr marL="911238" indent="0">
              <a:buNone/>
              <a:defRPr sz="2400"/>
            </a:lvl3pPr>
            <a:lvl4pPr marL="1366860" indent="0">
              <a:buNone/>
              <a:defRPr sz="2000"/>
            </a:lvl4pPr>
            <a:lvl5pPr marL="1822479" indent="0">
              <a:buNone/>
              <a:defRPr sz="2000"/>
            </a:lvl5pPr>
            <a:lvl6pPr marL="2278097" indent="0">
              <a:buNone/>
              <a:defRPr sz="2000"/>
            </a:lvl6pPr>
            <a:lvl7pPr marL="2733720" indent="0">
              <a:buNone/>
              <a:defRPr sz="2000"/>
            </a:lvl7pPr>
            <a:lvl8pPr marL="3189340" indent="0">
              <a:buNone/>
              <a:defRPr sz="2000"/>
            </a:lvl8pPr>
            <a:lvl9pPr marL="3644958"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125" tIns="45560" rIns="91125" bIns="45560"/>
          <a:lstStyle>
            <a:lvl1pPr marL="0" indent="0">
              <a:buNone/>
              <a:defRPr sz="1400"/>
            </a:lvl1pPr>
            <a:lvl2pPr marL="455610" indent="0">
              <a:buNone/>
              <a:defRPr sz="1200"/>
            </a:lvl2pPr>
            <a:lvl3pPr marL="911238" indent="0">
              <a:buNone/>
              <a:defRPr sz="1000"/>
            </a:lvl3pPr>
            <a:lvl4pPr marL="1366860" indent="0">
              <a:buNone/>
              <a:defRPr sz="900"/>
            </a:lvl4pPr>
            <a:lvl5pPr marL="1822479" indent="0">
              <a:buNone/>
              <a:defRPr sz="900"/>
            </a:lvl5pPr>
            <a:lvl6pPr marL="2278097" indent="0">
              <a:buNone/>
              <a:defRPr sz="900"/>
            </a:lvl6pPr>
            <a:lvl7pPr marL="2733720" indent="0">
              <a:buNone/>
              <a:defRPr sz="900"/>
            </a:lvl7pPr>
            <a:lvl8pPr marL="3189340" indent="0">
              <a:buNone/>
              <a:defRPr sz="900"/>
            </a:lvl8pPr>
            <a:lvl9pPr marL="364495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101256C-9756-488F-A390-2AE7EBE583F1}"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992CE0A-DAF4-4FCC-97DE-8196226552A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508001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a:off x="534553" y="372248"/>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ea typeface="+mn-ea"/>
              <a:cs typeface="Arial" charset="0"/>
            </a:endParaRPr>
          </a:p>
        </p:txBody>
      </p:sp>
      <p:sp>
        <p:nvSpPr>
          <p:cNvPr id="4" name="AutoShape 2"/>
          <p:cNvSpPr>
            <a:spLocks noChangeArrowheads="1"/>
          </p:cNvSpPr>
          <p:nvPr userDrawn="1"/>
        </p:nvSpPr>
        <p:spPr bwMode="auto">
          <a:xfrm>
            <a:off x="534553" y="6336145"/>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ea typeface="+mn-ea"/>
              <a:cs typeface="Arial" charset="0"/>
            </a:endParaRPr>
          </a:p>
        </p:txBody>
      </p:sp>
      <p:sp>
        <p:nvSpPr>
          <p:cNvPr id="5" name="Rectangle 280"/>
          <p:cNvSpPr>
            <a:spLocks noGrp="1" noChangeArrowheads="1"/>
          </p:cNvSpPr>
          <p:nvPr>
            <p:ph type="sldNum" sz="quarter" idx="10"/>
          </p:nvPr>
        </p:nvSpPr>
        <p:spPr/>
        <p:txBody>
          <a:bodyPr/>
          <a:lstStyle>
            <a:lvl1pPr>
              <a:defRPr/>
            </a:lvl1pPr>
          </a:lstStyle>
          <a:p>
            <a:pPr>
              <a:defRPr/>
            </a:pPr>
            <a:fld id="{2370D5A3-B95D-4012-AFDC-15FD505E39AD}" type="slidenum">
              <a:rPr lang="en-US"/>
              <a:pPr>
                <a:defRPr/>
              </a:pPr>
              <a:t>‹#›</a:t>
            </a:fld>
            <a:r>
              <a:rPr lang="en-US" dirty="0"/>
              <a:t> </a:t>
            </a:r>
          </a:p>
        </p:txBody>
      </p:sp>
      <p:sp>
        <p:nvSpPr>
          <p:cNvPr id="7" name="TextBox 6"/>
          <p:cNvSpPr txBox="1"/>
          <p:nvPr userDrawn="1"/>
        </p:nvSpPr>
        <p:spPr>
          <a:xfrm>
            <a:off x="3671529" y="6542753"/>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76435128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6CD521AD-F70F-4936-8CCA-ED84ADFCA45C}"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6F50D205-CB9F-41A1-9176-30C4E3625B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65692730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6"/>
            <a:ext cx="2057400" cy="5851525"/>
          </a:xfrm>
          <a:prstGeom prst="rect">
            <a:avLst/>
          </a:prstGeom>
        </p:spPr>
        <p:txBody>
          <a:bodyPr vert="eaVert" lIns="91125" tIns="45560" rIns="91125" bIns="45560"/>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66"/>
            <a:ext cx="6019800" cy="5851525"/>
          </a:xfrm>
          <a:prstGeom prst="rect">
            <a:avLst/>
          </a:prstGeom>
        </p:spPr>
        <p:txBody>
          <a:bodyPr vert="eaVert"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F8CB22B1-7FD9-4DB3-805F-3525E90EE059}"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D1F13AA6-9F91-4BCE-BBA9-E6B7A2FCB66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80645665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A7E91E83-252B-40F8-8575-326DF3ABAF59}" type="datetimeFigureOut">
              <a:rPr lang="en-US">
                <a:solidFill>
                  <a:prstClr val="black"/>
                </a:solidFill>
              </a:rPr>
              <a:pPr defTabSz="457200">
                <a:defRPr/>
              </a:pPr>
              <a:t>3/28/2018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AC8DD2FE-DD92-42F1-B331-93561553523F}"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19153187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B45279F0-F902-48A7-8085-9582D71C9DCE}" type="datetimeFigureOut">
              <a:rPr lang="en-US">
                <a:solidFill>
                  <a:prstClr val="black"/>
                </a:solidFill>
              </a:rPr>
              <a:pPr defTabSz="457200">
                <a:defRPr/>
              </a:pPr>
              <a:t>3/28/2018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DA289D68-247A-4EFF-AB02-1C7B3F396ED6}"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33987117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4C9E008A-EF86-44A3-9750-BD4EC5234403}" type="datetimeFigureOut">
              <a:rPr lang="en-US">
                <a:solidFill>
                  <a:prstClr val="black"/>
                </a:solidFill>
              </a:rPr>
              <a:pPr defTabSz="457200">
                <a:defRPr/>
              </a:pPr>
              <a:t>3/28/2018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993062AF-8DB8-461A-B71B-395298732D27}"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289180128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4A3BE269-38A1-4362-84E5-B3EE5E4B248F}" type="datetimeFigureOut">
              <a:rPr lang="en-US">
                <a:solidFill>
                  <a:prstClr val="black"/>
                </a:solidFill>
              </a:rPr>
              <a:pPr defTabSz="457200">
                <a:defRPr/>
              </a:pPr>
              <a:t>3/28/2018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AB846E0C-BD70-4E95-9928-D73E30905314}"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236171946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E26ABD5E-C24B-4D0C-A5C7-C7800C011554}" type="datetimeFigureOut">
              <a:rPr lang="en-US">
                <a:solidFill>
                  <a:prstClr val="black"/>
                </a:solidFill>
              </a:rPr>
              <a:pPr defTabSz="457200">
                <a:defRPr/>
              </a:pPr>
              <a:t>3/28/2018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CABF09F7-3F3D-48C6-AB80-045381CA9FB3}"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32906598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875EE691-2EDB-4F48-8692-17EA3F4DCC80}" type="datetimeFigureOut">
              <a:rPr lang="en-US">
                <a:solidFill>
                  <a:prstClr val="black"/>
                </a:solidFill>
              </a:rPr>
              <a:pPr defTabSz="457200">
                <a:defRPr/>
              </a:pPr>
              <a:t>3/28/2018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2714B50C-156E-4B79-AB3D-D131B001C98D}"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231144501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B85AAF80-F674-4495-89E3-F386D797FB20}" type="datetimeFigureOut">
              <a:rPr lang="en-US">
                <a:solidFill>
                  <a:prstClr val="black"/>
                </a:solidFill>
              </a:rPr>
              <a:pPr defTabSz="457200">
                <a:defRPr/>
              </a:pPr>
              <a:t>3/28/2018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A4AF3733-F3E1-4BE7-B570-3BDE8473FD8D}"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24377026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FB7ACF98-8527-42F1-B90B-591D3D40170E}" type="datetimeFigureOut">
              <a:rPr lang="en-US">
                <a:solidFill>
                  <a:prstClr val="black"/>
                </a:solidFill>
              </a:rPr>
              <a:pPr defTabSz="457200">
                <a:defRPr/>
              </a:pPr>
              <a:t>3/28/2018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C732391A-A887-48CD-86E1-56CE2A6DD3E9}"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1512222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345032" y="143859"/>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36145"/>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ea typeface="+mn-ea"/>
              <a:cs typeface="Arial" charset="0"/>
            </a:endParaRPr>
          </a:p>
        </p:txBody>
      </p:sp>
      <p:sp>
        <p:nvSpPr>
          <p:cNvPr id="2" name="Title 1"/>
          <p:cNvSpPr>
            <a:spLocks noGrp="1"/>
          </p:cNvSpPr>
          <p:nvPr>
            <p:ph type="title"/>
          </p:nvPr>
        </p:nvSpPr>
        <p:spPr>
          <a:xfrm>
            <a:off x="456823" y="881105"/>
            <a:ext cx="3008045" cy="553998"/>
          </a:xfrm>
        </p:spPr>
        <p:txBody>
          <a:bodyPr anchor="b"/>
          <a:lstStyle>
            <a:lvl1pPr algn="l">
              <a:defRPr sz="18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16" y="273744"/>
            <a:ext cx="5112217" cy="585213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23" y="1435093"/>
            <a:ext cx="3008045" cy="4690782"/>
          </a:xfrm>
        </p:spPr>
        <p:txBody>
          <a:bodyPr/>
          <a:lstStyle>
            <a:lvl1pPr marL="0" indent="0">
              <a:buNone/>
              <a:defRPr sz="1200"/>
            </a:lvl1pPr>
            <a:lvl2pPr marL="398998" indent="0">
              <a:buNone/>
              <a:defRPr sz="1100"/>
            </a:lvl2pPr>
            <a:lvl3pPr marL="798015" indent="0">
              <a:buNone/>
              <a:defRPr sz="900"/>
            </a:lvl3pPr>
            <a:lvl4pPr marL="1197026" indent="0">
              <a:buNone/>
              <a:defRPr sz="800"/>
            </a:lvl4pPr>
            <a:lvl5pPr marL="1596033" indent="0">
              <a:buNone/>
              <a:defRPr sz="800"/>
            </a:lvl5pPr>
            <a:lvl6pPr marL="1995044" indent="0">
              <a:buNone/>
              <a:defRPr sz="800"/>
            </a:lvl6pPr>
            <a:lvl7pPr marL="2394051" indent="0">
              <a:buNone/>
              <a:defRPr sz="800"/>
            </a:lvl7pPr>
            <a:lvl8pPr marL="2793062" indent="0">
              <a:buNone/>
              <a:defRPr sz="800"/>
            </a:lvl8pPr>
            <a:lvl9pPr marL="3192076" indent="0">
              <a:buNone/>
              <a:defRPr sz="800"/>
            </a:lvl9pPr>
          </a:lstStyle>
          <a:p>
            <a:pPr lvl="0"/>
            <a:r>
              <a:rPr lang="en-US" smtClean="0"/>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DF9F6E7-3949-42DC-9A43-574C85897760}" type="slidenum">
              <a:rPr lang="en-US"/>
              <a:pPr>
                <a:defRPr/>
              </a:pPr>
              <a:t>‹#›</a:t>
            </a:fld>
            <a:r>
              <a:rPr lang="en-US" dirty="0"/>
              <a:t> </a:t>
            </a:r>
          </a:p>
        </p:txBody>
      </p:sp>
      <p:sp>
        <p:nvSpPr>
          <p:cNvPr id="10" name="TextBox 9"/>
          <p:cNvSpPr txBox="1"/>
          <p:nvPr userDrawn="1"/>
        </p:nvSpPr>
        <p:spPr>
          <a:xfrm>
            <a:off x="3643677" y="6556681"/>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55876780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A101256C-9756-488F-A390-2AE7EBE583F1}" type="datetimeFigureOut">
              <a:rPr lang="en-US">
                <a:solidFill>
                  <a:prstClr val="black"/>
                </a:solidFill>
              </a:rPr>
              <a:pPr defTabSz="457200">
                <a:defRPr/>
              </a:pPr>
              <a:t>3/28/2018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4992CE0A-DAF4-4FCC-97DE-8196226552A5}"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9752732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6CD521AD-F70F-4936-8CCA-ED84ADFCA45C}" type="datetimeFigureOut">
              <a:rPr lang="en-US">
                <a:solidFill>
                  <a:prstClr val="black"/>
                </a:solidFill>
              </a:rPr>
              <a:pPr defTabSz="457200">
                <a:defRPr/>
              </a:pPr>
              <a:t>3/28/2018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6F50D205-CB9F-41A1-9176-30C4E3625B90}"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15296123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F8CB22B1-7FD9-4DB3-805F-3525E90EE059}" type="datetimeFigureOut">
              <a:rPr lang="en-US">
                <a:solidFill>
                  <a:prstClr val="black"/>
                </a:solidFill>
              </a:rPr>
              <a:pPr defTabSz="457200">
                <a:defRPr/>
              </a:pPr>
              <a:t>3/28/2018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D1F13AA6-9F91-4BCE-BBA9-E6B7A2FCB66F}"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22160650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125" tIns="45560" rIns="91125" bIns="45560"/>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a:prstGeom prst="rect">
            <a:avLst/>
          </a:prstGeom>
        </p:spPr>
        <p:txBody>
          <a:bodyPr lIns="91125" tIns="45560" rIns="91125" bIns="45560"/>
          <a:lstStyle>
            <a:lvl1pPr marL="0" indent="0" algn="ctr">
              <a:buNone/>
              <a:defRPr>
                <a:solidFill>
                  <a:schemeClr val="tx1">
                    <a:tint val="75000"/>
                  </a:schemeClr>
                </a:solidFill>
              </a:defRPr>
            </a:lvl1pPr>
            <a:lvl2pPr marL="455610" indent="0" algn="ctr">
              <a:buNone/>
              <a:defRPr>
                <a:solidFill>
                  <a:schemeClr val="tx1">
                    <a:tint val="75000"/>
                  </a:schemeClr>
                </a:solidFill>
              </a:defRPr>
            </a:lvl2pPr>
            <a:lvl3pPr marL="911238" indent="0" algn="ctr">
              <a:buNone/>
              <a:defRPr>
                <a:solidFill>
                  <a:schemeClr val="tx1">
                    <a:tint val="75000"/>
                  </a:schemeClr>
                </a:solidFill>
              </a:defRPr>
            </a:lvl3pPr>
            <a:lvl4pPr marL="1366860" indent="0" algn="ctr">
              <a:buNone/>
              <a:defRPr>
                <a:solidFill>
                  <a:schemeClr val="tx1">
                    <a:tint val="75000"/>
                  </a:schemeClr>
                </a:solidFill>
              </a:defRPr>
            </a:lvl4pPr>
            <a:lvl5pPr marL="1822479" indent="0" algn="ctr">
              <a:buNone/>
              <a:defRPr>
                <a:solidFill>
                  <a:schemeClr val="tx1">
                    <a:tint val="75000"/>
                  </a:schemeClr>
                </a:solidFill>
              </a:defRPr>
            </a:lvl5pPr>
            <a:lvl6pPr marL="2278097" indent="0" algn="ctr">
              <a:buNone/>
              <a:defRPr>
                <a:solidFill>
                  <a:schemeClr val="tx1">
                    <a:tint val="75000"/>
                  </a:schemeClr>
                </a:solidFill>
              </a:defRPr>
            </a:lvl6pPr>
            <a:lvl7pPr marL="2733720" indent="0" algn="ctr">
              <a:buNone/>
              <a:defRPr>
                <a:solidFill>
                  <a:schemeClr val="tx1">
                    <a:tint val="75000"/>
                  </a:schemeClr>
                </a:solidFill>
              </a:defRPr>
            </a:lvl7pPr>
            <a:lvl8pPr marL="3189340" indent="0" algn="ctr">
              <a:buNone/>
              <a:defRPr>
                <a:solidFill>
                  <a:schemeClr val="tx1">
                    <a:tint val="75000"/>
                  </a:schemeClr>
                </a:solidFill>
              </a:defRPr>
            </a:lvl8pPr>
            <a:lvl9pPr marL="36449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7E91E83-252B-40F8-8575-326DF3ABAF59}"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C8DD2FE-DD92-42F1-B331-93561553523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78036304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lvl1pPr>
              <a:defRPr sz="36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600203"/>
            <a:ext cx="8229600" cy="4525963"/>
          </a:xfrm>
          <a:prstGeom prst="rect">
            <a:avLst/>
          </a:prstGeom>
        </p:spPr>
        <p:txBody>
          <a:bodyPr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B45279F0-F902-48A7-8085-9582D71C9DCE}"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DA289D68-247A-4EFF-AB02-1C7B3F396ED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6148741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8"/>
            <a:ext cx="7772400" cy="1362075"/>
          </a:xfrm>
          <a:prstGeom prst="rect">
            <a:avLst/>
          </a:prstGeom>
        </p:spPr>
        <p:txBody>
          <a:bodyPr lIns="91125" tIns="45560" rIns="91125" bIns="45560"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8"/>
            <a:ext cx="7772400" cy="1500187"/>
          </a:xfrm>
          <a:prstGeom prst="rect">
            <a:avLst/>
          </a:prstGeom>
        </p:spPr>
        <p:txBody>
          <a:bodyPr lIns="91125" tIns="45560" rIns="91125" bIns="45560" anchor="b"/>
          <a:lstStyle>
            <a:lvl1pPr marL="0" indent="0">
              <a:buNone/>
              <a:defRPr sz="2000">
                <a:solidFill>
                  <a:schemeClr val="tx1">
                    <a:tint val="75000"/>
                  </a:schemeClr>
                </a:solidFill>
              </a:defRPr>
            </a:lvl1pPr>
            <a:lvl2pPr marL="455610" indent="0">
              <a:buNone/>
              <a:defRPr sz="1800">
                <a:solidFill>
                  <a:schemeClr val="tx1">
                    <a:tint val="75000"/>
                  </a:schemeClr>
                </a:solidFill>
              </a:defRPr>
            </a:lvl2pPr>
            <a:lvl3pPr marL="911238" indent="0">
              <a:buNone/>
              <a:defRPr sz="1600">
                <a:solidFill>
                  <a:schemeClr val="tx1">
                    <a:tint val="75000"/>
                  </a:schemeClr>
                </a:solidFill>
              </a:defRPr>
            </a:lvl3pPr>
            <a:lvl4pPr marL="1366860" indent="0">
              <a:buNone/>
              <a:defRPr sz="1400">
                <a:solidFill>
                  <a:schemeClr val="tx1">
                    <a:tint val="75000"/>
                  </a:schemeClr>
                </a:solidFill>
              </a:defRPr>
            </a:lvl4pPr>
            <a:lvl5pPr marL="1822479" indent="0">
              <a:buNone/>
              <a:defRPr sz="1400">
                <a:solidFill>
                  <a:schemeClr val="tx1">
                    <a:tint val="75000"/>
                  </a:schemeClr>
                </a:solidFill>
              </a:defRPr>
            </a:lvl5pPr>
            <a:lvl6pPr marL="2278097" indent="0">
              <a:buNone/>
              <a:defRPr sz="1400">
                <a:solidFill>
                  <a:schemeClr val="tx1">
                    <a:tint val="75000"/>
                  </a:schemeClr>
                </a:solidFill>
              </a:defRPr>
            </a:lvl6pPr>
            <a:lvl7pPr marL="2733720" indent="0">
              <a:buNone/>
              <a:defRPr sz="1400">
                <a:solidFill>
                  <a:schemeClr val="tx1">
                    <a:tint val="75000"/>
                  </a:schemeClr>
                </a:solidFill>
              </a:defRPr>
            </a:lvl7pPr>
            <a:lvl8pPr marL="3189340" indent="0">
              <a:buNone/>
              <a:defRPr sz="1400">
                <a:solidFill>
                  <a:schemeClr val="tx1">
                    <a:tint val="75000"/>
                  </a:schemeClr>
                </a:solidFill>
              </a:defRPr>
            </a:lvl8pPr>
            <a:lvl9pPr marL="364495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C9E008A-EF86-44A3-9750-BD4EC5234403}"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993062AF-8DB8-461A-B71B-395298732D2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87583776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Content Placeholder 2"/>
          <p:cNvSpPr>
            <a:spLocks noGrp="1"/>
          </p:cNvSpPr>
          <p:nvPr>
            <p:ph sz="half" idx="1"/>
          </p:nvPr>
        </p:nvSpPr>
        <p:spPr>
          <a:xfrm>
            <a:off x="457201" y="1600203"/>
            <a:ext cx="4038600" cy="4525963"/>
          </a:xfrm>
          <a:prstGeom prst="rect">
            <a:avLst/>
          </a:prstGeom>
        </p:spPr>
        <p:txBody>
          <a:bodyPr lIns="91125" tIns="45560" rIns="91125" bIns="455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lIns="91125" tIns="45560" rIns="91125" bIns="455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A3BE269-38A1-4362-84E5-B3EE5E4B248F}"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B846E0C-BD70-4E95-9928-D73E3090531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71589402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a:prstGeom prst="rect">
            <a:avLst/>
          </a:prstGeom>
        </p:spPr>
        <p:txBody>
          <a:bodyPr lIns="91125" tIns="45560" rIns="91125" bIns="45560" anchor="b"/>
          <a:lstStyle>
            <a:lvl1pPr marL="0" indent="0">
              <a:buNone/>
              <a:defRPr sz="2400" b="1"/>
            </a:lvl1pPr>
            <a:lvl2pPr marL="455610" indent="0">
              <a:buNone/>
              <a:defRPr sz="2000" b="1"/>
            </a:lvl2pPr>
            <a:lvl3pPr marL="911238" indent="0">
              <a:buNone/>
              <a:defRPr sz="1800" b="1"/>
            </a:lvl3pPr>
            <a:lvl4pPr marL="1366860" indent="0">
              <a:buNone/>
              <a:defRPr sz="1600" b="1"/>
            </a:lvl4pPr>
            <a:lvl5pPr marL="1822479" indent="0">
              <a:buNone/>
              <a:defRPr sz="1600" b="1"/>
            </a:lvl5pPr>
            <a:lvl6pPr marL="2278097" indent="0">
              <a:buNone/>
              <a:defRPr sz="1600" b="1"/>
            </a:lvl6pPr>
            <a:lvl7pPr marL="2733720" indent="0">
              <a:buNone/>
              <a:defRPr sz="1600" b="1"/>
            </a:lvl7pPr>
            <a:lvl8pPr marL="3189340" indent="0">
              <a:buNone/>
              <a:defRPr sz="1600" b="1"/>
            </a:lvl8pPr>
            <a:lvl9pPr marL="36449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125" tIns="45560" rIns="91125" bIns="4556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a:prstGeom prst="rect">
            <a:avLst/>
          </a:prstGeom>
        </p:spPr>
        <p:txBody>
          <a:bodyPr lIns="91125" tIns="45560" rIns="91125" bIns="45560" anchor="b"/>
          <a:lstStyle>
            <a:lvl1pPr marL="0" indent="0">
              <a:buNone/>
              <a:defRPr sz="2400" b="1"/>
            </a:lvl1pPr>
            <a:lvl2pPr marL="455610" indent="0">
              <a:buNone/>
              <a:defRPr sz="2000" b="1"/>
            </a:lvl2pPr>
            <a:lvl3pPr marL="911238" indent="0">
              <a:buNone/>
              <a:defRPr sz="1800" b="1"/>
            </a:lvl3pPr>
            <a:lvl4pPr marL="1366860" indent="0">
              <a:buNone/>
              <a:defRPr sz="1600" b="1"/>
            </a:lvl4pPr>
            <a:lvl5pPr marL="1822479" indent="0">
              <a:buNone/>
              <a:defRPr sz="1600" b="1"/>
            </a:lvl5pPr>
            <a:lvl6pPr marL="2278097" indent="0">
              <a:buNone/>
              <a:defRPr sz="1600" b="1"/>
            </a:lvl6pPr>
            <a:lvl7pPr marL="2733720" indent="0">
              <a:buNone/>
              <a:defRPr sz="1600" b="1"/>
            </a:lvl7pPr>
            <a:lvl8pPr marL="3189340" indent="0">
              <a:buNone/>
              <a:defRPr sz="1600" b="1"/>
            </a:lvl8pPr>
            <a:lvl9pPr marL="36449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125" tIns="45560" rIns="91125" bIns="4556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E26ABD5E-C24B-4D0C-A5C7-C7800C011554}" type="datetimeFigureOut">
              <a:rPr lang="en-US">
                <a:solidFill>
                  <a:prstClr val="black"/>
                </a:solidFill>
              </a:rPr>
              <a:pPr>
                <a:defRPr/>
              </a:pPr>
              <a:t>3/28/2018</a:t>
            </a:fld>
            <a:endParaRPr lang="en-US">
              <a:solidFill>
                <a:prstClr val="black"/>
              </a:solidFill>
            </a:endParaRPr>
          </a:p>
        </p:txBody>
      </p:sp>
      <p:sp>
        <p:nvSpPr>
          <p:cNvPr id="8" name="Footer Placeholder 7"/>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CABF09F7-3F3D-48C6-AB80-045381CA9FB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33456834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Date Placeholder 2"/>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875EE691-2EDB-4F48-8692-17EA3F4DCC80}" type="datetimeFigureOut">
              <a:rPr lang="en-US">
                <a:solidFill>
                  <a:prstClr val="black"/>
                </a:solidFill>
              </a:rPr>
              <a:pPr>
                <a:defRPr/>
              </a:pPr>
              <a:t>3/28/2018</a:t>
            </a:fld>
            <a:endParaRPr lang="en-US">
              <a:solidFill>
                <a:prstClr val="black"/>
              </a:solidFill>
            </a:endParaRPr>
          </a:p>
        </p:txBody>
      </p:sp>
      <p:sp>
        <p:nvSpPr>
          <p:cNvPr id="4" name="Footer Placeholder 3"/>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2714B50C-156E-4B79-AB3D-D131B001C9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0389190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B85AAF80-F674-4495-89E3-F386D797FB20}" type="datetimeFigureOut">
              <a:rPr lang="en-US">
                <a:solidFill>
                  <a:prstClr val="black"/>
                </a:solidFill>
              </a:rPr>
              <a:pPr>
                <a:defRPr/>
              </a:pPr>
              <a:t>3/28/2018</a:t>
            </a:fld>
            <a:endParaRPr lang="en-US">
              <a:solidFill>
                <a:prstClr val="black"/>
              </a:solidFill>
            </a:endParaRPr>
          </a:p>
        </p:txBody>
      </p:sp>
      <p:sp>
        <p:nvSpPr>
          <p:cNvPr id="3" name="Footer Placeholder 2"/>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4AF3733-F3E1-4BE7-B570-3BDE8473FD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23200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lvl1pPr>
              <a:defRPr sz="36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600203"/>
            <a:ext cx="8229600" cy="4525963"/>
          </a:xfrm>
          <a:prstGeom prst="rect">
            <a:avLst/>
          </a:prstGeom>
        </p:spPr>
        <p:txBody>
          <a:bodyPr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B45279F0-F902-48A7-8085-9582D71C9DCE}" type="datetimeFigureOut">
              <a:rPr lang="en-US"/>
              <a:pPr>
                <a:defRPr/>
              </a:pPr>
              <a:t>3/28/2018</a:t>
            </a:fld>
            <a:endParaRPr lang="en-US"/>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DA289D68-247A-4EFF-AB02-1C7B3F396ED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534553" y="372248"/>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72591"/>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ea typeface="+mn-ea"/>
              <a:cs typeface="Arial" charset="0"/>
            </a:endParaRPr>
          </a:p>
        </p:txBody>
      </p:sp>
      <p:sp>
        <p:nvSpPr>
          <p:cNvPr id="2" name="Title 1"/>
          <p:cNvSpPr>
            <a:spLocks noGrp="1"/>
          </p:cNvSpPr>
          <p:nvPr>
            <p:ph type="title"/>
          </p:nvPr>
        </p:nvSpPr>
        <p:spPr>
          <a:xfrm>
            <a:off x="1791544" y="5090843"/>
            <a:ext cx="5486400" cy="276999"/>
          </a:xfrm>
        </p:spPr>
        <p:txBody>
          <a:bodyPr anchor="b"/>
          <a:lstStyle>
            <a:lvl1pPr algn="l">
              <a:defRPr sz="1800" b="1"/>
            </a:lvl1pPr>
          </a:lstStyle>
          <a:p>
            <a:r>
              <a:rPr lang="en-US" smtClean="0"/>
              <a:t>Click to edit Master title style</a:t>
            </a:r>
            <a:endParaRPr lang="en-ZA"/>
          </a:p>
        </p:txBody>
      </p:sp>
      <p:sp>
        <p:nvSpPr>
          <p:cNvPr id="3" name="Picture Placeholder 2"/>
          <p:cNvSpPr>
            <a:spLocks noGrp="1"/>
          </p:cNvSpPr>
          <p:nvPr>
            <p:ph type="pic" idx="1"/>
          </p:nvPr>
        </p:nvSpPr>
        <p:spPr>
          <a:xfrm>
            <a:off x="1791544" y="612264"/>
            <a:ext cx="5486400" cy="4115772"/>
          </a:xfrm>
        </p:spPr>
        <p:txBody>
          <a:bodyPr/>
          <a:lstStyle>
            <a:lvl1pPr marL="0" indent="0">
              <a:buNone/>
              <a:defRPr sz="2800"/>
            </a:lvl1pPr>
            <a:lvl2pPr marL="398998" indent="0">
              <a:buNone/>
              <a:defRPr sz="2500"/>
            </a:lvl2pPr>
            <a:lvl3pPr marL="798015" indent="0">
              <a:buNone/>
              <a:defRPr sz="2100"/>
            </a:lvl3pPr>
            <a:lvl4pPr marL="1197026" indent="0">
              <a:buNone/>
              <a:defRPr sz="1800"/>
            </a:lvl4pPr>
            <a:lvl5pPr marL="1596033" indent="0">
              <a:buNone/>
              <a:defRPr sz="1800"/>
            </a:lvl5pPr>
            <a:lvl6pPr marL="1995044" indent="0">
              <a:buNone/>
              <a:defRPr sz="1800"/>
            </a:lvl6pPr>
            <a:lvl7pPr marL="2394051" indent="0">
              <a:buNone/>
              <a:defRPr sz="1800"/>
            </a:lvl7pPr>
            <a:lvl8pPr marL="2793062" indent="0">
              <a:buNone/>
              <a:defRPr sz="1800"/>
            </a:lvl8pPr>
            <a:lvl9pPr marL="3192076" indent="0">
              <a:buNone/>
              <a:defRPr sz="1800"/>
            </a:lvl9pPr>
          </a:lstStyle>
          <a:p>
            <a:pPr lvl="0"/>
            <a:endParaRPr lang="en-ZA" noProof="0" dirty="0" smtClean="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200"/>
            </a:lvl1pPr>
            <a:lvl2pPr marL="398998" indent="0">
              <a:buNone/>
              <a:defRPr sz="1100"/>
            </a:lvl2pPr>
            <a:lvl3pPr marL="798015" indent="0">
              <a:buNone/>
              <a:defRPr sz="900"/>
            </a:lvl3pPr>
            <a:lvl4pPr marL="1197026" indent="0">
              <a:buNone/>
              <a:defRPr sz="800"/>
            </a:lvl4pPr>
            <a:lvl5pPr marL="1596033" indent="0">
              <a:buNone/>
              <a:defRPr sz="800"/>
            </a:lvl5pPr>
            <a:lvl6pPr marL="1995044" indent="0">
              <a:buNone/>
              <a:defRPr sz="800"/>
            </a:lvl6pPr>
            <a:lvl7pPr marL="2394051" indent="0">
              <a:buNone/>
              <a:defRPr sz="800"/>
            </a:lvl7pPr>
            <a:lvl8pPr marL="2793062" indent="0">
              <a:buNone/>
              <a:defRPr sz="800"/>
            </a:lvl8pPr>
            <a:lvl9pPr marL="3192076" indent="0">
              <a:buNone/>
              <a:defRPr sz="800"/>
            </a:lvl9pPr>
          </a:lstStyle>
          <a:p>
            <a:pPr lvl="0"/>
            <a:r>
              <a:rPr lang="en-US" smtClean="0"/>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F2F3DFD-C0BE-4F4C-A36A-8E0EAC91D3B3}" type="slidenum">
              <a:rPr lang="en-US"/>
              <a:pPr>
                <a:defRPr/>
              </a:pPr>
              <a:t>‹#›</a:t>
            </a:fld>
            <a:r>
              <a:rPr lang="en-US" dirty="0"/>
              <a:t> </a:t>
            </a:r>
          </a:p>
        </p:txBody>
      </p:sp>
      <p:sp>
        <p:nvSpPr>
          <p:cNvPr id="10" name="TextBox 9"/>
          <p:cNvSpPr txBox="1"/>
          <p:nvPr userDrawn="1"/>
        </p:nvSpPr>
        <p:spPr>
          <a:xfrm>
            <a:off x="3629751" y="6570609"/>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70529525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8" y="273050"/>
            <a:ext cx="3008313" cy="1162050"/>
          </a:xfrm>
          <a:prstGeom prst="rect">
            <a:avLst/>
          </a:prstGeom>
        </p:spPr>
        <p:txBody>
          <a:bodyPr lIns="91125" tIns="45560" rIns="91125" bIns="45560"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8"/>
            <a:ext cx="5111750" cy="5853113"/>
          </a:xfrm>
          <a:prstGeom prst="rect">
            <a:avLst/>
          </a:prstGeom>
        </p:spPr>
        <p:txBody>
          <a:bodyPr lIns="91125" tIns="45560" rIns="91125" bIns="4556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8" y="1435104"/>
            <a:ext cx="3008313" cy="4691063"/>
          </a:xfrm>
          <a:prstGeom prst="rect">
            <a:avLst/>
          </a:prstGeom>
        </p:spPr>
        <p:txBody>
          <a:bodyPr lIns="91125" tIns="45560" rIns="91125" bIns="45560"/>
          <a:lstStyle>
            <a:lvl1pPr marL="0" indent="0">
              <a:buNone/>
              <a:defRPr sz="1400"/>
            </a:lvl1pPr>
            <a:lvl2pPr marL="455610" indent="0">
              <a:buNone/>
              <a:defRPr sz="1200"/>
            </a:lvl2pPr>
            <a:lvl3pPr marL="911238" indent="0">
              <a:buNone/>
              <a:defRPr sz="1000"/>
            </a:lvl3pPr>
            <a:lvl4pPr marL="1366860" indent="0">
              <a:buNone/>
              <a:defRPr sz="900"/>
            </a:lvl4pPr>
            <a:lvl5pPr marL="1822479" indent="0">
              <a:buNone/>
              <a:defRPr sz="900"/>
            </a:lvl5pPr>
            <a:lvl6pPr marL="2278097" indent="0">
              <a:buNone/>
              <a:defRPr sz="900"/>
            </a:lvl6pPr>
            <a:lvl7pPr marL="2733720" indent="0">
              <a:buNone/>
              <a:defRPr sz="900"/>
            </a:lvl7pPr>
            <a:lvl8pPr marL="3189340" indent="0">
              <a:buNone/>
              <a:defRPr sz="900"/>
            </a:lvl8pPr>
            <a:lvl9pPr marL="364495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FB7ACF98-8527-42F1-B90B-591D3D40170E}"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C732391A-A887-48CD-86E1-56CE2A6DD3E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42429076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125" tIns="45560" rIns="91125" bIns="45560"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125" tIns="45560" rIns="91125" bIns="45560"/>
          <a:lstStyle>
            <a:lvl1pPr marL="0" indent="0">
              <a:buNone/>
              <a:defRPr sz="3200"/>
            </a:lvl1pPr>
            <a:lvl2pPr marL="455610" indent="0">
              <a:buNone/>
              <a:defRPr sz="2800"/>
            </a:lvl2pPr>
            <a:lvl3pPr marL="911238" indent="0">
              <a:buNone/>
              <a:defRPr sz="2400"/>
            </a:lvl3pPr>
            <a:lvl4pPr marL="1366860" indent="0">
              <a:buNone/>
              <a:defRPr sz="2000"/>
            </a:lvl4pPr>
            <a:lvl5pPr marL="1822479" indent="0">
              <a:buNone/>
              <a:defRPr sz="2000"/>
            </a:lvl5pPr>
            <a:lvl6pPr marL="2278097" indent="0">
              <a:buNone/>
              <a:defRPr sz="2000"/>
            </a:lvl6pPr>
            <a:lvl7pPr marL="2733720" indent="0">
              <a:buNone/>
              <a:defRPr sz="2000"/>
            </a:lvl7pPr>
            <a:lvl8pPr marL="3189340" indent="0">
              <a:buNone/>
              <a:defRPr sz="2000"/>
            </a:lvl8pPr>
            <a:lvl9pPr marL="3644958"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125" tIns="45560" rIns="91125" bIns="45560"/>
          <a:lstStyle>
            <a:lvl1pPr marL="0" indent="0">
              <a:buNone/>
              <a:defRPr sz="1400"/>
            </a:lvl1pPr>
            <a:lvl2pPr marL="455610" indent="0">
              <a:buNone/>
              <a:defRPr sz="1200"/>
            </a:lvl2pPr>
            <a:lvl3pPr marL="911238" indent="0">
              <a:buNone/>
              <a:defRPr sz="1000"/>
            </a:lvl3pPr>
            <a:lvl4pPr marL="1366860" indent="0">
              <a:buNone/>
              <a:defRPr sz="900"/>
            </a:lvl4pPr>
            <a:lvl5pPr marL="1822479" indent="0">
              <a:buNone/>
              <a:defRPr sz="900"/>
            </a:lvl5pPr>
            <a:lvl6pPr marL="2278097" indent="0">
              <a:buNone/>
              <a:defRPr sz="900"/>
            </a:lvl6pPr>
            <a:lvl7pPr marL="2733720" indent="0">
              <a:buNone/>
              <a:defRPr sz="900"/>
            </a:lvl7pPr>
            <a:lvl8pPr marL="3189340" indent="0">
              <a:buNone/>
              <a:defRPr sz="900"/>
            </a:lvl8pPr>
            <a:lvl9pPr marL="364495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101256C-9756-488F-A390-2AE7EBE583F1}"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992CE0A-DAF4-4FCC-97DE-8196226552A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18689195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6CD521AD-F70F-4936-8CCA-ED84ADFCA45C}"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6F50D205-CB9F-41A1-9176-30C4E3625B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37838246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6"/>
            <a:ext cx="2057400" cy="5851525"/>
          </a:xfrm>
          <a:prstGeom prst="rect">
            <a:avLst/>
          </a:prstGeom>
        </p:spPr>
        <p:txBody>
          <a:bodyPr vert="eaVert" lIns="91125" tIns="45560" rIns="91125" bIns="45560"/>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66"/>
            <a:ext cx="6019800" cy="5851525"/>
          </a:xfrm>
          <a:prstGeom prst="rect">
            <a:avLst/>
          </a:prstGeom>
        </p:spPr>
        <p:txBody>
          <a:bodyPr vert="eaVert"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F8CB22B1-7FD9-4DB3-805F-3525E90EE059}"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D1F13AA6-9F91-4BCE-BBA9-E6B7A2FCB66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426226463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F174F664-A482-4093-A1F0-879C191A7A59}" type="datetime1">
              <a:rPr lang="en-US">
                <a:solidFill>
                  <a:prstClr val="black"/>
                </a:solidFill>
              </a:rPr>
              <a:pPr defTabSz="457200">
                <a:defRPr/>
              </a:pPr>
              <a:t>3/28/2018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51217295-DBCE-4F0B-B883-1C9DE8418815}"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21747126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416" y="274638"/>
            <a:ext cx="7202384"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84416" y="1600200"/>
            <a:ext cx="7202384"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27D45F5D-B2B6-49D1-9E75-2F7E0E2AF481}" type="datetime1">
              <a:rPr lang="en-US">
                <a:solidFill>
                  <a:prstClr val="black"/>
                </a:solidFill>
              </a:rPr>
              <a:pPr defTabSz="457200">
                <a:defRPr/>
              </a:pPr>
              <a:t>3/28/2018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17822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defTabSz="457200">
              <a:defRPr/>
            </a:pPr>
            <a:fld id="{3BABFDD9-386B-4635-A8AB-4BCCAEB4E35F}"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2107913453"/>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EE6038E4-0415-4FE9-A52B-8B89E2113161}" type="datetime1">
              <a:rPr lang="en-US">
                <a:solidFill>
                  <a:prstClr val="black"/>
                </a:solidFill>
              </a:rPr>
              <a:pPr defTabSz="457200">
                <a:defRPr/>
              </a:pPr>
              <a:t>3/28/2018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CAD041C9-F1BE-498E-A6B1-DAF350FEA22F}"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49749707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10C9FE3F-5C36-434A-9660-C29ACC7FC2CD}" type="datetime1">
              <a:rPr lang="en-US">
                <a:solidFill>
                  <a:prstClr val="black"/>
                </a:solidFill>
              </a:rPr>
              <a:pPr defTabSz="457200">
                <a:defRPr/>
              </a:pPr>
              <a:t>3/28/2018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EEC6507D-7A9B-4CBD-AECD-8A240EE11E8A}"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82751540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BF512D69-9E9E-484E-8FCE-A09224314A7B}" type="datetime1">
              <a:rPr lang="en-US">
                <a:solidFill>
                  <a:prstClr val="black"/>
                </a:solidFill>
              </a:rPr>
              <a:pPr defTabSz="457200">
                <a:defRPr/>
              </a:pPr>
              <a:t>3/28/2018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246718E0-1054-4BA3-B139-7AE800E79595}"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282071003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E873127D-D0F9-4A4E-A9DA-0DC29CA529BC}" type="datetime1">
              <a:rPr lang="en-US">
                <a:solidFill>
                  <a:prstClr val="black"/>
                </a:solidFill>
              </a:rPr>
              <a:pPr defTabSz="457200">
                <a:defRPr/>
              </a:pPr>
              <a:t>3/28/2018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B26AA24C-6DF8-4126-814D-D4898393D0C1}"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4041350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372248"/>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ea typeface="+mn-ea"/>
              <a:cs typeface="Arial" charset="0"/>
            </a:endParaRPr>
          </a:p>
        </p:txBody>
      </p:sp>
      <p:sp>
        <p:nvSpPr>
          <p:cNvPr id="6" name="AutoShape 2"/>
          <p:cNvSpPr>
            <a:spLocks noChangeArrowheads="1"/>
          </p:cNvSpPr>
          <p:nvPr userDrawn="1"/>
        </p:nvSpPr>
        <p:spPr bwMode="auto">
          <a:xfrm>
            <a:off x="534553" y="6376637"/>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ea typeface="+mn-ea"/>
              <a:cs typeface="Arial" charset="0"/>
            </a:endParaRPr>
          </a:p>
        </p:txBody>
      </p:sp>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280"/>
          <p:cNvSpPr>
            <a:spLocks noGrp="1" noChangeArrowheads="1"/>
          </p:cNvSpPr>
          <p:nvPr>
            <p:ph type="sldNum" sz="quarter" idx="10"/>
          </p:nvPr>
        </p:nvSpPr>
        <p:spPr/>
        <p:txBody>
          <a:bodyPr/>
          <a:lstStyle>
            <a:lvl1pPr>
              <a:defRPr/>
            </a:lvl1pPr>
          </a:lstStyle>
          <a:p>
            <a:pPr>
              <a:defRPr/>
            </a:pPr>
            <a:fld id="{9E72D67B-465D-4F45-B9E9-2DFDE8296FF7}" type="slidenum">
              <a:rPr lang="en-US"/>
              <a:pPr>
                <a:defRPr/>
              </a:pPr>
              <a:t>‹#›</a:t>
            </a:fld>
            <a:r>
              <a:rPr lang="en-US" dirty="0"/>
              <a:t> </a:t>
            </a:r>
          </a:p>
        </p:txBody>
      </p:sp>
      <p:sp>
        <p:nvSpPr>
          <p:cNvPr id="9" name="TextBox 8"/>
          <p:cNvSpPr txBox="1"/>
          <p:nvPr userDrawn="1"/>
        </p:nvSpPr>
        <p:spPr>
          <a:xfrm>
            <a:off x="3615825" y="6556681"/>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74920122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1D7D60A4-DE2A-4FBE-8CB5-9EC4351842F1}" type="datetime1">
              <a:rPr lang="en-US">
                <a:solidFill>
                  <a:prstClr val="black"/>
                </a:solidFill>
              </a:rPr>
              <a:pPr defTabSz="457200">
                <a:defRPr/>
              </a:pPr>
              <a:t>3/28/2018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2CCE0A75-9371-4C25-90ED-378BF618ADEB}"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384115968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E52EA1E1-12BB-48A0-82C7-4A4A1BDC86FD}" type="datetime1">
              <a:rPr lang="en-US">
                <a:solidFill>
                  <a:prstClr val="black"/>
                </a:solidFill>
              </a:rPr>
              <a:pPr defTabSz="457200">
                <a:defRPr/>
              </a:pPr>
              <a:t>3/28/2018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7AFD5DE1-1848-48AE-9C2F-FB52CF72ACEA}"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325443207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40AD38C6-BC66-4D0D-8574-45FC6F7CC764}" type="datetime1">
              <a:rPr lang="en-US">
                <a:solidFill>
                  <a:prstClr val="black"/>
                </a:solidFill>
              </a:rPr>
              <a:pPr defTabSz="457200">
                <a:defRPr/>
              </a:pPr>
              <a:t>3/28/2018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95AAAEF6-0C29-415D-9079-6FFC7BE16DD9}"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362709024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A74B641F-4C5D-47D5-8397-A2C52AA8CB53}" type="datetime1">
              <a:rPr lang="en-US">
                <a:solidFill>
                  <a:prstClr val="black"/>
                </a:solidFill>
              </a:rPr>
              <a:pPr defTabSz="457200">
                <a:defRPr/>
              </a:pPr>
              <a:t>3/28/2018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74E18BEC-B791-4667-9550-153E3F71E360}"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36414433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84756172-78A0-4EC7-A5CF-903796254319}" type="datetime1">
              <a:rPr lang="en-US">
                <a:solidFill>
                  <a:prstClr val="black"/>
                </a:solidFill>
              </a:rPr>
              <a:pPr defTabSz="457200">
                <a:defRPr/>
              </a:pPr>
              <a:t>3/28/2018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a:defRPr/>
            </a:pPr>
            <a:fld id="{D24AB0AE-FD3F-4776-A959-1D045317C98B}"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41771317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125" tIns="45560" rIns="91125" bIns="45560"/>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a:prstGeom prst="rect">
            <a:avLst/>
          </a:prstGeom>
        </p:spPr>
        <p:txBody>
          <a:bodyPr lIns="91125" tIns="45560" rIns="91125" bIns="45560"/>
          <a:lstStyle>
            <a:lvl1pPr marL="0" indent="0" algn="ctr">
              <a:buNone/>
              <a:defRPr>
                <a:solidFill>
                  <a:schemeClr val="tx1">
                    <a:tint val="75000"/>
                  </a:schemeClr>
                </a:solidFill>
              </a:defRPr>
            </a:lvl1pPr>
            <a:lvl2pPr marL="455610" indent="0" algn="ctr">
              <a:buNone/>
              <a:defRPr>
                <a:solidFill>
                  <a:schemeClr val="tx1">
                    <a:tint val="75000"/>
                  </a:schemeClr>
                </a:solidFill>
              </a:defRPr>
            </a:lvl2pPr>
            <a:lvl3pPr marL="911238" indent="0" algn="ctr">
              <a:buNone/>
              <a:defRPr>
                <a:solidFill>
                  <a:schemeClr val="tx1">
                    <a:tint val="75000"/>
                  </a:schemeClr>
                </a:solidFill>
              </a:defRPr>
            </a:lvl3pPr>
            <a:lvl4pPr marL="1366860" indent="0" algn="ctr">
              <a:buNone/>
              <a:defRPr>
                <a:solidFill>
                  <a:schemeClr val="tx1">
                    <a:tint val="75000"/>
                  </a:schemeClr>
                </a:solidFill>
              </a:defRPr>
            </a:lvl4pPr>
            <a:lvl5pPr marL="1822479" indent="0" algn="ctr">
              <a:buNone/>
              <a:defRPr>
                <a:solidFill>
                  <a:schemeClr val="tx1">
                    <a:tint val="75000"/>
                  </a:schemeClr>
                </a:solidFill>
              </a:defRPr>
            </a:lvl5pPr>
            <a:lvl6pPr marL="2278097" indent="0" algn="ctr">
              <a:buNone/>
              <a:defRPr>
                <a:solidFill>
                  <a:schemeClr val="tx1">
                    <a:tint val="75000"/>
                  </a:schemeClr>
                </a:solidFill>
              </a:defRPr>
            </a:lvl6pPr>
            <a:lvl7pPr marL="2733720" indent="0" algn="ctr">
              <a:buNone/>
              <a:defRPr>
                <a:solidFill>
                  <a:schemeClr val="tx1">
                    <a:tint val="75000"/>
                  </a:schemeClr>
                </a:solidFill>
              </a:defRPr>
            </a:lvl7pPr>
            <a:lvl8pPr marL="3189340" indent="0" algn="ctr">
              <a:buNone/>
              <a:defRPr>
                <a:solidFill>
                  <a:schemeClr val="tx1">
                    <a:tint val="75000"/>
                  </a:schemeClr>
                </a:solidFill>
              </a:defRPr>
            </a:lvl8pPr>
            <a:lvl9pPr marL="36449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7E91E83-252B-40F8-8575-326DF3ABAF59}"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C8DD2FE-DD92-42F1-B331-93561553523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78563499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lvl1pPr>
              <a:defRPr sz="36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600203"/>
            <a:ext cx="8229600" cy="4525963"/>
          </a:xfrm>
          <a:prstGeom prst="rect">
            <a:avLst/>
          </a:prstGeom>
        </p:spPr>
        <p:txBody>
          <a:bodyPr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B45279F0-F902-48A7-8085-9582D71C9DCE}"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DA289D68-247A-4EFF-AB02-1C7B3F396ED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54419708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8"/>
            <a:ext cx="7772400" cy="1362075"/>
          </a:xfrm>
          <a:prstGeom prst="rect">
            <a:avLst/>
          </a:prstGeom>
        </p:spPr>
        <p:txBody>
          <a:bodyPr lIns="91125" tIns="45560" rIns="91125" bIns="45560"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8"/>
            <a:ext cx="7772400" cy="1500187"/>
          </a:xfrm>
          <a:prstGeom prst="rect">
            <a:avLst/>
          </a:prstGeom>
        </p:spPr>
        <p:txBody>
          <a:bodyPr lIns="91125" tIns="45560" rIns="91125" bIns="45560" anchor="b"/>
          <a:lstStyle>
            <a:lvl1pPr marL="0" indent="0">
              <a:buNone/>
              <a:defRPr sz="2000">
                <a:solidFill>
                  <a:schemeClr val="tx1">
                    <a:tint val="75000"/>
                  </a:schemeClr>
                </a:solidFill>
              </a:defRPr>
            </a:lvl1pPr>
            <a:lvl2pPr marL="455610" indent="0">
              <a:buNone/>
              <a:defRPr sz="1800">
                <a:solidFill>
                  <a:schemeClr val="tx1">
                    <a:tint val="75000"/>
                  </a:schemeClr>
                </a:solidFill>
              </a:defRPr>
            </a:lvl2pPr>
            <a:lvl3pPr marL="911238" indent="0">
              <a:buNone/>
              <a:defRPr sz="1600">
                <a:solidFill>
                  <a:schemeClr val="tx1">
                    <a:tint val="75000"/>
                  </a:schemeClr>
                </a:solidFill>
              </a:defRPr>
            </a:lvl3pPr>
            <a:lvl4pPr marL="1366860" indent="0">
              <a:buNone/>
              <a:defRPr sz="1400">
                <a:solidFill>
                  <a:schemeClr val="tx1">
                    <a:tint val="75000"/>
                  </a:schemeClr>
                </a:solidFill>
              </a:defRPr>
            </a:lvl4pPr>
            <a:lvl5pPr marL="1822479" indent="0">
              <a:buNone/>
              <a:defRPr sz="1400">
                <a:solidFill>
                  <a:schemeClr val="tx1">
                    <a:tint val="75000"/>
                  </a:schemeClr>
                </a:solidFill>
              </a:defRPr>
            </a:lvl5pPr>
            <a:lvl6pPr marL="2278097" indent="0">
              <a:buNone/>
              <a:defRPr sz="1400">
                <a:solidFill>
                  <a:schemeClr val="tx1">
                    <a:tint val="75000"/>
                  </a:schemeClr>
                </a:solidFill>
              </a:defRPr>
            </a:lvl6pPr>
            <a:lvl7pPr marL="2733720" indent="0">
              <a:buNone/>
              <a:defRPr sz="1400">
                <a:solidFill>
                  <a:schemeClr val="tx1">
                    <a:tint val="75000"/>
                  </a:schemeClr>
                </a:solidFill>
              </a:defRPr>
            </a:lvl7pPr>
            <a:lvl8pPr marL="3189340" indent="0">
              <a:buNone/>
              <a:defRPr sz="1400">
                <a:solidFill>
                  <a:schemeClr val="tx1">
                    <a:tint val="75000"/>
                  </a:schemeClr>
                </a:solidFill>
              </a:defRPr>
            </a:lvl8pPr>
            <a:lvl9pPr marL="364495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C9E008A-EF86-44A3-9750-BD4EC5234403}"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993062AF-8DB8-461A-B71B-395298732D2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94600128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Content Placeholder 2"/>
          <p:cNvSpPr>
            <a:spLocks noGrp="1"/>
          </p:cNvSpPr>
          <p:nvPr>
            <p:ph sz="half" idx="1"/>
          </p:nvPr>
        </p:nvSpPr>
        <p:spPr>
          <a:xfrm>
            <a:off x="457201" y="1600203"/>
            <a:ext cx="4038600" cy="4525963"/>
          </a:xfrm>
          <a:prstGeom prst="rect">
            <a:avLst/>
          </a:prstGeom>
        </p:spPr>
        <p:txBody>
          <a:bodyPr lIns="91125" tIns="45560" rIns="91125" bIns="455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lIns="91125" tIns="45560" rIns="91125" bIns="455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A3BE269-38A1-4362-84E5-B3EE5E4B248F}"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B846E0C-BD70-4E95-9928-D73E3090531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81035411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a:prstGeom prst="rect">
            <a:avLst/>
          </a:prstGeom>
        </p:spPr>
        <p:txBody>
          <a:bodyPr lIns="91125" tIns="45560" rIns="91125" bIns="45560" anchor="b"/>
          <a:lstStyle>
            <a:lvl1pPr marL="0" indent="0">
              <a:buNone/>
              <a:defRPr sz="2400" b="1"/>
            </a:lvl1pPr>
            <a:lvl2pPr marL="455610" indent="0">
              <a:buNone/>
              <a:defRPr sz="2000" b="1"/>
            </a:lvl2pPr>
            <a:lvl3pPr marL="911238" indent="0">
              <a:buNone/>
              <a:defRPr sz="1800" b="1"/>
            </a:lvl3pPr>
            <a:lvl4pPr marL="1366860" indent="0">
              <a:buNone/>
              <a:defRPr sz="1600" b="1"/>
            </a:lvl4pPr>
            <a:lvl5pPr marL="1822479" indent="0">
              <a:buNone/>
              <a:defRPr sz="1600" b="1"/>
            </a:lvl5pPr>
            <a:lvl6pPr marL="2278097" indent="0">
              <a:buNone/>
              <a:defRPr sz="1600" b="1"/>
            </a:lvl6pPr>
            <a:lvl7pPr marL="2733720" indent="0">
              <a:buNone/>
              <a:defRPr sz="1600" b="1"/>
            </a:lvl7pPr>
            <a:lvl8pPr marL="3189340" indent="0">
              <a:buNone/>
              <a:defRPr sz="1600" b="1"/>
            </a:lvl8pPr>
            <a:lvl9pPr marL="36449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125" tIns="45560" rIns="91125" bIns="4556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a:prstGeom prst="rect">
            <a:avLst/>
          </a:prstGeom>
        </p:spPr>
        <p:txBody>
          <a:bodyPr lIns="91125" tIns="45560" rIns="91125" bIns="45560" anchor="b"/>
          <a:lstStyle>
            <a:lvl1pPr marL="0" indent="0">
              <a:buNone/>
              <a:defRPr sz="2400" b="1"/>
            </a:lvl1pPr>
            <a:lvl2pPr marL="455610" indent="0">
              <a:buNone/>
              <a:defRPr sz="2000" b="1"/>
            </a:lvl2pPr>
            <a:lvl3pPr marL="911238" indent="0">
              <a:buNone/>
              <a:defRPr sz="1800" b="1"/>
            </a:lvl3pPr>
            <a:lvl4pPr marL="1366860" indent="0">
              <a:buNone/>
              <a:defRPr sz="1600" b="1"/>
            </a:lvl4pPr>
            <a:lvl5pPr marL="1822479" indent="0">
              <a:buNone/>
              <a:defRPr sz="1600" b="1"/>
            </a:lvl5pPr>
            <a:lvl6pPr marL="2278097" indent="0">
              <a:buNone/>
              <a:defRPr sz="1600" b="1"/>
            </a:lvl6pPr>
            <a:lvl7pPr marL="2733720" indent="0">
              <a:buNone/>
              <a:defRPr sz="1600" b="1"/>
            </a:lvl7pPr>
            <a:lvl8pPr marL="3189340" indent="0">
              <a:buNone/>
              <a:defRPr sz="1600" b="1"/>
            </a:lvl8pPr>
            <a:lvl9pPr marL="36449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125" tIns="45560" rIns="91125" bIns="4556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E26ABD5E-C24B-4D0C-A5C7-C7800C011554}" type="datetimeFigureOut">
              <a:rPr lang="en-US">
                <a:solidFill>
                  <a:prstClr val="black"/>
                </a:solidFill>
              </a:rPr>
              <a:pPr>
                <a:defRPr/>
              </a:pPr>
              <a:t>3/28/2018</a:t>
            </a:fld>
            <a:endParaRPr lang="en-US">
              <a:solidFill>
                <a:prstClr val="black"/>
              </a:solidFill>
            </a:endParaRPr>
          </a:p>
        </p:txBody>
      </p:sp>
      <p:sp>
        <p:nvSpPr>
          <p:cNvPr id="8" name="Footer Placeholder 7"/>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CABF09F7-3F3D-48C6-AB80-045381CA9FB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66370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6336145"/>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2996" tIns="41501" rIns="82996" bIns="41501" anchor="ctr">
            <a:spAutoFit/>
          </a:bodyPr>
          <a:lstStyle/>
          <a:p>
            <a:pPr defTabSz="798882"/>
            <a:endParaRPr lang="en-ZA" sz="1400" b="1" dirty="0">
              <a:solidFill>
                <a:srgbClr val="000000"/>
              </a:solidFill>
              <a:latin typeface="Arial"/>
              <a:ea typeface="+mn-ea"/>
              <a:cs typeface="Arial" charset="0"/>
            </a:endParaRPr>
          </a:p>
        </p:txBody>
      </p:sp>
      <p:sp>
        <p:nvSpPr>
          <p:cNvPr id="2" name="Vertical Title 1"/>
          <p:cNvSpPr>
            <a:spLocks noGrp="1"/>
          </p:cNvSpPr>
          <p:nvPr>
            <p:ph type="title" orient="vert"/>
          </p:nvPr>
        </p:nvSpPr>
        <p:spPr>
          <a:xfrm>
            <a:off x="8654003" y="234901"/>
            <a:ext cx="261610" cy="30030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21490" y="234901"/>
            <a:ext cx="6440485"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Rectangle 280"/>
          <p:cNvSpPr>
            <a:spLocks noGrp="1" noChangeArrowheads="1"/>
          </p:cNvSpPr>
          <p:nvPr>
            <p:ph type="sldNum" sz="quarter" idx="10"/>
          </p:nvPr>
        </p:nvSpPr>
        <p:spPr/>
        <p:txBody>
          <a:bodyPr/>
          <a:lstStyle>
            <a:lvl1pPr>
              <a:defRPr/>
            </a:lvl1pPr>
          </a:lstStyle>
          <a:p>
            <a:pPr>
              <a:defRPr/>
            </a:pPr>
            <a:fld id="{E805170B-D928-4B89-9725-660093742F4A}" type="slidenum">
              <a:rPr lang="en-US"/>
              <a:pPr>
                <a:defRPr/>
              </a:pPr>
              <a:t>‹#›</a:t>
            </a:fld>
            <a:r>
              <a:rPr lang="en-US" dirty="0"/>
              <a:t> </a:t>
            </a:r>
          </a:p>
        </p:txBody>
      </p:sp>
      <p:sp>
        <p:nvSpPr>
          <p:cNvPr id="8" name="TextBox 7"/>
          <p:cNvSpPr txBox="1"/>
          <p:nvPr userDrawn="1"/>
        </p:nvSpPr>
        <p:spPr>
          <a:xfrm>
            <a:off x="3615825" y="6556681"/>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73029573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Date Placeholder 2"/>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875EE691-2EDB-4F48-8692-17EA3F4DCC80}" type="datetimeFigureOut">
              <a:rPr lang="en-US">
                <a:solidFill>
                  <a:prstClr val="black"/>
                </a:solidFill>
              </a:rPr>
              <a:pPr>
                <a:defRPr/>
              </a:pPr>
              <a:t>3/28/2018</a:t>
            </a:fld>
            <a:endParaRPr lang="en-US">
              <a:solidFill>
                <a:prstClr val="black"/>
              </a:solidFill>
            </a:endParaRPr>
          </a:p>
        </p:txBody>
      </p:sp>
      <p:sp>
        <p:nvSpPr>
          <p:cNvPr id="4" name="Footer Placeholder 3"/>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2714B50C-156E-4B79-AB3D-D131B001C9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23045417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B85AAF80-F674-4495-89E3-F386D797FB20}" type="datetimeFigureOut">
              <a:rPr lang="en-US">
                <a:solidFill>
                  <a:prstClr val="black"/>
                </a:solidFill>
              </a:rPr>
              <a:pPr>
                <a:defRPr/>
              </a:pPr>
              <a:t>3/28/2018</a:t>
            </a:fld>
            <a:endParaRPr lang="en-US">
              <a:solidFill>
                <a:prstClr val="black"/>
              </a:solidFill>
            </a:endParaRPr>
          </a:p>
        </p:txBody>
      </p:sp>
      <p:sp>
        <p:nvSpPr>
          <p:cNvPr id="3" name="Footer Placeholder 2"/>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4AF3733-F3E1-4BE7-B570-3BDE8473FD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98876681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8" y="273050"/>
            <a:ext cx="3008313" cy="1162050"/>
          </a:xfrm>
          <a:prstGeom prst="rect">
            <a:avLst/>
          </a:prstGeom>
        </p:spPr>
        <p:txBody>
          <a:bodyPr lIns="91125" tIns="45560" rIns="91125" bIns="45560"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8"/>
            <a:ext cx="5111750" cy="5853113"/>
          </a:xfrm>
          <a:prstGeom prst="rect">
            <a:avLst/>
          </a:prstGeom>
        </p:spPr>
        <p:txBody>
          <a:bodyPr lIns="91125" tIns="45560" rIns="91125" bIns="4556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8" y="1435104"/>
            <a:ext cx="3008313" cy="4691063"/>
          </a:xfrm>
          <a:prstGeom prst="rect">
            <a:avLst/>
          </a:prstGeom>
        </p:spPr>
        <p:txBody>
          <a:bodyPr lIns="91125" tIns="45560" rIns="91125" bIns="45560"/>
          <a:lstStyle>
            <a:lvl1pPr marL="0" indent="0">
              <a:buNone/>
              <a:defRPr sz="1400"/>
            </a:lvl1pPr>
            <a:lvl2pPr marL="455610" indent="0">
              <a:buNone/>
              <a:defRPr sz="1200"/>
            </a:lvl2pPr>
            <a:lvl3pPr marL="911238" indent="0">
              <a:buNone/>
              <a:defRPr sz="1000"/>
            </a:lvl3pPr>
            <a:lvl4pPr marL="1366860" indent="0">
              <a:buNone/>
              <a:defRPr sz="900"/>
            </a:lvl4pPr>
            <a:lvl5pPr marL="1822479" indent="0">
              <a:buNone/>
              <a:defRPr sz="900"/>
            </a:lvl5pPr>
            <a:lvl6pPr marL="2278097" indent="0">
              <a:buNone/>
              <a:defRPr sz="900"/>
            </a:lvl6pPr>
            <a:lvl7pPr marL="2733720" indent="0">
              <a:buNone/>
              <a:defRPr sz="900"/>
            </a:lvl7pPr>
            <a:lvl8pPr marL="3189340" indent="0">
              <a:buNone/>
              <a:defRPr sz="900"/>
            </a:lvl8pPr>
            <a:lvl9pPr marL="364495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FB7ACF98-8527-42F1-B90B-591D3D40170E}"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C732391A-A887-48CD-86E1-56CE2A6DD3E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76525607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125" tIns="45560" rIns="91125" bIns="45560"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125" tIns="45560" rIns="91125" bIns="45560"/>
          <a:lstStyle>
            <a:lvl1pPr marL="0" indent="0">
              <a:buNone/>
              <a:defRPr sz="3200"/>
            </a:lvl1pPr>
            <a:lvl2pPr marL="455610" indent="0">
              <a:buNone/>
              <a:defRPr sz="2800"/>
            </a:lvl2pPr>
            <a:lvl3pPr marL="911238" indent="0">
              <a:buNone/>
              <a:defRPr sz="2400"/>
            </a:lvl3pPr>
            <a:lvl4pPr marL="1366860" indent="0">
              <a:buNone/>
              <a:defRPr sz="2000"/>
            </a:lvl4pPr>
            <a:lvl5pPr marL="1822479" indent="0">
              <a:buNone/>
              <a:defRPr sz="2000"/>
            </a:lvl5pPr>
            <a:lvl6pPr marL="2278097" indent="0">
              <a:buNone/>
              <a:defRPr sz="2000"/>
            </a:lvl6pPr>
            <a:lvl7pPr marL="2733720" indent="0">
              <a:buNone/>
              <a:defRPr sz="2000"/>
            </a:lvl7pPr>
            <a:lvl8pPr marL="3189340" indent="0">
              <a:buNone/>
              <a:defRPr sz="2000"/>
            </a:lvl8pPr>
            <a:lvl9pPr marL="3644958"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125" tIns="45560" rIns="91125" bIns="45560"/>
          <a:lstStyle>
            <a:lvl1pPr marL="0" indent="0">
              <a:buNone/>
              <a:defRPr sz="1400"/>
            </a:lvl1pPr>
            <a:lvl2pPr marL="455610" indent="0">
              <a:buNone/>
              <a:defRPr sz="1200"/>
            </a:lvl2pPr>
            <a:lvl3pPr marL="911238" indent="0">
              <a:buNone/>
              <a:defRPr sz="1000"/>
            </a:lvl3pPr>
            <a:lvl4pPr marL="1366860" indent="0">
              <a:buNone/>
              <a:defRPr sz="900"/>
            </a:lvl4pPr>
            <a:lvl5pPr marL="1822479" indent="0">
              <a:buNone/>
              <a:defRPr sz="900"/>
            </a:lvl5pPr>
            <a:lvl6pPr marL="2278097" indent="0">
              <a:buNone/>
              <a:defRPr sz="900"/>
            </a:lvl6pPr>
            <a:lvl7pPr marL="2733720" indent="0">
              <a:buNone/>
              <a:defRPr sz="900"/>
            </a:lvl7pPr>
            <a:lvl8pPr marL="3189340" indent="0">
              <a:buNone/>
              <a:defRPr sz="900"/>
            </a:lvl8pPr>
            <a:lvl9pPr marL="364495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101256C-9756-488F-A390-2AE7EBE583F1}" type="datetimeFigureOut">
              <a:rPr lang="en-US">
                <a:solidFill>
                  <a:prstClr val="black"/>
                </a:solidFill>
              </a:rPr>
              <a:pPr>
                <a:defRPr/>
              </a:pPr>
              <a:t>3/28/2018</a:t>
            </a:fld>
            <a:endParaRPr lang="en-US">
              <a:solidFill>
                <a:prstClr val="black"/>
              </a:solidFill>
            </a:endParaRPr>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992CE0A-DAF4-4FCC-97DE-8196226552A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51857945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6CD521AD-F70F-4936-8CCA-ED84ADFCA45C}"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6F50D205-CB9F-41A1-9176-30C4E3625B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69846662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6"/>
            <a:ext cx="2057400" cy="5851525"/>
          </a:xfrm>
          <a:prstGeom prst="rect">
            <a:avLst/>
          </a:prstGeom>
        </p:spPr>
        <p:txBody>
          <a:bodyPr vert="eaVert" lIns="91125" tIns="45560" rIns="91125" bIns="45560"/>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66"/>
            <a:ext cx="6019800" cy="5851525"/>
          </a:xfrm>
          <a:prstGeom prst="rect">
            <a:avLst/>
          </a:prstGeom>
        </p:spPr>
        <p:txBody>
          <a:bodyPr vert="eaVert" lIns="91125" tIns="45560" rIns="91125" bIns="4556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F8CB22B1-7FD9-4DB3-805F-3525E90EE059}" type="datetimeFigureOut">
              <a:rPr lang="en-US">
                <a:solidFill>
                  <a:prstClr val="black"/>
                </a:solidFill>
              </a:rPr>
              <a:pPr>
                <a:defRPr/>
              </a:pPr>
              <a:t>3/28/2018</a:t>
            </a:fld>
            <a:endParaRPr lang="en-US">
              <a:solidFill>
                <a:prstClr val="black"/>
              </a:solidFill>
            </a:endParaRPr>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D1F13AA6-9F91-4BCE-BBA9-E6B7A2FCB66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759839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2925" y="652498"/>
            <a:ext cx="6362700" cy="26502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2922" y="1738322"/>
            <a:ext cx="4359520" cy="44291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118" y="1738319"/>
            <a:ext cx="4359518"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3118" y="4029081"/>
            <a:ext cx="4359518"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3615825" y="6542753"/>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867585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2925" y="652498"/>
            <a:ext cx="6362700" cy="26502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72922" y="1738319"/>
            <a:ext cx="4359520"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118" y="1738319"/>
            <a:ext cx="4359518"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72922" y="4029081"/>
            <a:ext cx="4359520"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73118" y="4029081"/>
            <a:ext cx="4359518"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3657603" y="6570609"/>
            <a:ext cx="1924370" cy="249846"/>
          </a:xfrm>
          <a:prstGeom prst="rect">
            <a:avLst/>
          </a:prstGeom>
          <a:noFill/>
        </p:spPr>
        <p:txBody>
          <a:bodyPr wrap="square" lIns="79792" tIns="39895" rIns="79792" bIns="39895" rtlCol="0">
            <a:spAutoFit/>
          </a:bodyPr>
          <a:lstStyle/>
          <a:p>
            <a:pPr algn="ctr" defTabSz="798882"/>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869675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8" y="11"/>
            <a:ext cx="9140760" cy="6859620"/>
            <a:chOff x="0" y="0"/>
            <a:chExt cx="5643" cy="4235"/>
          </a:xfrm>
        </p:grpSpPr>
        <p:sp>
          <p:nvSpPr>
            <p:cNvPr id="5" name="McK Document type" hidden="1"/>
            <p:cNvSpPr txBox="1">
              <a:spLocks noChangeArrowheads="1"/>
            </p:cNvSpPr>
            <p:nvPr userDrawn="1"/>
          </p:nvSpPr>
          <p:spPr bwMode="auto">
            <a:xfrm>
              <a:off x="1663" y="3118"/>
              <a:ext cx="3109" cy="124"/>
            </a:xfrm>
            <a:prstGeom prst="rect">
              <a:avLst/>
            </a:prstGeom>
            <a:noFill/>
            <a:ln>
              <a:noFill/>
            </a:ln>
            <a:effectLst/>
            <a:extLst/>
          </p:spPr>
          <p:txBody>
            <a:bodyPr lIns="0" tIns="0" rIns="0" bIns="0" anchor="b">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799080" eaLnBrk="1" hangingPunct="1">
                <a:defRPr/>
              </a:pPr>
              <a:r>
                <a:rPr lang="en-US" sz="1300" b="0" dirty="0" smtClean="0">
                  <a:solidFill>
                    <a:srgbClr val="000000"/>
                  </a:solidFill>
                  <a:ea typeface="+mn-ea"/>
                  <a:cs typeface="Arial" charset="0"/>
                </a:rPr>
                <a:t>Document type</a:t>
              </a:r>
            </a:p>
          </p:txBody>
        </p:sp>
        <p:sp>
          <p:nvSpPr>
            <p:cNvPr id="6" name="McK Date" hidden="1"/>
            <p:cNvSpPr txBox="1">
              <a:spLocks noChangeArrowheads="1"/>
            </p:cNvSpPr>
            <p:nvPr userDrawn="1"/>
          </p:nvSpPr>
          <p:spPr bwMode="auto">
            <a:xfrm>
              <a:off x="1663" y="3275"/>
              <a:ext cx="3109" cy="124"/>
            </a:xfrm>
            <a:prstGeom prst="rect">
              <a:avLst/>
            </a:prstGeom>
            <a:noFill/>
            <a:ln>
              <a:noFill/>
            </a:ln>
            <a:effectLst/>
            <a:extLst/>
          </p:spPr>
          <p:txBody>
            <a:bodyPr lIns="0" tIns="0" rIns="0" bIns="0">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799080" eaLnBrk="1" hangingPunct="1">
                <a:defRPr/>
              </a:pPr>
              <a:r>
                <a:rPr lang="en-US" sz="1300" b="0" dirty="0" smtClean="0">
                  <a:solidFill>
                    <a:srgbClr val="000000"/>
                  </a:solidFill>
                  <a:ea typeface="+mn-ea"/>
                  <a:cs typeface="Arial" charset="0"/>
                </a:rPr>
                <a:t>Date</a:t>
              </a:r>
            </a:p>
          </p:txBody>
        </p:sp>
        <p:sp>
          <p:nvSpPr>
            <p:cNvPr id="7" name="McK Disclaimer" hidden="1"/>
            <p:cNvSpPr>
              <a:spLocks noChangeArrowheads="1"/>
            </p:cNvSpPr>
            <p:nvPr userDrawn="1"/>
          </p:nvSpPr>
          <p:spPr bwMode="auto">
            <a:xfrm>
              <a:off x="1663" y="3730"/>
              <a:ext cx="2777" cy="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defTabSz="745284" eaLnBrk="0" hangingPunct="0"/>
              <a:r>
                <a:rPr lang="en-US" sz="700" dirty="0">
                  <a:solidFill>
                    <a:srgbClr val="000000"/>
                  </a:solidFill>
                  <a:latin typeface="Arial"/>
                  <a:ea typeface="+mn-ea"/>
                  <a:cs typeface="Arial" charset="0"/>
                </a:rPr>
                <a:t>CONFIDENTIAL AND PROPRIETARY</a:t>
              </a:r>
            </a:p>
            <a:p>
              <a:pPr defTabSz="745284" eaLnBrk="0" hangingPunct="0"/>
              <a:r>
                <a:rPr lang="en-US" sz="700" dirty="0">
                  <a:solidFill>
                    <a:srgbClr val="000000"/>
                  </a:solidFill>
                  <a:latin typeface="Arial"/>
                  <a:ea typeface="+mn-ea"/>
                  <a:cs typeface="Arial" charset="0"/>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799080"/>
              <a:endParaRPr lang="en-ZA" sz="1500" b="1" dirty="0">
                <a:solidFill>
                  <a:srgbClr val="000000"/>
                </a:solidFill>
                <a:latin typeface="Arial"/>
                <a:ea typeface="+mn-ea"/>
                <a:cs typeface="Arial" charset="0"/>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799080"/>
              <a:endParaRPr lang="en-ZA" sz="1500" b="1" dirty="0">
                <a:solidFill>
                  <a:srgbClr val="000000"/>
                </a:solidFill>
                <a:latin typeface="Arial"/>
                <a:ea typeface="+mn-ea"/>
                <a:cs typeface="Arial" charset="0"/>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799080"/>
              <a:endParaRPr lang="en-ZA" sz="1500" b="1" dirty="0">
                <a:solidFill>
                  <a:srgbClr val="000000"/>
                </a:solidFill>
                <a:latin typeface="Arial"/>
                <a:ea typeface="+mn-ea"/>
                <a:cs typeface="Arial" charset="0"/>
              </a:endParaRPr>
            </a:p>
          </p:txBody>
        </p:sp>
      </p:grpSp>
      <p:pic>
        <p:nvPicPr>
          <p:cNvPr id="11" name="TitleBottomBarBW" hidden="1"/>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7320093" y="6574554"/>
            <a:ext cx="1670055" cy="19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doc id"/>
          <p:cNvSpPr txBox="1">
            <a:spLocks noChangeArrowheads="1"/>
          </p:cNvSpPr>
          <p:nvPr/>
        </p:nvSpPr>
        <p:spPr bwMode="auto">
          <a:xfrm>
            <a:off x="8614312" y="37259"/>
            <a:ext cx="301290" cy="124720"/>
          </a:xfrm>
          <a:prstGeom prst="rect">
            <a:avLst/>
          </a:prstGeom>
          <a:noFill/>
          <a:ln>
            <a:noFill/>
          </a:ln>
          <a:effectLst/>
          <a:extLst/>
        </p:spPr>
        <p:txBody>
          <a:bodyPr wrap="none" lIns="0" tIns="0" rIns="0" bIns="0"/>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defTabSz="799080" eaLnBrk="1" hangingPunct="1">
              <a:defRPr/>
            </a:pPr>
            <a:endParaRPr lang="en-GB" sz="700" b="0" dirty="0" smtClean="0">
              <a:solidFill>
                <a:srgbClr val="000000"/>
              </a:solidFill>
              <a:ea typeface="+mn-ea"/>
              <a:cs typeface="Arial" charset="0"/>
            </a:endParaRPr>
          </a:p>
        </p:txBody>
      </p:sp>
    </p:spTree>
    <p:extLst>
      <p:ext uri="{BB962C8B-B14F-4D97-AF65-F5344CB8AC3E}">
        <p14:creationId xmlns:p14="http://schemas.microsoft.com/office/powerpoint/2010/main" xmlns="" val="24953328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659" y="272795"/>
            <a:ext cx="8794114" cy="276999"/>
          </a:xfrm>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280"/>
          <p:cNvSpPr>
            <a:spLocks noGrp="1" noChangeArrowheads="1"/>
          </p:cNvSpPr>
          <p:nvPr>
            <p:ph type="sldNum" sz="quarter" idx="10"/>
          </p:nvPr>
        </p:nvSpPr>
        <p:spPr/>
        <p:txBody>
          <a:bodyPr/>
          <a:lstStyle>
            <a:lvl1pPr>
              <a:defRPr/>
            </a:lvl1pPr>
          </a:lstStyle>
          <a:p>
            <a:pPr>
              <a:defRPr/>
            </a:pPr>
            <a:fld id="{75C2E3F5-8458-4FA0-9461-1CAFF44C43BB}" type="slidenum">
              <a:rPr lang="en-US"/>
              <a:pPr>
                <a:defRPr/>
              </a:pPr>
              <a:t>‹#›</a:t>
            </a:fld>
            <a:r>
              <a:rPr lang="en-US" dirty="0"/>
              <a:t> </a:t>
            </a:r>
          </a:p>
        </p:txBody>
      </p:sp>
      <p:sp>
        <p:nvSpPr>
          <p:cNvPr id="7" name="TextBox 6"/>
          <p:cNvSpPr txBox="1"/>
          <p:nvPr userDrawn="1"/>
        </p:nvSpPr>
        <p:spPr>
          <a:xfrm>
            <a:off x="3615825" y="6514902"/>
            <a:ext cx="1924370" cy="254772"/>
          </a:xfrm>
          <a:prstGeom prst="rect">
            <a:avLst/>
          </a:prstGeom>
          <a:noFill/>
        </p:spPr>
        <p:txBody>
          <a:bodyPr wrap="square" lIns="84667" tIns="42334" rIns="84667" bIns="42334" rtlCol="0">
            <a:spAutoFit/>
          </a:bodyPr>
          <a:lstStyle/>
          <a:p>
            <a:pPr algn="ctr" defTabSz="79908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629290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065" tIns="44032" rIns="88065" bIns="44032" anchor="ctr">
            <a:spAutoFit/>
          </a:bodyPr>
          <a:lstStyle/>
          <a:p>
            <a:pPr defTabSz="799080"/>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722482" y="4407360"/>
            <a:ext cx="7771995" cy="1184147"/>
          </a:xfrm>
        </p:spPr>
        <p:txBody>
          <a:bodyPr/>
          <a:lstStyle>
            <a:lvl1pPr algn="l">
              <a:defRPr sz="3700" b="1" cap="all"/>
            </a:lvl1pPr>
          </a:lstStyle>
          <a:p>
            <a:r>
              <a:rPr lang="en-US" smtClean="0"/>
              <a:t>Click to edit Master title style</a:t>
            </a:r>
            <a:endParaRPr lang="en-ZA"/>
          </a:p>
        </p:txBody>
      </p:sp>
      <p:sp>
        <p:nvSpPr>
          <p:cNvPr id="3" name="Text Placeholder 2"/>
          <p:cNvSpPr>
            <a:spLocks noGrp="1"/>
          </p:cNvSpPr>
          <p:nvPr>
            <p:ph type="body" idx="1"/>
          </p:nvPr>
        </p:nvSpPr>
        <p:spPr>
          <a:xfrm>
            <a:off x="722482" y="2907444"/>
            <a:ext cx="7771995" cy="1499884"/>
          </a:xfrm>
        </p:spPr>
        <p:txBody>
          <a:bodyPr anchor="b"/>
          <a:lstStyle>
            <a:lvl1pPr marL="0" indent="0">
              <a:buNone/>
              <a:defRPr sz="1900"/>
            </a:lvl1pPr>
            <a:lvl2pPr marL="423354" indent="0">
              <a:buNone/>
              <a:defRPr sz="1700"/>
            </a:lvl2pPr>
            <a:lvl3pPr marL="846712" indent="0">
              <a:buNone/>
              <a:defRPr sz="1500"/>
            </a:lvl3pPr>
            <a:lvl4pPr marL="1270072" indent="0">
              <a:buNone/>
              <a:defRPr sz="1300"/>
            </a:lvl4pPr>
            <a:lvl5pPr marL="1693423" indent="0">
              <a:buNone/>
              <a:defRPr sz="1300"/>
            </a:lvl5pPr>
            <a:lvl6pPr marL="2116778" indent="0">
              <a:buNone/>
              <a:defRPr sz="1300"/>
            </a:lvl6pPr>
            <a:lvl7pPr marL="2540136" indent="0">
              <a:buNone/>
              <a:defRPr sz="1300"/>
            </a:lvl7pPr>
            <a:lvl8pPr marL="2963492" indent="0">
              <a:buNone/>
              <a:defRPr sz="1300"/>
            </a:lvl8pPr>
            <a:lvl9pPr marL="3386849" indent="0">
              <a:buNone/>
              <a:defRPr sz="1300"/>
            </a:lvl9pPr>
          </a:lstStyle>
          <a:p>
            <a:pPr lvl="0"/>
            <a:r>
              <a:rPr lang="en-US" smtClean="0"/>
              <a:t>Click to edit Master text styles</a:t>
            </a:r>
          </a:p>
        </p:txBody>
      </p:sp>
      <p:sp>
        <p:nvSpPr>
          <p:cNvPr id="6" name="Rectangle 280"/>
          <p:cNvSpPr>
            <a:spLocks noGrp="1" noChangeArrowheads="1"/>
          </p:cNvSpPr>
          <p:nvPr>
            <p:ph type="sldNum" sz="quarter" idx="10"/>
          </p:nvPr>
        </p:nvSpPr>
        <p:spPr/>
        <p:txBody>
          <a:bodyPr/>
          <a:lstStyle>
            <a:lvl1pPr>
              <a:defRPr/>
            </a:lvl1pPr>
          </a:lstStyle>
          <a:p>
            <a:pPr>
              <a:defRPr/>
            </a:pPr>
            <a:fld id="{582F69E1-FDDA-4635-B9F6-DB505B977E5F}" type="slidenum">
              <a:rPr lang="en-US"/>
              <a:pPr>
                <a:defRPr/>
              </a:pPr>
              <a:t>‹#›</a:t>
            </a:fld>
            <a:r>
              <a:rPr lang="en-US" dirty="0"/>
              <a:t> </a:t>
            </a:r>
          </a:p>
        </p:txBody>
      </p:sp>
      <p:sp>
        <p:nvSpPr>
          <p:cNvPr id="8" name="TextBox 7"/>
          <p:cNvSpPr txBox="1"/>
          <p:nvPr userDrawn="1"/>
        </p:nvSpPr>
        <p:spPr>
          <a:xfrm>
            <a:off x="3615825" y="6570602"/>
            <a:ext cx="1924370" cy="254772"/>
          </a:xfrm>
          <a:prstGeom prst="rect">
            <a:avLst/>
          </a:prstGeom>
          <a:noFill/>
        </p:spPr>
        <p:txBody>
          <a:bodyPr wrap="square" lIns="84667" tIns="42334" rIns="84667" bIns="42334" rtlCol="0">
            <a:spAutoFit/>
          </a:bodyPr>
          <a:lstStyle/>
          <a:p>
            <a:pPr algn="ctr" defTabSz="79908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276550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777551" y="358911"/>
            <a:ext cx="8086243"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065" tIns="44032" rIns="88065" bIns="44032" anchor="ctr">
            <a:spAutoFit/>
          </a:bodyPr>
          <a:lstStyle/>
          <a:p>
            <a:pPr defTabSz="799080"/>
            <a:endParaRPr lang="en-ZA" sz="15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065" tIns="44032" rIns="88065" bIns="44032" anchor="ctr">
            <a:spAutoFit/>
          </a:bodyPr>
          <a:lstStyle/>
          <a:p>
            <a:pPr defTabSz="799080"/>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sz="half" idx="1"/>
          </p:nvPr>
        </p:nvSpPr>
        <p:spPr>
          <a:xfrm>
            <a:off x="1482161" y="1990668"/>
            <a:ext cx="2117131" cy="1247204"/>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3754799" y="1990668"/>
            <a:ext cx="2117132" cy="1247204"/>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8" name="Rectangle 280"/>
          <p:cNvSpPr>
            <a:spLocks noGrp="1" noChangeArrowheads="1"/>
          </p:cNvSpPr>
          <p:nvPr>
            <p:ph type="sldNum" sz="quarter" idx="10"/>
          </p:nvPr>
        </p:nvSpPr>
        <p:spPr/>
        <p:txBody>
          <a:bodyPr/>
          <a:lstStyle>
            <a:lvl1pPr>
              <a:defRPr/>
            </a:lvl1pPr>
          </a:lstStyle>
          <a:p>
            <a:pPr>
              <a:defRPr/>
            </a:pPr>
            <a:fld id="{038D8C36-9FD3-4751-B8A6-BF70E26B00E5}" type="slidenum">
              <a:rPr lang="en-US"/>
              <a:pPr>
                <a:defRPr/>
              </a:pPr>
              <a:t>‹#›</a:t>
            </a:fld>
            <a:r>
              <a:rPr lang="en-US" dirty="0"/>
              <a:t> </a:t>
            </a:r>
          </a:p>
        </p:txBody>
      </p:sp>
      <p:sp>
        <p:nvSpPr>
          <p:cNvPr id="10" name="TextBox 9"/>
          <p:cNvSpPr txBox="1"/>
          <p:nvPr userDrawn="1"/>
        </p:nvSpPr>
        <p:spPr>
          <a:xfrm>
            <a:off x="3699381" y="6570602"/>
            <a:ext cx="1924370" cy="254772"/>
          </a:xfrm>
          <a:prstGeom prst="rect">
            <a:avLst/>
          </a:prstGeom>
          <a:noFill/>
        </p:spPr>
        <p:txBody>
          <a:bodyPr wrap="square" lIns="84667" tIns="42334" rIns="84667" bIns="42334" rtlCol="0">
            <a:spAutoFit/>
          </a:bodyPr>
          <a:lstStyle/>
          <a:p>
            <a:pPr algn="ctr" defTabSz="79908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608390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92"/>
            <a:ext cx="8230410" cy="276999"/>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05" y="1535526"/>
            <a:ext cx="4039883" cy="639800"/>
          </a:xfrm>
        </p:spPr>
        <p:txBody>
          <a:bodyPr anchor="b"/>
          <a:lstStyle>
            <a:lvl1pPr marL="0" indent="0">
              <a:buNone/>
              <a:defRPr sz="2200" b="1"/>
            </a:lvl1pPr>
            <a:lvl2pPr marL="423354" indent="0">
              <a:buNone/>
              <a:defRPr sz="1900" b="1"/>
            </a:lvl2pPr>
            <a:lvl3pPr marL="846712" indent="0">
              <a:buNone/>
              <a:defRPr sz="1700" b="1"/>
            </a:lvl3pPr>
            <a:lvl4pPr marL="1270072" indent="0">
              <a:buNone/>
              <a:defRPr sz="1500" b="1"/>
            </a:lvl4pPr>
            <a:lvl5pPr marL="1693423" indent="0">
              <a:buNone/>
              <a:defRPr sz="1500" b="1"/>
            </a:lvl5pPr>
            <a:lvl6pPr marL="2116778" indent="0">
              <a:buNone/>
              <a:defRPr sz="1500" b="1"/>
            </a:lvl6pPr>
            <a:lvl7pPr marL="2540136" indent="0">
              <a:buNone/>
              <a:defRPr sz="1500" b="1"/>
            </a:lvl7pPr>
            <a:lvl8pPr marL="2963492" indent="0">
              <a:buNone/>
              <a:defRPr sz="1500" b="1"/>
            </a:lvl8pPr>
            <a:lvl9pPr marL="338684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6805" y="2175323"/>
            <a:ext cx="4039883" cy="3950557"/>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5" y="1535526"/>
            <a:ext cx="4041502" cy="639800"/>
          </a:xfrm>
        </p:spPr>
        <p:txBody>
          <a:bodyPr anchor="b"/>
          <a:lstStyle>
            <a:lvl1pPr marL="0" indent="0">
              <a:buNone/>
              <a:defRPr sz="2200" b="1"/>
            </a:lvl1pPr>
            <a:lvl2pPr marL="423354" indent="0">
              <a:buNone/>
              <a:defRPr sz="1900" b="1"/>
            </a:lvl2pPr>
            <a:lvl3pPr marL="846712" indent="0">
              <a:buNone/>
              <a:defRPr sz="1700" b="1"/>
            </a:lvl3pPr>
            <a:lvl4pPr marL="1270072" indent="0">
              <a:buNone/>
              <a:defRPr sz="1500" b="1"/>
            </a:lvl4pPr>
            <a:lvl5pPr marL="1693423" indent="0">
              <a:buNone/>
              <a:defRPr sz="1500" b="1"/>
            </a:lvl5pPr>
            <a:lvl6pPr marL="2116778" indent="0">
              <a:buNone/>
              <a:defRPr sz="1500" b="1"/>
            </a:lvl6pPr>
            <a:lvl7pPr marL="2540136" indent="0">
              <a:buNone/>
              <a:defRPr sz="1500" b="1"/>
            </a:lvl7pPr>
            <a:lvl8pPr marL="2963492" indent="0">
              <a:buNone/>
              <a:defRPr sz="1500" b="1"/>
            </a:lvl8pPr>
            <a:lvl9pPr marL="338684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705" y="2175323"/>
            <a:ext cx="4041502" cy="3950557"/>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10" name="Rectangle 280"/>
          <p:cNvSpPr>
            <a:spLocks noGrp="1" noChangeArrowheads="1"/>
          </p:cNvSpPr>
          <p:nvPr>
            <p:ph type="sldNum" sz="quarter" idx="10"/>
          </p:nvPr>
        </p:nvSpPr>
        <p:spPr>
          <a:xfrm>
            <a:off x="8719608" y="6504089"/>
            <a:ext cx="309389" cy="217856"/>
          </a:xfrm>
        </p:spPr>
        <p:txBody>
          <a:bodyPr/>
          <a:lstStyle>
            <a:lvl1pPr>
              <a:defRPr/>
            </a:lvl1pPr>
          </a:lstStyle>
          <a:p>
            <a:pPr>
              <a:defRPr/>
            </a:pPr>
            <a:fld id="{BB344D0A-1251-44BD-BA61-64C5025FFC4B}" type="slidenum">
              <a:rPr lang="en-US"/>
              <a:pPr>
                <a:defRPr/>
              </a:pPr>
              <a:t>‹#›</a:t>
            </a:fld>
            <a:r>
              <a:rPr lang="en-US" dirty="0"/>
              <a:t> </a:t>
            </a:r>
          </a:p>
        </p:txBody>
      </p:sp>
      <p:sp>
        <p:nvSpPr>
          <p:cNvPr id="12" name="TextBox 11"/>
          <p:cNvSpPr txBox="1"/>
          <p:nvPr userDrawn="1"/>
        </p:nvSpPr>
        <p:spPr>
          <a:xfrm>
            <a:off x="3615825" y="6514902"/>
            <a:ext cx="1924370" cy="254772"/>
          </a:xfrm>
          <a:prstGeom prst="rect">
            <a:avLst/>
          </a:prstGeom>
          <a:noFill/>
        </p:spPr>
        <p:txBody>
          <a:bodyPr wrap="square" lIns="84667" tIns="42334" rIns="84667" bIns="42334" rtlCol="0">
            <a:spAutoFit/>
          </a:bodyPr>
          <a:lstStyle/>
          <a:p>
            <a:pPr algn="ctr" defTabSz="799080"/>
            <a:r>
              <a:rPr lang="en-ZA" sz="1100" b="1" dirty="0" smtClean="0">
                <a:solidFill>
                  <a:srgbClr val="F22E33"/>
                </a:solidFill>
                <a:latin typeface="Arial"/>
                <a:ea typeface="+mn-ea"/>
                <a:cs typeface="Arial" charset="0"/>
              </a:rPr>
              <a:t>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43166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8"/>
            <a:ext cx="7772400" cy="1362075"/>
          </a:xfrm>
          <a:prstGeom prst="rect">
            <a:avLst/>
          </a:prstGeom>
        </p:spPr>
        <p:txBody>
          <a:bodyPr lIns="91125" tIns="45560" rIns="91125" bIns="45560"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8"/>
            <a:ext cx="7772400" cy="1500187"/>
          </a:xfrm>
          <a:prstGeom prst="rect">
            <a:avLst/>
          </a:prstGeom>
        </p:spPr>
        <p:txBody>
          <a:bodyPr lIns="91125" tIns="45560" rIns="91125" bIns="45560" anchor="b"/>
          <a:lstStyle>
            <a:lvl1pPr marL="0" indent="0">
              <a:buNone/>
              <a:defRPr sz="2000">
                <a:solidFill>
                  <a:schemeClr val="tx1">
                    <a:tint val="75000"/>
                  </a:schemeClr>
                </a:solidFill>
              </a:defRPr>
            </a:lvl1pPr>
            <a:lvl2pPr marL="455610" indent="0">
              <a:buNone/>
              <a:defRPr sz="1800">
                <a:solidFill>
                  <a:schemeClr val="tx1">
                    <a:tint val="75000"/>
                  </a:schemeClr>
                </a:solidFill>
              </a:defRPr>
            </a:lvl2pPr>
            <a:lvl3pPr marL="911238" indent="0">
              <a:buNone/>
              <a:defRPr sz="1600">
                <a:solidFill>
                  <a:schemeClr val="tx1">
                    <a:tint val="75000"/>
                  </a:schemeClr>
                </a:solidFill>
              </a:defRPr>
            </a:lvl3pPr>
            <a:lvl4pPr marL="1366860" indent="0">
              <a:buNone/>
              <a:defRPr sz="1400">
                <a:solidFill>
                  <a:schemeClr val="tx1">
                    <a:tint val="75000"/>
                  </a:schemeClr>
                </a:solidFill>
              </a:defRPr>
            </a:lvl4pPr>
            <a:lvl5pPr marL="1822479" indent="0">
              <a:buNone/>
              <a:defRPr sz="1400">
                <a:solidFill>
                  <a:schemeClr val="tx1">
                    <a:tint val="75000"/>
                  </a:schemeClr>
                </a:solidFill>
              </a:defRPr>
            </a:lvl5pPr>
            <a:lvl6pPr marL="2278097" indent="0">
              <a:buNone/>
              <a:defRPr sz="1400">
                <a:solidFill>
                  <a:schemeClr val="tx1">
                    <a:tint val="75000"/>
                  </a:schemeClr>
                </a:solidFill>
              </a:defRPr>
            </a:lvl6pPr>
            <a:lvl7pPr marL="2733720" indent="0">
              <a:buNone/>
              <a:defRPr sz="1400">
                <a:solidFill>
                  <a:schemeClr val="tx1">
                    <a:tint val="75000"/>
                  </a:schemeClr>
                </a:solidFill>
              </a:defRPr>
            </a:lvl7pPr>
            <a:lvl8pPr marL="3189340" indent="0">
              <a:buNone/>
              <a:defRPr sz="1400">
                <a:solidFill>
                  <a:schemeClr val="tx1">
                    <a:tint val="75000"/>
                  </a:schemeClr>
                </a:solidFill>
              </a:defRPr>
            </a:lvl8pPr>
            <a:lvl9pPr marL="364495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C9E008A-EF86-44A3-9750-BD4EC5234403}" type="datetimeFigureOut">
              <a:rPr lang="en-US"/>
              <a:pPr>
                <a:defRPr/>
              </a:pPr>
              <a:t>3/28/2018</a:t>
            </a:fld>
            <a:endParaRPr lang="en-US"/>
          </a:p>
        </p:txBody>
      </p:sp>
      <p:sp>
        <p:nvSpPr>
          <p:cNvPr id="5" name="Footer Placeholder 4"/>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993062AF-8DB8-461A-B71B-395298732D2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AutoShape 2"/>
          <p:cNvSpPr>
            <a:spLocks noChangeArrowheads="1"/>
          </p:cNvSpPr>
          <p:nvPr userDrawn="1"/>
        </p:nvSpPr>
        <p:spPr bwMode="auto">
          <a:xfrm>
            <a:off x="254317" y="232576"/>
            <a:ext cx="8687204"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065" tIns="44032" rIns="88065" bIns="44032" anchor="ctr">
            <a:spAutoFit/>
          </a:bodyPr>
          <a:lstStyle/>
          <a:p>
            <a:pPr defTabSz="799080"/>
            <a:endParaRPr lang="en-ZA" sz="1500" b="1" dirty="0">
              <a:solidFill>
                <a:srgbClr val="000000"/>
              </a:solidFill>
              <a:latin typeface="Arial"/>
              <a:ea typeface="+mn-ea"/>
              <a:cs typeface="Arial" charset="0"/>
            </a:endParaRPr>
          </a:p>
        </p:txBody>
      </p:sp>
      <p:sp>
        <p:nvSpPr>
          <p:cNvPr id="5"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065" tIns="44032" rIns="88065" bIns="44032" anchor="ctr">
            <a:spAutoFit/>
          </a:bodyPr>
          <a:lstStyle/>
          <a:p>
            <a:pPr defTabSz="799080"/>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112587" y="137712"/>
            <a:ext cx="8794114" cy="276999"/>
          </a:xfrm>
        </p:spPr>
        <p:txBody>
          <a:bodyPr/>
          <a:lstStyle/>
          <a:p>
            <a:r>
              <a:rPr lang="en-US" dirty="0" smtClean="0"/>
              <a:t>Click to edit Master title style</a:t>
            </a:r>
            <a:endParaRPr lang="en-ZA" dirty="0"/>
          </a:p>
        </p:txBody>
      </p:sp>
      <p:sp>
        <p:nvSpPr>
          <p:cNvPr id="6" name="Rectangle 280"/>
          <p:cNvSpPr>
            <a:spLocks noGrp="1" noChangeArrowheads="1"/>
          </p:cNvSpPr>
          <p:nvPr>
            <p:ph type="sldNum" sz="quarter" idx="10"/>
          </p:nvPr>
        </p:nvSpPr>
        <p:spPr/>
        <p:txBody>
          <a:bodyPr/>
          <a:lstStyle>
            <a:lvl1pPr>
              <a:defRPr/>
            </a:lvl1pPr>
          </a:lstStyle>
          <a:p>
            <a:pPr>
              <a:defRPr/>
            </a:pPr>
            <a:fld id="{36379307-779E-49FA-AA5D-6917BC60B549}" type="slidenum">
              <a:rPr lang="en-US"/>
              <a:pPr>
                <a:defRPr/>
              </a:pPr>
              <a:t>‹#›</a:t>
            </a:fld>
            <a:r>
              <a:rPr lang="en-US" dirty="0"/>
              <a:t> </a:t>
            </a:r>
          </a:p>
        </p:txBody>
      </p:sp>
      <p:sp>
        <p:nvSpPr>
          <p:cNvPr id="8" name="TextBox 7"/>
          <p:cNvSpPr txBox="1"/>
          <p:nvPr userDrawn="1"/>
        </p:nvSpPr>
        <p:spPr>
          <a:xfrm>
            <a:off x="3643677" y="6570602"/>
            <a:ext cx="1924370" cy="254772"/>
          </a:xfrm>
          <a:prstGeom prst="rect">
            <a:avLst/>
          </a:prstGeom>
          <a:noFill/>
        </p:spPr>
        <p:txBody>
          <a:bodyPr wrap="square" lIns="84667" tIns="42334" rIns="84667" bIns="42334" rtlCol="0">
            <a:spAutoFit/>
          </a:bodyPr>
          <a:lstStyle/>
          <a:p>
            <a:pPr algn="ctr" defTabSz="79908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350594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a:off x="534553" y="3589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065" tIns="44032" rIns="88065" bIns="44032" anchor="ctr">
            <a:spAutoFit/>
          </a:bodyPr>
          <a:lstStyle/>
          <a:p>
            <a:pPr defTabSz="799080"/>
            <a:endParaRPr lang="en-ZA" sz="1500" b="1" dirty="0">
              <a:solidFill>
                <a:srgbClr val="000000"/>
              </a:solidFill>
              <a:latin typeface="Arial"/>
              <a:ea typeface="+mn-ea"/>
              <a:cs typeface="Arial" charset="0"/>
            </a:endParaRPr>
          </a:p>
        </p:txBody>
      </p:sp>
      <p:sp>
        <p:nvSpPr>
          <p:cNvPr id="4" name="AutoShape 2"/>
          <p:cNvSpPr>
            <a:spLocks noChangeArrowheads="1"/>
          </p:cNvSpPr>
          <p:nvPr userDrawn="1"/>
        </p:nvSpPr>
        <p:spPr bwMode="auto">
          <a:xfrm>
            <a:off x="534553" y="6322812"/>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065" tIns="44032" rIns="88065" bIns="44032" anchor="ctr">
            <a:spAutoFit/>
          </a:bodyPr>
          <a:lstStyle/>
          <a:p>
            <a:pPr defTabSz="799080"/>
            <a:endParaRPr lang="en-ZA" sz="1500" b="1" dirty="0">
              <a:solidFill>
                <a:srgbClr val="000000"/>
              </a:solidFill>
              <a:latin typeface="Arial"/>
              <a:ea typeface="+mn-ea"/>
              <a:cs typeface="Arial" charset="0"/>
            </a:endParaRPr>
          </a:p>
        </p:txBody>
      </p:sp>
      <p:sp>
        <p:nvSpPr>
          <p:cNvPr id="5" name="Rectangle 280"/>
          <p:cNvSpPr>
            <a:spLocks noGrp="1" noChangeArrowheads="1"/>
          </p:cNvSpPr>
          <p:nvPr>
            <p:ph type="sldNum" sz="quarter" idx="10"/>
          </p:nvPr>
        </p:nvSpPr>
        <p:spPr/>
        <p:txBody>
          <a:bodyPr/>
          <a:lstStyle>
            <a:lvl1pPr>
              <a:defRPr/>
            </a:lvl1pPr>
          </a:lstStyle>
          <a:p>
            <a:pPr>
              <a:defRPr/>
            </a:pPr>
            <a:fld id="{2370D5A3-B95D-4012-AFDC-15FD505E39AD}" type="slidenum">
              <a:rPr lang="en-US"/>
              <a:pPr>
                <a:defRPr/>
              </a:pPr>
              <a:t>‹#›</a:t>
            </a:fld>
            <a:r>
              <a:rPr lang="en-US" dirty="0"/>
              <a:t> </a:t>
            </a:r>
          </a:p>
        </p:txBody>
      </p:sp>
      <p:sp>
        <p:nvSpPr>
          <p:cNvPr id="7" name="TextBox 6"/>
          <p:cNvSpPr txBox="1"/>
          <p:nvPr userDrawn="1"/>
        </p:nvSpPr>
        <p:spPr>
          <a:xfrm>
            <a:off x="3671529" y="6542757"/>
            <a:ext cx="1924370" cy="254772"/>
          </a:xfrm>
          <a:prstGeom prst="rect">
            <a:avLst/>
          </a:prstGeom>
          <a:noFill/>
        </p:spPr>
        <p:txBody>
          <a:bodyPr wrap="square" lIns="84667" tIns="42334" rIns="84667" bIns="42334" rtlCol="0">
            <a:spAutoFit/>
          </a:bodyPr>
          <a:lstStyle/>
          <a:p>
            <a:pPr algn="ctr" defTabSz="79908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4209986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345032" y="130528"/>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065" tIns="44032" rIns="88065" bIns="44032" anchor="ctr">
            <a:spAutoFit/>
          </a:bodyPr>
          <a:lstStyle/>
          <a:p>
            <a:pPr defTabSz="799080"/>
            <a:endParaRPr lang="en-ZA" sz="15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22812"/>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065" tIns="44032" rIns="88065" bIns="44032" anchor="ctr">
            <a:spAutoFit/>
          </a:bodyPr>
          <a:lstStyle/>
          <a:p>
            <a:pPr defTabSz="799080"/>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456821" y="850329"/>
            <a:ext cx="3008045" cy="584775"/>
          </a:xfrm>
        </p:spPr>
        <p:txBody>
          <a:bodyPr anchor="b"/>
          <a:lstStyle>
            <a:lvl1pPr algn="l">
              <a:defRPr sz="19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14" y="273744"/>
            <a:ext cx="5112217" cy="585213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21" y="1435093"/>
            <a:ext cx="3008045" cy="4690782"/>
          </a:xfrm>
        </p:spPr>
        <p:txBody>
          <a:bodyPr/>
          <a:lstStyle>
            <a:lvl1pPr marL="0" indent="0">
              <a:buNone/>
              <a:defRPr sz="1300"/>
            </a:lvl1pPr>
            <a:lvl2pPr marL="423354" indent="0">
              <a:buNone/>
              <a:defRPr sz="1100"/>
            </a:lvl2pPr>
            <a:lvl3pPr marL="846712" indent="0">
              <a:buNone/>
              <a:defRPr sz="900"/>
            </a:lvl3pPr>
            <a:lvl4pPr marL="1270072" indent="0">
              <a:buNone/>
              <a:defRPr sz="800"/>
            </a:lvl4pPr>
            <a:lvl5pPr marL="1693423" indent="0">
              <a:buNone/>
              <a:defRPr sz="800"/>
            </a:lvl5pPr>
            <a:lvl6pPr marL="2116778" indent="0">
              <a:buNone/>
              <a:defRPr sz="800"/>
            </a:lvl6pPr>
            <a:lvl7pPr marL="2540136" indent="0">
              <a:buNone/>
              <a:defRPr sz="800"/>
            </a:lvl7pPr>
            <a:lvl8pPr marL="2963492" indent="0">
              <a:buNone/>
              <a:defRPr sz="800"/>
            </a:lvl8pPr>
            <a:lvl9pPr marL="3386849" indent="0">
              <a:buNone/>
              <a:defRPr sz="800"/>
            </a:lvl9pPr>
          </a:lstStyle>
          <a:p>
            <a:pPr lvl="0"/>
            <a:r>
              <a:rPr lang="en-US" smtClean="0"/>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DF9F6E7-3949-42DC-9A43-574C85897760}" type="slidenum">
              <a:rPr lang="en-US"/>
              <a:pPr>
                <a:defRPr/>
              </a:pPr>
              <a:t>‹#›</a:t>
            </a:fld>
            <a:r>
              <a:rPr lang="en-US" dirty="0"/>
              <a:t> </a:t>
            </a:r>
          </a:p>
        </p:txBody>
      </p:sp>
      <p:sp>
        <p:nvSpPr>
          <p:cNvPr id="10" name="TextBox 9"/>
          <p:cNvSpPr txBox="1"/>
          <p:nvPr userDrawn="1"/>
        </p:nvSpPr>
        <p:spPr>
          <a:xfrm>
            <a:off x="3643677" y="6556683"/>
            <a:ext cx="1924370" cy="254772"/>
          </a:xfrm>
          <a:prstGeom prst="rect">
            <a:avLst/>
          </a:prstGeom>
          <a:noFill/>
        </p:spPr>
        <p:txBody>
          <a:bodyPr wrap="square" lIns="84667" tIns="42334" rIns="84667" bIns="42334" rtlCol="0">
            <a:spAutoFit/>
          </a:bodyPr>
          <a:lstStyle/>
          <a:p>
            <a:pPr algn="ctr" defTabSz="79908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604810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534553" y="3589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065" tIns="44032" rIns="88065" bIns="44032" anchor="ctr">
            <a:spAutoFit/>
          </a:bodyPr>
          <a:lstStyle/>
          <a:p>
            <a:pPr defTabSz="799080"/>
            <a:endParaRPr lang="en-ZA" sz="15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065" tIns="44032" rIns="88065" bIns="44032" anchor="ctr">
            <a:spAutoFit/>
          </a:bodyPr>
          <a:lstStyle/>
          <a:p>
            <a:pPr defTabSz="799080"/>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1791544" y="5075453"/>
            <a:ext cx="5486400" cy="292388"/>
          </a:xfrm>
        </p:spPr>
        <p:txBody>
          <a:bodyPr anchor="b"/>
          <a:lstStyle>
            <a:lvl1pPr algn="l">
              <a:defRPr sz="1900" b="1"/>
            </a:lvl1pPr>
          </a:lstStyle>
          <a:p>
            <a:r>
              <a:rPr lang="en-US" smtClean="0"/>
              <a:t>Click to edit Master title style</a:t>
            </a:r>
            <a:endParaRPr lang="en-ZA"/>
          </a:p>
        </p:txBody>
      </p:sp>
      <p:sp>
        <p:nvSpPr>
          <p:cNvPr id="3" name="Picture Placeholder 2"/>
          <p:cNvSpPr>
            <a:spLocks noGrp="1"/>
          </p:cNvSpPr>
          <p:nvPr>
            <p:ph type="pic" idx="1"/>
          </p:nvPr>
        </p:nvSpPr>
        <p:spPr>
          <a:xfrm>
            <a:off x="1791544" y="612264"/>
            <a:ext cx="5486400" cy="4115772"/>
          </a:xfrm>
        </p:spPr>
        <p:txBody>
          <a:bodyPr/>
          <a:lstStyle>
            <a:lvl1pPr marL="0" indent="0">
              <a:buNone/>
              <a:defRPr sz="3000"/>
            </a:lvl1pPr>
            <a:lvl2pPr marL="423354" indent="0">
              <a:buNone/>
              <a:defRPr sz="2600"/>
            </a:lvl2pPr>
            <a:lvl3pPr marL="846712" indent="0">
              <a:buNone/>
              <a:defRPr sz="2200"/>
            </a:lvl3pPr>
            <a:lvl4pPr marL="1270072" indent="0">
              <a:buNone/>
              <a:defRPr sz="1900"/>
            </a:lvl4pPr>
            <a:lvl5pPr marL="1693423" indent="0">
              <a:buNone/>
              <a:defRPr sz="1900"/>
            </a:lvl5pPr>
            <a:lvl6pPr marL="2116778" indent="0">
              <a:buNone/>
              <a:defRPr sz="1900"/>
            </a:lvl6pPr>
            <a:lvl7pPr marL="2540136" indent="0">
              <a:buNone/>
              <a:defRPr sz="1900"/>
            </a:lvl7pPr>
            <a:lvl8pPr marL="2963492" indent="0">
              <a:buNone/>
              <a:defRPr sz="1900"/>
            </a:lvl8pPr>
            <a:lvl9pPr marL="3386849" indent="0">
              <a:buNone/>
              <a:defRPr sz="1900"/>
            </a:lvl9pPr>
          </a:lstStyle>
          <a:p>
            <a:pPr lvl="0"/>
            <a:endParaRPr lang="en-ZA" noProof="0" dirty="0" smtClean="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300"/>
            </a:lvl1pPr>
            <a:lvl2pPr marL="423354" indent="0">
              <a:buNone/>
              <a:defRPr sz="1100"/>
            </a:lvl2pPr>
            <a:lvl3pPr marL="846712" indent="0">
              <a:buNone/>
              <a:defRPr sz="900"/>
            </a:lvl3pPr>
            <a:lvl4pPr marL="1270072" indent="0">
              <a:buNone/>
              <a:defRPr sz="800"/>
            </a:lvl4pPr>
            <a:lvl5pPr marL="1693423" indent="0">
              <a:buNone/>
              <a:defRPr sz="800"/>
            </a:lvl5pPr>
            <a:lvl6pPr marL="2116778" indent="0">
              <a:buNone/>
              <a:defRPr sz="800"/>
            </a:lvl6pPr>
            <a:lvl7pPr marL="2540136" indent="0">
              <a:buNone/>
              <a:defRPr sz="800"/>
            </a:lvl7pPr>
            <a:lvl8pPr marL="2963492" indent="0">
              <a:buNone/>
              <a:defRPr sz="800"/>
            </a:lvl8pPr>
            <a:lvl9pPr marL="3386849" indent="0">
              <a:buNone/>
              <a:defRPr sz="800"/>
            </a:lvl9pPr>
          </a:lstStyle>
          <a:p>
            <a:pPr lvl="0"/>
            <a:r>
              <a:rPr lang="en-US" smtClean="0"/>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F2F3DFD-C0BE-4F4C-A36A-8E0EAC91D3B3}" type="slidenum">
              <a:rPr lang="en-US"/>
              <a:pPr>
                <a:defRPr/>
              </a:pPr>
              <a:t>‹#›</a:t>
            </a:fld>
            <a:r>
              <a:rPr lang="en-US" dirty="0"/>
              <a:t> </a:t>
            </a:r>
          </a:p>
        </p:txBody>
      </p:sp>
      <p:sp>
        <p:nvSpPr>
          <p:cNvPr id="10" name="TextBox 9"/>
          <p:cNvSpPr txBox="1"/>
          <p:nvPr userDrawn="1"/>
        </p:nvSpPr>
        <p:spPr>
          <a:xfrm>
            <a:off x="3629751" y="6570602"/>
            <a:ext cx="1924370" cy="254772"/>
          </a:xfrm>
          <a:prstGeom prst="rect">
            <a:avLst/>
          </a:prstGeom>
          <a:noFill/>
        </p:spPr>
        <p:txBody>
          <a:bodyPr wrap="square" lIns="84667" tIns="42334" rIns="84667" bIns="42334" rtlCol="0">
            <a:spAutoFit/>
          </a:bodyPr>
          <a:lstStyle/>
          <a:p>
            <a:pPr algn="ctr" defTabSz="79908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637822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3589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065" tIns="44032" rIns="88065" bIns="44032" anchor="ctr">
            <a:spAutoFit/>
          </a:bodyPr>
          <a:lstStyle/>
          <a:p>
            <a:pPr defTabSz="799080"/>
            <a:endParaRPr lang="en-ZA" sz="1500" b="1" dirty="0">
              <a:solidFill>
                <a:srgbClr val="000000"/>
              </a:solidFill>
              <a:latin typeface="Arial"/>
              <a:ea typeface="+mn-ea"/>
              <a:cs typeface="Arial" charset="0"/>
            </a:endParaRPr>
          </a:p>
        </p:txBody>
      </p:sp>
      <p:sp>
        <p:nvSpPr>
          <p:cNvPr id="6" name="AutoShape 2"/>
          <p:cNvSpPr>
            <a:spLocks noChangeArrowheads="1"/>
          </p:cNvSpPr>
          <p:nvPr userDrawn="1"/>
        </p:nvSpPr>
        <p:spPr bwMode="auto">
          <a:xfrm>
            <a:off x="534553" y="63633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065" tIns="44032" rIns="88065" bIns="44032" anchor="ctr">
            <a:spAutoFit/>
          </a:bodyPr>
          <a:lstStyle/>
          <a:p>
            <a:pPr defTabSz="799080"/>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280"/>
          <p:cNvSpPr>
            <a:spLocks noGrp="1" noChangeArrowheads="1"/>
          </p:cNvSpPr>
          <p:nvPr>
            <p:ph type="sldNum" sz="quarter" idx="10"/>
          </p:nvPr>
        </p:nvSpPr>
        <p:spPr/>
        <p:txBody>
          <a:bodyPr/>
          <a:lstStyle>
            <a:lvl1pPr>
              <a:defRPr/>
            </a:lvl1pPr>
          </a:lstStyle>
          <a:p>
            <a:pPr>
              <a:defRPr/>
            </a:pPr>
            <a:fld id="{9E72D67B-465D-4F45-B9E9-2DFDE8296FF7}" type="slidenum">
              <a:rPr lang="en-US"/>
              <a:pPr>
                <a:defRPr/>
              </a:pPr>
              <a:t>‹#›</a:t>
            </a:fld>
            <a:r>
              <a:rPr lang="en-US" dirty="0"/>
              <a:t> </a:t>
            </a:r>
          </a:p>
        </p:txBody>
      </p:sp>
      <p:sp>
        <p:nvSpPr>
          <p:cNvPr id="9" name="TextBox 8"/>
          <p:cNvSpPr txBox="1"/>
          <p:nvPr userDrawn="1"/>
        </p:nvSpPr>
        <p:spPr>
          <a:xfrm>
            <a:off x="3615825" y="6556683"/>
            <a:ext cx="1924370" cy="254772"/>
          </a:xfrm>
          <a:prstGeom prst="rect">
            <a:avLst/>
          </a:prstGeom>
          <a:noFill/>
        </p:spPr>
        <p:txBody>
          <a:bodyPr wrap="square" lIns="84667" tIns="42334" rIns="84667" bIns="42334" rtlCol="0">
            <a:spAutoFit/>
          </a:bodyPr>
          <a:lstStyle/>
          <a:p>
            <a:pPr algn="ctr" defTabSz="79908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550456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6322812"/>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065" tIns="44032" rIns="88065" bIns="44032" anchor="ctr">
            <a:spAutoFit/>
          </a:bodyPr>
          <a:lstStyle/>
          <a:p>
            <a:pPr defTabSz="799080"/>
            <a:endParaRPr lang="en-ZA" sz="1500" b="1" dirty="0">
              <a:solidFill>
                <a:srgbClr val="000000"/>
              </a:solidFill>
              <a:latin typeface="Arial"/>
              <a:ea typeface="+mn-ea"/>
              <a:cs typeface="Arial" charset="0"/>
            </a:endParaRPr>
          </a:p>
        </p:txBody>
      </p:sp>
      <p:sp>
        <p:nvSpPr>
          <p:cNvPr id="2" name="Vertical Title 1"/>
          <p:cNvSpPr>
            <a:spLocks noGrp="1"/>
          </p:cNvSpPr>
          <p:nvPr>
            <p:ph type="title" orient="vert"/>
          </p:nvPr>
        </p:nvSpPr>
        <p:spPr>
          <a:xfrm>
            <a:off x="8361616" y="234898"/>
            <a:ext cx="553998" cy="30030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21490" y="234898"/>
            <a:ext cx="6440485"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Rectangle 280"/>
          <p:cNvSpPr>
            <a:spLocks noGrp="1" noChangeArrowheads="1"/>
          </p:cNvSpPr>
          <p:nvPr>
            <p:ph type="sldNum" sz="quarter" idx="10"/>
          </p:nvPr>
        </p:nvSpPr>
        <p:spPr/>
        <p:txBody>
          <a:bodyPr/>
          <a:lstStyle>
            <a:lvl1pPr>
              <a:defRPr/>
            </a:lvl1pPr>
          </a:lstStyle>
          <a:p>
            <a:pPr>
              <a:defRPr/>
            </a:pPr>
            <a:fld id="{E805170B-D928-4B89-9725-660093742F4A}" type="slidenum">
              <a:rPr lang="en-US"/>
              <a:pPr>
                <a:defRPr/>
              </a:pPr>
              <a:t>‹#›</a:t>
            </a:fld>
            <a:r>
              <a:rPr lang="en-US" dirty="0"/>
              <a:t> </a:t>
            </a:r>
          </a:p>
        </p:txBody>
      </p:sp>
      <p:sp>
        <p:nvSpPr>
          <p:cNvPr id="8" name="TextBox 7"/>
          <p:cNvSpPr txBox="1"/>
          <p:nvPr userDrawn="1"/>
        </p:nvSpPr>
        <p:spPr>
          <a:xfrm>
            <a:off x="3615825" y="6556683"/>
            <a:ext cx="1924370" cy="254772"/>
          </a:xfrm>
          <a:prstGeom prst="rect">
            <a:avLst/>
          </a:prstGeom>
          <a:noFill/>
        </p:spPr>
        <p:txBody>
          <a:bodyPr wrap="square" lIns="84667" tIns="42334" rIns="84667" bIns="42334" rtlCol="0">
            <a:spAutoFit/>
          </a:bodyPr>
          <a:lstStyle/>
          <a:p>
            <a:pPr algn="ctr" defTabSz="79908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770496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2924" y="652497"/>
            <a:ext cx="6362700" cy="27699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2922" y="1738321"/>
            <a:ext cx="4359520" cy="44291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118" y="1738318"/>
            <a:ext cx="4359518"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3118" y="4029081"/>
            <a:ext cx="4359518"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3615825" y="6542757"/>
            <a:ext cx="1924370" cy="254772"/>
          </a:xfrm>
          <a:prstGeom prst="rect">
            <a:avLst/>
          </a:prstGeom>
          <a:noFill/>
        </p:spPr>
        <p:txBody>
          <a:bodyPr wrap="square" lIns="84667" tIns="42334" rIns="84667" bIns="42334" rtlCol="0">
            <a:spAutoFit/>
          </a:bodyPr>
          <a:lstStyle/>
          <a:p>
            <a:pPr algn="ctr" defTabSz="79908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909599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2924" y="652497"/>
            <a:ext cx="6362700" cy="276999"/>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72922" y="1738318"/>
            <a:ext cx="4359520"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118" y="1738318"/>
            <a:ext cx="4359518"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72922" y="4029081"/>
            <a:ext cx="4359520"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73118" y="4029081"/>
            <a:ext cx="4359518"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3657603" y="6570602"/>
            <a:ext cx="1924370" cy="254772"/>
          </a:xfrm>
          <a:prstGeom prst="rect">
            <a:avLst/>
          </a:prstGeom>
          <a:noFill/>
        </p:spPr>
        <p:txBody>
          <a:bodyPr wrap="square" lIns="84667" tIns="42334" rIns="84667" bIns="42334" rtlCol="0">
            <a:spAutoFit/>
          </a:bodyPr>
          <a:lstStyle/>
          <a:p>
            <a:pPr algn="ctr" defTabSz="79908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818939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8" y="11"/>
            <a:ext cx="9140760" cy="6859620"/>
            <a:chOff x="0" y="0"/>
            <a:chExt cx="5643" cy="4235"/>
          </a:xfrm>
        </p:grpSpPr>
        <p:sp>
          <p:nvSpPr>
            <p:cNvPr id="5" name="McK Document type" hidden="1"/>
            <p:cNvSpPr txBox="1">
              <a:spLocks noChangeArrowheads="1"/>
            </p:cNvSpPr>
            <p:nvPr userDrawn="1"/>
          </p:nvSpPr>
          <p:spPr bwMode="auto">
            <a:xfrm>
              <a:off x="1663" y="3118"/>
              <a:ext cx="3109" cy="124"/>
            </a:xfrm>
            <a:prstGeom prst="rect">
              <a:avLst/>
            </a:prstGeom>
            <a:noFill/>
            <a:ln>
              <a:noFill/>
            </a:ln>
            <a:effectLst/>
            <a:extLst/>
          </p:spPr>
          <p:txBody>
            <a:bodyPr lIns="0" tIns="0" rIns="0" bIns="0" anchor="b">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799475" eaLnBrk="1" hangingPunct="1">
                <a:defRPr/>
              </a:pPr>
              <a:r>
                <a:rPr lang="en-US" sz="1300" b="0" dirty="0" smtClean="0">
                  <a:solidFill>
                    <a:srgbClr val="000000"/>
                  </a:solidFill>
                  <a:ea typeface="+mn-ea"/>
                  <a:cs typeface="Arial" charset="0"/>
                </a:rPr>
                <a:t>Document type</a:t>
              </a:r>
            </a:p>
          </p:txBody>
        </p:sp>
        <p:sp>
          <p:nvSpPr>
            <p:cNvPr id="6" name="McK Date" hidden="1"/>
            <p:cNvSpPr txBox="1">
              <a:spLocks noChangeArrowheads="1"/>
            </p:cNvSpPr>
            <p:nvPr userDrawn="1"/>
          </p:nvSpPr>
          <p:spPr bwMode="auto">
            <a:xfrm>
              <a:off x="1663" y="3275"/>
              <a:ext cx="3109" cy="124"/>
            </a:xfrm>
            <a:prstGeom prst="rect">
              <a:avLst/>
            </a:prstGeom>
            <a:noFill/>
            <a:ln>
              <a:noFill/>
            </a:ln>
            <a:effectLst/>
            <a:extLst/>
          </p:spPr>
          <p:txBody>
            <a:bodyPr lIns="0" tIns="0" rIns="0" bIns="0">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799475" eaLnBrk="1" hangingPunct="1">
                <a:defRPr/>
              </a:pPr>
              <a:r>
                <a:rPr lang="en-US" sz="1300" b="0" dirty="0" smtClean="0">
                  <a:solidFill>
                    <a:srgbClr val="000000"/>
                  </a:solidFill>
                  <a:ea typeface="+mn-ea"/>
                  <a:cs typeface="Arial" charset="0"/>
                </a:rPr>
                <a:t>Date</a:t>
              </a:r>
            </a:p>
          </p:txBody>
        </p:sp>
        <p:sp>
          <p:nvSpPr>
            <p:cNvPr id="7" name="McK Disclaimer" hidden="1"/>
            <p:cNvSpPr>
              <a:spLocks noChangeArrowheads="1"/>
            </p:cNvSpPr>
            <p:nvPr userDrawn="1"/>
          </p:nvSpPr>
          <p:spPr bwMode="auto">
            <a:xfrm>
              <a:off x="1663" y="3730"/>
              <a:ext cx="2777" cy="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defTabSz="745654" eaLnBrk="0" hangingPunct="0"/>
              <a:r>
                <a:rPr lang="en-US" sz="700" dirty="0">
                  <a:solidFill>
                    <a:srgbClr val="000000"/>
                  </a:solidFill>
                  <a:latin typeface="Arial"/>
                  <a:ea typeface="+mn-ea"/>
                  <a:cs typeface="Arial" charset="0"/>
                </a:rPr>
                <a:t>CONFIDENTIAL AND PROPRIETARY</a:t>
              </a:r>
            </a:p>
            <a:p>
              <a:pPr defTabSz="745654" eaLnBrk="0" hangingPunct="0"/>
              <a:r>
                <a:rPr lang="en-US" sz="700" dirty="0">
                  <a:solidFill>
                    <a:srgbClr val="000000"/>
                  </a:solidFill>
                  <a:latin typeface="Arial"/>
                  <a:ea typeface="+mn-ea"/>
                  <a:cs typeface="Arial" charset="0"/>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799475"/>
              <a:endParaRPr lang="en-ZA" sz="1500" b="1" dirty="0">
                <a:solidFill>
                  <a:srgbClr val="000000"/>
                </a:solidFill>
                <a:latin typeface="Arial"/>
                <a:ea typeface="+mn-ea"/>
                <a:cs typeface="Arial" charset="0"/>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799475"/>
              <a:endParaRPr lang="en-ZA" sz="1500" b="1" dirty="0">
                <a:solidFill>
                  <a:srgbClr val="000000"/>
                </a:solidFill>
                <a:latin typeface="Arial"/>
                <a:ea typeface="+mn-ea"/>
                <a:cs typeface="Arial" charset="0"/>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799475"/>
              <a:endParaRPr lang="en-ZA" sz="1500" b="1" dirty="0">
                <a:solidFill>
                  <a:srgbClr val="000000"/>
                </a:solidFill>
                <a:latin typeface="Arial"/>
                <a:ea typeface="+mn-ea"/>
                <a:cs typeface="Arial" charset="0"/>
              </a:endParaRPr>
            </a:p>
          </p:txBody>
        </p:sp>
      </p:grpSp>
      <p:pic>
        <p:nvPicPr>
          <p:cNvPr id="11" name="TitleBottomBarBW" hidden="1"/>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7320089" y="6574554"/>
            <a:ext cx="1670055" cy="19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doc id"/>
          <p:cNvSpPr txBox="1">
            <a:spLocks noChangeArrowheads="1"/>
          </p:cNvSpPr>
          <p:nvPr/>
        </p:nvSpPr>
        <p:spPr bwMode="auto">
          <a:xfrm>
            <a:off x="8614312" y="37259"/>
            <a:ext cx="301290" cy="124720"/>
          </a:xfrm>
          <a:prstGeom prst="rect">
            <a:avLst/>
          </a:prstGeom>
          <a:noFill/>
          <a:ln>
            <a:noFill/>
          </a:ln>
          <a:effectLst/>
          <a:extLst/>
        </p:spPr>
        <p:txBody>
          <a:bodyPr wrap="none" lIns="0" tIns="0" rIns="0" bIns="0"/>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defTabSz="799475" eaLnBrk="1" hangingPunct="1">
              <a:defRPr/>
            </a:pPr>
            <a:endParaRPr lang="en-GB" sz="700" b="0" dirty="0" smtClean="0">
              <a:solidFill>
                <a:srgbClr val="000000"/>
              </a:solidFill>
              <a:ea typeface="+mn-ea"/>
              <a:cs typeface="Arial" charset="0"/>
            </a:endParaRPr>
          </a:p>
        </p:txBody>
      </p:sp>
    </p:spTree>
    <p:extLst>
      <p:ext uri="{BB962C8B-B14F-4D97-AF65-F5344CB8AC3E}">
        <p14:creationId xmlns:p14="http://schemas.microsoft.com/office/powerpoint/2010/main" xmlns="" val="198152988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659" y="272791"/>
            <a:ext cx="8794114" cy="276999"/>
          </a:xfrm>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280"/>
          <p:cNvSpPr>
            <a:spLocks noGrp="1" noChangeArrowheads="1"/>
          </p:cNvSpPr>
          <p:nvPr>
            <p:ph type="sldNum" sz="quarter" idx="10"/>
          </p:nvPr>
        </p:nvSpPr>
        <p:spPr/>
        <p:txBody>
          <a:bodyPr/>
          <a:lstStyle>
            <a:lvl1pPr>
              <a:defRPr/>
            </a:lvl1pPr>
          </a:lstStyle>
          <a:p>
            <a:pPr>
              <a:defRPr/>
            </a:pPr>
            <a:fld id="{75C2E3F5-8458-4FA0-9461-1CAFF44C43BB}" type="slidenum">
              <a:rPr lang="en-US"/>
              <a:pPr>
                <a:defRPr/>
              </a:pPr>
              <a:t>‹#›</a:t>
            </a:fld>
            <a:r>
              <a:rPr lang="en-US" dirty="0"/>
              <a:t> </a:t>
            </a:r>
          </a:p>
        </p:txBody>
      </p:sp>
      <p:sp>
        <p:nvSpPr>
          <p:cNvPr id="7" name="TextBox 6"/>
          <p:cNvSpPr txBox="1"/>
          <p:nvPr userDrawn="1"/>
        </p:nvSpPr>
        <p:spPr>
          <a:xfrm>
            <a:off x="3615825" y="6514902"/>
            <a:ext cx="1924370" cy="254814"/>
          </a:xfrm>
          <a:prstGeom prst="rect">
            <a:avLst/>
          </a:prstGeom>
          <a:noFill/>
        </p:spPr>
        <p:txBody>
          <a:bodyPr wrap="square" lIns="84709" tIns="42355" rIns="84709" bIns="42355" rtlCol="0">
            <a:spAutoFit/>
          </a:bodyPr>
          <a:lstStyle/>
          <a:p>
            <a:pPr algn="ctr" defTabSz="799475"/>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25490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Content Placeholder 2"/>
          <p:cNvSpPr>
            <a:spLocks noGrp="1"/>
          </p:cNvSpPr>
          <p:nvPr>
            <p:ph sz="half" idx="1"/>
          </p:nvPr>
        </p:nvSpPr>
        <p:spPr>
          <a:xfrm>
            <a:off x="457201" y="1600203"/>
            <a:ext cx="4038600" cy="4525963"/>
          </a:xfrm>
          <a:prstGeom prst="rect">
            <a:avLst/>
          </a:prstGeom>
        </p:spPr>
        <p:txBody>
          <a:bodyPr lIns="91125" tIns="45560" rIns="91125" bIns="455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lIns="91125" tIns="45560" rIns="91125" bIns="455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A3BE269-38A1-4362-84E5-B3EE5E4B248F}" type="datetimeFigureOut">
              <a:rPr lang="en-US"/>
              <a:pPr>
                <a:defRPr/>
              </a:pPr>
              <a:t>3/28/2018</a:t>
            </a:fld>
            <a:endParaRPr lang="en-US"/>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B846E0C-BD70-4E95-9928-D73E3090531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09" tIns="44054" rIns="88109" bIns="44054" anchor="ctr">
            <a:spAutoFit/>
          </a:bodyPr>
          <a:lstStyle/>
          <a:p>
            <a:pPr defTabSz="799475"/>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722478" y="4407356"/>
            <a:ext cx="7771995" cy="1184147"/>
          </a:xfrm>
        </p:spPr>
        <p:txBody>
          <a:bodyPr/>
          <a:lstStyle>
            <a:lvl1pPr algn="l">
              <a:defRPr sz="3700" b="1" cap="all"/>
            </a:lvl1pPr>
          </a:lstStyle>
          <a:p>
            <a:r>
              <a:rPr lang="en-US" smtClean="0"/>
              <a:t>Click to edit Master title style</a:t>
            </a:r>
            <a:endParaRPr lang="en-ZA"/>
          </a:p>
        </p:txBody>
      </p:sp>
      <p:sp>
        <p:nvSpPr>
          <p:cNvPr id="3" name="Text Placeholder 2"/>
          <p:cNvSpPr>
            <a:spLocks noGrp="1"/>
          </p:cNvSpPr>
          <p:nvPr>
            <p:ph type="body" idx="1"/>
          </p:nvPr>
        </p:nvSpPr>
        <p:spPr>
          <a:xfrm>
            <a:off x="722478" y="2907444"/>
            <a:ext cx="7771995" cy="1499884"/>
          </a:xfrm>
        </p:spPr>
        <p:txBody>
          <a:bodyPr anchor="b"/>
          <a:lstStyle>
            <a:lvl1pPr marL="0" indent="0">
              <a:buNone/>
              <a:defRPr sz="1900"/>
            </a:lvl1pPr>
            <a:lvl2pPr marL="423563" indent="0">
              <a:buNone/>
              <a:defRPr sz="1700"/>
            </a:lvl2pPr>
            <a:lvl3pPr marL="847131" indent="0">
              <a:buNone/>
              <a:defRPr sz="1500"/>
            </a:lvl3pPr>
            <a:lvl4pPr marL="1270701" indent="0">
              <a:buNone/>
              <a:defRPr sz="1300"/>
            </a:lvl4pPr>
            <a:lvl5pPr marL="1694261" indent="0">
              <a:buNone/>
              <a:defRPr sz="1300"/>
            </a:lvl5pPr>
            <a:lvl6pPr marL="2117825" indent="0">
              <a:buNone/>
              <a:defRPr sz="1300"/>
            </a:lvl6pPr>
            <a:lvl7pPr marL="2541393" indent="0">
              <a:buNone/>
              <a:defRPr sz="1300"/>
            </a:lvl7pPr>
            <a:lvl8pPr marL="2964958" indent="0">
              <a:buNone/>
              <a:defRPr sz="1300"/>
            </a:lvl8pPr>
            <a:lvl9pPr marL="3388525" indent="0">
              <a:buNone/>
              <a:defRPr sz="1300"/>
            </a:lvl9pPr>
          </a:lstStyle>
          <a:p>
            <a:pPr lvl="0"/>
            <a:r>
              <a:rPr lang="en-US" smtClean="0"/>
              <a:t>Click to edit Master text styles</a:t>
            </a:r>
          </a:p>
        </p:txBody>
      </p:sp>
      <p:sp>
        <p:nvSpPr>
          <p:cNvPr id="6" name="Rectangle 280"/>
          <p:cNvSpPr>
            <a:spLocks noGrp="1" noChangeArrowheads="1"/>
          </p:cNvSpPr>
          <p:nvPr>
            <p:ph type="sldNum" sz="quarter" idx="10"/>
          </p:nvPr>
        </p:nvSpPr>
        <p:spPr/>
        <p:txBody>
          <a:bodyPr/>
          <a:lstStyle>
            <a:lvl1pPr>
              <a:defRPr/>
            </a:lvl1pPr>
          </a:lstStyle>
          <a:p>
            <a:pPr>
              <a:defRPr/>
            </a:pPr>
            <a:fld id="{582F69E1-FDDA-4635-B9F6-DB505B977E5F}" type="slidenum">
              <a:rPr lang="en-US"/>
              <a:pPr>
                <a:defRPr/>
              </a:pPr>
              <a:t>‹#›</a:t>
            </a:fld>
            <a:r>
              <a:rPr lang="en-US" dirty="0"/>
              <a:t> </a:t>
            </a:r>
          </a:p>
        </p:txBody>
      </p:sp>
      <p:sp>
        <p:nvSpPr>
          <p:cNvPr id="8" name="TextBox 7"/>
          <p:cNvSpPr txBox="1"/>
          <p:nvPr userDrawn="1"/>
        </p:nvSpPr>
        <p:spPr>
          <a:xfrm>
            <a:off x="3615825" y="6570602"/>
            <a:ext cx="1924370" cy="254814"/>
          </a:xfrm>
          <a:prstGeom prst="rect">
            <a:avLst/>
          </a:prstGeom>
          <a:noFill/>
        </p:spPr>
        <p:txBody>
          <a:bodyPr wrap="square" lIns="84709" tIns="42355" rIns="84709" bIns="42355" rtlCol="0">
            <a:spAutoFit/>
          </a:bodyPr>
          <a:lstStyle/>
          <a:p>
            <a:pPr algn="ctr" defTabSz="799475"/>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5932654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777547" y="358911"/>
            <a:ext cx="8086243"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09" tIns="44054" rIns="88109" bIns="44054" anchor="ctr">
            <a:spAutoFit/>
          </a:bodyPr>
          <a:lstStyle/>
          <a:p>
            <a:pPr defTabSz="799475"/>
            <a:endParaRPr lang="en-ZA" sz="15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09" tIns="44054" rIns="88109" bIns="44054" anchor="ctr">
            <a:spAutoFit/>
          </a:bodyPr>
          <a:lstStyle/>
          <a:p>
            <a:pPr defTabSz="799475"/>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sz="half" idx="1"/>
          </p:nvPr>
        </p:nvSpPr>
        <p:spPr>
          <a:xfrm>
            <a:off x="1482161" y="1990668"/>
            <a:ext cx="2117131" cy="1247204"/>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3754799" y="1990668"/>
            <a:ext cx="2117132" cy="1247204"/>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8" name="Rectangle 280"/>
          <p:cNvSpPr>
            <a:spLocks noGrp="1" noChangeArrowheads="1"/>
          </p:cNvSpPr>
          <p:nvPr>
            <p:ph type="sldNum" sz="quarter" idx="10"/>
          </p:nvPr>
        </p:nvSpPr>
        <p:spPr/>
        <p:txBody>
          <a:bodyPr/>
          <a:lstStyle>
            <a:lvl1pPr>
              <a:defRPr/>
            </a:lvl1pPr>
          </a:lstStyle>
          <a:p>
            <a:pPr>
              <a:defRPr/>
            </a:pPr>
            <a:fld id="{038D8C36-9FD3-4751-B8A6-BF70E26B00E5}" type="slidenum">
              <a:rPr lang="en-US"/>
              <a:pPr>
                <a:defRPr/>
              </a:pPr>
              <a:t>‹#›</a:t>
            </a:fld>
            <a:r>
              <a:rPr lang="en-US" dirty="0"/>
              <a:t> </a:t>
            </a:r>
          </a:p>
        </p:txBody>
      </p:sp>
      <p:sp>
        <p:nvSpPr>
          <p:cNvPr id="10" name="TextBox 9"/>
          <p:cNvSpPr txBox="1"/>
          <p:nvPr userDrawn="1"/>
        </p:nvSpPr>
        <p:spPr>
          <a:xfrm>
            <a:off x="3699381" y="6570602"/>
            <a:ext cx="1924370" cy="254814"/>
          </a:xfrm>
          <a:prstGeom prst="rect">
            <a:avLst/>
          </a:prstGeom>
          <a:noFill/>
        </p:spPr>
        <p:txBody>
          <a:bodyPr wrap="square" lIns="84709" tIns="42355" rIns="84709" bIns="42355" rtlCol="0">
            <a:spAutoFit/>
          </a:bodyPr>
          <a:lstStyle/>
          <a:p>
            <a:pPr algn="ctr" defTabSz="799475"/>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439811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88"/>
            <a:ext cx="8230410" cy="276999"/>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05" y="1535526"/>
            <a:ext cx="4039883" cy="639800"/>
          </a:xfrm>
        </p:spPr>
        <p:txBody>
          <a:bodyPr anchor="b"/>
          <a:lstStyle>
            <a:lvl1pPr marL="0" indent="0">
              <a:buNone/>
              <a:defRPr sz="2200" b="1"/>
            </a:lvl1pPr>
            <a:lvl2pPr marL="423563" indent="0">
              <a:buNone/>
              <a:defRPr sz="1900" b="1"/>
            </a:lvl2pPr>
            <a:lvl3pPr marL="847131" indent="0">
              <a:buNone/>
              <a:defRPr sz="1700" b="1"/>
            </a:lvl3pPr>
            <a:lvl4pPr marL="1270701" indent="0">
              <a:buNone/>
              <a:defRPr sz="1500" b="1"/>
            </a:lvl4pPr>
            <a:lvl5pPr marL="1694261" indent="0">
              <a:buNone/>
              <a:defRPr sz="1500" b="1"/>
            </a:lvl5pPr>
            <a:lvl6pPr marL="2117825" indent="0">
              <a:buNone/>
              <a:defRPr sz="1500" b="1"/>
            </a:lvl6pPr>
            <a:lvl7pPr marL="2541393" indent="0">
              <a:buNone/>
              <a:defRPr sz="1500" b="1"/>
            </a:lvl7pPr>
            <a:lvl8pPr marL="2964958" indent="0">
              <a:buNone/>
              <a:defRPr sz="1500" b="1"/>
            </a:lvl8pPr>
            <a:lvl9pPr marL="338852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6805" y="2175323"/>
            <a:ext cx="4039883" cy="3950557"/>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5" y="1535526"/>
            <a:ext cx="4041502" cy="639800"/>
          </a:xfrm>
        </p:spPr>
        <p:txBody>
          <a:bodyPr anchor="b"/>
          <a:lstStyle>
            <a:lvl1pPr marL="0" indent="0">
              <a:buNone/>
              <a:defRPr sz="2200" b="1"/>
            </a:lvl1pPr>
            <a:lvl2pPr marL="423563" indent="0">
              <a:buNone/>
              <a:defRPr sz="1900" b="1"/>
            </a:lvl2pPr>
            <a:lvl3pPr marL="847131" indent="0">
              <a:buNone/>
              <a:defRPr sz="1700" b="1"/>
            </a:lvl3pPr>
            <a:lvl4pPr marL="1270701" indent="0">
              <a:buNone/>
              <a:defRPr sz="1500" b="1"/>
            </a:lvl4pPr>
            <a:lvl5pPr marL="1694261" indent="0">
              <a:buNone/>
              <a:defRPr sz="1500" b="1"/>
            </a:lvl5pPr>
            <a:lvl6pPr marL="2117825" indent="0">
              <a:buNone/>
              <a:defRPr sz="1500" b="1"/>
            </a:lvl6pPr>
            <a:lvl7pPr marL="2541393" indent="0">
              <a:buNone/>
              <a:defRPr sz="1500" b="1"/>
            </a:lvl7pPr>
            <a:lvl8pPr marL="2964958" indent="0">
              <a:buNone/>
              <a:defRPr sz="1500" b="1"/>
            </a:lvl8pPr>
            <a:lvl9pPr marL="338852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705" y="2175323"/>
            <a:ext cx="4041502" cy="3950557"/>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10" name="Rectangle 280"/>
          <p:cNvSpPr>
            <a:spLocks noGrp="1" noChangeArrowheads="1"/>
          </p:cNvSpPr>
          <p:nvPr>
            <p:ph type="sldNum" sz="quarter" idx="10"/>
          </p:nvPr>
        </p:nvSpPr>
        <p:spPr>
          <a:xfrm>
            <a:off x="8719608" y="6504089"/>
            <a:ext cx="309389" cy="217856"/>
          </a:xfrm>
        </p:spPr>
        <p:txBody>
          <a:bodyPr/>
          <a:lstStyle>
            <a:lvl1pPr>
              <a:defRPr/>
            </a:lvl1pPr>
          </a:lstStyle>
          <a:p>
            <a:pPr>
              <a:defRPr/>
            </a:pPr>
            <a:fld id="{BB344D0A-1251-44BD-BA61-64C5025FFC4B}" type="slidenum">
              <a:rPr lang="en-US"/>
              <a:pPr>
                <a:defRPr/>
              </a:pPr>
              <a:t>‹#›</a:t>
            </a:fld>
            <a:r>
              <a:rPr lang="en-US" dirty="0"/>
              <a:t> </a:t>
            </a:r>
          </a:p>
        </p:txBody>
      </p:sp>
      <p:sp>
        <p:nvSpPr>
          <p:cNvPr id="12" name="TextBox 11"/>
          <p:cNvSpPr txBox="1"/>
          <p:nvPr userDrawn="1"/>
        </p:nvSpPr>
        <p:spPr>
          <a:xfrm>
            <a:off x="3615825" y="6514902"/>
            <a:ext cx="1924370" cy="254814"/>
          </a:xfrm>
          <a:prstGeom prst="rect">
            <a:avLst/>
          </a:prstGeom>
          <a:noFill/>
        </p:spPr>
        <p:txBody>
          <a:bodyPr wrap="square" lIns="84709" tIns="42355" rIns="84709" bIns="42355" rtlCol="0">
            <a:spAutoFit/>
          </a:bodyPr>
          <a:lstStyle/>
          <a:p>
            <a:pPr algn="ctr" defTabSz="799475"/>
            <a:r>
              <a:rPr lang="en-ZA" sz="1100" b="1" dirty="0" smtClean="0">
                <a:solidFill>
                  <a:srgbClr val="F22E33"/>
                </a:solidFill>
                <a:latin typeface="Arial"/>
                <a:ea typeface="+mn-ea"/>
                <a:cs typeface="Arial" charset="0"/>
              </a:rPr>
              <a:t>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872385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AutoShape 2"/>
          <p:cNvSpPr>
            <a:spLocks noChangeArrowheads="1"/>
          </p:cNvSpPr>
          <p:nvPr userDrawn="1"/>
        </p:nvSpPr>
        <p:spPr bwMode="auto">
          <a:xfrm>
            <a:off x="254317" y="232576"/>
            <a:ext cx="8687204"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09" tIns="44054" rIns="88109" bIns="44054" anchor="ctr">
            <a:spAutoFit/>
          </a:bodyPr>
          <a:lstStyle/>
          <a:p>
            <a:pPr defTabSz="799475"/>
            <a:endParaRPr lang="en-ZA" sz="1500" b="1" dirty="0">
              <a:solidFill>
                <a:srgbClr val="000000"/>
              </a:solidFill>
              <a:latin typeface="Arial"/>
              <a:ea typeface="+mn-ea"/>
              <a:cs typeface="Arial" charset="0"/>
            </a:endParaRPr>
          </a:p>
        </p:txBody>
      </p:sp>
      <p:sp>
        <p:nvSpPr>
          <p:cNvPr id="5"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09" tIns="44054" rIns="88109" bIns="44054" anchor="ctr">
            <a:spAutoFit/>
          </a:bodyPr>
          <a:lstStyle/>
          <a:p>
            <a:pPr defTabSz="799475"/>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112587" y="137708"/>
            <a:ext cx="8794114" cy="276999"/>
          </a:xfrm>
        </p:spPr>
        <p:txBody>
          <a:bodyPr/>
          <a:lstStyle/>
          <a:p>
            <a:r>
              <a:rPr lang="en-US" dirty="0" smtClean="0"/>
              <a:t>Click to edit Master title style</a:t>
            </a:r>
            <a:endParaRPr lang="en-ZA" dirty="0"/>
          </a:p>
        </p:txBody>
      </p:sp>
      <p:sp>
        <p:nvSpPr>
          <p:cNvPr id="6" name="Rectangle 280"/>
          <p:cNvSpPr>
            <a:spLocks noGrp="1" noChangeArrowheads="1"/>
          </p:cNvSpPr>
          <p:nvPr>
            <p:ph type="sldNum" sz="quarter" idx="10"/>
          </p:nvPr>
        </p:nvSpPr>
        <p:spPr/>
        <p:txBody>
          <a:bodyPr/>
          <a:lstStyle>
            <a:lvl1pPr>
              <a:defRPr/>
            </a:lvl1pPr>
          </a:lstStyle>
          <a:p>
            <a:pPr>
              <a:defRPr/>
            </a:pPr>
            <a:fld id="{36379307-779E-49FA-AA5D-6917BC60B549}" type="slidenum">
              <a:rPr lang="en-US"/>
              <a:pPr>
                <a:defRPr/>
              </a:pPr>
              <a:t>‹#›</a:t>
            </a:fld>
            <a:r>
              <a:rPr lang="en-US" dirty="0"/>
              <a:t> </a:t>
            </a:r>
          </a:p>
        </p:txBody>
      </p:sp>
      <p:sp>
        <p:nvSpPr>
          <p:cNvPr id="8" name="TextBox 7"/>
          <p:cNvSpPr txBox="1"/>
          <p:nvPr userDrawn="1"/>
        </p:nvSpPr>
        <p:spPr>
          <a:xfrm>
            <a:off x="3643677" y="6570602"/>
            <a:ext cx="1924370" cy="254814"/>
          </a:xfrm>
          <a:prstGeom prst="rect">
            <a:avLst/>
          </a:prstGeom>
          <a:noFill/>
        </p:spPr>
        <p:txBody>
          <a:bodyPr wrap="square" lIns="84709" tIns="42355" rIns="84709" bIns="42355" rtlCol="0">
            <a:spAutoFit/>
          </a:bodyPr>
          <a:lstStyle/>
          <a:p>
            <a:pPr algn="ctr" defTabSz="799475"/>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333224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a:off x="534553" y="3589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09" tIns="44054" rIns="88109" bIns="44054" anchor="ctr">
            <a:spAutoFit/>
          </a:bodyPr>
          <a:lstStyle/>
          <a:p>
            <a:pPr defTabSz="799475"/>
            <a:endParaRPr lang="en-ZA" sz="1500" b="1" dirty="0">
              <a:solidFill>
                <a:srgbClr val="000000"/>
              </a:solidFill>
              <a:latin typeface="Arial"/>
              <a:ea typeface="+mn-ea"/>
              <a:cs typeface="Arial" charset="0"/>
            </a:endParaRPr>
          </a:p>
        </p:txBody>
      </p:sp>
      <p:sp>
        <p:nvSpPr>
          <p:cNvPr id="4" name="AutoShape 2"/>
          <p:cNvSpPr>
            <a:spLocks noChangeArrowheads="1"/>
          </p:cNvSpPr>
          <p:nvPr userDrawn="1"/>
        </p:nvSpPr>
        <p:spPr bwMode="auto">
          <a:xfrm>
            <a:off x="534553" y="6322812"/>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09" tIns="44054" rIns="88109" bIns="44054" anchor="ctr">
            <a:spAutoFit/>
          </a:bodyPr>
          <a:lstStyle/>
          <a:p>
            <a:pPr defTabSz="799475"/>
            <a:endParaRPr lang="en-ZA" sz="1500" b="1" dirty="0">
              <a:solidFill>
                <a:srgbClr val="000000"/>
              </a:solidFill>
              <a:latin typeface="Arial"/>
              <a:ea typeface="+mn-ea"/>
              <a:cs typeface="Arial" charset="0"/>
            </a:endParaRPr>
          </a:p>
        </p:txBody>
      </p:sp>
      <p:sp>
        <p:nvSpPr>
          <p:cNvPr id="5" name="Rectangle 280"/>
          <p:cNvSpPr>
            <a:spLocks noGrp="1" noChangeArrowheads="1"/>
          </p:cNvSpPr>
          <p:nvPr>
            <p:ph type="sldNum" sz="quarter" idx="10"/>
          </p:nvPr>
        </p:nvSpPr>
        <p:spPr/>
        <p:txBody>
          <a:bodyPr/>
          <a:lstStyle>
            <a:lvl1pPr>
              <a:defRPr/>
            </a:lvl1pPr>
          </a:lstStyle>
          <a:p>
            <a:pPr>
              <a:defRPr/>
            </a:pPr>
            <a:fld id="{2370D5A3-B95D-4012-AFDC-15FD505E39AD}" type="slidenum">
              <a:rPr lang="en-US"/>
              <a:pPr>
                <a:defRPr/>
              </a:pPr>
              <a:t>‹#›</a:t>
            </a:fld>
            <a:r>
              <a:rPr lang="en-US" dirty="0"/>
              <a:t> </a:t>
            </a:r>
          </a:p>
        </p:txBody>
      </p:sp>
      <p:sp>
        <p:nvSpPr>
          <p:cNvPr id="7" name="TextBox 6"/>
          <p:cNvSpPr txBox="1"/>
          <p:nvPr userDrawn="1"/>
        </p:nvSpPr>
        <p:spPr>
          <a:xfrm>
            <a:off x="3671529" y="6542757"/>
            <a:ext cx="1924370" cy="254814"/>
          </a:xfrm>
          <a:prstGeom prst="rect">
            <a:avLst/>
          </a:prstGeom>
          <a:noFill/>
        </p:spPr>
        <p:txBody>
          <a:bodyPr wrap="square" lIns="84709" tIns="42355" rIns="84709" bIns="42355" rtlCol="0">
            <a:spAutoFit/>
          </a:bodyPr>
          <a:lstStyle/>
          <a:p>
            <a:pPr algn="ctr" defTabSz="799475"/>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8652110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345032" y="130528"/>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09" tIns="44054" rIns="88109" bIns="44054" anchor="ctr">
            <a:spAutoFit/>
          </a:bodyPr>
          <a:lstStyle/>
          <a:p>
            <a:pPr defTabSz="799475"/>
            <a:endParaRPr lang="en-ZA" sz="15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22812"/>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09" tIns="44054" rIns="88109" bIns="44054" anchor="ctr">
            <a:spAutoFit/>
          </a:bodyPr>
          <a:lstStyle/>
          <a:p>
            <a:pPr defTabSz="799475"/>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456817" y="850329"/>
            <a:ext cx="3008045" cy="584775"/>
          </a:xfrm>
        </p:spPr>
        <p:txBody>
          <a:bodyPr anchor="b"/>
          <a:lstStyle>
            <a:lvl1pPr algn="l">
              <a:defRPr sz="19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10" y="273744"/>
            <a:ext cx="5112217" cy="585213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17" y="1435093"/>
            <a:ext cx="3008045" cy="4690782"/>
          </a:xfrm>
        </p:spPr>
        <p:txBody>
          <a:bodyPr/>
          <a:lstStyle>
            <a:lvl1pPr marL="0" indent="0">
              <a:buNone/>
              <a:defRPr sz="1300"/>
            </a:lvl1pPr>
            <a:lvl2pPr marL="423563" indent="0">
              <a:buNone/>
              <a:defRPr sz="1100"/>
            </a:lvl2pPr>
            <a:lvl3pPr marL="847131" indent="0">
              <a:buNone/>
              <a:defRPr sz="900"/>
            </a:lvl3pPr>
            <a:lvl4pPr marL="1270701" indent="0">
              <a:buNone/>
              <a:defRPr sz="800"/>
            </a:lvl4pPr>
            <a:lvl5pPr marL="1694261" indent="0">
              <a:buNone/>
              <a:defRPr sz="800"/>
            </a:lvl5pPr>
            <a:lvl6pPr marL="2117825" indent="0">
              <a:buNone/>
              <a:defRPr sz="800"/>
            </a:lvl6pPr>
            <a:lvl7pPr marL="2541393" indent="0">
              <a:buNone/>
              <a:defRPr sz="800"/>
            </a:lvl7pPr>
            <a:lvl8pPr marL="2964958" indent="0">
              <a:buNone/>
              <a:defRPr sz="800"/>
            </a:lvl8pPr>
            <a:lvl9pPr marL="3388525" indent="0">
              <a:buNone/>
              <a:defRPr sz="800"/>
            </a:lvl9pPr>
          </a:lstStyle>
          <a:p>
            <a:pPr lvl="0"/>
            <a:r>
              <a:rPr lang="en-US" smtClean="0"/>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DF9F6E7-3949-42DC-9A43-574C85897760}" type="slidenum">
              <a:rPr lang="en-US"/>
              <a:pPr>
                <a:defRPr/>
              </a:pPr>
              <a:t>‹#›</a:t>
            </a:fld>
            <a:r>
              <a:rPr lang="en-US" dirty="0"/>
              <a:t> </a:t>
            </a:r>
          </a:p>
        </p:txBody>
      </p:sp>
      <p:sp>
        <p:nvSpPr>
          <p:cNvPr id="10" name="TextBox 9"/>
          <p:cNvSpPr txBox="1"/>
          <p:nvPr userDrawn="1"/>
        </p:nvSpPr>
        <p:spPr>
          <a:xfrm>
            <a:off x="3643677" y="6556683"/>
            <a:ext cx="1924370" cy="254814"/>
          </a:xfrm>
          <a:prstGeom prst="rect">
            <a:avLst/>
          </a:prstGeom>
          <a:noFill/>
        </p:spPr>
        <p:txBody>
          <a:bodyPr wrap="square" lIns="84709" tIns="42355" rIns="84709" bIns="42355" rtlCol="0">
            <a:spAutoFit/>
          </a:bodyPr>
          <a:lstStyle/>
          <a:p>
            <a:pPr algn="ctr" defTabSz="799475"/>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3226728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534553" y="3589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09" tIns="44054" rIns="88109" bIns="44054" anchor="ctr">
            <a:spAutoFit/>
          </a:bodyPr>
          <a:lstStyle/>
          <a:p>
            <a:pPr defTabSz="799475"/>
            <a:endParaRPr lang="en-ZA" sz="15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09" tIns="44054" rIns="88109" bIns="44054" anchor="ctr">
            <a:spAutoFit/>
          </a:bodyPr>
          <a:lstStyle/>
          <a:p>
            <a:pPr defTabSz="799475"/>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1791544" y="5075453"/>
            <a:ext cx="5486400" cy="292388"/>
          </a:xfrm>
        </p:spPr>
        <p:txBody>
          <a:bodyPr anchor="b"/>
          <a:lstStyle>
            <a:lvl1pPr algn="l">
              <a:defRPr sz="1900" b="1"/>
            </a:lvl1pPr>
          </a:lstStyle>
          <a:p>
            <a:r>
              <a:rPr lang="en-US" smtClean="0"/>
              <a:t>Click to edit Master title style</a:t>
            </a:r>
            <a:endParaRPr lang="en-ZA"/>
          </a:p>
        </p:txBody>
      </p:sp>
      <p:sp>
        <p:nvSpPr>
          <p:cNvPr id="3" name="Picture Placeholder 2"/>
          <p:cNvSpPr>
            <a:spLocks noGrp="1"/>
          </p:cNvSpPr>
          <p:nvPr>
            <p:ph type="pic" idx="1"/>
          </p:nvPr>
        </p:nvSpPr>
        <p:spPr>
          <a:xfrm>
            <a:off x="1791544" y="612264"/>
            <a:ext cx="5486400" cy="4115772"/>
          </a:xfrm>
        </p:spPr>
        <p:txBody>
          <a:bodyPr/>
          <a:lstStyle>
            <a:lvl1pPr marL="0" indent="0">
              <a:buNone/>
              <a:defRPr sz="3000"/>
            </a:lvl1pPr>
            <a:lvl2pPr marL="423563" indent="0">
              <a:buNone/>
              <a:defRPr sz="2600"/>
            </a:lvl2pPr>
            <a:lvl3pPr marL="847131" indent="0">
              <a:buNone/>
              <a:defRPr sz="2200"/>
            </a:lvl3pPr>
            <a:lvl4pPr marL="1270701" indent="0">
              <a:buNone/>
              <a:defRPr sz="1900"/>
            </a:lvl4pPr>
            <a:lvl5pPr marL="1694261" indent="0">
              <a:buNone/>
              <a:defRPr sz="1900"/>
            </a:lvl5pPr>
            <a:lvl6pPr marL="2117825" indent="0">
              <a:buNone/>
              <a:defRPr sz="1900"/>
            </a:lvl6pPr>
            <a:lvl7pPr marL="2541393" indent="0">
              <a:buNone/>
              <a:defRPr sz="1900"/>
            </a:lvl7pPr>
            <a:lvl8pPr marL="2964958" indent="0">
              <a:buNone/>
              <a:defRPr sz="1900"/>
            </a:lvl8pPr>
            <a:lvl9pPr marL="3388525" indent="0">
              <a:buNone/>
              <a:defRPr sz="1900"/>
            </a:lvl9pPr>
          </a:lstStyle>
          <a:p>
            <a:pPr lvl="0"/>
            <a:endParaRPr lang="en-ZA" noProof="0" dirty="0" smtClean="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300"/>
            </a:lvl1pPr>
            <a:lvl2pPr marL="423563" indent="0">
              <a:buNone/>
              <a:defRPr sz="1100"/>
            </a:lvl2pPr>
            <a:lvl3pPr marL="847131" indent="0">
              <a:buNone/>
              <a:defRPr sz="900"/>
            </a:lvl3pPr>
            <a:lvl4pPr marL="1270701" indent="0">
              <a:buNone/>
              <a:defRPr sz="800"/>
            </a:lvl4pPr>
            <a:lvl5pPr marL="1694261" indent="0">
              <a:buNone/>
              <a:defRPr sz="800"/>
            </a:lvl5pPr>
            <a:lvl6pPr marL="2117825" indent="0">
              <a:buNone/>
              <a:defRPr sz="800"/>
            </a:lvl6pPr>
            <a:lvl7pPr marL="2541393" indent="0">
              <a:buNone/>
              <a:defRPr sz="800"/>
            </a:lvl7pPr>
            <a:lvl8pPr marL="2964958" indent="0">
              <a:buNone/>
              <a:defRPr sz="800"/>
            </a:lvl8pPr>
            <a:lvl9pPr marL="3388525" indent="0">
              <a:buNone/>
              <a:defRPr sz="800"/>
            </a:lvl9pPr>
          </a:lstStyle>
          <a:p>
            <a:pPr lvl="0"/>
            <a:r>
              <a:rPr lang="en-US" smtClean="0"/>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F2F3DFD-C0BE-4F4C-A36A-8E0EAC91D3B3}" type="slidenum">
              <a:rPr lang="en-US"/>
              <a:pPr>
                <a:defRPr/>
              </a:pPr>
              <a:t>‹#›</a:t>
            </a:fld>
            <a:r>
              <a:rPr lang="en-US" dirty="0"/>
              <a:t> </a:t>
            </a:r>
          </a:p>
        </p:txBody>
      </p:sp>
      <p:sp>
        <p:nvSpPr>
          <p:cNvPr id="10" name="TextBox 9"/>
          <p:cNvSpPr txBox="1"/>
          <p:nvPr userDrawn="1"/>
        </p:nvSpPr>
        <p:spPr>
          <a:xfrm>
            <a:off x="3629751" y="6570602"/>
            <a:ext cx="1924370" cy="254814"/>
          </a:xfrm>
          <a:prstGeom prst="rect">
            <a:avLst/>
          </a:prstGeom>
          <a:noFill/>
        </p:spPr>
        <p:txBody>
          <a:bodyPr wrap="square" lIns="84709" tIns="42355" rIns="84709" bIns="42355" rtlCol="0">
            <a:spAutoFit/>
          </a:bodyPr>
          <a:lstStyle/>
          <a:p>
            <a:pPr algn="ctr" defTabSz="799475"/>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0673353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3589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09" tIns="44054" rIns="88109" bIns="44054" anchor="ctr">
            <a:spAutoFit/>
          </a:bodyPr>
          <a:lstStyle/>
          <a:p>
            <a:pPr defTabSz="799475"/>
            <a:endParaRPr lang="en-ZA" sz="1500" b="1" dirty="0">
              <a:solidFill>
                <a:srgbClr val="000000"/>
              </a:solidFill>
              <a:latin typeface="Arial"/>
              <a:ea typeface="+mn-ea"/>
              <a:cs typeface="Arial" charset="0"/>
            </a:endParaRPr>
          </a:p>
        </p:txBody>
      </p:sp>
      <p:sp>
        <p:nvSpPr>
          <p:cNvPr id="6" name="AutoShape 2"/>
          <p:cNvSpPr>
            <a:spLocks noChangeArrowheads="1"/>
          </p:cNvSpPr>
          <p:nvPr userDrawn="1"/>
        </p:nvSpPr>
        <p:spPr bwMode="auto">
          <a:xfrm>
            <a:off x="534553" y="63633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09" tIns="44054" rIns="88109" bIns="44054" anchor="ctr">
            <a:spAutoFit/>
          </a:bodyPr>
          <a:lstStyle/>
          <a:p>
            <a:pPr defTabSz="799475"/>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280"/>
          <p:cNvSpPr>
            <a:spLocks noGrp="1" noChangeArrowheads="1"/>
          </p:cNvSpPr>
          <p:nvPr>
            <p:ph type="sldNum" sz="quarter" idx="10"/>
          </p:nvPr>
        </p:nvSpPr>
        <p:spPr/>
        <p:txBody>
          <a:bodyPr/>
          <a:lstStyle>
            <a:lvl1pPr>
              <a:defRPr/>
            </a:lvl1pPr>
          </a:lstStyle>
          <a:p>
            <a:pPr>
              <a:defRPr/>
            </a:pPr>
            <a:fld id="{9E72D67B-465D-4F45-B9E9-2DFDE8296FF7}" type="slidenum">
              <a:rPr lang="en-US"/>
              <a:pPr>
                <a:defRPr/>
              </a:pPr>
              <a:t>‹#›</a:t>
            </a:fld>
            <a:r>
              <a:rPr lang="en-US" dirty="0"/>
              <a:t> </a:t>
            </a:r>
          </a:p>
        </p:txBody>
      </p:sp>
      <p:sp>
        <p:nvSpPr>
          <p:cNvPr id="9" name="TextBox 8"/>
          <p:cNvSpPr txBox="1"/>
          <p:nvPr userDrawn="1"/>
        </p:nvSpPr>
        <p:spPr>
          <a:xfrm>
            <a:off x="3615825" y="6556683"/>
            <a:ext cx="1924370" cy="254814"/>
          </a:xfrm>
          <a:prstGeom prst="rect">
            <a:avLst/>
          </a:prstGeom>
          <a:noFill/>
        </p:spPr>
        <p:txBody>
          <a:bodyPr wrap="square" lIns="84709" tIns="42355" rIns="84709" bIns="42355" rtlCol="0">
            <a:spAutoFit/>
          </a:bodyPr>
          <a:lstStyle/>
          <a:p>
            <a:pPr algn="ctr" defTabSz="799475"/>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476672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6322812"/>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09" tIns="44054" rIns="88109" bIns="44054" anchor="ctr">
            <a:spAutoFit/>
          </a:bodyPr>
          <a:lstStyle/>
          <a:p>
            <a:pPr defTabSz="799475"/>
            <a:endParaRPr lang="en-ZA" sz="1500" b="1" dirty="0">
              <a:solidFill>
                <a:srgbClr val="000000"/>
              </a:solidFill>
              <a:latin typeface="Arial"/>
              <a:ea typeface="+mn-ea"/>
              <a:cs typeface="Arial" charset="0"/>
            </a:endParaRPr>
          </a:p>
        </p:txBody>
      </p:sp>
      <p:sp>
        <p:nvSpPr>
          <p:cNvPr id="2" name="Vertical Title 1"/>
          <p:cNvSpPr>
            <a:spLocks noGrp="1"/>
          </p:cNvSpPr>
          <p:nvPr>
            <p:ph type="title" orient="vert"/>
          </p:nvPr>
        </p:nvSpPr>
        <p:spPr>
          <a:xfrm>
            <a:off x="8361616" y="234894"/>
            <a:ext cx="553998" cy="30030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21490" y="234894"/>
            <a:ext cx="6440485"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Rectangle 280"/>
          <p:cNvSpPr>
            <a:spLocks noGrp="1" noChangeArrowheads="1"/>
          </p:cNvSpPr>
          <p:nvPr>
            <p:ph type="sldNum" sz="quarter" idx="10"/>
          </p:nvPr>
        </p:nvSpPr>
        <p:spPr/>
        <p:txBody>
          <a:bodyPr/>
          <a:lstStyle>
            <a:lvl1pPr>
              <a:defRPr/>
            </a:lvl1pPr>
          </a:lstStyle>
          <a:p>
            <a:pPr>
              <a:defRPr/>
            </a:pPr>
            <a:fld id="{E805170B-D928-4B89-9725-660093742F4A}" type="slidenum">
              <a:rPr lang="en-US"/>
              <a:pPr>
                <a:defRPr/>
              </a:pPr>
              <a:t>‹#›</a:t>
            </a:fld>
            <a:r>
              <a:rPr lang="en-US" dirty="0"/>
              <a:t> </a:t>
            </a:r>
          </a:p>
        </p:txBody>
      </p:sp>
      <p:sp>
        <p:nvSpPr>
          <p:cNvPr id="8" name="TextBox 7"/>
          <p:cNvSpPr txBox="1"/>
          <p:nvPr userDrawn="1"/>
        </p:nvSpPr>
        <p:spPr>
          <a:xfrm>
            <a:off x="3615825" y="6556683"/>
            <a:ext cx="1924370" cy="254814"/>
          </a:xfrm>
          <a:prstGeom prst="rect">
            <a:avLst/>
          </a:prstGeom>
          <a:noFill/>
        </p:spPr>
        <p:txBody>
          <a:bodyPr wrap="square" lIns="84709" tIns="42355" rIns="84709" bIns="42355" rtlCol="0">
            <a:spAutoFit/>
          </a:bodyPr>
          <a:lstStyle/>
          <a:p>
            <a:pPr algn="ctr" defTabSz="799475"/>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4383711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2924" y="652492"/>
            <a:ext cx="6362700" cy="27699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2922" y="1738321"/>
            <a:ext cx="4359520" cy="44291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118" y="1738318"/>
            <a:ext cx="4359518"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3118" y="4029081"/>
            <a:ext cx="4359518"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3615825" y="6542757"/>
            <a:ext cx="1924370" cy="254814"/>
          </a:xfrm>
          <a:prstGeom prst="rect">
            <a:avLst/>
          </a:prstGeom>
          <a:noFill/>
        </p:spPr>
        <p:txBody>
          <a:bodyPr wrap="square" lIns="84709" tIns="42355" rIns="84709" bIns="42355" rtlCol="0">
            <a:spAutoFit/>
          </a:bodyPr>
          <a:lstStyle/>
          <a:p>
            <a:pPr algn="ctr" defTabSz="799475"/>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776107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a:prstGeom prst="rect">
            <a:avLst/>
          </a:prstGeom>
        </p:spPr>
        <p:txBody>
          <a:bodyPr lIns="91125" tIns="45560" rIns="91125" bIns="45560" anchor="b"/>
          <a:lstStyle>
            <a:lvl1pPr marL="0" indent="0">
              <a:buNone/>
              <a:defRPr sz="2400" b="1"/>
            </a:lvl1pPr>
            <a:lvl2pPr marL="455610" indent="0">
              <a:buNone/>
              <a:defRPr sz="2000" b="1"/>
            </a:lvl2pPr>
            <a:lvl3pPr marL="911238" indent="0">
              <a:buNone/>
              <a:defRPr sz="1800" b="1"/>
            </a:lvl3pPr>
            <a:lvl4pPr marL="1366860" indent="0">
              <a:buNone/>
              <a:defRPr sz="1600" b="1"/>
            </a:lvl4pPr>
            <a:lvl5pPr marL="1822479" indent="0">
              <a:buNone/>
              <a:defRPr sz="1600" b="1"/>
            </a:lvl5pPr>
            <a:lvl6pPr marL="2278097" indent="0">
              <a:buNone/>
              <a:defRPr sz="1600" b="1"/>
            </a:lvl6pPr>
            <a:lvl7pPr marL="2733720" indent="0">
              <a:buNone/>
              <a:defRPr sz="1600" b="1"/>
            </a:lvl7pPr>
            <a:lvl8pPr marL="3189340" indent="0">
              <a:buNone/>
              <a:defRPr sz="1600" b="1"/>
            </a:lvl8pPr>
            <a:lvl9pPr marL="36449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125" tIns="45560" rIns="91125" bIns="4556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a:prstGeom prst="rect">
            <a:avLst/>
          </a:prstGeom>
        </p:spPr>
        <p:txBody>
          <a:bodyPr lIns="91125" tIns="45560" rIns="91125" bIns="45560" anchor="b"/>
          <a:lstStyle>
            <a:lvl1pPr marL="0" indent="0">
              <a:buNone/>
              <a:defRPr sz="2400" b="1"/>
            </a:lvl1pPr>
            <a:lvl2pPr marL="455610" indent="0">
              <a:buNone/>
              <a:defRPr sz="2000" b="1"/>
            </a:lvl2pPr>
            <a:lvl3pPr marL="911238" indent="0">
              <a:buNone/>
              <a:defRPr sz="1800" b="1"/>
            </a:lvl3pPr>
            <a:lvl4pPr marL="1366860" indent="0">
              <a:buNone/>
              <a:defRPr sz="1600" b="1"/>
            </a:lvl4pPr>
            <a:lvl5pPr marL="1822479" indent="0">
              <a:buNone/>
              <a:defRPr sz="1600" b="1"/>
            </a:lvl5pPr>
            <a:lvl6pPr marL="2278097" indent="0">
              <a:buNone/>
              <a:defRPr sz="1600" b="1"/>
            </a:lvl6pPr>
            <a:lvl7pPr marL="2733720" indent="0">
              <a:buNone/>
              <a:defRPr sz="1600" b="1"/>
            </a:lvl7pPr>
            <a:lvl8pPr marL="3189340" indent="0">
              <a:buNone/>
              <a:defRPr sz="1600" b="1"/>
            </a:lvl8pPr>
            <a:lvl9pPr marL="36449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125" tIns="45560" rIns="91125" bIns="4556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E26ABD5E-C24B-4D0C-A5C7-C7800C011554}" type="datetimeFigureOut">
              <a:rPr lang="en-US"/>
              <a:pPr>
                <a:defRPr/>
              </a:pPr>
              <a:t>3/28/2018</a:t>
            </a:fld>
            <a:endParaRPr lang="en-US"/>
          </a:p>
        </p:txBody>
      </p:sp>
      <p:sp>
        <p:nvSpPr>
          <p:cNvPr id="8" name="Footer Placeholder 7"/>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CABF09F7-3F3D-48C6-AB80-045381CA9FB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2924" y="652492"/>
            <a:ext cx="6362700" cy="276999"/>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72922" y="1738318"/>
            <a:ext cx="4359520"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118" y="1738318"/>
            <a:ext cx="4359518"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72922" y="4029081"/>
            <a:ext cx="4359520"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73118" y="4029081"/>
            <a:ext cx="4359518"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3657603" y="6570602"/>
            <a:ext cx="1924370" cy="254814"/>
          </a:xfrm>
          <a:prstGeom prst="rect">
            <a:avLst/>
          </a:prstGeom>
          <a:noFill/>
        </p:spPr>
        <p:txBody>
          <a:bodyPr wrap="square" lIns="84709" tIns="42355" rIns="84709" bIns="42355" rtlCol="0">
            <a:spAutoFit/>
          </a:bodyPr>
          <a:lstStyle/>
          <a:p>
            <a:pPr algn="ctr" defTabSz="799475"/>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98739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8" y="11"/>
            <a:ext cx="9140760" cy="6859620"/>
            <a:chOff x="0" y="0"/>
            <a:chExt cx="5643" cy="4235"/>
          </a:xfrm>
        </p:grpSpPr>
        <p:sp>
          <p:nvSpPr>
            <p:cNvPr id="5" name="McK Document type" hidden="1"/>
            <p:cNvSpPr txBox="1">
              <a:spLocks noChangeArrowheads="1"/>
            </p:cNvSpPr>
            <p:nvPr userDrawn="1"/>
          </p:nvSpPr>
          <p:spPr bwMode="auto">
            <a:xfrm>
              <a:off x="1663" y="3118"/>
              <a:ext cx="3109" cy="124"/>
            </a:xfrm>
            <a:prstGeom prst="rect">
              <a:avLst/>
            </a:prstGeom>
            <a:noFill/>
            <a:ln>
              <a:noFill/>
            </a:ln>
            <a:effectLst/>
            <a:extLst/>
          </p:spPr>
          <p:txBody>
            <a:bodyPr lIns="0" tIns="0" rIns="0" bIns="0" anchor="b">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799871" eaLnBrk="1" hangingPunct="1">
                <a:defRPr/>
              </a:pPr>
              <a:r>
                <a:rPr lang="en-US" sz="1300" b="0" dirty="0" smtClean="0">
                  <a:solidFill>
                    <a:srgbClr val="000000"/>
                  </a:solidFill>
                  <a:ea typeface="+mn-ea"/>
                  <a:cs typeface="Arial" charset="0"/>
                </a:rPr>
                <a:t>Document type</a:t>
              </a:r>
            </a:p>
          </p:txBody>
        </p:sp>
        <p:sp>
          <p:nvSpPr>
            <p:cNvPr id="6" name="McK Date" hidden="1"/>
            <p:cNvSpPr txBox="1">
              <a:spLocks noChangeArrowheads="1"/>
            </p:cNvSpPr>
            <p:nvPr userDrawn="1"/>
          </p:nvSpPr>
          <p:spPr bwMode="auto">
            <a:xfrm>
              <a:off x="1663" y="3275"/>
              <a:ext cx="3109" cy="124"/>
            </a:xfrm>
            <a:prstGeom prst="rect">
              <a:avLst/>
            </a:prstGeom>
            <a:noFill/>
            <a:ln>
              <a:noFill/>
            </a:ln>
            <a:effectLst/>
            <a:extLst/>
          </p:spPr>
          <p:txBody>
            <a:bodyPr lIns="0" tIns="0" rIns="0" bIns="0">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799871" eaLnBrk="1" hangingPunct="1">
                <a:defRPr/>
              </a:pPr>
              <a:r>
                <a:rPr lang="en-US" sz="1300" b="0" dirty="0" smtClean="0">
                  <a:solidFill>
                    <a:srgbClr val="000000"/>
                  </a:solidFill>
                  <a:ea typeface="+mn-ea"/>
                  <a:cs typeface="Arial" charset="0"/>
                </a:rPr>
                <a:t>Date</a:t>
              </a:r>
            </a:p>
          </p:txBody>
        </p:sp>
        <p:sp>
          <p:nvSpPr>
            <p:cNvPr id="7" name="McK Disclaimer" hidden="1"/>
            <p:cNvSpPr>
              <a:spLocks noChangeArrowheads="1"/>
            </p:cNvSpPr>
            <p:nvPr userDrawn="1"/>
          </p:nvSpPr>
          <p:spPr bwMode="auto">
            <a:xfrm>
              <a:off x="1663" y="3730"/>
              <a:ext cx="2777" cy="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defTabSz="746023" eaLnBrk="0" hangingPunct="0"/>
              <a:r>
                <a:rPr lang="en-US" sz="700" dirty="0">
                  <a:solidFill>
                    <a:srgbClr val="000000"/>
                  </a:solidFill>
                  <a:latin typeface="Arial"/>
                  <a:ea typeface="+mn-ea"/>
                  <a:cs typeface="Arial" charset="0"/>
                </a:rPr>
                <a:t>CONFIDENTIAL AND PROPRIETARY</a:t>
              </a:r>
            </a:p>
            <a:p>
              <a:pPr defTabSz="746023" eaLnBrk="0" hangingPunct="0"/>
              <a:r>
                <a:rPr lang="en-US" sz="700" dirty="0">
                  <a:solidFill>
                    <a:srgbClr val="000000"/>
                  </a:solidFill>
                  <a:latin typeface="Arial"/>
                  <a:ea typeface="+mn-ea"/>
                  <a:cs typeface="Arial" charset="0"/>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799871"/>
              <a:endParaRPr lang="en-ZA" sz="1500" b="1" dirty="0">
                <a:solidFill>
                  <a:srgbClr val="000000"/>
                </a:solidFill>
                <a:latin typeface="Arial"/>
                <a:ea typeface="+mn-ea"/>
                <a:cs typeface="Arial" charset="0"/>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799871"/>
              <a:endParaRPr lang="en-ZA" sz="1500" b="1" dirty="0">
                <a:solidFill>
                  <a:srgbClr val="000000"/>
                </a:solidFill>
                <a:latin typeface="Arial"/>
                <a:ea typeface="+mn-ea"/>
                <a:cs typeface="Arial" charset="0"/>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799871"/>
              <a:endParaRPr lang="en-ZA" sz="1500" b="1" dirty="0">
                <a:solidFill>
                  <a:srgbClr val="000000"/>
                </a:solidFill>
                <a:latin typeface="Arial"/>
                <a:ea typeface="+mn-ea"/>
                <a:cs typeface="Arial" charset="0"/>
              </a:endParaRPr>
            </a:p>
          </p:txBody>
        </p:sp>
      </p:grpSp>
      <p:pic>
        <p:nvPicPr>
          <p:cNvPr id="11" name="TitleBottomBarBW" hidden="1"/>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7320085" y="6574554"/>
            <a:ext cx="1670055" cy="19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doc id"/>
          <p:cNvSpPr txBox="1">
            <a:spLocks noChangeArrowheads="1"/>
          </p:cNvSpPr>
          <p:nvPr/>
        </p:nvSpPr>
        <p:spPr bwMode="auto">
          <a:xfrm>
            <a:off x="8614312" y="37259"/>
            <a:ext cx="301290" cy="124720"/>
          </a:xfrm>
          <a:prstGeom prst="rect">
            <a:avLst/>
          </a:prstGeom>
          <a:noFill/>
          <a:ln>
            <a:noFill/>
          </a:ln>
          <a:effectLst/>
          <a:extLst/>
        </p:spPr>
        <p:txBody>
          <a:bodyPr wrap="none" lIns="0" tIns="0" rIns="0" bIns="0"/>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defTabSz="799871" eaLnBrk="1" hangingPunct="1">
              <a:defRPr/>
            </a:pPr>
            <a:endParaRPr lang="en-GB" sz="700" b="0" dirty="0" smtClean="0">
              <a:solidFill>
                <a:srgbClr val="000000"/>
              </a:solidFill>
              <a:ea typeface="+mn-ea"/>
              <a:cs typeface="Arial" charset="0"/>
            </a:endParaRPr>
          </a:p>
        </p:txBody>
      </p:sp>
    </p:spTree>
    <p:extLst>
      <p:ext uri="{BB962C8B-B14F-4D97-AF65-F5344CB8AC3E}">
        <p14:creationId xmlns:p14="http://schemas.microsoft.com/office/powerpoint/2010/main" xmlns="" val="317833532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659" y="272787"/>
            <a:ext cx="8794114" cy="276999"/>
          </a:xfrm>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280"/>
          <p:cNvSpPr>
            <a:spLocks noGrp="1" noChangeArrowheads="1"/>
          </p:cNvSpPr>
          <p:nvPr>
            <p:ph type="sldNum" sz="quarter" idx="10"/>
          </p:nvPr>
        </p:nvSpPr>
        <p:spPr/>
        <p:txBody>
          <a:bodyPr/>
          <a:lstStyle>
            <a:lvl1pPr>
              <a:defRPr/>
            </a:lvl1pPr>
          </a:lstStyle>
          <a:p>
            <a:pPr>
              <a:defRPr/>
            </a:pPr>
            <a:fld id="{75C2E3F5-8458-4FA0-9461-1CAFF44C43BB}" type="slidenum">
              <a:rPr lang="en-US"/>
              <a:pPr>
                <a:defRPr/>
              </a:pPr>
              <a:t>‹#›</a:t>
            </a:fld>
            <a:r>
              <a:rPr lang="en-US" dirty="0"/>
              <a:t> </a:t>
            </a:r>
          </a:p>
        </p:txBody>
      </p:sp>
      <p:sp>
        <p:nvSpPr>
          <p:cNvPr id="7" name="TextBox 6"/>
          <p:cNvSpPr txBox="1"/>
          <p:nvPr userDrawn="1"/>
        </p:nvSpPr>
        <p:spPr>
          <a:xfrm>
            <a:off x="3615825" y="6514901"/>
            <a:ext cx="1924370" cy="254857"/>
          </a:xfrm>
          <a:prstGeom prst="rect">
            <a:avLst/>
          </a:prstGeom>
          <a:noFill/>
        </p:spPr>
        <p:txBody>
          <a:bodyPr wrap="square" lIns="84751" tIns="42376" rIns="84751" bIns="42376" rtlCol="0">
            <a:spAutoFit/>
          </a:bodyPr>
          <a:lstStyle/>
          <a:p>
            <a:pPr algn="ctr" defTabSz="799871"/>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9104864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53" tIns="44077" rIns="88153" bIns="44077" anchor="ctr">
            <a:spAutoFit/>
          </a:bodyPr>
          <a:lstStyle/>
          <a:p>
            <a:pPr defTabSz="799871"/>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722474" y="4407352"/>
            <a:ext cx="7771995" cy="1184147"/>
          </a:xfrm>
        </p:spPr>
        <p:txBody>
          <a:bodyPr/>
          <a:lstStyle>
            <a:lvl1pPr algn="l">
              <a:defRPr sz="3700" b="1" cap="all"/>
            </a:lvl1pPr>
          </a:lstStyle>
          <a:p>
            <a:r>
              <a:rPr lang="en-US" smtClean="0"/>
              <a:t>Click to edit Master title style</a:t>
            </a:r>
            <a:endParaRPr lang="en-ZA"/>
          </a:p>
        </p:txBody>
      </p:sp>
      <p:sp>
        <p:nvSpPr>
          <p:cNvPr id="3" name="Text Placeholder 2"/>
          <p:cNvSpPr>
            <a:spLocks noGrp="1"/>
          </p:cNvSpPr>
          <p:nvPr>
            <p:ph type="body" idx="1"/>
          </p:nvPr>
        </p:nvSpPr>
        <p:spPr>
          <a:xfrm>
            <a:off x="722474" y="2907444"/>
            <a:ext cx="7771995" cy="1499884"/>
          </a:xfrm>
        </p:spPr>
        <p:txBody>
          <a:bodyPr anchor="b"/>
          <a:lstStyle>
            <a:lvl1pPr marL="0" indent="0">
              <a:buNone/>
              <a:defRPr sz="1900"/>
            </a:lvl1pPr>
            <a:lvl2pPr marL="423772" indent="0">
              <a:buNone/>
              <a:defRPr sz="1700"/>
            </a:lvl2pPr>
            <a:lvl3pPr marL="847549" indent="0">
              <a:buNone/>
              <a:defRPr sz="1500"/>
            </a:lvl3pPr>
            <a:lvl4pPr marL="1271329" indent="0">
              <a:buNone/>
              <a:defRPr sz="1300"/>
            </a:lvl4pPr>
            <a:lvl5pPr marL="1695099" indent="0">
              <a:buNone/>
              <a:defRPr sz="1300"/>
            </a:lvl5pPr>
            <a:lvl6pPr marL="2118873" indent="0">
              <a:buNone/>
              <a:defRPr sz="1300"/>
            </a:lvl6pPr>
            <a:lvl7pPr marL="2542651" indent="0">
              <a:buNone/>
              <a:defRPr sz="1300"/>
            </a:lvl7pPr>
            <a:lvl8pPr marL="2966424" indent="0">
              <a:buNone/>
              <a:defRPr sz="1300"/>
            </a:lvl8pPr>
            <a:lvl9pPr marL="3390202" indent="0">
              <a:buNone/>
              <a:defRPr sz="1300"/>
            </a:lvl9pPr>
          </a:lstStyle>
          <a:p>
            <a:pPr lvl="0"/>
            <a:r>
              <a:rPr lang="en-US" smtClean="0"/>
              <a:t>Click to edit Master text styles</a:t>
            </a:r>
          </a:p>
        </p:txBody>
      </p:sp>
      <p:sp>
        <p:nvSpPr>
          <p:cNvPr id="6" name="Rectangle 280"/>
          <p:cNvSpPr>
            <a:spLocks noGrp="1" noChangeArrowheads="1"/>
          </p:cNvSpPr>
          <p:nvPr>
            <p:ph type="sldNum" sz="quarter" idx="10"/>
          </p:nvPr>
        </p:nvSpPr>
        <p:spPr/>
        <p:txBody>
          <a:bodyPr/>
          <a:lstStyle>
            <a:lvl1pPr>
              <a:defRPr/>
            </a:lvl1pPr>
          </a:lstStyle>
          <a:p>
            <a:pPr>
              <a:defRPr/>
            </a:pPr>
            <a:fld id="{582F69E1-FDDA-4635-B9F6-DB505B977E5F}" type="slidenum">
              <a:rPr lang="en-US"/>
              <a:pPr>
                <a:defRPr/>
              </a:pPr>
              <a:t>‹#›</a:t>
            </a:fld>
            <a:r>
              <a:rPr lang="en-US" dirty="0"/>
              <a:t> </a:t>
            </a:r>
          </a:p>
        </p:txBody>
      </p:sp>
      <p:sp>
        <p:nvSpPr>
          <p:cNvPr id="8" name="TextBox 7"/>
          <p:cNvSpPr txBox="1"/>
          <p:nvPr userDrawn="1"/>
        </p:nvSpPr>
        <p:spPr>
          <a:xfrm>
            <a:off x="3615825" y="6570602"/>
            <a:ext cx="1924370" cy="254857"/>
          </a:xfrm>
          <a:prstGeom prst="rect">
            <a:avLst/>
          </a:prstGeom>
          <a:noFill/>
        </p:spPr>
        <p:txBody>
          <a:bodyPr wrap="square" lIns="84751" tIns="42376" rIns="84751" bIns="42376" rtlCol="0">
            <a:spAutoFit/>
          </a:bodyPr>
          <a:lstStyle/>
          <a:p>
            <a:pPr algn="ctr" defTabSz="799871"/>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635640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777543" y="358911"/>
            <a:ext cx="8086243"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53" tIns="44077" rIns="88153" bIns="44077" anchor="ctr">
            <a:spAutoFit/>
          </a:bodyPr>
          <a:lstStyle/>
          <a:p>
            <a:pPr defTabSz="799871"/>
            <a:endParaRPr lang="en-ZA" sz="15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53" tIns="44077" rIns="88153" bIns="44077" anchor="ctr">
            <a:spAutoFit/>
          </a:bodyPr>
          <a:lstStyle/>
          <a:p>
            <a:pPr defTabSz="799871"/>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sz="half" idx="1"/>
          </p:nvPr>
        </p:nvSpPr>
        <p:spPr>
          <a:xfrm>
            <a:off x="1482161" y="1990668"/>
            <a:ext cx="2117131" cy="1247204"/>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3754799" y="1990668"/>
            <a:ext cx="2117132" cy="1247204"/>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8" name="Rectangle 280"/>
          <p:cNvSpPr>
            <a:spLocks noGrp="1" noChangeArrowheads="1"/>
          </p:cNvSpPr>
          <p:nvPr>
            <p:ph type="sldNum" sz="quarter" idx="10"/>
          </p:nvPr>
        </p:nvSpPr>
        <p:spPr/>
        <p:txBody>
          <a:bodyPr/>
          <a:lstStyle>
            <a:lvl1pPr>
              <a:defRPr/>
            </a:lvl1pPr>
          </a:lstStyle>
          <a:p>
            <a:pPr>
              <a:defRPr/>
            </a:pPr>
            <a:fld id="{038D8C36-9FD3-4751-B8A6-BF70E26B00E5}" type="slidenum">
              <a:rPr lang="en-US"/>
              <a:pPr>
                <a:defRPr/>
              </a:pPr>
              <a:t>‹#›</a:t>
            </a:fld>
            <a:r>
              <a:rPr lang="en-US" dirty="0"/>
              <a:t> </a:t>
            </a:r>
          </a:p>
        </p:txBody>
      </p:sp>
      <p:sp>
        <p:nvSpPr>
          <p:cNvPr id="10" name="TextBox 9"/>
          <p:cNvSpPr txBox="1"/>
          <p:nvPr userDrawn="1"/>
        </p:nvSpPr>
        <p:spPr>
          <a:xfrm>
            <a:off x="3699381" y="6570602"/>
            <a:ext cx="1924370" cy="254857"/>
          </a:xfrm>
          <a:prstGeom prst="rect">
            <a:avLst/>
          </a:prstGeom>
          <a:noFill/>
        </p:spPr>
        <p:txBody>
          <a:bodyPr wrap="square" lIns="84751" tIns="42376" rIns="84751" bIns="42376" rtlCol="0">
            <a:spAutoFit/>
          </a:bodyPr>
          <a:lstStyle/>
          <a:p>
            <a:pPr algn="ctr" defTabSz="799871"/>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0315265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83"/>
            <a:ext cx="8230410" cy="276999"/>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05" y="1535526"/>
            <a:ext cx="4039883" cy="639800"/>
          </a:xfrm>
        </p:spPr>
        <p:txBody>
          <a:bodyPr anchor="b"/>
          <a:lstStyle>
            <a:lvl1pPr marL="0" indent="0">
              <a:buNone/>
              <a:defRPr sz="2200" b="1"/>
            </a:lvl1pPr>
            <a:lvl2pPr marL="423772" indent="0">
              <a:buNone/>
              <a:defRPr sz="1900" b="1"/>
            </a:lvl2pPr>
            <a:lvl3pPr marL="847549" indent="0">
              <a:buNone/>
              <a:defRPr sz="1700" b="1"/>
            </a:lvl3pPr>
            <a:lvl4pPr marL="1271329" indent="0">
              <a:buNone/>
              <a:defRPr sz="1500" b="1"/>
            </a:lvl4pPr>
            <a:lvl5pPr marL="1695099" indent="0">
              <a:buNone/>
              <a:defRPr sz="1500" b="1"/>
            </a:lvl5pPr>
            <a:lvl6pPr marL="2118873" indent="0">
              <a:buNone/>
              <a:defRPr sz="1500" b="1"/>
            </a:lvl6pPr>
            <a:lvl7pPr marL="2542651" indent="0">
              <a:buNone/>
              <a:defRPr sz="1500" b="1"/>
            </a:lvl7pPr>
            <a:lvl8pPr marL="2966424" indent="0">
              <a:buNone/>
              <a:defRPr sz="1500" b="1"/>
            </a:lvl8pPr>
            <a:lvl9pPr marL="339020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6805" y="2175323"/>
            <a:ext cx="4039883" cy="3950557"/>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5" y="1535526"/>
            <a:ext cx="4041502" cy="639800"/>
          </a:xfrm>
        </p:spPr>
        <p:txBody>
          <a:bodyPr anchor="b"/>
          <a:lstStyle>
            <a:lvl1pPr marL="0" indent="0">
              <a:buNone/>
              <a:defRPr sz="2200" b="1"/>
            </a:lvl1pPr>
            <a:lvl2pPr marL="423772" indent="0">
              <a:buNone/>
              <a:defRPr sz="1900" b="1"/>
            </a:lvl2pPr>
            <a:lvl3pPr marL="847549" indent="0">
              <a:buNone/>
              <a:defRPr sz="1700" b="1"/>
            </a:lvl3pPr>
            <a:lvl4pPr marL="1271329" indent="0">
              <a:buNone/>
              <a:defRPr sz="1500" b="1"/>
            </a:lvl4pPr>
            <a:lvl5pPr marL="1695099" indent="0">
              <a:buNone/>
              <a:defRPr sz="1500" b="1"/>
            </a:lvl5pPr>
            <a:lvl6pPr marL="2118873" indent="0">
              <a:buNone/>
              <a:defRPr sz="1500" b="1"/>
            </a:lvl6pPr>
            <a:lvl7pPr marL="2542651" indent="0">
              <a:buNone/>
              <a:defRPr sz="1500" b="1"/>
            </a:lvl7pPr>
            <a:lvl8pPr marL="2966424" indent="0">
              <a:buNone/>
              <a:defRPr sz="1500" b="1"/>
            </a:lvl8pPr>
            <a:lvl9pPr marL="339020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705" y="2175323"/>
            <a:ext cx="4041502" cy="3950557"/>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10" name="Rectangle 280"/>
          <p:cNvSpPr>
            <a:spLocks noGrp="1" noChangeArrowheads="1"/>
          </p:cNvSpPr>
          <p:nvPr>
            <p:ph type="sldNum" sz="quarter" idx="10"/>
          </p:nvPr>
        </p:nvSpPr>
        <p:spPr>
          <a:xfrm>
            <a:off x="8719608" y="6504089"/>
            <a:ext cx="309389" cy="217856"/>
          </a:xfrm>
        </p:spPr>
        <p:txBody>
          <a:bodyPr/>
          <a:lstStyle>
            <a:lvl1pPr>
              <a:defRPr/>
            </a:lvl1pPr>
          </a:lstStyle>
          <a:p>
            <a:pPr>
              <a:defRPr/>
            </a:pPr>
            <a:fld id="{BB344D0A-1251-44BD-BA61-64C5025FFC4B}" type="slidenum">
              <a:rPr lang="en-US"/>
              <a:pPr>
                <a:defRPr/>
              </a:pPr>
              <a:t>‹#›</a:t>
            </a:fld>
            <a:r>
              <a:rPr lang="en-US" dirty="0"/>
              <a:t> </a:t>
            </a:r>
          </a:p>
        </p:txBody>
      </p:sp>
      <p:sp>
        <p:nvSpPr>
          <p:cNvPr id="12" name="TextBox 11"/>
          <p:cNvSpPr txBox="1"/>
          <p:nvPr userDrawn="1"/>
        </p:nvSpPr>
        <p:spPr>
          <a:xfrm>
            <a:off x="3615825" y="6514901"/>
            <a:ext cx="1924370" cy="254857"/>
          </a:xfrm>
          <a:prstGeom prst="rect">
            <a:avLst/>
          </a:prstGeom>
          <a:noFill/>
        </p:spPr>
        <p:txBody>
          <a:bodyPr wrap="square" lIns="84751" tIns="42376" rIns="84751" bIns="42376" rtlCol="0">
            <a:spAutoFit/>
          </a:bodyPr>
          <a:lstStyle/>
          <a:p>
            <a:pPr algn="ctr" defTabSz="799871"/>
            <a:r>
              <a:rPr lang="en-ZA" sz="1100" b="1" dirty="0" smtClean="0">
                <a:solidFill>
                  <a:srgbClr val="F22E33"/>
                </a:solidFill>
                <a:latin typeface="Arial"/>
                <a:ea typeface="+mn-ea"/>
                <a:cs typeface="Arial" charset="0"/>
              </a:rPr>
              <a:t>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7328367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AutoShape 2"/>
          <p:cNvSpPr>
            <a:spLocks noChangeArrowheads="1"/>
          </p:cNvSpPr>
          <p:nvPr userDrawn="1"/>
        </p:nvSpPr>
        <p:spPr bwMode="auto">
          <a:xfrm>
            <a:off x="254317" y="232576"/>
            <a:ext cx="8687204"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53" tIns="44077" rIns="88153" bIns="44077" anchor="ctr">
            <a:spAutoFit/>
          </a:bodyPr>
          <a:lstStyle/>
          <a:p>
            <a:pPr defTabSz="799871"/>
            <a:endParaRPr lang="en-ZA" sz="1500" b="1" dirty="0">
              <a:solidFill>
                <a:srgbClr val="000000"/>
              </a:solidFill>
              <a:latin typeface="Arial"/>
              <a:ea typeface="+mn-ea"/>
              <a:cs typeface="Arial" charset="0"/>
            </a:endParaRPr>
          </a:p>
        </p:txBody>
      </p:sp>
      <p:sp>
        <p:nvSpPr>
          <p:cNvPr id="5"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53" tIns="44077" rIns="88153" bIns="44077" anchor="ctr">
            <a:spAutoFit/>
          </a:bodyPr>
          <a:lstStyle/>
          <a:p>
            <a:pPr defTabSz="799871"/>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112587" y="137704"/>
            <a:ext cx="8794114" cy="276999"/>
          </a:xfrm>
        </p:spPr>
        <p:txBody>
          <a:bodyPr/>
          <a:lstStyle/>
          <a:p>
            <a:r>
              <a:rPr lang="en-US" dirty="0" smtClean="0"/>
              <a:t>Click to edit Master title style</a:t>
            </a:r>
            <a:endParaRPr lang="en-ZA" dirty="0"/>
          </a:p>
        </p:txBody>
      </p:sp>
      <p:sp>
        <p:nvSpPr>
          <p:cNvPr id="6" name="Rectangle 280"/>
          <p:cNvSpPr>
            <a:spLocks noGrp="1" noChangeArrowheads="1"/>
          </p:cNvSpPr>
          <p:nvPr>
            <p:ph type="sldNum" sz="quarter" idx="10"/>
          </p:nvPr>
        </p:nvSpPr>
        <p:spPr/>
        <p:txBody>
          <a:bodyPr/>
          <a:lstStyle>
            <a:lvl1pPr>
              <a:defRPr/>
            </a:lvl1pPr>
          </a:lstStyle>
          <a:p>
            <a:pPr>
              <a:defRPr/>
            </a:pPr>
            <a:fld id="{36379307-779E-49FA-AA5D-6917BC60B549}" type="slidenum">
              <a:rPr lang="en-US"/>
              <a:pPr>
                <a:defRPr/>
              </a:pPr>
              <a:t>‹#›</a:t>
            </a:fld>
            <a:r>
              <a:rPr lang="en-US" dirty="0"/>
              <a:t> </a:t>
            </a:r>
          </a:p>
        </p:txBody>
      </p:sp>
      <p:sp>
        <p:nvSpPr>
          <p:cNvPr id="8" name="TextBox 7"/>
          <p:cNvSpPr txBox="1"/>
          <p:nvPr userDrawn="1"/>
        </p:nvSpPr>
        <p:spPr>
          <a:xfrm>
            <a:off x="3643677" y="6570602"/>
            <a:ext cx="1924370" cy="254857"/>
          </a:xfrm>
          <a:prstGeom prst="rect">
            <a:avLst/>
          </a:prstGeom>
          <a:noFill/>
        </p:spPr>
        <p:txBody>
          <a:bodyPr wrap="square" lIns="84751" tIns="42376" rIns="84751" bIns="42376" rtlCol="0">
            <a:spAutoFit/>
          </a:bodyPr>
          <a:lstStyle/>
          <a:p>
            <a:pPr algn="ctr" defTabSz="799871"/>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749819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a:off x="534553" y="3589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53" tIns="44077" rIns="88153" bIns="44077" anchor="ctr">
            <a:spAutoFit/>
          </a:bodyPr>
          <a:lstStyle/>
          <a:p>
            <a:pPr defTabSz="799871"/>
            <a:endParaRPr lang="en-ZA" sz="1500" b="1" dirty="0">
              <a:solidFill>
                <a:srgbClr val="000000"/>
              </a:solidFill>
              <a:latin typeface="Arial"/>
              <a:ea typeface="+mn-ea"/>
              <a:cs typeface="Arial" charset="0"/>
            </a:endParaRPr>
          </a:p>
        </p:txBody>
      </p:sp>
      <p:sp>
        <p:nvSpPr>
          <p:cNvPr id="4" name="AutoShape 2"/>
          <p:cNvSpPr>
            <a:spLocks noChangeArrowheads="1"/>
          </p:cNvSpPr>
          <p:nvPr userDrawn="1"/>
        </p:nvSpPr>
        <p:spPr bwMode="auto">
          <a:xfrm>
            <a:off x="534553" y="6322812"/>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53" tIns="44077" rIns="88153" bIns="44077" anchor="ctr">
            <a:spAutoFit/>
          </a:bodyPr>
          <a:lstStyle/>
          <a:p>
            <a:pPr defTabSz="799871"/>
            <a:endParaRPr lang="en-ZA" sz="1500" b="1" dirty="0">
              <a:solidFill>
                <a:srgbClr val="000000"/>
              </a:solidFill>
              <a:latin typeface="Arial"/>
              <a:ea typeface="+mn-ea"/>
              <a:cs typeface="Arial" charset="0"/>
            </a:endParaRPr>
          </a:p>
        </p:txBody>
      </p:sp>
      <p:sp>
        <p:nvSpPr>
          <p:cNvPr id="5" name="Rectangle 280"/>
          <p:cNvSpPr>
            <a:spLocks noGrp="1" noChangeArrowheads="1"/>
          </p:cNvSpPr>
          <p:nvPr>
            <p:ph type="sldNum" sz="quarter" idx="10"/>
          </p:nvPr>
        </p:nvSpPr>
        <p:spPr/>
        <p:txBody>
          <a:bodyPr/>
          <a:lstStyle>
            <a:lvl1pPr>
              <a:defRPr/>
            </a:lvl1pPr>
          </a:lstStyle>
          <a:p>
            <a:pPr>
              <a:defRPr/>
            </a:pPr>
            <a:fld id="{2370D5A3-B95D-4012-AFDC-15FD505E39AD}" type="slidenum">
              <a:rPr lang="en-US"/>
              <a:pPr>
                <a:defRPr/>
              </a:pPr>
              <a:t>‹#›</a:t>
            </a:fld>
            <a:r>
              <a:rPr lang="en-US" dirty="0"/>
              <a:t> </a:t>
            </a:r>
          </a:p>
        </p:txBody>
      </p:sp>
      <p:sp>
        <p:nvSpPr>
          <p:cNvPr id="7" name="TextBox 6"/>
          <p:cNvSpPr txBox="1"/>
          <p:nvPr userDrawn="1"/>
        </p:nvSpPr>
        <p:spPr>
          <a:xfrm>
            <a:off x="3671529" y="6542755"/>
            <a:ext cx="1924370" cy="254857"/>
          </a:xfrm>
          <a:prstGeom prst="rect">
            <a:avLst/>
          </a:prstGeom>
          <a:noFill/>
        </p:spPr>
        <p:txBody>
          <a:bodyPr wrap="square" lIns="84751" tIns="42376" rIns="84751" bIns="42376" rtlCol="0">
            <a:spAutoFit/>
          </a:bodyPr>
          <a:lstStyle/>
          <a:p>
            <a:pPr algn="ctr" defTabSz="799871"/>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7010122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345032" y="130528"/>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53" tIns="44077" rIns="88153" bIns="44077" anchor="ctr">
            <a:spAutoFit/>
          </a:bodyPr>
          <a:lstStyle/>
          <a:p>
            <a:pPr defTabSz="799871"/>
            <a:endParaRPr lang="en-ZA" sz="15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22812"/>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53" tIns="44077" rIns="88153" bIns="44077" anchor="ctr">
            <a:spAutoFit/>
          </a:bodyPr>
          <a:lstStyle/>
          <a:p>
            <a:pPr defTabSz="799871"/>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456813" y="850329"/>
            <a:ext cx="3008045" cy="584775"/>
          </a:xfrm>
        </p:spPr>
        <p:txBody>
          <a:bodyPr anchor="b"/>
          <a:lstStyle>
            <a:lvl1pPr algn="l">
              <a:defRPr sz="19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06" y="273744"/>
            <a:ext cx="5112217" cy="585213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13" y="1435093"/>
            <a:ext cx="3008045" cy="4690782"/>
          </a:xfrm>
        </p:spPr>
        <p:txBody>
          <a:bodyPr/>
          <a:lstStyle>
            <a:lvl1pPr marL="0" indent="0">
              <a:buNone/>
              <a:defRPr sz="1300"/>
            </a:lvl1pPr>
            <a:lvl2pPr marL="423772" indent="0">
              <a:buNone/>
              <a:defRPr sz="1100"/>
            </a:lvl2pPr>
            <a:lvl3pPr marL="847549" indent="0">
              <a:buNone/>
              <a:defRPr sz="900"/>
            </a:lvl3pPr>
            <a:lvl4pPr marL="1271329" indent="0">
              <a:buNone/>
              <a:defRPr sz="800"/>
            </a:lvl4pPr>
            <a:lvl5pPr marL="1695099" indent="0">
              <a:buNone/>
              <a:defRPr sz="800"/>
            </a:lvl5pPr>
            <a:lvl6pPr marL="2118873" indent="0">
              <a:buNone/>
              <a:defRPr sz="800"/>
            </a:lvl6pPr>
            <a:lvl7pPr marL="2542651" indent="0">
              <a:buNone/>
              <a:defRPr sz="800"/>
            </a:lvl7pPr>
            <a:lvl8pPr marL="2966424" indent="0">
              <a:buNone/>
              <a:defRPr sz="800"/>
            </a:lvl8pPr>
            <a:lvl9pPr marL="3390202" indent="0">
              <a:buNone/>
              <a:defRPr sz="800"/>
            </a:lvl9pPr>
          </a:lstStyle>
          <a:p>
            <a:pPr lvl="0"/>
            <a:r>
              <a:rPr lang="en-US" smtClean="0"/>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DF9F6E7-3949-42DC-9A43-574C85897760}" type="slidenum">
              <a:rPr lang="en-US"/>
              <a:pPr>
                <a:defRPr/>
              </a:pPr>
              <a:t>‹#›</a:t>
            </a:fld>
            <a:r>
              <a:rPr lang="en-US" dirty="0"/>
              <a:t> </a:t>
            </a:r>
          </a:p>
        </p:txBody>
      </p:sp>
      <p:sp>
        <p:nvSpPr>
          <p:cNvPr id="10" name="TextBox 9"/>
          <p:cNvSpPr txBox="1"/>
          <p:nvPr userDrawn="1"/>
        </p:nvSpPr>
        <p:spPr>
          <a:xfrm>
            <a:off x="3643677" y="6556681"/>
            <a:ext cx="1924370" cy="254857"/>
          </a:xfrm>
          <a:prstGeom prst="rect">
            <a:avLst/>
          </a:prstGeom>
          <a:noFill/>
        </p:spPr>
        <p:txBody>
          <a:bodyPr wrap="square" lIns="84751" tIns="42376" rIns="84751" bIns="42376" rtlCol="0">
            <a:spAutoFit/>
          </a:bodyPr>
          <a:lstStyle/>
          <a:p>
            <a:pPr algn="ctr" defTabSz="799871"/>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999652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534553" y="3589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53" tIns="44077" rIns="88153" bIns="44077" anchor="ctr">
            <a:spAutoFit/>
          </a:bodyPr>
          <a:lstStyle/>
          <a:p>
            <a:pPr defTabSz="799871"/>
            <a:endParaRPr lang="en-ZA" sz="15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53" tIns="44077" rIns="88153" bIns="44077" anchor="ctr">
            <a:spAutoFit/>
          </a:bodyPr>
          <a:lstStyle/>
          <a:p>
            <a:pPr defTabSz="799871"/>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1791544" y="5075453"/>
            <a:ext cx="5486400" cy="292388"/>
          </a:xfrm>
        </p:spPr>
        <p:txBody>
          <a:bodyPr anchor="b"/>
          <a:lstStyle>
            <a:lvl1pPr algn="l">
              <a:defRPr sz="1900" b="1"/>
            </a:lvl1pPr>
          </a:lstStyle>
          <a:p>
            <a:r>
              <a:rPr lang="en-US" smtClean="0"/>
              <a:t>Click to edit Master title style</a:t>
            </a:r>
            <a:endParaRPr lang="en-ZA"/>
          </a:p>
        </p:txBody>
      </p:sp>
      <p:sp>
        <p:nvSpPr>
          <p:cNvPr id="3" name="Picture Placeholder 2"/>
          <p:cNvSpPr>
            <a:spLocks noGrp="1"/>
          </p:cNvSpPr>
          <p:nvPr>
            <p:ph type="pic" idx="1"/>
          </p:nvPr>
        </p:nvSpPr>
        <p:spPr>
          <a:xfrm>
            <a:off x="1791544" y="612264"/>
            <a:ext cx="5486400" cy="4115772"/>
          </a:xfrm>
        </p:spPr>
        <p:txBody>
          <a:bodyPr/>
          <a:lstStyle>
            <a:lvl1pPr marL="0" indent="0">
              <a:buNone/>
              <a:defRPr sz="3000"/>
            </a:lvl1pPr>
            <a:lvl2pPr marL="423772" indent="0">
              <a:buNone/>
              <a:defRPr sz="2600"/>
            </a:lvl2pPr>
            <a:lvl3pPr marL="847549" indent="0">
              <a:buNone/>
              <a:defRPr sz="2200"/>
            </a:lvl3pPr>
            <a:lvl4pPr marL="1271329" indent="0">
              <a:buNone/>
              <a:defRPr sz="1900"/>
            </a:lvl4pPr>
            <a:lvl5pPr marL="1695099" indent="0">
              <a:buNone/>
              <a:defRPr sz="1900"/>
            </a:lvl5pPr>
            <a:lvl6pPr marL="2118873" indent="0">
              <a:buNone/>
              <a:defRPr sz="1900"/>
            </a:lvl6pPr>
            <a:lvl7pPr marL="2542651" indent="0">
              <a:buNone/>
              <a:defRPr sz="1900"/>
            </a:lvl7pPr>
            <a:lvl8pPr marL="2966424" indent="0">
              <a:buNone/>
              <a:defRPr sz="1900"/>
            </a:lvl8pPr>
            <a:lvl9pPr marL="3390202" indent="0">
              <a:buNone/>
              <a:defRPr sz="1900"/>
            </a:lvl9pPr>
          </a:lstStyle>
          <a:p>
            <a:pPr lvl="0"/>
            <a:endParaRPr lang="en-ZA" noProof="0" dirty="0" smtClean="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300"/>
            </a:lvl1pPr>
            <a:lvl2pPr marL="423772" indent="0">
              <a:buNone/>
              <a:defRPr sz="1100"/>
            </a:lvl2pPr>
            <a:lvl3pPr marL="847549" indent="0">
              <a:buNone/>
              <a:defRPr sz="900"/>
            </a:lvl3pPr>
            <a:lvl4pPr marL="1271329" indent="0">
              <a:buNone/>
              <a:defRPr sz="800"/>
            </a:lvl4pPr>
            <a:lvl5pPr marL="1695099" indent="0">
              <a:buNone/>
              <a:defRPr sz="800"/>
            </a:lvl5pPr>
            <a:lvl6pPr marL="2118873" indent="0">
              <a:buNone/>
              <a:defRPr sz="800"/>
            </a:lvl6pPr>
            <a:lvl7pPr marL="2542651" indent="0">
              <a:buNone/>
              <a:defRPr sz="800"/>
            </a:lvl7pPr>
            <a:lvl8pPr marL="2966424" indent="0">
              <a:buNone/>
              <a:defRPr sz="800"/>
            </a:lvl8pPr>
            <a:lvl9pPr marL="3390202" indent="0">
              <a:buNone/>
              <a:defRPr sz="800"/>
            </a:lvl9pPr>
          </a:lstStyle>
          <a:p>
            <a:pPr lvl="0"/>
            <a:r>
              <a:rPr lang="en-US" smtClean="0"/>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F2F3DFD-C0BE-4F4C-A36A-8E0EAC91D3B3}" type="slidenum">
              <a:rPr lang="en-US"/>
              <a:pPr>
                <a:defRPr/>
              </a:pPr>
              <a:t>‹#›</a:t>
            </a:fld>
            <a:r>
              <a:rPr lang="en-US" dirty="0"/>
              <a:t> </a:t>
            </a:r>
          </a:p>
        </p:txBody>
      </p:sp>
      <p:sp>
        <p:nvSpPr>
          <p:cNvPr id="10" name="TextBox 9"/>
          <p:cNvSpPr txBox="1"/>
          <p:nvPr userDrawn="1"/>
        </p:nvSpPr>
        <p:spPr>
          <a:xfrm>
            <a:off x="3629751" y="6570602"/>
            <a:ext cx="1924370" cy="254857"/>
          </a:xfrm>
          <a:prstGeom prst="rect">
            <a:avLst/>
          </a:prstGeom>
          <a:noFill/>
        </p:spPr>
        <p:txBody>
          <a:bodyPr wrap="square" lIns="84751" tIns="42376" rIns="84751" bIns="42376" rtlCol="0">
            <a:spAutoFit/>
          </a:bodyPr>
          <a:lstStyle/>
          <a:p>
            <a:pPr algn="ctr" defTabSz="799871"/>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60392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25" tIns="45560" rIns="91125" bIns="45560"/>
          <a:lstStyle/>
          <a:p>
            <a:r>
              <a:rPr lang="en-US" smtClean="0"/>
              <a:t>Click to edit Master title style</a:t>
            </a:r>
            <a:endParaRPr lang="en-US"/>
          </a:p>
        </p:txBody>
      </p:sp>
      <p:sp>
        <p:nvSpPr>
          <p:cNvPr id="3" name="Date Placeholder 2"/>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875EE691-2EDB-4F48-8692-17EA3F4DCC80}" type="datetimeFigureOut">
              <a:rPr lang="en-US"/>
              <a:pPr>
                <a:defRPr/>
              </a:pPr>
              <a:t>3/28/2018</a:t>
            </a:fld>
            <a:endParaRPr lang="en-US"/>
          </a:p>
        </p:txBody>
      </p:sp>
      <p:sp>
        <p:nvSpPr>
          <p:cNvPr id="4" name="Footer Placeholder 3"/>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2714B50C-156E-4B79-AB3D-D131B001C98D}"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3589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53" tIns="44077" rIns="88153" bIns="44077" anchor="ctr">
            <a:spAutoFit/>
          </a:bodyPr>
          <a:lstStyle/>
          <a:p>
            <a:pPr defTabSz="799871"/>
            <a:endParaRPr lang="en-ZA" sz="1500" b="1" dirty="0">
              <a:solidFill>
                <a:srgbClr val="000000"/>
              </a:solidFill>
              <a:latin typeface="Arial"/>
              <a:ea typeface="+mn-ea"/>
              <a:cs typeface="Arial" charset="0"/>
            </a:endParaRPr>
          </a:p>
        </p:txBody>
      </p:sp>
      <p:sp>
        <p:nvSpPr>
          <p:cNvPr id="6" name="AutoShape 2"/>
          <p:cNvSpPr>
            <a:spLocks noChangeArrowheads="1"/>
          </p:cNvSpPr>
          <p:nvPr userDrawn="1"/>
        </p:nvSpPr>
        <p:spPr bwMode="auto">
          <a:xfrm>
            <a:off x="534553" y="63633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53" tIns="44077" rIns="88153" bIns="44077" anchor="ctr">
            <a:spAutoFit/>
          </a:bodyPr>
          <a:lstStyle/>
          <a:p>
            <a:pPr defTabSz="799871"/>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280"/>
          <p:cNvSpPr>
            <a:spLocks noGrp="1" noChangeArrowheads="1"/>
          </p:cNvSpPr>
          <p:nvPr>
            <p:ph type="sldNum" sz="quarter" idx="10"/>
          </p:nvPr>
        </p:nvSpPr>
        <p:spPr/>
        <p:txBody>
          <a:bodyPr/>
          <a:lstStyle>
            <a:lvl1pPr>
              <a:defRPr/>
            </a:lvl1pPr>
          </a:lstStyle>
          <a:p>
            <a:pPr>
              <a:defRPr/>
            </a:pPr>
            <a:fld id="{9E72D67B-465D-4F45-B9E9-2DFDE8296FF7}" type="slidenum">
              <a:rPr lang="en-US"/>
              <a:pPr>
                <a:defRPr/>
              </a:pPr>
              <a:t>‹#›</a:t>
            </a:fld>
            <a:r>
              <a:rPr lang="en-US" dirty="0"/>
              <a:t> </a:t>
            </a:r>
          </a:p>
        </p:txBody>
      </p:sp>
      <p:sp>
        <p:nvSpPr>
          <p:cNvPr id="9" name="TextBox 8"/>
          <p:cNvSpPr txBox="1"/>
          <p:nvPr userDrawn="1"/>
        </p:nvSpPr>
        <p:spPr>
          <a:xfrm>
            <a:off x="3615825" y="6556681"/>
            <a:ext cx="1924370" cy="254857"/>
          </a:xfrm>
          <a:prstGeom prst="rect">
            <a:avLst/>
          </a:prstGeom>
          <a:noFill/>
        </p:spPr>
        <p:txBody>
          <a:bodyPr wrap="square" lIns="84751" tIns="42376" rIns="84751" bIns="42376" rtlCol="0">
            <a:spAutoFit/>
          </a:bodyPr>
          <a:lstStyle/>
          <a:p>
            <a:pPr algn="ctr" defTabSz="799871"/>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502307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6322812"/>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153" tIns="44077" rIns="88153" bIns="44077" anchor="ctr">
            <a:spAutoFit/>
          </a:bodyPr>
          <a:lstStyle/>
          <a:p>
            <a:pPr defTabSz="799871"/>
            <a:endParaRPr lang="en-ZA" sz="1500" b="1" dirty="0">
              <a:solidFill>
                <a:srgbClr val="000000"/>
              </a:solidFill>
              <a:latin typeface="Arial"/>
              <a:ea typeface="+mn-ea"/>
              <a:cs typeface="Arial" charset="0"/>
            </a:endParaRPr>
          </a:p>
        </p:txBody>
      </p:sp>
      <p:sp>
        <p:nvSpPr>
          <p:cNvPr id="2" name="Vertical Title 1"/>
          <p:cNvSpPr>
            <a:spLocks noGrp="1"/>
          </p:cNvSpPr>
          <p:nvPr>
            <p:ph type="title" orient="vert"/>
          </p:nvPr>
        </p:nvSpPr>
        <p:spPr>
          <a:xfrm>
            <a:off x="8361616" y="234890"/>
            <a:ext cx="553998" cy="30030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21490" y="234890"/>
            <a:ext cx="6440485"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Rectangle 280"/>
          <p:cNvSpPr>
            <a:spLocks noGrp="1" noChangeArrowheads="1"/>
          </p:cNvSpPr>
          <p:nvPr>
            <p:ph type="sldNum" sz="quarter" idx="10"/>
          </p:nvPr>
        </p:nvSpPr>
        <p:spPr/>
        <p:txBody>
          <a:bodyPr/>
          <a:lstStyle>
            <a:lvl1pPr>
              <a:defRPr/>
            </a:lvl1pPr>
          </a:lstStyle>
          <a:p>
            <a:pPr>
              <a:defRPr/>
            </a:pPr>
            <a:fld id="{E805170B-D928-4B89-9725-660093742F4A}" type="slidenum">
              <a:rPr lang="en-US"/>
              <a:pPr>
                <a:defRPr/>
              </a:pPr>
              <a:t>‹#›</a:t>
            </a:fld>
            <a:r>
              <a:rPr lang="en-US" dirty="0"/>
              <a:t> </a:t>
            </a:r>
          </a:p>
        </p:txBody>
      </p:sp>
      <p:sp>
        <p:nvSpPr>
          <p:cNvPr id="8" name="TextBox 7"/>
          <p:cNvSpPr txBox="1"/>
          <p:nvPr userDrawn="1"/>
        </p:nvSpPr>
        <p:spPr>
          <a:xfrm>
            <a:off x="3615825" y="6556681"/>
            <a:ext cx="1924370" cy="254857"/>
          </a:xfrm>
          <a:prstGeom prst="rect">
            <a:avLst/>
          </a:prstGeom>
          <a:noFill/>
        </p:spPr>
        <p:txBody>
          <a:bodyPr wrap="square" lIns="84751" tIns="42376" rIns="84751" bIns="42376" rtlCol="0">
            <a:spAutoFit/>
          </a:bodyPr>
          <a:lstStyle/>
          <a:p>
            <a:pPr algn="ctr" defTabSz="799871"/>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8449528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2924" y="652488"/>
            <a:ext cx="6362700" cy="27699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2922" y="1738321"/>
            <a:ext cx="4359520" cy="44291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118" y="1738318"/>
            <a:ext cx="4359518"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3118" y="4029081"/>
            <a:ext cx="4359518"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3615825" y="6542755"/>
            <a:ext cx="1924370" cy="254857"/>
          </a:xfrm>
          <a:prstGeom prst="rect">
            <a:avLst/>
          </a:prstGeom>
          <a:noFill/>
        </p:spPr>
        <p:txBody>
          <a:bodyPr wrap="square" lIns="84751" tIns="42376" rIns="84751" bIns="42376" rtlCol="0">
            <a:spAutoFit/>
          </a:bodyPr>
          <a:lstStyle/>
          <a:p>
            <a:pPr algn="ctr" defTabSz="799871"/>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053431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2924" y="652488"/>
            <a:ext cx="6362700" cy="276999"/>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72922" y="1738318"/>
            <a:ext cx="4359520"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118" y="1738318"/>
            <a:ext cx="4359518"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72922" y="4029081"/>
            <a:ext cx="4359520"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73118" y="4029081"/>
            <a:ext cx="4359518"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3657603" y="6570602"/>
            <a:ext cx="1924370" cy="254857"/>
          </a:xfrm>
          <a:prstGeom prst="rect">
            <a:avLst/>
          </a:prstGeom>
          <a:noFill/>
        </p:spPr>
        <p:txBody>
          <a:bodyPr wrap="square" lIns="84751" tIns="42376" rIns="84751" bIns="42376" rtlCol="0">
            <a:spAutoFit/>
          </a:bodyPr>
          <a:lstStyle/>
          <a:p>
            <a:pPr algn="ctr" defTabSz="799871"/>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2708943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8" y="11"/>
            <a:ext cx="9140760" cy="6859620"/>
            <a:chOff x="0" y="0"/>
            <a:chExt cx="5643" cy="4235"/>
          </a:xfrm>
        </p:grpSpPr>
        <p:sp>
          <p:nvSpPr>
            <p:cNvPr id="5" name="McK Document type" hidden="1"/>
            <p:cNvSpPr txBox="1">
              <a:spLocks noChangeArrowheads="1"/>
            </p:cNvSpPr>
            <p:nvPr userDrawn="1"/>
          </p:nvSpPr>
          <p:spPr bwMode="auto">
            <a:xfrm>
              <a:off x="1663" y="3118"/>
              <a:ext cx="3109" cy="124"/>
            </a:xfrm>
            <a:prstGeom prst="rect">
              <a:avLst/>
            </a:prstGeom>
            <a:noFill/>
            <a:ln>
              <a:noFill/>
            </a:ln>
            <a:effectLst/>
            <a:extLst/>
          </p:spPr>
          <p:txBody>
            <a:bodyPr lIns="0" tIns="0" rIns="0" bIns="0" anchor="b">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800366" eaLnBrk="1" hangingPunct="1">
                <a:defRPr/>
              </a:pPr>
              <a:r>
                <a:rPr lang="en-US" sz="1300" b="0" dirty="0" smtClean="0">
                  <a:solidFill>
                    <a:srgbClr val="000000"/>
                  </a:solidFill>
                  <a:ea typeface="+mn-ea"/>
                  <a:cs typeface="Arial" charset="0"/>
                </a:rPr>
                <a:t>Document type</a:t>
              </a:r>
            </a:p>
          </p:txBody>
        </p:sp>
        <p:sp>
          <p:nvSpPr>
            <p:cNvPr id="6" name="McK Date" hidden="1"/>
            <p:cNvSpPr txBox="1">
              <a:spLocks noChangeArrowheads="1"/>
            </p:cNvSpPr>
            <p:nvPr userDrawn="1"/>
          </p:nvSpPr>
          <p:spPr bwMode="auto">
            <a:xfrm>
              <a:off x="1663" y="3275"/>
              <a:ext cx="3109" cy="124"/>
            </a:xfrm>
            <a:prstGeom prst="rect">
              <a:avLst/>
            </a:prstGeom>
            <a:noFill/>
            <a:ln>
              <a:noFill/>
            </a:ln>
            <a:effectLst/>
            <a:extLst/>
          </p:spPr>
          <p:txBody>
            <a:bodyPr lIns="0" tIns="0" rIns="0" bIns="0">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800366" eaLnBrk="1" hangingPunct="1">
                <a:defRPr/>
              </a:pPr>
              <a:r>
                <a:rPr lang="en-US" sz="1300" b="0" dirty="0" smtClean="0">
                  <a:solidFill>
                    <a:srgbClr val="000000"/>
                  </a:solidFill>
                  <a:ea typeface="+mn-ea"/>
                  <a:cs typeface="Arial" charset="0"/>
                </a:rPr>
                <a:t>Date</a:t>
              </a:r>
            </a:p>
          </p:txBody>
        </p:sp>
        <p:sp>
          <p:nvSpPr>
            <p:cNvPr id="7" name="McK Disclaimer" hidden="1"/>
            <p:cNvSpPr>
              <a:spLocks noChangeArrowheads="1"/>
            </p:cNvSpPr>
            <p:nvPr userDrawn="1"/>
          </p:nvSpPr>
          <p:spPr bwMode="auto">
            <a:xfrm>
              <a:off x="1663" y="3730"/>
              <a:ext cx="2777" cy="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defTabSz="746486" eaLnBrk="0" hangingPunct="0"/>
              <a:r>
                <a:rPr lang="en-US" sz="700" dirty="0">
                  <a:solidFill>
                    <a:srgbClr val="000000"/>
                  </a:solidFill>
                  <a:latin typeface="Arial"/>
                  <a:ea typeface="+mn-ea"/>
                  <a:cs typeface="Arial" charset="0"/>
                </a:rPr>
                <a:t>CONFIDENTIAL AND PROPRIETARY</a:t>
              </a:r>
            </a:p>
            <a:p>
              <a:pPr defTabSz="746486" eaLnBrk="0" hangingPunct="0"/>
              <a:r>
                <a:rPr lang="en-US" sz="700" dirty="0">
                  <a:solidFill>
                    <a:srgbClr val="000000"/>
                  </a:solidFill>
                  <a:latin typeface="Arial"/>
                  <a:ea typeface="+mn-ea"/>
                  <a:cs typeface="Arial" charset="0"/>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800366"/>
              <a:endParaRPr lang="en-ZA" sz="1500" b="1" dirty="0">
                <a:solidFill>
                  <a:srgbClr val="000000"/>
                </a:solidFill>
                <a:latin typeface="Arial"/>
                <a:ea typeface="+mn-ea"/>
                <a:cs typeface="Arial" charset="0"/>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800366"/>
              <a:endParaRPr lang="en-ZA" sz="1500" b="1" dirty="0">
                <a:solidFill>
                  <a:srgbClr val="000000"/>
                </a:solidFill>
                <a:latin typeface="Arial"/>
                <a:ea typeface="+mn-ea"/>
                <a:cs typeface="Arial" charset="0"/>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800366"/>
              <a:endParaRPr lang="en-ZA" sz="1500" b="1" dirty="0">
                <a:solidFill>
                  <a:srgbClr val="000000"/>
                </a:solidFill>
                <a:latin typeface="Arial"/>
                <a:ea typeface="+mn-ea"/>
                <a:cs typeface="Arial" charset="0"/>
              </a:endParaRPr>
            </a:p>
          </p:txBody>
        </p:sp>
      </p:grpSp>
      <p:pic>
        <p:nvPicPr>
          <p:cNvPr id="11" name="TitleBottomBarBW" hidden="1"/>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7320080" y="6574554"/>
            <a:ext cx="1670055" cy="19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doc id"/>
          <p:cNvSpPr txBox="1">
            <a:spLocks noChangeArrowheads="1"/>
          </p:cNvSpPr>
          <p:nvPr/>
        </p:nvSpPr>
        <p:spPr bwMode="auto">
          <a:xfrm>
            <a:off x="8614312" y="37259"/>
            <a:ext cx="301290" cy="124720"/>
          </a:xfrm>
          <a:prstGeom prst="rect">
            <a:avLst/>
          </a:prstGeom>
          <a:noFill/>
          <a:ln>
            <a:noFill/>
          </a:ln>
          <a:effectLst/>
          <a:extLst/>
        </p:spPr>
        <p:txBody>
          <a:bodyPr wrap="none" lIns="0" tIns="0" rIns="0" bIns="0"/>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defTabSz="800366" eaLnBrk="1" hangingPunct="1">
              <a:defRPr/>
            </a:pPr>
            <a:endParaRPr lang="en-GB" sz="700" b="0" dirty="0" smtClean="0">
              <a:solidFill>
                <a:srgbClr val="000000"/>
              </a:solidFill>
              <a:ea typeface="+mn-ea"/>
              <a:cs typeface="Arial" charset="0"/>
            </a:endParaRPr>
          </a:p>
        </p:txBody>
      </p:sp>
    </p:spTree>
    <p:extLst>
      <p:ext uri="{BB962C8B-B14F-4D97-AF65-F5344CB8AC3E}">
        <p14:creationId xmlns:p14="http://schemas.microsoft.com/office/powerpoint/2010/main" xmlns="" val="337977280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659" y="272781"/>
            <a:ext cx="8794114" cy="276999"/>
          </a:xfrm>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280"/>
          <p:cNvSpPr>
            <a:spLocks noGrp="1" noChangeArrowheads="1"/>
          </p:cNvSpPr>
          <p:nvPr>
            <p:ph type="sldNum" sz="quarter" idx="10"/>
          </p:nvPr>
        </p:nvSpPr>
        <p:spPr/>
        <p:txBody>
          <a:bodyPr/>
          <a:lstStyle>
            <a:lvl1pPr>
              <a:defRPr/>
            </a:lvl1pPr>
          </a:lstStyle>
          <a:p>
            <a:pPr>
              <a:defRPr/>
            </a:pPr>
            <a:fld id="{75C2E3F5-8458-4FA0-9461-1CAFF44C43BB}" type="slidenum">
              <a:rPr lang="en-US"/>
              <a:pPr>
                <a:defRPr/>
              </a:pPr>
              <a:t>‹#›</a:t>
            </a:fld>
            <a:r>
              <a:rPr lang="en-US" dirty="0"/>
              <a:t> </a:t>
            </a:r>
          </a:p>
        </p:txBody>
      </p:sp>
      <p:sp>
        <p:nvSpPr>
          <p:cNvPr id="7" name="TextBox 6"/>
          <p:cNvSpPr txBox="1"/>
          <p:nvPr userDrawn="1"/>
        </p:nvSpPr>
        <p:spPr>
          <a:xfrm>
            <a:off x="3615825" y="6514899"/>
            <a:ext cx="1924370" cy="254909"/>
          </a:xfrm>
          <a:prstGeom prst="rect">
            <a:avLst/>
          </a:prstGeom>
          <a:noFill/>
        </p:spPr>
        <p:txBody>
          <a:bodyPr wrap="square" lIns="84803" tIns="42402" rIns="84803" bIns="42402" rtlCol="0">
            <a:spAutoFit/>
          </a:bodyPr>
          <a:lstStyle/>
          <a:p>
            <a:pPr algn="ctr" defTabSz="800366"/>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1754542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08" tIns="44104" rIns="88208" bIns="44104" anchor="ctr">
            <a:spAutoFit/>
          </a:bodyPr>
          <a:lstStyle/>
          <a:p>
            <a:pPr defTabSz="800366"/>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722469" y="4407347"/>
            <a:ext cx="7771995" cy="1184147"/>
          </a:xfrm>
        </p:spPr>
        <p:txBody>
          <a:bodyPr/>
          <a:lstStyle>
            <a:lvl1pPr algn="l">
              <a:defRPr sz="3700" b="1" cap="all"/>
            </a:lvl1pPr>
          </a:lstStyle>
          <a:p>
            <a:r>
              <a:rPr lang="en-US" smtClean="0"/>
              <a:t>Click to edit Master title style</a:t>
            </a:r>
            <a:endParaRPr lang="en-ZA"/>
          </a:p>
        </p:txBody>
      </p:sp>
      <p:sp>
        <p:nvSpPr>
          <p:cNvPr id="3" name="Text Placeholder 2"/>
          <p:cNvSpPr>
            <a:spLocks noGrp="1"/>
          </p:cNvSpPr>
          <p:nvPr>
            <p:ph type="body" idx="1"/>
          </p:nvPr>
        </p:nvSpPr>
        <p:spPr>
          <a:xfrm>
            <a:off x="722469" y="2907444"/>
            <a:ext cx="7771995" cy="1499884"/>
          </a:xfrm>
        </p:spPr>
        <p:txBody>
          <a:bodyPr anchor="b"/>
          <a:lstStyle>
            <a:lvl1pPr marL="0" indent="0">
              <a:buNone/>
              <a:defRPr sz="1900"/>
            </a:lvl1pPr>
            <a:lvl2pPr marL="424034" indent="0">
              <a:buNone/>
              <a:defRPr sz="1700"/>
            </a:lvl2pPr>
            <a:lvl3pPr marL="848074" indent="0">
              <a:buNone/>
              <a:defRPr sz="1500"/>
            </a:lvl3pPr>
            <a:lvl4pPr marL="1272114" indent="0">
              <a:buNone/>
              <a:defRPr sz="1300"/>
            </a:lvl4pPr>
            <a:lvl5pPr marL="1696148" indent="0">
              <a:buNone/>
              <a:defRPr sz="1300"/>
            </a:lvl5pPr>
            <a:lvl6pPr marL="2120183" indent="0">
              <a:buNone/>
              <a:defRPr sz="1300"/>
            </a:lvl6pPr>
            <a:lvl7pPr marL="2544222" indent="0">
              <a:buNone/>
              <a:defRPr sz="1300"/>
            </a:lvl7pPr>
            <a:lvl8pPr marL="2968259" indent="0">
              <a:buNone/>
              <a:defRPr sz="1300"/>
            </a:lvl8pPr>
            <a:lvl9pPr marL="3392299" indent="0">
              <a:buNone/>
              <a:defRPr sz="1300"/>
            </a:lvl9pPr>
          </a:lstStyle>
          <a:p>
            <a:pPr lvl="0"/>
            <a:r>
              <a:rPr lang="en-US" smtClean="0"/>
              <a:t>Click to edit Master text styles</a:t>
            </a:r>
          </a:p>
        </p:txBody>
      </p:sp>
      <p:sp>
        <p:nvSpPr>
          <p:cNvPr id="6" name="Rectangle 280"/>
          <p:cNvSpPr>
            <a:spLocks noGrp="1" noChangeArrowheads="1"/>
          </p:cNvSpPr>
          <p:nvPr>
            <p:ph type="sldNum" sz="quarter" idx="10"/>
          </p:nvPr>
        </p:nvSpPr>
        <p:spPr/>
        <p:txBody>
          <a:bodyPr/>
          <a:lstStyle>
            <a:lvl1pPr>
              <a:defRPr/>
            </a:lvl1pPr>
          </a:lstStyle>
          <a:p>
            <a:pPr>
              <a:defRPr/>
            </a:pPr>
            <a:fld id="{582F69E1-FDDA-4635-B9F6-DB505B977E5F}" type="slidenum">
              <a:rPr lang="en-US"/>
              <a:pPr>
                <a:defRPr/>
              </a:pPr>
              <a:t>‹#›</a:t>
            </a:fld>
            <a:r>
              <a:rPr lang="en-US" dirty="0"/>
              <a:t> </a:t>
            </a:r>
          </a:p>
        </p:txBody>
      </p:sp>
      <p:sp>
        <p:nvSpPr>
          <p:cNvPr id="8" name="TextBox 7"/>
          <p:cNvSpPr txBox="1"/>
          <p:nvPr userDrawn="1"/>
        </p:nvSpPr>
        <p:spPr>
          <a:xfrm>
            <a:off x="3615825" y="6570600"/>
            <a:ext cx="1924370" cy="254909"/>
          </a:xfrm>
          <a:prstGeom prst="rect">
            <a:avLst/>
          </a:prstGeom>
          <a:noFill/>
        </p:spPr>
        <p:txBody>
          <a:bodyPr wrap="square" lIns="84803" tIns="42402" rIns="84803" bIns="42402" rtlCol="0">
            <a:spAutoFit/>
          </a:bodyPr>
          <a:lstStyle/>
          <a:p>
            <a:pPr algn="ctr" defTabSz="800366"/>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8340495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777538" y="358911"/>
            <a:ext cx="8086243"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08" tIns="44104" rIns="88208" bIns="44104" anchor="ctr">
            <a:spAutoFit/>
          </a:bodyPr>
          <a:lstStyle/>
          <a:p>
            <a:pPr defTabSz="800366"/>
            <a:endParaRPr lang="en-ZA" sz="15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08" tIns="44104" rIns="88208" bIns="44104" anchor="ctr">
            <a:spAutoFit/>
          </a:bodyPr>
          <a:lstStyle/>
          <a:p>
            <a:pPr defTabSz="800366"/>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sz="half" idx="1"/>
          </p:nvPr>
        </p:nvSpPr>
        <p:spPr>
          <a:xfrm>
            <a:off x="1482161" y="1990668"/>
            <a:ext cx="2117131" cy="1247204"/>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3754799" y="1990668"/>
            <a:ext cx="2117132" cy="1247204"/>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8" name="Rectangle 280"/>
          <p:cNvSpPr>
            <a:spLocks noGrp="1" noChangeArrowheads="1"/>
          </p:cNvSpPr>
          <p:nvPr>
            <p:ph type="sldNum" sz="quarter" idx="10"/>
          </p:nvPr>
        </p:nvSpPr>
        <p:spPr/>
        <p:txBody>
          <a:bodyPr/>
          <a:lstStyle>
            <a:lvl1pPr>
              <a:defRPr/>
            </a:lvl1pPr>
          </a:lstStyle>
          <a:p>
            <a:pPr>
              <a:defRPr/>
            </a:pPr>
            <a:fld id="{038D8C36-9FD3-4751-B8A6-BF70E26B00E5}" type="slidenum">
              <a:rPr lang="en-US"/>
              <a:pPr>
                <a:defRPr/>
              </a:pPr>
              <a:t>‹#›</a:t>
            </a:fld>
            <a:r>
              <a:rPr lang="en-US" dirty="0"/>
              <a:t> </a:t>
            </a:r>
          </a:p>
        </p:txBody>
      </p:sp>
      <p:sp>
        <p:nvSpPr>
          <p:cNvPr id="10" name="TextBox 9"/>
          <p:cNvSpPr txBox="1"/>
          <p:nvPr userDrawn="1"/>
        </p:nvSpPr>
        <p:spPr>
          <a:xfrm>
            <a:off x="3699381" y="6570600"/>
            <a:ext cx="1924370" cy="254909"/>
          </a:xfrm>
          <a:prstGeom prst="rect">
            <a:avLst/>
          </a:prstGeom>
          <a:noFill/>
        </p:spPr>
        <p:txBody>
          <a:bodyPr wrap="square" lIns="84803" tIns="42402" rIns="84803" bIns="42402" rtlCol="0">
            <a:spAutoFit/>
          </a:bodyPr>
          <a:lstStyle/>
          <a:p>
            <a:pPr algn="ctr" defTabSz="800366"/>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5589868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78"/>
            <a:ext cx="8230410" cy="276999"/>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05" y="1535526"/>
            <a:ext cx="4039883" cy="639800"/>
          </a:xfrm>
        </p:spPr>
        <p:txBody>
          <a:bodyPr anchor="b"/>
          <a:lstStyle>
            <a:lvl1pPr marL="0" indent="0">
              <a:buNone/>
              <a:defRPr sz="2200" b="1"/>
            </a:lvl1pPr>
            <a:lvl2pPr marL="424034" indent="0">
              <a:buNone/>
              <a:defRPr sz="1900" b="1"/>
            </a:lvl2pPr>
            <a:lvl3pPr marL="848074" indent="0">
              <a:buNone/>
              <a:defRPr sz="1700" b="1"/>
            </a:lvl3pPr>
            <a:lvl4pPr marL="1272114" indent="0">
              <a:buNone/>
              <a:defRPr sz="1500" b="1"/>
            </a:lvl4pPr>
            <a:lvl5pPr marL="1696148" indent="0">
              <a:buNone/>
              <a:defRPr sz="1500" b="1"/>
            </a:lvl5pPr>
            <a:lvl6pPr marL="2120183" indent="0">
              <a:buNone/>
              <a:defRPr sz="1500" b="1"/>
            </a:lvl6pPr>
            <a:lvl7pPr marL="2544222" indent="0">
              <a:buNone/>
              <a:defRPr sz="1500" b="1"/>
            </a:lvl7pPr>
            <a:lvl8pPr marL="2968259" indent="0">
              <a:buNone/>
              <a:defRPr sz="1500" b="1"/>
            </a:lvl8pPr>
            <a:lvl9pPr marL="339229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6805" y="2175323"/>
            <a:ext cx="4039883" cy="3950557"/>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5" y="1535526"/>
            <a:ext cx="4041502" cy="639800"/>
          </a:xfrm>
        </p:spPr>
        <p:txBody>
          <a:bodyPr anchor="b"/>
          <a:lstStyle>
            <a:lvl1pPr marL="0" indent="0">
              <a:buNone/>
              <a:defRPr sz="2200" b="1"/>
            </a:lvl1pPr>
            <a:lvl2pPr marL="424034" indent="0">
              <a:buNone/>
              <a:defRPr sz="1900" b="1"/>
            </a:lvl2pPr>
            <a:lvl3pPr marL="848074" indent="0">
              <a:buNone/>
              <a:defRPr sz="1700" b="1"/>
            </a:lvl3pPr>
            <a:lvl4pPr marL="1272114" indent="0">
              <a:buNone/>
              <a:defRPr sz="1500" b="1"/>
            </a:lvl4pPr>
            <a:lvl5pPr marL="1696148" indent="0">
              <a:buNone/>
              <a:defRPr sz="1500" b="1"/>
            </a:lvl5pPr>
            <a:lvl6pPr marL="2120183" indent="0">
              <a:buNone/>
              <a:defRPr sz="1500" b="1"/>
            </a:lvl6pPr>
            <a:lvl7pPr marL="2544222" indent="0">
              <a:buNone/>
              <a:defRPr sz="1500" b="1"/>
            </a:lvl7pPr>
            <a:lvl8pPr marL="2968259" indent="0">
              <a:buNone/>
              <a:defRPr sz="1500" b="1"/>
            </a:lvl8pPr>
            <a:lvl9pPr marL="339229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705" y="2175323"/>
            <a:ext cx="4041502" cy="3950557"/>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10" name="Rectangle 280"/>
          <p:cNvSpPr>
            <a:spLocks noGrp="1" noChangeArrowheads="1"/>
          </p:cNvSpPr>
          <p:nvPr>
            <p:ph type="sldNum" sz="quarter" idx="10"/>
          </p:nvPr>
        </p:nvSpPr>
        <p:spPr>
          <a:xfrm>
            <a:off x="8719608" y="6504089"/>
            <a:ext cx="309389" cy="217856"/>
          </a:xfrm>
        </p:spPr>
        <p:txBody>
          <a:bodyPr/>
          <a:lstStyle>
            <a:lvl1pPr>
              <a:defRPr/>
            </a:lvl1pPr>
          </a:lstStyle>
          <a:p>
            <a:pPr>
              <a:defRPr/>
            </a:pPr>
            <a:fld id="{BB344D0A-1251-44BD-BA61-64C5025FFC4B}" type="slidenum">
              <a:rPr lang="en-US"/>
              <a:pPr>
                <a:defRPr/>
              </a:pPr>
              <a:t>‹#›</a:t>
            </a:fld>
            <a:r>
              <a:rPr lang="en-US" dirty="0"/>
              <a:t> </a:t>
            </a:r>
          </a:p>
        </p:txBody>
      </p:sp>
      <p:sp>
        <p:nvSpPr>
          <p:cNvPr id="12" name="TextBox 11"/>
          <p:cNvSpPr txBox="1"/>
          <p:nvPr userDrawn="1"/>
        </p:nvSpPr>
        <p:spPr>
          <a:xfrm>
            <a:off x="3615825" y="6514899"/>
            <a:ext cx="1924370" cy="254909"/>
          </a:xfrm>
          <a:prstGeom prst="rect">
            <a:avLst/>
          </a:prstGeom>
          <a:noFill/>
        </p:spPr>
        <p:txBody>
          <a:bodyPr wrap="square" lIns="84803" tIns="42402" rIns="84803" bIns="42402" rtlCol="0">
            <a:spAutoFit/>
          </a:bodyPr>
          <a:lstStyle/>
          <a:p>
            <a:pPr algn="ctr" defTabSz="800366"/>
            <a:r>
              <a:rPr lang="en-ZA" sz="1100" b="1" dirty="0" smtClean="0">
                <a:solidFill>
                  <a:srgbClr val="F22E33"/>
                </a:solidFill>
                <a:latin typeface="Arial"/>
                <a:ea typeface="+mn-ea"/>
                <a:cs typeface="Arial" charset="0"/>
              </a:rPr>
              <a:t>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3714545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AutoShape 2"/>
          <p:cNvSpPr>
            <a:spLocks noChangeArrowheads="1"/>
          </p:cNvSpPr>
          <p:nvPr userDrawn="1"/>
        </p:nvSpPr>
        <p:spPr bwMode="auto">
          <a:xfrm>
            <a:off x="254317" y="232576"/>
            <a:ext cx="8687204"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08" tIns="44104" rIns="88208" bIns="44104" anchor="ctr">
            <a:spAutoFit/>
          </a:bodyPr>
          <a:lstStyle/>
          <a:p>
            <a:pPr defTabSz="800366"/>
            <a:endParaRPr lang="en-ZA" sz="1500" b="1" dirty="0">
              <a:solidFill>
                <a:srgbClr val="000000"/>
              </a:solidFill>
              <a:latin typeface="Arial"/>
              <a:ea typeface="+mn-ea"/>
              <a:cs typeface="Arial" charset="0"/>
            </a:endParaRPr>
          </a:p>
        </p:txBody>
      </p:sp>
      <p:sp>
        <p:nvSpPr>
          <p:cNvPr id="5"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08" tIns="44104" rIns="88208" bIns="44104" anchor="ctr">
            <a:spAutoFit/>
          </a:bodyPr>
          <a:lstStyle/>
          <a:p>
            <a:pPr defTabSz="800366"/>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112587" y="137698"/>
            <a:ext cx="8794114" cy="276999"/>
          </a:xfrm>
        </p:spPr>
        <p:txBody>
          <a:bodyPr/>
          <a:lstStyle/>
          <a:p>
            <a:r>
              <a:rPr lang="en-US" dirty="0" smtClean="0"/>
              <a:t>Click to edit Master title style</a:t>
            </a:r>
            <a:endParaRPr lang="en-ZA" dirty="0"/>
          </a:p>
        </p:txBody>
      </p:sp>
      <p:sp>
        <p:nvSpPr>
          <p:cNvPr id="6" name="Rectangle 280"/>
          <p:cNvSpPr>
            <a:spLocks noGrp="1" noChangeArrowheads="1"/>
          </p:cNvSpPr>
          <p:nvPr>
            <p:ph type="sldNum" sz="quarter" idx="10"/>
          </p:nvPr>
        </p:nvSpPr>
        <p:spPr/>
        <p:txBody>
          <a:bodyPr/>
          <a:lstStyle>
            <a:lvl1pPr>
              <a:defRPr/>
            </a:lvl1pPr>
          </a:lstStyle>
          <a:p>
            <a:pPr>
              <a:defRPr/>
            </a:pPr>
            <a:fld id="{36379307-779E-49FA-AA5D-6917BC60B549}" type="slidenum">
              <a:rPr lang="en-US"/>
              <a:pPr>
                <a:defRPr/>
              </a:pPr>
              <a:t>‹#›</a:t>
            </a:fld>
            <a:r>
              <a:rPr lang="en-US" dirty="0"/>
              <a:t> </a:t>
            </a:r>
          </a:p>
        </p:txBody>
      </p:sp>
      <p:sp>
        <p:nvSpPr>
          <p:cNvPr id="8" name="TextBox 7"/>
          <p:cNvSpPr txBox="1"/>
          <p:nvPr userDrawn="1"/>
        </p:nvSpPr>
        <p:spPr>
          <a:xfrm>
            <a:off x="3643677" y="6570600"/>
            <a:ext cx="1924370" cy="254909"/>
          </a:xfrm>
          <a:prstGeom prst="rect">
            <a:avLst/>
          </a:prstGeom>
          <a:noFill/>
        </p:spPr>
        <p:txBody>
          <a:bodyPr wrap="square" lIns="84803" tIns="42402" rIns="84803" bIns="42402" rtlCol="0">
            <a:spAutoFit/>
          </a:bodyPr>
          <a:lstStyle/>
          <a:p>
            <a:pPr algn="ctr" defTabSz="800366"/>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59098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B85AAF80-F674-4495-89E3-F386D797FB20}" type="datetimeFigureOut">
              <a:rPr lang="en-US"/>
              <a:pPr>
                <a:defRPr/>
              </a:pPr>
              <a:t>3/28/2018</a:t>
            </a:fld>
            <a:endParaRPr lang="en-US"/>
          </a:p>
        </p:txBody>
      </p:sp>
      <p:sp>
        <p:nvSpPr>
          <p:cNvPr id="3" name="Footer Placeholder 2"/>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4AF3733-F3E1-4BE7-B570-3BDE8473FD8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a:off x="534553" y="3589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08" tIns="44104" rIns="88208" bIns="44104" anchor="ctr">
            <a:spAutoFit/>
          </a:bodyPr>
          <a:lstStyle/>
          <a:p>
            <a:pPr defTabSz="800366"/>
            <a:endParaRPr lang="en-ZA" sz="1500" b="1" dirty="0">
              <a:solidFill>
                <a:srgbClr val="000000"/>
              </a:solidFill>
              <a:latin typeface="Arial"/>
              <a:ea typeface="+mn-ea"/>
              <a:cs typeface="Arial" charset="0"/>
            </a:endParaRPr>
          </a:p>
        </p:txBody>
      </p:sp>
      <p:sp>
        <p:nvSpPr>
          <p:cNvPr id="4" name="AutoShape 2"/>
          <p:cNvSpPr>
            <a:spLocks noChangeArrowheads="1"/>
          </p:cNvSpPr>
          <p:nvPr userDrawn="1"/>
        </p:nvSpPr>
        <p:spPr bwMode="auto">
          <a:xfrm>
            <a:off x="534553" y="6322812"/>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08" tIns="44104" rIns="88208" bIns="44104" anchor="ctr">
            <a:spAutoFit/>
          </a:bodyPr>
          <a:lstStyle/>
          <a:p>
            <a:pPr defTabSz="800366"/>
            <a:endParaRPr lang="en-ZA" sz="1500" b="1" dirty="0">
              <a:solidFill>
                <a:srgbClr val="000000"/>
              </a:solidFill>
              <a:latin typeface="Arial"/>
              <a:ea typeface="+mn-ea"/>
              <a:cs typeface="Arial" charset="0"/>
            </a:endParaRPr>
          </a:p>
        </p:txBody>
      </p:sp>
      <p:sp>
        <p:nvSpPr>
          <p:cNvPr id="5" name="Rectangle 280"/>
          <p:cNvSpPr>
            <a:spLocks noGrp="1" noChangeArrowheads="1"/>
          </p:cNvSpPr>
          <p:nvPr>
            <p:ph type="sldNum" sz="quarter" idx="10"/>
          </p:nvPr>
        </p:nvSpPr>
        <p:spPr/>
        <p:txBody>
          <a:bodyPr/>
          <a:lstStyle>
            <a:lvl1pPr>
              <a:defRPr/>
            </a:lvl1pPr>
          </a:lstStyle>
          <a:p>
            <a:pPr>
              <a:defRPr/>
            </a:pPr>
            <a:fld id="{2370D5A3-B95D-4012-AFDC-15FD505E39AD}" type="slidenum">
              <a:rPr lang="en-US"/>
              <a:pPr>
                <a:defRPr/>
              </a:pPr>
              <a:t>‹#›</a:t>
            </a:fld>
            <a:r>
              <a:rPr lang="en-US" dirty="0"/>
              <a:t> </a:t>
            </a:r>
          </a:p>
        </p:txBody>
      </p:sp>
      <p:sp>
        <p:nvSpPr>
          <p:cNvPr id="7" name="TextBox 6"/>
          <p:cNvSpPr txBox="1"/>
          <p:nvPr userDrawn="1"/>
        </p:nvSpPr>
        <p:spPr>
          <a:xfrm>
            <a:off x="3671529" y="6542750"/>
            <a:ext cx="1924370" cy="254909"/>
          </a:xfrm>
          <a:prstGeom prst="rect">
            <a:avLst/>
          </a:prstGeom>
          <a:noFill/>
        </p:spPr>
        <p:txBody>
          <a:bodyPr wrap="square" lIns="84803" tIns="42402" rIns="84803" bIns="42402" rtlCol="0">
            <a:spAutoFit/>
          </a:bodyPr>
          <a:lstStyle/>
          <a:p>
            <a:pPr algn="ctr" defTabSz="800366"/>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1991511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345032" y="130528"/>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08" tIns="44104" rIns="88208" bIns="44104" anchor="ctr">
            <a:spAutoFit/>
          </a:bodyPr>
          <a:lstStyle/>
          <a:p>
            <a:pPr defTabSz="800366"/>
            <a:endParaRPr lang="en-ZA" sz="15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22812"/>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08" tIns="44104" rIns="88208" bIns="44104" anchor="ctr">
            <a:spAutoFit/>
          </a:bodyPr>
          <a:lstStyle/>
          <a:p>
            <a:pPr defTabSz="800366"/>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456808" y="850329"/>
            <a:ext cx="3008045" cy="584775"/>
          </a:xfrm>
        </p:spPr>
        <p:txBody>
          <a:bodyPr anchor="b"/>
          <a:lstStyle>
            <a:lvl1pPr algn="l">
              <a:defRPr sz="19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01" y="273744"/>
            <a:ext cx="5112217" cy="585213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08" y="1435093"/>
            <a:ext cx="3008045" cy="4690782"/>
          </a:xfrm>
        </p:spPr>
        <p:txBody>
          <a:bodyPr/>
          <a:lstStyle>
            <a:lvl1pPr marL="0" indent="0">
              <a:buNone/>
              <a:defRPr sz="1300"/>
            </a:lvl1pPr>
            <a:lvl2pPr marL="424034" indent="0">
              <a:buNone/>
              <a:defRPr sz="1100"/>
            </a:lvl2pPr>
            <a:lvl3pPr marL="848074" indent="0">
              <a:buNone/>
              <a:defRPr sz="900"/>
            </a:lvl3pPr>
            <a:lvl4pPr marL="1272114" indent="0">
              <a:buNone/>
              <a:defRPr sz="800"/>
            </a:lvl4pPr>
            <a:lvl5pPr marL="1696148" indent="0">
              <a:buNone/>
              <a:defRPr sz="800"/>
            </a:lvl5pPr>
            <a:lvl6pPr marL="2120183" indent="0">
              <a:buNone/>
              <a:defRPr sz="800"/>
            </a:lvl6pPr>
            <a:lvl7pPr marL="2544222" indent="0">
              <a:buNone/>
              <a:defRPr sz="800"/>
            </a:lvl7pPr>
            <a:lvl8pPr marL="2968259" indent="0">
              <a:buNone/>
              <a:defRPr sz="800"/>
            </a:lvl8pPr>
            <a:lvl9pPr marL="3392299" indent="0">
              <a:buNone/>
              <a:defRPr sz="800"/>
            </a:lvl9pPr>
          </a:lstStyle>
          <a:p>
            <a:pPr lvl="0"/>
            <a:r>
              <a:rPr lang="en-US" smtClean="0"/>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DF9F6E7-3949-42DC-9A43-574C85897760}" type="slidenum">
              <a:rPr lang="en-US"/>
              <a:pPr>
                <a:defRPr/>
              </a:pPr>
              <a:t>‹#›</a:t>
            </a:fld>
            <a:r>
              <a:rPr lang="en-US" dirty="0"/>
              <a:t> </a:t>
            </a:r>
          </a:p>
        </p:txBody>
      </p:sp>
      <p:sp>
        <p:nvSpPr>
          <p:cNvPr id="10" name="TextBox 9"/>
          <p:cNvSpPr txBox="1"/>
          <p:nvPr userDrawn="1"/>
        </p:nvSpPr>
        <p:spPr>
          <a:xfrm>
            <a:off x="3643677" y="6556675"/>
            <a:ext cx="1924370" cy="254909"/>
          </a:xfrm>
          <a:prstGeom prst="rect">
            <a:avLst/>
          </a:prstGeom>
          <a:noFill/>
        </p:spPr>
        <p:txBody>
          <a:bodyPr wrap="square" lIns="84803" tIns="42402" rIns="84803" bIns="42402" rtlCol="0">
            <a:spAutoFit/>
          </a:bodyPr>
          <a:lstStyle/>
          <a:p>
            <a:pPr algn="ctr" defTabSz="800366"/>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5866109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534553" y="3589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08" tIns="44104" rIns="88208" bIns="44104" anchor="ctr">
            <a:spAutoFit/>
          </a:bodyPr>
          <a:lstStyle/>
          <a:p>
            <a:pPr defTabSz="800366"/>
            <a:endParaRPr lang="en-ZA" sz="15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08" tIns="44104" rIns="88208" bIns="44104" anchor="ctr">
            <a:spAutoFit/>
          </a:bodyPr>
          <a:lstStyle/>
          <a:p>
            <a:pPr defTabSz="800366"/>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1791544" y="5075453"/>
            <a:ext cx="5486400" cy="292388"/>
          </a:xfrm>
        </p:spPr>
        <p:txBody>
          <a:bodyPr anchor="b"/>
          <a:lstStyle>
            <a:lvl1pPr algn="l">
              <a:defRPr sz="1900" b="1"/>
            </a:lvl1pPr>
          </a:lstStyle>
          <a:p>
            <a:r>
              <a:rPr lang="en-US" smtClean="0"/>
              <a:t>Click to edit Master title style</a:t>
            </a:r>
            <a:endParaRPr lang="en-ZA"/>
          </a:p>
        </p:txBody>
      </p:sp>
      <p:sp>
        <p:nvSpPr>
          <p:cNvPr id="3" name="Picture Placeholder 2"/>
          <p:cNvSpPr>
            <a:spLocks noGrp="1"/>
          </p:cNvSpPr>
          <p:nvPr>
            <p:ph type="pic" idx="1"/>
          </p:nvPr>
        </p:nvSpPr>
        <p:spPr>
          <a:xfrm>
            <a:off x="1791544" y="612264"/>
            <a:ext cx="5486400" cy="4115772"/>
          </a:xfrm>
        </p:spPr>
        <p:txBody>
          <a:bodyPr/>
          <a:lstStyle>
            <a:lvl1pPr marL="0" indent="0">
              <a:buNone/>
              <a:defRPr sz="3000"/>
            </a:lvl1pPr>
            <a:lvl2pPr marL="424034" indent="0">
              <a:buNone/>
              <a:defRPr sz="2600"/>
            </a:lvl2pPr>
            <a:lvl3pPr marL="848074" indent="0">
              <a:buNone/>
              <a:defRPr sz="2200"/>
            </a:lvl3pPr>
            <a:lvl4pPr marL="1272114" indent="0">
              <a:buNone/>
              <a:defRPr sz="1900"/>
            </a:lvl4pPr>
            <a:lvl5pPr marL="1696148" indent="0">
              <a:buNone/>
              <a:defRPr sz="1900"/>
            </a:lvl5pPr>
            <a:lvl6pPr marL="2120183" indent="0">
              <a:buNone/>
              <a:defRPr sz="1900"/>
            </a:lvl6pPr>
            <a:lvl7pPr marL="2544222" indent="0">
              <a:buNone/>
              <a:defRPr sz="1900"/>
            </a:lvl7pPr>
            <a:lvl8pPr marL="2968259" indent="0">
              <a:buNone/>
              <a:defRPr sz="1900"/>
            </a:lvl8pPr>
            <a:lvl9pPr marL="3392299" indent="0">
              <a:buNone/>
              <a:defRPr sz="1900"/>
            </a:lvl9pPr>
          </a:lstStyle>
          <a:p>
            <a:pPr lvl="0"/>
            <a:endParaRPr lang="en-ZA" noProof="0" dirty="0" smtClean="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300"/>
            </a:lvl1pPr>
            <a:lvl2pPr marL="424034" indent="0">
              <a:buNone/>
              <a:defRPr sz="1100"/>
            </a:lvl2pPr>
            <a:lvl3pPr marL="848074" indent="0">
              <a:buNone/>
              <a:defRPr sz="900"/>
            </a:lvl3pPr>
            <a:lvl4pPr marL="1272114" indent="0">
              <a:buNone/>
              <a:defRPr sz="800"/>
            </a:lvl4pPr>
            <a:lvl5pPr marL="1696148" indent="0">
              <a:buNone/>
              <a:defRPr sz="800"/>
            </a:lvl5pPr>
            <a:lvl6pPr marL="2120183" indent="0">
              <a:buNone/>
              <a:defRPr sz="800"/>
            </a:lvl6pPr>
            <a:lvl7pPr marL="2544222" indent="0">
              <a:buNone/>
              <a:defRPr sz="800"/>
            </a:lvl7pPr>
            <a:lvl8pPr marL="2968259" indent="0">
              <a:buNone/>
              <a:defRPr sz="800"/>
            </a:lvl8pPr>
            <a:lvl9pPr marL="3392299" indent="0">
              <a:buNone/>
              <a:defRPr sz="800"/>
            </a:lvl9pPr>
          </a:lstStyle>
          <a:p>
            <a:pPr lvl="0"/>
            <a:r>
              <a:rPr lang="en-US" smtClean="0"/>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F2F3DFD-C0BE-4F4C-A36A-8E0EAC91D3B3}" type="slidenum">
              <a:rPr lang="en-US"/>
              <a:pPr>
                <a:defRPr/>
              </a:pPr>
              <a:t>‹#›</a:t>
            </a:fld>
            <a:r>
              <a:rPr lang="en-US" dirty="0"/>
              <a:t> </a:t>
            </a:r>
          </a:p>
        </p:txBody>
      </p:sp>
      <p:sp>
        <p:nvSpPr>
          <p:cNvPr id="10" name="TextBox 9"/>
          <p:cNvSpPr txBox="1"/>
          <p:nvPr userDrawn="1"/>
        </p:nvSpPr>
        <p:spPr>
          <a:xfrm>
            <a:off x="3629751" y="6570600"/>
            <a:ext cx="1924370" cy="254909"/>
          </a:xfrm>
          <a:prstGeom prst="rect">
            <a:avLst/>
          </a:prstGeom>
          <a:noFill/>
        </p:spPr>
        <p:txBody>
          <a:bodyPr wrap="square" lIns="84803" tIns="42402" rIns="84803" bIns="42402" rtlCol="0">
            <a:spAutoFit/>
          </a:bodyPr>
          <a:lstStyle/>
          <a:p>
            <a:pPr algn="ctr" defTabSz="800366"/>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896981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3589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08" tIns="44104" rIns="88208" bIns="44104" anchor="ctr">
            <a:spAutoFit/>
          </a:bodyPr>
          <a:lstStyle/>
          <a:p>
            <a:pPr defTabSz="800366"/>
            <a:endParaRPr lang="en-ZA" sz="1500" b="1" dirty="0">
              <a:solidFill>
                <a:srgbClr val="000000"/>
              </a:solidFill>
              <a:latin typeface="Arial"/>
              <a:ea typeface="+mn-ea"/>
              <a:cs typeface="Arial" charset="0"/>
            </a:endParaRPr>
          </a:p>
        </p:txBody>
      </p:sp>
      <p:sp>
        <p:nvSpPr>
          <p:cNvPr id="6" name="AutoShape 2"/>
          <p:cNvSpPr>
            <a:spLocks noChangeArrowheads="1"/>
          </p:cNvSpPr>
          <p:nvPr userDrawn="1"/>
        </p:nvSpPr>
        <p:spPr bwMode="auto">
          <a:xfrm>
            <a:off x="534553" y="63633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08" tIns="44104" rIns="88208" bIns="44104" anchor="ctr">
            <a:spAutoFit/>
          </a:bodyPr>
          <a:lstStyle/>
          <a:p>
            <a:pPr defTabSz="800366"/>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280"/>
          <p:cNvSpPr>
            <a:spLocks noGrp="1" noChangeArrowheads="1"/>
          </p:cNvSpPr>
          <p:nvPr>
            <p:ph type="sldNum" sz="quarter" idx="10"/>
          </p:nvPr>
        </p:nvSpPr>
        <p:spPr/>
        <p:txBody>
          <a:bodyPr/>
          <a:lstStyle>
            <a:lvl1pPr>
              <a:defRPr/>
            </a:lvl1pPr>
          </a:lstStyle>
          <a:p>
            <a:pPr>
              <a:defRPr/>
            </a:pPr>
            <a:fld id="{9E72D67B-465D-4F45-B9E9-2DFDE8296FF7}" type="slidenum">
              <a:rPr lang="en-US"/>
              <a:pPr>
                <a:defRPr/>
              </a:pPr>
              <a:t>‹#›</a:t>
            </a:fld>
            <a:r>
              <a:rPr lang="en-US" dirty="0"/>
              <a:t> </a:t>
            </a:r>
          </a:p>
        </p:txBody>
      </p:sp>
      <p:sp>
        <p:nvSpPr>
          <p:cNvPr id="9" name="TextBox 8"/>
          <p:cNvSpPr txBox="1"/>
          <p:nvPr userDrawn="1"/>
        </p:nvSpPr>
        <p:spPr>
          <a:xfrm>
            <a:off x="3615825" y="6556675"/>
            <a:ext cx="1924370" cy="254909"/>
          </a:xfrm>
          <a:prstGeom prst="rect">
            <a:avLst/>
          </a:prstGeom>
          <a:noFill/>
        </p:spPr>
        <p:txBody>
          <a:bodyPr wrap="square" lIns="84803" tIns="42402" rIns="84803" bIns="42402" rtlCol="0">
            <a:spAutoFit/>
          </a:bodyPr>
          <a:lstStyle/>
          <a:p>
            <a:pPr algn="ctr" defTabSz="800366"/>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7693596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6322812"/>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08" tIns="44104" rIns="88208" bIns="44104" anchor="ctr">
            <a:spAutoFit/>
          </a:bodyPr>
          <a:lstStyle/>
          <a:p>
            <a:pPr defTabSz="800366"/>
            <a:endParaRPr lang="en-ZA" sz="1500" b="1" dirty="0">
              <a:solidFill>
                <a:srgbClr val="000000"/>
              </a:solidFill>
              <a:latin typeface="Arial"/>
              <a:ea typeface="+mn-ea"/>
              <a:cs typeface="Arial" charset="0"/>
            </a:endParaRPr>
          </a:p>
        </p:txBody>
      </p:sp>
      <p:sp>
        <p:nvSpPr>
          <p:cNvPr id="2" name="Vertical Title 1"/>
          <p:cNvSpPr>
            <a:spLocks noGrp="1"/>
          </p:cNvSpPr>
          <p:nvPr>
            <p:ph type="title" orient="vert"/>
          </p:nvPr>
        </p:nvSpPr>
        <p:spPr>
          <a:xfrm>
            <a:off x="8361616" y="234885"/>
            <a:ext cx="553998" cy="30030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21490" y="234885"/>
            <a:ext cx="6440485"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Rectangle 280"/>
          <p:cNvSpPr>
            <a:spLocks noGrp="1" noChangeArrowheads="1"/>
          </p:cNvSpPr>
          <p:nvPr>
            <p:ph type="sldNum" sz="quarter" idx="10"/>
          </p:nvPr>
        </p:nvSpPr>
        <p:spPr/>
        <p:txBody>
          <a:bodyPr/>
          <a:lstStyle>
            <a:lvl1pPr>
              <a:defRPr/>
            </a:lvl1pPr>
          </a:lstStyle>
          <a:p>
            <a:pPr>
              <a:defRPr/>
            </a:pPr>
            <a:fld id="{E805170B-D928-4B89-9725-660093742F4A}" type="slidenum">
              <a:rPr lang="en-US"/>
              <a:pPr>
                <a:defRPr/>
              </a:pPr>
              <a:t>‹#›</a:t>
            </a:fld>
            <a:r>
              <a:rPr lang="en-US" dirty="0"/>
              <a:t> </a:t>
            </a:r>
          </a:p>
        </p:txBody>
      </p:sp>
      <p:sp>
        <p:nvSpPr>
          <p:cNvPr id="8" name="TextBox 7"/>
          <p:cNvSpPr txBox="1"/>
          <p:nvPr userDrawn="1"/>
        </p:nvSpPr>
        <p:spPr>
          <a:xfrm>
            <a:off x="3615825" y="6556675"/>
            <a:ext cx="1924370" cy="254909"/>
          </a:xfrm>
          <a:prstGeom prst="rect">
            <a:avLst/>
          </a:prstGeom>
          <a:noFill/>
        </p:spPr>
        <p:txBody>
          <a:bodyPr wrap="square" lIns="84803" tIns="42402" rIns="84803" bIns="42402" rtlCol="0">
            <a:spAutoFit/>
          </a:bodyPr>
          <a:lstStyle/>
          <a:p>
            <a:pPr algn="ctr" defTabSz="800366"/>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2835222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2924" y="652482"/>
            <a:ext cx="6362700" cy="27699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2922" y="1738321"/>
            <a:ext cx="4359520" cy="44291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118" y="1738318"/>
            <a:ext cx="4359518"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3118" y="4029081"/>
            <a:ext cx="4359518"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3615825" y="6542750"/>
            <a:ext cx="1924370" cy="254909"/>
          </a:xfrm>
          <a:prstGeom prst="rect">
            <a:avLst/>
          </a:prstGeom>
          <a:noFill/>
        </p:spPr>
        <p:txBody>
          <a:bodyPr wrap="square" lIns="84803" tIns="42402" rIns="84803" bIns="42402" rtlCol="0">
            <a:spAutoFit/>
          </a:bodyPr>
          <a:lstStyle/>
          <a:p>
            <a:pPr algn="ctr" defTabSz="800366"/>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9406161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2924" y="652482"/>
            <a:ext cx="6362700" cy="276999"/>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72922" y="1738318"/>
            <a:ext cx="4359520"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118" y="1738318"/>
            <a:ext cx="4359518"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72922" y="4029081"/>
            <a:ext cx="4359520"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73118" y="4029081"/>
            <a:ext cx="4359518"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3657603" y="6570600"/>
            <a:ext cx="1924370" cy="254909"/>
          </a:xfrm>
          <a:prstGeom prst="rect">
            <a:avLst/>
          </a:prstGeom>
          <a:noFill/>
        </p:spPr>
        <p:txBody>
          <a:bodyPr wrap="square" lIns="84803" tIns="42402" rIns="84803" bIns="42402" rtlCol="0">
            <a:spAutoFit/>
          </a:bodyPr>
          <a:lstStyle/>
          <a:p>
            <a:pPr algn="ctr" defTabSz="800366"/>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504841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8" y="11"/>
            <a:ext cx="9140760" cy="6859620"/>
            <a:chOff x="0" y="0"/>
            <a:chExt cx="5643" cy="4235"/>
          </a:xfrm>
        </p:grpSpPr>
        <p:sp>
          <p:nvSpPr>
            <p:cNvPr id="5" name="McK Document type" hidden="1"/>
            <p:cNvSpPr txBox="1">
              <a:spLocks noChangeArrowheads="1"/>
            </p:cNvSpPr>
            <p:nvPr userDrawn="1"/>
          </p:nvSpPr>
          <p:spPr bwMode="auto">
            <a:xfrm>
              <a:off x="1663" y="3118"/>
              <a:ext cx="3109" cy="124"/>
            </a:xfrm>
            <a:prstGeom prst="rect">
              <a:avLst/>
            </a:prstGeom>
            <a:noFill/>
            <a:ln>
              <a:noFill/>
            </a:ln>
            <a:effectLst/>
            <a:extLst/>
          </p:spPr>
          <p:txBody>
            <a:bodyPr lIns="0" tIns="0" rIns="0" bIns="0" anchor="b">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800960" eaLnBrk="1" hangingPunct="1">
                <a:defRPr/>
              </a:pPr>
              <a:r>
                <a:rPr lang="en-US" sz="1300" b="0" dirty="0" smtClean="0">
                  <a:solidFill>
                    <a:srgbClr val="000000"/>
                  </a:solidFill>
                  <a:ea typeface="+mn-ea"/>
                  <a:cs typeface="Arial" charset="0"/>
                </a:rPr>
                <a:t>Document type</a:t>
              </a:r>
            </a:p>
          </p:txBody>
        </p:sp>
        <p:sp>
          <p:nvSpPr>
            <p:cNvPr id="6" name="McK Date" hidden="1"/>
            <p:cNvSpPr txBox="1">
              <a:spLocks noChangeArrowheads="1"/>
            </p:cNvSpPr>
            <p:nvPr userDrawn="1"/>
          </p:nvSpPr>
          <p:spPr bwMode="auto">
            <a:xfrm>
              <a:off x="1663" y="3275"/>
              <a:ext cx="3109" cy="124"/>
            </a:xfrm>
            <a:prstGeom prst="rect">
              <a:avLst/>
            </a:prstGeom>
            <a:noFill/>
            <a:ln>
              <a:noFill/>
            </a:ln>
            <a:effectLst/>
            <a:extLst/>
          </p:spPr>
          <p:txBody>
            <a:bodyPr lIns="0" tIns="0" rIns="0" bIns="0">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800960" eaLnBrk="1" hangingPunct="1">
                <a:defRPr/>
              </a:pPr>
              <a:r>
                <a:rPr lang="en-US" sz="1300" b="0" dirty="0" smtClean="0">
                  <a:solidFill>
                    <a:srgbClr val="000000"/>
                  </a:solidFill>
                  <a:ea typeface="+mn-ea"/>
                  <a:cs typeface="Arial" charset="0"/>
                </a:rPr>
                <a:t>Date</a:t>
              </a:r>
            </a:p>
          </p:txBody>
        </p:sp>
        <p:sp>
          <p:nvSpPr>
            <p:cNvPr id="7" name="McK Disclaimer" hidden="1"/>
            <p:cNvSpPr>
              <a:spLocks noChangeArrowheads="1"/>
            </p:cNvSpPr>
            <p:nvPr userDrawn="1"/>
          </p:nvSpPr>
          <p:spPr bwMode="auto">
            <a:xfrm>
              <a:off x="1663" y="3730"/>
              <a:ext cx="2777" cy="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defTabSz="747040" eaLnBrk="0" hangingPunct="0"/>
              <a:r>
                <a:rPr lang="en-US" sz="700" dirty="0">
                  <a:solidFill>
                    <a:srgbClr val="000000"/>
                  </a:solidFill>
                  <a:latin typeface="Arial"/>
                  <a:ea typeface="+mn-ea"/>
                  <a:cs typeface="Arial" charset="0"/>
                </a:rPr>
                <a:t>CONFIDENTIAL AND PROPRIETARY</a:t>
              </a:r>
            </a:p>
            <a:p>
              <a:pPr defTabSz="747040" eaLnBrk="0" hangingPunct="0"/>
              <a:r>
                <a:rPr lang="en-US" sz="700" dirty="0">
                  <a:solidFill>
                    <a:srgbClr val="000000"/>
                  </a:solidFill>
                  <a:latin typeface="Arial"/>
                  <a:ea typeface="+mn-ea"/>
                  <a:cs typeface="Arial" charset="0"/>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800960"/>
              <a:endParaRPr lang="en-ZA" sz="1500" b="1" dirty="0">
                <a:solidFill>
                  <a:srgbClr val="000000"/>
                </a:solidFill>
                <a:latin typeface="Arial"/>
                <a:ea typeface="+mn-ea"/>
                <a:cs typeface="Arial" charset="0"/>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800960"/>
              <a:endParaRPr lang="en-ZA" sz="1500" b="1" dirty="0">
                <a:solidFill>
                  <a:srgbClr val="000000"/>
                </a:solidFill>
                <a:latin typeface="Arial"/>
                <a:ea typeface="+mn-ea"/>
                <a:cs typeface="Arial" charset="0"/>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800960"/>
              <a:endParaRPr lang="en-ZA" sz="1500" b="1" dirty="0">
                <a:solidFill>
                  <a:srgbClr val="000000"/>
                </a:solidFill>
                <a:latin typeface="Arial"/>
                <a:ea typeface="+mn-ea"/>
                <a:cs typeface="Arial" charset="0"/>
              </a:endParaRPr>
            </a:p>
          </p:txBody>
        </p:sp>
      </p:grpSp>
      <p:pic>
        <p:nvPicPr>
          <p:cNvPr id="11" name="TitleBottomBarBW" hidden="1"/>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7320074" y="6574554"/>
            <a:ext cx="1670055" cy="19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doc id"/>
          <p:cNvSpPr txBox="1">
            <a:spLocks noChangeArrowheads="1"/>
          </p:cNvSpPr>
          <p:nvPr/>
        </p:nvSpPr>
        <p:spPr bwMode="auto">
          <a:xfrm>
            <a:off x="8614312" y="37259"/>
            <a:ext cx="301290" cy="124720"/>
          </a:xfrm>
          <a:prstGeom prst="rect">
            <a:avLst/>
          </a:prstGeom>
          <a:noFill/>
          <a:ln>
            <a:noFill/>
          </a:ln>
          <a:effectLst/>
          <a:extLst/>
        </p:spPr>
        <p:txBody>
          <a:bodyPr wrap="none" lIns="0" tIns="0" rIns="0" bIns="0"/>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defTabSz="800960" eaLnBrk="1" hangingPunct="1">
              <a:defRPr/>
            </a:pPr>
            <a:endParaRPr lang="en-GB" sz="700" b="0" dirty="0" smtClean="0">
              <a:solidFill>
                <a:srgbClr val="000000"/>
              </a:solidFill>
              <a:ea typeface="+mn-ea"/>
              <a:cs typeface="Arial" charset="0"/>
            </a:endParaRPr>
          </a:p>
        </p:txBody>
      </p:sp>
    </p:spTree>
    <p:extLst>
      <p:ext uri="{BB962C8B-B14F-4D97-AF65-F5344CB8AC3E}">
        <p14:creationId xmlns:p14="http://schemas.microsoft.com/office/powerpoint/2010/main" xmlns="" val="176511752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659" y="272774"/>
            <a:ext cx="8794114" cy="276999"/>
          </a:xfrm>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280"/>
          <p:cNvSpPr>
            <a:spLocks noGrp="1" noChangeArrowheads="1"/>
          </p:cNvSpPr>
          <p:nvPr>
            <p:ph type="sldNum" sz="quarter" idx="10"/>
          </p:nvPr>
        </p:nvSpPr>
        <p:spPr/>
        <p:txBody>
          <a:bodyPr/>
          <a:lstStyle>
            <a:lvl1pPr>
              <a:defRPr/>
            </a:lvl1pPr>
          </a:lstStyle>
          <a:p>
            <a:pPr>
              <a:defRPr/>
            </a:pPr>
            <a:fld id="{75C2E3F5-8458-4FA0-9461-1CAFF44C43BB}" type="slidenum">
              <a:rPr lang="en-US"/>
              <a:pPr>
                <a:defRPr/>
              </a:pPr>
              <a:t>‹#›</a:t>
            </a:fld>
            <a:r>
              <a:rPr lang="en-US" dirty="0"/>
              <a:t> </a:t>
            </a:r>
          </a:p>
        </p:txBody>
      </p:sp>
      <p:sp>
        <p:nvSpPr>
          <p:cNvPr id="7" name="TextBox 6"/>
          <p:cNvSpPr txBox="1"/>
          <p:nvPr userDrawn="1"/>
        </p:nvSpPr>
        <p:spPr>
          <a:xfrm>
            <a:off x="3615825" y="6514897"/>
            <a:ext cx="1924370" cy="254972"/>
          </a:xfrm>
          <a:prstGeom prst="rect">
            <a:avLst/>
          </a:prstGeom>
          <a:noFill/>
        </p:spPr>
        <p:txBody>
          <a:bodyPr wrap="square" lIns="84866" tIns="42433" rIns="84866" bIns="42433" rtlCol="0">
            <a:spAutoFit/>
          </a:bodyPr>
          <a:lstStyle/>
          <a:p>
            <a:pPr algn="ctr" defTabSz="80096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1666901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74" tIns="44138" rIns="88274" bIns="44138" anchor="ctr">
            <a:spAutoFit/>
          </a:bodyPr>
          <a:lstStyle/>
          <a:p>
            <a:pPr defTabSz="800960"/>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722463" y="4407341"/>
            <a:ext cx="7771995" cy="1184147"/>
          </a:xfrm>
        </p:spPr>
        <p:txBody>
          <a:bodyPr/>
          <a:lstStyle>
            <a:lvl1pPr algn="l">
              <a:defRPr sz="3700" b="1" cap="all"/>
            </a:lvl1pPr>
          </a:lstStyle>
          <a:p>
            <a:r>
              <a:rPr lang="en-US" smtClean="0"/>
              <a:t>Click to edit Master title style</a:t>
            </a:r>
            <a:endParaRPr lang="en-ZA"/>
          </a:p>
        </p:txBody>
      </p:sp>
      <p:sp>
        <p:nvSpPr>
          <p:cNvPr id="3" name="Text Placeholder 2"/>
          <p:cNvSpPr>
            <a:spLocks noGrp="1"/>
          </p:cNvSpPr>
          <p:nvPr>
            <p:ph type="body" idx="1"/>
          </p:nvPr>
        </p:nvSpPr>
        <p:spPr>
          <a:xfrm>
            <a:off x="722463" y="2907444"/>
            <a:ext cx="7771995" cy="1499884"/>
          </a:xfrm>
        </p:spPr>
        <p:txBody>
          <a:bodyPr anchor="b"/>
          <a:lstStyle>
            <a:lvl1pPr marL="0" indent="0">
              <a:buNone/>
              <a:defRPr sz="1900"/>
            </a:lvl1pPr>
            <a:lvl2pPr marL="424349" indent="0">
              <a:buNone/>
              <a:defRPr sz="1700"/>
            </a:lvl2pPr>
            <a:lvl3pPr marL="848703" indent="0">
              <a:buNone/>
              <a:defRPr sz="1500"/>
            </a:lvl3pPr>
            <a:lvl4pPr marL="1273058" indent="0">
              <a:buNone/>
              <a:defRPr sz="1300"/>
            </a:lvl4pPr>
            <a:lvl5pPr marL="1697407" indent="0">
              <a:buNone/>
              <a:defRPr sz="1300"/>
            </a:lvl5pPr>
            <a:lvl6pPr marL="2121760" indent="0">
              <a:buNone/>
              <a:defRPr sz="1300"/>
            </a:lvl6pPr>
            <a:lvl7pPr marL="2546110" indent="0">
              <a:buNone/>
              <a:defRPr sz="1300"/>
            </a:lvl7pPr>
            <a:lvl8pPr marL="2970461" indent="0">
              <a:buNone/>
              <a:defRPr sz="1300"/>
            </a:lvl8pPr>
            <a:lvl9pPr marL="3394817" indent="0">
              <a:buNone/>
              <a:defRPr sz="1300"/>
            </a:lvl9pPr>
          </a:lstStyle>
          <a:p>
            <a:pPr lvl="0"/>
            <a:r>
              <a:rPr lang="en-US" smtClean="0"/>
              <a:t>Click to edit Master text styles</a:t>
            </a:r>
          </a:p>
        </p:txBody>
      </p:sp>
      <p:sp>
        <p:nvSpPr>
          <p:cNvPr id="6" name="Rectangle 280"/>
          <p:cNvSpPr>
            <a:spLocks noGrp="1" noChangeArrowheads="1"/>
          </p:cNvSpPr>
          <p:nvPr>
            <p:ph type="sldNum" sz="quarter" idx="10"/>
          </p:nvPr>
        </p:nvSpPr>
        <p:spPr/>
        <p:txBody>
          <a:bodyPr/>
          <a:lstStyle>
            <a:lvl1pPr>
              <a:defRPr/>
            </a:lvl1pPr>
          </a:lstStyle>
          <a:p>
            <a:pPr>
              <a:defRPr/>
            </a:pPr>
            <a:fld id="{582F69E1-FDDA-4635-B9F6-DB505B977E5F}" type="slidenum">
              <a:rPr lang="en-US"/>
              <a:pPr>
                <a:defRPr/>
              </a:pPr>
              <a:t>‹#›</a:t>
            </a:fld>
            <a:r>
              <a:rPr lang="en-US" dirty="0"/>
              <a:t> </a:t>
            </a:r>
          </a:p>
        </p:txBody>
      </p:sp>
      <p:sp>
        <p:nvSpPr>
          <p:cNvPr id="8" name="TextBox 7"/>
          <p:cNvSpPr txBox="1"/>
          <p:nvPr userDrawn="1"/>
        </p:nvSpPr>
        <p:spPr>
          <a:xfrm>
            <a:off x="3615825" y="6570598"/>
            <a:ext cx="1924370" cy="254972"/>
          </a:xfrm>
          <a:prstGeom prst="rect">
            <a:avLst/>
          </a:prstGeom>
          <a:noFill/>
        </p:spPr>
        <p:txBody>
          <a:bodyPr wrap="square" lIns="84866" tIns="42433" rIns="84866" bIns="42433" rtlCol="0">
            <a:spAutoFit/>
          </a:bodyPr>
          <a:lstStyle/>
          <a:p>
            <a:pPr algn="ctr" defTabSz="80096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07354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8" y="273050"/>
            <a:ext cx="3008313" cy="1162050"/>
          </a:xfrm>
          <a:prstGeom prst="rect">
            <a:avLst/>
          </a:prstGeom>
        </p:spPr>
        <p:txBody>
          <a:bodyPr lIns="91125" tIns="45560" rIns="91125" bIns="45560"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8"/>
            <a:ext cx="5111750" cy="5853113"/>
          </a:xfrm>
          <a:prstGeom prst="rect">
            <a:avLst/>
          </a:prstGeom>
        </p:spPr>
        <p:txBody>
          <a:bodyPr lIns="91125" tIns="45560" rIns="91125" bIns="4556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8" y="1435104"/>
            <a:ext cx="3008313" cy="4691063"/>
          </a:xfrm>
          <a:prstGeom prst="rect">
            <a:avLst/>
          </a:prstGeom>
        </p:spPr>
        <p:txBody>
          <a:bodyPr lIns="91125" tIns="45560" rIns="91125" bIns="45560"/>
          <a:lstStyle>
            <a:lvl1pPr marL="0" indent="0">
              <a:buNone/>
              <a:defRPr sz="1400"/>
            </a:lvl1pPr>
            <a:lvl2pPr marL="455610" indent="0">
              <a:buNone/>
              <a:defRPr sz="1200"/>
            </a:lvl2pPr>
            <a:lvl3pPr marL="911238" indent="0">
              <a:buNone/>
              <a:defRPr sz="1000"/>
            </a:lvl3pPr>
            <a:lvl4pPr marL="1366860" indent="0">
              <a:buNone/>
              <a:defRPr sz="900"/>
            </a:lvl4pPr>
            <a:lvl5pPr marL="1822479" indent="0">
              <a:buNone/>
              <a:defRPr sz="900"/>
            </a:lvl5pPr>
            <a:lvl6pPr marL="2278097" indent="0">
              <a:buNone/>
              <a:defRPr sz="900"/>
            </a:lvl6pPr>
            <a:lvl7pPr marL="2733720" indent="0">
              <a:buNone/>
              <a:defRPr sz="900"/>
            </a:lvl7pPr>
            <a:lvl8pPr marL="3189340" indent="0">
              <a:buNone/>
              <a:defRPr sz="900"/>
            </a:lvl8pPr>
            <a:lvl9pPr marL="364495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FB7ACF98-8527-42F1-B90B-591D3D40170E}" type="datetimeFigureOut">
              <a:rPr lang="en-US"/>
              <a:pPr>
                <a:defRPr/>
              </a:pPr>
              <a:t>3/28/2018</a:t>
            </a:fld>
            <a:endParaRPr lang="en-US"/>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C732391A-A887-48CD-86E1-56CE2A6DD3E9}"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777532" y="358911"/>
            <a:ext cx="8086243"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74" tIns="44138" rIns="88274" bIns="44138" anchor="ctr">
            <a:spAutoFit/>
          </a:bodyPr>
          <a:lstStyle/>
          <a:p>
            <a:pPr defTabSz="800960"/>
            <a:endParaRPr lang="en-ZA" sz="15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74" tIns="44138" rIns="88274" bIns="44138" anchor="ctr">
            <a:spAutoFit/>
          </a:bodyPr>
          <a:lstStyle/>
          <a:p>
            <a:pPr defTabSz="800960"/>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sz="half" idx="1"/>
          </p:nvPr>
        </p:nvSpPr>
        <p:spPr>
          <a:xfrm>
            <a:off x="1482161" y="1990668"/>
            <a:ext cx="2117131" cy="1247204"/>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3754799" y="1990668"/>
            <a:ext cx="2117132" cy="1247204"/>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8" name="Rectangle 280"/>
          <p:cNvSpPr>
            <a:spLocks noGrp="1" noChangeArrowheads="1"/>
          </p:cNvSpPr>
          <p:nvPr>
            <p:ph type="sldNum" sz="quarter" idx="10"/>
          </p:nvPr>
        </p:nvSpPr>
        <p:spPr/>
        <p:txBody>
          <a:bodyPr/>
          <a:lstStyle>
            <a:lvl1pPr>
              <a:defRPr/>
            </a:lvl1pPr>
          </a:lstStyle>
          <a:p>
            <a:pPr>
              <a:defRPr/>
            </a:pPr>
            <a:fld id="{038D8C36-9FD3-4751-B8A6-BF70E26B00E5}" type="slidenum">
              <a:rPr lang="en-US"/>
              <a:pPr>
                <a:defRPr/>
              </a:pPr>
              <a:t>‹#›</a:t>
            </a:fld>
            <a:r>
              <a:rPr lang="en-US" dirty="0"/>
              <a:t> </a:t>
            </a:r>
          </a:p>
        </p:txBody>
      </p:sp>
      <p:sp>
        <p:nvSpPr>
          <p:cNvPr id="10" name="TextBox 9"/>
          <p:cNvSpPr txBox="1"/>
          <p:nvPr userDrawn="1"/>
        </p:nvSpPr>
        <p:spPr>
          <a:xfrm>
            <a:off x="3699381" y="6570598"/>
            <a:ext cx="1924370" cy="254972"/>
          </a:xfrm>
          <a:prstGeom prst="rect">
            <a:avLst/>
          </a:prstGeom>
          <a:noFill/>
        </p:spPr>
        <p:txBody>
          <a:bodyPr wrap="square" lIns="84866" tIns="42433" rIns="84866" bIns="42433" rtlCol="0">
            <a:spAutoFit/>
          </a:bodyPr>
          <a:lstStyle/>
          <a:p>
            <a:pPr algn="ctr" defTabSz="80096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8086652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71"/>
            <a:ext cx="8230410" cy="276999"/>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05" y="1535526"/>
            <a:ext cx="4039883" cy="639800"/>
          </a:xfrm>
        </p:spPr>
        <p:txBody>
          <a:bodyPr anchor="b"/>
          <a:lstStyle>
            <a:lvl1pPr marL="0" indent="0">
              <a:buNone/>
              <a:defRPr sz="2200" b="1"/>
            </a:lvl1pPr>
            <a:lvl2pPr marL="424349" indent="0">
              <a:buNone/>
              <a:defRPr sz="1900" b="1"/>
            </a:lvl2pPr>
            <a:lvl3pPr marL="848703" indent="0">
              <a:buNone/>
              <a:defRPr sz="1700" b="1"/>
            </a:lvl3pPr>
            <a:lvl4pPr marL="1273058" indent="0">
              <a:buNone/>
              <a:defRPr sz="1500" b="1"/>
            </a:lvl4pPr>
            <a:lvl5pPr marL="1697407" indent="0">
              <a:buNone/>
              <a:defRPr sz="1500" b="1"/>
            </a:lvl5pPr>
            <a:lvl6pPr marL="2121760" indent="0">
              <a:buNone/>
              <a:defRPr sz="1500" b="1"/>
            </a:lvl6pPr>
            <a:lvl7pPr marL="2546110" indent="0">
              <a:buNone/>
              <a:defRPr sz="1500" b="1"/>
            </a:lvl7pPr>
            <a:lvl8pPr marL="2970461" indent="0">
              <a:buNone/>
              <a:defRPr sz="1500" b="1"/>
            </a:lvl8pPr>
            <a:lvl9pPr marL="339481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6805" y="2175323"/>
            <a:ext cx="4039883" cy="3950557"/>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5" y="1535526"/>
            <a:ext cx="4041502" cy="639800"/>
          </a:xfrm>
        </p:spPr>
        <p:txBody>
          <a:bodyPr anchor="b"/>
          <a:lstStyle>
            <a:lvl1pPr marL="0" indent="0">
              <a:buNone/>
              <a:defRPr sz="2200" b="1"/>
            </a:lvl1pPr>
            <a:lvl2pPr marL="424349" indent="0">
              <a:buNone/>
              <a:defRPr sz="1900" b="1"/>
            </a:lvl2pPr>
            <a:lvl3pPr marL="848703" indent="0">
              <a:buNone/>
              <a:defRPr sz="1700" b="1"/>
            </a:lvl3pPr>
            <a:lvl4pPr marL="1273058" indent="0">
              <a:buNone/>
              <a:defRPr sz="1500" b="1"/>
            </a:lvl4pPr>
            <a:lvl5pPr marL="1697407" indent="0">
              <a:buNone/>
              <a:defRPr sz="1500" b="1"/>
            </a:lvl5pPr>
            <a:lvl6pPr marL="2121760" indent="0">
              <a:buNone/>
              <a:defRPr sz="1500" b="1"/>
            </a:lvl6pPr>
            <a:lvl7pPr marL="2546110" indent="0">
              <a:buNone/>
              <a:defRPr sz="1500" b="1"/>
            </a:lvl7pPr>
            <a:lvl8pPr marL="2970461" indent="0">
              <a:buNone/>
              <a:defRPr sz="1500" b="1"/>
            </a:lvl8pPr>
            <a:lvl9pPr marL="339481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705" y="2175323"/>
            <a:ext cx="4041502" cy="3950557"/>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10" name="Rectangle 280"/>
          <p:cNvSpPr>
            <a:spLocks noGrp="1" noChangeArrowheads="1"/>
          </p:cNvSpPr>
          <p:nvPr>
            <p:ph type="sldNum" sz="quarter" idx="10"/>
          </p:nvPr>
        </p:nvSpPr>
        <p:spPr>
          <a:xfrm>
            <a:off x="8719608" y="6504089"/>
            <a:ext cx="309389" cy="217856"/>
          </a:xfrm>
        </p:spPr>
        <p:txBody>
          <a:bodyPr/>
          <a:lstStyle>
            <a:lvl1pPr>
              <a:defRPr/>
            </a:lvl1pPr>
          </a:lstStyle>
          <a:p>
            <a:pPr>
              <a:defRPr/>
            </a:pPr>
            <a:fld id="{BB344D0A-1251-44BD-BA61-64C5025FFC4B}" type="slidenum">
              <a:rPr lang="en-US"/>
              <a:pPr>
                <a:defRPr/>
              </a:pPr>
              <a:t>‹#›</a:t>
            </a:fld>
            <a:r>
              <a:rPr lang="en-US" dirty="0"/>
              <a:t> </a:t>
            </a:r>
          </a:p>
        </p:txBody>
      </p:sp>
      <p:sp>
        <p:nvSpPr>
          <p:cNvPr id="12" name="TextBox 11"/>
          <p:cNvSpPr txBox="1"/>
          <p:nvPr userDrawn="1"/>
        </p:nvSpPr>
        <p:spPr>
          <a:xfrm>
            <a:off x="3615825" y="6514897"/>
            <a:ext cx="1924370" cy="254972"/>
          </a:xfrm>
          <a:prstGeom prst="rect">
            <a:avLst/>
          </a:prstGeom>
          <a:noFill/>
        </p:spPr>
        <p:txBody>
          <a:bodyPr wrap="square" lIns="84866" tIns="42433" rIns="84866" bIns="42433" rtlCol="0">
            <a:spAutoFit/>
          </a:bodyPr>
          <a:lstStyle/>
          <a:p>
            <a:pPr algn="ctr" defTabSz="800960"/>
            <a:r>
              <a:rPr lang="en-ZA" sz="1100" b="1" dirty="0" smtClean="0">
                <a:solidFill>
                  <a:srgbClr val="F22E33"/>
                </a:solidFill>
                <a:latin typeface="Arial"/>
                <a:ea typeface="+mn-ea"/>
                <a:cs typeface="Arial" charset="0"/>
              </a:rPr>
              <a:t>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4895209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AutoShape 2"/>
          <p:cNvSpPr>
            <a:spLocks noChangeArrowheads="1"/>
          </p:cNvSpPr>
          <p:nvPr userDrawn="1"/>
        </p:nvSpPr>
        <p:spPr bwMode="auto">
          <a:xfrm>
            <a:off x="254317" y="232576"/>
            <a:ext cx="8687204"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74" tIns="44138" rIns="88274" bIns="44138" anchor="ctr">
            <a:spAutoFit/>
          </a:bodyPr>
          <a:lstStyle/>
          <a:p>
            <a:pPr defTabSz="800960"/>
            <a:endParaRPr lang="en-ZA" sz="1500" b="1" dirty="0">
              <a:solidFill>
                <a:srgbClr val="000000"/>
              </a:solidFill>
              <a:latin typeface="Arial"/>
              <a:ea typeface="+mn-ea"/>
              <a:cs typeface="Arial" charset="0"/>
            </a:endParaRPr>
          </a:p>
        </p:txBody>
      </p:sp>
      <p:sp>
        <p:nvSpPr>
          <p:cNvPr id="5"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74" tIns="44138" rIns="88274" bIns="44138" anchor="ctr">
            <a:spAutoFit/>
          </a:bodyPr>
          <a:lstStyle/>
          <a:p>
            <a:pPr defTabSz="800960"/>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112587" y="137691"/>
            <a:ext cx="8794114" cy="276999"/>
          </a:xfrm>
        </p:spPr>
        <p:txBody>
          <a:bodyPr/>
          <a:lstStyle/>
          <a:p>
            <a:r>
              <a:rPr lang="en-US" dirty="0" smtClean="0"/>
              <a:t>Click to edit Master title style</a:t>
            </a:r>
            <a:endParaRPr lang="en-ZA" dirty="0"/>
          </a:p>
        </p:txBody>
      </p:sp>
      <p:sp>
        <p:nvSpPr>
          <p:cNvPr id="6" name="Rectangle 280"/>
          <p:cNvSpPr>
            <a:spLocks noGrp="1" noChangeArrowheads="1"/>
          </p:cNvSpPr>
          <p:nvPr>
            <p:ph type="sldNum" sz="quarter" idx="10"/>
          </p:nvPr>
        </p:nvSpPr>
        <p:spPr/>
        <p:txBody>
          <a:bodyPr/>
          <a:lstStyle>
            <a:lvl1pPr>
              <a:defRPr/>
            </a:lvl1pPr>
          </a:lstStyle>
          <a:p>
            <a:pPr>
              <a:defRPr/>
            </a:pPr>
            <a:fld id="{36379307-779E-49FA-AA5D-6917BC60B549}" type="slidenum">
              <a:rPr lang="en-US"/>
              <a:pPr>
                <a:defRPr/>
              </a:pPr>
              <a:t>‹#›</a:t>
            </a:fld>
            <a:r>
              <a:rPr lang="en-US" dirty="0"/>
              <a:t> </a:t>
            </a:r>
          </a:p>
        </p:txBody>
      </p:sp>
      <p:sp>
        <p:nvSpPr>
          <p:cNvPr id="8" name="TextBox 7"/>
          <p:cNvSpPr txBox="1"/>
          <p:nvPr userDrawn="1"/>
        </p:nvSpPr>
        <p:spPr>
          <a:xfrm>
            <a:off x="3643677" y="6570598"/>
            <a:ext cx="1924370" cy="254972"/>
          </a:xfrm>
          <a:prstGeom prst="rect">
            <a:avLst/>
          </a:prstGeom>
          <a:noFill/>
        </p:spPr>
        <p:txBody>
          <a:bodyPr wrap="square" lIns="84866" tIns="42433" rIns="84866" bIns="42433" rtlCol="0">
            <a:spAutoFit/>
          </a:bodyPr>
          <a:lstStyle/>
          <a:p>
            <a:pPr algn="ctr" defTabSz="80096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0993066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a:off x="534553" y="3589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74" tIns="44138" rIns="88274" bIns="44138" anchor="ctr">
            <a:spAutoFit/>
          </a:bodyPr>
          <a:lstStyle/>
          <a:p>
            <a:pPr defTabSz="800960"/>
            <a:endParaRPr lang="en-ZA" sz="1500" b="1" dirty="0">
              <a:solidFill>
                <a:srgbClr val="000000"/>
              </a:solidFill>
              <a:latin typeface="Arial"/>
              <a:ea typeface="+mn-ea"/>
              <a:cs typeface="Arial" charset="0"/>
            </a:endParaRPr>
          </a:p>
        </p:txBody>
      </p:sp>
      <p:sp>
        <p:nvSpPr>
          <p:cNvPr id="4" name="AutoShape 2"/>
          <p:cNvSpPr>
            <a:spLocks noChangeArrowheads="1"/>
          </p:cNvSpPr>
          <p:nvPr userDrawn="1"/>
        </p:nvSpPr>
        <p:spPr bwMode="auto">
          <a:xfrm>
            <a:off x="534553" y="6322812"/>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74" tIns="44138" rIns="88274" bIns="44138" anchor="ctr">
            <a:spAutoFit/>
          </a:bodyPr>
          <a:lstStyle/>
          <a:p>
            <a:pPr defTabSz="800960"/>
            <a:endParaRPr lang="en-ZA" sz="1500" b="1" dirty="0">
              <a:solidFill>
                <a:srgbClr val="000000"/>
              </a:solidFill>
              <a:latin typeface="Arial"/>
              <a:ea typeface="+mn-ea"/>
              <a:cs typeface="Arial" charset="0"/>
            </a:endParaRPr>
          </a:p>
        </p:txBody>
      </p:sp>
      <p:sp>
        <p:nvSpPr>
          <p:cNvPr id="5" name="Rectangle 280"/>
          <p:cNvSpPr>
            <a:spLocks noGrp="1" noChangeArrowheads="1"/>
          </p:cNvSpPr>
          <p:nvPr>
            <p:ph type="sldNum" sz="quarter" idx="10"/>
          </p:nvPr>
        </p:nvSpPr>
        <p:spPr/>
        <p:txBody>
          <a:bodyPr/>
          <a:lstStyle>
            <a:lvl1pPr>
              <a:defRPr/>
            </a:lvl1pPr>
          </a:lstStyle>
          <a:p>
            <a:pPr>
              <a:defRPr/>
            </a:pPr>
            <a:fld id="{2370D5A3-B95D-4012-AFDC-15FD505E39AD}" type="slidenum">
              <a:rPr lang="en-US"/>
              <a:pPr>
                <a:defRPr/>
              </a:pPr>
              <a:t>‹#›</a:t>
            </a:fld>
            <a:r>
              <a:rPr lang="en-US" dirty="0"/>
              <a:t> </a:t>
            </a:r>
          </a:p>
        </p:txBody>
      </p:sp>
      <p:sp>
        <p:nvSpPr>
          <p:cNvPr id="7" name="TextBox 6"/>
          <p:cNvSpPr txBox="1"/>
          <p:nvPr userDrawn="1"/>
        </p:nvSpPr>
        <p:spPr>
          <a:xfrm>
            <a:off x="3671529" y="6542748"/>
            <a:ext cx="1924370" cy="254972"/>
          </a:xfrm>
          <a:prstGeom prst="rect">
            <a:avLst/>
          </a:prstGeom>
          <a:noFill/>
        </p:spPr>
        <p:txBody>
          <a:bodyPr wrap="square" lIns="84866" tIns="42433" rIns="84866" bIns="42433" rtlCol="0">
            <a:spAutoFit/>
          </a:bodyPr>
          <a:lstStyle/>
          <a:p>
            <a:pPr algn="ctr" defTabSz="80096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9845949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345032" y="130528"/>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74" tIns="44138" rIns="88274" bIns="44138" anchor="ctr">
            <a:spAutoFit/>
          </a:bodyPr>
          <a:lstStyle/>
          <a:p>
            <a:pPr defTabSz="800960"/>
            <a:endParaRPr lang="en-ZA" sz="15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22812"/>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74" tIns="44138" rIns="88274" bIns="44138" anchor="ctr">
            <a:spAutoFit/>
          </a:bodyPr>
          <a:lstStyle/>
          <a:p>
            <a:pPr defTabSz="800960"/>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456802" y="850329"/>
            <a:ext cx="3008045" cy="584775"/>
          </a:xfrm>
        </p:spPr>
        <p:txBody>
          <a:bodyPr anchor="b"/>
          <a:lstStyle>
            <a:lvl1pPr algn="l">
              <a:defRPr sz="1900" b="1"/>
            </a:lvl1pPr>
          </a:lstStyle>
          <a:p>
            <a:r>
              <a:rPr lang="en-US" dirty="0" smtClean="0"/>
              <a:t>Click to edit Master title style</a:t>
            </a:r>
            <a:endParaRPr lang="en-ZA" dirty="0"/>
          </a:p>
        </p:txBody>
      </p:sp>
      <p:sp>
        <p:nvSpPr>
          <p:cNvPr id="3" name="Content Placeholder 2"/>
          <p:cNvSpPr>
            <a:spLocks noGrp="1"/>
          </p:cNvSpPr>
          <p:nvPr>
            <p:ph idx="1"/>
          </p:nvPr>
        </p:nvSpPr>
        <p:spPr>
          <a:xfrm>
            <a:off x="3574995" y="273744"/>
            <a:ext cx="5112217" cy="585213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802" y="1435093"/>
            <a:ext cx="3008045" cy="4690782"/>
          </a:xfrm>
        </p:spPr>
        <p:txBody>
          <a:bodyPr/>
          <a:lstStyle>
            <a:lvl1pPr marL="0" indent="0">
              <a:buNone/>
              <a:defRPr sz="1300"/>
            </a:lvl1pPr>
            <a:lvl2pPr marL="424349" indent="0">
              <a:buNone/>
              <a:defRPr sz="1100"/>
            </a:lvl2pPr>
            <a:lvl3pPr marL="848703" indent="0">
              <a:buNone/>
              <a:defRPr sz="900"/>
            </a:lvl3pPr>
            <a:lvl4pPr marL="1273058" indent="0">
              <a:buNone/>
              <a:defRPr sz="800"/>
            </a:lvl4pPr>
            <a:lvl5pPr marL="1697407" indent="0">
              <a:buNone/>
              <a:defRPr sz="800"/>
            </a:lvl5pPr>
            <a:lvl6pPr marL="2121760" indent="0">
              <a:buNone/>
              <a:defRPr sz="800"/>
            </a:lvl6pPr>
            <a:lvl7pPr marL="2546110" indent="0">
              <a:buNone/>
              <a:defRPr sz="800"/>
            </a:lvl7pPr>
            <a:lvl8pPr marL="2970461" indent="0">
              <a:buNone/>
              <a:defRPr sz="800"/>
            </a:lvl8pPr>
            <a:lvl9pPr marL="3394817" indent="0">
              <a:buNone/>
              <a:defRPr sz="800"/>
            </a:lvl9pPr>
          </a:lstStyle>
          <a:p>
            <a:pPr lvl="0"/>
            <a:r>
              <a:rPr lang="en-US" smtClean="0"/>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DF9F6E7-3949-42DC-9A43-574C85897760}" type="slidenum">
              <a:rPr lang="en-US"/>
              <a:pPr>
                <a:defRPr/>
              </a:pPr>
              <a:t>‹#›</a:t>
            </a:fld>
            <a:r>
              <a:rPr lang="en-US" dirty="0"/>
              <a:t> </a:t>
            </a:r>
          </a:p>
        </p:txBody>
      </p:sp>
      <p:sp>
        <p:nvSpPr>
          <p:cNvPr id="10" name="TextBox 9"/>
          <p:cNvSpPr txBox="1"/>
          <p:nvPr userDrawn="1"/>
        </p:nvSpPr>
        <p:spPr>
          <a:xfrm>
            <a:off x="3643677" y="6556674"/>
            <a:ext cx="1924370" cy="254972"/>
          </a:xfrm>
          <a:prstGeom prst="rect">
            <a:avLst/>
          </a:prstGeom>
          <a:noFill/>
        </p:spPr>
        <p:txBody>
          <a:bodyPr wrap="square" lIns="84866" tIns="42433" rIns="84866" bIns="42433" rtlCol="0">
            <a:spAutoFit/>
          </a:bodyPr>
          <a:lstStyle/>
          <a:p>
            <a:pPr algn="ctr" defTabSz="80096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9504939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534553" y="3589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74" tIns="44138" rIns="88274" bIns="44138" anchor="ctr">
            <a:spAutoFit/>
          </a:bodyPr>
          <a:lstStyle/>
          <a:p>
            <a:pPr defTabSz="800960"/>
            <a:endParaRPr lang="en-ZA" sz="15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59257"/>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74" tIns="44138" rIns="88274" bIns="44138" anchor="ctr">
            <a:spAutoFit/>
          </a:bodyPr>
          <a:lstStyle/>
          <a:p>
            <a:pPr defTabSz="800960"/>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a:xfrm>
            <a:off x="1791544" y="5075453"/>
            <a:ext cx="5486400" cy="292388"/>
          </a:xfrm>
        </p:spPr>
        <p:txBody>
          <a:bodyPr anchor="b"/>
          <a:lstStyle>
            <a:lvl1pPr algn="l">
              <a:defRPr sz="1900" b="1"/>
            </a:lvl1pPr>
          </a:lstStyle>
          <a:p>
            <a:r>
              <a:rPr lang="en-US" smtClean="0"/>
              <a:t>Click to edit Master title style</a:t>
            </a:r>
            <a:endParaRPr lang="en-ZA"/>
          </a:p>
        </p:txBody>
      </p:sp>
      <p:sp>
        <p:nvSpPr>
          <p:cNvPr id="3" name="Picture Placeholder 2"/>
          <p:cNvSpPr>
            <a:spLocks noGrp="1"/>
          </p:cNvSpPr>
          <p:nvPr>
            <p:ph type="pic" idx="1"/>
          </p:nvPr>
        </p:nvSpPr>
        <p:spPr>
          <a:xfrm>
            <a:off x="1791544" y="612264"/>
            <a:ext cx="5486400" cy="4115772"/>
          </a:xfrm>
        </p:spPr>
        <p:txBody>
          <a:bodyPr/>
          <a:lstStyle>
            <a:lvl1pPr marL="0" indent="0">
              <a:buNone/>
              <a:defRPr sz="3000"/>
            </a:lvl1pPr>
            <a:lvl2pPr marL="424349" indent="0">
              <a:buNone/>
              <a:defRPr sz="2600"/>
            </a:lvl2pPr>
            <a:lvl3pPr marL="848703" indent="0">
              <a:buNone/>
              <a:defRPr sz="2200"/>
            </a:lvl3pPr>
            <a:lvl4pPr marL="1273058" indent="0">
              <a:buNone/>
              <a:defRPr sz="1900"/>
            </a:lvl4pPr>
            <a:lvl5pPr marL="1697407" indent="0">
              <a:buNone/>
              <a:defRPr sz="1900"/>
            </a:lvl5pPr>
            <a:lvl6pPr marL="2121760" indent="0">
              <a:buNone/>
              <a:defRPr sz="1900"/>
            </a:lvl6pPr>
            <a:lvl7pPr marL="2546110" indent="0">
              <a:buNone/>
              <a:defRPr sz="1900"/>
            </a:lvl7pPr>
            <a:lvl8pPr marL="2970461" indent="0">
              <a:buNone/>
              <a:defRPr sz="1900"/>
            </a:lvl8pPr>
            <a:lvl9pPr marL="3394817" indent="0">
              <a:buNone/>
              <a:defRPr sz="1900"/>
            </a:lvl9pPr>
          </a:lstStyle>
          <a:p>
            <a:pPr lvl="0"/>
            <a:endParaRPr lang="en-ZA" noProof="0" dirty="0" smtClean="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300"/>
            </a:lvl1pPr>
            <a:lvl2pPr marL="424349" indent="0">
              <a:buNone/>
              <a:defRPr sz="1100"/>
            </a:lvl2pPr>
            <a:lvl3pPr marL="848703" indent="0">
              <a:buNone/>
              <a:defRPr sz="900"/>
            </a:lvl3pPr>
            <a:lvl4pPr marL="1273058" indent="0">
              <a:buNone/>
              <a:defRPr sz="800"/>
            </a:lvl4pPr>
            <a:lvl5pPr marL="1697407" indent="0">
              <a:buNone/>
              <a:defRPr sz="800"/>
            </a:lvl5pPr>
            <a:lvl6pPr marL="2121760" indent="0">
              <a:buNone/>
              <a:defRPr sz="800"/>
            </a:lvl6pPr>
            <a:lvl7pPr marL="2546110" indent="0">
              <a:buNone/>
              <a:defRPr sz="800"/>
            </a:lvl7pPr>
            <a:lvl8pPr marL="2970461" indent="0">
              <a:buNone/>
              <a:defRPr sz="800"/>
            </a:lvl8pPr>
            <a:lvl9pPr marL="3394817" indent="0">
              <a:buNone/>
              <a:defRPr sz="800"/>
            </a:lvl9pPr>
          </a:lstStyle>
          <a:p>
            <a:pPr lvl="0"/>
            <a:r>
              <a:rPr lang="en-US" smtClean="0"/>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F2F3DFD-C0BE-4F4C-A36A-8E0EAC91D3B3}" type="slidenum">
              <a:rPr lang="en-US"/>
              <a:pPr>
                <a:defRPr/>
              </a:pPr>
              <a:t>‹#›</a:t>
            </a:fld>
            <a:r>
              <a:rPr lang="en-US" dirty="0"/>
              <a:t> </a:t>
            </a:r>
          </a:p>
        </p:txBody>
      </p:sp>
      <p:sp>
        <p:nvSpPr>
          <p:cNvPr id="10" name="TextBox 9"/>
          <p:cNvSpPr txBox="1"/>
          <p:nvPr userDrawn="1"/>
        </p:nvSpPr>
        <p:spPr>
          <a:xfrm>
            <a:off x="3629751" y="6570598"/>
            <a:ext cx="1924370" cy="254972"/>
          </a:xfrm>
          <a:prstGeom prst="rect">
            <a:avLst/>
          </a:prstGeom>
          <a:noFill/>
        </p:spPr>
        <p:txBody>
          <a:bodyPr wrap="square" lIns="84866" tIns="42433" rIns="84866" bIns="42433" rtlCol="0">
            <a:spAutoFit/>
          </a:bodyPr>
          <a:lstStyle/>
          <a:p>
            <a:pPr algn="ctr" defTabSz="80096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6903214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3589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74" tIns="44138" rIns="88274" bIns="44138" anchor="ctr">
            <a:spAutoFit/>
          </a:bodyPr>
          <a:lstStyle/>
          <a:p>
            <a:pPr defTabSz="800960"/>
            <a:endParaRPr lang="en-ZA" sz="1500" b="1" dirty="0">
              <a:solidFill>
                <a:srgbClr val="000000"/>
              </a:solidFill>
              <a:latin typeface="Arial"/>
              <a:ea typeface="+mn-ea"/>
              <a:cs typeface="Arial" charset="0"/>
            </a:endParaRPr>
          </a:p>
        </p:txBody>
      </p:sp>
      <p:sp>
        <p:nvSpPr>
          <p:cNvPr id="6" name="AutoShape 2"/>
          <p:cNvSpPr>
            <a:spLocks noChangeArrowheads="1"/>
          </p:cNvSpPr>
          <p:nvPr userDrawn="1"/>
        </p:nvSpPr>
        <p:spPr bwMode="auto">
          <a:xfrm>
            <a:off x="534553" y="6363311"/>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74" tIns="44138" rIns="88274" bIns="44138" anchor="ctr">
            <a:spAutoFit/>
          </a:bodyPr>
          <a:lstStyle/>
          <a:p>
            <a:pPr defTabSz="800960"/>
            <a:endParaRPr lang="en-ZA" sz="1500" b="1" dirty="0">
              <a:solidFill>
                <a:srgbClr val="000000"/>
              </a:solidFill>
              <a:latin typeface="Arial"/>
              <a:ea typeface="+mn-ea"/>
              <a:cs typeface="Arial" charset="0"/>
            </a:endParaRPr>
          </a:p>
        </p:txBody>
      </p:sp>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280"/>
          <p:cNvSpPr>
            <a:spLocks noGrp="1" noChangeArrowheads="1"/>
          </p:cNvSpPr>
          <p:nvPr>
            <p:ph type="sldNum" sz="quarter" idx="10"/>
          </p:nvPr>
        </p:nvSpPr>
        <p:spPr/>
        <p:txBody>
          <a:bodyPr/>
          <a:lstStyle>
            <a:lvl1pPr>
              <a:defRPr/>
            </a:lvl1pPr>
          </a:lstStyle>
          <a:p>
            <a:pPr>
              <a:defRPr/>
            </a:pPr>
            <a:fld id="{9E72D67B-465D-4F45-B9E9-2DFDE8296FF7}" type="slidenum">
              <a:rPr lang="en-US"/>
              <a:pPr>
                <a:defRPr/>
              </a:pPr>
              <a:t>‹#›</a:t>
            </a:fld>
            <a:r>
              <a:rPr lang="en-US" dirty="0"/>
              <a:t> </a:t>
            </a:r>
          </a:p>
        </p:txBody>
      </p:sp>
      <p:sp>
        <p:nvSpPr>
          <p:cNvPr id="9" name="TextBox 8"/>
          <p:cNvSpPr txBox="1"/>
          <p:nvPr userDrawn="1"/>
        </p:nvSpPr>
        <p:spPr>
          <a:xfrm>
            <a:off x="3615825" y="6556674"/>
            <a:ext cx="1924370" cy="254972"/>
          </a:xfrm>
          <a:prstGeom prst="rect">
            <a:avLst/>
          </a:prstGeom>
          <a:noFill/>
        </p:spPr>
        <p:txBody>
          <a:bodyPr wrap="square" lIns="84866" tIns="42433" rIns="84866" bIns="42433" rtlCol="0">
            <a:spAutoFit/>
          </a:bodyPr>
          <a:lstStyle/>
          <a:p>
            <a:pPr algn="ctr" defTabSz="80096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41557612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6322812"/>
            <a:ext cx="8329220" cy="462974"/>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8274" tIns="44138" rIns="88274" bIns="44138" anchor="ctr">
            <a:spAutoFit/>
          </a:bodyPr>
          <a:lstStyle/>
          <a:p>
            <a:pPr defTabSz="800960"/>
            <a:endParaRPr lang="en-ZA" sz="1500" b="1" dirty="0">
              <a:solidFill>
                <a:srgbClr val="000000"/>
              </a:solidFill>
              <a:latin typeface="Arial"/>
              <a:ea typeface="+mn-ea"/>
              <a:cs typeface="Arial" charset="0"/>
            </a:endParaRPr>
          </a:p>
        </p:txBody>
      </p:sp>
      <p:sp>
        <p:nvSpPr>
          <p:cNvPr id="2" name="Vertical Title 1"/>
          <p:cNvSpPr>
            <a:spLocks noGrp="1"/>
          </p:cNvSpPr>
          <p:nvPr>
            <p:ph type="title" orient="vert"/>
          </p:nvPr>
        </p:nvSpPr>
        <p:spPr>
          <a:xfrm>
            <a:off x="8361616" y="234879"/>
            <a:ext cx="553998" cy="3003007"/>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21490" y="234879"/>
            <a:ext cx="6440485"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Rectangle 280"/>
          <p:cNvSpPr>
            <a:spLocks noGrp="1" noChangeArrowheads="1"/>
          </p:cNvSpPr>
          <p:nvPr>
            <p:ph type="sldNum" sz="quarter" idx="10"/>
          </p:nvPr>
        </p:nvSpPr>
        <p:spPr/>
        <p:txBody>
          <a:bodyPr/>
          <a:lstStyle>
            <a:lvl1pPr>
              <a:defRPr/>
            </a:lvl1pPr>
          </a:lstStyle>
          <a:p>
            <a:pPr>
              <a:defRPr/>
            </a:pPr>
            <a:fld id="{E805170B-D928-4B89-9725-660093742F4A}" type="slidenum">
              <a:rPr lang="en-US"/>
              <a:pPr>
                <a:defRPr/>
              </a:pPr>
              <a:t>‹#›</a:t>
            </a:fld>
            <a:r>
              <a:rPr lang="en-US" dirty="0"/>
              <a:t> </a:t>
            </a:r>
          </a:p>
        </p:txBody>
      </p:sp>
      <p:sp>
        <p:nvSpPr>
          <p:cNvPr id="8" name="TextBox 7"/>
          <p:cNvSpPr txBox="1"/>
          <p:nvPr userDrawn="1"/>
        </p:nvSpPr>
        <p:spPr>
          <a:xfrm>
            <a:off x="3615825" y="6556674"/>
            <a:ext cx="1924370" cy="254972"/>
          </a:xfrm>
          <a:prstGeom prst="rect">
            <a:avLst/>
          </a:prstGeom>
          <a:noFill/>
        </p:spPr>
        <p:txBody>
          <a:bodyPr wrap="square" lIns="84866" tIns="42433" rIns="84866" bIns="42433" rtlCol="0">
            <a:spAutoFit/>
          </a:bodyPr>
          <a:lstStyle/>
          <a:p>
            <a:pPr algn="ctr" defTabSz="80096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9844099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2924" y="652475"/>
            <a:ext cx="6362700" cy="27699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2922" y="1738321"/>
            <a:ext cx="4359520" cy="44291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118" y="1738318"/>
            <a:ext cx="4359518"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3118" y="4029081"/>
            <a:ext cx="4359518"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3615825" y="6542748"/>
            <a:ext cx="1924370" cy="254972"/>
          </a:xfrm>
          <a:prstGeom prst="rect">
            <a:avLst/>
          </a:prstGeom>
          <a:noFill/>
        </p:spPr>
        <p:txBody>
          <a:bodyPr wrap="square" lIns="84866" tIns="42433" rIns="84866" bIns="42433" rtlCol="0">
            <a:spAutoFit/>
          </a:bodyPr>
          <a:lstStyle/>
          <a:p>
            <a:pPr algn="ctr" defTabSz="80096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319500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2924" y="652475"/>
            <a:ext cx="6362700" cy="276999"/>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72922" y="1738318"/>
            <a:ext cx="4359520"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118" y="1738318"/>
            <a:ext cx="4359518" cy="213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72922" y="4029081"/>
            <a:ext cx="4359520"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73118" y="4029081"/>
            <a:ext cx="4359518" cy="21383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3657603" y="6570598"/>
            <a:ext cx="1924370" cy="254972"/>
          </a:xfrm>
          <a:prstGeom prst="rect">
            <a:avLst/>
          </a:prstGeom>
          <a:noFill/>
        </p:spPr>
        <p:txBody>
          <a:bodyPr wrap="square" lIns="84866" tIns="42433" rIns="84866" bIns="42433" rtlCol="0">
            <a:spAutoFit/>
          </a:bodyPr>
          <a:lstStyle/>
          <a:p>
            <a:pPr algn="ctr" defTabSz="800960"/>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366062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125" tIns="45560" rIns="91125" bIns="45560"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125" tIns="45560" rIns="91125" bIns="45560"/>
          <a:lstStyle>
            <a:lvl1pPr marL="0" indent="0">
              <a:buNone/>
              <a:defRPr sz="3200"/>
            </a:lvl1pPr>
            <a:lvl2pPr marL="455610" indent="0">
              <a:buNone/>
              <a:defRPr sz="2800"/>
            </a:lvl2pPr>
            <a:lvl3pPr marL="911238" indent="0">
              <a:buNone/>
              <a:defRPr sz="2400"/>
            </a:lvl3pPr>
            <a:lvl4pPr marL="1366860" indent="0">
              <a:buNone/>
              <a:defRPr sz="2000"/>
            </a:lvl4pPr>
            <a:lvl5pPr marL="1822479" indent="0">
              <a:buNone/>
              <a:defRPr sz="2000"/>
            </a:lvl5pPr>
            <a:lvl6pPr marL="2278097" indent="0">
              <a:buNone/>
              <a:defRPr sz="2000"/>
            </a:lvl6pPr>
            <a:lvl7pPr marL="2733720" indent="0">
              <a:buNone/>
              <a:defRPr sz="2000"/>
            </a:lvl7pPr>
            <a:lvl8pPr marL="3189340" indent="0">
              <a:buNone/>
              <a:defRPr sz="2000"/>
            </a:lvl8pPr>
            <a:lvl9pPr marL="3644958"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125" tIns="45560" rIns="91125" bIns="45560"/>
          <a:lstStyle>
            <a:lvl1pPr marL="0" indent="0">
              <a:buNone/>
              <a:defRPr sz="1400"/>
            </a:lvl1pPr>
            <a:lvl2pPr marL="455610" indent="0">
              <a:buNone/>
              <a:defRPr sz="1200"/>
            </a:lvl2pPr>
            <a:lvl3pPr marL="911238" indent="0">
              <a:buNone/>
              <a:defRPr sz="1000"/>
            </a:lvl3pPr>
            <a:lvl4pPr marL="1366860" indent="0">
              <a:buNone/>
              <a:defRPr sz="900"/>
            </a:lvl4pPr>
            <a:lvl5pPr marL="1822479" indent="0">
              <a:buNone/>
              <a:defRPr sz="900"/>
            </a:lvl5pPr>
            <a:lvl6pPr marL="2278097" indent="0">
              <a:buNone/>
              <a:defRPr sz="900"/>
            </a:lvl6pPr>
            <a:lvl7pPr marL="2733720" indent="0">
              <a:buNone/>
              <a:defRPr sz="900"/>
            </a:lvl7pPr>
            <a:lvl8pPr marL="3189340" indent="0">
              <a:buNone/>
              <a:defRPr sz="900"/>
            </a:lvl8pPr>
            <a:lvl9pPr marL="364495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A101256C-9756-488F-A390-2AE7EBE583F1}" type="datetimeFigureOut">
              <a:rPr lang="en-US"/>
              <a:pPr>
                <a:defRPr/>
              </a:pPr>
              <a:t>3/28/2018</a:t>
            </a:fld>
            <a:endParaRPr lang="en-US"/>
          </a:p>
        </p:txBody>
      </p:sp>
      <p:sp>
        <p:nvSpPr>
          <p:cNvPr id="6" name="Footer Placeholder 5"/>
          <p:cNvSpPr>
            <a:spLocks noGrp="1"/>
          </p:cNvSpPr>
          <p:nvPr>
            <p:ph type="ftr" sz="quarter" idx="11"/>
          </p:nvPr>
        </p:nvSpPr>
        <p:spPr>
          <a:xfrm>
            <a:off x="3124200" y="6356378"/>
            <a:ext cx="2895600" cy="365125"/>
          </a:xfrm>
          <a:prstGeom prst="rect">
            <a:avLst/>
          </a:prstGeom>
        </p:spPr>
        <p:txBody>
          <a:bodyPr lIns="91125" tIns="45560" rIns="91125" bIns="45560"/>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78"/>
            <a:ext cx="2133600" cy="365125"/>
          </a:xfrm>
          <a:prstGeom prst="rect">
            <a:avLst/>
          </a:prstGeom>
        </p:spPr>
        <p:txBody>
          <a:bodyPr vert="horz" wrap="square" lIns="91125" tIns="45560" rIns="91125" bIns="45560" numCol="1" anchor="t" anchorCtr="0" compatLnSpc="1">
            <a:prstTxWarp prst="textNoShape">
              <a:avLst/>
            </a:prstTxWarp>
          </a:bodyPr>
          <a:lstStyle>
            <a:lvl1pPr>
              <a:defRPr sz="1800" smtClean="0">
                <a:latin typeface="Calibri" pitchFamily="34" charset="0"/>
              </a:defRPr>
            </a:lvl1pPr>
          </a:lstStyle>
          <a:p>
            <a:pPr>
              <a:defRPr/>
            </a:pPr>
            <a:fld id="{4992CE0A-DAF4-4FCC-97DE-8196226552A5}"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9" y="10"/>
            <a:ext cx="9140760" cy="6859620"/>
            <a:chOff x="0" y="0"/>
            <a:chExt cx="5643" cy="4235"/>
          </a:xfrm>
        </p:grpSpPr>
        <p:sp>
          <p:nvSpPr>
            <p:cNvPr id="5" name="McK Document type" hidden="1"/>
            <p:cNvSpPr txBox="1">
              <a:spLocks noChangeArrowheads="1"/>
            </p:cNvSpPr>
            <p:nvPr userDrawn="1"/>
          </p:nvSpPr>
          <p:spPr bwMode="auto">
            <a:xfrm>
              <a:off x="1663" y="3128"/>
              <a:ext cx="3109" cy="114"/>
            </a:xfrm>
            <a:prstGeom prst="rect">
              <a:avLst/>
            </a:prstGeom>
            <a:noFill/>
            <a:ln>
              <a:noFill/>
            </a:ln>
            <a:effectLst/>
            <a:extLst/>
          </p:spPr>
          <p:txBody>
            <a:bodyPr lIns="0" tIns="0" rIns="0" bIns="0" anchor="b">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801654" eaLnBrk="1" hangingPunct="1">
                <a:defRPr/>
              </a:pPr>
              <a:r>
                <a:rPr lang="en-US" sz="1200" b="0" dirty="0" smtClean="0">
                  <a:solidFill>
                    <a:srgbClr val="000000"/>
                  </a:solidFill>
                  <a:ea typeface="+mn-ea"/>
                  <a:cs typeface="Arial" charset="0"/>
                </a:rPr>
                <a:t>Document type</a:t>
              </a:r>
            </a:p>
          </p:txBody>
        </p:sp>
        <p:sp>
          <p:nvSpPr>
            <p:cNvPr id="6" name="McK Date" hidden="1"/>
            <p:cNvSpPr txBox="1">
              <a:spLocks noChangeArrowheads="1"/>
            </p:cNvSpPr>
            <p:nvPr userDrawn="1"/>
          </p:nvSpPr>
          <p:spPr bwMode="auto">
            <a:xfrm>
              <a:off x="1663" y="3275"/>
              <a:ext cx="3109" cy="114"/>
            </a:xfrm>
            <a:prstGeom prst="rect">
              <a:avLst/>
            </a:prstGeom>
            <a:noFill/>
            <a:ln>
              <a:noFill/>
            </a:ln>
            <a:effectLst/>
            <a:extLst/>
          </p:spPr>
          <p:txBody>
            <a:bodyPr lIns="0" tIns="0" rIns="0" bIns="0">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defTabSz="801654" eaLnBrk="1" hangingPunct="1">
                <a:defRPr/>
              </a:pPr>
              <a:r>
                <a:rPr lang="en-US" sz="1200" b="0" dirty="0" smtClean="0">
                  <a:solidFill>
                    <a:srgbClr val="000000"/>
                  </a:solidFill>
                  <a:ea typeface="+mn-ea"/>
                  <a:cs typeface="Arial" charset="0"/>
                </a:rPr>
                <a:t>Date</a:t>
              </a:r>
            </a:p>
          </p:txBody>
        </p:sp>
        <p:sp>
          <p:nvSpPr>
            <p:cNvPr id="7" name="McK Disclaimer" hidden="1"/>
            <p:cNvSpPr>
              <a:spLocks noChangeArrowheads="1"/>
            </p:cNvSpPr>
            <p:nvPr userDrawn="1"/>
          </p:nvSpPr>
          <p:spPr bwMode="auto">
            <a:xfrm>
              <a:off x="1663" y="3730"/>
              <a:ext cx="2777" cy="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defTabSz="704860" eaLnBrk="0" hangingPunct="0"/>
              <a:r>
                <a:rPr lang="en-US" sz="700" dirty="0">
                  <a:solidFill>
                    <a:srgbClr val="000000"/>
                  </a:solidFill>
                  <a:latin typeface="Arial"/>
                  <a:ea typeface="+mn-ea"/>
                  <a:cs typeface="Arial" charset="0"/>
                </a:rPr>
                <a:t>CONFIDENTIAL AND PROPRIETARY</a:t>
              </a:r>
            </a:p>
            <a:p>
              <a:pPr defTabSz="704860" eaLnBrk="0" hangingPunct="0"/>
              <a:r>
                <a:rPr lang="en-US" sz="700" dirty="0">
                  <a:solidFill>
                    <a:srgbClr val="000000"/>
                  </a:solidFill>
                  <a:latin typeface="Arial"/>
                  <a:ea typeface="+mn-ea"/>
                  <a:cs typeface="Arial" charset="0"/>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801654"/>
              <a:endParaRPr lang="en-ZA" sz="1400" b="1" dirty="0">
                <a:solidFill>
                  <a:srgbClr val="000000"/>
                </a:solidFill>
                <a:latin typeface="Arial"/>
                <a:ea typeface="+mn-ea"/>
                <a:cs typeface="Arial" charset="0"/>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801654"/>
              <a:endParaRPr lang="en-ZA" sz="1400" b="1" dirty="0">
                <a:solidFill>
                  <a:srgbClr val="000000"/>
                </a:solidFill>
                <a:latin typeface="Arial"/>
                <a:ea typeface="+mn-ea"/>
                <a:cs typeface="Arial" charset="0"/>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801654"/>
              <a:endParaRPr lang="en-ZA" sz="1400" b="1" dirty="0">
                <a:solidFill>
                  <a:srgbClr val="000000"/>
                </a:solidFill>
                <a:latin typeface="Arial"/>
                <a:ea typeface="+mn-ea"/>
                <a:cs typeface="Arial" charset="0"/>
              </a:endParaRPr>
            </a:p>
          </p:txBody>
        </p:sp>
      </p:grpSp>
      <p:pic>
        <p:nvPicPr>
          <p:cNvPr id="11" name="TitleBottomBarBW" hidden="1"/>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7320068" y="6574554"/>
            <a:ext cx="1670055" cy="19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doc id"/>
          <p:cNvSpPr txBox="1">
            <a:spLocks noChangeArrowheads="1"/>
          </p:cNvSpPr>
          <p:nvPr/>
        </p:nvSpPr>
        <p:spPr bwMode="auto">
          <a:xfrm>
            <a:off x="8614312" y="37258"/>
            <a:ext cx="301290" cy="124720"/>
          </a:xfrm>
          <a:prstGeom prst="rect">
            <a:avLst/>
          </a:prstGeom>
          <a:noFill/>
          <a:ln>
            <a:noFill/>
          </a:ln>
          <a:effectLst/>
          <a:extLst/>
        </p:spPr>
        <p:txBody>
          <a:bodyPr wrap="none" lIns="0" tIns="0" rIns="0" bIns="0"/>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defTabSz="801654" eaLnBrk="1" hangingPunct="1">
              <a:defRPr/>
            </a:pPr>
            <a:endParaRPr lang="en-GB" sz="700" b="0" dirty="0" smtClean="0">
              <a:solidFill>
                <a:srgbClr val="000000"/>
              </a:solidFill>
              <a:ea typeface="+mn-ea"/>
              <a:cs typeface="Arial" charset="0"/>
            </a:endParaRPr>
          </a:p>
        </p:txBody>
      </p:sp>
    </p:spTree>
    <p:extLst>
      <p:ext uri="{BB962C8B-B14F-4D97-AF65-F5344CB8AC3E}">
        <p14:creationId xmlns:p14="http://schemas.microsoft.com/office/powerpoint/2010/main" xmlns="" val="196073865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661" y="272768"/>
            <a:ext cx="8794114" cy="265027"/>
          </a:xfrm>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280"/>
          <p:cNvSpPr>
            <a:spLocks noGrp="1" noChangeArrowheads="1"/>
          </p:cNvSpPr>
          <p:nvPr>
            <p:ph type="sldNum" sz="quarter" idx="10"/>
          </p:nvPr>
        </p:nvSpPr>
        <p:spPr/>
        <p:txBody>
          <a:bodyPr/>
          <a:lstStyle>
            <a:lvl1pPr>
              <a:defRPr/>
            </a:lvl1pPr>
          </a:lstStyle>
          <a:p>
            <a:pPr>
              <a:defRPr/>
            </a:pPr>
            <a:fld id="{75C2E3F5-8458-4FA0-9461-1CAFF44C43BB}" type="slidenum">
              <a:rPr lang="en-US"/>
              <a:pPr>
                <a:defRPr/>
              </a:pPr>
              <a:t>‹#›</a:t>
            </a:fld>
            <a:r>
              <a:rPr lang="en-US" dirty="0"/>
              <a:t> </a:t>
            </a:r>
          </a:p>
        </p:txBody>
      </p:sp>
      <p:sp>
        <p:nvSpPr>
          <p:cNvPr id="7" name="TextBox 6"/>
          <p:cNvSpPr txBox="1"/>
          <p:nvPr userDrawn="1"/>
        </p:nvSpPr>
        <p:spPr>
          <a:xfrm>
            <a:off x="3615825" y="6514895"/>
            <a:ext cx="1924370" cy="251190"/>
          </a:xfrm>
          <a:prstGeom prst="rect">
            <a:avLst/>
          </a:prstGeom>
          <a:noFill/>
        </p:spPr>
        <p:txBody>
          <a:bodyPr wrap="square" lIns="80071" tIns="40035" rIns="80071" bIns="40035" rtlCol="0">
            <a:spAutoFit/>
          </a:bodyPr>
          <a:lstStyle/>
          <a:p>
            <a:pPr algn="ctr" defTabSz="801654"/>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1157715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6372588"/>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3287" tIns="41645" rIns="83287" bIns="41645" anchor="ctr">
            <a:spAutoFit/>
          </a:bodyPr>
          <a:lstStyle/>
          <a:p>
            <a:pPr defTabSz="801654"/>
            <a:endParaRPr lang="en-ZA" sz="1400" b="1" dirty="0">
              <a:solidFill>
                <a:srgbClr val="000000"/>
              </a:solidFill>
              <a:latin typeface="Arial"/>
              <a:ea typeface="+mn-ea"/>
              <a:cs typeface="Arial" charset="0"/>
            </a:endParaRPr>
          </a:p>
        </p:txBody>
      </p:sp>
      <p:sp>
        <p:nvSpPr>
          <p:cNvPr id="2" name="Title 1"/>
          <p:cNvSpPr>
            <a:spLocks noGrp="1"/>
          </p:cNvSpPr>
          <p:nvPr>
            <p:ph type="title"/>
          </p:nvPr>
        </p:nvSpPr>
        <p:spPr>
          <a:xfrm>
            <a:off x="722458" y="4407334"/>
            <a:ext cx="7771995" cy="1116370"/>
          </a:xfrm>
        </p:spPr>
        <p:txBody>
          <a:bodyPr/>
          <a:lstStyle>
            <a:lvl1pPr algn="l">
              <a:defRPr sz="3500" b="1" cap="all"/>
            </a:lvl1pPr>
          </a:lstStyle>
          <a:p>
            <a:r>
              <a:rPr lang="en-US" smtClean="0"/>
              <a:t>Click to edit Master title style</a:t>
            </a:r>
            <a:endParaRPr lang="en-ZA"/>
          </a:p>
        </p:txBody>
      </p:sp>
      <p:sp>
        <p:nvSpPr>
          <p:cNvPr id="3" name="Text Placeholder 2"/>
          <p:cNvSpPr>
            <a:spLocks noGrp="1"/>
          </p:cNvSpPr>
          <p:nvPr>
            <p:ph type="body" idx="1"/>
          </p:nvPr>
        </p:nvSpPr>
        <p:spPr>
          <a:xfrm>
            <a:off x="722458" y="2907445"/>
            <a:ext cx="7771995" cy="1499884"/>
          </a:xfrm>
        </p:spPr>
        <p:txBody>
          <a:bodyPr anchor="b"/>
          <a:lstStyle>
            <a:lvl1pPr marL="0" indent="0">
              <a:buNone/>
              <a:defRPr sz="1800"/>
            </a:lvl1pPr>
            <a:lvl2pPr marL="400390" indent="0">
              <a:buNone/>
              <a:defRPr sz="1600"/>
            </a:lvl2pPr>
            <a:lvl3pPr marL="800785" indent="0">
              <a:buNone/>
              <a:defRPr sz="1400"/>
            </a:lvl3pPr>
            <a:lvl4pPr marL="1201181" indent="0">
              <a:buNone/>
              <a:defRPr sz="1200"/>
            </a:lvl4pPr>
            <a:lvl5pPr marL="1601572" indent="0">
              <a:buNone/>
              <a:defRPr sz="1200"/>
            </a:lvl5pPr>
            <a:lvl6pPr marL="2001966" indent="0">
              <a:buNone/>
              <a:defRPr sz="1200"/>
            </a:lvl6pPr>
            <a:lvl7pPr marL="2402356" indent="0">
              <a:buNone/>
              <a:defRPr sz="1200"/>
            </a:lvl7pPr>
            <a:lvl8pPr marL="2802750" indent="0">
              <a:buNone/>
              <a:defRPr sz="1200"/>
            </a:lvl8pPr>
            <a:lvl9pPr marL="3203146" indent="0">
              <a:buNone/>
              <a:defRPr sz="1200"/>
            </a:lvl9pPr>
          </a:lstStyle>
          <a:p>
            <a:pPr lvl="0"/>
            <a:r>
              <a:rPr lang="en-US" smtClean="0"/>
              <a:t>Click to edit Master text styles</a:t>
            </a:r>
          </a:p>
        </p:txBody>
      </p:sp>
      <p:sp>
        <p:nvSpPr>
          <p:cNvPr id="6" name="Rectangle 280"/>
          <p:cNvSpPr>
            <a:spLocks noGrp="1" noChangeArrowheads="1"/>
          </p:cNvSpPr>
          <p:nvPr>
            <p:ph type="sldNum" sz="quarter" idx="10"/>
          </p:nvPr>
        </p:nvSpPr>
        <p:spPr/>
        <p:txBody>
          <a:bodyPr/>
          <a:lstStyle>
            <a:lvl1pPr>
              <a:defRPr/>
            </a:lvl1pPr>
          </a:lstStyle>
          <a:p>
            <a:pPr>
              <a:defRPr/>
            </a:pPr>
            <a:fld id="{582F69E1-FDDA-4635-B9F6-DB505B977E5F}" type="slidenum">
              <a:rPr lang="en-US"/>
              <a:pPr>
                <a:defRPr/>
              </a:pPr>
              <a:t>‹#›</a:t>
            </a:fld>
            <a:r>
              <a:rPr lang="en-US" dirty="0"/>
              <a:t> </a:t>
            </a:r>
          </a:p>
        </p:txBody>
      </p:sp>
      <p:sp>
        <p:nvSpPr>
          <p:cNvPr id="8" name="TextBox 7"/>
          <p:cNvSpPr txBox="1"/>
          <p:nvPr userDrawn="1"/>
        </p:nvSpPr>
        <p:spPr>
          <a:xfrm>
            <a:off x="3615825" y="6570596"/>
            <a:ext cx="1924370" cy="251190"/>
          </a:xfrm>
          <a:prstGeom prst="rect">
            <a:avLst/>
          </a:prstGeom>
          <a:noFill/>
        </p:spPr>
        <p:txBody>
          <a:bodyPr wrap="square" lIns="80071" tIns="40035" rIns="80071" bIns="40035" rtlCol="0">
            <a:spAutoFit/>
          </a:bodyPr>
          <a:lstStyle/>
          <a:p>
            <a:pPr algn="ctr" defTabSz="801654"/>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8786902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777526" y="372243"/>
            <a:ext cx="8086243"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3287" tIns="41645" rIns="83287" bIns="41645" anchor="ctr">
            <a:spAutoFit/>
          </a:bodyPr>
          <a:lstStyle/>
          <a:p>
            <a:pPr defTabSz="801654"/>
            <a:endParaRPr lang="en-ZA" sz="14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72588"/>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3287" tIns="41645" rIns="83287" bIns="41645" anchor="ctr">
            <a:spAutoFit/>
          </a:bodyPr>
          <a:lstStyle/>
          <a:p>
            <a:pPr defTabSz="801654"/>
            <a:endParaRPr lang="en-ZA" sz="1400" b="1" dirty="0">
              <a:solidFill>
                <a:srgbClr val="000000"/>
              </a:solidFill>
              <a:latin typeface="Arial"/>
              <a:ea typeface="+mn-ea"/>
              <a:cs typeface="Arial" charset="0"/>
            </a:endParaRPr>
          </a:p>
        </p:txBody>
      </p:sp>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sz="half" idx="1"/>
          </p:nvPr>
        </p:nvSpPr>
        <p:spPr>
          <a:xfrm>
            <a:off x="1482161" y="1990670"/>
            <a:ext cx="2117131" cy="124720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3754799" y="1990670"/>
            <a:ext cx="2117132" cy="124720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8" name="Rectangle 280"/>
          <p:cNvSpPr>
            <a:spLocks noGrp="1" noChangeArrowheads="1"/>
          </p:cNvSpPr>
          <p:nvPr>
            <p:ph type="sldNum" sz="quarter" idx="10"/>
          </p:nvPr>
        </p:nvSpPr>
        <p:spPr/>
        <p:txBody>
          <a:bodyPr/>
          <a:lstStyle>
            <a:lvl1pPr>
              <a:defRPr/>
            </a:lvl1pPr>
          </a:lstStyle>
          <a:p>
            <a:pPr>
              <a:defRPr/>
            </a:pPr>
            <a:fld id="{038D8C36-9FD3-4751-B8A6-BF70E26B00E5}" type="slidenum">
              <a:rPr lang="en-US"/>
              <a:pPr>
                <a:defRPr/>
              </a:pPr>
              <a:t>‹#›</a:t>
            </a:fld>
            <a:r>
              <a:rPr lang="en-US" dirty="0"/>
              <a:t> </a:t>
            </a:r>
          </a:p>
        </p:txBody>
      </p:sp>
      <p:sp>
        <p:nvSpPr>
          <p:cNvPr id="10" name="TextBox 9"/>
          <p:cNvSpPr txBox="1"/>
          <p:nvPr userDrawn="1"/>
        </p:nvSpPr>
        <p:spPr>
          <a:xfrm>
            <a:off x="3699381" y="6570596"/>
            <a:ext cx="1924370" cy="251190"/>
          </a:xfrm>
          <a:prstGeom prst="rect">
            <a:avLst/>
          </a:prstGeom>
          <a:noFill/>
        </p:spPr>
        <p:txBody>
          <a:bodyPr wrap="square" lIns="80071" tIns="40035" rIns="80071" bIns="40035" rtlCol="0">
            <a:spAutoFit/>
          </a:bodyPr>
          <a:lstStyle/>
          <a:p>
            <a:pPr algn="ctr" defTabSz="801654"/>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9287413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65"/>
            <a:ext cx="8230410" cy="265027"/>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6804" y="1535527"/>
            <a:ext cx="4039883" cy="639800"/>
          </a:xfrm>
        </p:spPr>
        <p:txBody>
          <a:bodyPr anchor="b"/>
          <a:lstStyle>
            <a:lvl1pPr marL="0" indent="0">
              <a:buNone/>
              <a:defRPr sz="2100" b="1"/>
            </a:lvl1pPr>
            <a:lvl2pPr marL="400390" indent="0">
              <a:buNone/>
              <a:defRPr sz="1800" b="1"/>
            </a:lvl2pPr>
            <a:lvl3pPr marL="800785" indent="0">
              <a:buNone/>
              <a:defRPr sz="1600" b="1"/>
            </a:lvl3pPr>
            <a:lvl4pPr marL="1201181" indent="0">
              <a:buNone/>
              <a:defRPr sz="1400" b="1"/>
            </a:lvl4pPr>
            <a:lvl5pPr marL="1601572" indent="0">
              <a:buNone/>
              <a:defRPr sz="1400" b="1"/>
            </a:lvl5pPr>
            <a:lvl6pPr marL="2001966" indent="0">
              <a:buNone/>
              <a:defRPr sz="1400" b="1"/>
            </a:lvl6pPr>
            <a:lvl7pPr marL="2402356" indent="0">
              <a:buNone/>
              <a:defRPr sz="1400" b="1"/>
            </a:lvl7pPr>
            <a:lvl8pPr marL="2802750" indent="0">
              <a:buNone/>
              <a:defRPr sz="1400" b="1"/>
            </a:lvl8pPr>
            <a:lvl9pPr marL="320314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6804" y="2175318"/>
            <a:ext cx="4039883" cy="39505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706" y="1535527"/>
            <a:ext cx="4041502" cy="639800"/>
          </a:xfrm>
        </p:spPr>
        <p:txBody>
          <a:bodyPr anchor="b"/>
          <a:lstStyle>
            <a:lvl1pPr marL="0" indent="0">
              <a:buNone/>
              <a:defRPr sz="2100" b="1"/>
            </a:lvl1pPr>
            <a:lvl2pPr marL="400390" indent="0">
              <a:buNone/>
              <a:defRPr sz="1800" b="1"/>
            </a:lvl2pPr>
            <a:lvl3pPr marL="800785" indent="0">
              <a:buNone/>
              <a:defRPr sz="1600" b="1"/>
            </a:lvl3pPr>
            <a:lvl4pPr marL="1201181" indent="0">
              <a:buNone/>
              <a:defRPr sz="1400" b="1"/>
            </a:lvl4pPr>
            <a:lvl5pPr marL="1601572" indent="0">
              <a:buNone/>
              <a:defRPr sz="1400" b="1"/>
            </a:lvl5pPr>
            <a:lvl6pPr marL="2001966" indent="0">
              <a:buNone/>
              <a:defRPr sz="1400" b="1"/>
            </a:lvl6pPr>
            <a:lvl7pPr marL="2402356" indent="0">
              <a:buNone/>
              <a:defRPr sz="1400" b="1"/>
            </a:lvl7pPr>
            <a:lvl8pPr marL="2802750" indent="0">
              <a:buNone/>
              <a:defRPr sz="1400" b="1"/>
            </a:lvl8pPr>
            <a:lvl9pPr marL="320314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706" y="2175318"/>
            <a:ext cx="4041502" cy="39505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10" name="Rectangle 280"/>
          <p:cNvSpPr>
            <a:spLocks noGrp="1" noChangeArrowheads="1"/>
          </p:cNvSpPr>
          <p:nvPr>
            <p:ph type="sldNum" sz="quarter" idx="10"/>
          </p:nvPr>
        </p:nvSpPr>
        <p:spPr>
          <a:xfrm>
            <a:off x="8719608" y="6504090"/>
            <a:ext cx="309389" cy="217856"/>
          </a:xfrm>
        </p:spPr>
        <p:txBody>
          <a:bodyPr/>
          <a:lstStyle>
            <a:lvl1pPr>
              <a:defRPr/>
            </a:lvl1pPr>
          </a:lstStyle>
          <a:p>
            <a:pPr>
              <a:defRPr/>
            </a:pPr>
            <a:fld id="{BB344D0A-1251-44BD-BA61-64C5025FFC4B}" type="slidenum">
              <a:rPr lang="en-US"/>
              <a:pPr>
                <a:defRPr/>
              </a:pPr>
              <a:t>‹#›</a:t>
            </a:fld>
            <a:r>
              <a:rPr lang="en-US" dirty="0"/>
              <a:t> </a:t>
            </a:r>
          </a:p>
        </p:txBody>
      </p:sp>
      <p:sp>
        <p:nvSpPr>
          <p:cNvPr id="12" name="TextBox 11"/>
          <p:cNvSpPr txBox="1"/>
          <p:nvPr userDrawn="1"/>
        </p:nvSpPr>
        <p:spPr>
          <a:xfrm>
            <a:off x="3615825" y="6514895"/>
            <a:ext cx="1924370" cy="251190"/>
          </a:xfrm>
          <a:prstGeom prst="rect">
            <a:avLst/>
          </a:prstGeom>
          <a:noFill/>
        </p:spPr>
        <p:txBody>
          <a:bodyPr wrap="square" lIns="80071" tIns="40035" rIns="80071" bIns="40035" rtlCol="0">
            <a:spAutoFit/>
          </a:bodyPr>
          <a:lstStyle/>
          <a:p>
            <a:pPr algn="ctr" defTabSz="801654"/>
            <a:r>
              <a:rPr lang="en-ZA" sz="1100" b="1" dirty="0" smtClean="0">
                <a:solidFill>
                  <a:srgbClr val="F22E33"/>
                </a:solidFill>
                <a:latin typeface="Arial"/>
                <a:ea typeface="+mn-ea"/>
                <a:cs typeface="Arial" charset="0"/>
              </a:rPr>
              <a:t>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3547977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Box 7"/>
          <p:cNvSpPr txBox="1"/>
          <p:nvPr userDrawn="1"/>
        </p:nvSpPr>
        <p:spPr>
          <a:xfrm>
            <a:off x="3643677" y="6570596"/>
            <a:ext cx="1924370" cy="251190"/>
          </a:xfrm>
          <a:prstGeom prst="rect">
            <a:avLst/>
          </a:prstGeom>
          <a:noFill/>
        </p:spPr>
        <p:txBody>
          <a:bodyPr wrap="square" lIns="80071" tIns="40035" rIns="80071" bIns="40035" rtlCol="0">
            <a:spAutoFit/>
          </a:bodyPr>
          <a:lstStyle/>
          <a:p>
            <a:pPr algn="ctr" defTabSz="801654"/>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4037911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a:off x="534553" y="372243"/>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3287" tIns="41645" rIns="83287" bIns="41645" anchor="ctr">
            <a:spAutoFit/>
          </a:bodyPr>
          <a:lstStyle/>
          <a:p>
            <a:pPr defTabSz="801654"/>
            <a:endParaRPr lang="en-ZA" sz="1400" b="1" dirty="0">
              <a:solidFill>
                <a:srgbClr val="000000"/>
              </a:solidFill>
              <a:latin typeface="Arial"/>
              <a:ea typeface="+mn-ea"/>
              <a:cs typeface="Arial" charset="0"/>
            </a:endParaRPr>
          </a:p>
        </p:txBody>
      </p:sp>
      <p:sp>
        <p:nvSpPr>
          <p:cNvPr id="4" name="AutoShape 2"/>
          <p:cNvSpPr>
            <a:spLocks noChangeArrowheads="1"/>
          </p:cNvSpPr>
          <p:nvPr userDrawn="1"/>
        </p:nvSpPr>
        <p:spPr bwMode="auto">
          <a:xfrm>
            <a:off x="534553" y="6336144"/>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3287" tIns="41645" rIns="83287" bIns="41645" anchor="ctr">
            <a:spAutoFit/>
          </a:bodyPr>
          <a:lstStyle/>
          <a:p>
            <a:pPr defTabSz="801654"/>
            <a:endParaRPr lang="en-ZA" sz="1400" b="1" dirty="0">
              <a:solidFill>
                <a:srgbClr val="000000"/>
              </a:solidFill>
              <a:latin typeface="Arial"/>
              <a:ea typeface="+mn-ea"/>
              <a:cs typeface="Arial" charset="0"/>
            </a:endParaRPr>
          </a:p>
        </p:txBody>
      </p:sp>
      <p:sp>
        <p:nvSpPr>
          <p:cNvPr id="5" name="Rectangle 280"/>
          <p:cNvSpPr>
            <a:spLocks noGrp="1" noChangeArrowheads="1"/>
          </p:cNvSpPr>
          <p:nvPr>
            <p:ph type="sldNum" sz="quarter" idx="10"/>
          </p:nvPr>
        </p:nvSpPr>
        <p:spPr/>
        <p:txBody>
          <a:bodyPr/>
          <a:lstStyle>
            <a:lvl1pPr>
              <a:defRPr/>
            </a:lvl1pPr>
          </a:lstStyle>
          <a:p>
            <a:pPr>
              <a:defRPr/>
            </a:pPr>
            <a:fld id="{2370D5A3-B95D-4012-AFDC-15FD505E39AD}" type="slidenum">
              <a:rPr lang="en-US"/>
              <a:pPr>
                <a:defRPr/>
              </a:pPr>
              <a:t>‹#›</a:t>
            </a:fld>
            <a:r>
              <a:rPr lang="en-US" dirty="0"/>
              <a:t> </a:t>
            </a:r>
          </a:p>
        </p:txBody>
      </p:sp>
      <p:sp>
        <p:nvSpPr>
          <p:cNvPr id="7" name="TextBox 6"/>
          <p:cNvSpPr txBox="1"/>
          <p:nvPr userDrawn="1"/>
        </p:nvSpPr>
        <p:spPr>
          <a:xfrm>
            <a:off x="3671529" y="6542746"/>
            <a:ext cx="1924370" cy="251190"/>
          </a:xfrm>
          <a:prstGeom prst="rect">
            <a:avLst/>
          </a:prstGeom>
          <a:noFill/>
        </p:spPr>
        <p:txBody>
          <a:bodyPr wrap="square" lIns="80071" tIns="40035" rIns="80071" bIns="40035" rtlCol="0">
            <a:spAutoFit/>
          </a:bodyPr>
          <a:lstStyle/>
          <a:p>
            <a:pPr algn="ctr" defTabSz="801654"/>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1564183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345032" y="143859"/>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3287" tIns="41645" rIns="83287" bIns="41645" anchor="ctr">
            <a:spAutoFit/>
          </a:bodyPr>
          <a:lstStyle/>
          <a:p>
            <a:pPr defTabSz="801654"/>
            <a:endParaRPr lang="en-ZA" sz="14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36144"/>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3287" tIns="41645" rIns="83287" bIns="41645" anchor="ctr">
            <a:spAutoFit/>
          </a:bodyPr>
          <a:lstStyle/>
          <a:p>
            <a:pPr defTabSz="801654"/>
            <a:endParaRPr lang="en-ZA" sz="1400" b="1" dirty="0">
              <a:solidFill>
                <a:srgbClr val="000000"/>
              </a:solidFill>
              <a:latin typeface="Arial"/>
              <a:ea typeface="+mn-ea"/>
              <a:cs typeface="Arial" charset="0"/>
            </a:endParaRPr>
          </a:p>
        </p:txBody>
      </p:sp>
      <p:sp>
        <p:nvSpPr>
          <p:cNvPr id="2" name="Title 1"/>
          <p:cNvSpPr>
            <a:spLocks noGrp="1"/>
          </p:cNvSpPr>
          <p:nvPr>
            <p:ph type="title"/>
          </p:nvPr>
        </p:nvSpPr>
        <p:spPr>
          <a:xfrm>
            <a:off x="456795" y="881105"/>
            <a:ext cx="3008045" cy="553998"/>
          </a:xfrm>
        </p:spPr>
        <p:txBody>
          <a:bodyPr anchor="b"/>
          <a:lstStyle>
            <a:lvl1pPr algn="l">
              <a:defRPr sz="1800" b="1"/>
            </a:lvl1pPr>
          </a:lstStyle>
          <a:p>
            <a:r>
              <a:rPr lang="en-US" dirty="0" smtClean="0"/>
              <a:t>Click to edit Master title style</a:t>
            </a:r>
            <a:endParaRPr lang="en-ZA" dirty="0"/>
          </a:p>
        </p:txBody>
      </p:sp>
      <p:sp>
        <p:nvSpPr>
          <p:cNvPr id="3" name="Content Placeholder 2"/>
          <p:cNvSpPr>
            <a:spLocks noGrp="1"/>
          </p:cNvSpPr>
          <p:nvPr>
            <p:ph idx="1"/>
          </p:nvPr>
        </p:nvSpPr>
        <p:spPr>
          <a:xfrm>
            <a:off x="3574988" y="273744"/>
            <a:ext cx="5112217" cy="585213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6795" y="1435093"/>
            <a:ext cx="3008045" cy="4690782"/>
          </a:xfrm>
        </p:spPr>
        <p:txBody>
          <a:bodyPr/>
          <a:lstStyle>
            <a:lvl1pPr marL="0" indent="0">
              <a:buNone/>
              <a:defRPr sz="1200"/>
            </a:lvl1pPr>
            <a:lvl2pPr marL="400390" indent="0">
              <a:buNone/>
              <a:defRPr sz="1100"/>
            </a:lvl2pPr>
            <a:lvl3pPr marL="800785" indent="0">
              <a:buNone/>
              <a:defRPr sz="900"/>
            </a:lvl3pPr>
            <a:lvl4pPr marL="1201181" indent="0">
              <a:buNone/>
              <a:defRPr sz="800"/>
            </a:lvl4pPr>
            <a:lvl5pPr marL="1601572" indent="0">
              <a:buNone/>
              <a:defRPr sz="800"/>
            </a:lvl5pPr>
            <a:lvl6pPr marL="2001966" indent="0">
              <a:buNone/>
              <a:defRPr sz="800"/>
            </a:lvl6pPr>
            <a:lvl7pPr marL="2402356" indent="0">
              <a:buNone/>
              <a:defRPr sz="800"/>
            </a:lvl7pPr>
            <a:lvl8pPr marL="2802750" indent="0">
              <a:buNone/>
              <a:defRPr sz="800"/>
            </a:lvl8pPr>
            <a:lvl9pPr marL="3203146" indent="0">
              <a:buNone/>
              <a:defRPr sz="800"/>
            </a:lvl9pPr>
          </a:lstStyle>
          <a:p>
            <a:pPr lvl="0"/>
            <a:r>
              <a:rPr lang="en-US" smtClean="0"/>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DF9F6E7-3949-42DC-9A43-574C85897760}" type="slidenum">
              <a:rPr lang="en-US"/>
              <a:pPr>
                <a:defRPr/>
              </a:pPr>
              <a:t>‹#›</a:t>
            </a:fld>
            <a:r>
              <a:rPr lang="en-US" dirty="0"/>
              <a:t> </a:t>
            </a:r>
          </a:p>
        </p:txBody>
      </p:sp>
      <p:sp>
        <p:nvSpPr>
          <p:cNvPr id="10" name="TextBox 9"/>
          <p:cNvSpPr txBox="1"/>
          <p:nvPr userDrawn="1"/>
        </p:nvSpPr>
        <p:spPr>
          <a:xfrm>
            <a:off x="3643677" y="6556671"/>
            <a:ext cx="1924370" cy="251190"/>
          </a:xfrm>
          <a:prstGeom prst="rect">
            <a:avLst/>
          </a:prstGeom>
          <a:noFill/>
        </p:spPr>
        <p:txBody>
          <a:bodyPr wrap="square" lIns="80071" tIns="40035" rIns="80071" bIns="40035" rtlCol="0">
            <a:spAutoFit/>
          </a:bodyPr>
          <a:lstStyle/>
          <a:p>
            <a:pPr algn="ctr" defTabSz="801654"/>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16316697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a:off x="534553" y="372243"/>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3287" tIns="41645" rIns="83287" bIns="41645" anchor="ctr">
            <a:spAutoFit/>
          </a:bodyPr>
          <a:lstStyle/>
          <a:p>
            <a:pPr defTabSz="801654"/>
            <a:endParaRPr lang="en-ZA" sz="1400" b="1" dirty="0">
              <a:solidFill>
                <a:srgbClr val="000000"/>
              </a:solidFill>
              <a:latin typeface="Arial"/>
              <a:ea typeface="+mn-ea"/>
              <a:cs typeface="Arial" charset="0"/>
            </a:endParaRPr>
          </a:p>
        </p:txBody>
      </p:sp>
      <p:sp>
        <p:nvSpPr>
          <p:cNvPr id="7" name="AutoShape 2"/>
          <p:cNvSpPr>
            <a:spLocks noChangeArrowheads="1"/>
          </p:cNvSpPr>
          <p:nvPr userDrawn="1"/>
        </p:nvSpPr>
        <p:spPr bwMode="auto">
          <a:xfrm>
            <a:off x="534553" y="6372588"/>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3287" tIns="41645" rIns="83287" bIns="41645" anchor="ctr">
            <a:spAutoFit/>
          </a:bodyPr>
          <a:lstStyle/>
          <a:p>
            <a:pPr defTabSz="801654"/>
            <a:endParaRPr lang="en-ZA" sz="1400" b="1" dirty="0">
              <a:solidFill>
                <a:srgbClr val="000000"/>
              </a:solidFill>
              <a:latin typeface="Arial"/>
              <a:ea typeface="+mn-ea"/>
              <a:cs typeface="Arial" charset="0"/>
            </a:endParaRPr>
          </a:p>
        </p:txBody>
      </p:sp>
      <p:sp>
        <p:nvSpPr>
          <p:cNvPr id="2" name="Title 1"/>
          <p:cNvSpPr>
            <a:spLocks noGrp="1"/>
          </p:cNvSpPr>
          <p:nvPr>
            <p:ph type="title"/>
          </p:nvPr>
        </p:nvSpPr>
        <p:spPr>
          <a:xfrm>
            <a:off x="1791544" y="5088814"/>
            <a:ext cx="5486400" cy="279027"/>
          </a:xfrm>
        </p:spPr>
        <p:txBody>
          <a:bodyPr anchor="b"/>
          <a:lstStyle>
            <a:lvl1pPr algn="l">
              <a:defRPr sz="1800" b="1"/>
            </a:lvl1pPr>
          </a:lstStyle>
          <a:p>
            <a:r>
              <a:rPr lang="en-US" smtClean="0"/>
              <a:t>Click to edit Master title style</a:t>
            </a:r>
            <a:endParaRPr lang="en-ZA"/>
          </a:p>
        </p:txBody>
      </p:sp>
      <p:sp>
        <p:nvSpPr>
          <p:cNvPr id="3" name="Picture Placeholder 2"/>
          <p:cNvSpPr>
            <a:spLocks noGrp="1"/>
          </p:cNvSpPr>
          <p:nvPr>
            <p:ph type="pic" idx="1"/>
          </p:nvPr>
        </p:nvSpPr>
        <p:spPr>
          <a:xfrm>
            <a:off x="1791544" y="612264"/>
            <a:ext cx="5486400" cy="4115772"/>
          </a:xfrm>
        </p:spPr>
        <p:txBody>
          <a:bodyPr/>
          <a:lstStyle>
            <a:lvl1pPr marL="0" indent="0">
              <a:buNone/>
              <a:defRPr sz="2800"/>
            </a:lvl1pPr>
            <a:lvl2pPr marL="400390" indent="0">
              <a:buNone/>
              <a:defRPr sz="2500"/>
            </a:lvl2pPr>
            <a:lvl3pPr marL="800785" indent="0">
              <a:buNone/>
              <a:defRPr sz="2100"/>
            </a:lvl3pPr>
            <a:lvl4pPr marL="1201181" indent="0">
              <a:buNone/>
              <a:defRPr sz="1800"/>
            </a:lvl4pPr>
            <a:lvl5pPr marL="1601572" indent="0">
              <a:buNone/>
              <a:defRPr sz="1800"/>
            </a:lvl5pPr>
            <a:lvl6pPr marL="2001966" indent="0">
              <a:buNone/>
              <a:defRPr sz="1800"/>
            </a:lvl6pPr>
            <a:lvl7pPr marL="2402356" indent="0">
              <a:buNone/>
              <a:defRPr sz="1800"/>
            </a:lvl7pPr>
            <a:lvl8pPr marL="2802750" indent="0">
              <a:buNone/>
              <a:defRPr sz="1800"/>
            </a:lvl8pPr>
            <a:lvl9pPr marL="3203146" indent="0">
              <a:buNone/>
              <a:defRPr sz="1800"/>
            </a:lvl9pPr>
          </a:lstStyle>
          <a:p>
            <a:pPr lvl="0"/>
            <a:endParaRPr lang="en-ZA" noProof="0" dirty="0" smtClean="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200"/>
            </a:lvl1pPr>
            <a:lvl2pPr marL="400390" indent="0">
              <a:buNone/>
              <a:defRPr sz="1100"/>
            </a:lvl2pPr>
            <a:lvl3pPr marL="800785" indent="0">
              <a:buNone/>
              <a:defRPr sz="900"/>
            </a:lvl3pPr>
            <a:lvl4pPr marL="1201181" indent="0">
              <a:buNone/>
              <a:defRPr sz="800"/>
            </a:lvl4pPr>
            <a:lvl5pPr marL="1601572" indent="0">
              <a:buNone/>
              <a:defRPr sz="800"/>
            </a:lvl5pPr>
            <a:lvl6pPr marL="2001966" indent="0">
              <a:buNone/>
              <a:defRPr sz="800"/>
            </a:lvl6pPr>
            <a:lvl7pPr marL="2402356" indent="0">
              <a:buNone/>
              <a:defRPr sz="800"/>
            </a:lvl7pPr>
            <a:lvl8pPr marL="2802750" indent="0">
              <a:buNone/>
              <a:defRPr sz="800"/>
            </a:lvl8pPr>
            <a:lvl9pPr marL="3203146" indent="0">
              <a:buNone/>
              <a:defRPr sz="800"/>
            </a:lvl9pPr>
          </a:lstStyle>
          <a:p>
            <a:pPr lvl="0"/>
            <a:r>
              <a:rPr lang="en-US" smtClean="0"/>
              <a:t>Click to edit Master text styles</a:t>
            </a:r>
          </a:p>
        </p:txBody>
      </p:sp>
      <p:sp>
        <p:nvSpPr>
          <p:cNvPr id="8" name="Rectangle 280"/>
          <p:cNvSpPr>
            <a:spLocks noGrp="1" noChangeArrowheads="1"/>
          </p:cNvSpPr>
          <p:nvPr>
            <p:ph type="sldNum" sz="quarter" idx="10"/>
          </p:nvPr>
        </p:nvSpPr>
        <p:spPr/>
        <p:txBody>
          <a:bodyPr/>
          <a:lstStyle>
            <a:lvl1pPr>
              <a:defRPr/>
            </a:lvl1pPr>
          </a:lstStyle>
          <a:p>
            <a:pPr>
              <a:defRPr/>
            </a:pPr>
            <a:fld id="{BF2F3DFD-C0BE-4F4C-A36A-8E0EAC91D3B3}" type="slidenum">
              <a:rPr lang="en-US"/>
              <a:pPr>
                <a:defRPr/>
              </a:pPr>
              <a:t>‹#›</a:t>
            </a:fld>
            <a:r>
              <a:rPr lang="en-US" dirty="0"/>
              <a:t> </a:t>
            </a:r>
          </a:p>
        </p:txBody>
      </p:sp>
      <p:sp>
        <p:nvSpPr>
          <p:cNvPr id="10" name="TextBox 9"/>
          <p:cNvSpPr txBox="1"/>
          <p:nvPr userDrawn="1"/>
        </p:nvSpPr>
        <p:spPr>
          <a:xfrm>
            <a:off x="3629751" y="6570596"/>
            <a:ext cx="1924370" cy="251190"/>
          </a:xfrm>
          <a:prstGeom prst="rect">
            <a:avLst/>
          </a:prstGeom>
          <a:noFill/>
        </p:spPr>
        <p:txBody>
          <a:bodyPr wrap="square" lIns="80071" tIns="40035" rIns="80071" bIns="40035" rtlCol="0">
            <a:spAutoFit/>
          </a:bodyPr>
          <a:lstStyle/>
          <a:p>
            <a:pPr algn="ctr" defTabSz="801654"/>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4256128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 name="AutoShape 2"/>
          <p:cNvSpPr>
            <a:spLocks noChangeArrowheads="1"/>
          </p:cNvSpPr>
          <p:nvPr userDrawn="1"/>
        </p:nvSpPr>
        <p:spPr bwMode="auto">
          <a:xfrm>
            <a:off x="534553" y="372243"/>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3287" tIns="41645" rIns="83287" bIns="41645" anchor="ctr">
            <a:spAutoFit/>
          </a:bodyPr>
          <a:lstStyle/>
          <a:p>
            <a:pPr defTabSz="801654"/>
            <a:endParaRPr lang="en-ZA" sz="1400" b="1" dirty="0">
              <a:solidFill>
                <a:srgbClr val="000000"/>
              </a:solidFill>
              <a:latin typeface="Arial"/>
              <a:ea typeface="+mn-ea"/>
              <a:cs typeface="Arial" charset="0"/>
            </a:endParaRPr>
          </a:p>
        </p:txBody>
      </p:sp>
      <p:sp>
        <p:nvSpPr>
          <p:cNvPr id="6" name="AutoShape 2"/>
          <p:cNvSpPr>
            <a:spLocks noChangeArrowheads="1"/>
          </p:cNvSpPr>
          <p:nvPr userDrawn="1"/>
        </p:nvSpPr>
        <p:spPr bwMode="auto">
          <a:xfrm>
            <a:off x="534553" y="6376637"/>
            <a:ext cx="8329220" cy="436311"/>
          </a:xfrm>
          <a:prstGeom prst="roundRect">
            <a:avLst>
              <a:gd name="adj" fmla="val 50000"/>
            </a:avLst>
          </a:prstGeom>
          <a:solidFill>
            <a:srgbClr val="AC8300"/>
          </a:solidFill>
          <a:ln>
            <a:noFill/>
          </a:ln>
          <a:extLst>
            <a:ext uri="{91240B29-F687-4F45-9708-019B960494DF}">
              <a14:hiddenLine xmlns:a14="http://schemas.microsoft.com/office/drawing/2010/main" xmlns="" w="9525">
                <a:solidFill>
                  <a:srgbClr val="000000"/>
                </a:solidFill>
                <a:round/>
                <a:headEnd/>
                <a:tailEnd/>
              </a14:hiddenLine>
            </a:ext>
          </a:extLst>
        </p:spPr>
        <p:txBody>
          <a:bodyPr lIns="83287" tIns="41645" rIns="83287" bIns="41645" anchor="ctr">
            <a:spAutoFit/>
          </a:bodyPr>
          <a:lstStyle/>
          <a:p>
            <a:pPr defTabSz="801654"/>
            <a:endParaRPr lang="en-ZA" sz="1400" b="1" dirty="0">
              <a:solidFill>
                <a:srgbClr val="000000"/>
              </a:solidFill>
              <a:latin typeface="Arial"/>
              <a:ea typeface="+mn-ea"/>
              <a:cs typeface="Arial" charset="0"/>
            </a:endParaRPr>
          </a:p>
        </p:txBody>
      </p:sp>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280"/>
          <p:cNvSpPr>
            <a:spLocks noGrp="1" noChangeArrowheads="1"/>
          </p:cNvSpPr>
          <p:nvPr>
            <p:ph type="sldNum" sz="quarter" idx="10"/>
          </p:nvPr>
        </p:nvSpPr>
        <p:spPr/>
        <p:txBody>
          <a:bodyPr/>
          <a:lstStyle>
            <a:lvl1pPr>
              <a:defRPr/>
            </a:lvl1pPr>
          </a:lstStyle>
          <a:p>
            <a:pPr>
              <a:defRPr/>
            </a:pPr>
            <a:fld id="{9E72D67B-465D-4F45-B9E9-2DFDE8296FF7}" type="slidenum">
              <a:rPr lang="en-US"/>
              <a:pPr>
                <a:defRPr/>
              </a:pPr>
              <a:t>‹#›</a:t>
            </a:fld>
            <a:r>
              <a:rPr lang="en-US" dirty="0"/>
              <a:t> </a:t>
            </a:r>
          </a:p>
        </p:txBody>
      </p:sp>
      <p:sp>
        <p:nvSpPr>
          <p:cNvPr id="9" name="TextBox 8"/>
          <p:cNvSpPr txBox="1"/>
          <p:nvPr userDrawn="1"/>
        </p:nvSpPr>
        <p:spPr>
          <a:xfrm>
            <a:off x="3615825" y="6556671"/>
            <a:ext cx="1924370" cy="251190"/>
          </a:xfrm>
          <a:prstGeom prst="rect">
            <a:avLst/>
          </a:prstGeom>
          <a:noFill/>
        </p:spPr>
        <p:txBody>
          <a:bodyPr wrap="square" lIns="80071" tIns="40035" rIns="80071" bIns="40035" rtlCol="0">
            <a:spAutoFit/>
          </a:bodyPr>
          <a:lstStyle/>
          <a:p>
            <a:pPr algn="ctr" defTabSz="801654"/>
            <a:r>
              <a:rPr lang="en-ZA" sz="1100" b="1" dirty="0" smtClean="0">
                <a:solidFill>
                  <a:srgbClr val="F22E33"/>
                </a:solidFill>
                <a:latin typeface="Arial"/>
                <a:ea typeface="+mn-ea"/>
                <a:cs typeface="Arial" charset="0"/>
              </a:rPr>
              <a:t>TOP </a:t>
            </a:r>
            <a:endParaRPr lang="en-ZA" sz="1100" b="1" dirty="0">
              <a:solidFill>
                <a:srgbClr val="F22E33"/>
              </a:solidFill>
              <a:latin typeface="Arial"/>
              <a:ea typeface="+mn-ea"/>
              <a:cs typeface="Arial" charset="0"/>
            </a:endParaRPr>
          </a:p>
        </p:txBody>
      </p:sp>
    </p:spTree>
    <p:extLst>
      <p:ext uri="{BB962C8B-B14F-4D97-AF65-F5344CB8AC3E}">
        <p14:creationId xmlns:p14="http://schemas.microsoft.com/office/powerpoint/2010/main" xmlns="" val="2166802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1.jpe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0.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1.jpe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1.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1.jpe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2.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image" Target="../media/image1.jpeg"/><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3.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image" Target="../media/image1.jpeg"/><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4.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image" Target="../media/image1.jpeg"/><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5.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image" Target="../media/image1.jpeg"/><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6.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1.jpeg"/><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7.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image" Target="../media/image1.jpeg"/><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18.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image" Target="../media/image1.jpeg"/><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19.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srcRect/>
          <a:stretch>
            <a:fillRect/>
          </a:stretch>
        </p:blipFill>
        <p:spPr bwMode="auto">
          <a:xfrm>
            <a:off x="0" y="0"/>
            <a:ext cx="9144000"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ctr" defTabSz="45561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5610" algn="ctr" defTabSz="455610" rtl="0" eaLnBrk="1" fontAlgn="base" hangingPunct="1">
        <a:spcBef>
          <a:spcPct val="0"/>
        </a:spcBef>
        <a:spcAft>
          <a:spcPct val="0"/>
        </a:spcAft>
        <a:defRPr sz="4400">
          <a:solidFill>
            <a:schemeClr val="tx1"/>
          </a:solidFill>
          <a:latin typeface="Calibri" pitchFamily="34" charset="0"/>
        </a:defRPr>
      </a:lvl6pPr>
      <a:lvl7pPr marL="911238" algn="ctr" defTabSz="455610" rtl="0" eaLnBrk="1" fontAlgn="base" hangingPunct="1">
        <a:spcBef>
          <a:spcPct val="0"/>
        </a:spcBef>
        <a:spcAft>
          <a:spcPct val="0"/>
        </a:spcAft>
        <a:defRPr sz="4400">
          <a:solidFill>
            <a:schemeClr val="tx1"/>
          </a:solidFill>
          <a:latin typeface="Calibri" pitchFamily="34" charset="0"/>
        </a:defRPr>
      </a:lvl7pPr>
      <a:lvl8pPr marL="1366860" algn="ctr" defTabSz="455610" rtl="0" eaLnBrk="1" fontAlgn="base" hangingPunct="1">
        <a:spcBef>
          <a:spcPct val="0"/>
        </a:spcBef>
        <a:spcAft>
          <a:spcPct val="0"/>
        </a:spcAft>
        <a:defRPr sz="4400">
          <a:solidFill>
            <a:schemeClr val="tx1"/>
          </a:solidFill>
          <a:latin typeface="Calibri" pitchFamily="34" charset="0"/>
        </a:defRPr>
      </a:lvl8pPr>
      <a:lvl9pPr marL="1822479" algn="ctr" defTabSz="455610" rtl="0" eaLnBrk="1" fontAlgn="base" hangingPunct="1">
        <a:spcBef>
          <a:spcPct val="0"/>
        </a:spcBef>
        <a:spcAft>
          <a:spcPct val="0"/>
        </a:spcAft>
        <a:defRPr sz="4400">
          <a:solidFill>
            <a:schemeClr val="tx1"/>
          </a:solidFill>
          <a:latin typeface="Calibri" pitchFamily="34" charset="0"/>
        </a:defRPr>
      </a:lvl9pPr>
    </p:titleStyle>
    <p:bodyStyle>
      <a:lvl1pPr marL="341703" indent="-341703" algn="l" defTabSz="45561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0379" indent="-284757" algn="l" defTabSz="45561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39049" indent="-227803" algn="l" defTabSz="45561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594668" indent="-227803" algn="l" defTabSz="45561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0289" indent="-227803" algn="l" defTabSz="45561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05908" indent="-227803" algn="l" defTabSz="455610" rtl="0" eaLnBrk="1" latinLnBrk="0" hangingPunct="1">
        <a:spcBef>
          <a:spcPct val="20000"/>
        </a:spcBef>
        <a:buFont typeface="Arial"/>
        <a:buChar char="•"/>
        <a:defRPr sz="2000" kern="1200">
          <a:solidFill>
            <a:schemeClr val="tx1"/>
          </a:solidFill>
          <a:latin typeface="+mn-lt"/>
          <a:ea typeface="+mn-ea"/>
          <a:cs typeface="+mn-cs"/>
        </a:defRPr>
      </a:lvl6pPr>
      <a:lvl7pPr marL="2961529" indent="-227803" algn="l" defTabSz="455610" rtl="0" eaLnBrk="1" latinLnBrk="0" hangingPunct="1">
        <a:spcBef>
          <a:spcPct val="20000"/>
        </a:spcBef>
        <a:buFont typeface="Arial"/>
        <a:buChar char="•"/>
        <a:defRPr sz="2000" kern="1200">
          <a:solidFill>
            <a:schemeClr val="tx1"/>
          </a:solidFill>
          <a:latin typeface="+mn-lt"/>
          <a:ea typeface="+mn-ea"/>
          <a:cs typeface="+mn-cs"/>
        </a:defRPr>
      </a:lvl7pPr>
      <a:lvl8pPr marL="3417148" indent="-227803" algn="l" defTabSz="455610" rtl="0" eaLnBrk="1" latinLnBrk="0" hangingPunct="1">
        <a:spcBef>
          <a:spcPct val="20000"/>
        </a:spcBef>
        <a:buFont typeface="Arial"/>
        <a:buChar char="•"/>
        <a:defRPr sz="2000" kern="1200">
          <a:solidFill>
            <a:schemeClr val="tx1"/>
          </a:solidFill>
          <a:latin typeface="+mn-lt"/>
          <a:ea typeface="+mn-ea"/>
          <a:cs typeface="+mn-cs"/>
        </a:defRPr>
      </a:lvl8pPr>
      <a:lvl9pPr marL="3872767" indent="-227803" algn="l" defTabSz="4556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10" rtl="0" eaLnBrk="1" latinLnBrk="0" hangingPunct="1">
        <a:defRPr sz="1800" kern="1200">
          <a:solidFill>
            <a:schemeClr val="tx1"/>
          </a:solidFill>
          <a:latin typeface="+mn-lt"/>
          <a:ea typeface="+mn-ea"/>
          <a:cs typeface="+mn-cs"/>
        </a:defRPr>
      </a:lvl1pPr>
      <a:lvl2pPr marL="455610" algn="l" defTabSz="455610" rtl="0" eaLnBrk="1" latinLnBrk="0" hangingPunct="1">
        <a:defRPr sz="1800" kern="1200">
          <a:solidFill>
            <a:schemeClr val="tx1"/>
          </a:solidFill>
          <a:latin typeface="+mn-lt"/>
          <a:ea typeface="+mn-ea"/>
          <a:cs typeface="+mn-cs"/>
        </a:defRPr>
      </a:lvl2pPr>
      <a:lvl3pPr marL="911238" algn="l" defTabSz="455610" rtl="0" eaLnBrk="1" latinLnBrk="0" hangingPunct="1">
        <a:defRPr sz="1800" kern="1200">
          <a:solidFill>
            <a:schemeClr val="tx1"/>
          </a:solidFill>
          <a:latin typeface="+mn-lt"/>
          <a:ea typeface="+mn-ea"/>
          <a:cs typeface="+mn-cs"/>
        </a:defRPr>
      </a:lvl3pPr>
      <a:lvl4pPr marL="1366860" algn="l" defTabSz="455610" rtl="0" eaLnBrk="1" latinLnBrk="0" hangingPunct="1">
        <a:defRPr sz="1800" kern="1200">
          <a:solidFill>
            <a:schemeClr val="tx1"/>
          </a:solidFill>
          <a:latin typeface="+mn-lt"/>
          <a:ea typeface="+mn-ea"/>
          <a:cs typeface="+mn-cs"/>
        </a:defRPr>
      </a:lvl4pPr>
      <a:lvl5pPr marL="1822479" algn="l" defTabSz="455610" rtl="0" eaLnBrk="1" latinLnBrk="0" hangingPunct="1">
        <a:defRPr sz="1800" kern="1200">
          <a:solidFill>
            <a:schemeClr val="tx1"/>
          </a:solidFill>
          <a:latin typeface="+mn-lt"/>
          <a:ea typeface="+mn-ea"/>
          <a:cs typeface="+mn-cs"/>
        </a:defRPr>
      </a:lvl5pPr>
      <a:lvl6pPr marL="2278097" algn="l" defTabSz="455610" rtl="0" eaLnBrk="1" latinLnBrk="0" hangingPunct="1">
        <a:defRPr sz="1800" kern="1200">
          <a:solidFill>
            <a:schemeClr val="tx1"/>
          </a:solidFill>
          <a:latin typeface="+mn-lt"/>
          <a:ea typeface="+mn-ea"/>
          <a:cs typeface="+mn-cs"/>
        </a:defRPr>
      </a:lvl6pPr>
      <a:lvl7pPr marL="2733720" algn="l" defTabSz="455610" rtl="0" eaLnBrk="1" latinLnBrk="0" hangingPunct="1">
        <a:defRPr sz="1800" kern="1200">
          <a:solidFill>
            <a:schemeClr val="tx1"/>
          </a:solidFill>
          <a:latin typeface="+mn-lt"/>
          <a:ea typeface="+mn-ea"/>
          <a:cs typeface="+mn-cs"/>
        </a:defRPr>
      </a:lvl7pPr>
      <a:lvl8pPr marL="3189340" algn="l" defTabSz="455610" rtl="0" eaLnBrk="1" latinLnBrk="0" hangingPunct="1">
        <a:defRPr sz="1800" kern="1200">
          <a:solidFill>
            <a:schemeClr val="tx1"/>
          </a:solidFill>
          <a:latin typeface="+mn-lt"/>
          <a:ea typeface="+mn-ea"/>
          <a:cs typeface="+mn-cs"/>
        </a:defRPr>
      </a:lvl8pPr>
      <a:lvl9pPr marL="3644958" algn="l" defTabSz="45561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p14="http://schemas.microsoft.com/office/powerpoint/2010/main" xmlns="" val="3208174929"/>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p14="http://schemas.microsoft.com/office/powerpoint/2010/main" xmlns="" val="2103990977"/>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defTabSz="45561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5610" algn="ctr" defTabSz="455610" rtl="0" eaLnBrk="1" fontAlgn="base" hangingPunct="1">
        <a:spcBef>
          <a:spcPct val="0"/>
        </a:spcBef>
        <a:spcAft>
          <a:spcPct val="0"/>
        </a:spcAft>
        <a:defRPr sz="4400">
          <a:solidFill>
            <a:schemeClr val="tx1"/>
          </a:solidFill>
          <a:latin typeface="Calibri" pitchFamily="34" charset="0"/>
        </a:defRPr>
      </a:lvl6pPr>
      <a:lvl7pPr marL="911238" algn="ctr" defTabSz="455610" rtl="0" eaLnBrk="1" fontAlgn="base" hangingPunct="1">
        <a:spcBef>
          <a:spcPct val="0"/>
        </a:spcBef>
        <a:spcAft>
          <a:spcPct val="0"/>
        </a:spcAft>
        <a:defRPr sz="4400">
          <a:solidFill>
            <a:schemeClr val="tx1"/>
          </a:solidFill>
          <a:latin typeface="Calibri" pitchFamily="34" charset="0"/>
        </a:defRPr>
      </a:lvl7pPr>
      <a:lvl8pPr marL="1366860" algn="ctr" defTabSz="455610" rtl="0" eaLnBrk="1" fontAlgn="base" hangingPunct="1">
        <a:spcBef>
          <a:spcPct val="0"/>
        </a:spcBef>
        <a:spcAft>
          <a:spcPct val="0"/>
        </a:spcAft>
        <a:defRPr sz="4400">
          <a:solidFill>
            <a:schemeClr val="tx1"/>
          </a:solidFill>
          <a:latin typeface="Calibri" pitchFamily="34" charset="0"/>
        </a:defRPr>
      </a:lvl8pPr>
      <a:lvl9pPr marL="1822479" algn="ctr" defTabSz="455610" rtl="0" eaLnBrk="1" fontAlgn="base" hangingPunct="1">
        <a:spcBef>
          <a:spcPct val="0"/>
        </a:spcBef>
        <a:spcAft>
          <a:spcPct val="0"/>
        </a:spcAft>
        <a:defRPr sz="4400">
          <a:solidFill>
            <a:schemeClr val="tx1"/>
          </a:solidFill>
          <a:latin typeface="Calibri" pitchFamily="34" charset="0"/>
        </a:defRPr>
      </a:lvl9pPr>
    </p:titleStyle>
    <p:bodyStyle>
      <a:lvl1pPr marL="341703" indent="-341703" algn="l" defTabSz="45561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0379" indent="-284757" algn="l" defTabSz="45561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39049" indent="-227803" algn="l" defTabSz="45561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594668" indent="-227803" algn="l" defTabSz="45561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0289" indent="-227803" algn="l" defTabSz="45561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05908" indent="-227803" algn="l" defTabSz="455610" rtl="0" eaLnBrk="1" latinLnBrk="0" hangingPunct="1">
        <a:spcBef>
          <a:spcPct val="20000"/>
        </a:spcBef>
        <a:buFont typeface="Arial"/>
        <a:buChar char="•"/>
        <a:defRPr sz="2000" kern="1200">
          <a:solidFill>
            <a:schemeClr val="tx1"/>
          </a:solidFill>
          <a:latin typeface="+mn-lt"/>
          <a:ea typeface="+mn-ea"/>
          <a:cs typeface="+mn-cs"/>
        </a:defRPr>
      </a:lvl6pPr>
      <a:lvl7pPr marL="2961529" indent="-227803" algn="l" defTabSz="455610" rtl="0" eaLnBrk="1" latinLnBrk="0" hangingPunct="1">
        <a:spcBef>
          <a:spcPct val="20000"/>
        </a:spcBef>
        <a:buFont typeface="Arial"/>
        <a:buChar char="•"/>
        <a:defRPr sz="2000" kern="1200">
          <a:solidFill>
            <a:schemeClr val="tx1"/>
          </a:solidFill>
          <a:latin typeface="+mn-lt"/>
          <a:ea typeface="+mn-ea"/>
          <a:cs typeface="+mn-cs"/>
        </a:defRPr>
      </a:lvl7pPr>
      <a:lvl8pPr marL="3417148" indent="-227803" algn="l" defTabSz="455610" rtl="0" eaLnBrk="1" latinLnBrk="0" hangingPunct="1">
        <a:spcBef>
          <a:spcPct val="20000"/>
        </a:spcBef>
        <a:buFont typeface="Arial"/>
        <a:buChar char="•"/>
        <a:defRPr sz="2000" kern="1200">
          <a:solidFill>
            <a:schemeClr val="tx1"/>
          </a:solidFill>
          <a:latin typeface="+mn-lt"/>
          <a:ea typeface="+mn-ea"/>
          <a:cs typeface="+mn-cs"/>
        </a:defRPr>
      </a:lvl8pPr>
      <a:lvl9pPr marL="3872767" indent="-227803" algn="l" defTabSz="4556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10" rtl="0" eaLnBrk="1" latinLnBrk="0" hangingPunct="1">
        <a:defRPr sz="1800" kern="1200">
          <a:solidFill>
            <a:schemeClr val="tx1"/>
          </a:solidFill>
          <a:latin typeface="+mn-lt"/>
          <a:ea typeface="+mn-ea"/>
          <a:cs typeface="+mn-cs"/>
        </a:defRPr>
      </a:lvl1pPr>
      <a:lvl2pPr marL="455610" algn="l" defTabSz="455610" rtl="0" eaLnBrk="1" latinLnBrk="0" hangingPunct="1">
        <a:defRPr sz="1800" kern="1200">
          <a:solidFill>
            <a:schemeClr val="tx1"/>
          </a:solidFill>
          <a:latin typeface="+mn-lt"/>
          <a:ea typeface="+mn-ea"/>
          <a:cs typeface="+mn-cs"/>
        </a:defRPr>
      </a:lvl2pPr>
      <a:lvl3pPr marL="911238" algn="l" defTabSz="455610" rtl="0" eaLnBrk="1" latinLnBrk="0" hangingPunct="1">
        <a:defRPr sz="1800" kern="1200">
          <a:solidFill>
            <a:schemeClr val="tx1"/>
          </a:solidFill>
          <a:latin typeface="+mn-lt"/>
          <a:ea typeface="+mn-ea"/>
          <a:cs typeface="+mn-cs"/>
        </a:defRPr>
      </a:lvl3pPr>
      <a:lvl4pPr marL="1366860" algn="l" defTabSz="455610" rtl="0" eaLnBrk="1" latinLnBrk="0" hangingPunct="1">
        <a:defRPr sz="1800" kern="1200">
          <a:solidFill>
            <a:schemeClr val="tx1"/>
          </a:solidFill>
          <a:latin typeface="+mn-lt"/>
          <a:ea typeface="+mn-ea"/>
          <a:cs typeface="+mn-cs"/>
        </a:defRPr>
      </a:lvl4pPr>
      <a:lvl5pPr marL="1822479" algn="l" defTabSz="455610" rtl="0" eaLnBrk="1" latinLnBrk="0" hangingPunct="1">
        <a:defRPr sz="1800" kern="1200">
          <a:solidFill>
            <a:schemeClr val="tx1"/>
          </a:solidFill>
          <a:latin typeface="+mn-lt"/>
          <a:ea typeface="+mn-ea"/>
          <a:cs typeface="+mn-cs"/>
        </a:defRPr>
      </a:lvl5pPr>
      <a:lvl6pPr marL="2278097" algn="l" defTabSz="455610" rtl="0" eaLnBrk="1" latinLnBrk="0" hangingPunct="1">
        <a:defRPr sz="1800" kern="1200">
          <a:solidFill>
            <a:schemeClr val="tx1"/>
          </a:solidFill>
          <a:latin typeface="+mn-lt"/>
          <a:ea typeface="+mn-ea"/>
          <a:cs typeface="+mn-cs"/>
        </a:defRPr>
      </a:lvl6pPr>
      <a:lvl7pPr marL="2733720" algn="l" defTabSz="455610" rtl="0" eaLnBrk="1" latinLnBrk="0" hangingPunct="1">
        <a:defRPr sz="1800" kern="1200">
          <a:solidFill>
            <a:schemeClr val="tx1"/>
          </a:solidFill>
          <a:latin typeface="+mn-lt"/>
          <a:ea typeface="+mn-ea"/>
          <a:cs typeface="+mn-cs"/>
        </a:defRPr>
      </a:lvl7pPr>
      <a:lvl8pPr marL="3189340" algn="l" defTabSz="455610" rtl="0" eaLnBrk="1" latinLnBrk="0" hangingPunct="1">
        <a:defRPr sz="1800" kern="1200">
          <a:solidFill>
            <a:schemeClr val="tx1"/>
          </a:solidFill>
          <a:latin typeface="+mn-lt"/>
          <a:ea typeface="+mn-ea"/>
          <a:cs typeface="+mn-cs"/>
        </a:defRPr>
      </a:lvl8pPr>
      <a:lvl9pPr marL="3644958" algn="l" defTabSz="45561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p14="http://schemas.microsoft.com/office/powerpoint/2010/main" xmlns="" val="2169100644"/>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defTabSz="45561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5610" algn="ctr" defTabSz="455610" rtl="0" eaLnBrk="1" fontAlgn="base" hangingPunct="1">
        <a:spcBef>
          <a:spcPct val="0"/>
        </a:spcBef>
        <a:spcAft>
          <a:spcPct val="0"/>
        </a:spcAft>
        <a:defRPr sz="4400">
          <a:solidFill>
            <a:schemeClr val="tx1"/>
          </a:solidFill>
          <a:latin typeface="Calibri" pitchFamily="34" charset="0"/>
        </a:defRPr>
      </a:lvl6pPr>
      <a:lvl7pPr marL="911238" algn="ctr" defTabSz="455610" rtl="0" eaLnBrk="1" fontAlgn="base" hangingPunct="1">
        <a:spcBef>
          <a:spcPct val="0"/>
        </a:spcBef>
        <a:spcAft>
          <a:spcPct val="0"/>
        </a:spcAft>
        <a:defRPr sz="4400">
          <a:solidFill>
            <a:schemeClr val="tx1"/>
          </a:solidFill>
          <a:latin typeface="Calibri" pitchFamily="34" charset="0"/>
        </a:defRPr>
      </a:lvl7pPr>
      <a:lvl8pPr marL="1366860" algn="ctr" defTabSz="455610" rtl="0" eaLnBrk="1" fontAlgn="base" hangingPunct="1">
        <a:spcBef>
          <a:spcPct val="0"/>
        </a:spcBef>
        <a:spcAft>
          <a:spcPct val="0"/>
        </a:spcAft>
        <a:defRPr sz="4400">
          <a:solidFill>
            <a:schemeClr val="tx1"/>
          </a:solidFill>
          <a:latin typeface="Calibri" pitchFamily="34" charset="0"/>
        </a:defRPr>
      </a:lvl8pPr>
      <a:lvl9pPr marL="1822479" algn="ctr" defTabSz="455610" rtl="0" eaLnBrk="1" fontAlgn="base" hangingPunct="1">
        <a:spcBef>
          <a:spcPct val="0"/>
        </a:spcBef>
        <a:spcAft>
          <a:spcPct val="0"/>
        </a:spcAft>
        <a:defRPr sz="4400">
          <a:solidFill>
            <a:schemeClr val="tx1"/>
          </a:solidFill>
          <a:latin typeface="Calibri" pitchFamily="34" charset="0"/>
        </a:defRPr>
      </a:lvl9pPr>
    </p:titleStyle>
    <p:bodyStyle>
      <a:lvl1pPr marL="341703" indent="-341703" algn="l" defTabSz="45561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0379" indent="-284757" algn="l" defTabSz="45561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39049" indent="-227803" algn="l" defTabSz="45561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594668" indent="-227803" algn="l" defTabSz="45561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0289" indent="-227803" algn="l" defTabSz="45561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05908" indent="-227803" algn="l" defTabSz="455610" rtl="0" eaLnBrk="1" latinLnBrk="0" hangingPunct="1">
        <a:spcBef>
          <a:spcPct val="20000"/>
        </a:spcBef>
        <a:buFont typeface="Arial"/>
        <a:buChar char="•"/>
        <a:defRPr sz="2000" kern="1200">
          <a:solidFill>
            <a:schemeClr val="tx1"/>
          </a:solidFill>
          <a:latin typeface="+mn-lt"/>
          <a:ea typeface="+mn-ea"/>
          <a:cs typeface="+mn-cs"/>
        </a:defRPr>
      </a:lvl6pPr>
      <a:lvl7pPr marL="2961529" indent="-227803" algn="l" defTabSz="455610" rtl="0" eaLnBrk="1" latinLnBrk="0" hangingPunct="1">
        <a:spcBef>
          <a:spcPct val="20000"/>
        </a:spcBef>
        <a:buFont typeface="Arial"/>
        <a:buChar char="•"/>
        <a:defRPr sz="2000" kern="1200">
          <a:solidFill>
            <a:schemeClr val="tx1"/>
          </a:solidFill>
          <a:latin typeface="+mn-lt"/>
          <a:ea typeface="+mn-ea"/>
          <a:cs typeface="+mn-cs"/>
        </a:defRPr>
      </a:lvl7pPr>
      <a:lvl8pPr marL="3417148" indent="-227803" algn="l" defTabSz="455610" rtl="0" eaLnBrk="1" latinLnBrk="0" hangingPunct="1">
        <a:spcBef>
          <a:spcPct val="20000"/>
        </a:spcBef>
        <a:buFont typeface="Arial"/>
        <a:buChar char="•"/>
        <a:defRPr sz="2000" kern="1200">
          <a:solidFill>
            <a:schemeClr val="tx1"/>
          </a:solidFill>
          <a:latin typeface="+mn-lt"/>
          <a:ea typeface="+mn-ea"/>
          <a:cs typeface="+mn-cs"/>
        </a:defRPr>
      </a:lvl8pPr>
      <a:lvl9pPr marL="3872767" indent="-227803" algn="l" defTabSz="4556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10" rtl="0" eaLnBrk="1" latinLnBrk="0" hangingPunct="1">
        <a:defRPr sz="1800" kern="1200">
          <a:solidFill>
            <a:schemeClr val="tx1"/>
          </a:solidFill>
          <a:latin typeface="+mn-lt"/>
          <a:ea typeface="+mn-ea"/>
          <a:cs typeface="+mn-cs"/>
        </a:defRPr>
      </a:lvl1pPr>
      <a:lvl2pPr marL="455610" algn="l" defTabSz="455610" rtl="0" eaLnBrk="1" latinLnBrk="0" hangingPunct="1">
        <a:defRPr sz="1800" kern="1200">
          <a:solidFill>
            <a:schemeClr val="tx1"/>
          </a:solidFill>
          <a:latin typeface="+mn-lt"/>
          <a:ea typeface="+mn-ea"/>
          <a:cs typeface="+mn-cs"/>
        </a:defRPr>
      </a:lvl2pPr>
      <a:lvl3pPr marL="911238" algn="l" defTabSz="455610" rtl="0" eaLnBrk="1" latinLnBrk="0" hangingPunct="1">
        <a:defRPr sz="1800" kern="1200">
          <a:solidFill>
            <a:schemeClr val="tx1"/>
          </a:solidFill>
          <a:latin typeface="+mn-lt"/>
          <a:ea typeface="+mn-ea"/>
          <a:cs typeface="+mn-cs"/>
        </a:defRPr>
      </a:lvl3pPr>
      <a:lvl4pPr marL="1366860" algn="l" defTabSz="455610" rtl="0" eaLnBrk="1" latinLnBrk="0" hangingPunct="1">
        <a:defRPr sz="1800" kern="1200">
          <a:solidFill>
            <a:schemeClr val="tx1"/>
          </a:solidFill>
          <a:latin typeface="+mn-lt"/>
          <a:ea typeface="+mn-ea"/>
          <a:cs typeface="+mn-cs"/>
        </a:defRPr>
      </a:lvl4pPr>
      <a:lvl5pPr marL="1822479" algn="l" defTabSz="455610" rtl="0" eaLnBrk="1" latinLnBrk="0" hangingPunct="1">
        <a:defRPr sz="1800" kern="1200">
          <a:solidFill>
            <a:schemeClr val="tx1"/>
          </a:solidFill>
          <a:latin typeface="+mn-lt"/>
          <a:ea typeface="+mn-ea"/>
          <a:cs typeface="+mn-cs"/>
        </a:defRPr>
      </a:lvl5pPr>
      <a:lvl6pPr marL="2278097" algn="l" defTabSz="455610" rtl="0" eaLnBrk="1" latinLnBrk="0" hangingPunct="1">
        <a:defRPr sz="1800" kern="1200">
          <a:solidFill>
            <a:schemeClr val="tx1"/>
          </a:solidFill>
          <a:latin typeface="+mn-lt"/>
          <a:ea typeface="+mn-ea"/>
          <a:cs typeface="+mn-cs"/>
        </a:defRPr>
      </a:lvl6pPr>
      <a:lvl7pPr marL="2733720" algn="l" defTabSz="455610" rtl="0" eaLnBrk="1" latinLnBrk="0" hangingPunct="1">
        <a:defRPr sz="1800" kern="1200">
          <a:solidFill>
            <a:schemeClr val="tx1"/>
          </a:solidFill>
          <a:latin typeface="+mn-lt"/>
          <a:ea typeface="+mn-ea"/>
          <a:cs typeface="+mn-cs"/>
        </a:defRPr>
      </a:lvl7pPr>
      <a:lvl8pPr marL="3189340" algn="l" defTabSz="455610" rtl="0" eaLnBrk="1" latinLnBrk="0" hangingPunct="1">
        <a:defRPr sz="1800" kern="1200">
          <a:solidFill>
            <a:schemeClr val="tx1"/>
          </a:solidFill>
          <a:latin typeface="+mn-lt"/>
          <a:ea typeface="+mn-ea"/>
          <a:cs typeface="+mn-cs"/>
        </a:defRPr>
      </a:lvl8pPr>
      <a:lvl9pPr marL="3644958" algn="l" defTabSz="45561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p14="http://schemas.microsoft.com/office/powerpoint/2010/main" xmlns="" val="2188956283"/>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Lst>
  <p:txStyles>
    <p:titleStyle>
      <a:lvl1pPr algn="ctr" defTabSz="45561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5610" algn="ctr" defTabSz="455610" rtl="0" eaLnBrk="1" fontAlgn="base" hangingPunct="1">
        <a:spcBef>
          <a:spcPct val="0"/>
        </a:spcBef>
        <a:spcAft>
          <a:spcPct val="0"/>
        </a:spcAft>
        <a:defRPr sz="4400">
          <a:solidFill>
            <a:schemeClr val="tx1"/>
          </a:solidFill>
          <a:latin typeface="Calibri" pitchFamily="34" charset="0"/>
        </a:defRPr>
      </a:lvl6pPr>
      <a:lvl7pPr marL="911238" algn="ctr" defTabSz="455610" rtl="0" eaLnBrk="1" fontAlgn="base" hangingPunct="1">
        <a:spcBef>
          <a:spcPct val="0"/>
        </a:spcBef>
        <a:spcAft>
          <a:spcPct val="0"/>
        </a:spcAft>
        <a:defRPr sz="4400">
          <a:solidFill>
            <a:schemeClr val="tx1"/>
          </a:solidFill>
          <a:latin typeface="Calibri" pitchFamily="34" charset="0"/>
        </a:defRPr>
      </a:lvl7pPr>
      <a:lvl8pPr marL="1366860" algn="ctr" defTabSz="455610" rtl="0" eaLnBrk="1" fontAlgn="base" hangingPunct="1">
        <a:spcBef>
          <a:spcPct val="0"/>
        </a:spcBef>
        <a:spcAft>
          <a:spcPct val="0"/>
        </a:spcAft>
        <a:defRPr sz="4400">
          <a:solidFill>
            <a:schemeClr val="tx1"/>
          </a:solidFill>
          <a:latin typeface="Calibri" pitchFamily="34" charset="0"/>
        </a:defRPr>
      </a:lvl8pPr>
      <a:lvl9pPr marL="1822479" algn="ctr" defTabSz="455610" rtl="0" eaLnBrk="1" fontAlgn="base" hangingPunct="1">
        <a:spcBef>
          <a:spcPct val="0"/>
        </a:spcBef>
        <a:spcAft>
          <a:spcPct val="0"/>
        </a:spcAft>
        <a:defRPr sz="4400">
          <a:solidFill>
            <a:schemeClr val="tx1"/>
          </a:solidFill>
          <a:latin typeface="Calibri" pitchFamily="34" charset="0"/>
        </a:defRPr>
      </a:lvl9pPr>
    </p:titleStyle>
    <p:bodyStyle>
      <a:lvl1pPr marL="341703" indent="-341703" algn="l" defTabSz="45561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0379" indent="-284757" algn="l" defTabSz="45561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39049" indent="-227803" algn="l" defTabSz="45561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594668" indent="-227803" algn="l" defTabSz="45561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0289" indent="-227803" algn="l" defTabSz="45561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05908" indent="-227803" algn="l" defTabSz="455610" rtl="0" eaLnBrk="1" latinLnBrk="0" hangingPunct="1">
        <a:spcBef>
          <a:spcPct val="20000"/>
        </a:spcBef>
        <a:buFont typeface="Arial"/>
        <a:buChar char="•"/>
        <a:defRPr sz="2000" kern="1200">
          <a:solidFill>
            <a:schemeClr val="tx1"/>
          </a:solidFill>
          <a:latin typeface="+mn-lt"/>
          <a:ea typeface="+mn-ea"/>
          <a:cs typeface="+mn-cs"/>
        </a:defRPr>
      </a:lvl6pPr>
      <a:lvl7pPr marL="2961529" indent="-227803" algn="l" defTabSz="455610" rtl="0" eaLnBrk="1" latinLnBrk="0" hangingPunct="1">
        <a:spcBef>
          <a:spcPct val="20000"/>
        </a:spcBef>
        <a:buFont typeface="Arial"/>
        <a:buChar char="•"/>
        <a:defRPr sz="2000" kern="1200">
          <a:solidFill>
            <a:schemeClr val="tx1"/>
          </a:solidFill>
          <a:latin typeface="+mn-lt"/>
          <a:ea typeface="+mn-ea"/>
          <a:cs typeface="+mn-cs"/>
        </a:defRPr>
      </a:lvl7pPr>
      <a:lvl8pPr marL="3417148" indent="-227803" algn="l" defTabSz="455610" rtl="0" eaLnBrk="1" latinLnBrk="0" hangingPunct="1">
        <a:spcBef>
          <a:spcPct val="20000"/>
        </a:spcBef>
        <a:buFont typeface="Arial"/>
        <a:buChar char="•"/>
        <a:defRPr sz="2000" kern="1200">
          <a:solidFill>
            <a:schemeClr val="tx1"/>
          </a:solidFill>
          <a:latin typeface="+mn-lt"/>
          <a:ea typeface="+mn-ea"/>
          <a:cs typeface="+mn-cs"/>
        </a:defRPr>
      </a:lvl8pPr>
      <a:lvl9pPr marL="3872767" indent="-227803" algn="l" defTabSz="4556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10" rtl="0" eaLnBrk="1" latinLnBrk="0" hangingPunct="1">
        <a:defRPr sz="1800" kern="1200">
          <a:solidFill>
            <a:schemeClr val="tx1"/>
          </a:solidFill>
          <a:latin typeface="+mn-lt"/>
          <a:ea typeface="+mn-ea"/>
          <a:cs typeface="+mn-cs"/>
        </a:defRPr>
      </a:lvl1pPr>
      <a:lvl2pPr marL="455610" algn="l" defTabSz="455610" rtl="0" eaLnBrk="1" latinLnBrk="0" hangingPunct="1">
        <a:defRPr sz="1800" kern="1200">
          <a:solidFill>
            <a:schemeClr val="tx1"/>
          </a:solidFill>
          <a:latin typeface="+mn-lt"/>
          <a:ea typeface="+mn-ea"/>
          <a:cs typeface="+mn-cs"/>
        </a:defRPr>
      </a:lvl2pPr>
      <a:lvl3pPr marL="911238" algn="l" defTabSz="455610" rtl="0" eaLnBrk="1" latinLnBrk="0" hangingPunct="1">
        <a:defRPr sz="1800" kern="1200">
          <a:solidFill>
            <a:schemeClr val="tx1"/>
          </a:solidFill>
          <a:latin typeface="+mn-lt"/>
          <a:ea typeface="+mn-ea"/>
          <a:cs typeface="+mn-cs"/>
        </a:defRPr>
      </a:lvl3pPr>
      <a:lvl4pPr marL="1366860" algn="l" defTabSz="455610" rtl="0" eaLnBrk="1" latinLnBrk="0" hangingPunct="1">
        <a:defRPr sz="1800" kern="1200">
          <a:solidFill>
            <a:schemeClr val="tx1"/>
          </a:solidFill>
          <a:latin typeface="+mn-lt"/>
          <a:ea typeface="+mn-ea"/>
          <a:cs typeface="+mn-cs"/>
        </a:defRPr>
      </a:lvl4pPr>
      <a:lvl5pPr marL="1822479" algn="l" defTabSz="455610" rtl="0" eaLnBrk="1" latinLnBrk="0" hangingPunct="1">
        <a:defRPr sz="1800" kern="1200">
          <a:solidFill>
            <a:schemeClr val="tx1"/>
          </a:solidFill>
          <a:latin typeface="+mn-lt"/>
          <a:ea typeface="+mn-ea"/>
          <a:cs typeface="+mn-cs"/>
        </a:defRPr>
      </a:lvl5pPr>
      <a:lvl6pPr marL="2278097" algn="l" defTabSz="455610" rtl="0" eaLnBrk="1" latinLnBrk="0" hangingPunct="1">
        <a:defRPr sz="1800" kern="1200">
          <a:solidFill>
            <a:schemeClr val="tx1"/>
          </a:solidFill>
          <a:latin typeface="+mn-lt"/>
          <a:ea typeface="+mn-ea"/>
          <a:cs typeface="+mn-cs"/>
        </a:defRPr>
      </a:lvl6pPr>
      <a:lvl7pPr marL="2733720" algn="l" defTabSz="455610" rtl="0" eaLnBrk="1" latinLnBrk="0" hangingPunct="1">
        <a:defRPr sz="1800" kern="1200">
          <a:solidFill>
            <a:schemeClr val="tx1"/>
          </a:solidFill>
          <a:latin typeface="+mn-lt"/>
          <a:ea typeface="+mn-ea"/>
          <a:cs typeface="+mn-cs"/>
        </a:defRPr>
      </a:lvl7pPr>
      <a:lvl8pPr marL="3189340" algn="l" defTabSz="455610" rtl="0" eaLnBrk="1" latinLnBrk="0" hangingPunct="1">
        <a:defRPr sz="1800" kern="1200">
          <a:solidFill>
            <a:schemeClr val="tx1"/>
          </a:solidFill>
          <a:latin typeface="+mn-lt"/>
          <a:ea typeface="+mn-ea"/>
          <a:cs typeface="+mn-cs"/>
        </a:defRPr>
      </a:lvl8pPr>
      <a:lvl9pPr marL="3644958" algn="l" defTabSz="45561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p14="http://schemas.microsoft.com/office/powerpoint/2010/main" xmlns="" val="2441241136"/>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defTabSz="45561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5610" algn="ctr" defTabSz="455610" rtl="0" eaLnBrk="1" fontAlgn="base" hangingPunct="1">
        <a:spcBef>
          <a:spcPct val="0"/>
        </a:spcBef>
        <a:spcAft>
          <a:spcPct val="0"/>
        </a:spcAft>
        <a:defRPr sz="4400">
          <a:solidFill>
            <a:schemeClr val="tx1"/>
          </a:solidFill>
          <a:latin typeface="Calibri" pitchFamily="34" charset="0"/>
        </a:defRPr>
      </a:lvl6pPr>
      <a:lvl7pPr marL="911238" algn="ctr" defTabSz="455610" rtl="0" eaLnBrk="1" fontAlgn="base" hangingPunct="1">
        <a:spcBef>
          <a:spcPct val="0"/>
        </a:spcBef>
        <a:spcAft>
          <a:spcPct val="0"/>
        </a:spcAft>
        <a:defRPr sz="4400">
          <a:solidFill>
            <a:schemeClr val="tx1"/>
          </a:solidFill>
          <a:latin typeface="Calibri" pitchFamily="34" charset="0"/>
        </a:defRPr>
      </a:lvl7pPr>
      <a:lvl8pPr marL="1366860" algn="ctr" defTabSz="455610" rtl="0" eaLnBrk="1" fontAlgn="base" hangingPunct="1">
        <a:spcBef>
          <a:spcPct val="0"/>
        </a:spcBef>
        <a:spcAft>
          <a:spcPct val="0"/>
        </a:spcAft>
        <a:defRPr sz="4400">
          <a:solidFill>
            <a:schemeClr val="tx1"/>
          </a:solidFill>
          <a:latin typeface="Calibri" pitchFamily="34" charset="0"/>
        </a:defRPr>
      </a:lvl8pPr>
      <a:lvl9pPr marL="1822479" algn="ctr" defTabSz="455610" rtl="0" eaLnBrk="1" fontAlgn="base" hangingPunct="1">
        <a:spcBef>
          <a:spcPct val="0"/>
        </a:spcBef>
        <a:spcAft>
          <a:spcPct val="0"/>
        </a:spcAft>
        <a:defRPr sz="4400">
          <a:solidFill>
            <a:schemeClr val="tx1"/>
          </a:solidFill>
          <a:latin typeface="Calibri" pitchFamily="34" charset="0"/>
        </a:defRPr>
      </a:lvl9pPr>
    </p:titleStyle>
    <p:bodyStyle>
      <a:lvl1pPr marL="341703" indent="-341703" algn="l" defTabSz="45561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0379" indent="-284757" algn="l" defTabSz="45561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39049" indent="-227803" algn="l" defTabSz="45561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594668" indent="-227803" algn="l" defTabSz="45561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0289" indent="-227803" algn="l" defTabSz="45561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05908" indent="-227803" algn="l" defTabSz="455610" rtl="0" eaLnBrk="1" latinLnBrk="0" hangingPunct="1">
        <a:spcBef>
          <a:spcPct val="20000"/>
        </a:spcBef>
        <a:buFont typeface="Arial"/>
        <a:buChar char="•"/>
        <a:defRPr sz="2000" kern="1200">
          <a:solidFill>
            <a:schemeClr val="tx1"/>
          </a:solidFill>
          <a:latin typeface="+mn-lt"/>
          <a:ea typeface="+mn-ea"/>
          <a:cs typeface="+mn-cs"/>
        </a:defRPr>
      </a:lvl6pPr>
      <a:lvl7pPr marL="2961529" indent="-227803" algn="l" defTabSz="455610" rtl="0" eaLnBrk="1" latinLnBrk="0" hangingPunct="1">
        <a:spcBef>
          <a:spcPct val="20000"/>
        </a:spcBef>
        <a:buFont typeface="Arial"/>
        <a:buChar char="•"/>
        <a:defRPr sz="2000" kern="1200">
          <a:solidFill>
            <a:schemeClr val="tx1"/>
          </a:solidFill>
          <a:latin typeface="+mn-lt"/>
          <a:ea typeface="+mn-ea"/>
          <a:cs typeface="+mn-cs"/>
        </a:defRPr>
      </a:lvl7pPr>
      <a:lvl8pPr marL="3417148" indent="-227803" algn="l" defTabSz="455610" rtl="0" eaLnBrk="1" latinLnBrk="0" hangingPunct="1">
        <a:spcBef>
          <a:spcPct val="20000"/>
        </a:spcBef>
        <a:buFont typeface="Arial"/>
        <a:buChar char="•"/>
        <a:defRPr sz="2000" kern="1200">
          <a:solidFill>
            <a:schemeClr val="tx1"/>
          </a:solidFill>
          <a:latin typeface="+mn-lt"/>
          <a:ea typeface="+mn-ea"/>
          <a:cs typeface="+mn-cs"/>
        </a:defRPr>
      </a:lvl8pPr>
      <a:lvl9pPr marL="3872767" indent="-227803" algn="l" defTabSz="4556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10" rtl="0" eaLnBrk="1" latinLnBrk="0" hangingPunct="1">
        <a:defRPr sz="1800" kern="1200">
          <a:solidFill>
            <a:schemeClr val="tx1"/>
          </a:solidFill>
          <a:latin typeface="+mn-lt"/>
          <a:ea typeface="+mn-ea"/>
          <a:cs typeface="+mn-cs"/>
        </a:defRPr>
      </a:lvl1pPr>
      <a:lvl2pPr marL="455610" algn="l" defTabSz="455610" rtl="0" eaLnBrk="1" latinLnBrk="0" hangingPunct="1">
        <a:defRPr sz="1800" kern="1200">
          <a:solidFill>
            <a:schemeClr val="tx1"/>
          </a:solidFill>
          <a:latin typeface="+mn-lt"/>
          <a:ea typeface="+mn-ea"/>
          <a:cs typeface="+mn-cs"/>
        </a:defRPr>
      </a:lvl2pPr>
      <a:lvl3pPr marL="911238" algn="l" defTabSz="455610" rtl="0" eaLnBrk="1" latinLnBrk="0" hangingPunct="1">
        <a:defRPr sz="1800" kern="1200">
          <a:solidFill>
            <a:schemeClr val="tx1"/>
          </a:solidFill>
          <a:latin typeface="+mn-lt"/>
          <a:ea typeface="+mn-ea"/>
          <a:cs typeface="+mn-cs"/>
        </a:defRPr>
      </a:lvl3pPr>
      <a:lvl4pPr marL="1366860" algn="l" defTabSz="455610" rtl="0" eaLnBrk="1" latinLnBrk="0" hangingPunct="1">
        <a:defRPr sz="1800" kern="1200">
          <a:solidFill>
            <a:schemeClr val="tx1"/>
          </a:solidFill>
          <a:latin typeface="+mn-lt"/>
          <a:ea typeface="+mn-ea"/>
          <a:cs typeface="+mn-cs"/>
        </a:defRPr>
      </a:lvl4pPr>
      <a:lvl5pPr marL="1822479" algn="l" defTabSz="455610" rtl="0" eaLnBrk="1" latinLnBrk="0" hangingPunct="1">
        <a:defRPr sz="1800" kern="1200">
          <a:solidFill>
            <a:schemeClr val="tx1"/>
          </a:solidFill>
          <a:latin typeface="+mn-lt"/>
          <a:ea typeface="+mn-ea"/>
          <a:cs typeface="+mn-cs"/>
        </a:defRPr>
      </a:lvl5pPr>
      <a:lvl6pPr marL="2278097" algn="l" defTabSz="455610" rtl="0" eaLnBrk="1" latinLnBrk="0" hangingPunct="1">
        <a:defRPr sz="1800" kern="1200">
          <a:solidFill>
            <a:schemeClr val="tx1"/>
          </a:solidFill>
          <a:latin typeface="+mn-lt"/>
          <a:ea typeface="+mn-ea"/>
          <a:cs typeface="+mn-cs"/>
        </a:defRPr>
      </a:lvl6pPr>
      <a:lvl7pPr marL="2733720" algn="l" defTabSz="455610" rtl="0" eaLnBrk="1" latinLnBrk="0" hangingPunct="1">
        <a:defRPr sz="1800" kern="1200">
          <a:solidFill>
            <a:schemeClr val="tx1"/>
          </a:solidFill>
          <a:latin typeface="+mn-lt"/>
          <a:ea typeface="+mn-ea"/>
          <a:cs typeface="+mn-cs"/>
        </a:defRPr>
      </a:lvl7pPr>
      <a:lvl8pPr marL="3189340" algn="l" defTabSz="455610" rtl="0" eaLnBrk="1" latinLnBrk="0" hangingPunct="1">
        <a:defRPr sz="1800" kern="1200">
          <a:solidFill>
            <a:schemeClr val="tx1"/>
          </a:solidFill>
          <a:latin typeface="+mn-lt"/>
          <a:ea typeface="+mn-ea"/>
          <a:cs typeface="+mn-cs"/>
        </a:defRPr>
      </a:lvl8pPr>
      <a:lvl9pPr marL="3644958" algn="l" defTabSz="45561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p14="http://schemas.microsoft.com/office/powerpoint/2010/main" xmlns="" val="4222055155"/>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Lst>
  <p:txStyles>
    <p:titleStyle>
      <a:lvl1pPr algn="ctr" defTabSz="45561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5610" algn="ctr" defTabSz="455610" rtl="0" eaLnBrk="1" fontAlgn="base" hangingPunct="1">
        <a:spcBef>
          <a:spcPct val="0"/>
        </a:spcBef>
        <a:spcAft>
          <a:spcPct val="0"/>
        </a:spcAft>
        <a:defRPr sz="4400">
          <a:solidFill>
            <a:schemeClr val="tx1"/>
          </a:solidFill>
          <a:latin typeface="Calibri" pitchFamily="34" charset="0"/>
        </a:defRPr>
      </a:lvl6pPr>
      <a:lvl7pPr marL="911238" algn="ctr" defTabSz="455610" rtl="0" eaLnBrk="1" fontAlgn="base" hangingPunct="1">
        <a:spcBef>
          <a:spcPct val="0"/>
        </a:spcBef>
        <a:spcAft>
          <a:spcPct val="0"/>
        </a:spcAft>
        <a:defRPr sz="4400">
          <a:solidFill>
            <a:schemeClr val="tx1"/>
          </a:solidFill>
          <a:latin typeface="Calibri" pitchFamily="34" charset="0"/>
        </a:defRPr>
      </a:lvl7pPr>
      <a:lvl8pPr marL="1366860" algn="ctr" defTabSz="455610" rtl="0" eaLnBrk="1" fontAlgn="base" hangingPunct="1">
        <a:spcBef>
          <a:spcPct val="0"/>
        </a:spcBef>
        <a:spcAft>
          <a:spcPct val="0"/>
        </a:spcAft>
        <a:defRPr sz="4400">
          <a:solidFill>
            <a:schemeClr val="tx1"/>
          </a:solidFill>
          <a:latin typeface="Calibri" pitchFamily="34" charset="0"/>
        </a:defRPr>
      </a:lvl8pPr>
      <a:lvl9pPr marL="1822479" algn="ctr" defTabSz="455610" rtl="0" eaLnBrk="1" fontAlgn="base" hangingPunct="1">
        <a:spcBef>
          <a:spcPct val="0"/>
        </a:spcBef>
        <a:spcAft>
          <a:spcPct val="0"/>
        </a:spcAft>
        <a:defRPr sz="4400">
          <a:solidFill>
            <a:schemeClr val="tx1"/>
          </a:solidFill>
          <a:latin typeface="Calibri" pitchFamily="34" charset="0"/>
        </a:defRPr>
      </a:lvl9pPr>
    </p:titleStyle>
    <p:bodyStyle>
      <a:lvl1pPr marL="341703" indent="-341703" algn="l" defTabSz="45561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0379" indent="-284757" algn="l" defTabSz="45561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39049" indent="-227803" algn="l" defTabSz="45561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594668" indent="-227803" algn="l" defTabSz="45561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0289" indent="-227803" algn="l" defTabSz="45561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05908" indent="-227803" algn="l" defTabSz="455610" rtl="0" eaLnBrk="1" latinLnBrk="0" hangingPunct="1">
        <a:spcBef>
          <a:spcPct val="20000"/>
        </a:spcBef>
        <a:buFont typeface="Arial"/>
        <a:buChar char="•"/>
        <a:defRPr sz="2000" kern="1200">
          <a:solidFill>
            <a:schemeClr val="tx1"/>
          </a:solidFill>
          <a:latin typeface="+mn-lt"/>
          <a:ea typeface="+mn-ea"/>
          <a:cs typeface="+mn-cs"/>
        </a:defRPr>
      </a:lvl6pPr>
      <a:lvl7pPr marL="2961529" indent="-227803" algn="l" defTabSz="455610" rtl="0" eaLnBrk="1" latinLnBrk="0" hangingPunct="1">
        <a:spcBef>
          <a:spcPct val="20000"/>
        </a:spcBef>
        <a:buFont typeface="Arial"/>
        <a:buChar char="•"/>
        <a:defRPr sz="2000" kern="1200">
          <a:solidFill>
            <a:schemeClr val="tx1"/>
          </a:solidFill>
          <a:latin typeface="+mn-lt"/>
          <a:ea typeface="+mn-ea"/>
          <a:cs typeface="+mn-cs"/>
        </a:defRPr>
      </a:lvl7pPr>
      <a:lvl8pPr marL="3417148" indent="-227803" algn="l" defTabSz="455610" rtl="0" eaLnBrk="1" latinLnBrk="0" hangingPunct="1">
        <a:spcBef>
          <a:spcPct val="20000"/>
        </a:spcBef>
        <a:buFont typeface="Arial"/>
        <a:buChar char="•"/>
        <a:defRPr sz="2000" kern="1200">
          <a:solidFill>
            <a:schemeClr val="tx1"/>
          </a:solidFill>
          <a:latin typeface="+mn-lt"/>
          <a:ea typeface="+mn-ea"/>
          <a:cs typeface="+mn-cs"/>
        </a:defRPr>
      </a:lvl8pPr>
      <a:lvl9pPr marL="3872767" indent="-227803" algn="l" defTabSz="4556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10" rtl="0" eaLnBrk="1" latinLnBrk="0" hangingPunct="1">
        <a:defRPr sz="1800" kern="1200">
          <a:solidFill>
            <a:schemeClr val="tx1"/>
          </a:solidFill>
          <a:latin typeface="+mn-lt"/>
          <a:ea typeface="+mn-ea"/>
          <a:cs typeface="+mn-cs"/>
        </a:defRPr>
      </a:lvl1pPr>
      <a:lvl2pPr marL="455610" algn="l" defTabSz="455610" rtl="0" eaLnBrk="1" latinLnBrk="0" hangingPunct="1">
        <a:defRPr sz="1800" kern="1200">
          <a:solidFill>
            <a:schemeClr val="tx1"/>
          </a:solidFill>
          <a:latin typeface="+mn-lt"/>
          <a:ea typeface="+mn-ea"/>
          <a:cs typeface="+mn-cs"/>
        </a:defRPr>
      </a:lvl2pPr>
      <a:lvl3pPr marL="911238" algn="l" defTabSz="455610" rtl="0" eaLnBrk="1" latinLnBrk="0" hangingPunct="1">
        <a:defRPr sz="1800" kern="1200">
          <a:solidFill>
            <a:schemeClr val="tx1"/>
          </a:solidFill>
          <a:latin typeface="+mn-lt"/>
          <a:ea typeface="+mn-ea"/>
          <a:cs typeface="+mn-cs"/>
        </a:defRPr>
      </a:lvl3pPr>
      <a:lvl4pPr marL="1366860" algn="l" defTabSz="455610" rtl="0" eaLnBrk="1" latinLnBrk="0" hangingPunct="1">
        <a:defRPr sz="1800" kern="1200">
          <a:solidFill>
            <a:schemeClr val="tx1"/>
          </a:solidFill>
          <a:latin typeface="+mn-lt"/>
          <a:ea typeface="+mn-ea"/>
          <a:cs typeface="+mn-cs"/>
        </a:defRPr>
      </a:lvl4pPr>
      <a:lvl5pPr marL="1822479" algn="l" defTabSz="455610" rtl="0" eaLnBrk="1" latinLnBrk="0" hangingPunct="1">
        <a:defRPr sz="1800" kern="1200">
          <a:solidFill>
            <a:schemeClr val="tx1"/>
          </a:solidFill>
          <a:latin typeface="+mn-lt"/>
          <a:ea typeface="+mn-ea"/>
          <a:cs typeface="+mn-cs"/>
        </a:defRPr>
      </a:lvl5pPr>
      <a:lvl6pPr marL="2278097" algn="l" defTabSz="455610" rtl="0" eaLnBrk="1" latinLnBrk="0" hangingPunct="1">
        <a:defRPr sz="1800" kern="1200">
          <a:solidFill>
            <a:schemeClr val="tx1"/>
          </a:solidFill>
          <a:latin typeface="+mn-lt"/>
          <a:ea typeface="+mn-ea"/>
          <a:cs typeface="+mn-cs"/>
        </a:defRPr>
      </a:lvl6pPr>
      <a:lvl7pPr marL="2733720" algn="l" defTabSz="455610" rtl="0" eaLnBrk="1" latinLnBrk="0" hangingPunct="1">
        <a:defRPr sz="1800" kern="1200">
          <a:solidFill>
            <a:schemeClr val="tx1"/>
          </a:solidFill>
          <a:latin typeface="+mn-lt"/>
          <a:ea typeface="+mn-ea"/>
          <a:cs typeface="+mn-cs"/>
        </a:defRPr>
      </a:lvl7pPr>
      <a:lvl8pPr marL="3189340" algn="l" defTabSz="455610" rtl="0" eaLnBrk="1" latinLnBrk="0" hangingPunct="1">
        <a:defRPr sz="1800" kern="1200">
          <a:solidFill>
            <a:schemeClr val="tx1"/>
          </a:solidFill>
          <a:latin typeface="+mn-lt"/>
          <a:ea typeface="+mn-ea"/>
          <a:cs typeface="+mn-cs"/>
        </a:defRPr>
      </a:lvl8pPr>
      <a:lvl9pPr marL="3644958" algn="l" defTabSz="45561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p14="http://schemas.microsoft.com/office/powerpoint/2010/main" xmlns="" val="2968233283"/>
      </p:ext>
    </p:extLst>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p14="http://schemas.microsoft.com/office/powerpoint/2010/main" xmlns="" val="1752556857"/>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txStyles>
    <p:titleStyle>
      <a:lvl1pPr algn="ctr" defTabSz="45561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5610" algn="ctr" defTabSz="455610" rtl="0" eaLnBrk="1" fontAlgn="base" hangingPunct="1">
        <a:spcBef>
          <a:spcPct val="0"/>
        </a:spcBef>
        <a:spcAft>
          <a:spcPct val="0"/>
        </a:spcAft>
        <a:defRPr sz="4400">
          <a:solidFill>
            <a:schemeClr val="tx1"/>
          </a:solidFill>
          <a:latin typeface="Calibri" pitchFamily="34" charset="0"/>
        </a:defRPr>
      </a:lvl6pPr>
      <a:lvl7pPr marL="911238" algn="ctr" defTabSz="455610" rtl="0" eaLnBrk="1" fontAlgn="base" hangingPunct="1">
        <a:spcBef>
          <a:spcPct val="0"/>
        </a:spcBef>
        <a:spcAft>
          <a:spcPct val="0"/>
        </a:spcAft>
        <a:defRPr sz="4400">
          <a:solidFill>
            <a:schemeClr val="tx1"/>
          </a:solidFill>
          <a:latin typeface="Calibri" pitchFamily="34" charset="0"/>
        </a:defRPr>
      </a:lvl7pPr>
      <a:lvl8pPr marL="1366860" algn="ctr" defTabSz="455610" rtl="0" eaLnBrk="1" fontAlgn="base" hangingPunct="1">
        <a:spcBef>
          <a:spcPct val="0"/>
        </a:spcBef>
        <a:spcAft>
          <a:spcPct val="0"/>
        </a:spcAft>
        <a:defRPr sz="4400">
          <a:solidFill>
            <a:schemeClr val="tx1"/>
          </a:solidFill>
          <a:latin typeface="Calibri" pitchFamily="34" charset="0"/>
        </a:defRPr>
      </a:lvl8pPr>
      <a:lvl9pPr marL="1822479" algn="ctr" defTabSz="455610" rtl="0" eaLnBrk="1" fontAlgn="base" hangingPunct="1">
        <a:spcBef>
          <a:spcPct val="0"/>
        </a:spcBef>
        <a:spcAft>
          <a:spcPct val="0"/>
        </a:spcAft>
        <a:defRPr sz="4400">
          <a:solidFill>
            <a:schemeClr val="tx1"/>
          </a:solidFill>
          <a:latin typeface="Calibri" pitchFamily="34" charset="0"/>
        </a:defRPr>
      </a:lvl9pPr>
    </p:titleStyle>
    <p:bodyStyle>
      <a:lvl1pPr marL="341703" indent="-341703" algn="l" defTabSz="45561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0379" indent="-284757" algn="l" defTabSz="45561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39049" indent="-227803" algn="l" defTabSz="45561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594668" indent="-227803" algn="l" defTabSz="45561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0289" indent="-227803" algn="l" defTabSz="45561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05908" indent="-227803" algn="l" defTabSz="455610" rtl="0" eaLnBrk="1" latinLnBrk="0" hangingPunct="1">
        <a:spcBef>
          <a:spcPct val="20000"/>
        </a:spcBef>
        <a:buFont typeface="Arial"/>
        <a:buChar char="•"/>
        <a:defRPr sz="2000" kern="1200">
          <a:solidFill>
            <a:schemeClr val="tx1"/>
          </a:solidFill>
          <a:latin typeface="+mn-lt"/>
          <a:ea typeface="+mn-ea"/>
          <a:cs typeface="+mn-cs"/>
        </a:defRPr>
      </a:lvl6pPr>
      <a:lvl7pPr marL="2961529" indent="-227803" algn="l" defTabSz="455610" rtl="0" eaLnBrk="1" latinLnBrk="0" hangingPunct="1">
        <a:spcBef>
          <a:spcPct val="20000"/>
        </a:spcBef>
        <a:buFont typeface="Arial"/>
        <a:buChar char="•"/>
        <a:defRPr sz="2000" kern="1200">
          <a:solidFill>
            <a:schemeClr val="tx1"/>
          </a:solidFill>
          <a:latin typeface="+mn-lt"/>
          <a:ea typeface="+mn-ea"/>
          <a:cs typeface="+mn-cs"/>
        </a:defRPr>
      </a:lvl7pPr>
      <a:lvl8pPr marL="3417148" indent="-227803" algn="l" defTabSz="455610" rtl="0" eaLnBrk="1" latinLnBrk="0" hangingPunct="1">
        <a:spcBef>
          <a:spcPct val="20000"/>
        </a:spcBef>
        <a:buFont typeface="Arial"/>
        <a:buChar char="•"/>
        <a:defRPr sz="2000" kern="1200">
          <a:solidFill>
            <a:schemeClr val="tx1"/>
          </a:solidFill>
          <a:latin typeface="+mn-lt"/>
          <a:ea typeface="+mn-ea"/>
          <a:cs typeface="+mn-cs"/>
        </a:defRPr>
      </a:lvl8pPr>
      <a:lvl9pPr marL="3872767" indent="-227803" algn="l" defTabSz="4556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10" rtl="0" eaLnBrk="1" latinLnBrk="0" hangingPunct="1">
        <a:defRPr sz="1800" kern="1200">
          <a:solidFill>
            <a:schemeClr val="tx1"/>
          </a:solidFill>
          <a:latin typeface="+mn-lt"/>
          <a:ea typeface="+mn-ea"/>
          <a:cs typeface="+mn-cs"/>
        </a:defRPr>
      </a:lvl1pPr>
      <a:lvl2pPr marL="455610" algn="l" defTabSz="455610" rtl="0" eaLnBrk="1" latinLnBrk="0" hangingPunct="1">
        <a:defRPr sz="1800" kern="1200">
          <a:solidFill>
            <a:schemeClr val="tx1"/>
          </a:solidFill>
          <a:latin typeface="+mn-lt"/>
          <a:ea typeface="+mn-ea"/>
          <a:cs typeface="+mn-cs"/>
        </a:defRPr>
      </a:lvl2pPr>
      <a:lvl3pPr marL="911238" algn="l" defTabSz="455610" rtl="0" eaLnBrk="1" latinLnBrk="0" hangingPunct="1">
        <a:defRPr sz="1800" kern="1200">
          <a:solidFill>
            <a:schemeClr val="tx1"/>
          </a:solidFill>
          <a:latin typeface="+mn-lt"/>
          <a:ea typeface="+mn-ea"/>
          <a:cs typeface="+mn-cs"/>
        </a:defRPr>
      </a:lvl3pPr>
      <a:lvl4pPr marL="1366860" algn="l" defTabSz="455610" rtl="0" eaLnBrk="1" latinLnBrk="0" hangingPunct="1">
        <a:defRPr sz="1800" kern="1200">
          <a:solidFill>
            <a:schemeClr val="tx1"/>
          </a:solidFill>
          <a:latin typeface="+mn-lt"/>
          <a:ea typeface="+mn-ea"/>
          <a:cs typeface="+mn-cs"/>
        </a:defRPr>
      </a:lvl4pPr>
      <a:lvl5pPr marL="1822479" algn="l" defTabSz="455610" rtl="0" eaLnBrk="1" latinLnBrk="0" hangingPunct="1">
        <a:defRPr sz="1800" kern="1200">
          <a:solidFill>
            <a:schemeClr val="tx1"/>
          </a:solidFill>
          <a:latin typeface="+mn-lt"/>
          <a:ea typeface="+mn-ea"/>
          <a:cs typeface="+mn-cs"/>
        </a:defRPr>
      </a:lvl5pPr>
      <a:lvl6pPr marL="2278097" algn="l" defTabSz="455610" rtl="0" eaLnBrk="1" latinLnBrk="0" hangingPunct="1">
        <a:defRPr sz="1800" kern="1200">
          <a:solidFill>
            <a:schemeClr val="tx1"/>
          </a:solidFill>
          <a:latin typeface="+mn-lt"/>
          <a:ea typeface="+mn-ea"/>
          <a:cs typeface="+mn-cs"/>
        </a:defRPr>
      </a:lvl6pPr>
      <a:lvl7pPr marL="2733720" algn="l" defTabSz="455610" rtl="0" eaLnBrk="1" latinLnBrk="0" hangingPunct="1">
        <a:defRPr sz="1800" kern="1200">
          <a:solidFill>
            <a:schemeClr val="tx1"/>
          </a:solidFill>
          <a:latin typeface="+mn-lt"/>
          <a:ea typeface="+mn-ea"/>
          <a:cs typeface="+mn-cs"/>
        </a:defRPr>
      </a:lvl7pPr>
      <a:lvl8pPr marL="3189340" algn="l" defTabSz="455610" rtl="0" eaLnBrk="1" latinLnBrk="0" hangingPunct="1">
        <a:defRPr sz="1800" kern="1200">
          <a:solidFill>
            <a:schemeClr val="tx1"/>
          </a:solidFill>
          <a:latin typeface="+mn-lt"/>
          <a:ea typeface="+mn-ea"/>
          <a:cs typeface="+mn-cs"/>
        </a:defRPr>
      </a:lvl8pPr>
      <a:lvl9pPr marL="3644958" algn="l" defTabSz="45561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p14="http://schemas.microsoft.com/office/powerpoint/2010/main" xmlns="" val="3718801275"/>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p14="http://schemas.microsoft.com/office/powerpoint/2010/main" xmlns="" val="4167114772"/>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Lst>
  <p:txStyles>
    <p:titleStyle>
      <a:lvl1pPr algn="ctr" defTabSz="45561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561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5610" algn="ctr" defTabSz="455610" rtl="0" eaLnBrk="1" fontAlgn="base" hangingPunct="1">
        <a:spcBef>
          <a:spcPct val="0"/>
        </a:spcBef>
        <a:spcAft>
          <a:spcPct val="0"/>
        </a:spcAft>
        <a:defRPr sz="4400">
          <a:solidFill>
            <a:schemeClr val="tx1"/>
          </a:solidFill>
          <a:latin typeface="Calibri" pitchFamily="34" charset="0"/>
        </a:defRPr>
      </a:lvl6pPr>
      <a:lvl7pPr marL="911238" algn="ctr" defTabSz="455610" rtl="0" eaLnBrk="1" fontAlgn="base" hangingPunct="1">
        <a:spcBef>
          <a:spcPct val="0"/>
        </a:spcBef>
        <a:spcAft>
          <a:spcPct val="0"/>
        </a:spcAft>
        <a:defRPr sz="4400">
          <a:solidFill>
            <a:schemeClr val="tx1"/>
          </a:solidFill>
          <a:latin typeface="Calibri" pitchFamily="34" charset="0"/>
        </a:defRPr>
      </a:lvl7pPr>
      <a:lvl8pPr marL="1366860" algn="ctr" defTabSz="455610" rtl="0" eaLnBrk="1" fontAlgn="base" hangingPunct="1">
        <a:spcBef>
          <a:spcPct val="0"/>
        </a:spcBef>
        <a:spcAft>
          <a:spcPct val="0"/>
        </a:spcAft>
        <a:defRPr sz="4400">
          <a:solidFill>
            <a:schemeClr val="tx1"/>
          </a:solidFill>
          <a:latin typeface="Calibri" pitchFamily="34" charset="0"/>
        </a:defRPr>
      </a:lvl8pPr>
      <a:lvl9pPr marL="1822479" algn="ctr" defTabSz="455610" rtl="0" eaLnBrk="1" fontAlgn="base" hangingPunct="1">
        <a:spcBef>
          <a:spcPct val="0"/>
        </a:spcBef>
        <a:spcAft>
          <a:spcPct val="0"/>
        </a:spcAft>
        <a:defRPr sz="4400">
          <a:solidFill>
            <a:schemeClr val="tx1"/>
          </a:solidFill>
          <a:latin typeface="Calibri" pitchFamily="34" charset="0"/>
        </a:defRPr>
      </a:lvl9pPr>
    </p:titleStyle>
    <p:bodyStyle>
      <a:lvl1pPr marL="341703" indent="-341703" algn="l" defTabSz="45561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0379" indent="-284757" algn="l" defTabSz="45561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39049" indent="-227803" algn="l" defTabSz="45561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594668" indent="-227803" algn="l" defTabSz="45561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0289" indent="-227803" algn="l" defTabSz="45561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05908" indent="-227803" algn="l" defTabSz="455610" rtl="0" eaLnBrk="1" latinLnBrk="0" hangingPunct="1">
        <a:spcBef>
          <a:spcPct val="20000"/>
        </a:spcBef>
        <a:buFont typeface="Arial"/>
        <a:buChar char="•"/>
        <a:defRPr sz="2000" kern="1200">
          <a:solidFill>
            <a:schemeClr val="tx1"/>
          </a:solidFill>
          <a:latin typeface="+mn-lt"/>
          <a:ea typeface="+mn-ea"/>
          <a:cs typeface="+mn-cs"/>
        </a:defRPr>
      </a:lvl6pPr>
      <a:lvl7pPr marL="2961529" indent="-227803" algn="l" defTabSz="455610" rtl="0" eaLnBrk="1" latinLnBrk="0" hangingPunct="1">
        <a:spcBef>
          <a:spcPct val="20000"/>
        </a:spcBef>
        <a:buFont typeface="Arial"/>
        <a:buChar char="•"/>
        <a:defRPr sz="2000" kern="1200">
          <a:solidFill>
            <a:schemeClr val="tx1"/>
          </a:solidFill>
          <a:latin typeface="+mn-lt"/>
          <a:ea typeface="+mn-ea"/>
          <a:cs typeface="+mn-cs"/>
        </a:defRPr>
      </a:lvl7pPr>
      <a:lvl8pPr marL="3417148" indent="-227803" algn="l" defTabSz="455610" rtl="0" eaLnBrk="1" latinLnBrk="0" hangingPunct="1">
        <a:spcBef>
          <a:spcPct val="20000"/>
        </a:spcBef>
        <a:buFont typeface="Arial"/>
        <a:buChar char="•"/>
        <a:defRPr sz="2000" kern="1200">
          <a:solidFill>
            <a:schemeClr val="tx1"/>
          </a:solidFill>
          <a:latin typeface="+mn-lt"/>
          <a:ea typeface="+mn-ea"/>
          <a:cs typeface="+mn-cs"/>
        </a:defRPr>
      </a:lvl8pPr>
      <a:lvl9pPr marL="3872767" indent="-227803" algn="l" defTabSz="4556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10" rtl="0" eaLnBrk="1" latinLnBrk="0" hangingPunct="1">
        <a:defRPr sz="1800" kern="1200">
          <a:solidFill>
            <a:schemeClr val="tx1"/>
          </a:solidFill>
          <a:latin typeface="+mn-lt"/>
          <a:ea typeface="+mn-ea"/>
          <a:cs typeface="+mn-cs"/>
        </a:defRPr>
      </a:lvl1pPr>
      <a:lvl2pPr marL="455610" algn="l" defTabSz="455610" rtl="0" eaLnBrk="1" latinLnBrk="0" hangingPunct="1">
        <a:defRPr sz="1800" kern="1200">
          <a:solidFill>
            <a:schemeClr val="tx1"/>
          </a:solidFill>
          <a:latin typeface="+mn-lt"/>
          <a:ea typeface="+mn-ea"/>
          <a:cs typeface="+mn-cs"/>
        </a:defRPr>
      </a:lvl2pPr>
      <a:lvl3pPr marL="911238" algn="l" defTabSz="455610" rtl="0" eaLnBrk="1" latinLnBrk="0" hangingPunct="1">
        <a:defRPr sz="1800" kern="1200">
          <a:solidFill>
            <a:schemeClr val="tx1"/>
          </a:solidFill>
          <a:latin typeface="+mn-lt"/>
          <a:ea typeface="+mn-ea"/>
          <a:cs typeface="+mn-cs"/>
        </a:defRPr>
      </a:lvl3pPr>
      <a:lvl4pPr marL="1366860" algn="l" defTabSz="455610" rtl="0" eaLnBrk="1" latinLnBrk="0" hangingPunct="1">
        <a:defRPr sz="1800" kern="1200">
          <a:solidFill>
            <a:schemeClr val="tx1"/>
          </a:solidFill>
          <a:latin typeface="+mn-lt"/>
          <a:ea typeface="+mn-ea"/>
          <a:cs typeface="+mn-cs"/>
        </a:defRPr>
      </a:lvl4pPr>
      <a:lvl5pPr marL="1822479" algn="l" defTabSz="455610" rtl="0" eaLnBrk="1" latinLnBrk="0" hangingPunct="1">
        <a:defRPr sz="1800" kern="1200">
          <a:solidFill>
            <a:schemeClr val="tx1"/>
          </a:solidFill>
          <a:latin typeface="+mn-lt"/>
          <a:ea typeface="+mn-ea"/>
          <a:cs typeface="+mn-cs"/>
        </a:defRPr>
      </a:lvl5pPr>
      <a:lvl6pPr marL="2278097" algn="l" defTabSz="455610" rtl="0" eaLnBrk="1" latinLnBrk="0" hangingPunct="1">
        <a:defRPr sz="1800" kern="1200">
          <a:solidFill>
            <a:schemeClr val="tx1"/>
          </a:solidFill>
          <a:latin typeface="+mn-lt"/>
          <a:ea typeface="+mn-ea"/>
          <a:cs typeface="+mn-cs"/>
        </a:defRPr>
      </a:lvl6pPr>
      <a:lvl7pPr marL="2733720" algn="l" defTabSz="455610" rtl="0" eaLnBrk="1" latinLnBrk="0" hangingPunct="1">
        <a:defRPr sz="1800" kern="1200">
          <a:solidFill>
            <a:schemeClr val="tx1"/>
          </a:solidFill>
          <a:latin typeface="+mn-lt"/>
          <a:ea typeface="+mn-ea"/>
          <a:cs typeface="+mn-cs"/>
        </a:defRPr>
      </a:lvl7pPr>
      <a:lvl8pPr marL="3189340" algn="l" defTabSz="455610" rtl="0" eaLnBrk="1" latinLnBrk="0" hangingPunct="1">
        <a:defRPr sz="1800" kern="1200">
          <a:solidFill>
            <a:schemeClr val="tx1"/>
          </a:solidFill>
          <a:latin typeface="+mn-lt"/>
          <a:ea typeface="+mn-ea"/>
          <a:cs typeface="+mn-cs"/>
        </a:defRPr>
      </a:lvl8pPr>
      <a:lvl9pPr marL="3644958" algn="l" defTabSz="4556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McK 2. Slide Title"/>
          <p:cNvSpPr>
            <a:spLocks noGrp="1" noChangeArrowheads="1"/>
          </p:cNvSpPr>
          <p:nvPr>
            <p:ph type="title"/>
          </p:nvPr>
        </p:nvSpPr>
        <p:spPr bwMode="auto">
          <a:xfrm>
            <a:off x="121497" y="234899"/>
            <a:ext cx="8794114" cy="265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McK 1. On-page tracker" hidden="1"/>
          <p:cNvSpPr>
            <a:spLocks noChangeArrowheads="1"/>
          </p:cNvSpPr>
          <p:nvPr/>
        </p:nvSpPr>
        <p:spPr bwMode="auto">
          <a:xfrm>
            <a:off x="121517" y="27539"/>
            <a:ext cx="7341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798882"/>
            <a:r>
              <a:rPr lang="en-US" sz="1200" dirty="0">
                <a:solidFill>
                  <a:srgbClr val="808080"/>
                </a:solidFill>
                <a:latin typeface="Arial"/>
                <a:ea typeface="+mn-ea"/>
                <a:cs typeface="Arial" charset="0"/>
              </a:rPr>
              <a:t>TRACKER</a:t>
            </a:r>
          </a:p>
        </p:txBody>
      </p:sp>
      <p:sp>
        <p:nvSpPr>
          <p:cNvPr id="1032" name="McK 3. Unit of measure" hidden="1"/>
          <p:cNvSpPr txBox="1">
            <a:spLocks noChangeArrowheads="1"/>
          </p:cNvSpPr>
          <p:nvPr/>
        </p:nvSpPr>
        <p:spPr bwMode="auto">
          <a:xfrm>
            <a:off x="121489" y="542617"/>
            <a:ext cx="3730492" cy="184666"/>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200" dirty="0" smtClean="0">
                <a:solidFill>
                  <a:srgbClr val="808080"/>
                </a:solidFill>
                <a:ea typeface="+mn-ea"/>
                <a:cs typeface="Arial" charset="0"/>
              </a:rPr>
              <a:t>Unit of measure</a:t>
            </a:r>
          </a:p>
        </p:txBody>
      </p:sp>
      <p:grpSp>
        <p:nvGrpSpPr>
          <p:cNvPr id="1029" name="McK Slide Elements"/>
          <p:cNvGrpSpPr>
            <a:grpSpLocks/>
          </p:cNvGrpSpPr>
          <p:nvPr/>
        </p:nvGrpSpPr>
        <p:grpSpPr bwMode="auto">
          <a:xfrm>
            <a:off x="121492" y="6219795"/>
            <a:ext cx="8722840" cy="492400"/>
            <a:chOff x="75" y="3840"/>
            <a:chExt cx="5385" cy="304"/>
          </a:xfrm>
        </p:grpSpPr>
        <p:sp>
          <p:nvSpPr>
            <p:cNvPr id="1151" name="McK 4. Footnote" hidden="1"/>
            <p:cNvSpPr txBox="1">
              <a:spLocks noChangeArrowheads="1"/>
            </p:cNvSpPr>
            <p:nvPr userDrawn="1"/>
          </p:nvSpPr>
          <p:spPr bwMode="auto">
            <a:xfrm>
              <a:off x="75" y="3840"/>
              <a:ext cx="5385" cy="8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900" dirty="0" smtClean="0">
                  <a:solidFill>
                    <a:srgbClr val="000000"/>
                  </a:solidFill>
                  <a:ea typeface="+mn-ea"/>
                  <a:cs typeface="Arial" charset="0"/>
                </a:rPr>
                <a:t>1 Footnote</a:t>
              </a:r>
            </a:p>
          </p:txBody>
        </p:sp>
        <p:sp>
          <p:nvSpPr>
            <p:cNvPr id="1037" name="McK 5. Source" hidden="1"/>
            <p:cNvSpPr>
              <a:spLocks noChangeArrowheads="1"/>
            </p:cNvSpPr>
            <p:nvPr userDrawn="1"/>
          </p:nvSpPr>
          <p:spPr bwMode="auto">
            <a:xfrm>
              <a:off x="75" y="4058"/>
              <a:ext cx="4323"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marL="532015" indent="-532015" defTabSz="781390">
                <a:tabLst>
                  <a:tab pos="534781" algn="l"/>
                </a:tabLst>
              </a:pPr>
              <a:r>
                <a:rPr lang="en-US" sz="900" dirty="0">
                  <a:solidFill>
                    <a:srgbClr val="000000"/>
                  </a:solidFill>
                  <a:latin typeface="Arial"/>
                  <a:ea typeface="+mn-ea"/>
                  <a:cs typeface="Arial" charset="0"/>
                </a:rPr>
                <a:t>SOURCE: Source</a:t>
              </a:r>
            </a:p>
          </p:txBody>
        </p:sp>
      </p:grpSp>
      <p:grpSp>
        <p:nvGrpSpPr>
          <p:cNvPr id="1030" name="ACET" hidden="1"/>
          <p:cNvGrpSpPr>
            <a:grpSpLocks/>
          </p:cNvGrpSpPr>
          <p:nvPr/>
        </p:nvGrpSpPr>
        <p:grpSpPr bwMode="auto">
          <a:xfrm>
            <a:off x="1482163" y="1205094"/>
            <a:ext cx="4350892" cy="463248"/>
            <a:chOff x="915" y="744"/>
            <a:chExt cx="2686" cy="286"/>
          </a:xfrm>
        </p:grpSpPr>
        <p:cxnSp>
          <p:nvCxnSpPr>
            <p:cNvPr id="1034" name="AutoShape 249" hidden="1"/>
            <p:cNvCxnSpPr>
              <a:cxnSpLocks noChangeShapeType="1"/>
              <a:stCxn id="1035" idx="4"/>
              <a:endCxn id="1035"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035" name="AutoShape 250" hidden="1"/>
            <p:cNvSpPr>
              <a:spLocks noChangeArrowheads="1"/>
            </p:cNvSpPr>
            <p:nvPr/>
          </p:nvSpPr>
          <p:spPr bwMode="auto">
            <a:xfrm>
              <a:off x="915" y="744"/>
              <a:ext cx="2686" cy="286"/>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288" anchor="b">
              <a:spAutoFit/>
            </a:bodyPr>
            <a:lstStyle/>
            <a:p>
              <a:pPr defTabSz="798882"/>
              <a:r>
                <a:rPr lang="en-US" sz="1400" b="1" dirty="0">
                  <a:solidFill>
                    <a:srgbClr val="000000"/>
                  </a:solidFill>
                  <a:latin typeface="Arial"/>
                  <a:ea typeface="+mn-ea"/>
                  <a:cs typeface="Arial" charset="0"/>
                </a:rPr>
                <a:t>Title</a:t>
              </a:r>
            </a:p>
            <a:p>
              <a:pPr defTabSz="798882"/>
              <a:r>
                <a:rPr lang="en-US" sz="1400" dirty="0">
                  <a:solidFill>
                    <a:srgbClr val="808080"/>
                  </a:solidFill>
                  <a:latin typeface="Arial"/>
                  <a:ea typeface="+mn-ea"/>
                  <a:cs typeface="Arial" charset="0"/>
                </a:rPr>
                <a:t>Unit of measure</a:t>
              </a:r>
            </a:p>
          </p:txBody>
        </p:sp>
      </p:grpSp>
      <p:sp>
        <p:nvSpPr>
          <p:cNvPr id="1304" name="Rectangle 280"/>
          <p:cNvSpPr>
            <a:spLocks noGrp="1" noChangeArrowheads="1"/>
          </p:cNvSpPr>
          <p:nvPr>
            <p:ph type="sldNum" sz="quarter" idx="4"/>
          </p:nvPr>
        </p:nvSpPr>
        <p:spPr bwMode="auto">
          <a:xfrm>
            <a:off x="8719603" y="6566448"/>
            <a:ext cx="199240" cy="155496"/>
          </a:xfrm>
          <a:prstGeom prst="rect">
            <a:avLst/>
          </a:prstGeom>
          <a:noFill/>
          <a:ln>
            <a:noFill/>
          </a:ln>
          <a:effectLst/>
          <a:extLst/>
        </p:spPr>
        <p:txBody>
          <a:bodyPr vert="horz" wrap="none" lIns="0" tIns="0" rIns="0" bIns="0" numCol="1" anchor="t" anchorCtr="0" compatLnSpc="1">
            <a:prstTxWarp prst="textNoShape">
              <a:avLst/>
            </a:prstTxWarp>
          </a:bodyPr>
          <a:lstStyle>
            <a:lvl1pPr>
              <a:defRPr sz="900" b="0">
                <a:solidFill>
                  <a:srgbClr val="000000"/>
                </a:solidFill>
                <a:latin typeface="Arial" charset="0"/>
              </a:defRPr>
            </a:lvl1pPr>
          </a:lstStyle>
          <a:p>
            <a:pPr defTabSz="798882">
              <a:defRPr/>
            </a:pPr>
            <a:fld id="{068B7F83-970F-4382-8513-ACD5D79E3117}" type="slidenum">
              <a:rPr lang="en-US" smtClean="0">
                <a:ea typeface="+mn-ea"/>
                <a:cs typeface="Arial" charset="0"/>
              </a:rPr>
              <a:pPr defTabSz="798882">
                <a:defRPr/>
              </a:pPr>
              <a:t>‹#›</a:t>
            </a:fld>
            <a:r>
              <a:rPr lang="en-US" smtClean="0">
                <a:ea typeface="+mn-ea"/>
                <a:cs typeface="Arial" charset="0"/>
              </a:rPr>
              <a:t> </a:t>
            </a:r>
            <a:endParaRPr lang="en-US" dirty="0">
              <a:ea typeface="+mn-ea"/>
              <a:cs typeface="Arial" charset="0"/>
            </a:endParaRPr>
          </a:p>
        </p:txBody>
      </p:sp>
      <p:sp>
        <p:nvSpPr>
          <p:cNvPr id="2" name="Rectangle 286"/>
          <p:cNvSpPr>
            <a:spLocks noGrp="1" noChangeArrowheads="1"/>
          </p:cNvSpPr>
          <p:nvPr>
            <p:ph type="body" idx="1"/>
          </p:nvPr>
        </p:nvSpPr>
        <p:spPr bwMode="auto">
          <a:xfrm>
            <a:off x="1482162" y="1990670"/>
            <a:ext cx="4389768" cy="1247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doc id"/>
          <p:cNvSpPr>
            <a:spLocks noChangeArrowheads="1"/>
          </p:cNvSpPr>
          <p:nvPr/>
        </p:nvSpPr>
        <p:spPr bwMode="auto">
          <a:xfrm>
            <a:off x="8246617" y="37259"/>
            <a:ext cx="670614" cy="124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p>
            <a:pPr algn="r" defTabSz="781390"/>
            <a:endParaRPr lang="en-GB" sz="700" dirty="0">
              <a:solidFill>
                <a:srgbClr val="000000"/>
              </a:solidFill>
              <a:latin typeface="Arial"/>
              <a:ea typeface="+mn-ea"/>
              <a:cs typeface="Arial" charset="0"/>
            </a:endParaRPr>
          </a:p>
        </p:txBody>
      </p:sp>
    </p:spTree>
    <p:extLst>
      <p:ext uri="{BB962C8B-B14F-4D97-AF65-F5344CB8AC3E}">
        <p14:creationId xmlns:p14="http://schemas.microsoft.com/office/powerpoint/2010/main" xmlns="" val="1443311913"/>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Lst>
  <p:hf hdr="0" ftr="0" dt="0"/>
  <p:txStyles>
    <p:titleStyle>
      <a:lvl1pPr algn="l" defTabSz="781390" rtl="0" eaLnBrk="0" fontAlgn="base" hangingPunct="0">
        <a:spcBef>
          <a:spcPct val="0"/>
        </a:spcBef>
        <a:spcAft>
          <a:spcPct val="0"/>
        </a:spcAft>
        <a:defRPr sz="1700" b="1">
          <a:solidFill>
            <a:schemeClr val="tx2"/>
          </a:solidFill>
          <a:latin typeface="+mj-lt"/>
          <a:ea typeface="+mj-ea"/>
          <a:cs typeface="+mj-cs"/>
        </a:defRPr>
      </a:lvl1pPr>
      <a:lvl2pPr algn="l" defTabSz="781390" rtl="0" eaLnBrk="0" fontAlgn="base" hangingPunct="0">
        <a:spcBef>
          <a:spcPct val="0"/>
        </a:spcBef>
        <a:spcAft>
          <a:spcPct val="0"/>
        </a:spcAft>
        <a:defRPr sz="1700" b="1">
          <a:solidFill>
            <a:schemeClr val="tx2"/>
          </a:solidFill>
          <a:latin typeface="Arial" charset="0"/>
        </a:defRPr>
      </a:lvl2pPr>
      <a:lvl3pPr algn="l" defTabSz="781390" rtl="0" eaLnBrk="0" fontAlgn="base" hangingPunct="0">
        <a:spcBef>
          <a:spcPct val="0"/>
        </a:spcBef>
        <a:spcAft>
          <a:spcPct val="0"/>
        </a:spcAft>
        <a:defRPr sz="1700" b="1">
          <a:solidFill>
            <a:schemeClr val="tx2"/>
          </a:solidFill>
          <a:latin typeface="Arial" charset="0"/>
        </a:defRPr>
      </a:lvl3pPr>
      <a:lvl4pPr algn="l" defTabSz="781390" rtl="0" eaLnBrk="0" fontAlgn="base" hangingPunct="0">
        <a:spcBef>
          <a:spcPct val="0"/>
        </a:spcBef>
        <a:spcAft>
          <a:spcPct val="0"/>
        </a:spcAft>
        <a:defRPr sz="1700" b="1">
          <a:solidFill>
            <a:schemeClr val="tx2"/>
          </a:solidFill>
          <a:latin typeface="Arial" charset="0"/>
        </a:defRPr>
      </a:lvl4pPr>
      <a:lvl5pPr algn="l" defTabSz="781390" rtl="0" eaLnBrk="0" fontAlgn="base" hangingPunct="0">
        <a:spcBef>
          <a:spcPct val="0"/>
        </a:spcBef>
        <a:spcAft>
          <a:spcPct val="0"/>
        </a:spcAft>
        <a:defRPr sz="1700" b="1">
          <a:solidFill>
            <a:schemeClr val="tx2"/>
          </a:solidFill>
          <a:latin typeface="Arial" charset="0"/>
        </a:defRPr>
      </a:lvl5pPr>
      <a:lvl6pPr marL="398998" algn="l" defTabSz="781390" rtl="0" fontAlgn="base">
        <a:spcBef>
          <a:spcPct val="0"/>
        </a:spcBef>
        <a:spcAft>
          <a:spcPct val="0"/>
        </a:spcAft>
        <a:defRPr sz="1700" b="1">
          <a:solidFill>
            <a:schemeClr val="tx2"/>
          </a:solidFill>
          <a:latin typeface="Arial" charset="0"/>
        </a:defRPr>
      </a:lvl6pPr>
      <a:lvl7pPr marL="798015" algn="l" defTabSz="781390" rtl="0" fontAlgn="base">
        <a:spcBef>
          <a:spcPct val="0"/>
        </a:spcBef>
        <a:spcAft>
          <a:spcPct val="0"/>
        </a:spcAft>
        <a:defRPr sz="1700" b="1">
          <a:solidFill>
            <a:schemeClr val="tx2"/>
          </a:solidFill>
          <a:latin typeface="Arial" charset="0"/>
        </a:defRPr>
      </a:lvl7pPr>
      <a:lvl8pPr marL="1197026" algn="l" defTabSz="781390" rtl="0" fontAlgn="base">
        <a:spcBef>
          <a:spcPct val="0"/>
        </a:spcBef>
        <a:spcAft>
          <a:spcPct val="0"/>
        </a:spcAft>
        <a:defRPr sz="1700" b="1">
          <a:solidFill>
            <a:schemeClr val="tx2"/>
          </a:solidFill>
          <a:latin typeface="Arial" charset="0"/>
        </a:defRPr>
      </a:lvl8pPr>
      <a:lvl9pPr marL="1596033" algn="l" defTabSz="781390" rtl="0" fontAlgn="base">
        <a:spcBef>
          <a:spcPct val="0"/>
        </a:spcBef>
        <a:spcAft>
          <a:spcPct val="0"/>
        </a:spcAft>
        <a:defRPr sz="1700" b="1">
          <a:solidFill>
            <a:schemeClr val="tx2"/>
          </a:solidFill>
          <a:latin typeface="Arial" charset="0"/>
        </a:defRPr>
      </a:lvl9pPr>
    </p:titleStyle>
    <p:bodyStyle>
      <a:lvl1pPr marL="299258" indent="-299258" algn="l" defTabSz="781390" rtl="0" eaLnBrk="0" fontAlgn="base" hangingPunct="0">
        <a:spcBef>
          <a:spcPct val="0"/>
        </a:spcBef>
        <a:spcAft>
          <a:spcPct val="0"/>
        </a:spcAft>
        <a:buClr>
          <a:schemeClr val="tx2"/>
        </a:buClr>
        <a:buChar char="•"/>
        <a:defRPr sz="1400">
          <a:solidFill>
            <a:schemeClr val="tx1"/>
          </a:solidFill>
          <a:latin typeface="+mn-lt"/>
          <a:ea typeface="+mn-ea"/>
          <a:cs typeface="+mn-cs"/>
        </a:defRPr>
      </a:lvl1pPr>
      <a:lvl2pPr marL="169024" indent="-167637" algn="l" defTabSz="781390" rtl="0" eaLnBrk="0" fontAlgn="base" hangingPunct="0">
        <a:spcBef>
          <a:spcPct val="0"/>
        </a:spcBef>
        <a:spcAft>
          <a:spcPct val="0"/>
        </a:spcAft>
        <a:buClr>
          <a:schemeClr val="tx2"/>
        </a:buClr>
        <a:buSzPct val="125000"/>
        <a:buFont typeface="Arial" charset="0"/>
        <a:buChar char="▪"/>
        <a:defRPr sz="1400">
          <a:solidFill>
            <a:schemeClr val="tx1"/>
          </a:solidFill>
          <a:latin typeface="+mn-lt"/>
        </a:defRPr>
      </a:lvl2pPr>
      <a:lvl3pPr marL="398998" indent="-228600" algn="l" defTabSz="781390" rtl="0" eaLnBrk="0" fontAlgn="base" hangingPunct="0">
        <a:spcBef>
          <a:spcPct val="0"/>
        </a:spcBef>
        <a:spcAft>
          <a:spcPct val="0"/>
        </a:spcAft>
        <a:buClr>
          <a:schemeClr val="tx2"/>
        </a:buClr>
        <a:buSzPct val="120000"/>
        <a:buFont typeface="Arial" charset="0"/>
        <a:buChar char="–"/>
        <a:defRPr sz="1400">
          <a:solidFill>
            <a:schemeClr val="tx1"/>
          </a:solidFill>
          <a:latin typeface="+mn-lt"/>
        </a:defRPr>
      </a:lvl3pPr>
      <a:lvl4pPr marL="536170" indent="-135776" algn="l" defTabSz="781390" rtl="0" eaLnBrk="0" fontAlgn="base" hangingPunct="0">
        <a:spcBef>
          <a:spcPct val="0"/>
        </a:spcBef>
        <a:spcAft>
          <a:spcPct val="0"/>
        </a:spcAft>
        <a:buClr>
          <a:schemeClr val="tx2"/>
        </a:buClr>
        <a:buSzPct val="120000"/>
        <a:buFont typeface="Arial" charset="0"/>
        <a:buChar char="▫"/>
        <a:defRPr sz="1400">
          <a:solidFill>
            <a:schemeClr val="tx1"/>
          </a:solidFill>
          <a:latin typeface="+mn-lt"/>
        </a:defRPr>
      </a:lvl4pPr>
      <a:lvl5pPr marL="651160" indent="-113607" algn="l" defTabSz="781390" rtl="0" eaLnBrk="0" fontAlgn="base" hangingPunct="0">
        <a:spcBef>
          <a:spcPct val="0"/>
        </a:spcBef>
        <a:spcAft>
          <a:spcPct val="0"/>
        </a:spcAft>
        <a:buClr>
          <a:schemeClr val="tx2"/>
        </a:buClr>
        <a:buSzPct val="89000"/>
        <a:buFont typeface="Arial" charset="0"/>
        <a:buChar char="-"/>
        <a:defRPr sz="1400">
          <a:solidFill>
            <a:schemeClr val="tx1"/>
          </a:solidFill>
          <a:latin typeface="+mn-lt"/>
        </a:defRPr>
      </a:lvl5pPr>
      <a:lvl6pPr marL="1050170" indent="-113607" algn="l" defTabSz="781390" rtl="0" fontAlgn="base">
        <a:spcBef>
          <a:spcPct val="0"/>
        </a:spcBef>
        <a:spcAft>
          <a:spcPct val="0"/>
        </a:spcAft>
        <a:buClr>
          <a:schemeClr val="tx2"/>
        </a:buClr>
        <a:buSzPct val="89000"/>
        <a:buFont typeface="Arial" charset="0"/>
        <a:buChar char="-"/>
        <a:defRPr sz="1400">
          <a:solidFill>
            <a:schemeClr val="tx1"/>
          </a:solidFill>
          <a:latin typeface="+mn-lt"/>
        </a:defRPr>
      </a:lvl6pPr>
      <a:lvl7pPr marL="1449181" indent="-113607" algn="l" defTabSz="781390" rtl="0" fontAlgn="base">
        <a:spcBef>
          <a:spcPct val="0"/>
        </a:spcBef>
        <a:spcAft>
          <a:spcPct val="0"/>
        </a:spcAft>
        <a:buClr>
          <a:schemeClr val="tx2"/>
        </a:buClr>
        <a:buSzPct val="89000"/>
        <a:buFont typeface="Arial" charset="0"/>
        <a:buChar char="-"/>
        <a:defRPr sz="1400">
          <a:solidFill>
            <a:schemeClr val="tx1"/>
          </a:solidFill>
          <a:latin typeface="+mn-lt"/>
        </a:defRPr>
      </a:lvl7pPr>
      <a:lvl8pPr marL="1848190" indent="-113607" algn="l" defTabSz="781390" rtl="0" fontAlgn="base">
        <a:spcBef>
          <a:spcPct val="0"/>
        </a:spcBef>
        <a:spcAft>
          <a:spcPct val="0"/>
        </a:spcAft>
        <a:buClr>
          <a:schemeClr val="tx2"/>
        </a:buClr>
        <a:buSzPct val="89000"/>
        <a:buFont typeface="Arial" charset="0"/>
        <a:buChar char="-"/>
        <a:defRPr sz="1400">
          <a:solidFill>
            <a:schemeClr val="tx1"/>
          </a:solidFill>
          <a:latin typeface="+mn-lt"/>
        </a:defRPr>
      </a:lvl8pPr>
      <a:lvl9pPr marL="2247200" indent="-113607" algn="l" defTabSz="781390" rtl="0" fontAlgn="base">
        <a:spcBef>
          <a:spcPct val="0"/>
        </a:spcBef>
        <a:spcAft>
          <a:spcPct val="0"/>
        </a:spcAft>
        <a:buClr>
          <a:schemeClr val="tx2"/>
        </a:buClr>
        <a:buSzPct val="89000"/>
        <a:buFont typeface="Arial" charset="0"/>
        <a:buChar char="-"/>
        <a:defRPr sz="1400">
          <a:solidFill>
            <a:schemeClr val="tx1"/>
          </a:solidFill>
          <a:latin typeface="+mn-lt"/>
        </a:defRPr>
      </a:lvl9pPr>
    </p:bodyStyle>
    <p:otherStyle>
      <a:defPPr>
        <a:defRPr lang="en-US"/>
      </a:defPPr>
      <a:lvl1pPr marL="0" algn="l" defTabSz="798015" rtl="0" eaLnBrk="1" latinLnBrk="0" hangingPunct="1">
        <a:defRPr sz="1600" kern="1200">
          <a:solidFill>
            <a:schemeClr val="tx1"/>
          </a:solidFill>
          <a:latin typeface="+mn-lt"/>
          <a:ea typeface="+mn-ea"/>
          <a:cs typeface="+mn-cs"/>
        </a:defRPr>
      </a:lvl1pPr>
      <a:lvl2pPr marL="398998" algn="l" defTabSz="798015" rtl="0" eaLnBrk="1" latinLnBrk="0" hangingPunct="1">
        <a:defRPr sz="1600" kern="1200">
          <a:solidFill>
            <a:schemeClr val="tx1"/>
          </a:solidFill>
          <a:latin typeface="+mn-lt"/>
          <a:ea typeface="+mn-ea"/>
          <a:cs typeface="+mn-cs"/>
        </a:defRPr>
      </a:lvl2pPr>
      <a:lvl3pPr marL="798015" algn="l" defTabSz="798015" rtl="0" eaLnBrk="1" latinLnBrk="0" hangingPunct="1">
        <a:defRPr sz="1600" kern="1200">
          <a:solidFill>
            <a:schemeClr val="tx1"/>
          </a:solidFill>
          <a:latin typeface="+mn-lt"/>
          <a:ea typeface="+mn-ea"/>
          <a:cs typeface="+mn-cs"/>
        </a:defRPr>
      </a:lvl3pPr>
      <a:lvl4pPr marL="1197026" algn="l" defTabSz="798015" rtl="0" eaLnBrk="1" latinLnBrk="0" hangingPunct="1">
        <a:defRPr sz="1600" kern="1200">
          <a:solidFill>
            <a:schemeClr val="tx1"/>
          </a:solidFill>
          <a:latin typeface="+mn-lt"/>
          <a:ea typeface="+mn-ea"/>
          <a:cs typeface="+mn-cs"/>
        </a:defRPr>
      </a:lvl4pPr>
      <a:lvl5pPr marL="1596033" algn="l" defTabSz="798015" rtl="0" eaLnBrk="1" latinLnBrk="0" hangingPunct="1">
        <a:defRPr sz="1600" kern="1200">
          <a:solidFill>
            <a:schemeClr val="tx1"/>
          </a:solidFill>
          <a:latin typeface="+mn-lt"/>
          <a:ea typeface="+mn-ea"/>
          <a:cs typeface="+mn-cs"/>
        </a:defRPr>
      </a:lvl5pPr>
      <a:lvl6pPr marL="1995044" algn="l" defTabSz="798015" rtl="0" eaLnBrk="1" latinLnBrk="0" hangingPunct="1">
        <a:defRPr sz="1600" kern="1200">
          <a:solidFill>
            <a:schemeClr val="tx1"/>
          </a:solidFill>
          <a:latin typeface="+mn-lt"/>
          <a:ea typeface="+mn-ea"/>
          <a:cs typeface="+mn-cs"/>
        </a:defRPr>
      </a:lvl6pPr>
      <a:lvl7pPr marL="2394051" algn="l" defTabSz="798015" rtl="0" eaLnBrk="1" latinLnBrk="0" hangingPunct="1">
        <a:defRPr sz="1600" kern="1200">
          <a:solidFill>
            <a:schemeClr val="tx1"/>
          </a:solidFill>
          <a:latin typeface="+mn-lt"/>
          <a:ea typeface="+mn-ea"/>
          <a:cs typeface="+mn-cs"/>
        </a:defRPr>
      </a:lvl7pPr>
      <a:lvl8pPr marL="2793062" algn="l" defTabSz="798015" rtl="0" eaLnBrk="1" latinLnBrk="0" hangingPunct="1">
        <a:defRPr sz="1600" kern="1200">
          <a:solidFill>
            <a:schemeClr val="tx1"/>
          </a:solidFill>
          <a:latin typeface="+mn-lt"/>
          <a:ea typeface="+mn-ea"/>
          <a:cs typeface="+mn-cs"/>
        </a:defRPr>
      </a:lvl8pPr>
      <a:lvl9pPr marL="3192076" algn="l" defTabSz="798015"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McK 2. Slide Title"/>
          <p:cNvSpPr>
            <a:spLocks noGrp="1" noChangeArrowheads="1"/>
          </p:cNvSpPr>
          <p:nvPr>
            <p:ph type="title"/>
          </p:nvPr>
        </p:nvSpPr>
        <p:spPr bwMode="auto">
          <a:xfrm>
            <a:off x="121496" y="234899"/>
            <a:ext cx="87941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McK 1. On-page tracker" hidden="1"/>
          <p:cNvSpPr>
            <a:spLocks noChangeArrowheads="1"/>
          </p:cNvSpPr>
          <p:nvPr/>
        </p:nvSpPr>
        <p:spPr bwMode="auto">
          <a:xfrm>
            <a:off x="121489" y="27538"/>
            <a:ext cx="79508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799080"/>
            <a:r>
              <a:rPr lang="en-US" sz="1300" dirty="0">
                <a:solidFill>
                  <a:srgbClr val="808080"/>
                </a:solidFill>
                <a:latin typeface="Arial"/>
                <a:ea typeface="+mn-ea"/>
                <a:cs typeface="Arial" charset="0"/>
              </a:rPr>
              <a:t>TRACKER</a:t>
            </a:r>
          </a:p>
        </p:txBody>
      </p:sp>
      <p:sp>
        <p:nvSpPr>
          <p:cNvPr id="1032" name="McK 3. Unit of measure" hidden="1"/>
          <p:cNvSpPr txBox="1">
            <a:spLocks noChangeArrowheads="1"/>
          </p:cNvSpPr>
          <p:nvPr/>
        </p:nvSpPr>
        <p:spPr bwMode="auto">
          <a:xfrm>
            <a:off x="121489" y="542616"/>
            <a:ext cx="3730492" cy="200055"/>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300" dirty="0" smtClean="0">
                <a:solidFill>
                  <a:srgbClr val="808080"/>
                </a:solidFill>
                <a:ea typeface="+mn-ea"/>
                <a:cs typeface="Arial" charset="0"/>
              </a:rPr>
              <a:t>Unit of measure</a:t>
            </a:r>
          </a:p>
        </p:txBody>
      </p:sp>
      <p:grpSp>
        <p:nvGrpSpPr>
          <p:cNvPr id="1029" name="McK Slide Elements"/>
          <p:cNvGrpSpPr>
            <a:grpSpLocks/>
          </p:cNvGrpSpPr>
          <p:nvPr/>
        </p:nvGrpSpPr>
        <p:grpSpPr bwMode="auto">
          <a:xfrm>
            <a:off x="121492" y="6219839"/>
            <a:ext cx="8722840" cy="494021"/>
            <a:chOff x="75" y="3840"/>
            <a:chExt cx="5385" cy="305"/>
          </a:xfrm>
        </p:grpSpPr>
        <p:sp>
          <p:nvSpPr>
            <p:cNvPr id="1151" name="McK 4. Footnote" hidden="1"/>
            <p:cNvSpPr txBox="1">
              <a:spLocks noChangeArrowheads="1"/>
            </p:cNvSpPr>
            <p:nvPr userDrawn="1"/>
          </p:nvSpPr>
          <p:spPr bwMode="auto">
            <a:xfrm>
              <a:off x="75" y="3840"/>
              <a:ext cx="5385" cy="8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900" dirty="0" smtClean="0">
                  <a:solidFill>
                    <a:srgbClr val="000000"/>
                  </a:solidFill>
                  <a:ea typeface="+mn-ea"/>
                  <a:cs typeface="Arial" charset="0"/>
                </a:rPr>
                <a:t>1 Footnote</a:t>
              </a:r>
            </a:p>
          </p:txBody>
        </p:sp>
        <p:sp>
          <p:nvSpPr>
            <p:cNvPr id="1037" name="McK 5. Source" hidden="1"/>
            <p:cNvSpPr>
              <a:spLocks noChangeArrowheads="1"/>
            </p:cNvSpPr>
            <p:nvPr userDrawn="1"/>
          </p:nvSpPr>
          <p:spPr bwMode="auto">
            <a:xfrm>
              <a:off x="75" y="4059"/>
              <a:ext cx="4323"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marL="564474" indent="-564474" defTabSz="829067">
                <a:tabLst>
                  <a:tab pos="567401" algn="l"/>
                </a:tabLst>
              </a:pPr>
              <a:r>
                <a:rPr lang="en-US" sz="900" dirty="0">
                  <a:solidFill>
                    <a:srgbClr val="000000"/>
                  </a:solidFill>
                  <a:latin typeface="Arial"/>
                  <a:ea typeface="+mn-ea"/>
                  <a:cs typeface="Arial" charset="0"/>
                </a:rPr>
                <a:t>SOURCE: Source</a:t>
              </a:r>
            </a:p>
          </p:txBody>
        </p:sp>
      </p:grpSp>
      <p:grpSp>
        <p:nvGrpSpPr>
          <p:cNvPr id="1030" name="ACET" hidden="1"/>
          <p:cNvGrpSpPr>
            <a:grpSpLocks/>
          </p:cNvGrpSpPr>
          <p:nvPr/>
        </p:nvGrpSpPr>
        <p:grpSpPr bwMode="auto">
          <a:xfrm>
            <a:off x="1482162" y="1177582"/>
            <a:ext cx="4350892" cy="490783"/>
            <a:chOff x="915" y="727"/>
            <a:chExt cx="2686" cy="303"/>
          </a:xfrm>
        </p:grpSpPr>
        <p:cxnSp>
          <p:nvCxnSpPr>
            <p:cNvPr id="1034" name="AutoShape 249" hidden="1"/>
            <p:cNvCxnSpPr>
              <a:cxnSpLocks noChangeShapeType="1"/>
              <a:stCxn id="1035" idx="4"/>
              <a:endCxn id="1035"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035" name="AutoShape 250" hidden="1"/>
            <p:cNvSpPr>
              <a:spLocks noChangeArrowheads="1"/>
            </p:cNvSpPr>
            <p:nvPr/>
          </p:nvSpPr>
          <p:spPr bwMode="auto">
            <a:xfrm>
              <a:off x="915" y="727"/>
              <a:ext cx="2686" cy="303"/>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288" anchor="b">
              <a:spAutoFit/>
            </a:bodyPr>
            <a:lstStyle/>
            <a:p>
              <a:pPr defTabSz="799080"/>
              <a:r>
                <a:rPr lang="en-US" sz="1500" b="1" dirty="0">
                  <a:solidFill>
                    <a:srgbClr val="000000"/>
                  </a:solidFill>
                  <a:latin typeface="Arial"/>
                  <a:ea typeface="+mn-ea"/>
                  <a:cs typeface="Arial" charset="0"/>
                </a:rPr>
                <a:t>Title</a:t>
              </a:r>
            </a:p>
            <a:p>
              <a:pPr defTabSz="799080"/>
              <a:r>
                <a:rPr lang="en-US" sz="1500" dirty="0">
                  <a:solidFill>
                    <a:srgbClr val="808080"/>
                  </a:solidFill>
                  <a:latin typeface="Arial"/>
                  <a:ea typeface="+mn-ea"/>
                  <a:cs typeface="Arial" charset="0"/>
                </a:rPr>
                <a:t>Unit of measure</a:t>
              </a:r>
            </a:p>
          </p:txBody>
        </p:sp>
      </p:grpSp>
      <p:sp>
        <p:nvSpPr>
          <p:cNvPr id="1304" name="Rectangle 280"/>
          <p:cNvSpPr>
            <a:spLocks noGrp="1" noChangeArrowheads="1"/>
          </p:cNvSpPr>
          <p:nvPr>
            <p:ph type="sldNum" sz="quarter" idx="4"/>
          </p:nvPr>
        </p:nvSpPr>
        <p:spPr bwMode="auto">
          <a:xfrm>
            <a:off x="8719603" y="6566447"/>
            <a:ext cx="199240" cy="155496"/>
          </a:xfrm>
          <a:prstGeom prst="rect">
            <a:avLst/>
          </a:prstGeom>
          <a:noFill/>
          <a:ln>
            <a:noFill/>
          </a:ln>
          <a:effectLst/>
          <a:extLst/>
        </p:spPr>
        <p:txBody>
          <a:bodyPr vert="horz" wrap="none" lIns="0" tIns="0" rIns="0" bIns="0" numCol="1" anchor="t" anchorCtr="0" compatLnSpc="1">
            <a:prstTxWarp prst="textNoShape">
              <a:avLst/>
            </a:prstTxWarp>
          </a:bodyPr>
          <a:lstStyle>
            <a:lvl1pPr>
              <a:defRPr sz="900" b="0">
                <a:solidFill>
                  <a:srgbClr val="000000"/>
                </a:solidFill>
                <a:latin typeface="Arial" charset="0"/>
              </a:defRPr>
            </a:lvl1pPr>
          </a:lstStyle>
          <a:p>
            <a:pPr defTabSz="799080">
              <a:defRPr/>
            </a:pPr>
            <a:fld id="{068B7F83-970F-4382-8513-ACD5D79E3117}" type="slidenum">
              <a:rPr lang="en-US" smtClean="0">
                <a:ea typeface="+mn-ea"/>
                <a:cs typeface="Arial" charset="0"/>
              </a:rPr>
              <a:pPr defTabSz="799080">
                <a:defRPr/>
              </a:pPr>
              <a:t>‹#›</a:t>
            </a:fld>
            <a:r>
              <a:rPr lang="en-US" smtClean="0">
                <a:ea typeface="+mn-ea"/>
                <a:cs typeface="Arial" charset="0"/>
              </a:rPr>
              <a:t> </a:t>
            </a:r>
            <a:endParaRPr lang="en-US" dirty="0">
              <a:ea typeface="+mn-ea"/>
              <a:cs typeface="Arial" charset="0"/>
            </a:endParaRPr>
          </a:p>
        </p:txBody>
      </p:sp>
      <p:sp>
        <p:nvSpPr>
          <p:cNvPr id="2" name="Rectangle 286"/>
          <p:cNvSpPr>
            <a:spLocks noGrp="1" noChangeArrowheads="1"/>
          </p:cNvSpPr>
          <p:nvPr>
            <p:ph type="body" idx="1"/>
          </p:nvPr>
        </p:nvSpPr>
        <p:spPr bwMode="auto">
          <a:xfrm>
            <a:off x="1482161" y="1990668"/>
            <a:ext cx="4389768" cy="1247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doc id"/>
          <p:cNvSpPr>
            <a:spLocks noChangeArrowheads="1"/>
          </p:cNvSpPr>
          <p:nvPr/>
        </p:nvSpPr>
        <p:spPr bwMode="auto">
          <a:xfrm>
            <a:off x="8246616" y="37259"/>
            <a:ext cx="670614" cy="124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p>
            <a:pPr algn="r" defTabSz="829067"/>
            <a:endParaRPr lang="en-GB" sz="700" dirty="0">
              <a:solidFill>
                <a:srgbClr val="000000"/>
              </a:solidFill>
              <a:latin typeface="Arial"/>
              <a:ea typeface="+mn-ea"/>
              <a:cs typeface="Arial" charset="0"/>
            </a:endParaRPr>
          </a:p>
        </p:txBody>
      </p:sp>
    </p:spTree>
    <p:extLst>
      <p:ext uri="{BB962C8B-B14F-4D97-AF65-F5344CB8AC3E}">
        <p14:creationId xmlns:p14="http://schemas.microsoft.com/office/powerpoint/2010/main" xmlns="" val="172541439"/>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Lst>
  <p:hf hdr="0" ftr="0" dt="0"/>
  <p:txStyles>
    <p:titleStyle>
      <a:lvl1pPr algn="l" defTabSz="829067" rtl="0" eaLnBrk="0" fontAlgn="base" hangingPunct="0">
        <a:spcBef>
          <a:spcPct val="0"/>
        </a:spcBef>
        <a:spcAft>
          <a:spcPct val="0"/>
        </a:spcAft>
        <a:defRPr sz="1800" b="1">
          <a:solidFill>
            <a:schemeClr val="tx2"/>
          </a:solidFill>
          <a:latin typeface="+mj-lt"/>
          <a:ea typeface="+mj-ea"/>
          <a:cs typeface="+mj-cs"/>
        </a:defRPr>
      </a:lvl1pPr>
      <a:lvl2pPr algn="l" defTabSz="829067" rtl="0" eaLnBrk="0" fontAlgn="base" hangingPunct="0">
        <a:spcBef>
          <a:spcPct val="0"/>
        </a:spcBef>
        <a:spcAft>
          <a:spcPct val="0"/>
        </a:spcAft>
        <a:defRPr sz="1800" b="1">
          <a:solidFill>
            <a:schemeClr val="tx2"/>
          </a:solidFill>
          <a:latin typeface="Arial" charset="0"/>
        </a:defRPr>
      </a:lvl2pPr>
      <a:lvl3pPr algn="l" defTabSz="829067" rtl="0" eaLnBrk="0" fontAlgn="base" hangingPunct="0">
        <a:spcBef>
          <a:spcPct val="0"/>
        </a:spcBef>
        <a:spcAft>
          <a:spcPct val="0"/>
        </a:spcAft>
        <a:defRPr sz="1800" b="1">
          <a:solidFill>
            <a:schemeClr val="tx2"/>
          </a:solidFill>
          <a:latin typeface="Arial" charset="0"/>
        </a:defRPr>
      </a:lvl3pPr>
      <a:lvl4pPr algn="l" defTabSz="829067" rtl="0" eaLnBrk="0" fontAlgn="base" hangingPunct="0">
        <a:spcBef>
          <a:spcPct val="0"/>
        </a:spcBef>
        <a:spcAft>
          <a:spcPct val="0"/>
        </a:spcAft>
        <a:defRPr sz="1800" b="1">
          <a:solidFill>
            <a:schemeClr val="tx2"/>
          </a:solidFill>
          <a:latin typeface="Arial" charset="0"/>
        </a:defRPr>
      </a:lvl4pPr>
      <a:lvl5pPr algn="l" defTabSz="829067" rtl="0" eaLnBrk="0" fontAlgn="base" hangingPunct="0">
        <a:spcBef>
          <a:spcPct val="0"/>
        </a:spcBef>
        <a:spcAft>
          <a:spcPct val="0"/>
        </a:spcAft>
        <a:defRPr sz="1800" b="1">
          <a:solidFill>
            <a:schemeClr val="tx2"/>
          </a:solidFill>
          <a:latin typeface="Arial" charset="0"/>
        </a:defRPr>
      </a:lvl5pPr>
      <a:lvl6pPr marL="423354" algn="l" defTabSz="829067" rtl="0" fontAlgn="base">
        <a:spcBef>
          <a:spcPct val="0"/>
        </a:spcBef>
        <a:spcAft>
          <a:spcPct val="0"/>
        </a:spcAft>
        <a:defRPr sz="1800" b="1">
          <a:solidFill>
            <a:schemeClr val="tx2"/>
          </a:solidFill>
          <a:latin typeface="Arial" charset="0"/>
        </a:defRPr>
      </a:lvl6pPr>
      <a:lvl7pPr marL="846712" algn="l" defTabSz="829067" rtl="0" fontAlgn="base">
        <a:spcBef>
          <a:spcPct val="0"/>
        </a:spcBef>
        <a:spcAft>
          <a:spcPct val="0"/>
        </a:spcAft>
        <a:defRPr sz="1800" b="1">
          <a:solidFill>
            <a:schemeClr val="tx2"/>
          </a:solidFill>
          <a:latin typeface="Arial" charset="0"/>
        </a:defRPr>
      </a:lvl7pPr>
      <a:lvl8pPr marL="1270072" algn="l" defTabSz="829067" rtl="0" fontAlgn="base">
        <a:spcBef>
          <a:spcPct val="0"/>
        </a:spcBef>
        <a:spcAft>
          <a:spcPct val="0"/>
        </a:spcAft>
        <a:defRPr sz="1800" b="1">
          <a:solidFill>
            <a:schemeClr val="tx2"/>
          </a:solidFill>
          <a:latin typeface="Arial" charset="0"/>
        </a:defRPr>
      </a:lvl8pPr>
      <a:lvl9pPr marL="1693423" algn="l" defTabSz="829067" rtl="0" fontAlgn="base">
        <a:spcBef>
          <a:spcPct val="0"/>
        </a:spcBef>
        <a:spcAft>
          <a:spcPct val="0"/>
        </a:spcAft>
        <a:defRPr sz="1800" b="1">
          <a:solidFill>
            <a:schemeClr val="tx2"/>
          </a:solidFill>
          <a:latin typeface="Arial" charset="0"/>
        </a:defRPr>
      </a:lvl9pPr>
    </p:titleStyle>
    <p:bodyStyle>
      <a:lvl1pPr marL="317521" indent="-317521" algn="l" defTabSz="829067" rtl="0" eaLnBrk="0" fontAlgn="base" hangingPunct="0">
        <a:spcBef>
          <a:spcPct val="0"/>
        </a:spcBef>
        <a:spcAft>
          <a:spcPct val="0"/>
        </a:spcAft>
        <a:buClr>
          <a:schemeClr val="tx2"/>
        </a:buClr>
        <a:buChar char="•"/>
        <a:defRPr sz="1500">
          <a:solidFill>
            <a:schemeClr val="tx1"/>
          </a:solidFill>
          <a:latin typeface="+mn-lt"/>
          <a:ea typeface="+mn-ea"/>
          <a:cs typeface="+mn-cs"/>
        </a:defRPr>
      </a:lvl1pPr>
      <a:lvl2pPr marL="179342" indent="-177870" algn="l" defTabSz="829067" rtl="0" eaLnBrk="0" fontAlgn="base" hangingPunct="0">
        <a:spcBef>
          <a:spcPct val="0"/>
        </a:spcBef>
        <a:spcAft>
          <a:spcPct val="0"/>
        </a:spcAft>
        <a:buClr>
          <a:schemeClr val="tx2"/>
        </a:buClr>
        <a:buSzPct val="125000"/>
        <a:buFont typeface="Arial" charset="0"/>
        <a:buChar char="▪"/>
        <a:defRPr sz="1500">
          <a:solidFill>
            <a:schemeClr val="tx1"/>
          </a:solidFill>
          <a:latin typeface="+mn-lt"/>
        </a:defRPr>
      </a:lvl2pPr>
      <a:lvl3pPr marL="423354" indent="-242550" algn="l" defTabSz="829067" rtl="0" eaLnBrk="0" fontAlgn="base" hangingPunct="0">
        <a:spcBef>
          <a:spcPct val="0"/>
        </a:spcBef>
        <a:spcAft>
          <a:spcPct val="0"/>
        </a:spcAft>
        <a:buClr>
          <a:schemeClr val="tx2"/>
        </a:buClr>
        <a:buSzPct val="120000"/>
        <a:buFont typeface="Arial" charset="0"/>
        <a:buChar char="–"/>
        <a:defRPr sz="1500">
          <a:solidFill>
            <a:schemeClr val="tx1"/>
          </a:solidFill>
          <a:latin typeface="+mn-lt"/>
        </a:defRPr>
      </a:lvl3pPr>
      <a:lvl4pPr marL="568877" indent="-144062" algn="l" defTabSz="829067" rtl="0" eaLnBrk="0" fontAlgn="base" hangingPunct="0">
        <a:spcBef>
          <a:spcPct val="0"/>
        </a:spcBef>
        <a:spcAft>
          <a:spcPct val="0"/>
        </a:spcAft>
        <a:buClr>
          <a:schemeClr val="tx2"/>
        </a:buClr>
        <a:buSzPct val="120000"/>
        <a:buFont typeface="Arial" charset="0"/>
        <a:buChar char="▫"/>
        <a:defRPr sz="1500">
          <a:solidFill>
            <a:schemeClr val="tx1"/>
          </a:solidFill>
          <a:latin typeface="+mn-lt"/>
        </a:defRPr>
      </a:lvl4pPr>
      <a:lvl5pPr marL="690897" indent="-120537" algn="l" defTabSz="829067" rtl="0" eaLnBrk="0" fontAlgn="base" hangingPunct="0">
        <a:spcBef>
          <a:spcPct val="0"/>
        </a:spcBef>
        <a:spcAft>
          <a:spcPct val="0"/>
        </a:spcAft>
        <a:buClr>
          <a:schemeClr val="tx2"/>
        </a:buClr>
        <a:buSzPct val="89000"/>
        <a:buFont typeface="Arial" charset="0"/>
        <a:buChar char="-"/>
        <a:defRPr sz="1500">
          <a:solidFill>
            <a:schemeClr val="tx1"/>
          </a:solidFill>
          <a:latin typeface="+mn-lt"/>
        </a:defRPr>
      </a:lvl5pPr>
      <a:lvl6pPr marL="1114251" indent="-120537" algn="l" defTabSz="829067" rtl="0" fontAlgn="base">
        <a:spcBef>
          <a:spcPct val="0"/>
        </a:spcBef>
        <a:spcAft>
          <a:spcPct val="0"/>
        </a:spcAft>
        <a:buClr>
          <a:schemeClr val="tx2"/>
        </a:buClr>
        <a:buSzPct val="89000"/>
        <a:buFont typeface="Arial" charset="0"/>
        <a:buChar char="-"/>
        <a:defRPr sz="1500">
          <a:solidFill>
            <a:schemeClr val="tx1"/>
          </a:solidFill>
          <a:latin typeface="+mn-lt"/>
        </a:defRPr>
      </a:lvl6pPr>
      <a:lvl7pPr marL="1537606" indent="-120537" algn="l" defTabSz="829067" rtl="0" fontAlgn="base">
        <a:spcBef>
          <a:spcPct val="0"/>
        </a:spcBef>
        <a:spcAft>
          <a:spcPct val="0"/>
        </a:spcAft>
        <a:buClr>
          <a:schemeClr val="tx2"/>
        </a:buClr>
        <a:buSzPct val="89000"/>
        <a:buFont typeface="Arial" charset="0"/>
        <a:buChar char="-"/>
        <a:defRPr sz="1500">
          <a:solidFill>
            <a:schemeClr val="tx1"/>
          </a:solidFill>
          <a:latin typeface="+mn-lt"/>
        </a:defRPr>
      </a:lvl7pPr>
      <a:lvl8pPr marL="1960966" indent="-120537" algn="l" defTabSz="829067" rtl="0" fontAlgn="base">
        <a:spcBef>
          <a:spcPct val="0"/>
        </a:spcBef>
        <a:spcAft>
          <a:spcPct val="0"/>
        </a:spcAft>
        <a:buClr>
          <a:schemeClr val="tx2"/>
        </a:buClr>
        <a:buSzPct val="89000"/>
        <a:buFont typeface="Arial" charset="0"/>
        <a:buChar char="-"/>
        <a:defRPr sz="1500">
          <a:solidFill>
            <a:schemeClr val="tx1"/>
          </a:solidFill>
          <a:latin typeface="+mn-lt"/>
        </a:defRPr>
      </a:lvl8pPr>
      <a:lvl9pPr marL="2384315" indent="-120537" algn="l" defTabSz="829067" rtl="0" fontAlgn="base">
        <a:spcBef>
          <a:spcPct val="0"/>
        </a:spcBef>
        <a:spcAft>
          <a:spcPct val="0"/>
        </a:spcAft>
        <a:buClr>
          <a:schemeClr val="tx2"/>
        </a:buClr>
        <a:buSzPct val="89000"/>
        <a:buFont typeface="Arial" charset="0"/>
        <a:buChar char="-"/>
        <a:defRPr sz="1500">
          <a:solidFill>
            <a:schemeClr val="tx1"/>
          </a:solidFill>
          <a:latin typeface="+mn-lt"/>
        </a:defRPr>
      </a:lvl9pPr>
    </p:bodyStyle>
    <p:otherStyle>
      <a:defPPr>
        <a:defRPr lang="en-US"/>
      </a:defPPr>
      <a:lvl1pPr marL="0" algn="l" defTabSz="846712" rtl="0" eaLnBrk="1" latinLnBrk="0" hangingPunct="1">
        <a:defRPr sz="1700" kern="1200">
          <a:solidFill>
            <a:schemeClr val="tx1"/>
          </a:solidFill>
          <a:latin typeface="+mn-lt"/>
          <a:ea typeface="+mn-ea"/>
          <a:cs typeface="+mn-cs"/>
        </a:defRPr>
      </a:lvl1pPr>
      <a:lvl2pPr marL="423354" algn="l" defTabSz="846712" rtl="0" eaLnBrk="1" latinLnBrk="0" hangingPunct="1">
        <a:defRPr sz="1700" kern="1200">
          <a:solidFill>
            <a:schemeClr val="tx1"/>
          </a:solidFill>
          <a:latin typeface="+mn-lt"/>
          <a:ea typeface="+mn-ea"/>
          <a:cs typeface="+mn-cs"/>
        </a:defRPr>
      </a:lvl2pPr>
      <a:lvl3pPr marL="846712" algn="l" defTabSz="846712" rtl="0" eaLnBrk="1" latinLnBrk="0" hangingPunct="1">
        <a:defRPr sz="1700" kern="1200">
          <a:solidFill>
            <a:schemeClr val="tx1"/>
          </a:solidFill>
          <a:latin typeface="+mn-lt"/>
          <a:ea typeface="+mn-ea"/>
          <a:cs typeface="+mn-cs"/>
        </a:defRPr>
      </a:lvl3pPr>
      <a:lvl4pPr marL="1270072" algn="l" defTabSz="846712" rtl="0" eaLnBrk="1" latinLnBrk="0" hangingPunct="1">
        <a:defRPr sz="1700" kern="1200">
          <a:solidFill>
            <a:schemeClr val="tx1"/>
          </a:solidFill>
          <a:latin typeface="+mn-lt"/>
          <a:ea typeface="+mn-ea"/>
          <a:cs typeface="+mn-cs"/>
        </a:defRPr>
      </a:lvl4pPr>
      <a:lvl5pPr marL="1693423" algn="l" defTabSz="846712" rtl="0" eaLnBrk="1" latinLnBrk="0" hangingPunct="1">
        <a:defRPr sz="1700" kern="1200">
          <a:solidFill>
            <a:schemeClr val="tx1"/>
          </a:solidFill>
          <a:latin typeface="+mn-lt"/>
          <a:ea typeface="+mn-ea"/>
          <a:cs typeface="+mn-cs"/>
        </a:defRPr>
      </a:lvl5pPr>
      <a:lvl6pPr marL="2116778" algn="l" defTabSz="846712" rtl="0" eaLnBrk="1" latinLnBrk="0" hangingPunct="1">
        <a:defRPr sz="1700" kern="1200">
          <a:solidFill>
            <a:schemeClr val="tx1"/>
          </a:solidFill>
          <a:latin typeface="+mn-lt"/>
          <a:ea typeface="+mn-ea"/>
          <a:cs typeface="+mn-cs"/>
        </a:defRPr>
      </a:lvl6pPr>
      <a:lvl7pPr marL="2540136" algn="l" defTabSz="846712" rtl="0" eaLnBrk="1" latinLnBrk="0" hangingPunct="1">
        <a:defRPr sz="1700" kern="1200">
          <a:solidFill>
            <a:schemeClr val="tx1"/>
          </a:solidFill>
          <a:latin typeface="+mn-lt"/>
          <a:ea typeface="+mn-ea"/>
          <a:cs typeface="+mn-cs"/>
        </a:defRPr>
      </a:lvl7pPr>
      <a:lvl8pPr marL="2963492" algn="l" defTabSz="846712" rtl="0" eaLnBrk="1" latinLnBrk="0" hangingPunct="1">
        <a:defRPr sz="1700" kern="1200">
          <a:solidFill>
            <a:schemeClr val="tx1"/>
          </a:solidFill>
          <a:latin typeface="+mn-lt"/>
          <a:ea typeface="+mn-ea"/>
          <a:cs typeface="+mn-cs"/>
        </a:defRPr>
      </a:lvl8pPr>
      <a:lvl9pPr marL="3386849" algn="l" defTabSz="846712"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McK 2. Slide Title"/>
          <p:cNvSpPr>
            <a:spLocks noGrp="1" noChangeArrowheads="1"/>
          </p:cNvSpPr>
          <p:nvPr>
            <p:ph type="title"/>
          </p:nvPr>
        </p:nvSpPr>
        <p:spPr bwMode="auto">
          <a:xfrm>
            <a:off x="121496" y="234895"/>
            <a:ext cx="87941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McK 1. On-page tracker" hidden="1"/>
          <p:cNvSpPr>
            <a:spLocks noChangeArrowheads="1"/>
          </p:cNvSpPr>
          <p:nvPr/>
        </p:nvSpPr>
        <p:spPr bwMode="auto">
          <a:xfrm>
            <a:off x="121489" y="27538"/>
            <a:ext cx="79508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799475"/>
            <a:r>
              <a:rPr lang="en-US" sz="1300" dirty="0">
                <a:solidFill>
                  <a:srgbClr val="808080"/>
                </a:solidFill>
                <a:latin typeface="Arial"/>
                <a:ea typeface="+mn-ea"/>
                <a:cs typeface="Arial" charset="0"/>
              </a:rPr>
              <a:t>TRACKER</a:t>
            </a:r>
          </a:p>
        </p:txBody>
      </p:sp>
      <p:sp>
        <p:nvSpPr>
          <p:cNvPr id="1032" name="McK 3. Unit of measure" hidden="1"/>
          <p:cNvSpPr txBox="1">
            <a:spLocks noChangeArrowheads="1"/>
          </p:cNvSpPr>
          <p:nvPr/>
        </p:nvSpPr>
        <p:spPr bwMode="auto">
          <a:xfrm>
            <a:off x="121489" y="542616"/>
            <a:ext cx="3730492" cy="200055"/>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300" dirty="0" smtClean="0">
                <a:solidFill>
                  <a:srgbClr val="808080"/>
                </a:solidFill>
                <a:ea typeface="+mn-ea"/>
                <a:cs typeface="Arial" charset="0"/>
              </a:rPr>
              <a:t>Unit of measure</a:t>
            </a:r>
          </a:p>
        </p:txBody>
      </p:sp>
      <p:grpSp>
        <p:nvGrpSpPr>
          <p:cNvPr id="1029" name="McK Slide Elements"/>
          <p:cNvGrpSpPr>
            <a:grpSpLocks/>
          </p:cNvGrpSpPr>
          <p:nvPr/>
        </p:nvGrpSpPr>
        <p:grpSpPr bwMode="auto">
          <a:xfrm>
            <a:off x="121492" y="6219835"/>
            <a:ext cx="8722840" cy="494021"/>
            <a:chOff x="75" y="3840"/>
            <a:chExt cx="5385" cy="305"/>
          </a:xfrm>
        </p:grpSpPr>
        <p:sp>
          <p:nvSpPr>
            <p:cNvPr id="1151" name="McK 4. Footnote" hidden="1"/>
            <p:cNvSpPr txBox="1">
              <a:spLocks noChangeArrowheads="1"/>
            </p:cNvSpPr>
            <p:nvPr userDrawn="1"/>
          </p:nvSpPr>
          <p:spPr bwMode="auto">
            <a:xfrm>
              <a:off x="75" y="3840"/>
              <a:ext cx="5385" cy="8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900" dirty="0" smtClean="0">
                  <a:solidFill>
                    <a:srgbClr val="000000"/>
                  </a:solidFill>
                  <a:ea typeface="+mn-ea"/>
                  <a:cs typeface="Arial" charset="0"/>
                </a:rPr>
                <a:t>1 Footnote</a:t>
              </a:r>
            </a:p>
          </p:txBody>
        </p:sp>
        <p:sp>
          <p:nvSpPr>
            <p:cNvPr id="1037" name="McK 5. Source" hidden="1"/>
            <p:cNvSpPr>
              <a:spLocks noChangeArrowheads="1"/>
            </p:cNvSpPr>
            <p:nvPr userDrawn="1"/>
          </p:nvSpPr>
          <p:spPr bwMode="auto">
            <a:xfrm>
              <a:off x="75" y="4059"/>
              <a:ext cx="4323"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marL="564754" indent="-564754" defTabSz="829477">
                <a:tabLst>
                  <a:tab pos="567683" algn="l"/>
                </a:tabLst>
              </a:pPr>
              <a:r>
                <a:rPr lang="en-US" sz="900" dirty="0">
                  <a:solidFill>
                    <a:srgbClr val="000000"/>
                  </a:solidFill>
                  <a:latin typeface="Arial"/>
                  <a:ea typeface="+mn-ea"/>
                  <a:cs typeface="Arial" charset="0"/>
                </a:rPr>
                <a:t>SOURCE: Source</a:t>
              </a:r>
            </a:p>
          </p:txBody>
        </p:sp>
      </p:grpSp>
      <p:grpSp>
        <p:nvGrpSpPr>
          <p:cNvPr id="1030" name="ACET" hidden="1"/>
          <p:cNvGrpSpPr>
            <a:grpSpLocks/>
          </p:cNvGrpSpPr>
          <p:nvPr/>
        </p:nvGrpSpPr>
        <p:grpSpPr bwMode="auto">
          <a:xfrm>
            <a:off x="1482162" y="1177578"/>
            <a:ext cx="4350892" cy="490783"/>
            <a:chOff x="915" y="727"/>
            <a:chExt cx="2686" cy="303"/>
          </a:xfrm>
        </p:grpSpPr>
        <p:cxnSp>
          <p:nvCxnSpPr>
            <p:cNvPr id="1034" name="AutoShape 249" hidden="1"/>
            <p:cNvCxnSpPr>
              <a:cxnSpLocks noChangeShapeType="1"/>
              <a:stCxn id="1035" idx="4"/>
              <a:endCxn id="1035"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035" name="AutoShape 250" hidden="1"/>
            <p:cNvSpPr>
              <a:spLocks noChangeArrowheads="1"/>
            </p:cNvSpPr>
            <p:nvPr/>
          </p:nvSpPr>
          <p:spPr bwMode="auto">
            <a:xfrm>
              <a:off x="915" y="727"/>
              <a:ext cx="2686" cy="303"/>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288" anchor="b">
              <a:spAutoFit/>
            </a:bodyPr>
            <a:lstStyle/>
            <a:p>
              <a:pPr defTabSz="799475"/>
              <a:r>
                <a:rPr lang="en-US" sz="1500" b="1" dirty="0">
                  <a:solidFill>
                    <a:srgbClr val="000000"/>
                  </a:solidFill>
                  <a:latin typeface="Arial"/>
                  <a:ea typeface="+mn-ea"/>
                  <a:cs typeface="Arial" charset="0"/>
                </a:rPr>
                <a:t>Title</a:t>
              </a:r>
            </a:p>
            <a:p>
              <a:pPr defTabSz="799475"/>
              <a:r>
                <a:rPr lang="en-US" sz="1500" dirty="0">
                  <a:solidFill>
                    <a:srgbClr val="808080"/>
                  </a:solidFill>
                  <a:latin typeface="Arial"/>
                  <a:ea typeface="+mn-ea"/>
                  <a:cs typeface="Arial" charset="0"/>
                </a:rPr>
                <a:t>Unit of measure</a:t>
              </a:r>
            </a:p>
          </p:txBody>
        </p:sp>
      </p:grpSp>
      <p:sp>
        <p:nvSpPr>
          <p:cNvPr id="1304" name="Rectangle 280"/>
          <p:cNvSpPr>
            <a:spLocks noGrp="1" noChangeArrowheads="1"/>
          </p:cNvSpPr>
          <p:nvPr>
            <p:ph type="sldNum" sz="quarter" idx="4"/>
          </p:nvPr>
        </p:nvSpPr>
        <p:spPr bwMode="auto">
          <a:xfrm>
            <a:off x="8719603" y="6566447"/>
            <a:ext cx="199240" cy="155496"/>
          </a:xfrm>
          <a:prstGeom prst="rect">
            <a:avLst/>
          </a:prstGeom>
          <a:noFill/>
          <a:ln>
            <a:noFill/>
          </a:ln>
          <a:effectLst/>
          <a:extLst/>
        </p:spPr>
        <p:txBody>
          <a:bodyPr vert="horz" wrap="none" lIns="0" tIns="0" rIns="0" bIns="0" numCol="1" anchor="t" anchorCtr="0" compatLnSpc="1">
            <a:prstTxWarp prst="textNoShape">
              <a:avLst/>
            </a:prstTxWarp>
          </a:bodyPr>
          <a:lstStyle>
            <a:lvl1pPr>
              <a:defRPr sz="900" b="0">
                <a:solidFill>
                  <a:srgbClr val="000000"/>
                </a:solidFill>
                <a:latin typeface="Arial" charset="0"/>
              </a:defRPr>
            </a:lvl1pPr>
          </a:lstStyle>
          <a:p>
            <a:pPr defTabSz="799475">
              <a:defRPr/>
            </a:pPr>
            <a:fld id="{068B7F83-970F-4382-8513-ACD5D79E3117}" type="slidenum">
              <a:rPr lang="en-US" smtClean="0">
                <a:ea typeface="+mn-ea"/>
                <a:cs typeface="Arial" charset="0"/>
              </a:rPr>
              <a:pPr defTabSz="799475">
                <a:defRPr/>
              </a:pPr>
              <a:t>‹#›</a:t>
            </a:fld>
            <a:r>
              <a:rPr lang="en-US" smtClean="0">
                <a:ea typeface="+mn-ea"/>
                <a:cs typeface="Arial" charset="0"/>
              </a:rPr>
              <a:t> </a:t>
            </a:r>
            <a:endParaRPr lang="en-US" dirty="0">
              <a:ea typeface="+mn-ea"/>
              <a:cs typeface="Arial" charset="0"/>
            </a:endParaRPr>
          </a:p>
        </p:txBody>
      </p:sp>
      <p:sp>
        <p:nvSpPr>
          <p:cNvPr id="2" name="Rectangle 286"/>
          <p:cNvSpPr>
            <a:spLocks noGrp="1" noChangeArrowheads="1"/>
          </p:cNvSpPr>
          <p:nvPr>
            <p:ph type="body" idx="1"/>
          </p:nvPr>
        </p:nvSpPr>
        <p:spPr bwMode="auto">
          <a:xfrm>
            <a:off x="1482161" y="1990668"/>
            <a:ext cx="4389768" cy="1247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doc id"/>
          <p:cNvSpPr>
            <a:spLocks noChangeArrowheads="1"/>
          </p:cNvSpPr>
          <p:nvPr/>
        </p:nvSpPr>
        <p:spPr bwMode="auto">
          <a:xfrm>
            <a:off x="8246616" y="37259"/>
            <a:ext cx="670614" cy="124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p>
            <a:pPr algn="r" defTabSz="829477"/>
            <a:endParaRPr lang="en-GB" sz="700" dirty="0">
              <a:solidFill>
                <a:srgbClr val="000000"/>
              </a:solidFill>
              <a:latin typeface="Arial"/>
              <a:ea typeface="+mn-ea"/>
              <a:cs typeface="Arial" charset="0"/>
            </a:endParaRPr>
          </a:p>
        </p:txBody>
      </p:sp>
    </p:spTree>
    <p:extLst>
      <p:ext uri="{BB962C8B-B14F-4D97-AF65-F5344CB8AC3E}">
        <p14:creationId xmlns:p14="http://schemas.microsoft.com/office/powerpoint/2010/main" xmlns="" val="1906251241"/>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 id="2147484243" r:id="rId12"/>
    <p:sldLayoutId id="2147484244" r:id="rId13"/>
  </p:sldLayoutIdLst>
  <p:hf hdr="0" ftr="0" dt="0"/>
  <p:txStyles>
    <p:titleStyle>
      <a:lvl1pPr algn="l" defTabSz="829477" rtl="0" eaLnBrk="0" fontAlgn="base" hangingPunct="0">
        <a:spcBef>
          <a:spcPct val="0"/>
        </a:spcBef>
        <a:spcAft>
          <a:spcPct val="0"/>
        </a:spcAft>
        <a:defRPr sz="1800" b="1">
          <a:solidFill>
            <a:schemeClr val="tx2"/>
          </a:solidFill>
          <a:latin typeface="+mj-lt"/>
          <a:ea typeface="+mj-ea"/>
          <a:cs typeface="+mj-cs"/>
        </a:defRPr>
      </a:lvl1pPr>
      <a:lvl2pPr algn="l" defTabSz="829477" rtl="0" eaLnBrk="0" fontAlgn="base" hangingPunct="0">
        <a:spcBef>
          <a:spcPct val="0"/>
        </a:spcBef>
        <a:spcAft>
          <a:spcPct val="0"/>
        </a:spcAft>
        <a:defRPr sz="1800" b="1">
          <a:solidFill>
            <a:schemeClr val="tx2"/>
          </a:solidFill>
          <a:latin typeface="Arial" charset="0"/>
        </a:defRPr>
      </a:lvl2pPr>
      <a:lvl3pPr algn="l" defTabSz="829477" rtl="0" eaLnBrk="0" fontAlgn="base" hangingPunct="0">
        <a:spcBef>
          <a:spcPct val="0"/>
        </a:spcBef>
        <a:spcAft>
          <a:spcPct val="0"/>
        </a:spcAft>
        <a:defRPr sz="1800" b="1">
          <a:solidFill>
            <a:schemeClr val="tx2"/>
          </a:solidFill>
          <a:latin typeface="Arial" charset="0"/>
        </a:defRPr>
      </a:lvl3pPr>
      <a:lvl4pPr algn="l" defTabSz="829477" rtl="0" eaLnBrk="0" fontAlgn="base" hangingPunct="0">
        <a:spcBef>
          <a:spcPct val="0"/>
        </a:spcBef>
        <a:spcAft>
          <a:spcPct val="0"/>
        </a:spcAft>
        <a:defRPr sz="1800" b="1">
          <a:solidFill>
            <a:schemeClr val="tx2"/>
          </a:solidFill>
          <a:latin typeface="Arial" charset="0"/>
        </a:defRPr>
      </a:lvl4pPr>
      <a:lvl5pPr algn="l" defTabSz="829477" rtl="0" eaLnBrk="0" fontAlgn="base" hangingPunct="0">
        <a:spcBef>
          <a:spcPct val="0"/>
        </a:spcBef>
        <a:spcAft>
          <a:spcPct val="0"/>
        </a:spcAft>
        <a:defRPr sz="1800" b="1">
          <a:solidFill>
            <a:schemeClr val="tx2"/>
          </a:solidFill>
          <a:latin typeface="Arial" charset="0"/>
        </a:defRPr>
      </a:lvl5pPr>
      <a:lvl6pPr marL="423563" algn="l" defTabSz="829477" rtl="0" fontAlgn="base">
        <a:spcBef>
          <a:spcPct val="0"/>
        </a:spcBef>
        <a:spcAft>
          <a:spcPct val="0"/>
        </a:spcAft>
        <a:defRPr sz="1800" b="1">
          <a:solidFill>
            <a:schemeClr val="tx2"/>
          </a:solidFill>
          <a:latin typeface="Arial" charset="0"/>
        </a:defRPr>
      </a:lvl6pPr>
      <a:lvl7pPr marL="847131" algn="l" defTabSz="829477" rtl="0" fontAlgn="base">
        <a:spcBef>
          <a:spcPct val="0"/>
        </a:spcBef>
        <a:spcAft>
          <a:spcPct val="0"/>
        </a:spcAft>
        <a:defRPr sz="1800" b="1">
          <a:solidFill>
            <a:schemeClr val="tx2"/>
          </a:solidFill>
          <a:latin typeface="Arial" charset="0"/>
        </a:defRPr>
      </a:lvl7pPr>
      <a:lvl8pPr marL="1270701" algn="l" defTabSz="829477" rtl="0" fontAlgn="base">
        <a:spcBef>
          <a:spcPct val="0"/>
        </a:spcBef>
        <a:spcAft>
          <a:spcPct val="0"/>
        </a:spcAft>
        <a:defRPr sz="1800" b="1">
          <a:solidFill>
            <a:schemeClr val="tx2"/>
          </a:solidFill>
          <a:latin typeface="Arial" charset="0"/>
        </a:defRPr>
      </a:lvl8pPr>
      <a:lvl9pPr marL="1694261" algn="l" defTabSz="829477" rtl="0" fontAlgn="base">
        <a:spcBef>
          <a:spcPct val="0"/>
        </a:spcBef>
        <a:spcAft>
          <a:spcPct val="0"/>
        </a:spcAft>
        <a:defRPr sz="1800" b="1">
          <a:solidFill>
            <a:schemeClr val="tx2"/>
          </a:solidFill>
          <a:latin typeface="Arial" charset="0"/>
        </a:defRPr>
      </a:lvl9pPr>
    </p:titleStyle>
    <p:bodyStyle>
      <a:lvl1pPr marL="317678" indent="-317678" algn="l" defTabSz="829477" rtl="0" eaLnBrk="0" fontAlgn="base" hangingPunct="0">
        <a:spcBef>
          <a:spcPct val="0"/>
        </a:spcBef>
        <a:spcAft>
          <a:spcPct val="0"/>
        </a:spcAft>
        <a:buClr>
          <a:schemeClr val="tx2"/>
        </a:buClr>
        <a:buChar char="•"/>
        <a:defRPr sz="1500">
          <a:solidFill>
            <a:schemeClr val="tx1"/>
          </a:solidFill>
          <a:latin typeface="+mn-lt"/>
          <a:ea typeface="+mn-ea"/>
          <a:cs typeface="+mn-cs"/>
        </a:defRPr>
      </a:lvl1pPr>
      <a:lvl2pPr marL="179430" indent="-177958" algn="l" defTabSz="829477" rtl="0" eaLnBrk="0" fontAlgn="base" hangingPunct="0">
        <a:spcBef>
          <a:spcPct val="0"/>
        </a:spcBef>
        <a:spcAft>
          <a:spcPct val="0"/>
        </a:spcAft>
        <a:buClr>
          <a:schemeClr val="tx2"/>
        </a:buClr>
        <a:buSzPct val="125000"/>
        <a:buFont typeface="Arial" charset="0"/>
        <a:buChar char="▪"/>
        <a:defRPr sz="1500">
          <a:solidFill>
            <a:schemeClr val="tx1"/>
          </a:solidFill>
          <a:latin typeface="+mn-lt"/>
        </a:defRPr>
      </a:lvl2pPr>
      <a:lvl3pPr marL="423563" indent="-242670" algn="l" defTabSz="829477" rtl="0" eaLnBrk="0" fontAlgn="base" hangingPunct="0">
        <a:spcBef>
          <a:spcPct val="0"/>
        </a:spcBef>
        <a:spcAft>
          <a:spcPct val="0"/>
        </a:spcAft>
        <a:buClr>
          <a:schemeClr val="tx2"/>
        </a:buClr>
        <a:buSzPct val="120000"/>
        <a:buFont typeface="Arial" charset="0"/>
        <a:buChar char="–"/>
        <a:defRPr sz="1500">
          <a:solidFill>
            <a:schemeClr val="tx1"/>
          </a:solidFill>
          <a:latin typeface="+mn-lt"/>
        </a:defRPr>
      </a:lvl3pPr>
      <a:lvl4pPr marL="569159" indent="-144133" algn="l" defTabSz="829477" rtl="0" eaLnBrk="0" fontAlgn="base" hangingPunct="0">
        <a:spcBef>
          <a:spcPct val="0"/>
        </a:spcBef>
        <a:spcAft>
          <a:spcPct val="0"/>
        </a:spcAft>
        <a:buClr>
          <a:schemeClr val="tx2"/>
        </a:buClr>
        <a:buSzPct val="120000"/>
        <a:buFont typeface="Arial" charset="0"/>
        <a:buChar char="▫"/>
        <a:defRPr sz="1500">
          <a:solidFill>
            <a:schemeClr val="tx1"/>
          </a:solidFill>
          <a:latin typeface="+mn-lt"/>
        </a:defRPr>
      </a:lvl4pPr>
      <a:lvl5pPr marL="691238" indent="-120596" algn="l" defTabSz="829477" rtl="0" eaLnBrk="0" fontAlgn="base" hangingPunct="0">
        <a:spcBef>
          <a:spcPct val="0"/>
        </a:spcBef>
        <a:spcAft>
          <a:spcPct val="0"/>
        </a:spcAft>
        <a:buClr>
          <a:schemeClr val="tx2"/>
        </a:buClr>
        <a:buSzPct val="89000"/>
        <a:buFont typeface="Arial" charset="0"/>
        <a:buChar char="-"/>
        <a:defRPr sz="1500">
          <a:solidFill>
            <a:schemeClr val="tx1"/>
          </a:solidFill>
          <a:latin typeface="+mn-lt"/>
        </a:defRPr>
      </a:lvl5pPr>
      <a:lvl6pPr marL="1114801" indent="-120596" algn="l" defTabSz="829477" rtl="0" fontAlgn="base">
        <a:spcBef>
          <a:spcPct val="0"/>
        </a:spcBef>
        <a:spcAft>
          <a:spcPct val="0"/>
        </a:spcAft>
        <a:buClr>
          <a:schemeClr val="tx2"/>
        </a:buClr>
        <a:buSzPct val="89000"/>
        <a:buFont typeface="Arial" charset="0"/>
        <a:buChar char="-"/>
        <a:defRPr sz="1500">
          <a:solidFill>
            <a:schemeClr val="tx1"/>
          </a:solidFill>
          <a:latin typeface="+mn-lt"/>
        </a:defRPr>
      </a:lvl6pPr>
      <a:lvl7pPr marL="1538367" indent="-120596" algn="l" defTabSz="829477" rtl="0" fontAlgn="base">
        <a:spcBef>
          <a:spcPct val="0"/>
        </a:spcBef>
        <a:spcAft>
          <a:spcPct val="0"/>
        </a:spcAft>
        <a:buClr>
          <a:schemeClr val="tx2"/>
        </a:buClr>
        <a:buSzPct val="89000"/>
        <a:buFont typeface="Arial" charset="0"/>
        <a:buChar char="-"/>
        <a:defRPr sz="1500">
          <a:solidFill>
            <a:schemeClr val="tx1"/>
          </a:solidFill>
          <a:latin typeface="+mn-lt"/>
        </a:defRPr>
      </a:lvl7pPr>
      <a:lvl8pPr marL="1961934" indent="-120596" algn="l" defTabSz="829477" rtl="0" fontAlgn="base">
        <a:spcBef>
          <a:spcPct val="0"/>
        </a:spcBef>
        <a:spcAft>
          <a:spcPct val="0"/>
        </a:spcAft>
        <a:buClr>
          <a:schemeClr val="tx2"/>
        </a:buClr>
        <a:buSzPct val="89000"/>
        <a:buFont typeface="Arial" charset="0"/>
        <a:buChar char="-"/>
        <a:defRPr sz="1500">
          <a:solidFill>
            <a:schemeClr val="tx1"/>
          </a:solidFill>
          <a:latin typeface="+mn-lt"/>
        </a:defRPr>
      </a:lvl8pPr>
      <a:lvl9pPr marL="2385495" indent="-120596" algn="l" defTabSz="829477" rtl="0" fontAlgn="base">
        <a:spcBef>
          <a:spcPct val="0"/>
        </a:spcBef>
        <a:spcAft>
          <a:spcPct val="0"/>
        </a:spcAft>
        <a:buClr>
          <a:schemeClr val="tx2"/>
        </a:buClr>
        <a:buSzPct val="89000"/>
        <a:buFont typeface="Arial" charset="0"/>
        <a:buChar char="-"/>
        <a:defRPr sz="1500">
          <a:solidFill>
            <a:schemeClr val="tx1"/>
          </a:solidFill>
          <a:latin typeface="+mn-lt"/>
        </a:defRPr>
      </a:lvl9pPr>
    </p:bodyStyle>
    <p:otherStyle>
      <a:defPPr>
        <a:defRPr lang="en-US"/>
      </a:defPPr>
      <a:lvl1pPr marL="0" algn="l" defTabSz="847131" rtl="0" eaLnBrk="1" latinLnBrk="0" hangingPunct="1">
        <a:defRPr sz="1700" kern="1200">
          <a:solidFill>
            <a:schemeClr val="tx1"/>
          </a:solidFill>
          <a:latin typeface="+mn-lt"/>
          <a:ea typeface="+mn-ea"/>
          <a:cs typeface="+mn-cs"/>
        </a:defRPr>
      </a:lvl1pPr>
      <a:lvl2pPr marL="423563" algn="l" defTabSz="847131" rtl="0" eaLnBrk="1" latinLnBrk="0" hangingPunct="1">
        <a:defRPr sz="1700" kern="1200">
          <a:solidFill>
            <a:schemeClr val="tx1"/>
          </a:solidFill>
          <a:latin typeface="+mn-lt"/>
          <a:ea typeface="+mn-ea"/>
          <a:cs typeface="+mn-cs"/>
        </a:defRPr>
      </a:lvl2pPr>
      <a:lvl3pPr marL="847131" algn="l" defTabSz="847131" rtl="0" eaLnBrk="1" latinLnBrk="0" hangingPunct="1">
        <a:defRPr sz="1700" kern="1200">
          <a:solidFill>
            <a:schemeClr val="tx1"/>
          </a:solidFill>
          <a:latin typeface="+mn-lt"/>
          <a:ea typeface="+mn-ea"/>
          <a:cs typeface="+mn-cs"/>
        </a:defRPr>
      </a:lvl3pPr>
      <a:lvl4pPr marL="1270701" algn="l" defTabSz="847131" rtl="0" eaLnBrk="1" latinLnBrk="0" hangingPunct="1">
        <a:defRPr sz="1700" kern="1200">
          <a:solidFill>
            <a:schemeClr val="tx1"/>
          </a:solidFill>
          <a:latin typeface="+mn-lt"/>
          <a:ea typeface="+mn-ea"/>
          <a:cs typeface="+mn-cs"/>
        </a:defRPr>
      </a:lvl4pPr>
      <a:lvl5pPr marL="1694261" algn="l" defTabSz="847131" rtl="0" eaLnBrk="1" latinLnBrk="0" hangingPunct="1">
        <a:defRPr sz="1700" kern="1200">
          <a:solidFill>
            <a:schemeClr val="tx1"/>
          </a:solidFill>
          <a:latin typeface="+mn-lt"/>
          <a:ea typeface="+mn-ea"/>
          <a:cs typeface="+mn-cs"/>
        </a:defRPr>
      </a:lvl5pPr>
      <a:lvl6pPr marL="2117825" algn="l" defTabSz="847131" rtl="0" eaLnBrk="1" latinLnBrk="0" hangingPunct="1">
        <a:defRPr sz="1700" kern="1200">
          <a:solidFill>
            <a:schemeClr val="tx1"/>
          </a:solidFill>
          <a:latin typeface="+mn-lt"/>
          <a:ea typeface="+mn-ea"/>
          <a:cs typeface="+mn-cs"/>
        </a:defRPr>
      </a:lvl6pPr>
      <a:lvl7pPr marL="2541393" algn="l" defTabSz="847131" rtl="0" eaLnBrk="1" latinLnBrk="0" hangingPunct="1">
        <a:defRPr sz="1700" kern="1200">
          <a:solidFill>
            <a:schemeClr val="tx1"/>
          </a:solidFill>
          <a:latin typeface="+mn-lt"/>
          <a:ea typeface="+mn-ea"/>
          <a:cs typeface="+mn-cs"/>
        </a:defRPr>
      </a:lvl7pPr>
      <a:lvl8pPr marL="2964958" algn="l" defTabSz="847131" rtl="0" eaLnBrk="1" latinLnBrk="0" hangingPunct="1">
        <a:defRPr sz="1700" kern="1200">
          <a:solidFill>
            <a:schemeClr val="tx1"/>
          </a:solidFill>
          <a:latin typeface="+mn-lt"/>
          <a:ea typeface="+mn-ea"/>
          <a:cs typeface="+mn-cs"/>
        </a:defRPr>
      </a:lvl8pPr>
      <a:lvl9pPr marL="3388525" algn="l" defTabSz="847131"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McK 2. Slide Title"/>
          <p:cNvSpPr>
            <a:spLocks noGrp="1" noChangeArrowheads="1"/>
          </p:cNvSpPr>
          <p:nvPr>
            <p:ph type="title"/>
          </p:nvPr>
        </p:nvSpPr>
        <p:spPr bwMode="auto">
          <a:xfrm>
            <a:off x="121496" y="234890"/>
            <a:ext cx="87941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McK 1. On-page tracker" hidden="1"/>
          <p:cNvSpPr>
            <a:spLocks noChangeArrowheads="1"/>
          </p:cNvSpPr>
          <p:nvPr/>
        </p:nvSpPr>
        <p:spPr bwMode="auto">
          <a:xfrm>
            <a:off x="121489" y="27538"/>
            <a:ext cx="79508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799871"/>
            <a:r>
              <a:rPr lang="en-US" sz="1300" dirty="0">
                <a:solidFill>
                  <a:srgbClr val="808080"/>
                </a:solidFill>
                <a:latin typeface="Arial"/>
                <a:ea typeface="+mn-ea"/>
                <a:cs typeface="Arial" charset="0"/>
              </a:rPr>
              <a:t>TRACKER</a:t>
            </a:r>
          </a:p>
        </p:txBody>
      </p:sp>
      <p:sp>
        <p:nvSpPr>
          <p:cNvPr id="1032" name="McK 3. Unit of measure" hidden="1"/>
          <p:cNvSpPr txBox="1">
            <a:spLocks noChangeArrowheads="1"/>
          </p:cNvSpPr>
          <p:nvPr/>
        </p:nvSpPr>
        <p:spPr bwMode="auto">
          <a:xfrm>
            <a:off x="121489" y="542616"/>
            <a:ext cx="3730492" cy="200055"/>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300" dirty="0" smtClean="0">
                <a:solidFill>
                  <a:srgbClr val="808080"/>
                </a:solidFill>
                <a:ea typeface="+mn-ea"/>
                <a:cs typeface="Arial" charset="0"/>
              </a:rPr>
              <a:t>Unit of measure</a:t>
            </a:r>
          </a:p>
        </p:txBody>
      </p:sp>
      <p:grpSp>
        <p:nvGrpSpPr>
          <p:cNvPr id="1029" name="McK Slide Elements"/>
          <p:cNvGrpSpPr>
            <a:grpSpLocks/>
          </p:cNvGrpSpPr>
          <p:nvPr/>
        </p:nvGrpSpPr>
        <p:grpSpPr bwMode="auto">
          <a:xfrm>
            <a:off x="121492" y="6219831"/>
            <a:ext cx="8722840" cy="494021"/>
            <a:chOff x="75" y="3840"/>
            <a:chExt cx="5385" cy="305"/>
          </a:xfrm>
        </p:grpSpPr>
        <p:sp>
          <p:nvSpPr>
            <p:cNvPr id="1151" name="McK 4. Footnote" hidden="1"/>
            <p:cNvSpPr txBox="1">
              <a:spLocks noChangeArrowheads="1"/>
            </p:cNvSpPr>
            <p:nvPr userDrawn="1"/>
          </p:nvSpPr>
          <p:spPr bwMode="auto">
            <a:xfrm>
              <a:off x="75" y="3840"/>
              <a:ext cx="5385" cy="8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900" dirty="0" smtClean="0">
                  <a:solidFill>
                    <a:srgbClr val="000000"/>
                  </a:solidFill>
                  <a:ea typeface="+mn-ea"/>
                  <a:cs typeface="Arial" charset="0"/>
                </a:rPr>
                <a:t>1 Footnote</a:t>
              </a:r>
            </a:p>
          </p:txBody>
        </p:sp>
        <p:sp>
          <p:nvSpPr>
            <p:cNvPr id="1037" name="McK 5. Source" hidden="1"/>
            <p:cNvSpPr>
              <a:spLocks noChangeArrowheads="1"/>
            </p:cNvSpPr>
            <p:nvPr userDrawn="1"/>
          </p:nvSpPr>
          <p:spPr bwMode="auto">
            <a:xfrm>
              <a:off x="75" y="4059"/>
              <a:ext cx="4323"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marL="565034" indent="-565034" defTabSz="829889">
                <a:tabLst>
                  <a:tab pos="567967" algn="l"/>
                </a:tabLst>
              </a:pPr>
              <a:r>
                <a:rPr lang="en-US" sz="900" dirty="0">
                  <a:solidFill>
                    <a:srgbClr val="000000"/>
                  </a:solidFill>
                  <a:latin typeface="Arial"/>
                  <a:ea typeface="+mn-ea"/>
                  <a:cs typeface="Arial" charset="0"/>
                </a:rPr>
                <a:t>SOURCE: Source</a:t>
              </a:r>
            </a:p>
          </p:txBody>
        </p:sp>
      </p:grpSp>
      <p:grpSp>
        <p:nvGrpSpPr>
          <p:cNvPr id="1030" name="ACET" hidden="1"/>
          <p:cNvGrpSpPr>
            <a:grpSpLocks/>
          </p:cNvGrpSpPr>
          <p:nvPr/>
        </p:nvGrpSpPr>
        <p:grpSpPr bwMode="auto">
          <a:xfrm>
            <a:off x="1482162" y="1177574"/>
            <a:ext cx="4350892" cy="490783"/>
            <a:chOff x="915" y="727"/>
            <a:chExt cx="2686" cy="303"/>
          </a:xfrm>
        </p:grpSpPr>
        <p:cxnSp>
          <p:nvCxnSpPr>
            <p:cNvPr id="1034" name="AutoShape 249" hidden="1"/>
            <p:cNvCxnSpPr>
              <a:cxnSpLocks noChangeShapeType="1"/>
              <a:stCxn id="1035" idx="4"/>
              <a:endCxn id="1035"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035" name="AutoShape 250" hidden="1"/>
            <p:cNvSpPr>
              <a:spLocks noChangeArrowheads="1"/>
            </p:cNvSpPr>
            <p:nvPr/>
          </p:nvSpPr>
          <p:spPr bwMode="auto">
            <a:xfrm>
              <a:off x="915" y="727"/>
              <a:ext cx="2686" cy="303"/>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288" anchor="b">
              <a:spAutoFit/>
            </a:bodyPr>
            <a:lstStyle/>
            <a:p>
              <a:pPr defTabSz="799871"/>
              <a:r>
                <a:rPr lang="en-US" sz="1500" b="1" dirty="0">
                  <a:solidFill>
                    <a:srgbClr val="000000"/>
                  </a:solidFill>
                  <a:latin typeface="Arial"/>
                  <a:ea typeface="+mn-ea"/>
                  <a:cs typeface="Arial" charset="0"/>
                </a:rPr>
                <a:t>Title</a:t>
              </a:r>
            </a:p>
            <a:p>
              <a:pPr defTabSz="799871"/>
              <a:r>
                <a:rPr lang="en-US" sz="1500" dirty="0">
                  <a:solidFill>
                    <a:srgbClr val="808080"/>
                  </a:solidFill>
                  <a:latin typeface="Arial"/>
                  <a:ea typeface="+mn-ea"/>
                  <a:cs typeface="Arial" charset="0"/>
                </a:rPr>
                <a:t>Unit of measure</a:t>
              </a:r>
            </a:p>
          </p:txBody>
        </p:sp>
      </p:grpSp>
      <p:sp>
        <p:nvSpPr>
          <p:cNvPr id="1304" name="Rectangle 280"/>
          <p:cNvSpPr>
            <a:spLocks noGrp="1" noChangeArrowheads="1"/>
          </p:cNvSpPr>
          <p:nvPr>
            <p:ph type="sldNum" sz="quarter" idx="4"/>
          </p:nvPr>
        </p:nvSpPr>
        <p:spPr bwMode="auto">
          <a:xfrm>
            <a:off x="8719603" y="6566447"/>
            <a:ext cx="199240" cy="155496"/>
          </a:xfrm>
          <a:prstGeom prst="rect">
            <a:avLst/>
          </a:prstGeom>
          <a:noFill/>
          <a:ln>
            <a:noFill/>
          </a:ln>
          <a:effectLst/>
          <a:extLst/>
        </p:spPr>
        <p:txBody>
          <a:bodyPr vert="horz" wrap="none" lIns="0" tIns="0" rIns="0" bIns="0" numCol="1" anchor="t" anchorCtr="0" compatLnSpc="1">
            <a:prstTxWarp prst="textNoShape">
              <a:avLst/>
            </a:prstTxWarp>
          </a:bodyPr>
          <a:lstStyle>
            <a:lvl1pPr>
              <a:defRPr sz="900" b="0">
                <a:solidFill>
                  <a:srgbClr val="000000"/>
                </a:solidFill>
                <a:latin typeface="Arial" charset="0"/>
              </a:defRPr>
            </a:lvl1pPr>
          </a:lstStyle>
          <a:p>
            <a:pPr defTabSz="799871">
              <a:defRPr/>
            </a:pPr>
            <a:fld id="{068B7F83-970F-4382-8513-ACD5D79E3117}" type="slidenum">
              <a:rPr lang="en-US" smtClean="0">
                <a:ea typeface="+mn-ea"/>
                <a:cs typeface="Arial" charset="0"/>
              </a:rPr>
              <a:pPr defTabSz="799871">
                <a:defRPr/>
              </a:pPr>
              <a:t>‹#›</a:t>
            </a:fld>
            <a:r>
              <a:rPr lang="en-US" smtClean="0">
                <a:ea typeface="+mn-ea"/>
                <a:cs typeface="Arial" charset="0"/>
              </a:rPr>
              <a:t> </a:t>
            </a:r>
            <a:endParaRPr lang="en-US" dirty="0">
              <a:ea typeface="+mn-ea"/>
              <a:cs typeface="Arial" charset="0"/>
            </a:endParaRPr>
          </a:p>
        </p:txBody>
      </p:sp>
      <p:sp>
        <p:nvSpPr>
          <p:cNvPr id="2" name="Rectangle 286"/>
          <p:cNvSpPr>
            <a:spLocks noGrp="1" noChangeArrowheads="1"/>
          </p:cNvSpPr>
          <p:nvPr>
            <p:ph type="body" idx="1"/>
          </p:nvPr>
        </p:nvSpPr>
        <p:spPr bwMode="auto">
          <a:xfrm>
            <a:off x="1482161" y="1990668"/>
            <a:ext cx="4389768" cy="1247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doc id"/>
          <p:cNvSpPr>
            <a:spLocks noChangeArrowheads="1"/>
          </p:cNvSpPr>
          <p:nvPr/>
        </p:nvSpPr>
        <p:spPr bwMode="auto">
          <a:xfrm>
            <a:off x="8246616" y="37259"/>
            <a:ext cx="670614" cy="124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p>
            <a:pPr algn="r" defTabSz="829889"/>
            <a:endParaRPr lang="en-GB" sz="700" dirty="0">
              <a:solidFill>
                <a:srgbClr val="000000"/>
              </a:solidFill>
              <a:latin typeface="Arial"/>
              <a:ea typeface="+mn-ea"/>
              <a:cs typeface="Arial" charset="0"/>
            </a:endParaRPr>
          </a:p>
        </p:txBody>
      </p:sp>
    </p:spTree>
    <p:extLst>
      <p:ext uri="{BB962C8B-B14F-4D97-AF65-F5344CB8AC3E}">
        <p14:creationId xmlns:p14="http://schemas.microsoft.com/office/powerpoint/2010/main" xmlns="" val="974515636"/>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Lst>
  <p:hf hdr="0" ftr="0" dt="0"/>
  <p:txStyles>
    <p:titleStyle>
      <a:lvl1pPr algn="l" defTabSz="829889" rtl="0" eaLnBrk="0" fontAlgn="base" hangingPunct="0">
        <a:spcBef>
          <a:spcPct val="0"/>
        </a:spcBef>
        <a:spcAft>
          <a:spcPct val="0"/>
        </a:spcAft>
        <a:defRPr sz="1800" b="1">
          <a:solidFill>
            <a:schemeClr val="tx2"/>
          </a:solidFill>
          <a:latin typeface="+mj-lt"/>
          <a:ea typeface="+mj-ea"/>
          <a:cs typeface="+mj-cs"/>
        </a:defRPr>
      </a:lvl1pPr>
      <a:lvl2pPr algn="l" defTabSz="829889" rtl="0" eaLnBrk="0" fontAlgn="base" hangingPunct="0">
        <a:spcBef>
          <a:spcPct val="0"/>
        </a:spcBef>
        <a:spcAft>
          <a:spcPct val="0"/>
        </a:spcAft>
        <a:defRPr sz="1800" b="1">
          <a:solidFill>
            <a:schemeClr val="tx2"/>
          </a:solidFill>
          <a:latin typeface="Arial" charset="0"/>
        </a:defRPr>
      </a:lvl2pPr>
      <a:lvl3pPr algn="l" defTabSz="829889" rtl="0" eaLnBrk="0" fontAlgn="base" hangingPunct="0">
        <a:spcBef>
          <a:spcPct val="0"/>
        </a:spcBef>
        <a:spcAft>
          <a:spcPct val="0"/>
        </a:spcAft>
        <a:defRPr sz="1800" b="1">
          <a:solidFill>
            <a:schemeClr val="tx2"/>
          </a:solidFill>
          <a:latin typeface="Arial" charset="0"/>
        </a:defRPr>
      </a:lvl3pPr>
      <a:lvl4pPr algn="l" defTabSz="829889" rtl="0" eaLnBrk="0" fontAlgn="base" hangingPunct="0">
        <a:spcBef>
          <a:spcPct val="0"/>
        </a:spcBef>
        <a:spcAft>
          <a:spcPct val="0"/>
        </a:spcAft>
        <a:defRPr sz="1800" b="1">
          <a:solidFill>
            <a:schemeClr val="tx2"/>
          </a:solidFill>
          <a:latin typeface="Arial" charset="0"/>
        </a:defRPr>
      </a:lvl4pPr>
      <a:lvl5pPr algn="l" defTabSz="829889" rtl="0" eaLnBrk="0" fontAlgn="base" hangingPunct="0">
        <a:spcBef>
          <a:spcPct val="0"/>
        </a:spcBef>
        <a:spcAft>
          <a:spcPct val="0"/>
        </a:spcAft>
        <a:defRPr sz="1800" b="1">
          <a:solidFill>
            <a:schemeClr val="tx2"/>
          </a:solidFill>
          <a:latin typeface="Arial" charset="0"/>
        </a:defRPr>
      </a:lvl5pPr>
      <a:lvl6pPr marL="423772" algn="l" defTabSz="829889" rtl="0" fontAlgn="base">
        <a:spcBef>
          <a:spcPct val="0"/>
        </a:spcBef>
        <a:spcAft>
          <a:spcPct val="0"/>
        </a:spcAft>
        <a:defRPr sz="1800" b="1">
          <a:solidFill>
            <a:schemeClr val="tx2"/>
          </a:solidFill>
          <a:latin typeface="Arial" charset="0"/>
        </a:defRPr>
      </a:lvl6pPr>
      <a:lvl7pPr marL="847549" algn="l" defTabSz="829889" rtl="0" fontAlgn="base">
        <a:spcBef>
          <a:spcPct val="0"/>
        </a:spcBef>
        <a:spcAft>
          <a:spcPct val="0"/>
        </a:spcAft>
        <a:defRPr sz="1800" b="1">
          <a:solidFill>
            <a:schemeClr val="tx2"/>
          </a:solidFill>
          <a:latin typeface="Arial" charset="0"/>
        </a:defRPr>
      </a:lvl7pPr>
      <a:lvl8pPr marL="1271329" algn="l" defTabSz="829889" rtl="0" fontAlgn="base">
        <a:spcBef>
          <a:spcPct val="0"/>
        </a:spcBef>
        <a:spcAft>
          <a:spcPct val="0"/>
        </a:spcAft>
        <a:defRPr sz="1800" b="1">
          <a:solidFill>
            <a:schemeClr val="tx2"/>
          </a:solidFill>
          <a:latin typeface="Arial" charset="0"/>
        </a:defRPr>
      </a:lvl8pPr>
      <a:lvl9pPr marL="1695099" algn="l" defTabSz="829889" rtl="0" fontAlgn="base">
        <a:spcBef>
          <a:spcPct val="0"/>
        </a:spcBef>
        <a:spcAft>
          <a:spcPct val="0"/>
        </a:spcAft>
        <a:defRPr sz="1800" b="1">
          <a:solidFill>
            <a:schemeClr val="tx2"/>
          </a:solidFill>
          <a:latin typeface="Arial" charset="0"/>
        </a:defRPr>
      </a:lvl9pPr>
    </p:titleStyle>
    <p:bodyStyle>
      <a:lvl1pPr marL="317834" indent="-317834" algn="l" defTabSz="829889" rtl="0" eaLnBrk="0" fontAlgn="base" hangingPunct="0">
        <a:spcBef>
          <a:spcPct val="0"/>
        </a:spcBef>
        <a:spcAft>
          <a:spcPct val="0"/>
        </a:spcAft>
        <a:buClr>
          <a:schemeClr val="tx2"/>
        </a:buClr>
        <a:buChar char="•"/>
        <a:defRPr sz="1500">
          <a:solidFill>
            <a:schemeClr val="tx1"/>
          </a:solidFill>
          <a:latin typeface="+mn-lt"/>
          <a:ea typeface="+mn-ea"/>
          <a:cs typeface="+mn-cs"/>
        </a:defRPr>
      </a:lvl1pPr>
      <a:lvl2pPr marL="179519" indent="-178046" algn="l" defTabSz="829889" rtl="0" eaLnBrk="0" fontAlgn="base" hangingPunct="0">
        <a:spcBef>
          <a:spcPct val="0"/>
        </a:spcBef>
        <a:spcAft>
          <a:spcPct val="0"/>
        </a:spcAft>
        <a:buClr>
          <a:schemeClr val="tx2"/>
        </a:buClr>
        <a:buSzPct val="125000"/>
        <a:buFont typeface="Arial" charset="0"/>
        <a:buChar char="▪"/>
        <a:defRPr sz="1500">
          <a:solidFill>
            <a:schemeClr val="tx1"/>
          </a:solidFill>
          <a:latin typeface="+mn-lt"/>
        </a:defRPr>
      </a:lvl2pPr>
      <a:lvl3pPr marL="423772" indent="-242790" algn="l" defTabSz="829889" rtl="0" eaLnBrk="0" fontAlgn="base" hangingPunct="0">
        <a:spcBef>
          <a:spcPct val="0"/>
        </a:spcBef>
        <a:spcAft>
          <a:spcPct val="0"/>
        </a:spcAft>
        <a:buClr>
          <a:schemeClr val="tx2"/>
        </a:buClr>
        <a:buSzPct val="120000"/>
        <a:buFont typeface="Arial" charset="0"/>
        <a:buChar char="–"/>
        <a:defRPr sz="1500">
          <a:solidFill>
            <a:schemeClr val="tx1"/>
          </a:solidFill>
          <a:latin typeface="+mn-lt"/>
        </a:defRPr>
      </a:lvl3pPr>
      <a:lvl4pPr marL="569441" indent="-144204" algn="l" defTabSz="829889" rtl="0" eaLnBrk="0" fontAlgn="base" hangingPunct="0">
        <a:spcBef>
          <a:spcPct val="0"/>
        </a:spcBef>
        <a:spcAft>
          <a:spcPct val="0"/>
        </a:spcAft>
        <a:buClr>
          <a:schemeClr val="tx2"/>
        </a:buClr>
        <a:buSzPct val="120000"/>
        <a:buFont typeface="Arial" charset="0"/>
        <a:buChar char="▫"/>
        <a:defRPr sz="1500">
          <a:solidFill>
            <a:schemeClr val="tx1"/>
          </a:solidFill>
          <a:latin typeface="+mn-lt"/>
        </a:defRPr>
      </a:lvl4pPr>
      <a:lvl5pPr marL="691580" indent="-120656" algn="l" defTabSz="829889" rtl="0" eaLnBrk="0" fontAlgn="base" hangingPunct="0">
        <a:spcBef>
          <a:spcPct val="0"/>
        </a:spcBef>
        <a:spcAft>
          <a:spcPct val="0"/>
        </a:spcAft>
        <a:buClr>
          <a:schemeClr val="tx2"/>
        </a:buClr>
        <a:buSzPct val="89000"/>
        <a:buFont typeface="Arial" charset="0"/>
        <a:buChar char="-"/>
        <a:defRPr sz="1500">
          <a:solidFill>
            <a:schemeClr val="tx1"/>
          </a:solidFill>
          <a:latin typeface="+mn-lt"/>
        </a:defRPr>
      </a:lvl5pPr>
      <a:lvl6pPr marL="1115353" indent="-120656" algn="l" defTabSz="829889" rtl="0" fontAlgn="base">
        <a:spcBef>
          <a:spcPct val="0"/>
        </a:spcBef>
        <a:spcAft>
          <a:spcPct val="0"/>
        </a:spcAft>
        <a:buClr>
          <a:schemeClr val="tx2"/>
        </a:buClr>
        <a:buSzPct val="89000"/>
        <a:buFont typeface="Arial" charset="0"/>
        <a:buChar char="-"/>
        <a:defRPr sz="1500">
          <a:solidFill>
            <a:schemeClr val="tx1"/>
          </a:solidFill>
          <a:latin typeface="+mn-lt"/>
        </a:defRPr>
      </a:lvl6pPr>
      <a:lvl7pPr marL="1539128" indent="-120656" algn="l" defTabSz="829889" rtl="0" fontAlgn="base">
        <a:spcBef>
          <a:spcPct val="0"/>
        </a:spcBef>
        <a:spcAft>
          <a:spcPct val="0"/>
        </a:spcAft>
        <a:buClr>
          <a:schemeClr val="tx2"/>
        </a:buClr>
        <a:buSzPct val="89000"/>
        <a:buFont typeface="Arial" charset="0"/>
        <a:buChar char="-"/>
        <a:defRPr sz="1500">
          <a:solidFill>
            <a:schemeClr val="tx1"/>
          </a:solidFill>
          <a:latin typeface="+mn-lt"/>
        </a:defRPr>
      </a:lvl7pPr>
      <a:lvl8pPr marL="1962902" indent="-120656" algn="l" defTabSz="829889" rtl="0" fontAlgn="base">
        <a:spcBef>
          <a:spcPct val="0"/>
        </a:spcBef>
        <a:spcAft>
          <a:spcPct val="0"/>
        </a:spcAft>
        <a:buClr>
          <a:schemeClr val="tx2"/>
        </a:buClr>
        <a:buSzPct val="89000"/>
        <a:buFont typeface="Arial" charset="0"/>
        <a:buChar char="-"/>
        <a:defRPr sz="1500">
          <a:solidFill>
            <a:schemeClr val="tx1"/>
          </a:solidFill>
          <a:latin typeface="+mn-lt"/>
        </a:defRPr>
      </a:lvl8pPr>
      <a:lvl9pPr marL="2386675" indent="-120656" algn="l" defTabSz="829889" rtl="0" fontAlgn="base">
        <a:spcBef>
          <a:spcPct val="0"/>
        </a:spcBef>
        <a:spcAft>
          <a:spcPct val="0"/>
        </a:spcAft>
        <a:buClr>
          <a:schemeClr val="tx2"/>
        </a:buClr>
        <a:buSzPct val="89000"/>
        <a:buFont typeface="Arial" charset="0"/>
        <a:buChar char="-"/>
        <a:defRPr sz="1500">
          <a:solidFill>
            <a:schemeClr val="tx1"/>
          </a:solidFill>
          <a:latin typeface="+mn-lt"/>
        </a:defRPr>
      </a:lvl9pPr>
    </p:bodyStyle>
    <p:otherStyle>
      <a:defPPr>
        <a:defRPr lang="en-US"/>
      </a:defPPr>
      <a:lvl1pPr marL="0" algn="l" defTabSz="847549" rtl="0" eaLnBrk="1" latinLnBrk="0" hangingPunct="1">
        <a:defRPr sz="1700" kern="1200">
          <a:solidFill>
            <a:schemeClr val="tx1"/>
          </a:solidFill>
          <a:latin typeface="+mn-lt"/>
          <a:ea typeface="+mn-ea"/>
          <a:cs typeface="+mn-cs"/>
        </a:defRPr>
      </a:lvl1pPr>
      <a:lvl2pPr marL="423772" algn="l" defTabSz="847549" rtl="0" eaLnBrk="1" latinLnBrk="0" hangingPunct="1">
        <a:defRPr sz="1700" kern="1200">
          <a:solidFill>
            <a:schemeClr val="tx1"/>
          </a:solidFill>
          <a:latin typeface="+mn-lt"/>
          <a:ea typeface="+mn-ea"/>
          <a:cs typeface="+mn-cs"/>
        </a:defRPr>
      </a:lvl2pPr>
      <a:lvl3pPr marL="847549" algn="l" defTabSz="847549" rtl="0" eaLnBrk="1" latinLnBrk="0" hangingPunct="1">
        <a:defRPr sz="1700" kern="1200">
          <a:solidFill>
            <a:schemeClr val="tx1"/>
          </a:solidFill>
          <a:latin typeface="+mn-lt"/>
          <a:ea typeface="+mn-ea"/>
          <a:cs typeface="+mn-cs"/>
        </a:defRPr>
      </a:lvl3pPr>
      <a:lvl4pPr marL="1271329" algn="l" defTabSz="847549" rtl="0" eaLnBrk="1" latinLnBrk="0" hangingPunct="1">
        <a:defRPr sz="1700" kern="1200">
          <a:solidFill>
            <a:schemeClr val="tx1"/>
          </a:solidFill>
          <a:latin typeface="+mn-lt"/>
          <a:ea typeface="+mn-ea"/>
          <a:cs typeface="+mn-cs"/>
        </a:defRPr>
      </a:lvl4pPr>
      <a:lvl5pPr marL="1695099" algn="l" defTabSz="847549" rtl="0" eaLnBrk="1" latinLnBrk="0" hangingPunct="1">
        <a:defRPr sz="1700" kern="1200">
          <a:solidFill>
            <a:schemeClr val="tx1"/>
          </a:solidFill>
          <a:latin typeface="+mn-lt"/>
          <a:ea typeface="+mn-ea"/>
          <a:cs typeface="+mn-cs"/>
        </a:defRPr>
      </a:lvl5pPr>
      <a:lvl6pPr marL="2118873" algn="l" defTabSz="847549" rtl="0" eaLnBrk="1" latinLnBrk="0" hangingPunct="1">
        <a:defRPr sz="1700" kern="1200">
          <a:solidFill>
            <a:schemeClr val="tx1"/>
          </a:solidFill>
          <a:latin typeface="+mn-lt"/>
          <a:ea typeface="+mn-ea"/>
          <a:cs typeface="+mn-cs"/>
        </a:defRPr>
      </a:lvl6pPr>
      <a:lvl7pPr marL="2542651" algn="l" defTabSz="847549" rtl="0" eaLnBrk="1" latinLnBrk="0" hangingPunct="1">
        <a:defRPr sz="1700" kern="1200">
          <a:solidFill>
            <a:schemeClr val="tx1"/>
          </a:solidFill>
          <a:latin typeface="+mn-lt"/>
          <a:ea typeface="+mn-ea"/>
          <a:cs typeface="+mn-cs"/>
        </a:defRPr>
      </a:lvl7pPr>
      <a:lvl8pPr marL="2966424" algn="l" defTabSz="847549" rtl="0" eaLnBrk="1" latinLnBrk="0" hangingPunct="1">
        <a:defRPr sz="1700" kern="1200">
          <a:solidFill>
            <a:schemeClr val="tx1"/>
          </a:solidFill>
          <a:latin typeface="+mn-lt"/>
          <a:ea typeface="+mn-ea"/>
          <a:cs typeface="+mn-cs"/>
        </a:defRPr>
      </a:lvl8pPr>
      <a:lvl9pPr marL="3390202" algn="l" defTabSz="847549"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McK 2. Slide Title"/>
          <p:cNvSpPr>
            <a:spLocks noGrp="1" noChangeArrowheads="1"/>
          </p:cNvSpPr>
          <p:nvPr>
            <p:ph type="title"/>
          </p:nvPr>
        </p:nvSpPr>
        <p:spPr bwMode="auto">
          <a:xfrm>
            <a:off x="121496" y="234885"/>
            <a:ext cx="87941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McK 1. On-page tracker" hidden="1"/>
          <p:cNvSpPr>
            <a:spLocks noChangeArrowheads="1"/>
          </p:cNvSpPr>
          <p:nvPr/>
        </p:nvSpPr>
        <p:spPr bwMode="auto">
          <a:xfrm>
            <a:off x="121489" y="27538"/>
            <a:ext cx="79508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800366"/>
            <a:r>
              <a:rPr lang="en-US" sz="1300" dirty="0">
                <a:solidFill>
                  <a:srgbClr val="808080"/>
                </a:solidFill>
                <a:latin typeface="Arial"/>
                <a:ea typeface="+mn-ea"/>
                <a:cs typeface="Arial" charset="0"/>
              </a:rPr>
              <a:t>TRACKER</a:t>
            </a:r>
          </a:p>
        </p:txBody>
      </p:sp>
      <p:sp>
        <p:nvSpPr>
          <p:cNvPr id="1032" name="McK 3. Unit of measure" hidden="1"/>
          <p:cNvSpPr txBox="1">
            <a:spLocks noChangeArrowheads="1"/>
          </p:cNvSpPr>
          <p:nvPr/>
        </p:nvSpPr>
        <p:spPr bwMode="auto">
          <a:xfrm>
            <a:off x="121489" y="542616"/>
            <a:ext cx="3730492" cy="200055"/>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300" dirty="0" smtClean="0">
                <a:solidFill>
                  <a:srgbClr val="808080"/>
                </a:solidFill>
                <a:ea typeface="+mn-ea"/>
                <a:cs typeface="Arial" charset="0"/>
              </a:rPr>
              <a:t>Unit of measure</a:t>
            </a:r>
          </a:p>
        </p:txBody>
      </p:sp>
      <p:grpSp>
        <p:nvGrpSpPr>
          <p:cNvPr id="1029" name="McK Slide Elements"/>
          <p:cNvGrpSpPr>
            <a:grpSpLocks/>
          </p:cNvGrpSpPr>
          <p:nvPr/>
        </p:nvGrpSpPr>
        <p:grpSpPr bwMode="auto">
          <a:xfrm>
            <a:off x="121492" y="6219826"/>
            <a:ext cx="8722840" cy="494021"/>
            <a:chOff x="75" y="3840"/>
            <a:chExt cx="5385" cy="305"/>
          </a:xfrm>
        </p:grpSpPr>
        <p:sp>
          <p:nvSpPr>
            <p:cNvPr id="1151" name="McK 4. Footnote" hidden="1"/>
            <p:cNvSpPr txBox="1">
              <a:spLocks noChangeArrowheads="1"/>
            </p:cNvSpPr>
            <p:nvPr userDrawn="1"/>
          </p:nvSpPr>
          <p:spPr bwMode="auto">
            <a:xfrm>
              <a:off x="75" y="3840"/>
              <a:ext cx="5385" cy="8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900" dirty="0" smtClean="0">
                  <a:solidFill>
                    <a:srgbClr val="000000"/>
                  </a:solidFill>
                  <a:ea typeface="+mn-ea"/>
                  <a:cs typeface="Arial" charset="0"/>
                </a:rPr>
                <a:t>1 Footnote</a:t>
              </a:r>
            </a:p>
          </p:txBody>
        </p:sp>
        <p:sp>
          <p:nvSpPr>
            <p:cNvPr id="1037" name="McK 5. Source" hidden="1"/>
            <p:cNvSpPr>
              <a:spLocks noChangeArrowheads="1"/>
            </p:cNvSpPr>
            <p:nvPr userDrawn="1"/>
          </p:nvSpPr>
          <p:spPr bwMode="auto">
            <a:xfrm>
              <a:off x="75" y="4059"/>
              <a:ext cx="4323"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marL="565384" indent="-565384" defTabSz="830402">
                <a:tabLst>
                  <a:tab pos="568318" algn="l"/>
                </a:tabLst>
              </a:pPr>
              <a:r>
                <a:rPr lang="en-US" sz="900" dirty="0">
                  <a:solidFill>
                    <a:srgbClr val="000000"/>
                  </a:solidFill>
                  <a:latin typeface="Arial"/>
                  <a:ea typeface="+mn-ea"/>
                  <a:cs typeface="Arial" charset="0"/>
                </a:rPr>
                <a:t>SOURCE: Source</a:t>
              </a:r>
            </a:p>
          </p:txBody>
        </p:sp>
      </p:grpSp>
      <p:grpSp>
        <p:nvGrpSpPr>
          <p:cNvPr id="1030" name="ACET" hidden="1"/>
          <p:cNvGrpSpPr>
            <a:grpSpLocks/>
          </p:cNvGrpSpPr>
          <p:nvPr/>
        </p:nvGrpSpPr>
        <p:grpSpPr bwMode="auto">
          <a:xfrm>
            <a:off x="1482162" y="1177569"/>
            <a:ext cx="4350892" cy="490783"/>
            <a:chOff x="915" y="727"/>
            <a:chExt cx="2686" cy="303"/>
          </a:xfrm>
        </p:grpSpPr>
        <p:cxnSp>
          <p:nvCxnSpPr>
            <p:cNvPr id="1034" name="AutoShape 249" hidden="1"/>
            <p:cNvCxnSpPr>
              <a:cxnSpLocks noChangeShapeType="1"/>
              <a:stCxn id="1035" idx="4"/>
              <a:endCxn id="1035"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035" name="AutoShape 250" hidden="1"/>
            <p:cNvSpPr>
              <a:spLocks noChangeArrowheads="1"/>
            </p:cNvSpPr>
            <p:nvPr/>
          </p:nvSpPr>
          <p:spPr bwMode="auto">
            <a:xfrm>
              <a:off x="915" y="727"/>
              <a:ext cx="2686" cy="303"/>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288" anchor="b">
              <a:spAutoFit/>
            </a:bodyPr>
            <a:lstStyle/>
            <a:p>
              <a:pPr defTabSz="800366"/>
              <a:r>
                <a:rPr lang="en-US" sz="1500" b="1" dirty="0">
                  <a:solidFill>
                    <a:srgbClr val="000000"/>
                  </a:solidFill>
                  <a:latin typeface="Arial"/>
                  <a:ea typeface="+mn-ea"/>
                  <a:cs typeface="Arial" charset="0"/>
                </a:rPr>
                <a:t>Title</a:t>
              </a:r>
            </a:p>
            <a:p>
              <a:pPr defTabSz="800366"/>
              <a:r>
                <a:rPr lang="en-US" sz="1500" dirty="0">
                  <a:solidFill>
                    <a:srgbClr val="808080"/>
                  </a:solidFill>
                  <a:latin typeface="Arial"/>
                  <a:ea typeface="+mn-ea"/>
                  <a:cs typeface="Arial" charset="0"/>
                </a:rPr>
                <a:t>Unit of measure</a:t>
              </a:r>
            </a:p>
          </p:txBody>
        </p:sp>
      </p:grpSp>
      <p:sp>
        <p:nvSpPr>
          <p:cNvPr id="1304" name="Rectangle 280"/>
          <p:cNvSpPr>
            <a:spLocks noGrp="1" noChangeArrowheads="1"/>
          </p:cNvSpPr>
          <p:nvPr>
            <p:ph type="sldNum" sz="quarter" idx="4"/>
          </p:nvPr>
        </p:nvSpPr>
        <p:spPr bwMode="auto">
          <a:xfrm>
            <a:off x="8719603" y="6566447"/>
            <a:ext cx="199240" cy="155496"/>
          </a:xfrm>
          <a:prstGeom prst="rect">
            <a:avLst/>
          </a:prstGeom>
          <a:noFill/>
          <a:ln>
            <a:noFill/>
          </a:ln>
          <a:effectLst/>
          <a:extLst/>
        </p:spPr>
        <p:txBody>
          <a:bodyPr vert="horz" wrap="none" lIns="0" tIns="0" rIns="0" bIns="0" numCol="1" anchor="t" anchorCtr="0" compatLnSpc="1">
            <a:prstTxWarp prst="textNoShape">
              <a:avLst/>
            </a:prstTxWarp>
          </a:bodyPr>
          <a:lstStyle>
            <a:lvl1pPr>
              <a:defRPr sz="900" b="0">
                <a:solidFill>
                  <a:srgbClr val="000000"/>
                </a:solidFill>
                <a:latin typeface="Arial" charset="0"/>
              </a:defRPr>
            </a:lvl1pPr>
          </a:lstStyle>
          <a:p>
            <a:pPr defTabSz="800366">
              <a:defRPr/>
            </a:pPr>
            <a:fld id="{068B7F83-970F-4382-8513-ACD5D79E3117}" type="slidenum">
              <a:rPr lang="en-US" smtClean="0">
                <a:ea typeface="+mn-ea"/>
                <a:cs typeface="Arial" charset="0"/>
              </a:rPr>
              <a:pPr defTabSz="800366">
                <a:defRPr/>
              </a:pPr>
              <a:t>‹#›</a:t>
            </a:fld>
            <a:r>
              <a:rPr lang="en-US" smtClean="0">
                <a:ea typeface="+mn-ea"/>
                <a:cs typeface="Arial" charset="0"/>
              </a:rPr>
              <a:t> </a:t>
            </a:r>
            <a:endParaRPr lang="en-US" dirty="0">
              <a:ea typeface="+mn-ea"/>
              <a:cs typeface="Arial" charset="0"/>
            </a:endParaRPr>
          </a:p>
        </p:txBody>
      </p:sp>
      <p:sp>
        <p:nvSpPr>
          <p:cNvPr id="2" name="Rectangle 286"/>
          <p:cNvSpPr>
            <a:spLocks noGrp="1" noChangeArrowheads="1"/>
          </p:cNvSpPr>
          <p:nvPr>
            <p:ph type="body" idx="1"/>
          </p:nvPr>
        </p:nvSpPr>
        <p:spPr bwMode="auto">
          <a:xfrm>
            <a:off x="1482161" y="1990668"/>
            <a:ext cx="4389768" cy="1247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doc id"/>
          <p:cNvSpPr>
            <a:spLocks noChangeArrowheads="1"/>
          </p:cNvSpPr>
          <p:nvPr/>
        </p:nvSpPr>
        <p:spPr bwMode="auto">
          <a:xfrm>
            <a:off x="8246616" y="37259"/>
            <a:ext cx="670614" cy="124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p>
            <a:pPr algn="r" defTabSz="830402"/>
            <a:endParaRPr lang="en-GB" sz="700" dirty="0">
              <a:solidFill>
                <a:srgbClr val="000000"/>
              </a:solidFill>
              <a:latin typeface="Arial"/>
              <a:ea typeface="+mn-ea"/>
              <a:cs typeface="Arial" charset="0"/>
            </a:endParaRPr>
          </a:p>
        </p:txBody>
      </p:sp>
    </p:spTree>
    <p:extLst>
      <p:ext uri="{BB962C8B-B14F-4D97-AF65-F5344CB8AC3E}">
        <p14:creationId xmlns:p14="http://schemas.microsoft.com/office/powerpoint/2010/main" xmlns="" val="4179779922"/>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 id="2147484272" r:id="rId13"/>
  </p:sldLayoutIdLst>
  <p:hf hdr="0" ftr="0" dt="0"/>
  <p:txStyles>
    <p:titleStyle>
      <a:lvl1pPr algn="l" defTabSz="830402" rtl="0" eaLnBrk="0" fontAlgn="base" hangingPunct="0">
        <a:spcBef>
          <a:spcPct val="0"/>
        </a:spcBef>
        <a:spcAft>
          <a:spcPct val="0"/>
        </a:spcAft>
        <a:defRPr sz="1800" b="1">
          <a:solidFill>
            <a:schemeClr val="tx2"/>
          </a:solidFill>
          <a:latin typeface="+mj-lt"/>
          <a:ea typeface="+mj-ea"/>
          <a:cs typeface="+mj-cs"/>
        </a:defRPr>
      </a:lvl1pPr>
      <a:lvl2pPr algn="l" defTabSz="830402" rtl="0" eaLnBrk="0" fontAlgn="base" hangingPunct="0">
        <a:spcBef>
          <a:spcPct val="0"/>
        </a:spcBef>
        <a:spcAft>
          <a:spcPct val="0"/>
        </a:spcAft>
        <a:defRPr sz="1800" b="1">
          <a:solidFill>
            <a:schemeClr val="tx2"/>
          </a:solidFill>
          <a:latin typeface="Arial" charset="0"/>
        </a:defRPr>
      </a:lvl2pPr>
      <a:lvl3pPr algn="l" defTabSz="830402" rtl="0" eaLnBrk="0" fontAlgn="base" hangingPunct="0">
        <a:spcBef>
          <a:spcPct val="0"/>
        </a:spcBef>
        <a:spcAft>
          <a:spcPct val="0"/>
        </a:spcAft>
        <a:defRPr sz="1800" b="1">
          <a:solidFill>
            <a:schemeClr val="tx2"/>
          </a:solidFill>
          <a:latin typeface="Arial" charset="0"/>
        </a:defRPr>
      </a:lvl3pPr>
      <a:lvl4pPr algn="l" defTabSz="830402" rtl="0" eaLnBrk="0" fontAlgn="base" hangingPunct="0">
        <a:spcBef>
          <a:spcPct val="0"/>
        </a:spcBef>
        <a:spcAft>
          <a:spcPct val="0"/>
        </a:spcAft>
        <a:defRPr sz="1800" b="1">
          <a:solidFill>
            <a:schemeClr val="tx2"/>
          </a:solidFill>
          <a:latin typeface="Arial" charset="0"/>
        </a:defRPr>
      </a:lvl4pPr>
      <a:lvl5pPr algn="l" defTabSz="830402" rtl="0" eaLnBrk="0" fontAlgn="base" hangingPunct="0">
        <a:spcBef>
          <a:spcPct val="0"/>
        </a:spcBef>
        <a:spcAft>
          <a:spcPct val="0"/>
        </a:spcAft>
        <a:defRPr sz="1800" b="1">
          <a:solidFill>
            <a:schemeClr val="tx2"/>
          </a:solidFill>
          <a:latin typeface="Arial" charset="0"/>
        </a:defRPr>
      </a:lvl5pPr>
      <a:lvl6pPr marL="424034" algn="l" defTabSz="830402" rtl="0" fontAlgn="base">
        <a:spcBef>
          <a:spcPct val="0"/>
        </a:spcBef>
        <a:spcAft>
          <a:spcPct val="0"/>
        </a:spcAft>
        <a:defRPr sz="1800" b="1">
          <a:solidFill>
            <a:schemeClr val="tx2"/>
          </a:solidFill>
          <a:latin typeface="Arial" charset="0"/>
        </a:defRPr>
      </a:lvl6pPr>
      <a:lvl7pPr marL="848074" algn="l" defTabSz="830402" rtl="0" fontAlgn="base">
        <a:spcBef>
          <a:spcPct val="0"/>
        </a:spcBef>
        <a:spcAft>
          <a:spcPct val="0"/>
        </a:spcAft>
        <a:defRPr sz="1800" b="1">
          <a:solidFill>
            <a:schemeClr val="tx2"/>
          </a:solidFill>
          <a:latin typeface="Arial" charset="0"/>
        </a:defRPr>
      </a:lvl7pPr>
      <a:lvl8pPr marL="1272114" algn="l" defTabSz="830402" rtl="0" fontAlgn="base">
        <a:spcBef>
          <a:spcPct val="0"/>
        </a:spcBef>
        <a:spcAft>
          <a:spcPct val="0"/>
        </a:spcAft>
        <a:defRPr sz="1800" b="1">
          <a:solidFill>
            <a:schemeClr val="tx2"/>
          </a:solidFill>
          <a:latin typeface="Arial" charset="0"/>
        </a:defRPr>
      </a:lvl8pPr>
      <a:lvl9pPr marL="1696148" algn="l" defTabSz="830402" rtl="0" fontAlgn="base">
        <a:spcBef>
          <a:spcPct val="0"/>
        </a:spcBef>
        <a:spcAft>
          <a:spcPct val="0"/>
        </a:spcAft>
        <a:defRPr sz="1800" b="1">
          <a:solidFill>
            <a:schemeClr val="tx2"/>
          </a:solidFill>
          <a:latin typeface="Arial" charset="0"/>
        </a:defRPr>
      </a:lvl9pPr>
    </p:titleStyle>
    <p:bodyStyle>
      <a:lvl1pPr marL="318030" indent="-318030" algn="l" defTabSz="830402" rtl="0" eaLnBrk="0" fontAlgn="base" hangingPunct="0">
        <a:spcBef>
          <a:spcPct val="0"/>
        </a:spcBef>
        <a:spcAft>
          <a:spcPct val="0"/>
        </a:spcAft>
        <a:buClr>
          <a:schemeClr val="tx2"/>
        </a:buClr>
        <a:buChar char="•"/>
        <a:defRPr sz="1500">
          <a:solidFill>
            <a:schemeClr val="tx1"/>
          </a:solidFill>
          <a:latin typeface="+mn-lt"/>
          <a:ea typeface="+mn-ea"/>
          <a:cs typeface="+mn-cs"/>
        </a:defRPr>
      </a:lvl1pPr>
      <a:lvl2pPr marL="179629" indent="-178156" algn="l" defTabSz="830402" rtl="0" eaLnBrk="0" fontAlgn="base" hangingPunct="0">
        <a:spcBef>
          <a:spcPct val="0"/>
        </a:spcBef>
        <a:spcAft>
          <a:spcPct val="0"/>
        </a:spcAft>
        <a:buClr>
          <a:schemeClr val="tx2"/>
        </a:buClr>
        <a:buSzPct val="125000"/>
        <a:buFont typeface="Arial" charset="0"/>
        <a:buChar char="▪"/>
        <a:defRPr sz="1500">
          <a:solidFill>
            <a:schemeClr val="tx1"/>
          </a:solidFill>
          <a:latin typeface="+mn-lt"/>
        </a:defRPr>
      </a:lvl2pPr>
      <a:lvl3pPr marL="424034" indent="-242940" algn="l" defTabSz="830402" rtl="0" eaLnBrk="0" fontAlgn="base" hangingPunct="0">
        <a:spcBef>
          <a:spcPct val="0"/>
        </a:spcBef>
        <a:spcAft>
          <a:spcPct val="0"/>
        </a:spcAft>
        <a:buClr>
          <a:schemeClr val="tx2"/>
        </a:buClr>
        <a:buSzPct val="120000"/>
        <a:buFont typeface="Arial" charset="0"/>
        <a:buChar char="–"/>
        <a:defRPr sz="1500">
          <a:solidFill>
            <a:schemeClr val="tx1"/>
          </a:solidFill>
          <a:latin typeface="+mn-lt"/>
        </a:defRPr>
      </a:lvl3pPr>
      <a:lvl4pPr marL="569796" indent="-144293" algn="l" defTabSz="830402" rtl="0" eaLnBrk="0" fontAlgn="base" hangingPunct="0">
        <a:spcBef>
          <a:spcPct val="0"/>
        </a:spcBef>
        <a:spcAft>
          <a:spcPct val="0"/>
        </a:spcAft>
        <a:buClr>
          <a:schemeClr val="tx2"/>
        </a:buClr>
        <a:buSzPct val="120000"/>
        <a:buFont typeface="Arial" charset="0"/>
        <a:buChar char="▫"/>
        <a:defRPr sz="1500">
          <a:solidFill>
            <a:schemeClr val="tx1"/>
          </a:solidFill>
          <a:latin typeface="+mn-lt"/>
        </a:defRPr>
      </a:lvl4pPr>
      <a:lvl5pPr marL="692006" indent="-120731" algn="l" defTabSz="830402" rtl="0" eaLnBrk="0" fontAlgn="base" hangingPunct="0">
        <a:spcBef>
          <a:spcPct val="0"/>
        </a:spcBef>
        <a:spcAft>
          <a:spcPct val="0"/>
        </a:spcAft>
        <a:buClr>
          <a:schemeClr val="tx2"/>
        </a:buClr>
        <a:buSzPct val="89000"/>
        <a:buFont typeface="Arial" charset="0"/>
        <a:buChar char="-"/>
        <a:defRPr sz="1500">
          <a:solidFill>
            <a:schemeClr val="tx1"/>
          </a:solidFill>
          <a:latin typeface="+mn-lt"/>
        </a:defRPr>
      </a:lvl5pPr>
      <a:lvl6pPr marL="1116043" indent="-120731" algn="l" defTabSz="830402" rtl="0" fontAlgn="base">
        <a:spcBef>
          <a:spcPct val="0"/>
        </a:spcBef>
        <a:spcAft>
          <a:spcPct val="0"/>
        </a:spcAft>
        <a:buClr>
          <a:schemeClr val="tx2"/>
        </a:buClr>
        <a:buSzPct val="89000"/>
        <a:buFont typeface="Arial" charset="0"/>
        <a:buChar char="-"/>
        <a:defRPr sz="1500">
          <a:solidFill>
            <a:schemeClr val="tx1"/>
          </a:solidFill>
          <a:latin typeface="+mn-lt"/>
        </a:defRPr>
      </a:lvl6pPr>
      <a:lvl7pPr marL="1540080" indent="-120731" algn="l" defTabSz="830402" rtl="0" fontAlgn="base">
        <a:spcBef>
          <a:spcPct val="0"/>
        </a:spcBef>
        <a:spcAft>
          <a:spcPct val="0"/>
        </a:spcAft>
        <a:buClr>
          <a:schemeClr val="tx2"/>
        </a:buClr>
        <a:buSzPct val="89000"/>
        <a:buFont typeface="Arial" charset="0"/>
        <a:buChar char="-"/>
        <a:defRPr sz="1500">
          <a:solidFill>
            <a:schemeClr val="tx1"/>
          </a:solidFill>
          <a:latin typeface="+mn-lt"/>
        </a:defRPr>
      </a:lvl7pPr>
      <a:lvl8pPr marL="1964117" indent="-120731" algn="l" defTabSz="830402" rtl="0" fontAlgn="base">
        <a:spcBef>
          <a:spcPct val="0"/>
        </a:spcBef>
        <a:spcAft>
          <a:spcPct val="0"/>
        </a:spcAft>
        <a:buClr>
          <a:schemeClr val="tx2"/>
        </a:buClr>
        <a:buSzPct val="89000"/>
        <a:buFont typeface="Arial" charset="0"/>
        <a:buChar char="-"/>
        <a:defRPr sz="1500">
          <a:solidFill>
            <a:schemeClr val="tx1"/>
          </a:solidFill>
          <a:latin typeface="+mn-lt"/>
        </a:defRPr>
      </a:lvl8pPr>
      <a:lvl9pPr marL="2388152" indent="-120731" algn="l" defTabSz="830402" rtl="0" fontAlgn="base">
        <a:spcBef>
          <a:spcPct val="0"/>
        </a:spcBef>
        <a:spcAft>
          <a:spcPct val="0"/>
        </a:spcAft>
        <a:buClr>
          <a:schemeClr val="tx2"/>
        </a:buClr>
        <a:buSzPct val="89000"/>
        <a:buFont typeface="Arial" charset="0"/>
        <a:buChar char="-"/>
        <a:defRPr sz="1500">
          <a:solidFill>
            <a:schemeClr val="tx1"/>
          </a:solidFill>
          <a:latin typeface="+mn-lt"/>
        </a:defRPr>
      </a:lvl9pPr>
    </p:bodyStyle>
    <p:otherStyle>
      <a:defPPr>
        <a:defRPr lang="en-US"/>
      </a:defPPr>
      <a:lvl1pPr marL="0" algn="l" defTabSz="848074" rtl="0" eaLnBrk="1" latinLnBrk="0" hangingPunct="1">
        <a:defRPr sz="1700" kern="1200">
          <a:solidFill>
            <a:schemeClr val="tx1"/>
          </a:solidFill>
          <a:latin typeface="+mn-lt"/>
          <a:ea typeface="+mn-ea"/>
          <a:cs typeface="+mn-cs"/>
        </a:defRPr>
      </a:lvl1pPr>
      <a:lvl2pPr marL="424034" algn="l" defTabSz="848074" rtl="0" eaLnBrk="1" latinLnBrk="0" hangingPunct="1">
        <a:defRPr sz="1700" kern="1200">
          <a:solidFill>
            <a:schemeClr val="tx1"/>
          </a:solidFill>
          <a:latin typeface="+mn-lt"/>
          <a:ea typeface="+mn-ea"/>
          <a:cs typeface="+mn-cs"/>
        </a:defRPr>
      </a:lvl2pPr>
      <a:lvl3pPr marL="848074" algn="l" defTabSz="848074" rtl="0" eaLnBrk="1" latinLnBrk="0" hangingPunct="1">
        <a:defRPr sz="1700" kern="1200">
          <a:solidFill>
            <a:schemeClr val="tx1"/>
          </a:solidFill>
          <a:latin typeface="+mn-lt"/>
          <a:ea typeface="+mn-ea"/>
          <a:cs typeface="+mn-cs"/>
        </a:defRPr>
      </a:lvl3pPr>
      <a:lvl4pPr marL="1272114" algn="l" defTabSz="848074" rtl="0" eaLnBrk="1" latinLnBrk="0" hangingPunct="1">
        <a:defRPr sz="1700" kern="1200">
          <a:solidFill>
            <a:schemeClr val="tx1"/>
          </a:solidFill>
          <a:latin typeface="+mn-lt"/>
          <a:ea typeface="+mn-ea"/>
          <a:cs typeface="+mn-cs"/>
        </a:defRPr>
      </a:lvl4pPr>
      <a:lvl5pPr marL="1696148" algn="l" defTabSz="848074" rtl="0" eaLnBrk="1" latinLnBrk="0" hangingPunct="1">
        <a:defRPr sz="1700" kern="1200">
          <a:solidFill>
            <a:schemeClr val="tx1"/>
          </a:solidFill>
          <a:latin typeface="+mn-lt"/>
          <a:ea typeface="+mn-ea"/>
          <a:cs typeface="+mn-cs"/>
        </a:defRPr>
      </a:lvl5pPr>
      <a:lvl6pPr marL="2120183" algn="l" defTabSz="848074" rtl="0" eaLnBrk="1" latinLnBrk="0" hangingPunct="1">
        <a:defRPr sz="1700" kern="1200">
          <a:solidFill>
            <a:schemeClr val="tx1"/>
          </a:solidFill>
          <a:latin typeface="+mn-lt"/>
          <a:ea typeface="+mn-ea"/>
          <a:cs typeface="+mn-cs"/>
        </a:defRPr>
      </a:lvl6pPr>
      <a:lvl7pPr marL="2544222" algn="l" defTabSz="848074" rtl="0" eaLnBrk="1" latinLnBrk="0" hangingPunct="1">
        <a:defRPr sz="1700" kern="1200">
          <a:solidFill>
            <a:schemeClr val="tx1"/>
          </a:solidFill>
          <a:latin typeface="+mn-lt"/>
          <a:ea typeface="+mn-ea"/>
          <a:cs typeface="+mn-cs"/>
        </a:defRPr>
      </a:lvl7pPr>
      <a:lvl8pPr marL="2968259" algn="l" defTabSz="848074" rtl="0" eaLnBrk="1" latinLnBrk="0" hangingPunct="1">
        <a:defRPr sz="1700" kern="1200">
          <a:solidFill>
            <a:schemeClr val="tx1"/>
          </a:solidFill>
          <a:latin typeface="+mn-lt"/>
          <a:ea typeface="+mn-ea"/>
          <a:cs typeface="+mn-cs"/>
        </a:defRPr>
      </a:lvl8pPr>
      <a:lvl9pPr marL="3392299" algn="l" defTabSz="848074"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McK 2. Slide Title"/>
          <p:cNvSpPr>
            <a:spLocks noGrp="1" noChangeArrowheads="1"/>
          </p:cNvSpPr>
          <p:nvPr>
            <p:ph type="title"/>
          </p:nvPr>
        </p:nvSpPr>
        <p:spPr bwMode="auto">
          <a:xfrm>
            <a:off x="121496" y="234878"/>
            <a:ext cx="87941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McK 1. On-page tracker" hidden="1"/>
          <p:cNvSpPr>
            <a:spLocks noChangeArrowheads="1"/>
          </p:cNvSpPr>
          <p:nvPr/>
        </p:nvSpPr>
        <p:spPr bwMode="auto">
          <a:xfrm>
            <a:off x="121489" y="27538"/>
            <a:ext cx="79508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800960"/>
            <a:r>
              <a:rPr lang="en-US" sz="1300" dirty="0">
                <a:solidFill>
                  <a:srgbClr val="808080"/>
                </a:solidFill>
                <a:latin typeface="Arial"/>
                <a:ea typeface="+mn-ea"/>
                <a:cs typeface="Arial" charset="0"/>
              </a:rPr>
              <a:t>TRACKER</a:t>
            </a:r>
          </a:p>
        </p:txBody>
      </p:sp>
      <p:sp>
        <p:nvSpPr>
          <p:cNvPr id="1032" name="McK 3. Unit of measure" hidden="1"/>
          <p:cNvSpPr txBox="1">
            <a:spLocks noChangeArrowheads="1"/>
          </p:cNvSpPr>
          <p:nvPr/>
        </p:nvSpPr>
        <p:spPr bwMode="auto">
          <a:xfrm>
            <a:off x="121489" y="542616"/>
            <a:ext cx="3730492" cy="200055"/>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300" dirty="0" smtClean="0">
                <a:solidFill>
                  <a:srgbClr val="808080"/>
                </a:solidFill>
                <a:ea typeface="+mn-ea"/>
                <a:cs typeface="Arial" charset="0"/>
              </a:rPr>
              <a:t>Unit of measure</a:t>
            </a:r>
          </a:p>
        </p:txBody>
      </p:sp>
      <p:grpSp>
        <p:nvGrpSpPr>
          <p:cNvPr id="1029" name="McK Slide Elements"/>
          <p:cNvGrpSpPr>
            <a:grpSpLocks/>
          </p:cNvGrpSpPr>
          <p:nvPr/>
        </p:nvGrpSpPr>
        <p:grpSpPr bwMode="auto">
          <a:xfrm>
            <a:off x="121492" y="6219820"/>
            <a:ext cx="8722840" cy="494021"/>
            <a:chOff x="75" y="3840"/>
            <a:chExt cx="5385" cy="305"/>
          </a:xfrm>
        </p:grpSpPr>
        <p:sp>
          <p:nvSpPr>
            <p:cNvPr id="1151" name="McK 4. Footnote" hidden="1"/>
            <p:cNvSpPr txBox="1">
              <a:spLocks noChangeArrowheads="1"/>
            </p:cNvSpPr>
            <p:nvPr userDrawn="1"/>
          </p:nvSpPr>
          <p:spPr bwMode="auto">
            <a:xfrm>
              <a:off x="75" y="3840"/>
              <a:ext cx="5385" cy="8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900" dirty="0" smtClean="0">
                  <a:solidFill>
                    <a:srgbClr val="000000"/>
                  </a:solidFill>
                  <a:ea typeface="+mn-ea"/>
                  <a:cs typeface="Arial" charset="0"/>
                </a:rPr>
                <a:t>1 Footnote</a:t>
              </a:r>
            </a:p>
          </p:txBody>
        </p:sp>
        <p:sp>
          <p:nvSpPr>
            <p:cNvPr id="1037" name="McK 5. Source" hidden="1"/>
            <p:cNvSpPr>
              <a:spLocks noChangeArrowheads="1"/>
            </p:cNvSpPr>
            <p:nvPr userDrawn="1"/>
          </p:nvSpPr>
          <p:spPr bwMode="auto">
            <a:xfrm>
              <a:off x="75" y="4059"/>
              <a:ext cx="4323"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marL="565804" indent="-565804" defTabSz="831020">
                <a:tabLst>
                  <a:tab pos="568743" algn="l"/>
                </a:tabLst>
              </a:pPr>
              <a:r>
                <a:rPr lang="en-US" sz="900" dirty="0">
                  <a:solidFill>
                    <a:srgbClr val="000000"/>
                  </a:solidFill>
                  <a:latin typeface="Arial"/>
                  <a:ea typeface="+mn-ea"/>
                  <a:cs typeface="Arial" charset="0"/>
                </a:rPr>
                <a:t>SOURCE: Source</a:t>
              </a:r>
            </a:p>
          </p:txBody>
        </p:sp>
      </p:grpSp>
      <p:grpSp>
        <p:nvGrpSpPr>
          <p:cNvPr id="1030" name="ACET" hidden="1"/>
          <p:cNvGrpSpPr>
            <a:grpSpLocks/>
          </p:cNvGrpSpPr>
          <p:nvPr/>
        </p:nvGrpSpPr>
        <p:grpSpPr bwMode="auto">
          <a:xfrm>
            <a:off x="1482162" y="1177563"/>
            <a:ext cx="4350892" cy="490783"/>
            <a:chOff x="915" y="727"/>
            <a:chExt cx="2686" cy="303"/>
          </a:xfrm>
        </p:grpSpPr>
        <p:cxnSp>
          <p:nvCxnSpPr>
            <p:cNvPr id="1034" name="AutoShape 249" hidden="1"/>
            <p:cNvCxnSpPr>
              <a:cxnSpLocks noChangeShapeType="1"/>
              <a:stCxn id="1035" idx="4"/>
              <a:endCxn id="1035"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035" name="AutoShape 250" hidden="1"/>
            <p:cNvSpPr>
              <a:spLocks noChangeArrowheads="1"/>
            </p:cNvSpPr>
            <p:nvPr/>
          </p:nvSpPr>
          <p:spPr bwMode="auto">
            <a:xfrm>
              <a:off x="915" y="727"/>
              <a:ext cx="2686" cy="303"/>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288" anchor="b">
              <a:spAutoFit/>
            </a:bodyPr>
            <a:lstStyle/>
            <a:p>
              <a:pPr defTabSz="800960"/>
              <a:r>
                <a:rPr lang="en-US" sz="1500" b="1" dirty="0">
                  <a:solidFill>
                    <a:srgbClr val="000000"/>
                  </a:solidFill>
                  <a:latin typeface="Arial"/>
                  <a:ea typeface="+mn-ea"/>
                  <a:cs typeface="Arial" charset="0"/>
                </a:rPr>
                <a:t>Title</a:t>
              </a:r>
            </a:p>
            <a:p>
              <a:pPr defTabSz="800960"/>
              <a:r>
                <a:rPr lang="en-US" sz="1500" dirty="0">
                  <a:solidFill>
                    <a:srgbClr val="808080"/>
                  </a:solidFill>
                  <a:latin typeface="Arial"/>
                  <a:ea typeface="+mn-ea"/>
                  <a:cs typeface="Arial" charset="0"/>
                </a:rPr>
                <a:t>Unit of measure</a:t>
              </a:r>
            </a:p>
          </p:txBody>
        </p:sp>
      </p:grpSp>
      <p:sp>
        <p:nvSpPr>
          <p:cNvPr id="1304" name="Rectangle 280"/>
          <p:cNvSpPr>
            <a:spLocks noGrp="1" noChangeArrowheads="1"/>
          </p:cNvSpPr>
          <p:nvPr>
            <p:ph type="sldNum" sz="quarter" idx="4"/>
          </p:nvPr>
        </p:nvSpPr>
        <p:spPr bwMode="auto">
          <a:xfrm>
            <a:off x="8719603" y="6566447"/>
            <a:ext cx="199240" cy="155496"/>
          </a:xfrm>
          <a:prstGeom prst="rect">
            <a:avLst/>
          </a:prstGeom>
          <a:noFill/>
          <a:ln>
            <a:noFill/>
          </a:ln>
          <a:effectLst/>
          <a:extLst/>
        </p:spPr>
        <p:txBody>
          <a:bodyPr vert="horz" wrap="none" lIns="0" tIns="0" rIns="0" bIns="0" numCol="1" anchor="t" anchorCtr="0" compatLnSpc="1">
            <a:prstTxWarp prst="textNoShape">
              <a:avLst/>
            </a:prstTxWarp>
          </a:bodyPr>
          <a:lstStyle>
            <a:lvl1pPr>
              <a:defRPr sz="900" b="0">
                <a:solidFill>
                  <a:srgbClr val="000000"/>
                </a:solidFill>
                <a:latin typeface="Arial" charset="0"/>
              </a:defRPr>
            </a:lvl1pPr>
          </a:lstStyle>
          <a:p>
            <a:pPr defTabSz="800960">
              <a:defRPr/>
            </a:pPr>
            <a:fld id="{068B7F83-970F-4382-8513-ACD5D79E3117}" type="slidenum">
              <a:rPr lang="en-US" smtClean="0">
                <a:ea typeface="+mn-ea"/>
                <a:cs typeface="Arial" charset="0"/>
              </a:rPr>
              <a:pPr defTabSz="800960">
                <a:defRPr/>
              </a:pPr>
              <a:t>‹#›</a:t>
            </a:fld>
            <a:r>
              <a:rPr lang="en-US" smtClean="0">
                <a:ea typeface="+mn-ea"/>
                <a:cs typeface="Arial" charset="0"/>
              </a:rPr>
              <a:t> </a:t>
            </a:r>
            <a:endParaRPr lang="en-US" dirty="0">
              <a:ea typeface="+mn-ea"/>
              <a:cs typeface="Arial" charset="0"/>
            </a:endParaRPr>
          </a:p>
        </p:txBody>
      </p:sp>
      <p:sp>
        <p:nvSpPr>
          <p:cNvPr id="2" name="Rectangle 286"/>
          <p:cNvSpPr>
            <a:spLocks noGrp="1" noChangeArrowheads="1"/>
          </p:cNvSpPr>
          <p:nvPr>
            <p:ph type="body" idx="1"/>
          </p:nvPr>
        </p:nvSpPr>
        <p:spPr bwMode="auto">
          <a:xfrm>
            <a:off x="1482161" y="1990668"/>
            <a:ext cx="4389768" cy="1247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doc id"/>
          <p:cNvSpPr>
            <a:spLocks noChangeArrowheads="1"/>
          </p:cNvSpPr>
          <p:nvPr/>
        </p:nvSpPr>
        <p:spPr bwMode="auto">
          <a:xfrm>
            <a:off x="8246616" y="37259"/>
            <a:ext cx="670614" cy="124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p>
            <a:pPr algn="r" defTabSz="831020"/>
            <a:endParaRPr lang="en-GB" sz="700" dirty="0">
              <a:solidFill>
                <a:srgbClr val="000000"/>
              </a:solidFill>
              <a:latin typeface="Arial"/>
              <a:ea typeface="+mn-ea"/>
              <a:cs typeface="Arial" charset="0"/>
            </a:endParaRPr>
          </a:p>
        </p:txBody>
      </p:sp>
    </p:spTree>
    <p:extLst>
      <p:ext uri="{BB962C8B-B14F-4D97-AF65-F5344CB8AC3E}">
        <p14:creationId xmlns:p14="http://schemas.microsoft.com/office/powerpoint/2010/main" xmlns="" val="1878087165"/>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Lst>
  <p:hf hdr="0" ftr="0" dt="0"/>
  <p:txStyles>
    <p:titleStyle>
      <a:lvl1pPr algn="l" defTabSz="831020" rtl="0" eaLnBrk="0" fontAlgn="base" hangingPunct="0">
        <a:spcBef>
          <a:spcPct val="0"/>
        </a:spcBef>
        <a:spcAft>
          <a:spcPct val="0"/>
        </a:spcAft>
        <a:defRPr sz="1800" b="1">
          <a:solidFill>
            <a:schemeClr val="tx2"/>
          </a:solidFill>
          <a:latin typeface="+mj-lt"/>
          <a:ea typeface="+mj-ea"/>
          <a:cs typeface="+mj-cs"/>
        </a:defRPr>
      </a:lvl1pPr>
      <a:lvl2pPr algn="l" defTabSz="831020" rtl="0" eaLnBrk="0" fontAlgn="base" hangingPunct="0">
        <a:spcBef>
          <a:spcPct val="0"/>
        </a:spcBef>
        <a:spcAft>
          <a:spcPct val="0"/>
        </a:spcAft>
        <a:defRPr sz="1800" b="1">
          <a:solidFill>
            <a:schemeClr val="tx2"/>
          </a:solidFill>
          <a:latin typeface="Arial" charset="0"/>
        </a:defRPr>
      </a:lvl2pPr>
      <a:lvl3pPr algn="l" defTabSz="831020" rtl="0" eaLnBrk="0" fontAlgn="base" hangingPunct="0">
        <a:spcBef>
          <a:spcPct val="0"/>
        </a:spcBef>
        <a:spcAft>
          <a:spcPct val="0"/>
        </a:spcAft>
        <a:defRPr sz="1800" b="1">
          <a:solidFill>
            <a:schemeClr val="tx2"/>
          </a:solidFill>
          <a:latin typeface="Arial" charset="0"/>
        </a:defRPr>
      </a:lvl3pPr>
      <a:lvl4pPr algn="l" defTabSz="831020" rtl="0" eaLnBrk="0" fontAlgn="base" hangingPunct="0">
        <a:spcBef>
          <a:spcPct val="0"/>
        </a:spcBef>
        <a:spcAft>
          <a:spcPct val="0"/>
        </a:spcAft>
        <a:defRPr sz="1800" b="1">
          <a:solidFill>
            <a:schemeClr val="tx2"/>
          </a:solidFill>
          <a:latin typeface="Arial" charset="0"/>
        </a:defRPr>
      </a:lvl4pPr>
      <a:lvl5pPr algn="l" defTabSz="831020" rtl="0" eaLnBrk="0" fontAlgn="base" hangingPunct="0">
        <a:spcBef>
          <a:spcPct val="0"/>
        </a:spcBef>
        <a:spcAft>
          <a:spcPct val="0"/>
        </a:spcAft>
        <a:defRPr sz="1800" b="1">
          <a:solidFill>
            <a:schemeClr val="tx2"/>
          </a:solidFill>
          <a:latin typeface="Arial" charset="0"/>
        </a:defRPr>
      </a:lvl5pPr>
      <a:lvl6pPr marL="424349" algn="l" defTabSz="831020" rtl="0" fontAlgn="base">
        <a:spcBef>
          <a:spcPct val="0"/>
        </a:spcBef>
        <a:spcAft>
          <a:spcPct val="0"/>
        </a:spcAft>
        <a:defRPr sz="1800" b="1">
          <a:solidFill>
            <a:schemeClr val="tx2"/>
          </a:solidFill>
          <a:latin typeface="Arial" charset="0"/>
        </a:defRPr>
      </a:lvl6pPr>
      <a:lvl7pPr marL="848703" algn="l" defTabSz="831020" rtl="0" fontAlgn="base">
        <a:spcBef>
          <a:spcPct val="0"/>
        </a:spcBef>
        <a:spcAft>
          <a:spcPct val="0"/>
        </a:spcAft>
        <a:defRPr sz="1800" b="1">
          <a:solidFill>
            <a:schemeClr val="tx2"/>
          </a:solidFill>
          <a:latin typeface="Arial" charset="0"/>
        </a:defRPr>
      </a:lvl7pPr>
      <a:lvl8pPr marL="1273058" algn="l" defTabSz="831020" rtl="0" fontAlgn="base">
        <a:spcBef>
          <a:spcPct val="0"/>
        </a:spcBef>
        <a:spcAft>
          <a:spcPct val="0"/>
        </a:spcAft>
        <a:defRPr sz="1800" b="1">
          <a:solidFill>
            <a:schemeClr val="tx2"/>
          </a:solidFill>
          <a:latin typeface="Arial" charset="0"/>
        </a:defRPr>
      </a:lvl8pPr>
      <a:lvl9pPr marL="1697407" algn="l" defTabSz="831020" rtl="0" fontAlgn="base">
        <a:spcBef>
          <a:spcPct val="0"/>
        </a:spcBef>
        <a:spcAft>
          <a:spcPct val="0"/>
        </a:spcAft>
        <a:defRPr sz="1800" b="1">
          <a:solidFill>
            <a:schemeClr val="tx2"/>
          </a:solidFill>
          <a:latin typeface="Arial" charset="0"/>
        </a:defRPr>
      </a:lvl9pPr>
    </p:titleStyle>
    <p:bodyStyle>
      <a:lvl1pPr marL="318264" indent="-318264" algn="l" defTabSz="831020" rtl="0" eaLnBrk="0" fontAlgn="base" hangingPunct="0">
        <a:spcBef>
          <a:spcPct val="0"/>
        </a:spcBef>
        <a:spcAft>
          <a:spcPct val="0"/>
        </a:spcAft>
        <a:buClr>
          <a:schemeClr val="tx2"/>
        </a:buClr>
        <a:buChar char="•"/>
        <a:defRPr sz="1500">
          <a:solidFill>
            <a:schemeClr val="tx1"/>
          </a:solidFill>
          <a:latin typeface="+mn-lt"/>
          <a:ea typeface="+mn-ea"/>
          <a:cs typeface="+mn-cs"/>
        </a:defRPr>
      </a:lvl1pPr>
      <a:lvl2pPr marL="179762" indent="-178288" algn="l" defTabSz="831020" rtl="0" eaLnBrk="0" fontAlgn="base" hangingPunct="0">
        <a:spcBef>
          <a:spcPct val="0"/>
        </a:spcBef>
        <a:spcAft>
          <a:spcPct val="0"/>
        </a:spcAft>
        <a:buClr>
          <a:schemeClr val="tx2"/>
        </a:buClr>
        <a:buSzPct val="125000"/>
        <a:buFont typeface="Arial" charset="0"/>
        <a:buChar char="▪"/>
        <a:defRPr sz="1500">
          <a:solidFill>
            <a:schemeClr val="tx1"/>
          </a:solidFill>
          <a:latin typeface="+mn-lt"/>
        </a:defRPr>
      </a:lvl2pPr>
      <a:lvl3pPr marL="424349" indent="-243120" algn="l" defTabSz="831020" rtl="0" eaLnBrk="0" fontAlgn="base" hangingPunct="0">
        <a:spcBef>
          <a:spcPct val="0"/>
        </a:spcBef>
        <a:spcAft>
          <a:spcPct val="0"/>
        </a:spcAft>
        <a:buClr>
          <a:schemeClr val="tx2"/>
        </a:buClr>
        <a:buSzPct val="120000"/>
        <a:buFont typeface="Arial" charset="0"/>
        <a:buChar char="–"/>
        <a:defRPr sz="1500">
          <a:solidFill>
            <a:schemeClr val="tx1"/>
          </a:solidFill>
          <a:latin typeface="+mn-lt"/>
        </a:defRPr>
      </a:lvl3pPr>
      <a:lvl4pPr marL="570222" indent="-144400" algn="l" defTabSz="831020" rtl="0" eaLnBrk="0" fontAlgn="base" hangingPunct="0">
        <a:spcBef>
          <a:spcPct val="0"/>
        </a:spcBef>
        <a:spcAft>
          <a:spcPct val="0"/>
        </a:spcAft>
        <a:buClr>
          <a:schemeClr val="tx2"/>
        </a:buClr>
        <a:buSzPct val="120000"/>
        <a:buFont typeface="Arial" charset="0"/>
        <a:buChar char="▫"/>
        <a:defRPr sz="1500">
          <a:solidFill>
            <a:schemeClr val="tx1"/>
          </a:solidFill>
          <a:latin typeface="+mn-lt"/>
        </a:defRPr>
      </a:lvl4pPr>
      <a:lvl5pPr marL="692518" indent="-120821" algn="l" defTabSz="831020" rtl="0" eaLnBrk="0" fontAlgn="base" hangingPunct="0">
        <a:spcBef>
          <a:spcPct val="0"/>
        </a:spcBef>
        <a:spcAft>
          <a:spcPct val="0"/>
        </a:spcAft>
        <a:buClr>
          <a:schemeClr val="tx2"/>
        </a:buClr>
        <a:buSzPct val="89000"/>
        <a:buFont typeface="Arial" charset="0"/>
        <a:buChar char="-"/>
        <a:defRPr sz="1500">
          <a:solidFill>
            <a:schemeClr val="tx1"/>
          </a:solidFill>
          <a:latin typeface="+mn-lt"/>
        </a:defRPr>
      </a:lvl5pPr>
      <a:lvl6pPr marL="1116871" indent="-120821" algn="l" defTabSz="831020" rtl="0" fontAlgn="base">
        <a:spcBef>
          <a:spcPct val="0"/>
        </a:spcBef>
        <a:spcAft>
          <a:spcPct val="0"/>
        </a:spcAft>
        <a:buClr>
          <a:schemeClr val="tx2"/>
        </a:buClr>
        <a:buSzPct val="89000"/>
        <a:buFont typeface="Arial" charset="0"/>
        <a:buChar char="-"/>
        <a:defRPr sz="1500">
          <a:solidFill>
            <a:schemeClr val="tx1"/>
          </a:solidFill>
          <a:latin typeface="+mn-lt"/>
        </a:defRPr>
      </a:lvl6pPr>
      <a:lvl7pPr marL="1541223" indent="-120821" algn="l" defTabSz="831020" rtl="0" fontAlgn="base">
        <a:spcBef>
          <a:spcPct val="0"/>
        </a:spcBef>
        <a:spcAft>
          <a:spcPct val="0"/>
        </a:spcAft>
        <a:buClr>
          <a:schemeClr val="tx2"/>
        </a:buClr>
        <a:buSzPct val="89000"/>
        <a:buFont typeface="Arial" charset="0"/>
        <a:buChar char="-"/>
        <a:defRPr sz="1500">
          <a:solidFill>
            <a:schemeClr val="tx1"/>
          </a:solidFill>
          <a:latin typeface="+mn-lt"/>
        </a:defRPr>
      </a:lvl7pPr>
      <a:lvl8pPr marL="1965575" indent="-120821" algn="l" defTabSz="831020" rtl="0" fontAlgn="base">
        <a:spcBef>
          <a:spcPct val="0"/>
        </a:spcBef>
        <a:spcAft>
          <a:spcPct val="0"/>
        </a:spcAft>
        <a:buClr>
          <a:schemeClr val="tx2"/>
        </a:buClr>
        <a:buSzPct val="89000"/>
        <a:buFont typeface="Arial" charset="0"/>
        <a:buChar char="-"/>
        <a:defRPr sz="1500">
          <a:solidFill>
            <a:schemeClr val="tx1"/>
          </a:solidFill>
          <a:latin typeface="+mn-lt"/>
        </a:defRPr>
      </a:lvl8pPr>
      <a:lvl9pPr marL="2389925" indent="-120821" algn="l" defTabSz="831020" rtl="0" fontAlgn="base">
        <a:spcBef>
          <a:spcPct val="0"/>
        </a:spcBef>
        <a:spcAft>
          <a:spcPct val="0"/>
        </a:spcAft>
        <a:buClr>
          <a:schemeClr val="tx2"/>
        </a:buClr>
        <a:buSzPct val="89000"/>
        <a:buFont typeface="Arial" charset="0"/>
        <a:buChar char="-"/>
        <a:defRPr sz="1500">
          <a:solidFill>
            <a:schemeClr val="tx1"/>
          </a:solidFill>
          <a:latin typeface="+mn-lt"/>
        </a:defRPr>
      </a:lvl9pPr>
    </p:bodyStyle>
    <p:otherStyle>
      <a:defPPr>
        <a:defRPr lang="en-US"/>
      </a:defPPr>
      <a:lvl1pPr marL="0" algn="l" defTabSz="848703" rtl="0" eaLnBrk="1" latinLnBrk="0" hangingPunct="1">
        <a:defRPr sz="1700" kern="1200">
          <a:solidFill>
            <a:schemeClr val="tx1"/>
          </a:solidFill>
          <a:latin typeface="+mn-lt"/>
          <a:ea typeface="+mn-ea"/>
          <a:cs typeface="+mn-cs"/>
        </a:defRPr>
      </a:lvl1pPr>
      <a:lvl2pPr marL="424349" algn="l" defTabSz="848703" rtl="0" eaLnBrk="1" latinLnBrk="0" hangingPunct="1">
        <a:defRPr sz="1700" kern="1200">
          <a:solidFill>
            <a:schemeClr val="tx1"/>
          </a:solidFill>
          <a:latin typeface="+mn-lt"/>
          <a:ea typeface="+mn-ea"/>
          <a:cs typeface="+mn-cs"/>
        </a:defRPr>
      </a:lvl2pPr>
      <a:lvl3pPr marL="848703" algn="l" defTabSz="848703" rtl="0" eaLnBrk="1" latinLnBrk="0" hangingPunct="1">
        <a:defRPr sz="1700" kern="1200">
          <a:solidFill>
            <a:schemeClr val="tx1"/>
          </a:solidFill>
          <a:latin typeface="+mn-lt"/>
          <a:ea typeface="+mn-ea"/>
          <a:cs typeface="+mn-cs"/>
        </a:defRPr>
      </a:lvl3pPr>
      <a:lvl4pPr marL="1273058" algn="l" defTabSz="848703" rtl="0" eaLnBrk="1" latinLnBrk="0" hangingPunct="1">
        <a:defRPr sz="1700" kern="1200">
          <a:solidFill>
            <a:schemeClr val="tx1"/>
          </a:solidFill>
          <a:latin typeface="+mn-lt"/>
          <a:ea typeface="+mn-ea"/>
          <a:cs typeface="+mn-cs"/>
        </a:defRPr>
      </a:lvl4pPr>
      <a:lvl5pPr marL="1697407" algn="l" defTabSz="848703" rtl="0" eaLnBrk="1" latinLnBrk="0" hangingPunct="1">
        <a:defRPr sz="1700" kern="1200">
          <a:solidFill>
            <a:schemeClr val="tx1"/>
          </a:solidFill>
          <a:latin typeface="+mn-lt"/>
          <a:ea typeface="+mn-ea"/>
          <a:cs typeface="+mn-cs"/>
        </a:defRPr>
      </a:lvl5pPr>
      <a:lvl6pPr marL="2121760" algn="l" defTabSz="848703" rtl="0" eaLnBrk="1" latinLnBrk="0" hangingPunct="1">
        <a:defRPr sz="1700" kern="1200">
          <a:solidFill>
            <a:schemeClr val="tx1"/>
          </a:solidFill>
          <a:latin typeface="+mn-lt"/>
          <a:ea typeface="+mn-ea"/>
          <a:cs typeface="+mn-cs"/>
        </a:defRPr>
      </a:lvl6pPr>
      <a:lvl7pPr marL="2546110" algn="l" defTabSz="848703" rtl="0" eaLnBrk="1" latinLnBrk="0" hangingPunct="1">
        <a:defRPr sz="1700" kern="1200">
          <a:solidFill>
            <a:schemeClr val="tx1"/>
          </a:solidFill>
          <a:latin typeface="+mn-lt"/>
          <a:ea typeface="+mn-ea"/>
          <a:cs typeface="+mn-cs"/>
        </a:defRPr>
      </a:lvl7pPr>
      <a:lvl8pPr marL="2970461" algn="l" defTabSz="848703" rtl="0" eaLnBrk="1" latinLnBrk="0" hangingPunct="1">
        <a:defRPr sz="1700" kern="1200">
          <a:solidFill>
            <a:schemeClr val="tx1"/>
          </a:solidFill>
          <a:latin typeface="+mn-lt"/>
          <a:ea typeface="+mn-ea"/>
          <a:cs typeface="+mn-cs"/>
        </a:defRPr>
      </a:lvl8pPr>
      <a:lvl9pPr marL="3394817" algn="l" defTabSz="848703"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McK 2. Slide Title"/>
          <p:cNvSpPr>
            <a:spLocks noGrp="1" noChangeArrowheads="1"/>
          </p:cNvSpPr>
          <p:nvPr>
            <p:ph type="title"/>
          </p:nvPr>
        </p:nvSpPr>
        <p:spPr bwMode="auto">
          <a:xfrm>
            <a:off x="121497" y="234871"/>
            <a:ext cx="8794114" cy="265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McK 1. On-page tracker" hidden="1"/>
          <p:cNvSpPr>
            <a:spLocks noChangeArrowheads="1"/>
          </p:cNvSpPr>
          <p:nvPr/>
        </p:nvSpPr>
        <p:spPr bwMode="auto">
          <a:xfrm>
            <a:off x="121489" y="27539"/>
            <a:ext cx="7341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801654"/>
            <a:r>
              <a:rPr lang="en-US" sz="1200" dirty="0">
                <a:solidFill>
                  <a:srgbClr val="808080"/>
                </a:solidFill>
                <a:latin typeface="Arial"/>
                <a:ea typeface="+mn-ea"/>
                <a:cs typeface="Arial" charset="0"/>
              </a:rPr>
              <a:t>TRACKER</a:t>
            </a:r>
          </a:p>
        </p:txBody>
      </p:sp>
      <p:sp>
        <p:nvSpPr>
          <p:cNvPr id="1032" name="McK 3. Unit of measure" hidden="1"/>
          <p:cNvSpPr txBox="1">
            <a:spLocks noChangeArrowheads="1"/>
          </p:cNvSpPr>
          <p:nvPr/>
        </p:nvSpPr>
        <p:spPr bwMode="auto">
          <a:xfrm>
            <a:off x="121489" y="542617"/>
            <a:ext cx="3730492" cy="184666"/>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200" dirty="0" smtClean="0">
                <a:solidFill>
                  <a:srgbClr val="808080"/>
                </a:solidFill>
                <a:ea typeface="+mn-ea"/>
                <a:cs typeface="Arial" charset="0"/>
              </a:rPr>
              <a:t>Unit of measure</a:t>
            </a:r>
          </a:p>
        </p:txBody>
      </p:sp>
      <p:grpSp>
        <p:nvGrpSpPr>
          <p:cNvPr id="1029" name="McK Slide Elements"/>
          <p:cNvGrpSpPr>
            <a:grpSpLocks/>
          </p:cNvGrpSpPr>
          <p:nvPr/>
        </p:nvGrpSpPr>
        <p:grpSpPr bwMode="auto">
          <a:xfrm>
            <a:off x="121492" y="6219795"/>
            <a:ext cx="8722840" cy="492400"/>
            <a:chOff x="75" y="3840"/>
            <a:chExt cx="5385" cy="304"/>
          </a:xfrm>
        </p:grpSpPr>
        <p:sp>
          <p:nvSpPr>
            <p:cNvPr id="1151" name="McK 4. Footnote" hidden="1"/>
            <p:cNvSpPr txBox="1">
              <a:spLocks noChangeArrowheads="1"/>
            </p:cNvSpPr>
            <p:nvPr userDrawn="1"/>
          </p:nvSpPr>
          <p:spPr bwMode="auto">
            <a:xfrm>
              <a:off x="75" y="3840"/>
              <a:ext cx="5385" cy="8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900" dirty="0" smtClean="0">
                  <a:solidFill>
                    <a:srgbClr val="000000"/>
                  </a:solidFill>
                  <a:ea typeface="+mn-ea"/>
                  <a:cs typeface="Arial" charset="0"/>
                </a:rPr>
                <a:t>1 Footnote</a:t>
              </a:r>
            </a:p>
          </p:txBody>
        </p:sp>
        <p:sp>
          <p:nvSpPr>
            <p:cNvPr id="1037" name="McK 5. Source" hidden="1"/>
            <p:cNvSpPr>
              <a:spLocks noChangeArrowheads="1"/>
            </p:cNvSpPr>
            <p:nvPr userDrawn="1"/>
          </p:nvSpPr>
          <p:spPr bwMode="auto">
            <a:xfrm>
              <a:off x="75" y="4058"/>
              <a:ext cx="4323"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marL="533859" indent="-533859" defTabSz="784101">
                <a:tabLst>
                  <a:tab pos="536636" algn="l"/>
                </a:tabLst>
              </a:pPr>
              <a:r>
                <a:rPr lang="en-US" sz="900" dirty="0">
                  <a:solidFill>
                    <a:srgbClr val="000000"/>
                  </a:solidFill>
                  <a:latin typeface="Arial"/>
                  <a:ea typeface="+mn-ea"/>
                  <a:cs typeface="Arial" charset="0"/>
                </a:rPr>
                <a:t>SOURCE: Source</a:t>
              </a:r>
            </a:p>
          </p:txBody>
        </p:sp>
      </p:grpSp>
      <p:grpSp>
        <p:nvGrpSpPr>
          <p:cNvPr id="1030" name="ACET" hidden="1"/>
          <p:cNvGrpSpPr>
            <a:grpSpLocks/>
          </p:cNvGrpSpPr>
          <p:nvPr/>
        </p:nvGrpSpPr>
        <p:grpSpPr bwMode="auto">
          <a:xfrm>
            <a:off x="1482163" y="1205094"/>
            <a:ext cx="4350892" cy="463248"/>
            <a:chOff x="915" y="744"/>
            <a:chExt cx="2686" cy="286"/>
          </a:xfrm>
        </p:grpSpPr>
        <p:cxnSp>
          <p:nvCxnSpPr>
            <p:cNvPr id="1034" name="AutoShape 249" hidden="1"/>
            <p:cNvCxnSpPr>
              <a:cxnSpLocks noChangeShapeType="1"/>
              <a:stCxn id="1035" idx="4"/>
              <a:endCxn id="1035"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035" name="AutoShape 250" hidden="1"/>
            <p:cNvSpPr>
              <a:spLocks noChangeArrowheads="1"/>
            </p:cNvSpPr>
            <p:nvPr/>
          </p:nvSpPr>
          <p:spPr bwMode="auto">
            <a:xfrm>
              <a:off x="915" y="744"/>
              <a:ext cx="2686" cy="286"/>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288" anchor="b">
              <a:spAutoFit/>
            </a:bodyPr>
            <a:lstStyle/>
            <a:p>
              <a:pPr defTabSz="801654"/>
              <a:r>
                <a:rPr lang="en-US" sz="1400" b="1" dirty="0">
                  <a:solidFill>
                    <a:srgbClr val="000000"/>
                  </a:solidFill>
                  <a:latin typeface="Arial"/>
                  <a:ea typeface="+mn-ea"/>
                  <a:cs typeface="Arial" charset="0"/>
                </a:rPr>
                <a:t>Title</a:t>
              </a:r>
            </a:p>
            <a:p>
              <a:pPr defTabSz="801654"/>
              <a:r>
                <a:rPr lang="en-US" sz="1400" dirty="0">
                  <a:solidFill>
                    <a:srgbClr val="808080"/>
                  </a:solidFill>
                  <a:latin typeface="Arial"/>
                  <a:ea typeface="+mn-ea"/>
                  <a:cs typeface="Arial" charset="0"/>
                </a:rPr>
                <a:t>Unit of measure</a:t>
              </a:r>
            </a:p>
          </p:txBody>
        </p:sp>
      </p:grpSp>
      <p:sp>
        <p:nvSpPr>
          <p:cNvPr id="1304" name="Rectangle 280"/>
          <p:cNvSpPr>
            <a:spLocks noGrp="1" noChangeArrowheads="1"/>
          </p:cNvSpPr>
          <p:nvPr>
            <p:ph type="sldNum" sz="quarter" idx="4"/>
          </p:nvPr>
        </p:nvSpPr>
        <p:spPr bwMode="auto">
          <a:xfrm>
            <a:off x="8719603" y="6566448"/>
            <a:ext cx="199240" cy="155496"/>
          </a:xfrm>
          <a:prstGeom prst="rect">
            <a:avLst/>
          </a:prstGeom>
          <a:noFill/>
          <a:ln>
            <a:noFill/>
          </a:ln>
          <a:effectLst/>
          <a:extLst/>
        </p:spPr>
        <p:txBody>
          <a:bodyPr vert="horz" wrap="none" lIns="0" tIns="0" rIns="0" bIns="0" numCol="1" anchor="t" anchorCtr="0" compatLnSpc="1">
            <a:prstTxWarp prst="textNoShape">
              <a:avLst/>
            </a:prstTxWarp>
          </a:bodyPr>
          <a:lstStyle>
            <a:lvl1pPr>
              <a:defRPr sz="900" b="0">
                <a:solidFill>
                  <a:srgbClr val="000000"/>
                </a:solidFill>
                <a:latin typeface="Arial" charset="0"/>
              </a:defRPr>
            </a:lvl1pPr>
          </a:lstStyle>
          <a:p>
            <a:pPr defTabSz="801654">
              <a:defRPr/>
            </a:pPr>
            <a:fld id="{068B7F83-970F-4382-8513-ACD5D79E3117}" type="slidenum">
              <a:rPr lang="en-US">
                <a:ea typeface="+mn-ea"/>
                <a:cs typeface="Arial" charset="0"/>
              </a:rPr>
              <a:pPr defTabSz="801654">
                <a:defRPr/>
              </a:pPr>
              <a:t>‹#›</a:t>
            </a:fld>
            <a:r>
              <a:rPr lang="en-US" dirty="0">
                <a:ea typeface="+mn-ea"/>
                <a:cs typeface="Arial" charset="0"/>
              </a:rPr>
              <a:t> </a:t>
            </a:r>
          </a:p>
        </p:txBody>
      </p:sp>
      <p:sp>
        <p:nvSpPr>
          <p:cNvPr id="2" name="Rectangle 286"/>
          <p:cNvSpPr>
            <a:spLocks noGrp="1" noChangeArrowheads="1"/>
          </p:cNvSpPr>
          <p:nvPr>
            <p:ph type="body" idx="1"/>
          </p:nvPr>
        </p:nvSpPr>
        <p:spPr bwMode="auto">
          <a:xfrm>
            <a:off x="1482162" y="1990670"/>
            <a:ext cx="4389768" cy="1247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doc id"/>
          <p:cNvSpPr>
            <a:spLocks noChangeArrowheads="1"/>
          </p:cNvSpPr>
          <p:nvPr/>
        </p:nvSpPr>
        <p:spPr bwMode="auto">
          <a:xfrm>
            <a:off x="8246617" y="37258"/>
            <a:ext cx="670614" cy="124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p>
            <a:pPr algn="r" defTabSz="784101"/>
            <a:endParaRPr lang="en-GB" sz="700" dirty="0">
              <a:solidFill>
                <a:srgbClr val="000000"/>
              </a:solidFill>
              <a:latin typeface="Arial"/>
              <a:ea typeface="+mn-ea"/>
              <a:cs typeface="Arial" charset="0"/>
            </a:endParaRPr>
          </a:p>
        </p:txBody>
      </p:sp>
    </p:spTree>
    <p:extLst>
      <p:ext uri="{BB962C8B-B14F-4D97-AF65-F5344CB8AC3E}">
        <p14:creationId xmlns:p14="http://schemas.microsoft.com/office/powerpoint/2010/main" xmlns="" val="1878747427"/>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Lst>
  <p:hf hdr="0" ftr="0" dt="0"/>
  <p:txStyles>
    <p:titleStyle>
      <a:lvl1pPr algn="l" defTabSz="784101" rtl="0" eaLnBrk="0" fontAlgn="base" hangingPunct="0">
        <a:spcBef>
          <a:spcPct val="0"/>
        </a:spcBef>
        <a:spcAft>
          <a:spcPct val="0"/>
        </a:spcAft>
        <a:defRPr sz="1700" b="1">
          <a:solidFill>
            <a:schemeClr val="tx2"/>
          </a:solidFill>
          <a:latin typeface="+mj-lt"/>
          <a:ea typeface="+mj-ea"/>
          <a:cs typeface="+mj-cs"/>
        </a:defRPr>
      </a:lvl1pPr>
      <a:lvl2pPr algn="l" defTabSz="784101" rtl="0" eaLnBrk="0" fontAlgn="base" hangingPunct="0">
        <a:spcBef>
          <a:spcPct val="0"/>
        </a:spcBef>
        <a:spcAft>
          <a:spcPct val="0"/>
        </a:spcAft>
        <a:defRPr sz="1700" b="1">
          <a:solidFill>
            <a:schemeClr val="tx2"/>
          </a:solidFill>
          <a:latin typeface="Arial" charset="0"/>
        </a:defRPr>
      </a:lvl2pPr>
      <a:lvl3pPr algn="l" defTabSz="784101" rtl="0" eaLnBrk="0" fontAlgn="base" hangingPunct="0">
        <a:spcBef>
          <a:spcPct val="0"/>
        </a:spcBef>
        <a:spcAft>
          <a:spcPct val="0"/>
        </a:spcAft>
        <a:defRPr sz="1700" b="1">
          <a:solidFill>
            <a:schemeClr val="tx2"/>
          </a:solidFill>
          <a:latin typeface="Arial" charset="0"/>
        </a:defRPr>
      </a:lvl3pPr>
      <a:lvl4pPr algn="l" defTabSz="784101" rtl="0" eaLnBrk="0" fontAlgn="base" hangingPunct="0">
        <a:spcBef>
          <a:spcPct val="0"/>
        </a:spcBef>
        <a:spcAft>
          <a:spcPct val="0"/>
        </a:spcAft>
        <a:defRPr sz="1700" b="1">
          <a:solidFill>
            <a:schemeClr val="tx2"/>
          </a:solidFill>
          <a:latin typeface="Arial" charset="0"/>
        </a:defRPr>
      </a:lvl4pPr>
      <a:lvl5pPr algn="l" defTabSz="784101" rtl="0" eaLnBrk="0" fontAlgn="base" hangingPunct="0">
        <a:spcBef>
          <a:spcPct val="0"/>
        </a:spcBef>
        <a:spcAft>
          <a:spcPct val="0"/>
        </a:spcAft>
        <a:defRPr sz="1700" b="1">
          <a:solidFill>
            <a:schemeClr val="tx2"/>
          </a:solidFill>
          <a:latin typeface="Arial" charset="0"/>
        </a:defRPr>
      </a:lvl5pPr>
      <a:lvl6pPr marL="400390" algn="l" defTabSz="784101" rtl="0" fontAlgn="base">
        <a:spcBef>
          <a:spcPct val="0"/>
        </a:spcBef>
        <a:spcAft>
          <a:spcPct val="0"/>
        </a:spcAft>
        <a:defRPr sz="1700" b="1">
          <a:solidFill>
            <a:schemeClr val="tx2"/>
          </a:solidFill>
          <a:latin typeface="Arial" charset="0"/>
        </a:defRPr>
      </a:lvl6pPr>
      <a:lvl7pPr marL="800785" algn="l" defTabSz="784101" rtl="0" fontAlgn="base">
        <a:spcBef>
          <a:spcPct val="0"/>
        </a:spcBef>
        <a:spcAft>
          <a:spcPct val="0"/>
        </a:spcAft>
        <a:defRPr sz="1700" b="1">
          <a:solidFill>
            <a:schemeClr val="tx2"/>
          </a:solidFill>
          <a:latin typeface="Arial" charset="0"/>
        </a:defRPr>
      </a:lvl7pPr>
      <a:lvl8pPr marL="1201181" algn="l" defTabSz="784101" rtl="0" fontAlgn="base">
        <a:spcBef>
          <a:spcPct val="0"/>
        </a:spcBef>
        <a:spcAft>
          <a:spcPct val="0"/>
        </a:spcAft>
        <a:defRPr sz="1700" b="1">
          <a:solidFill>
            <a:schemeClr val="tx2"/>
          </a:solidFill>
          <a:latin typeface="Arial" charset="0"/>
        </a:defRPr>
      </a:lvl8pPr>
      <a:lvl9pPr marL="1601572" algn="l" defTabSz="784101" rtl="0" fontAlgn="base">
        <a:spcBef>
          <a:spcPct val="0"/>
        </a:spcBef>
        <a:spcAft>
          <a:spcPct val="0"/>
        </a:spcAft>
        <a:defRPr sz="1700" b="1">
          <a:solidFill>
            <a:schemeClr val="tx2"/>
          </a:solidFill>
          <a:latin typeface="Arial" charset="0"/>
        </a:defRPr>
      </a:lvl9pPr>
    </p:titleStyle>
    <p:bodyStyle>
      <a:lvl1pPr marL="300295" indent="-300295" algn="l" defTabSz="784101" rtl="0" eaLnBrk="0" fontAlgn="base" hangingPunct="0">
        <a:spcBef>
          <a:spcPct val="0"/>
        </a:spcBef>
        <a:spcAft>
          <a:spcPct val="0"/>
        </a:spcAft>
        <a:buClr>
          <a:schemeClr val="tx2"/>
        </a:buClr>
        <a:buChar char="•"/>
        <a:defRPr sz="1400">
          <a:solidFill>
            <a:schemeClr val="tx1"/>
          </a:solidFill>
          <a:latin typeface="+mn-lt"/>
          <a:ea typeface="+mn-ea"/>
          <a:cs typeface="+mn-cs"/>
        </a:defRPr>
      </a:lvl1pPr>
      <a:lvl2pPr marL="169612" indent="-168222" algn="l" defTabSz="784101" rtl="0" eaLnBrk="0" fontAlgn="base" hangingPunct="0">
        <a:spcBef>
          <a:spcPct val="0"/>
        </a:spcBef>
        <a:spcAft>
          <a:spcPct val="0"/>
        </a:spcAft>
        <a:buClr>
          <a:schemeClr val="tx2"/>
        </a:buClr>
        <a:buSzPct val="125000"/>
        <a:buFont typeface="Arial" charset="0"/>
        <a:buChar char="▪"/>
        <a:defRPr sz="1400">
          <a:solidFill>
            <a:schemeClr val="tx1"/>
          </a:solidFill>
          <a:latin typeface="+mn-lt"/>
        </a:defRPr>
      </a:lvl2pPr>
      <a:lvl3pPr marL="400390" indent="-229393" algn="l" defTabSz="784101" rtl="0" eaLnBrk="0" fontAlgn="base" hangingPunct="0">
        <a:spcBef>
          <a:spcPct val="0"/>
        </a:spcBef>
        <a:spcAft>
          <a:spcPct val="0"/>
        </a:spcAft>
        <a:buClr>
          <a:schemeClr val="tx2"/>
        </a:buClr>
        <a:buSzPct val="120000"/>
        <a:buFont typeface="Arial" charset="0"/>
        <a:buChar char="–"/>
        <a:defRPr sz="1400">
          <a:solidFill>
            <a:schemeClr val="tx1"/>
          </a:solidFill>
          <a:latin typeface="+mn-lt"/>
        </a:defRPr>
      </a:lvl3pPr>
      <a:lvl4pPr marL="538028" indent="-136246" algn="l" defTabSz="784101" rtl="0" eaLnBrk="0" fontAlgn="base" hangingPunct="0">
        <a:spcBef>
          <a:spcPct val="0"/>
        </a:spcBef>
        <a:spcAft>
          <a:spcPct val="0"/>
        </a:spcAft>
        <a:buClr>
          <a:schemeClr val="tx2"/>
        </a:buClr>
        <a:buSzPct val="120000"/>
        <a:buFont typeface="Arial" charset="0"/>
        <a:buChar char="▫"/>
        <a:defRPr sz="1400">
          <a:solidFill>
            <a:schemeClr val="tx1"/>
          </a:solidFill>
          <a:latin typeface="+mn-lt"/>
        </a:defRPr>
      </a:lvl4pPr>
      <a:lvl5pPr marL="653419" indent="-113999" algn="l" defTabSz="784101" rtl="0" eaLnBrk="0" fontAlgn="base" hangingPunct="0">
        <a:spcBef>
          <a:spcPct val="0"/>
        </a:spcBef>
        <a:spcAft>
          <a:spcPct val="0"/>
        </a:spcAft>
        <a:buClr>
          <a:schemeClr val="tx2"/>
        </a:buClr>
        <a:buSzPct val="89000"/>
        <a:buFont typeface="Arial" charset="0"/>
        <a:buChar char="-"/>
        <a:defRPr sz="1400">
          <a:solidFill>
            <a:schemeClr val="tx1"/>
          </a:solidFill>
          <a:latin typeface="+mn-lt"/>
        </a:defRPr>
      </a:lvl5pPr>
      <a:lvl6pPr marL="1053812" indent="-113999" algn="l" defTabSz="784101" rtl="0" fontAlgn="base">
        <a:spcBef>
          <a:spcPct val="0"/>
        </a:spcBef>
        <a:spcAft>
          <a:spcPct val="0"/>
        </a:spcAft>
        <a:buClr>
          <a:schemeClr val="tx2"/>
        </a:buClr>
        <a:buSzPct val="89000"/>
        <a:buFont typeface="Arial" charset="0"/>
        <a:buChar char="-"/>
        <a:defRPr sz="1400">
          <a:solidFill>
            <a:schemeClr val="tx1"/>
          </a:solidFill>
          <a:latin typeface="+mn-lt"/>
        </a:defRPr>
      </a:lvl6pPr>
      <a:lvl7pPr marL="1454206" indent="-113999" algn="l" defTabSz="784101" rtl="0" fontAlgn="base">
        <a:spcBef>
          <a:spcPct val="0"/>
        </a:spcBef>
        <a:spcAft>
          <a:spcPct val="0"/>
        </a:spcAft>
        <a:buClr>
          <a:schemeClr val="tx2"/>
        </a:buClr>
        <a:buSzPct val="89000"/>
        <a:buFont typeface="Arial" charset="0"/>
        <a:buChar char="-"/>
        <a:defRPr sz="1400">
          <a:solidFill>
            <a:schemeClr val="tx1"/>
          </a:solidFill>
          <a:latin typeface="+mn-lt"/>
        </a:defRPr>
      </a:lvl7pPr>
      <a:lvl8pPr marL="1854597" indent="-113999" algn="l" defTabSz="784101" rtl="0" fontAlgn="base">
        <a:spcBef>
          <a:spcPct val="0"/>
        </a:spcBef>
        <a:spcAft>
          <a:spcPct val="0"/>
        </a:spcAft>
        <a:buClr>
          <a:schemeClr val="tx2"/>
        </a:buClr>
        <a:buSzPct val="89000"/>
        <a:buFont typeface="Arial" charset="0"/>
        <a:buChar char="-"/>
        <a:defRPr sz="1400">
          <a:solidFill>
            <a:schemeClr val="tx1"/>
          </a:solidFill>
          <a:latin typeface="+mn-lt"/>
        </a:defRPr>
      </a:lvl8pPr>
      <a:lvl9pPr marL="2254990" indent="-113999" algn="l" defTabSz="784101" rtl="0" fontAlgn="base">
        <a:spcBef>
          <a:spcPct val="0"/>
        </a:spcBef>
        <a:spcAft>
          <a:spcPct val="0"/>
        </a:spcAft>
        <a:buClr>
          <a:schemeClr val="tx2"/>
        </a:buClr>
        <a:buSzPct val="89000"/>
        <a:buFont typeface="Arial" charset="0"/>
        <a:buChar char="-"/>
        <a:defRPr sz="1400">
          <a:solidFill>
            <a:schemeClr val="tx1"/>
          </a:solidFill>
          <a:latin typeface="+mn-lt"/>
        </a:defRPr>
      </a:lvl9pPr>
    </p:bodyStyle>
    <p:otherStyle>
      <a:defPPr>
        <a:defRPr lang="en-US"/>
      </a:defPPr>
      <a:lvl1pPr marL="0" algn="l" defTabSz="800785" rtl="0" eaLnBrk="1" latinLnBrk="0" hangingPunct="1">
        <a:defRPr sz="1600" kern="1200">
          <a:solidFill>
            <a:schemeClr val="tx1"/>
          </a:solidFill>
          <a:latin typeface="+mn-lt"/>
          <a:ea typeface="+mn-ea"/>
          <a:cs typeface="+mn-cs"/>
        </a:defRPr>
      </a:lvl1pPr>
      <a:lvl2pPr marL="400390" algn="l" defTabSz="800785" rtl="0" eaLnBrk="1" latinLnBrk="0" hangingPunct="1">
        <a:defRPr sz="1600" kern="1200">
          <a:solidFill>
            <a:schemeClr val="tx1"/>
          </a:solidFill>
          <a:latin typeface="+mn-lt"/>
          <a:ea typeface="+mn-ea"/>
          <a:cs typeface="+mn-cs"/>
        </a:defRPr>
      </a:lvl2pPr>
      <a:lvl3pPr marL="800785" algn="l" defTabSz="800785" rtl="0" eaLnBrk="1" latinLnBrk="0" hangingPunct="1">
        <a:defRPr sz="1600" kern="1200">
          <a:solidFill>
            <a:schemeClr val="tx1"/>
          </a:solidFill>
          <a:latin typeface="+mn-lt"/>
          <a:ea typeface="+mn-ea"/>
          <a:cs typeface="+mn-cs"/>
        </a:defRPr>
      </a:lvl3pPr>
      <a:lvl4pPr marL="1201181" algn="l" defTabSz="800785" rtl="0" eaLnBrk="1" latinLnBrk="0" hangingPunct="1">
        <a:defRPr sz="1600" kern="1200">
          <a:solidFill>
            <a:schemeClr val="tx1"/>
          </a:solidFill>
          <a:latin typeface="+mn-lt"/>
          <a:ea typeface="+mn-ea"/>
          <a:cs typeface="+mn-cs"/>
        </a:defRPr>
      </a:lvl4pPr>
      <a:lvl5pPr marL="1601572" algn="l" defTabSz="800785" rtl="0" eaLnBrk="1" latinLnBrk="0" hangingPunct="1">
        <a:defRPr sz="1600" kern="1200">
          <a:solidFill>
            <a:schemeClr val="tx1"/>
          </a:solidFill>
          <a:latin typeface="+mn-lt"/>
          <a:ea typeface="+mn-ea"/>
          <a:cs typeface="+mn-cs"/>
        </a:defRPr>
      </a:lvl5pPr>
      <a:lvl6pPr marL="2001966" algn="l" defTabSz="800785" rtl="0" eaLnBrk="1" latinLnBrk="0" hangingPunct="1">
        <a:defRPr sz="1600" kern="1200">
          <a:solidFill>
            <a:schemeClr val="tx1"/>
          </a:solidFill>
          <a:latin typeface="+mn-lt"/>
          <a:ea typeface="+mn-ea"/>
          <a:cs typeface="+mn-cs"/>
        </a:defRPr>
      </a:lvl6pPr>
      <a:lvl7pPr marL="2402356" algn="l" defTabSz="800785" rtl="0" eaLnBrk="1" latinLnBrk="0" hangingPunct="1">
        <a:defRPr sz="1600" kern="1200">
          <a:solidFill>
            <a:schemeClr val="tx1"/>
          </a:solidFill>
          <a:latin typeface="+mn-lt"/>
          <a:ea typeface="+mn-ea"/>
          <a:cs typeface="+mn-cs"/>
        </a:defRPr>
      </a:lvl7pPr>
      <a:lvl8pPr marL="2802750" algn="l" defTabSz="800785" rtl="0" eaLnBrk="1" latinLnBrk="0" hangingPunct="1">
        <a:defRPr sz="1600" kern="1200">
          <a:solidFill>
            <a:schemeClr val="tx1"/>
          </a:solidFill>
          <a:latin typeface="+mn-lt"/>
          <a:ea typeface="+mn-ea"/>
          <a:cs typeface="+mn-cs"/>
        </a:defRPr>
      </a:lvl8pPr>
      <a:lvl9pPr marL="3203146" algn="l" defTabSz="800785"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McK 2. Slide Title"/>
          <p:cNvSpPr>
            <a:spLocks noGrp="1" noChangeArrowheads="1"/>
          </p:cNvSpPr>
          <p:nvPr>
            <p:ph type="title"/>
          </p:nvPr>
        </p:nvSpPr>
        <p:spPr bwMode="auto">
          <a:xfrm>
            <a:off x="121497" y="234899"/>
            <a:ext cx="8794114" cy="265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7" name="McK 1. On-page tracker" hidden="1"/>
          <p:cNvSpPr>
            <a:spLocks noChangeArrowheads="1"/>
          </p:cNvSpPr>
          <p:nvPr/>
        </p:nvSpPr>
        <p:spPr bwMode="auto">
          <a:xfrm>
            <a:off x="121517" y="27539"/>
            <a:ext cx="7341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798882"/>
            <a:r>
              <a:rPr lang="en-US" sz="1200" dirty="0">
                <a:solidFill>
                  <a:srgbClr val="808080"/>
                </a:solidFill>
                <a:latin typeface="Arial"/>
                <a:cs typeface="Arial" charset="0"/>
              </a:rPr>
              <a:t>TRACKER</a:t>
            </a:r>
          </a:p>
        </p:txBody>
      </p:sp>
      <p:sp>
        <p:nvSpPr>
          <p:cNvPr id="1032" name="McK 3. Unit of measure" hidden="1"/>
          <p:cNvSpPr txBox="1">
            <a:spLocks noChangeArrowheads="1"/>
          </p:cNvSpPr>
          <p:nvPr/>
        </p:nvSpPr>
        <p:spPr bwMode="auto">
          <a:xfrm>
            <a:off x="121489" y="542617"/>
            <a:ext cx="3730492" cy="184666"/>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200" dirty="0" smtClean="0">
                <a:solidFill>
                  <a:srgbClr val="808080"/>
                </a:solidFill>
                <a:cs typeface="Arial" charset="0"/>
              </a:rPr>
              <a:t>Unit of measure</a:t>
            </a:r>
          </a:p>
        </p:txBody>
      </p:sp>
      <p:grpSp>
        <p:nvGrpSpPr>
          <p:cNvPr id="1029" name="McK Slide Elements"/>
          <p:cNvGrpSpPr>
            <a:grpSpLocks/>
          </p:cNvGrpSpPr>
          <p:nvPr/>
        </p:nvGrpSpPr>
        <p:grpSpPr bwMode="auto">
          <a:xfrm>
            <a:off x="121492" y="6219795"/>
            <a:ext cx="8722840" cy="492400"/>
            <a:chOff x="75" y="3840"/>
            <a:chExt cx="5385" cy="304"/>
          </a:xfrm>
        </p:grpSpPr>
        <p:sp>
          <p:nvSpPr>
            <p:cNvPr id="1151" name="McK 4. Footnote" hidden="1"/>
            <p:cNvSpPr txBox="1">
              <a:spLocks noChangeArrowheads="1"/>
            </p:cNvSpPr>
            <p:nvPr userDrawn="1"/>
          </p:nvSpPr>
          <p:spPr bwMode="auto">
            <a:xfrm>
              <a:off x="75" y="3840"/>
              <a:ext cx="5385" cy="8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900" dirty="0" smtClean="0">
                  <a:solidFill>
                    <a:srgbClr val="000000"/>
                  </a:solidFill>
                  <a:cs typeface="Arial" charset="0"/>
                </a:rPr>
                <a:t>1 Footnote</a:t>
              </a:r>
            </a:p>
          </p:txBody>
        </p:sp>
        <p:sp>
          <p:nvSpPr>
            <p:cNvPr id="1037" name="McK 5. Source" hidden="1"/>
            <p:cNvSpPr>
              <a:spLocks noChangeArrowheads="1"/>
            </p:cNvSpPr>
            <p:nvPr userDrawn="1"/>
          </p:nvSpPr>
          <p:spPr bwMode="auto">
            <a:xfrm>
              <a:off x="75" y="4058"/>
              <a:ext cx="4323"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marL="532015" indent="-532015" defTabSz="781390">
                <a:tabLst>
                  <a:tab pos="534781" algn="l"/>
                </a:tabLst>
              </a:pPr>
              <a:r>
                <a:rPr lang="en-US" sz="900" dirty="0">
                  <a:solidFill>
                    <a:srgbClr val="000000"/>
                  </a:solidFill>
                  <a:latin typeface="Arial"/>
                  <a:cs typeface="Arial" charset="0"/>
                </a:rPr>
                <a:t>SOURCE: Source</a:t>
              </a:r>
            </a:p>
          </p:txBody>
        </p:sp>
      </p:grpSp>
      <p:grpSp>
        <p:nvGrpSpPr>
          <p:cNvPr id="1030" name="ACET" hidden="1"/>
          <p:cNvGrpSpPr>
            <a:grpSpLocks/>
          </p:cNvGrpSpPr>
          <p:nvPr/>
        </p:nvGrpSpPr>
        <p:grpSpPr bwMode="auto">
          <a:xfrm>
            <a:off x="1482163" y="1205094"/>
            <a:ext cx="4350892" cy="463248"/>
            <a:chOff x="915" y="744"/>
            <a:chExt cx="2686" cy="286"/>
          </a:xfrm>
        </p:grpSpPr>
        <p:cxnSp>
          <p:nvCxnSpPr>
            <p:cNvPr id="1034" name="AutoShape 249" hidden="1"/>
            <p:cNvCxnSpPr>
              <a:cxnSpLocks noChangeShapeType="1"/>
              <a:stCxn id="1035" idx="4"/>
              <a:endCxn id="1035"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035" name="AutoShape 250" hidden="1"/>
            <p:cNvSpPr>
              <a:spLocks noChangeArrowheads="1"/>
            </p:cNvSpPr>
            <p:nvPr/>
          </p:nvSpPr>
          <p:spPr bwMode="auto">
            <a:xfrm>
              <a:off x="915" y="744"/>
              <a:ext cx="2686" cy="286"/>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288" anchor="b">
              <a:spAutoFit/>
            </a:bodyPr>
            <a:lstStyle/>
            <a:p>
              <a:pPr defTabSz="798882"/>
              <a:r>
                <a:rPr lang="en-US" sz="1400" b="1" dirty="0">
                  <a:solidFill>
                    <a:srgbClr val="000000"/>
                  </a:solidFill>
                  <a:latin typeface="Arial"/>
                  <a:cs typeface="Arial" charset="0"/>
                </a:rPr>
                <a:t>Title</a:t>
              </a:r>
            </a:p>
            <a:p>
              <a:pPr defTabSz="798882"/>
              <a:r>
                <a:rPr lang="en-US" sz="1400" dirty="0">
                  <a:solidFill>
                    <a:srgbClr val="808080"/>
                  </a:solidFill>
                  <a:latin typeface="Arial"/>
                  <a:cs typeface="Arial" charset="0"/>
                </a:rPr>
                <a:t>Unit of measure</a:t>
              </a:r>
            </a:p>
          </p:txBody>
        </p:sp>
      </p:grpSp>
      <p:sp>
        <p:nvSpPr>
          <p:cNvPr id="1304" name="Rectangle 280"/>
          <p:cNvSpPr>
            <a:spLocks noGrp="1" noChangeArrowheads="1"/>
          </p:cNvSpPr>
          <p:nvPr>
            <p:ph type="sldNum" sz="quarter" idx="4"/>
          </p:nvPr>
        </p:nvSpPr>
        <p:spPr bwMode="auto">
          <a:xfrm>
            <a:off x="8719603" y="6566448"/>
            <a:ext cx="199240" cy="155496"/>
          </a:xfrm>
          <a:prstGeom prst="rect">
            <a:avLst/>
          </a:prstGeom>
          <a:noFill/>
          <a:ln>
            <a:noFill/>
          </a:ln>
          <a:effectLst/>
          <a:extLst/>
        </p:spPr>
        <p:txBody>
          <a:bodyPr vert="horz" wrap="none" lIns="0" tIns="0" rIns="0" bIns="0" numCol="1" anchor="t" anchorCtr="0" compatLnSpc="1">
            <a:prstTxWarp prst="textNoShape">
              <a:avLst/>
            </a:prstTxWarp>
          </a:bodyPr>
          <a:lstStyle>
            <a:lvl1pPr>
              <a:defRPr sz="900" b="0">
                <a:solidFill>
                  <a:srgbClr val="000000"/>
                </a:solidFill>
                <a:latin typeface="Arial" charset="0"/>
              </a:defRPr>
            </a:lvl1pPr>
          </a:lstStyle>
          <a:p>
            <a:pPr defTabSz="798882">
              <a:defRPr/>
            </a:pPr>
            <a:fld id="{068B7F83-970F-4382-8513-ACD5D79E3117}" type="slidenum">
              <a:rPr lang="en-US" smtClean="0">
                <a:cs typeface="Arial" charset="0"/>
              </a:rPr>
              <a:pPr defTabSz="798882">
                <a:defRPr/>
              </a:pPr>
              <a:t>‹#›</a:t>
            </a:fld>
            <a:r>
              <a:rPr lang="en-US" smtClean="0">
                <a:cs typeface="Arial" charset="0"/>
              </a:rPr>
              <a:t> </a:t>
            </a:r>
            <a:endParaRPr lang="en-US" dirty="0">
              <a:cs typeface="Arial" charset="0"/>
            </a:endParaRPr>
          </a:p>
        </p:txBody>
      </p:sp>
      <p:sp>
        <p:nvSpPr>
          <p:cNvPr id="2" name="Rectangle 286"/>
          <p:cNvSpPr>
            <a:spLocks noGrp="1" noChangeArrowheads="1"/>
          </p:cNvSpPr>
          <p:nvPr>
            <p:ph type="body" idx="1"/>
          </p:nvPr>
        </p:nvSpPr>
        <p:spPr bwMode="auto">
          <a:xfrm>
            <a:off x="1482162" y="1990670"/>
            <a:ext cx="4389768" cy="1247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doc id"/>
          <p:cNvSpPr>
            <a:spLocks noChangeArrowheads="1"/>
          </p:cNvSpPr>
          <p:nvPr/>
        </p:nvSpPr>
        <p:spPr bwMode="auto">
          <a:xfrm>
            <a:off x="8246617" y="37259"/>
            <a:ext cx="670614" cy="124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p>
            <a:pPr algn="r" defTabSz="781390"/>
            <a:endParaRPr lang="en-GB" sz="700" dirty="0">
              <a:solidFill>
                <a:srgbClr val="000000"/>
              </a:solidFill>
              <a:latin typeface="Arial"/>
              <a:cs typeface="Arial" charset="0"/>
            </a:endParaRPr>
          </a:p>
        </p:txBody>
      </p:sp>
    </p:spTree>
    <p:extLst>
      <p:ext uri="{BB962C8B-B14F-4D97-AF65-F5344CB8AC3E}">
        <p14:creationId xmlns:p14="http://schemas.microsoft.com/office/powerpoint/2010/main" xmlns="" val="945963490"/>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 id="2147484350" r:id="rId13"/>
  </p:sldLayoutIdLst>
  <p:hf hdr="0" ftr="0" dt="0"/>
  <p:txStyles>
    <p:titleStyle>
      <a:lvl1pPr algn="l" defTabSz="781390" rtl="0" eaLnBrk="0" fontAlgn="base" hangingPunct="0">
        <a:spcBef>
          <a:spcPct val="0"/>
        </a:spcBef>
        <a:spcAft>
          <a:spcPct val="0"/>
        </a:spcAft>
        <a:defRPr sz="1700" b="1">
          <a:solidFill>
            <a:schemeClr val="tx2"/>
          </a:solidFill>
          <a:latin typeface="+mj-lt"/>
          <a:ea typeface="+mj-ea"/>
          <a:cs typeface="+mj-cs"/>
        </a:defRPr>
      </a:lvl1pPr>
      <a:lvl2pPr algn="l" defTabSz="781390" rtl="0" eaLnBrk="0" fontAlgn="base" hangingPunct="0">
        <a:spcBef>
          <a:spcPct val="0"/>
        </a:spcBef>
        <a:spcAft>
          <a:spcPct val="0"/>
        </a:spcAft>
        <a:defRPr sz="1700" b="1">
          <a:solidFill>
            <a:schemeClr val="tx2"/>
          </a:solidFill>
          <a:latin typeface="Arial" charset="0"/>
        </a:defRPr>
      </a:lvl2pPr>
      <a:lvl3pPr algn="l" defTabSz="781390" rtl="0" eaLnBrk="0" fontAlgn="base" hangingPunct="0">
        <a:spcBef>
          <a:spcPct val="0"/>
        </a:spcBef>
        <a:spcAft>
          <a:spcPct val="0"/>
        </a:spcAft>
        <a:defRPr sz="1700" b="1">
          <a:solidFill>
            <a:schemeClr val="tx2"/>
          </a:solidFill>
          <a:latin typeface="Arial" charset="0"/>
        </a:defRPr>
      </a:lvl3pPr>
      <a:lvl4pPr algn="l" defTabSz="781390" rtl="0" eaLnBrk="0" fontAlgn="base" hangingPunct="0">
        <a:spcBef>
          <a:spcPct val="0"/>
        </a:spcBef>
        <a:spcAft>
          <a:spcPct val="0"/>
        </a:spcAft>
        <a:defRPr sz="1700" b="1">
          <a:solidFill>
            <a:schemeClr val="tx2"/>
          </a:solidFill>
          <a:latin typeface="Arial" charset="0"/>
        </a:defRPr>
      </a:lvl4pPr>
      <a:lvl5pPr algn="l" defTabSz="781390" rtl="0" eaLnBrk="0" fontAlgn="base" hangingPunct="0">
        <a:spcBef>
          <a:spcPct val="0"/>
        </a:spcBef>
        <a:spcAft>
          <a:spcPct val="0"/>
        </a:spcAft>
        <a:defRPr sz="1700" b="1">
          <a:solidFill>
            <a:schemeClr val="tx2"/>
          </a:solidFill>
          <a:latin typeface="Arial" charset="0"/>
        </a:defRPr>
      </a:lvl5pPr>
      <a:lvl6pPr marL="398998" algn="l" defTabSz="781390" rtl="0" fontAlgn="base">
        <a:spcBef>
          <a:spcPct val="0"/>
        </a:spcBef>
        <a:spcAft>
          <a:spcPct val="0"/>
        </a:spcAft>
        <a:defRPr sz="1700" b="1">
          <a:solidFill>
            <a:schemeClr val="tx2"/>
          </a:solidFill>
          <a:latin typeface="Arial" charset="0"/>
        </a:defRPr>
      </a:lvl6pPr>
      <a:lvl7pPr marL="798015" algn="l" defTabSz="781390" rtl="0" fontAlgn="base">
        <a:spcBef>
          <a:spcPct val="0"/>
        </a:spcBef>
        <a:spcAft>
          <a:spcPct val="0"/>
        </a:spcAft>
        <a:defRPr sz="1700" b="1">
          <a:solidFill>
            <a:schemeClr val="tx2"/>
          </a:solidFill>
          <a:latin typeface="Arial" charset="0"/>
        </a:defRPr>
      </a:lvl7pPr>
      <a:lvl8pPr marL="1197026" algn="l" defTabSz="781390" rtl="0" fontAlgn="base">
        <a:spcBef>
          <a:spcPct val="0"/>
        </a:spcBef>
        <a:spcAft>
          <a:spcPct val="0"/>
        </a:spcAft>
        <a:defRPr sz="1700" b="1">
          <a:solidFill>
            <a:schemeClr val="tx2"/>
          </a:solidFill>
          <a:latin typeface="Arial" charset="0"/>
        </a:defRPr>
      </a:lvl8pPr>
      <a:lvl9pPr marL="1596033" algn="l" defTabSz="781390" rtl="0" fontAlgn="base">
        <a:spcBef>
          <a:spcPct val="0"/>
        </a:spcBef>
        <a:spcAft>
          <a:spcPct val="0"/>
        </a:spcAft>
        <a:defRPr sz="1700" b="1">
          <a:solidFill>
            <a:schemeClr val="tx2"/>
          </a:solidFill>
          <a:latin typeface="Arial" charset="0"/>
        </a:defRPr>
      </a:lvl9pPr>
    </p:titleStyle>
    <p:bodyStyle>
      <a:lvl1pPr marL="299258" indent="-299258" algn="l" defTabSz="781390" rtl="0" eaLnBrk="0" fontAlgn="base" hangingPunct="0">
        <a:spcBef>
          <a:spcPct val="0"/>
        </a:spcBef>
        <a:spcAft>
          <a:spcPct val="0"/>
        </a:spcAft>
        <a:buClr>
          <a:schemeClr val="tx2"/>
        </a:buClr>
        <a:buChar char="•"/>
        <a:defRPr sz="1400">
          <a:solidFill>
            <a:schemeClr val="tx1"/>
          </a:solidFill>
          <a:latin typeface="+mn-lt"/>
          <a:ea typeface="+mn-ea"/>
          <a:cs typeface="+mn-cs"/>
        </a:defRPr>
      </a:lvl1pPr>
      <a:lvl2pPr marL="169024" indent="-167637" algn="l" defTabSz="781390" rtl="0" eaLnBrk="0" fontAlgn="base" hangingPunct="0">
        <a:spcBef>
          <a:spcPct val="0"/>
        </a:spcBef>
        <a:spcAft>
          <a:spcPct val="0"/>
        </a:spcAft>
        <a:buClr>
          <a:schemeClr val="tx2"/>
        </a:buClr>
        <a:buSzPct val="125000"/>
        <a:buFont typeface="Arial" charset="0"/>
        <a:buChar char="▪"/>
        <a:defRPr sz="1400">
          <a:solidFill>
            <a:schemeClr val="tx1"/>
          </a:solidFill>
          <a:latin typeface="+mn-lt"/>
        </a:defRPr>
      </a:lvl2pPr>
      <a:lvl3pPr marL="398998" indent="-228600" algn="l" defTabSz="781390" rtl="0" eaLnBrk="0" fontAlgn="base" hangingPunct="0">
        <a:spcBef>
          <a:spcPct val="0"/>
        </a:spcBef>
        <a:spcAft>
          <a:spcPct val="0"/>
        </a:spcAft>
        <a:buClr>
          <a:schemeClr val="tx2"/>
        </a:buClr>
        <a:buSzPct val="120000"/>
        <a:buFont typeface="Arial" charset="0"/>
        <a:buChar char="–"/>
        <a:defRPr sz="1400">
          <a:solidFill>
            <a:schemeClr val="tx1"/>
          </a:solidFill>
          <a:latin typeface="+mn-lt"/>
        </a:defRPr>
      </a:lvl3pPr>
      <a:lvl4pPr marL="536170" indent="-135776" algn="l" defTabSz="781390" rtl="0" eaLnBrk="0" fontAlgn="base" hangingPunct="0">
        <a:spcBef>
          <a:spcPct val="0"/>
        </a:spcBef>
        <a:spcAft>
          <a:spcPct val="0"/>
        </a:spcAft>
        <a:buClr>
          <a:schemeClr val="tx2"/>
        </a:buClr>
        <a:buSzPct val="120000"/>
        <a:buFont typeface="Arial" charset="0"/>
        <a:buChar char="▫"/>
        <a:defRPr sz="1400">
          <a:solidFill>
            <a:schemeClr val="tx1"/>
          </a:solidFill>
          <a:latin typeface="+mn-lt"/>
        </a:defRPr>
      </a:lvl4pPr>
      <a:lvl5pPr marL="651160" indent="-113607" algn="l" defTabSz="781390" rtl="0" eaLnBrk="0" fontAlgn="base" hangingPunct="0">
        <a:spcBef>
          <a:spcPct val="0"/>
        </a:spcBef>
        <a:spcAft>
          <a:spcPct val="0"/>
        </a:spcAft>
        <a:buClr>
          <a:schemeClr val="tx2"/>
        </a:buClr>
        <a:buSzPct val="89000"/>
        <a:buFont typeface="Arial" charset="0"/>
        <a:buChar char="-"/>
        <a:defRPr sz="1400">
          <a:solidFill>
            <a:schemeClr val="tx1"/>
          </a:solidFill>
          <a:latin typeface="+mn-lt"/>
        </a:defRPr>
      </a:lvl5pPr>
      <a:lvl6pPr marL="1050170" indent="-113607" algn="l" defTabSz="781390" rtl="0" fontAlgn="base">
        <a:spcBef>
          <a:spcPct val="0"/>
        </a:spcBef>
        <a:spcAft>
          <a:spcPct val="0"/>
        </a:spcAft>
        <a:buClr>
          <a:schemeClr val="tx2"/>
        </a:buClr>
        <a:buSzPct val="89000"/>
        <a:buFont typeface="Arial" charset="0"/>
        <a:buChar char="-"/>
        <a:defRPr sz="1400">
          <a:solidFill>
            <a:schemeClr val="tx1"/>
          </a:solidFill>
          <a:latin typeface="+mn-lt"/>
        </a:defRPr>
      </a:lvl6pPr>
      <a:lvl7pPr marL="1449181" indent="-113607" algn="l" defTabSz="781390" rtl="0" fontAlgn="base">
        <a:spcBef>
          <a:spcPct val="0"/>
        </a:spcBef>
        <a:spcAft>
          <a:spcPct val="0"/>
        </a:spcAft>
        <a:buClr>
          <a:schemeClr val="tx2"/>
        </a:buClr>
        <a:buSzPct val="89000"/>
        <a:buFont typeface="Arial" charset="0"/>
        <a:buChar char="-"/>
        <a:defRPr sz="1400">
          <a:solidFill>
            <a:schemeClr val="tx1"/>
          </a:solidFill>
          <a:latin typeface="+mn-lt"/>
        </a:defRPr>
      </a:lvl7pPr>
      <a:lvl8pPr marL="1848190" indent="-113607" algn="l" defTabSz="781390" rtl="0" fontAlgn="base">
        <a:spcBef>
          <a:spcPct val="0"/>
        </a:spcBef>
        <a:spcAft>
          <a:spcPct val="0"/>
        </a:spcAft>
        <a:buClr>
          <a:schemeClr val="tx2"/>
        </a:buClr>
        <a:buSzPct val="89000"/>
        <a:buFont typeface="Arial" charset="0"/>
        <a:buChar char="-"/>
        <a:defRPr sz="1400">
          <a:solidFill>
            <a:schemeClr val="tx1"/>
          </a:solidFill>
          <a:latin typeface="+mn-lt"/>
        </a:defRPr>
      </a:lvl8pPr>
      <a:lvl9pPr marL="2247200" indent="-113607" algn="l" defTabSz="781390" rtl="0" fontAlgn="base">
        <a:spcBef>
          <a:spcPct val="0"/>
        </a:spcBef>
        <a:spcAft>
          <a:spcPct val="0"/>
        </a:spcAft>
        <a:buClr>
          <a:schemeClr val="tx2"/>
        </a:buClr>
        <a:buSzPct val="89000"/>
        <a:buFont typeface="Arial" charset="0"/>
        <a:buChar char="-"/>
        <a:defRPr sz="1400">
          <a:solidFill>
            <a:schemeClr val="tx1"/>
          </a:solidFill>
          <a:latin typeface="+mn-lt"/>
        </a:defRPr>
      </a:lvl9pPr>
    </p:bodyStyle>
    <p:otherStyle>
      <a:defPPr>
        <a:defRPr lang="en-US"/>
      </a:defPPr>
      <a:lvl1pPr marL="0" algn="l" defTabSz="798015" rtl="0" eaLnBrk="1" latinLnBrk="0" hangingPunct="1">
        <a:defRPr sz="1600" kern="1200">
          <a:solidFill>
            <a:schemeClr val="tx1"/>
          </a:solidFill>
          <a:latin typeface="+mn-lt"/>
          <a:ea typeface="+mn-ea"/>
          <a:cs typeface="+mn-cs"/>
        </a:defRPr>
      </a:lvl1pPr>
      <a:lvl2pPr marL="398998" algn="l" defTabSz="798015" rtl="0" eaLnBrk="1" latinLnBrk="0" hangingPunct="1">
        <a:defRPr sz="1600" kern="1200">
          <a:solidFill>
            <a:schemeClr val="tx1"/>
          </a:solidFill>
          <a:latin typeface="+mn-lt"/>
          <a:ea typeface="+mn-ea"/>
          <a:cs typeface="+mn-cs"/>
        </a:defRPr>
      </a:lvl2pPr>
      <a:lvl3pPr marL="798015" algn="l" defTabSz="798015" rtl="0" eaLnBrk="1" latinLnBrk="0" hangingPunct="1">
        <a:defRPr sz="1600" kern="1200">
          <a:solidFill>
            <a:schemeClr val="tx1"/>
          </a:solidFill>
          <a:latin typeface="+mn-lt"/>
          <a:ea typeface="+mn-ea"/>
          <a:cs typeface="+mn-cs"/>
        </a:defRPr>
      </a:lvl3pPr>
      <a:lvl4pPr marL="1197026" algn="l" defTabSz="798015" rtl="0" eaLnBrk="1" latinLnBrk="0" hangingPunct="1">
        <a:defRPr sz="1600" kern="1200">
          <a:solidFill>
            <a:schemeClr val="tx1"/>
          </a:solidFill>
          <a:latin typeface="+mn-lt"/>
          <a:ea typeface="+mn-ea"/>
          <a:cs typeface="+mn-cs"/>
        </a:defRPr>
      </a:lvl4pPr>
      <a:lvl5pPr marL="1596033" algn="l" defTabSz="798015" rtl="0" eaLnBrk="1" latinLnBrk="0" hangingPunct="1">
        <a:defRPr sz="1600" kern="1200">
          <a:solidFill>
            <a:schemeClr val="tx1"/>
          </a:solidFill>
          <a:latin typeface="+mn-lt"/>
          <a:ea typeface="+mn-ea"/>
          <a:cs typeface="+mn-cs"/>
        </a:defRPr>
      </a:lvl5pPr>
      <a:lvl6pPr marL="1995044" algn="l" defTabSz="798015" rtl="0" eaLnBrk="1" latinLnBrk="0" hangingPunct="1">
        <a:defRPr sz="1600" kern="1200">
          <a:solidFill>
            <a:schemeClr val="tx1"/>
          </a:solidFill>
          <a:latin typeface="+mn-lt"/>
          <a:ea typeface="+mn-ea"/>
          <a:cs typeface="+mn-cs"/>
        </a:defRPr>
      </a:lvl6pPr>
      <a:lvl7pPr marL="2394051" algn="l" defTabSz="798015" rtl="0" eaLnBrk="1" latinLnBrk="0" hangingPunct="1">
        <a:defRPr sz="1600" kern="1200">
          <a:solidFill>
            <a:schemeClr val="tx1"/>
          </a:solidFill>
          <a:latin typeface="+mn-lt"/>
          <a:ea typeface="+mn-ea"/>
          <a:cs typeface="+mn-cs"/>
        </a:defRPr>
      </a:lvl7pPr>
      <a:lvl8pPr marL="2793062" algn="l" defTabSz="798015" rtl="0" eaLnBrk="1" latinLnBrk="0" hangingPunct="1">
        <a:defRPr sz="1600" kern="1200">
          <a:solidFill>
            <a:schemeClr val="tx1"/>
          </a:solidFill>
          <a:latin typeface="+mn-lt"/>
          <a:ea typeface="+mn-ea"/>
          <a:cs typeface="+mn-cs"/>
        </a:defRPr>
      </a:lvl8pPr>
      <a:lvl9pPr marL="3192076" algn="l" defTabSz="79801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1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3.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416" y="2251090"/>
            <a:ext cx="5089525" cy="2000225"/>
          </a:xfrm>
          <a:prstGeom prst="rect">
            <a:avLst/>
          </a:prstGeom>
          <a:noFill/>
          <a:ln w="9525">
            <a:noFill/>
            <a:miter lim="800000"/>
            <a:headEnd/>
            <a:tailEnd/>
          </a:ln>
        </p:spPr>
        <p:txBody>
          <a:bodyPr lIns="91125" tIns="45560" rIns="91125" bIns="45560">
            <a:spAutoFit/>
          </a:bodyPr>
          <a:lstStyle/>
          <a:p>
            <a:r>
              <a:rPr lang="en-US" b="1">
                <a:solidFill>
                  <a:prstClr val="white"/>
                </a:solidFill>
                <a:latin typeface="Gill Sans MT" pitchFamily="34" charset="0"/>
              </a:rPr>
              <a:t>PRESENTATION TITLE</a:t>
            </a:r>
          </a:p>
          <a:p>
            <a:endParaRPr lang="en-US" sz="1800">
              <a:solidFill>
                <a:prstClr val="white"/>
              </a:solidFill>
              <a:latin typeface="Gill Sans" pitchFamily="-84" charset="0"/>
            </a:endParaRPr>
          </a:p>
          <a:p>
            <a:r>
              <a:rPr lang="en-US" sz="1800">
                <a:solidFill>
                  <a:prstClr val="white"/>
                </a:solidFill>
                <a:latin typeface="Gill Sans Light" pitchFamily="-84" charset="0"/>
              </a:rPr>
              <a:t>Presented by:</a:t>
            </a:r>
          </a:p>
          <a:p>
            <a:r>
              <a:rPr lang="en-US" sz="1800">
                <a:solidFill>
                  <a:prstClr val="white"/>
                </a:solidFill>
                <a:latin typeface="Gill Sans Light" pitchFamily="-84" charset="0"/>
              </a:rPr>
              <a:t>Name Surname</a:t>
            </a:r>
          </a:p>
          <a:p>
            <a:r>
              <a:rPr lang="en-US" sz="1800">
                <a:solidFill>
                  <a:prstClr val="white"/>
                </a:solidFill>
                <a:latin typeface="Gill Sans Light" pitchFamily="-84" charset="0"/>
              </a:rPr>
              <a:t>Directorate</a:t>
            </a:r>
          </a:p>
          <a:p>
            <a:endParaRPr lang="en-US" sz="1400">
              <a:solidFill>
                <a:prstClr val="white"/>
              </a:solidFill>
              <a:latin typeface="Gill Sans Light" pitchFamily="-84" charset="0"/>
            </a:endParaRPr>
          </a:p>
          <a:p>
            <a:r>
              <a:rPr lang="en-US" sz="1400">
                <a:solidFill>
                  <a:prstClr val="white"/>
                </a:solidFill>
                <a:latin typeface="Gill Sans Light" pitchFamily="-84" charset="0"/>
              </a:rPr>
              <a:t>Date</a:t>
            </a:r>
          </a:p>
        </p:txBody>
      </p:sp>
      <p:pic>
        <p:nvPicPr>
          <p:cNvPr id="13315" name="Picture 1" descr="DWS Slide Cover3.pdf"/>
          <p:cNvPicPr>
            <a:picLocks noChangeAspect="1"/>
          </p:cNvPicPr>
          <p:nvPr/>
        </p:nvPicPr>
        <p:blipFill>
          <a:blip r:embed="rId3"/>
          <a:srcRect/>
          <a:stretch>
            <a:fillRect/>
          </a:stretch>
        </p:blipFill>
        <p:spPr bwMode="auto">
          <a:xfrm>
            <a:off x="28" y="0"/>
            <a:ext cx="9180513" cy="6884988"/>
          </a:xfrm>
          <a:prstGeom prst="rect">
            <a:avLst/>
          </a:prstGeom>
          <a:noFill/>
          <a:ln w="9525">
            <a:noFill/>
            <a:miter lim="800000"/>
            <a:headEnd/>
            <a:tailEnd/>
          </a:ln>
        </p:spPr>
      </p:pic>
      <p:pic>
        <p:nvPicPr>
          <p:cNvPr id="13316" name="Picture 1" descr="DWS Slide Cover pic4.jpg"/>
          <p:cNvPicPr>
            <a:picLocks noChangeAspect="1"/>
          </p:cNvPicPr>
          <p:nvPr/>
        </p:nvPicPr>
        <p:blipFill>
          <a:blip r:embed="rId4"/>
          <a:srcRect/>
          <a:stretch>
            <a:fillRect/>
          </a:stretch>
        </p:blipFill>
        <p:spPr bwMode="auto">
          <a:xfrm>
            <a:off x="28" y="1562244"/>
            <a:ext cx="9180513" cy="5032375"/>
          </a:xfrm>
          <a:prstGeom prst="rect">
            <a:avLst/>
          </a:prstGeom>
          <a:noFill/>
          <a:ln w="9525">
            <a:noFill/>
            <a:miter lim="800000"/>
            <a:headEnd/>
            <a:tailEnd/>
          </a:ln>
        </p:spPr>
      </p:pic>
      <p:sp>
        <p:nvSpPr>
          <p:cNvPr id="4" name="TextBox 2"/>
          <p:cNvSpPr txBox="1">
            <a:spLocks noChangeArrowheads="1"/>
          </p:cNvSpPr>
          <p:nvPr/>
        </p:nvSpPr>
        <p:spPr bwMode="auto">
          <a:xfrm>
            <a:off x="253220" y="2163766"/>
            <a:ext cx="8539090" cy="273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125" tIns="45560" rIns="91125" bIns="4556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dirty="0" smtClean="0">
                <a:solidFill>
                  <a:srgbClr val="EEECE1">
                    <a:lumMod val="25000"/>
                  </a:srgbClr>
                </a:solidFill>
                <a:latin typeface="Gill Snas" charset="0"/>
                <a:cs typeface="Gill Snas" charset="0"/>
              </a:rPr>
              <a:t>REGIONAL BULK INFRASTRUCTURE IMPACT ON SERVICE DELIVERY  </a:t>
            </a:r>
          </a:p>
          <a:p>
            <a:pPr eaLnBrk="1" hangingPunct="1">
              <a:defRPr/>
            </a:pPr>
            <a:endParaRPr lang="en-US" sz="2000" b="1" dirty="0" smtClean="0">
              <a:solidFill>
                <a:srgbClr val="EEECE1">
                  <a:lumMod val="25000"/>
                </a:srgbClr>
              </a:solidFill>
              <a:latin typeface="Gill Snas" charset="0"/>
              <a:cs typeface="Gill Snas" charset="0"/>
            </a:endParaRPr>
          </a:p>
          <a:p>
            <a:pPr eaLnBrk="1" hangingPunct="1">
              <a:defRPr/>
            </a:pPr>
            <a:endParaRPr lang="en-US" b="1" dirty="0" smtClean="0">
              <a:solidFill>
                <a:srgbClr val="EEECE1">
                  <a:lumMod val="25000"/>
                </a:srgbClr>
              </a:solidFill>
              <a:latin typeface="Gill Snas" charset="0"/>
              <a:cs typeface="Gill Snas" charset="0"/>
            </a:endParaRPr>
          </a:p>
          <a:p>
            <a:pPr eaLnBrk="1" hangingPunct="1">
              <a:defRPr/>
            </a:pPr>
            <a:endParaRPr lang="en-US" sz="2000" b="1" dirty="0">
              <a:solidFill>
                <a:srgbClr val="EEECE1">
                  <a:lumMod val="25000"/>
                </a:srgbClr>
              </a:solidFill>
              <a:latin typeface="Gill Snas" charset="0"/>
              <a:cs typeface="Gill Snas" charset="0"/>
            </a:endParaRPr>
          </a:p>
          <a:p>
            <a:pPr eaLnBrk="1" hangingPunct="1">
              <a:defRPr/>
            </a:pPr>
            <a:endParaRPr lang="en-US" sz="2000" b="1" dirty="0">
              <a:solidFill>
                <a:srgbClr val="EEECE1">
                  <a:lumMod val="25000"/>
                </a:srgbClr>
              </a:solidFill>
              <a:latin typeface="Gill Snas" charset="0"/>
              <a:cs typeface="Gill Snas" charset="0"/>
            </a:endParaRPr>
          </a:p>
          <a:p>
            <a:pPr eaLnBrk="1" hangingPunct="1">
              <a:defRPr/>
            </a:pPr>
            <a:endParaRPr lang="en-US" sz="2000" b="1" dirty="0">
              <a:solidFill>
                <a:srgbClr val="EEECE1">
                  <a:lumMod val="25000"/>
                </a:srgbClr>
              </a:solidFill>
              <a:latin typeface="Gill Snas" charset="0"/>
              <a:cs typeface="Gill Snas" charset="0"/>
            </a:endParaRPr>
          </a:p>
          <a:p>
            <a:pPr eaLnBrk="1" hangingPunct="1">
              <a:defRPr/>
            </a:pPr>
            <a:r>
              <a:rPr lang="en-US" sz="2000" b="1" dirty="0">
                <a:solidFill>
                  <a:srgbClr val="EEECE1">
                    <a:lumMod val="25000"/>
                  </a:srgbClr>
                </a:solidFill>
                <a:latin typeface="Gill Snas" charset="0"/>
                <a:cs typeface="Gill Snas" charset="0"/>
              </a:rPr>
              <a:t>Date: </a:t>
            </a:r>
            <a:r>
              <a:rPr lang="en-US" sz="2000" b="1" dirty="0" smtClean="0">
                <a:solidFill>
                  <a:srgbClr val="EEECE1">
                    <a:lumMod val="25000"/>
                  </a:srgbClr>
                </a:solidFill>
                <a:latin typeface="Gill Snas" charset="0"/>
                <a:cs typeface="Gill Snas" charset="0"/>
              </a:rPr>
              <a:t>26 March 2018</a:t>
            </a:r>
            <a:r>
              <a:rPr lang="en-US" sz="2000" b="1" dirty="0">
                <a:solidFill>
                  <a:srgbClr val="EEECE1">
                    <a:lumMod val="25000"/>
                  </a:srgbClr>
                </a:solidFill>
                <a:latin typeface="Gill Snas" charset="0"/>
                <a:cs typeface="Gill Snas" charset="0"/>
              </a:rPr>
              <a:t>	</a:t>
            </a:r>
            <a:r>
              <a:rPr lang="en-US" sz="1400" b="1" dirty="0">
                <a:solidFill>
                  <a:srgbClr val="EEECE1">
                    <a:lumMod val="25000"/>
                  </a:srgbClr>
                </a:solidFill>
                <a:latin typeface="Gill Snas" charset="0"/>
                <a:cs typeface="Gill Snas" charset="0"/>
              </a:rPr>
              <a:t>			</a:t>
            </a:r>
          </a:p>
        </p:txBody>
      </p:sp>
    </p:spTree>
    <p:extLst>
      <p:ext uri="{BB962C8B-B14F-4D97-AF65-F5344CB8AC3E}">
        <p14:creationId xmlns:p14="http://schemas.microsoft.com/office/powerpoint/2010/main" xmlns="" val="1077688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188913"/>
            <a:ext cx="8315325" cy="638401"/>
          </a:xfrm>
        </p:spPr>
        <p:txBody>
          <a:bodyPr/>
          <a:lstStyle/>
          <a:p>
            <a:r>
              <a:rPr lang="en-ZA" sz="3200" dirty="0" smtClean="0"/>
              <a:t>Project Completed in NC and Impact</a:t>
            </a:r>
          </a:p>
        </p:txBody>
      </p:sp>
      <p:sp>
        <p:nvSpPr>
          <p:cNvPr id="17411" name="Content Placeholder 2"/>
          <p:cNvSpPr>
            <a:spLocks noGrp="1"/>
          </p:cNvSpPr>
          <p:nvPr>
            <p:ph idx="1"/>
          </p:nvPr>
        </p:nvSpPr>
        <p:spPr>
          <a:xfrm>
            <a:off x="0" y="925286"/>
            <a:ext cx="9144000" cy="5240018"/>
          </a:xfrm>
        </p:spPr>
        <p:txBody>
          <a:bodyPr/>
          <a:lstStyle/>
          <a:p>
            <a:pPr>
              <a:buFontTx/>
              <a:buNone/>
              <a:defRPr/>
            </a:pPr>
            <a:r>
              <a:rPr lang="en-ZA" dirty="0">
                <a:ea typeface="ＭＳ Ｐゴシック" pitchFamily="34" charset="-128"/>
              </a:rPr>
              <a:t>	</a:t>
            </a:r>
            <a:endParaRPr lang="en-ZA" sz="1800" dirty="0" smtClean="0">
              <a:effectLst/>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xmlns="" val="3438021069"/>
              </p:ext>
            </p:extLst>
          </p:nvPr>
        </p:nvGraphicFramePr>
        <p:xfrm>
          <a:off x="1513115" y="827314"/>
          <a:ext cx="7197498" cy="4950421"/>
        </p:xfrm>
        <a:graphic>
          <a:graphicData uri="http://schemas.openxmlformats.org/drawingml/2006/table">
            <a:tbl>
              <a:tblPr firstRow="1" firstCol="1" bandRow="1"/>
              <a:tblGrid>
                <a:gridCol w="2561757"/>
                <a:gridCol w="920461"/>
                <a:gridCol w="736600"/>
                <a:gridCol w="2978680"/>
              </a:tblGrid>
              <a:tr h="897913">
                <a:tc>
                  <a:txBody>
                    <a:bodyPr/>
                    <a:lstStyle/>
                    <a:p>
                      <a:pPr algn="ctr">
                        <a:lnSpc>
                          <a:spcPct val="115000"/>
                        </a:lnSpc>
                        <a:spcAft>
                          <a:spcPts val="0"/>
                        </a:spcAft>
                      </a:pPr>
                      <a:r>
                        <a:rPr lang="en-ZA" sz="1200" b="1" dirty="0" smtClean="0">
                          <a:effectLst/>
                          <a:latin typeface="Arial"/>
                          <a:ea typeface="Times New Roman"/>
                          <a:cs typeface="Times New Roman"/>
                        </a:rPr>
                        <a:t>Province and Name of the Scheme/Project </a:t>
                      </a:r>
                      <a:r>
                        <a:rPr lang="en-ZA" sz="1200" b="1" dirty="0">
                          <a:effectLst/>
                          <a:latin typeface="Arial"/>
                          <a:ea typeface="Times New Roman"/>
                          <a:cs typeface="Times New Roman"/>
                        </a:rPr>
                        <a:t>Name</a:t>
                      </a:r>
                      <a:endParaRPr lang="en-ZA" sz="12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effectLst/>
                          <a:latin typeface="Arial"/>
                          <a:ea typeface="Times New Roman"/>
                          <a:cs typeface="Times New Roman"/>
                        </a:rPr>
                        <a:t>Total Project Costs(million)</a:t>
                      </a:r>
                      <a:endParaRPr lang="en-ZA" sz="12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effectLst/>
                          <a:latin typeface="Calibri"/>
                          <a:ea typeface="Calibri"/>
                          <a:cs typeface="Times New Roman"/>
                        </a:rPr>
                        <a:t>Year Completed</a:t>
                      </a:r>
                      <a:endParaRPr lang="en-ZA" sz="12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effectLst/>
                          <a:latin typeface="Calibri"/>
                          <a:ea typeface="Calibri"/>
                          <a:cs typeface="Times New Roman"/>
                        </a:rPr>
                        <a:t>Project Description/Beneficiaries/Location</a:t>
                      </a:r>
                      <a:endParaRPr lang="en-ZA" sz="12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49188">
                <a:tc gridSpan="4">
                  <a:txBody>
                    <a:bodyPr/>
                    <a:lstStyle/>
                    <a:p>
                      <a:pPr algn="l">
                        <a:lnSpc>
                          <a:spcPct val="115000"/>
                        </a:lnSpc>
                        <a:spcAft>
                          <a:spcPts val="0"/>
                        </a:spcAft>
                      </a:pPr>
                      <a:r>
                        <a:rPr lang="en-ZA" sz="1400" b="1" dirty="0" smtClean="0">
                          <a:effectLst/>
                          <a:latin typeface="Calibri"/>
                          <a:ea typeface="Calibri"/>
                          <a:cs typeface="Times New Roman"/>
                        </a:rPr>
                        <a:t>Northern Cape</a:t>
                      </a:r>
                      <a:endParaRPr lang="en-ZA" sz="14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a:lnSpc>
                          <a:spcPct val="115000"/>
                        </a:lnSpc>
                        <a:spcAft>
                          <a:spcPts val="0"/>
                        </a:spcAft>
                      </a:pPr>
                      <a:endParaRPr lang="en-ZA" sz="1200"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r>
              <a:tr h="1049785">
                <a:tc>
                  <a:txBody>
                    <a:bodyPr/>
                    <a:lstStyle/>
                    <a:p>
                      <a:pPr algn="l">
                        <a:lnSpc>
                          <a:spcPct val="115000"/>
                        </a:lnSpc>
                        <a:spcAft>
                          <a:spcPts val="0"/>
                        </a:spcAft>
                      </a:pPr>
                      <a:r>
                        <a:rPr lang="en-ZA" sz="1200" dirty="0" smtClean="0">
                          <a:effectLst/>
                          <a:latin typeface="Calibri"/>
                          <a:ea typeface="Calibri"/>
                          <a:cs typeface="Times New Roman"/>
                        </a:rPr>
                        <a:t>Replacement of Namakwa Bulk Water Supply</a:t>
                      </a:r>
                      <a:r>
                        <a:rPr lang="en-ZA" sz="1200" baseline="0" dirty="0" smtClean="0">
                          <a:effectLst/>
                          <a:latin typeface="Calibri"/>
                          <a:ea typeface="Calibri"/>
                          <a:cs typeface="Times New Roman"/>
                        </a:rPr>
                        <a:t> Phase 1</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648 312</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2016/17</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The primary</a:t>
                      </a:r>
                      <a:r>
                        <a:rPr lang="en-ZA" sz="1200" baseline="0" dirty="0" smtClean="0">
                          <a:effectLst/>
                          <a:latin typeface="Calibri"/>
                          <a:ea typeface="Calibri"/>
                          <a:cs typeface="Times New Roman"/>
                        </a:rPr>
                        <a:t> </a:t>
                      </a:r>
                      <a:r>
                        <a:rPr lang="en-US" sz="1200" baseline="0" dirty="0" smtClean="0">
                          <a:effectLst/>
                          <a:latin typeface="+mn-lt"/>
                          <a:ea typeface="Calibri"/>
                          <a:cs typeface="Times New Roman"/>
                        </a:rPr>
                        <a:t>primary problem on the complete system is age and lack of extensive maintenance over a long period of time. The main supply system is now in excess of 30 years old and has reached the end of its economic lifecycle. </a:t>
                      </a: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12800">
                <a:tc>
                  <a:txBody>
                    <a:bodyPr/>
                    <a:lstStyle/>
                    <a:p>
                      <a:pPr algn="l">
                        <a:lnSpc>
                          <a:spcPct val="115000"/>
                        </a:lnSpc>
                        <a:spcAft>
                          <a:spcPts val="0"/>
                        </a:spcAft>
                      </a:pPr>
                      <a:r>
                        <a:rPr lang="en-ZA" sz="1200" dirty="0" err="1">
                          <a:effectLst/>
                          <a:latin typeface="Arial"/>
                          <a:ea typeface="Times New Roman"/>
                          <a:cs typeface="Times New Roman"/>
                        </a:rPr>
                        <a:t>Tsantsabane</a:t>
                      </a:r>
                      <a:r>
                        <a:rPr lang="en-ZA" sz="1200" dirty="0">
                          <a:effectLst/>
                          <a:latin typeface="Arial"/>
                          <a:ea typeface="Times New Roman"/>
                          <a:cs typeface="Times New Roman"/>
                        </a:rPr>
                        <a:t> Waste Water Treatment Works and Water Supply</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45 439</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mn-lt"/>
                          <a:ea typeface="Calibri"/>
                          <a:cs typeface="Times New Roman"/>
                        </a:rPr>
                        <a:t>2011/2012</a:t>
                      </a:r>
                    </a:p>
                    <a:p>
                      <a:pPr algn="l">
                        <a:lnSpc>
                          <a:spcPct val="115000"/>
                        </a:lnSpc>
                        <a:spcAft>
                          <a:spcPts val="0"/>
                        </a:spcAft>
                      </a:pP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mn-lt"/>
                          <a:ea typeface="Calibri"/>
                          <a:cs typeface="Times New Roman"/>
                        </a:rPr>
                        <a:t>The project supplied </a:t>
                      </a:r>
                      <a:r>
                        <a:rPr lang="en-US" sz="1200" dirty="0" smtClean="0">
                          <a:effectLst/>
                          <a:latin typeface="+mn-lt"/>
                          <a:ea typeface="Calibri"/>
                          <a:cs typeface="Times New Roman"/>
                        </a:rPr>
                        <a:t>services (benefitted) to some 5,617 households in the towns and settlements of </a:t>
                      </a:r>
                      <a:r>
                        <a:rPr lang="en-US" sz="1200" dirty="0" err="1" smtClean="0">
                          <a:effectLst/>
                          <a:latin typeface="+mn-lt"/>
                          <a:ea typeface="Calibri"/>
                          <a:cs typeface="Times New Roman"/>
                        </a:rPr>
                        <a:t>Jenhaven</a:t>
                      </a:r>
                      <a:r>
                        <a:rPr lang="en-US" sz="1200" dirty="0" smtClean="0">
                          <a:effectLst/>
                          <a:latin typeface="+mn-lt"/>
                          <a:ea typeface="Calibri"/>
                          <a:cs typeface="Times New Roman"/>
                        </a:rPr>
                        <a:t>, </a:t>
                      </a:r>
                      <a:r>
                        <a:rPr lang="en-US" sz="1200" dirty="0" err="1" smtClean="0">
                          <a:effectLst/>
                          <a:latin typeface="+mn-lt"/>
                          <a:ea typeface="Calibri"/>
                          <a:cs typeface="Times New Roman"/>
                        </a:rPr>
                        <a:t>Postmasburg</a:t>
                      </a:r>
                      <a:r>
                        <a:rPr lang="en-US" sz="1200" dirty="0" smtClean="0">
                          <a:effectLst/>
                          <a:latin typeface="+mn-lt"/>
                          <a:ea typeface="Calibri"/>
                          <a:cs typeface="Times New Roman"/>
                        </a:rPr>
                        <a:t>, </a:t>
                      </a:r>
                      <a:r>
                        <a:rPr lang="en-US" sz="1200" dirty="0" err="1" smtClean="0">
                          <a:effectLst/>
                          <a:latin typeface="+mn-lt"/>
                          <a:ea typeface="Calibri"/>
                          <a:cs typeface="Times New Roman"/>
                        </a:rPr>
                        <a:t>Groenwater</a:t>
                      </a:r>
                      <a:r>
                        <a:rPr lang="en-US" sz="1200" dirty="0" smtClean="0">
                          <a:effectLst/>
                          <a:latin typeface="+mn-lt"/>
                          <a:ea typeface="Calibri"/>
                          <a:cs typeface="Times New Roman"/>
                        </a:rPr>
                        <a:t> (</a:t>
                      </a:r>
                      <a:r>
                        <a:rPr lang="en-US" sz="1200" dirty="0" err="1" smtClean="0">
                          <a:effectLst/>
                          <a:latin typeface="+mn-lt"/>
                          <a:ea typeface="Calibri"/>
                          <a:cs typeface="Times New Roman"/>
                        </a:rPr>
                        <a:t>Metsimatala</a:t>
                      </a:r>
                      <a:r>
                        <a:rPr lang="en-US" sz="1200" dirty="0" smtClean="0">
                          <a:effectLst/>
                          <a:latin typeface="+mn-lt"/>
                          <a:ea typeface="Calibri"/>
                          <a:cs typeface="Times New Roman"/>
                        </a:rPr>
                        <a:t>) and </a:t>
                      </a:r>
                      <a:r>
                        <a:rPr lang="en-US" sz="1200" dirty="0" err="1" smtClean="0">
                          <a:effectLst/>
                          <a:latin typeface="+mn-lt"/>
                          <a:ea typeface="Calibri"/>
                          <a:cs typeface="Times New Roman"/>
                        </a:rPr>
                        <a:t>Skeyfontein</a:t>
                      </a:r>
                      <a:endParaRPr lang="en-US" sz="1200" dirty="0" smtClean="0">
                        <a:effectLst/>
                        <a:latin typeface="+mn-lt"/>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99533">
                <a:tc>
                  <a:txBody>
                    <a:bodyPr/>
                    <a:lstStyle/>
                    <a:p>
                      <a:pPr algn="l">
                        <a:lnSpc>
                          <a:spcPct val="115000"/>
                        </a:lnSpc>
                        <a:spcAft>
                          <a:spcPts val="0"/>
                        </a:spcAft>
                      </a:pPr>
                      <a:r>
                        <a:rPr lang="en-ZA" sz="1200" dirty="0" err="1">
                          <a:effectLst/>
                          <a:latin typeface="Arial"/>
                          <a:ea typeface="Times New Roman"/>
                          <a:cs typeface="Times New Roman"/>
                        </a:rPr>
                        <a:t>Riemvasmaak</a:t>
                      </a:r>
                      <a:r>
                        <a:rPr lang="en-ZA" sz="1200" dirty="0">
                          <a:effectLst/>
                          <a:latin typeface="Arial"/>
                          <a:ea typeface="Times New Roman"/>
                          <a:cs typeface="Times New Roman"/>
                        </a:rPr>
                        <a:t> BWS</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3 069</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mn-lt"/>
                          <a:ea typeface="Calibri"/>
                          <a:cs typeface="Times New Roman"/>
                        </a:rPr>
                        <a:t>2011/2012</a:t>
                      </a: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ZA" sz="1200" dirty="0" smtClean="0"/>
                        <a:t>The project supplied </a:t>
                      </a:r>
                      <a:r>
                        <a:rPr lang="en-US" sz="1200" dirty="0" smtClean="0"/>
                        <a:t>water (benefitted) to some 343 households in the </a:t>
                      </a:r>
                      <a:r>
                        <a:rPr lang="en-US" sz="1200" dirty="0" err="1" smtClean="0"/>
                        <a:t>Riemvasmaak</a:t>
                      </a:r>
                      <a:r>
                        <a:rPr lang="en-US" sz="1200" dirty="0" smtClean="0"/>
                        <a:t> and Sending areas </a:t>
                      </a: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98609">
                <a:tc>
                  <a:txBody>
                    <a:bodyPr/>
                    <a:lstStyle/>
                    <a:p>
                      <a:pPr algn="l">
                        <a:lnSpc>
                          <a:spcPct val="115000"/>
                        </a:lnSpc>
                        <a:spcAft>
                          <a:spcPts val="0"/>
                        </a:spcAft>
                      </a:pPr>
                      <a:r>
                        <a:rPr lang="en-ZA" sz="1200" dirty="0" err="1">
                          <a:effectLst/>
                          <a:latin typeface="Arial"/>
                          <a:ea typeface="Times New Roman"/>
                          <a:cs typeface="Times New Roman"/>
                        </a:rPr>
                        <a:t>Colesberg</a:t>
                      </a:r>
                      <a:r>
                        <a:rPr lang="en-ZA" sz="1200" dirty="0">
                          <a:effectLst/>
                          <a:latin typeface="Arial"/>
                          <a:ea typeface="Times New Roman"/>
                          <a:cs typeface="Times New Roman"/>
                        </a:rPr>
                        <a:t> Waste Water Treatment </a:t>
                      </a:r>
                      <a:r>
                        <a:rPr lang="en-ZA" sz="1200" dirty="0" smtClean="0">
                          <a:effectLst/>
                          <a:latin typeface="Arial"/>
                          <a:ea typeface="Times New Roman"/>
                          <a:cs typeface="Times New Roman"/>
                        </a:rPr>
                        <a:t>Works</a:t>
                      </a:r>
                    </a:p>
                    <a:p>
                      <a:pPr algn="l">
                        <a:lnSpc>
                          <a:spcPct val="115000"/>
                        </a:lnSpc>
                        <a:spcAft>
                          <a:spcPts val="0"/>
                        </a:spcAft>
                      </a:pPr>
                      <a:endParaRPr lang="en-ZA" sz="1200" dirty="0" smtClean="0">
                        <a:effectLst/>
                        <a:latin typeface="Arial"/>
                        <a:ea typeface="Calibri"/>
                        <a:cs typeface="Times New Roman"/>
                      </a:endParaRPr>
                    </a:p>
                    <a:p>
                      <a:pPr algn="l">
                        <a:lnSpc>
                          <a:spcPct val="115000"/>
                        </a:lnSpc>
                        <a:spcAft>
                          <a:spcPts val="0"/>
                        </a:spcAft>
                      </a:pPr>
                      <a:r>
                        <a:rPr lang="en-US" sz="1200" dirty="0" err="1" smtClean="0">
                          <a:effectLst/>
                          <a:latin typeface="+mn-lt"/>
                          <a:ea typeface="Calibri"/>
                          <a:cs typeface="Times New Roman"/>
                        </a:rPr>
                        <a:t>Oranje</a:t>
                      </a:r>
                      <a:r>
                        <a:rPr lang="en-US" sz="1200" dirty="0" smtClean="0">
                          <a:effectLst/>
                          <a:latin typeface="+mn-lt"/>
                          <a:ea typeface="Calibri"/>
                          <a:cs typeface="Times New Roman"/>
                        </a:rPr>
                        <a:t> river - </a:t>
                      </a:r>
                      <a:r>
                        <a:rPr lang="en-US" sz="1200" dirty="0" err="1" smtClean="0">
                          <a:effectLst/>
                          <a:latin typeface="+mn-lt"/>
                          <a:ea typeface="Calibri"/>
                          <a:cs typeface="Times New Roman"/>
                        </a:rPr>
                        <a:t>Colesberg</a:t>
                      </a:r>
                      <a:r>
                        <a:rPr lang="en-US" sz="1200" dirty="0" smtClean="0">
                          <a:effectLst/>
                          <a:latin typeface="+mn-lt"/>
                          <a:ea typeface="Calibri"/>
                          <a:cs typeface="Times New Roman"/>
                        </a:rPr>
                        <a:t> Bulk Water Supply</a:t>
                      </a: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15 592</a:t>
                      </a:r>
                    </a:p>
                    <a:p>
                      <a:pPr algn="l">
                        <a:lnSpc>
                          <a:spcPct val="115000"/>
                        </a:lnSpc>
                        <a:spcAft>
                          <a:spcPts val="0"/>
                        </a:spcAft>
                      </a:pPr>
                      <a:endParaRPr lang="en-ZA" sz="1200" dirty="0" smtClean="0">
                        <a:effectLst/>
                        <a:latin typeface="Calibri"/>
                        <a:ea typeface="Calibri"/>
                        <a:cs typeface="Times New Roman"/>
                      </a:endParaRPr>
                    </a:p>
                    <a:p>
                      <a:pPr algn="l">
                        <a:lnSpc>
                          <a:spcPct val="115000"/>
                        </a:lnSpc>
                        <a:spcAft>
                          <a:spcPts val="0"/>
                        </a:spcAft>
                      </a:pPr>
                      <a:endParaRPr lang="en-ZA" sz="1200" dirty="0" smtClean="0">
                        <a:effectLst/>
                        <a:latin typeface="Calibri"/>
                        <a:ea typeface="Calibri"/>
                        <a:cs typeface="Times New Roman"/>
                      </a:endParaRPr>
                    </a:p>
                    <a:p>
                      <a:pPr algn="l">
                        <a:lnSpc>
                          <a:spcPct val="115000"/>
                        </a:lnSpc>
                        <a:spcAft>
                          <a:spcPts val="0"/>
                        </a:spcAft>
                      </a:pPr>
                      <a:r>
                        <a:rPr lang="en-ZA" sz="1200" dirty="0" smtClean="0">
                          <a:effectLst/>
                          <a:latin typeface="Calibri"/>
                          <a:ea typeface="Calibri"/>
                          <a:cs typeface="Times New Roman"/>
                        </a:rPr>
                        <a:t>120 878</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2012/2013</a:t>
                      </a:r>
                    </a:p>
                    <a:p>
                      <a:pPr algn="l">
                        <a:lnSpc>
                          <a:spcPct val="115000"/>
                        </a:lnSpc>
                        <a:spcAft>
                          <a:spcPts val="0"/>
                        </a:spcAft>
                      </a:pPr>
                      <a:endParaRPr lang="en-ZA" sz="1200" dirty="0" smtClean="0">
                        <a:effectLst/>
                        <a:latin typeface="Calibri"/>
                        <a:ea typeface="Calibri"/>
                        <a:cs typeface="Times New Roman"/>
                      </a:endParaRPr>
                    </a:p>
                    <a:p>
                      <a:pPr algn="l">
                        <a:lnSpc>
                          <a:spcPct val="115000"/>
                        </a:lnSpc>
                        <a:spcAft>
                          <a:spcPts val="0"/>
                        </a:spcAft>
                      </a:pPr>
                      <a:endParaRPr lang="en-ZA" sz="1200" dirty="0" smtClean="0">
                        <a:effectLst/>
                        <a:latin typeface="Calibri"/>
                        <a:ea typeface="Calibri"/>
                        <a:cs typeface="Times New Roman"/>
                      </a:endParaRPr>
                    </a:p>
                    <a:p>
                      <a:pPr algn="l">
                        <a:lnSpc>
                          <a:spcPct val="115000"/>
                        </a:lnSpc>
                        <a:spcAft>
                          <a:spcPts val="0"/>
                        </a:spcAft>
                      </a:pPr>
                      <a:r>
                        <a:rPr lang="en-ZA" sz="1200" dirty="0" smtClean="0">
                          <a:effectLst/>
                          <a:latin typeface="Calibri"/>
                          <a:ea typeface="Calibri"/>
                          <a:cs typeface="Times New Roman"/>
                        </a:rPr>
                        <a:t>2014/15</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ZA" sz="1200" dirty="0" smtClean="0"/>
                        <a:t>The project provided sanitation and water services (benefitted) at </a:t>
                      </a:r>
                      <a:r>
                        <a:rPr lang="en-US" sz="1200" dirty="0" smtClean="0"/>
                        <a:t>RDP level to a total of 4,773 households  in Ward 3, Ward 4 and Ward 5 2,354 stands in the </a:t>
                      </a:r>
                      <a:r>
                        <a:rPr lang="en-US" sz="1200" dirty="0" err="1" smtClean="0"/>
                        <a:t>Ouboks</a:t>
                      </a:r>
                      <a:r>
                        <a:rPr lang="en-US" sz="1200" dirty="0" smtClean="0"/>
                        <a:t> Development </a:t>
                      </a:r>
                      <a:r>
                        <a:rPr lang="en-US" sz="1200" dirty="0" err="1" smtClean="0"/>
                        <a:t>Umsobomvu</a:t>
                      </a:r>
                      <a:r>
                        <a:rPr lang="en-US" sz="1200" dirty="0" smtClean="0"/>
                        <a:t> LM</a:t>
                      </a:r>
                      <a:endParaRPr lang="en-ZA" sz="1200" dirty="0" smtClean="0"/>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 name="TextBox 1"/>
          <p:cNvSpPr txBox="1"/>
          <p:nvPr/>
        </p:nvSpPr>
        <p:spPr>
          <a:xfrm>
            <a:off x="2421467" y="4809067"/>
            <a:ext cx="184731" cy="461665"/>
          </a:xfrm>
          <a:prstGeom prst="rect">
            <a:avLst/>
          </a:prstGeom>
          <a:noFill/>
        </p:spPr>
        <p:txBody>
          <a:bodyPr wrap="none" rtlCol="0">
            <a:spAutoFit/>
          </a:bodyPr>
          <a:lstStyle/>
          <a:p>
            <a:pPr defTabSz="457200"/>
            <a:endParaRPr lang="en-ZA" dirty="0">
              <a:solidFill>
                <a:prstClr val="black"/>
              </a:solidFill>
            </a:endParaRPr>
          </a:p>
        </p:txBody>
      </p:sp>
      <p:sp>
        <p:nvSpPr>
          <p:cNvPr id="6"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10</a:t>
            </a:fld>
            <a:endParaRPr lang="en-ZA" altLang="en-US" sz="1200" smtClean="0">
              <a:solidFill>
                <a:srgbClr val="000000"/>
              </a:solidFill>
            </a:endParaRPr>
          </a:p>
        </p:txBody>
      </p:sp>
    </p:spTree>
    <p:extLst>
      <p:ext uri="{BB962C8B-B14F-4D97-AF65-F5344CB8AC3E}">
        <p14:creationId xmlns:p14="http://schemas.microsoft.com/office/powerpoint/2010/main" xmlns="" val="3752770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188913"/>
            <a:ext cx="8315325" cy="638401"/>
          </a:xfrm>
        </p:spPr>
        <p:txBody>
          <a:bodyPr/>
          <a:lstStyle/>
          <a:p>
            <a:r>
              <a:rPr lang="en-ZA" sz="3200" dirty="0" smtClean="0"/>
              <a:t>Project Completed in NC and Impact</a:t>
            </a:r>
          </a:p>
        </p:txBody>
      </p:sp>
      <p:sp>
        <p:nvSpPr>
          <p:cNvPr id="17411" name="Content Placeholder 2"/>
          <p:cNvSpPr>
            <a:spLocks noGrp="1"/>
          </p:cNvSpPr>
          <p:nvPr>
            <p:ph idx="1"/>
          </p:nvPr>
        </p:nvSpPr>
        <p:spPr>
          <a:xfrm>
            <a:off x="0" y="925286"/>
            <a:ext cx="9144000" cy="5240018"/>
          </a:xfrm>
        </p:spPr>
        <p:txBody>
          <a:bodyPr/>
          <a:lstStyle/>
          <a:p>
            <a:pPr>
              <a:buFontTx/>
              <a:buNone/>
              <a:defRPr/>
            </a:pPr>
            <a:r>
              <a:rPr lang="en-ZA" dirty="0">
                <a:ea typeface="ＭＳ Ｐゴシック" pitchFamily="34" charset="-128"/>
              </a:rPr>
              <a:t>	</a:t>
            </a:r>
            <a:endParaRPr lang="en-ZA" sz="1800" dirty="0" smtClean="0">
              <a:effectLst/>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xmlns="" val="3534824349"/>
              </p:ext>
            </p:extLst>
          </p:nvPr>
        </p:nvGraphicFramePr>
        <p:xfrm>
          <a:off x="1513115" y="827314"/>
          <a:ext cx="7197498" cy="5146694"/>
        </p:xfrm>
        <a:graphic>
          <a:graphicData uri="http://schemas.openxmlformats.org/drawingml/2006/table">
            <a:tbl>
              <a:tblPr firstRow="1" firstCol="1" bandRow="1"/>
              <a:tblGrid>
                <a:gridCol w="2561757"/>
                <a:gridCol w="827328"/>
                <a:gridCol w="1083733"/>
                <a:gridCol w="2724680"/>
              </a:tblGrid>
              <a:tr h="897913">
                <a:tc>
                  <a:txBody>
                    <a:bodyPr/>
                    <a:lstStyle/>
                    <a:p>
                      <a:pPr algn="ctr">
                        <a:lnSpc>
                          <a:spcPct val="115000"/>
                        </a:lnSpc>
                        <a:spcAft>
                          <a:spcPts val="0"/>
                        </a:spcAft>
                      </a:pPr>
                      <a:r>
                        <a:rPr lang="en-ZA" sz="1200" b="1" dirty="0" smtClean="0">
                          <a:effectLst/>
                          <a:latin typeface="Arial"/>
                          <a:ea typeface="Times New Roman"/>
                          <a:cs typeface="Times New Roman"/>
                        </a:rPr>
                        <a:t>Province and Name of the Scheme/Project </a:t>
                      </a:r>
                      <a:r>
                        <a:rPr lang="en-ZA" sz="1200" b="1" dirty="0">
                          <a:effectLst/>
                          <a:latin typeface="Arial"/>
                          <a:ea typeface="Times New Roman"/>
                          <a:cs typeface="Times New Roman"/>
                        </a:rPr>
                        <a:t>Name</a:t>
                      </a:r>
                      <a:endParaRPr lang="en-ZA" sz="12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effectLst/>
                          <a:latin typeface="Arial"/>
                          <a:ea typeface="Times New Roman"/>
                          <a:cs typeface="Times New Roman"/>
                        </a:rPr>
                        <a:t>Total Project Costs(million)</a:t>
                      </a:r>
                      <a:endParaRPr lang="en-ZA" sz="12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effectLst/>
                          <a:latin typeface="Calibri"/>
                          <a:ea typeface="Calibri"/>
                          <a:cs typeface="Times New Roman"/>
                        </a:rPr>
                        <a:t>Year Completed</a:t>
                      </a:r>
                      <a:endParaRPr lang="en-ZA" sz="12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effectLst/>
                          <a:latin typeface="Calibri"/>
                          <a:ea typeface="Calibri"/>
                          <a:cs typeface="Times New Roman"/>
                        </a:rPr>
                        <a:t>Project Description/Beneficiaries/Location</a:t>
                      </a:r>
                      <a:endParaRPr lang="en-ZA" sz="12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49188">
                <a:tc gridSpan="4">
                  <a:txBody>
                    <a:bodyPr/>
                    <a:lstStyle/>
                    <a:p>
                      <a:pPr algn="l">
                        <a:lnSpc>
                          <a:spcPct val="115000"/>
                        </a:lnSpc>
                        <a:spcAft>
                          <a:spcPts val="0"/>
                        </a:spcAft>
                      </a:pPr>
                      <a:r>
                        <a:rPr lang="en-ZA" sz="1400" b="1" dirty="0" smtClean="0">
                          <a:effectLst/>
                          <a:latin typeface="Calibri"/>
                          <a:ea typeface="Calibri"/>
                          <a:cs typeface="Times New Roman"/>
                        </a:rPr>
                        <a:t>Northern Cape</a:t>
                      </a:r>
                      <a:endParaRPr lang="en-ZA" sz="14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a:lnSpc>
                          <a:spcPct val="115000"/>
                        </a:lnSpc>
                        <a:spcAft>
                          <a:spcPts val="0"/>
                        </a:spcAft>
                      </a:pPr>
                      <a:endParaRPr lang="en-ZA" sz="1200"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r>
              <a:tr h="299304">
                <a:tc>
                  <a:txBody>
                    <a:bodyPr/>
                    <a:lstStyle/>
                    <a:p>
                      <a:pPr algn="l">
                        <a:lnSpc>
                          <a:spcPct val="115000"/>
                        </a:lnSpc>
                        <a:spcAft>
                          <a:spcPts val="0"/>
                        </a:spcAft>
                      </a:pPr>
                      <a:r>
                        <a:rPr lang="en-ZA" sz="1200" dirty="0" err="1" smtClean="0">
                          <a:effectLst/>
                          <a:latin typeface="Calibri"/>
                          <a:ea typeface="Calibri"/>
                          <a:cs typeface="Times New Roman"/>
                        </a:rPr>
                        <a:t>Norvaispont</a:t>
                      </a:r>
                      <a:r>
                        <a:rPr lang="en-ZA" sz="1200" dirty="0" smtClean="0">
                          <a:effectLst/>
                          <a:latin typeface="Calibri"/>
                          <a:ea typeface="Calibri"/>
                          <a:cs typeface="Times New Roman"/>
                        </a:rPr>
                        <a:t> Bulk Water Supply</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12 611</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2016/17</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mn-lt"/>
                          <a:ea typeface="Calibri"/>
                          <a:cs typeface="Times New Roman"/>
                        </a:rPr>
                        <a:t>The proposed bulk </a:t>
                      </a:r>
                      <a:r>
                        <a:rPr lang="en-US" sz="1200" dirty="0" smtClean="0">
                          <a:effectLst/>
                          <a:latin typeface="+mn-lt"/>
                          <a:ea typeface="Calibri"/>
                          <a:cs typeface="Times New Roman"/>
                        </a:rPr>
                        <a:t>water supply scheme includes four components namely to upgrade the abstraction works on the banks of the Orange River, replace the existing asbestos cement pipeline upgrade of the WTW and to the increase capacity and elevation of the bulk storage facility</a:t>
                      </a: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98609">
                <a:tc>
                  <a:txBody>
                    <a:bodyPr/>
                    <a:lstStyle/>
                    <a:p>
                      <a:pPr algn="l">
                        <a:lnSpc>
                          <a:spcPct val="115000"/>
                        </a:lnSpc>
                        <a:spcAft>
                          <a:spcPts val="0"/>
                        </a:spcAft>
                      </a:pPr>
                      <a:r>
                        <a:rPr lang="en-ZA" sz="1200" dirty="0" err="1" smtClean="0">
                          <a:effectLst/>
                          <a:latin typeface="Calibri"/>
                          <a:ea typeface="Calibri"/>
                          <a:cs typeface="Times New Roman"/>
                        </a:rPr>
                        <a:t>Riemaak</a:t>
                      </a:r>
                      <a:r>
                        <a:rPr lang="en-ZA" sz="1200" dirty="0" smtClean="0">
                          <a:effectLst/>
                          <a:latin typeface="Calibri"/>
                          <a:ea typeface="Calibri"/>
                          <a:cs typeface="Times New Roman"/>
                        </a:rPr>
                        <a:t> Bulk  Water Supply</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3 069</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2011/2012</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ZA" sz="1200" dirty="0" smtClean="0"/>
                        <a:t>The project supplied </a:t>
                      </a:r>
                      <a:r>
                        <a:rPr lang="en-US" sz="1200" dirty="0" smtClean="0"/>
                        <a:t>water (benefitted) to some 343 households in the </a:t>
                      </a:r>
                      <a:r>
                        <a:rPr lang="en-US" sz="1200" dirty="0" err="1" smtClean="0"/>
                        <a:t>Riemvasmaak</a:t>
                      </a:r>
                      <a:r>
                        <a:rPr lang="en-US" sz="1200" dirty="0" smtClean="0"/>
                        <a:t> and Sending areas </a:t>
                      </a: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9304">
                <a:tc>
                  <a:txBody>
                    <a:bodyPr/>
                    <a:lstStyle/>
                    <a:p>
                      <a:pPr algn="l">
                        <a:lnSpc>
                          <a:spcPct val="115000"/>
                        </a:lnSpc>
                        <a:spcAft>
                          <a:spcPts val="0"/>
                        </a:spcAft>
                      </a:pPr>
                      <a:r>
                        <a:rPr lang="en-ZA" sz="1200" dirty="0" err="1" smtClean="0">
                          <a:effectLst/>
                          <a:latin typeface="Calibri"/>
                          <a:ea typeface="Calibri"/>
                          <a:cs typeface="Times New Roman"/>
                        </a:rPr>
                        <a:t>Strydenburg</a:t>
                      </a:r>
                      <a:r>
                        <a:rPr lang="en-ZA" sz="1200" dirty="0" smtClean="0">
                          <a:effectLst/>
                          <a:latin typeface="Calibri"/>
                          <a:ea typeface="Calibri"/>
                          <a:cs typeface="Times New Roman"/>
                        </a:rPr>
                        <a:t> Groundwater Project</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21 018</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mn-lt"/>
                          <a:ea typeface="Calibri"/>
                          <a:cs typeface="Times New Roman"/>
                        </a:rPr>
                        <a:t>2015/2016</a:t>
                      </a: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smtClean="0"/>
                        <a:t>The project is for exploitation of groundwater in </a:t>
                      </a:r>
                      <a:r>
                        <a:rPr lang="en-US" sz="1200" dirty="0" err="1" smtClean="0"/>
                        <a:t>Strydenburg</a:t>
                      </a:r>
                      <a:r>
                        <a:rPr lang="en-US" sz="1200" dirty="0" smtClean="0"/>
                        <a:t> to maximum potential, additional 377 m³ / day, and supplement with surface water if necessary. A total of 976 households</a:t>
                      </a: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9304">
                <a:tc>
                  <a:txBody>
                    <a:bodyPr/>
                    <a:lstStyle/>
                    <a:p>
                      <a:pPr algn="l">
                        <a:lnSpc>
                          <a:spcPct val="115000"/>
                        </a:lnSpc>
                        <a:spcAft>
                          <a:spcPts val="0"/>
                        </a:spcAft>
                      </a:pPr>
                      <a:r>
                        <a:rPr lang="en-ZA" sz="1200" dirty="0" err="1">
                          <a:effectLst/>
                          <a:latin typeface="Arial"/>
                          <a:ea typeface="Times New Roman"/>
                          <a:cs typeface="Times New Roman"/>
                        </a:rPr>
                        <a:t>Niekerkshoop</a:t>
                      </a:r>
                      <a:r>
                        <a:rPr lang="en-ZA" sz="1200" dirty="0">
                          <a:effectLst/>
                          <a:latin typeface="Arial"/>
                          <a:ea typeface="Times New Roman"/>
                          <a:cs typeface="Times New Roman"/>
                        </a:rPr>
                        <a:t> Bulk Water Supply</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9 424</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mn-lt"/>
                          <a:ea typeface="Calibri"/>
                          <a:cs typeface="Times New Roman"/>
                        </a:rPr>
                        <a:t>2014/2015</a:t>
                      </a: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smtClean="0"/>
                        <a:t>The project provided services (benefitted) at RDP level to a total of 444 households in </a:t>
                      </a:r>
                      <a:r>
                        <a:rPr lang="en-US" sz="1200" dirty="0" err="1" smtClean="0"/>
                        <a:t>Niekerkshoop</a:t>
                      </a:r>
                      <a:r>
                        <a:rPr lang="en-US" sz="1200" dirty="0" smtClean="0"/>
                        <a:t> in the </a:t>
                      </a:r>
                      <a:r>
                        <a:rPr lang="en-US" sz="1200" dirty="0" err="1" smtClean="0"/>
                        <a:t>Siyathemba</a:t>
                      </a:r>
                      <a:r>
                        <a:rPr lang="en-US" sz="1200" dirty="0" smtClean="0"/>
                        <a:t> LM</a:t>
                      </a:r>
                    </a:p>
                    <a:p>
                      <a:endParaRPr lang="en-US" sz="1200" dirty="0" smtClean="0"/>
                    </a:p>
                    <a:p>
                      <a:endParaRPr lang="en-US" sz="1200" dirty="0" smtClean="0"/>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11</a:t>
            </a:fld>
            <a:endParaRPr lang="en-ZA" altLang="en-US" sz="1200" smtClean="0">
              <a:solidFill>
                <a:srgbClr val="000000"/>
              </a:solidFill>
            </a:endParaRPr>
          </a:p>
        </p:txBody>
      </p:sp>
    </p:spTree>
    <p:extLst>
      <p:ext uri="{BB962C8B-B14F-4D97-AF65-F5344CB8AC3E}">
        <p14:creationId xmlns:p14="http://schemas.microsoft.com/office/powerpoint/2010/main" xmlns="" val="1060830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188913"/>
            <a:ext cx="8315325" cy="638401"/>
          </a:xfrm>
        </p:spPr>
        <p:txBody>
          <a:bodyPr/>
          <a:lstStyle/>
          <a:p>
            <a:r>
              <a:rPr lang="en-ZA" sz="3200" dirty="0" smtClean="0"/>
              <a:t>Project Completed in NC and Impact</a:t>
            </a:r>
          </a:p>
        </p:txBody>
      </p:sp>
      <p:sp>
        <p:nvSpPr>
          <p:cNvPr id="17411" name="Content Placeholder 2"/>
          <p:cNvSpPr>
            <a:spLocks noGrp="1"/>
          </p:cNvSpPr>
          <p:nvPr>
            <p:ph idx="1"/>
          </p:nvPr>
        </p:nvSpPr>
        <p:spPr>
          <a:xfrm>
            <a:off x="0" y="925286"/>
            <a:ext cx="9144000" cy="5240018"/>
          </a:xfrm>
        </p:spPr>
        <p:txBody>
          <a:bodyPr/>
          <a:lstStyle/>
          <a:p>
            <a:pPr>
              <a:buFontTx/>
              <a:buNone/>
              <a:defRPr/>
            </a:pPr>
            <a:r>
              <a:rPr lang="en-ZA" dirty="0">
                <a:ea typeface="ＭＳ Ｐゴシック" pitchFamily="34" charset="-128"/>
              </a:rPr>
              <a:t>	</a:t>
            </a:r>
            <a:endParaRPr lang="en-ZA" sz="1800" dirty="0" smtClean="0">
              <a:effectLst/>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xmlns="" val="70358317"/>
              </p:ext>
            </p:extLst>
          </p:nvPr>
        </p:nvGraphicFramePr>
        <p:xfrm>
          <a:off x="1513115" y="827314"/>
          <a:ext cx="7197498" cy="5224741"/>
        </p:xfrm>
        <a:graphic>
          <a:graphicData uri="http://schemas.openxmlformats.org/drawingml/2006/table">
            <a:tbl>
              <a:tblPr firstRow="1" firstCol="1" bandRow="1"/>
              <a:tblGrid>
                <a:gridCol w="2561757"/>
                <a:gridCol w="920461"/>
                <a:gridCol w="736600"/>
                <a:gridCol w="2978680"/>
              </a:tblGrid>
              <a:tr h="897913">
                <a:tc>
                  <a:txBody>
                    <a:bodyPr/>
                    <a:lstStyle/>
                    <a:p>
                      <a:pPr algn="ctr">
                        <a:lnSpc>
                          <a:spcPct val="115000"/>
                        </a:lnSpc>
                        <a:spcAft>
                          <a:spcPts val="0"/>
                        </a:spcAft>
                      </a:pPr>
                      <a:r>
                        <a:rPr lang="en-ZA" sz="1200" b="1" dirty="0" smtClean="0">
                          <a:effectLst/>
                          <a:latin typeface="Arial"/>
                          <a:ea typeface="Times New Roman"/>
                          <a:cs typeface="Times New Roman"/>
                        </a:rPr>
                        <a:t>Province and Name of the Scheme/Project </a:t>
                      </a:r>
                      <a:r>
                        <a:rPr lang="en-ZA" sz="1200" b="1" dirty="0">
                          <a:effectLst/>
                          <a:latin typeface="Arial"/>
                          <a:ea typeface="Times New Roman"/>
                          <a:cs typeface="Times New Roman"/>
                        </a:rPr>
                        <a:t>Name</a:t>
                      </a:r>
                      <a:endParaRPr lang="en-ZA" sz="12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effectLst/>
                          <a:latin typeface="Arial"/>
                          <a:ea typeface="Times New Roman"/>
                          <a:cs typeface="Times New Roman"/>
                        </a:rPr>
                        <a:t>Total Project Costs(million)</a:t>
                      </a:r>
                      <a:endParaRPr lang="en-ZA" sz="12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effectLst/>
                          <a:latin typeface="Calibri"/>
                          <a:ea typeface="Calibri"/>
                          <a:cs typeface="Times New Roman"/>
                        </a:rPr>
                        <a:t>Year Completed</a:t>
                      </a:r>
                      <a:endParaRPr lang="en-ZA" sz="12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effectLst/>
                          <a:latin typeface="Calibri"/>
                          <a:ea typeface="Calibri"/>
                          <a:cs typeface="Times New Roman"/>
                        </a:rPr>
                        <a:t>Project Description/Beneficiaries/Location</a:t>
                      </a:r>
                      <a:endParaRPr lang="en-ZA" sz="12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49188">
                <a:tc gridSpan="4">
                  <a:txBody>
                    <a:bodyPr/>
                    <a:lstStyle/>
                    <a:p>
                      <a:pPr algn="l">
                        <a:lnSpc>
                          <a:spcPct val="115000"/>
                        </a:lnSpc>
                        <a:spcAft>
                          <a:spcPts val="0"/>
                        </a:spcAft>
                      </a:pPr>
                      <a:r>
                        <a:rPr lang="en-ZA" sz="1400" b="1" dirty="0" smtClean="0">
                          <a:effectLst/>
                          <a:latin typeface="Calibri"/>
                          <a:ea typeface="Calibri"/>
                          <a:cs typeface="Times New Roman"/>
                        </a:rPr>
                        <a:t>Northern Cape</a:t>
                      </a:r>
                      <a:endParaRPr lang="en-ZA" sz="14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a:lnSpc>
                          <a:spcPct val="115000"/>
                        </a:lnSpc>
                        <a:spcAft>
                          <a:spcPts val="0"/>
                        </a:spcAft>
                      </a:pPr>
                      <a:endParaRPr lang="en-ZA" sz="1200"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r>
              <a:tr h="812800">
                <a:tc>
                  <a:txBody>
                    <a:bodyPr/>
                    <a:lstStyle/>
                    <a:p>
                      <a:pPr algn="l">
                        <a:lnSpc>
                          <a:spcPct val="115000"/>
                        </a:lnSpc>
                        <a:spcAft>
                          <a:spcPts val="0"/>
                        </a:spcAft>
                      </a:pPr>
                      <a:r>
                        <a:rPr lang="en-ZA" sz="1200" dirty="0" err="1">
                          <a:effectLst/>
                          <a:latin typeface="Arial"/>
                          <a:ea typeface="Times New Roman"/>
                          <a:cs typeface="Times New Roman"/>
                        </a:rPr>
                        <a:t>Kathu</a:t>
                      </a:r>
                      <a:r>
                        <a:rPr lang="en-ZA" sz="1200" dirty="0">
                          <a:effectLst/>
                          <a:latin typeface="Arial"/>
                          <a:ea typeface="Times New Roman"/>
                          <a:cs typeface="Times New Roman"/>
                        </a:rPr>
                        <a:t> Waste Water Treatment Works</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17 584</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mn-lt"/>
                          <a:ea typeface="Calibri"/>
                          <a:cs typeface="Times New Roman"/>
                        </a:rPr>
                        <a:t>2014/2015</a:t>
                      </a: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US" sz="1200" dirty="0" smtClean="0">
                          <a:effectLst/>
                          <a:latin typeface="+mn-lt"/>
                          <a:ea typeface="Calibri"/>
                          <a:cs typeface="Times New Roman"/>
                        </a:rPr>
                        <a:t>The project provided sanitation services (benefitted) at RDP level to a total of 1 0714 households in </a:t>
                      </a:r>
                      <a:r>
                        <a:rPr lang="en-US" sz="1200" dirty="0" err="1" smtClean="0">
                          <a:effectLst/>
                          <a:latin typeface="+mn-lt"/>
                          <a:ea typeface="Calibri"/>
                          <a:cs typeface="Times New Roman"/>
                        </a:rPr>
                        <a:t>Kathu</a:t>
                      </a:r>
                      <a:r>
                        <a:rPr lang="en-US" sz="1200" dirty="0" smtClean="0">
                          <a:effectLst/>
                          <a:latin typeface="+mn-lt"/>
                          <a:ea typeface="Calibri"/>
                          <a:cs typeface="Times New Roman"/>
                        </a:rPr>
                        <a:t> and </a:t>
                      </a:r>
                      <a:r>
                        <a:rPr lang="en-US" sz="1200" dirty="0" err="1" smtClean="0">
                          <a:effectLst/>
                          <a:latin typeface="+mn-lt"/>
                          <a:ea typeface="Calibri"/>
                          <a:cs typeface="Times New Roman"/>
                        </a:rPr>
                        <a:t>Sesheng</a:t>
                      </a:r>
                      <a:r>
                        <a:rPr lang="en-US" sz="1200" dirty="0" smtClean="0">
                          <a:effectLst/>
                          <a:latin typeface="+mn-lt"/>
                          <a:ea typeface="Calibri"/>
                          <a:cs typeface="Times New Roman"/>
                        </a:rPr>
                        <a:t> in the </a:t>
                      </a:r>
                      <a:r>
                        <a:rPr lang="en-US" sz="1200" dirty="0" err="1" smtClean="0">
                          <a:effectLst/>
                          <a:latin typeface="+mn-lt"/>
                          <a:ea typeface="Calibri"/>
                          <a:cs typeface="Times New Roman"/>
                        </a:rPr>
                        <a:t>Gamagara</a:t>
                      </a:r>
                      <a:endParaRPr lang="en-US" sz="1200" dirty="0" smtClean="0">
                        <a:effectLst/>
                        <a:latin typeface="+mn-lt"/>
                        <a:ea typeface="Calibri"/>
                        <a:cs typeface="Times New Roman"/>
                      </a:endParaRPr>
                    </a:p>
                    <a:p>
                      <a:pPr algn="l">
                        <a:lnSpc>
                          <a:spcPct val="115000"/>
                        </a:lnSpc>
                        <a:spcAft>
                          <a:spcPts val="0"/>
                        </a:spcAft>
                      </a:pPr>
                      <a:r>
                        <a:rPr lang="en-US" sz="1200" dirty="0" smtClean="0">
                          <a:effectLst/>
                          <a:latin typeface="+mn-lt"/>
                          <a:ea typeface="Calibri"/>
                          <a:cs typeface="Times New Roman"/>
                        </a:rPr>
                        <a:t>LM( John </a:t>
                      </a:r>
                      <a:r>
                        <a:rPr lang="en-US" sz="1200" dirty="0" err="1" smtClean="0">
                          <a:effectLst/>
                          <a:latin typeface="+mn-lt"/>
                          <a:ea typeface="Calibri"/>
                          <a:cs typeface="Times New Roman"/>
                        </a:rPr>
                        <a:t>Taola</a:t>
                      </a:r>
                      <a:r>
                        <a:rPr lang="en-US" sz="1200" dirty="0" smtClean="0">
                          <a:effectLst/>
                          <a:latin typeface="+mn-lt"/>
                          <a:ea typeface="Calibri"/>
                          <a:cs typeface="Times New Roman"/>
                        </a:rPr>
                        <a:t> </a:t>
                      </a:r>
                      <a:r>
                        <a:rPr lang="en-US" sz="1200" dirty="0" err="1" smtClean="0">
                          <a:effectLst/>
                          <a:latin typeface="+mn-lt"/>
                          <a:ea typeface="Calibri"/>
                          <a:cs typeface="Times New Roman"/>
                        </a:rPr>
                        <a:t>Gaetsewe</a:t>
                      </a:r>
                      <a:r>
                        <a:rPr lang="en-US" sz="1200" dirty="0" smtClean="0">
                          <a:effectLst/>
                          <a:latin typeface="+mn-lt"/>
                          <a:ea typeface="Calibri"/>
                          <a:cs typeface="Times New Roman"/>
                        </a:rPr>
                        <a:t> DM)</a:t>
                      </a: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99533">
                <a:tc>
                  <a:txBody>
                    <a:bodyPr/>
                    <a:lstStyle/>
                    <a:p>
                      <a:pPr algn="l">
                        <a:lnSpc>
                          <a:spcPct val="115000"/>
                        </a:lnSpc>
                        <a:spcAft>
                          <a:spcPts val="0"/>
                        </a:spcAft>
                      </a:pPr>
                      <a:r>
                        <a:rPr lang="en-ZA" sz="1200" dirty="0" err="1" smtClean="0">
                          <a:effectLst/>
                          <a:latin typeface="Calibri"/>
                          <a:ea typeface="Calibri"/>
                          <a:cs typeface="Times New Roman"/>
                        </a:rPr>
                        <a:t>Noupoort</a:t>
                      </a:r>
                      <a:r>
                        <a:rPr lang="en-ZA" sz="1200" dirty="0" smtClean="0">
                          <a:effectLst/>
                          <a:latin typeface="Calibri"/>
                          <a:ea typeface="Calibri"/>
                          <a:cs typeface="Times New Roman"/>
                        </a:rPr>
                        <a:t> Bulk Water Supply</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67 232</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2016/17</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smtClean="0"/>
                        <a:t>augment the existing groundwater by developing additional boreholes to provide adequate potable water to </a:t>
                      </a:r>
                      <a:r>
                        <a:rPr lang="en-US" sz="1200" dirty="0" err="1" smtClean="0"/>
                        <a:t>Noupoort</a:t>
                      </a:r>
                      <a:r>
                        <a:rPr lang="en-US" sz="1200" dirty="0" smtClean="0"/>
                        <a:t> </a:t>
                      </a:r>
                      <a:r>
                        <a:rPr lang="en-US" sz="1200" dirty="0" err="1" smtClean="0"/>
                        <a:t>Eurekaville</a:t>
                      </a:r>
                      <a:r>
                        <a:rPr lang="en-US" sz="1200" dirty="0" smtClean="0"/>
                        <a:t> and </a:t>
                      </a:r>
                      <a:r>
                        <a:rPr lang="en-US" sz="1200" dirty="0" err="1" smtClean="0"/>
                        <a:t>Kwazamuxolo</a:t>
                      </a:r>
                      <a:r>
                        <a:rPr lang="en-US" sz="1200" dirty="0" smtClean="0"/>
                        <a:t> and upgrading of the existing </a:t>
                      </a:r>
                      <a:r>
                        <a:rPr lang="en-US" sz="1200" dirty="0" err="1" smtClean="0"/>
                        <a:t>Noupoort</a:t>
                      </a:r>
                      <a:r>
                        <a:rPr lang="en-US" sz="1200" dirty="0" smtClean="0"/>
                        <a:t> bulk water supply network to meet the 2030 water </a:t>
                      </a: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98609">
                <a:tc>
                  <a:txBody>
                    <a:bodyPr/>
                    <a:lstStyle/>
                    <a:p>
                      <a:pPr algn="l">
                        <a:lnSpc>
                          <a:spcPct val="115000"/>
                        </a:lnSpc>
                        <a:spcAft>
                          <a:spcPts val="0"/>
                        </a:spcAft>
                      </a:pPr>
                      <a:r>
                        <a:rPr lang="en-ZA" sz="1200" dirty="0" smtClean="0">
                          <a:effectLst/>
                          <a:latin typeface="Calibri"/>
                          <a:ea typeface="Calibri"/>
                          <a:cs typeface="Times New Roman"/>
                        </a:rPr>
                        <a:t>Kalahari East to </a:t>
                      </a:r>
                      <a:r>
                        <a:rPr lang="en-ZA" sz="1200" dirty="0" err="1" smtClean="0">
                          <a:effectLst/>
                          <a:latin typeface="Calibri"/>
                          <a:ea typeface="Calibri"/>
                          <a:cs typeface="Times New Roman"/>
                        </a:rPr>
                        <a:t>Mier</a:t>
                      </a:r>
                      <a:r>
                        <a:rPr lang="en-ZA" sz="1200" dirty="0" smtClean="0">
                          <a:effectLst/>
                          <a:latin typeface="Calibri"/>
                          <a:ea typeface="Calibri"/>
                          <a:cs typeface="Times New Roman"/>
                        </a:rPr>
                        <a:t> Water Pipeline Phase 1</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172 647</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2016/17</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smtClean="0"/>
                        <a:t>The first phase of the implementation of the North Western extension of the Kalahari East Water Supply Scheme will supply water through the construction of a 161 km gravity main pipeline from the existing Kalahari East Scheme connection point to Philanders </a:t>
                      </a:r>
                      <a:r>
                        <a:rPr lang="en-US" sz="1200" dirty="0" err="1" smtClean="0"/>
                        <a:t>bron</a:t>
                      </a:r>
                      <a:r>
                        <a:rPr lang="en-US" sz="1200" dirty="0" smtClean="0"/>
                        <a:t> including branch pipelines to supply the towns of </a:t>
                      </a:r>
                      <a:r>
                        <a:rPr lang="en-US" sz="1200" dirty="0" err="1" smtClean="0"/>
                        <a:t>Askham</a:t>
                      </a:r>
                      <a:r>
                        <a:rPr lang="en-US" sz="1200" dirty="0" smtClean="0"/>
                        <a:t>, </a:t>
                      </a:r>
                      <a:r>
                        <a:rPr lang="en-US" sz="1200" dirty="0" err="1" smtClean="0"/>
                        <a:t>Andriesvale</a:t>
                      </a:r>
                      <a:r>
                        <a:rPr lang="en-US" sz="1200" dirty="0" smtClean="0"/>
                        <a:t>, Groot </a:t>
                      </a:r>
                      <a:r>
                        <a:rPr lang="en-US" sz="1200" dirty="0" err="1" smtClean="0"/>
                        <a:t>Mier</a:t>
                      </a:r>
                      <a:r>
                        <a:rPr lang="en-US" sz="1200" dirty="0" smtClean="0"/>
                        <a:t>, Klein </a:t>
                      </a:r>
                      <a:r>
                        <a:rPr lang="en-US" sz="1200" dirty="0" err="1" smtClean="0"/>
                        <a:t>Mier</a:t>
                      </a:r>
                      <a:r>
                        <a:rPr lang="en-US" sz="1200" dirty="0" smtClean="0"/>
                        <a:t>, </a:t>
                      </a:r>
                      <a:r>
                        <a:rPr lang="en-US" sz="1200" dirty="0" err="1" smtClean="0"/>
                        <a:t>Loubos</a:t>
                      </a:r>
                      <a:r>
                        <a:rPr lang="en-US" sz="1200" dirty="0" smtClean="0"/>
                        <a:t> and </a:t>
                      </a:r>
                      <a:r>
                        <a:rPr lang="en-US" sz="1200" dirty="0" err="1" smtClean="0"/>
                        <a:t>Rietfontein</a:t>
                      </a:r>
                      <a:r>
                        <a:rPr lang="en-US" sz="1200" dirty="0" smtClean="0"/>
                        <a:t>.  A total of  976 households</a:t>
                      </a:r>
                      <a:r>
                        <a:rPr lang="en-US" sz="1200" baseline="0" dirty="0" smtClean="0"/>
                        <a:t>  is due for benefiting</a:t>
                      </a:r>
                      <a:endParaRPr lang="en-US" sz="1200" dirty="0" smtClean="0"/>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 name="TextBox 1"/>
          <p:cNvSpPr txBox="1"/>
          <p:nvPr/>
        </p:nvSpPr>
        <p:spPr>
          <a:xfrm>
            <a:off x="2421467" y="4809067"/>
            <a:ext cx="184731" cy="461665"/>
          </a:xfrm>
          <a:prstGeom prst="rect">
            <a:avLst/>
          </a:prstGeom>
          <a:noFill/>
        </p:spPr>
        <p:txBody>
          <a:bodyPr wrap="none" rtlCol="0">
            <a:spAutoFit/>
          </a:bodyPr>
          <a:lstStyle/>
          <a:p>
            <a:pPr defTabSz="457200"/>
            <a:endParaRPr lang="en-ZA" dirty="0">
              <a:solidFill>
                <a:prstClr val="black"/>
              </a:solidFill>
            </a:endParaRPr>
          </a:p>
        </p:txBody>
      </p:sp>
      <p:sp>
        <p:nvSpPr>
          <p:cNvPr id="6" name="Slide Number Placeholder 1"/>
          <p:cNvSpPr>
            <a:spLocks noGrp="1"/>
          </p:cNvSpPr>
          <p:nvPr>
            <p:ph type="sldNum" sz="quarter" idx="11"/>
          </p:nvPr>
        </p:nvSpPr>
        <p:spPr bwMode="auto">
          <a:xfrm>
            <a:off x="6615150" y="608353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12</a:t>
            </a:fld>
            <a:endParaRPr lang="en-ZA" altLang="en-US" sz="1200" smtClean="0">
              <a:solidFill>
                <a:srgbClr val="000000"/>
              </a:solidFill>
            </a:endParaRPr>
          </a:p>
        </p:txBody>
      </p:sp>
    </p:spTree>
    <p:extLst>
      <p:ext uri="{BB962C8B-B14F-4D97-AF65-F5344CB8AC3E}">
        <p14:creationId xmlns:p14="http://schemas.microsoft.com/office/powerpoint/2010/main" xmlns="" val="2527027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188913"/>
            <a:ext cx="8315325" cy="638401"/>
          </a:xfrm>
        </p:spPr>
        <p:txBody>
          <a:bodyPr/>
          <a:lstStyle/>
          <a:p>
            <a:r>
              <a:rPr lang="en-ZA" sz="3200" dirty="0" smtClean="0"/>
              <a:t>Project Completed in NC and Impact</a:t>
            </a:r>
          </a:p>
        </p:txBody>
      </p:sp>
      <p:sp>
        <p:nvSpPr>
          <p:cNvPr id="17411" name="Content Placeholder 2"/>
          <p:cNvSpPr>
            <a:spLocks noGrp="1"/>
          </p:cNvSpPr>
          <p:nvPr>
            <p:ph idx="1"/>
          </p:nvPr>
        </p:nvSpPr>
        <p:spPr>
          <a:xfrm>
            <a:off x="0" y="925286"/>
            <a:ext cx="9144000" cy="5240018"/>
          </a:xfrm>
        </p:spPr>
        <p:txBody>
          <a:bodyPr/>
          <a:lstStyle/>
          <a:p>
            <a:pPr>
              <a:buFontTx/>
              <a:buNone/>
              <a:defRPr/>
            </a:pPr>
            <a:r>
              <a:rPr lang="en-ZA" dirty="0">
                <a:ea typeface="ＭＳ Ｐゴシック" pitchFamily="34" charset="-128"/>
              </a:rPr>
              <a:t>	</a:t>
            </a:r>
            <a:endParaRPr lang="en-ZA" sz="1800" dirty="0" smtClean="0">
              <a:effectLst/>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xmlns="" val="295693559"/>
              </p:ext>
            </p:extLst>
          </p:nvPr>
        </p:nvGraphicFramePr>
        <p:xfrm>
          <a:off x="1513115" y="827314"/>
          <a:ext cx="7197498" cy="3990301"/>
        </p:xfrm>
        <a:graphic>
          <a:graphicData uri="http://schemas.openxmlformats.org/drawingml/2006/table">
            <a:tbl>
              <a:tblPr firstRow="1" firstCol="1" bandRow="1"/>
              <a:tblGrid>
                <a:gridCol w="2310740"/>
                <a:gridCol w="1171478"/>
                <a:gridCol w="736600"/>
                <a:gridCol w="2978680"/>
              </a:tblGrid>
              <a:tr h="897913">
                <a:tc>
                  <a:txBody>
                    <a:bodyPr/>
                    <a:lstStyle/>
                    <a:p>
                      <a:pPr algn="ctr">
                        <a:lnSpc>
                          <a:spcPct val="115000"/>
                        </a:lnSpc>
                        <a:spcAft>
                          <a:spcPts val="0"/>
                        </a:spcAft>
                      </a:pPr>
                      <a:r>
                        <a:rPr lang="en-ZA" sz="1200" b="1" dirty="0" smtClean="0">
                          <a:effectLst/>
                          <a:latin typeface="Arial"/>
                          <a:ea typeface="Times New Roman"/>
                          <a:cs typeface="Times New Roman"/>
                        </a:rPr>
                        <a:t>Province and Name of the Scheme/Project </a:t>
                      </a:r>
                      <a:r>
                        <a:rPr lang="en-ZA" sz="1200" b="1" dirty="0">
                          <a:effectLst/>
                          <a:latin typeface="Arial"/>
                          <a:ea typeface="Times New Roman"/>
                          <a:cs typeface="Times New Roman"/>
                        </a:rPr>
                        <a:t>Name</a:t>
                      </a:r>
                      <a:endParaRPr lang="en-ZA" sz="12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effectLst/>
                          <a:latin typeface="Arial"/>
                          <a:ea typeface="Times New Roman"/>
                          <a:cs typeface="Times New Roman"/>
                        </a:rPr>
                        <a:t>Total Project Costs(million)</a:t>
                      </a:r>
                      <a:endParaRPr lang="en-ZA" sz="12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effectLst/>
                          <a:latin typeface="Calibri"/>
                          <a:ea typeface="Calibri"/>
                          <a:cs typeface="Times New Roman"/>
                        </a:rPr>
                        <a:t>Year Completed</a:t>
                      </a:r>
                      <a:endParaRPr lang="en-ZA" sz="12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effectLst/>
                          <a:latin typeface="Calibri"/>
                          <a:ea typeface="Calibri"/>
                          <a:cs typeface="Times New Roman"/>
                        </a:rPr>
                        <a:t>Project Description/Beneficiaries/Location</a:t>
                      </a:r>
                      <a:endParaRPr lang="en-ZA" sz="12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49188">
                <a:tc gridSpan="4">
                  <a:txBody>
                    <a:bodyPr/>
                    <a:lstStyle/>
                    <a:p>
                      <a:pPr algn="l">
                        <a:lnSpc>
                          <a:spcPct val="115000"/>
                        </a:lnSpc>
                        <a:spcAft>
                          <a:spcPts val="0"/>
                        </a:spcAft>
                      </a:pPr>
                      <a:r>
                        <a:rPr lang="en-ZA" sz="1400" b="1" dirty="0" smtClean="0">
                          <a:effectLst/>
                          <a:latin typeface="Calibri"/>
                          <a:ea typeface="Calibri"/>
                          <a:cs typeface="Times New Roman"/>
                        </a:rPr>
                        <a:t>Northern Cape</a:t>
                      </a:r>
                      <a:endParaRPr lang="en-ZA" sz="1400" b="1" dirty="0">
                        <a:effectLst/>
                        <a:latin typeface="Calibri"/>
                        <a:ea typeface="Calibri"/>
                        <a:cs typeface="Times New Roman"/>
                      </a:endParaRPr>
                    </a:p>
                  </a:txBody>
                  <a:tcPr marL="19565" marR="19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ZA"/>
                    </a:p>
                  </a:txBody>
                  <a:tcPr/>
                </a:tc>
                <a:tc hMerge="1">
                  <a:txBody>
                    <a:bodyPr/>
                    <a:lstStyle/>
                    <a:p>
                      <a:endParaRPr lang="en-ZA"/>
                    </a:p>
                  </a:txBody>
                  <a:tcPr/>
                </a:tc>
              </a:tr>
              <a:tr h="598609">
                <a:tc>
                  <a:txBody>
                    <a:bodyPr/>
                    <a:lstStyle/>
                    <a:p>
                      <a:pPr algn="l">
                        <a:lnSpc>
                          <a:spcPct val="115000"/>
                        </a:lnSpc>
                        <a:spcAft>
                          <a:spcPts val="0"/>
                        </a:spcAft>
                      </a:pPr>
                      <a:r>
                        <a:rPr lang="en-ZA" sz="1200" dirty="0" err="1" smtClean="0">
                          <a:effectLst/>
                          <a:latin typeface="Calibri"/>
                          <a:ea typeface="Calibri"/>
                          <a:cs typeface="Times New Roman"/>
                        </a:rPr>
                        <a:t>Heuningvlei</a:t>
                      </a:r>
                      <a:r>
                        <a:rPr lang="en-ZA" sz="1200" dirty="0" smtClean="0">
                          <a:effectLst/>
                          <a:latin typeface="Calibri"/>
                          <a:ea typeface="Calibri"/>
                          <a:cs typeface="Times New Roman"/>
                        </a:rPr>
                        <a:t> / </a:t>
                      </a:r>
                      <a:r>
                        <a:rPr lang="en-ZA" sz="1200" dirty="0" err="1" smtClean="0">
                          <a:effectLst/>
                          <a:latin typeface="Calibri"/>
                          <a:ea typeface="Calibri"/>
                          <a:cs typeface="Times New Roman"/>
                        </a:rPr>
                        <a:t>Moshaweng</a:t>
                      </a:r>
                      <a:r>
                        <a:rPr lang="en-ZA" sz="1200" baseline="0" dirty="0" smtClean="0">
                          <a:effectLst/>
                          <a:latin typeface="Calibri"/>
                          <a:ea typeface="Calibri"/>
                          <a:cs typeface="Times New Roman"/>
                        </a:rPr>
                        <a:t> Bulk Water Supply</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142 340</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mn-lt"/>
                          <a:ea typeface="Calibri"/>
                          <a:cs typeface="Times New Roman"/>
                        </a:rPr>
                        <a:t>2015/2016</a:t>
                      </a: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ZA" sz="1200" dirty="0" err="1" smtClean="0"/>
                        <a:t>Heuningvlei</a:t>
                      </a:r>
                      <a:r>
                        <a:rPr lang="en-ZA" sz="1200" dirty="0" smtClean="0"/>
                        <a:t> is a multi </a:t>
                      </a:r>
                      <a:r>
                        <a:rPr lang="en-US" sz="1200" dirty="0" smtClean="0"/>
                        <a:t>use scheme that supplies water to both rural communities and stock farmers.  The scheme was constructed 30 years ago and lacks a sufficient source. The project entails the  identification of a sustainable source, the rehabilitation of the existing infrastructure, the construction of new boreholes  reservoirs and the extension of the bulk and reticulation lines. total of 2 596 households is due to benefit </a:t>
                      </a: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98609">
                <a:tc>
                  <a:txBody>
                    <a:bodyPr/>
                    <a:lstStyle/>
                    <a:p>
                      <a:pPr algn="l">
                        <a:lnSpc>
                          <a:spcPct val="115000"/>
                        </a:lnSpc>
                        <a:spcAft>
                          <a:spcPts val="0"/>
                        </a:spcAft>
                      </a:pPr>
                      <a:r>
                        <a:rPr lang="en-ZA" sz="1200" dirty="0" err="1">
                          <a:effectLst/>
                          <a:latin typeface="Arial"/>
                          <a:ea typeface="Times New Roman"/>
                          <a:cs typeface="Times New Roman"/>
                        </a:rPr>
                        <a:t>Thembelihle</a:t>
                      </a:r>
                      <a:r>
                        <a:rPr lang="en-ZA" sz="1200" dirty="0">
                          <a:effectLst/>
                          <a:latin typeface="Arial"/>
                          <a:ea typeface="Times New Roman"/>
                          <a:cs typeface="Times New Roman"/>
                        </a:rPr>
                        <a:t> Bulk Water Supply</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27 714</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ZA" sz="1200" dirty="0" smtClean="0">
                          <a:effectLst/>
                          <a:latin typeface="Calibri"/>
                          <a:ea typeface="Calibri"/>
                          <a:cs typeface="Times New Roman"/>
                        </a:rPr>
                        <a:t>2014/2015</a:t>
                      </a:r>
                      <a:endParaRPr lang="en-ZA" sz="1200" dirty="0">
                        <a:effectLst/>
                        <a:latin typeface="Calibri"/>
                        <a:ea typeface="Calibri"/>
                        <a:cs typeface="Times New Roman"/>
                      </a:endParaRP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smtClean="0"/>
                        <a:t>The project provided services (benefitted) at RDP level to a total of  2 902 households in the towns and surrounding suburbs of  Hopetown, </a:t>
                      </a:r>
                      <a:r>
                        <a:rPr lang="en-US" sz="1200" dirty="0" err="1" smtClean="0"/>
                        <a:t>Strydenburg</a:t>
                      </a:r>
                      <a:r>
                        <a:rPr lang="en-US" sz="1200" dirty="0" smtClean="0"/>
                        <a:t> and </a:t>
                      </a:r>
                      <a:r>
                        <a:rPr lang="en-US" sz="1200" dirty="0" err="1" smtClean="0"/>
                        <a:t>Oranjerivierstasie</a:t>
                      </a:r>
                      <a:r>
                        <a:rPr lang="en-US" sz="1200" dirty="0" smtClean="0"/>
                        <a:t> , </a:t>
                      </a:r>
                      <a:r>
                        <a:rPr lang="en-US" sz="1200" dirty="0" err="1" smtClean="0"/>
                        <a:t>Thembelihle</a:t>
                      </a:r>
                      <a:r>
                        <a:rPr lang="en-US" sz="1200" dirty="0" smtClean="0"/>
                        <a:t> LM</a:t>
                      </a:r>
                    </a:p>
                  </a:txBody>
                  <a:tcPr marL="19565" marR="19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 name="TextBox 1"/>
          <p:cNvSpPr txBox="1"/>
          <p:nvPr/>
        </p:nvSpPr>
        <p:spPr>
          <a:xfrm>
            <a:off x="2421467" y="4809067"/>
            <a:ext cx="184731" cy="461665"/>
          </a:xfrm>
          <a:prstGeom prst="rect">
            <a:avLst/>
          </a:prstGeom>
          <a:noFill/>
        </p:spPr>
        <p:txBody>
          <a:bodyPr wrap="none" rtlCol="0">
            <a:spAutoFit/>
          </a:bodyPr>
          <a:lstStyle/>
          <a:p>
            <a:pPr defTabSz="457200"/>
            <a:endParaRPr lang="en-ZA" dirty="0">
              <a:solidFill>
                <a:prstClr val="black"/>
              </a:solidFill>
            </a:endParaRPr>
          </a:p>
        </p:txBody>
      </p:sp>
      <p:sp>
        <p:nvSpPr>
          <p:cNvPr id="6"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13</a:t>
            </a:fld>
            <a:endParaRPr lang="en-ZA" altLang="en-US" sz="1200" smtClean="0">
              <a:solidFill>
                <a:srgbClr val="000000"/>
              </a:solidFill>
            </a:endParaRPr>
          </a:p>
        </p:txBody>
      </p:sp>
    </p:spTree>
    <p:extLst>
      <p:ext uri="{BB962C8B-B14F-4D97-AF65-F5344CB8AC3E}">
        <p14:creationId xmlns:p14="http://schemas.microsoft.com/office/powerpoint/2010/main" xmlns="" val="451861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754" y="36514"/>
            <a:ext cx="7134046" cy="525462"/>
          </a:xfrm>
        </p:spPr>
        <p:txBody>
          <a:bodyPr/>
          <a:lstStyle/>
          <a:p>
            <a:r>
              <a:rPr lang="en-ZA" dirty="0" smtClean="0"/>
              <a:t>Projects Completed in NW and Impact</a:t>
            </a:r>
            <a:endParaRPr lang="en-ZA" dirty="0"/>
          </a:p>
        </p:txBody>
      </p:sp>
      <p:sp>
        <p:nvSpPr>
          <p:cNvPr id="3" name="Content Placeholder 2"/>
          <p:cNvSpPr>
            <a:spLocks noGrp="1"/>
          </p:cNvSpPr>
          <p:nvPr>
            <p:ph idx="1"/>
          </p:nvPr>
        </p:nvSpPr>
        <p:spPr>
          <a:xfrm>
            <a:off x="1552754" y="992777"/>
            <a:ext cx="7134045" cy="5133387"/>
          </a:xfrm>
        </p:spPr>
        <p:txBody>
          <a:bodyPr/>
          <a:lstStyle/>
          <a:p>
            <a:pPr marL="352425" lvl="1" indent="-352425">
              <a:buFont typeface="Arial" pitchFamily="34" charset="0"/>
              <a:buChar char="•"/>
            </a:pPr>
            <a:endParaRPr lang="en-ZA" b="1" dirty="0" smtClean="0"/>
          </a:p>
          <a:p>
            <a:endParaRPr lang="en-Z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30338" y="1501940"/>
            <a:ext cx="7256462" cy="2836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14</a:t>
            </a:fld>
            <a:endParaRPr lang="en-ZA" altLang="en-US" sz="1200" smtClean="0">
              <a:solidFill>
                <a:srgbClr val="000000"/>
              </a:solidFill>
            </a:endParaRPr>
          </a:p>
        </p:txBody>
      </p:sp>
    </p:spTree>
    <p:extLst>
      <p:ext uri="{BB962C8B-B14F-4D97-AF65-F5344CB8AC3E}">
        <p14:creationId xmlns:p14="http://schemas.microsoft.com/office/powerpoint/2010/main" xmlns="" val="639520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4"/>
            <a:ext cx="8229600" cy="525462"/>
          </a:xfrm>
        </p:spPr>
        <p:txBody>
          <a:bodyPr/>
          <a:lstStyle/>
          <a:p>
            <a:r>
              <a:rPr lang="en-ZA" dirty="0" smtClean="0"/>
              <a:t>Projects Completed in WC and Impact</a:t>
            </a:r>
            <a:endParaRPr lang="en-ZA" dirty="0"/>
          </a:p>
        </p:txBody>
      </p:sp>
      <p:sp>
        <p:nvSpPr>
          <p:cNvPr id="3" name="Content Placeholder 2"/>
          <p:cNvSpPr>
            <a:spLocks noGrp="1"/>
          </p:cNvSpPr>
          <p:nvPr>
            <p:ph idx="1"/>
          </p:nvPr>
        </p:nvSpPr>
        <p:spPr>
          <a:xfrm>
            <a:off x="1552754" y="992777"/>
            <a:ext cx="7134045" cy="5133387"/>
          </a:xfrm>
        </p:spPr>
        <p:txBody>
          <a:bodyPr/>
          <a:lstStyle/>
          <a:p>
            <a:pPr marL="352425" lvl="1" indent="-352425">
              <a:buFont typeface="Arial" pitchFamily="34" charset="0"/>
              <a:buChar char="•"/>
            </a:pPr>
            <a:endParaRPr lang="en-ZA" b="1" dirty="0" smtClean="0"/>
          </a:p>
          <a:p>
            <a:endParaRPr lang="en-Z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5588" y="657225"/>
            <a:ext cx="6932612" cy="571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15</a:t>
            </a:fld>
            <a:endParaRPr lang="en-ZA" altLang="en-US" sz="1200" smtClean="0">
              <a:solidFill>
                <a:srgbClr val="000000"/>
              </a:solidFill>
            </a:endParaRPr>
          </a:p>
        </p:txBody>
      </p:sp>
    </p:spTree>
    <p:extLst>
      <p:ext uri="{BB962C8B-B14F-4D97-AF65-F5344CB8AC3E}">
        <p14:creationId xmlns:p14="http://schemas.microsoft.com/office/powerpoint/2010/main" xmlns="" val="3456219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6318" y="318656"/>
            <a:ext cx="7374550" cy="512618"/>
          </a:xfrm>
        </p:spPr>
        <p:txBody>
          <a:bodyPr>
            <a:normAutofit fontScale="90000"/>
          </a:bodyPr>
          <a:lstStyle/>
          <a:p>
            <a:r>
              <a:rPr lang="en-ZA" sz="3600" b="1" dirty="0"/>
              <a:t>RBIG Projects implemented in 2017/18</a:t>
            </a:r>
          </a:p>
        </p:txBody>
      </p:sp>
      <p:sp>
        <p:nvSpPr>
          <p:cNvPr id="5" name="Subtitle 4"/>
          <p:cNvSpPr>
            <a:spLocks noGrp="1"/>
          </p:cNvSpPr>
          <p:nvPr>
            <p:ph type="subTitle" idx="1"/>
          </p:nvPr>
        </p:nvSpPr>
        <p:spPr>
          <a:xfrm>
            <a:off x="1496319" y="831273"/>
            <a:ext cx="7647709" cy="5209309"/>
          </a:xfrm>
        </p:spPr>
        <p:txBody>
          <a:bodyPr/>
          <a:lstStyle/>
          <a:p>
            <a:pPr lvl="0" algn="l"/>
            <a:r>
              <a:rPr lang="en-GB" sz="2400" dirty="0">
                <a:solidFill>
                  <a:schemeClr val="tx1"/>
                </a:solidFill>
              </a:rPr>
              <a:t>Schedule </a:t>
            </a:r>
            <a:r>
              <a:rPr lang="en-GB" sz="2400" dirty="0" smtClean="0">
                <a:solidFill>
                  <a:schemeClr val="tx1"/>
                </a:solidFill>
              </a:rPr>
              <a:t>5B</a:t>
            </a:r>
            <a:endParaRPr lang="en-GB" sz="2400" dirty="0">
              <a:solidFill>
                <a:schemeClr val="tx1"/>
              </a:solidFill>
            </a:endParaRPr>
          </a:p>
          <a:p>
            <a:pPr lvl="0" algn="l"/>
            <a:endParaRPr lang="en-ZA" sz="28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797688864"/>
              </p:ext>
            </p:extLst>
          </p:nvPr>
        </p:nvGraphicFramePr>
        <p:xfrm>
          <a:off x="1637664" y="1381125"/>
          <a:ext cx="7233203" cy="3487896"/>
        </p:xfrm>
        <a:graphic>
          <a:graphicData uri="http://schemas.openxmlformats.org/drawingml/2006/table">
            <a:tbl>
              <a:tblPr firstRow="1" firstCol="1" bandRow="1"/>
              <a:tblGrid>
                <a:gridCol w="3756538"/>
                <a:gridCol w="3476665"/>
              </a:tblGrid>
              <a:tr h="581316">
                <a:tc>
                  <a:txBody>
                    <a:bodyPr/>
                    <a:lstStyle/>
                    <a:p>
                      <a:pPr algn="just">
                        <a:spcAft>
                          <a:spcPts val="0"/>
                        </a:spcAft>
                        <a:tabLst>
                          <a:tab pos="457200" algn="l"/>
                        </a:tabLst>
                      </a:pPr>
                      <a:r>
                        <a:rPr lang="en-GB" sz="1100" dirty="0">
                          <a:solidFill>
                            <a:srgbClr val="000000"/>
                          </a:solidFill>
                          <a:effectLst/>
                          <a:latin typeface="Arial" panose="020B0604020202020204" pitchFamily="34" charset="0"/>
                          <a:ea typeface="Times New Roman"/>
                          <a:cs typeface="Arial" panose="020B0604020202020204" pitchFamily="34" charset="0"/>
                        </a:rPr>
                        <a:t>Region</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Number of Municipalities </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8">
                <a:tc>
                  <a:txBody>
                    <a:bodyPr/>
                    <a:lstStyle/>
                    <a:p>
                      <a:pPr algn="just">
                        <a:spcAft>
                          <a:spcPts val="0"/>
                        </a:spcAft>
                        <a:tabLst>
                          <a:tab pos="457200" algn="l"/>
                        </a:tabLst>
                      </a:pPr>
                      <a:r>
                        <a:rPr lang="en-GB" sz="1100" dirty="0">
                          <a:solidFill>
                            <a:srgbClr val="000000"/>
                          </a:solidFill>
                          <a:effectLst/>
                          <a:latin typeface="Arial" panose="020B0604020202020204" pitchFamily="34" charset="0"/>
                          <a:ea typeface="Times New Roman"/>
                          <a:cs typeface="Arial" panose="020B0604020202020204" pitchFamily="34" charset="0"/>
                        </a:rPr>
                        <a:t>Eastern Cape</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3</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8">
                <a:tc>
                  <a:txBody>
                    <a:bodyPr/>
                    <a:lstStyle/>
                    <a:p>
                      <a:pPr algn="just">
                        <a:spcAft>
                          <a:spcPts val="0"/>
                        </a:spcAft>
                        <a:tabLst>
                          <a:tab pos="457200" algn="l"/>
                        </a:tabLst>
                      </a:pPr>
                      <a:r>
                        <a:rPr lang="en-GB" sz="1100" dirty="0">
                          <a:solidFill>
                            <a:srgbClr val="000000"/>
                          </a:solidFill>
                          <a:effectLst/>
                          <a:latin typeface="Arial" panose="020B0604020202020204" pitchFamily="34" charset="0"/>
                          <a:ea typeface="Times New Roman"/>
                          <a:cs typeface="Arial" panose="020B0604020202020204" pitchFamily="34" charset="0"/>
                        </a:rPr>
                        <a:t>Free State</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5</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8">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Gauteng</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0</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8">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KwaZulu Natal</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6</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8">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Limpopo</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1</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8">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Mpumalanga</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2</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8">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Northern Cape</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3</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8">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North West</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1</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8">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Western Cape</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2</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8">
                <a:tc>
                  <a:txBody>
                    <a:bodyPr/>
                    <a:lstStyle/>
                    <a:p>
                      <a:pPr algn="just">
                        <a:spcAft>
                          <a:spcPts val="0"/>
                        </a:spcAft>
                        <a:tabLst>
                          <a:tab pos="457200" algn="l"/>
                        </a:tabLst>
                      </a:pPr>
                      <a:r>
                        <a:rPr lang="en-GB" sz="1100">
                          <a:solidFill>
                            <a:srgbClr val="000000"/>
                          </a:solidFill>
                          <a:effectLst/>
                          <a:latin typeface="Arial" panose="020B0604020202020204" pitchFamily="34" charset="0"/>
                          <a:ea typeface="Times New Roman"/>
                          <a:cs typeface="Arial" panose="020B0604020202020204" pitchFamily="34" charset="0"/>
                        </a:rPr>
                        <a:t>Total</a:t>
                      </a:r>
                      <a:endParaRPr lang="en-ZA" sz="110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dirty="0">
                          <a:solidFill>
                            <a:srgbClr val="000000"/>
                          </a:solidFill>
                          <a:effectLst/>
                          <a:latin typeface="Arial" panose="020B0604020202020204" pitchFamily="34" charset="0"/>
                          <a:ea typeface="Times New Roman"/>
                          <a:cs typeface="Arial" panose="020B0604020202020204" pitchFamily="34" charset="0"/>
                        </a:rPr>
                        <a:t>23</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16</a:t>
            </a:fld>
            <a:endParaRPr lang="en-ZA" altLang="en-US" sz="1200" smtClean="0">
              <a:solidFill>
                <a:srgbClr val="000000"/>
              </a:solidFill>
            </a:endParaRPr>
          </a:p>
        </p:txBody>
      </p:sp>
    </p:spTree>
    <p:extLst>
      <p:ext uri="{BB962C8B-B14F-4D97-AF65-F5344CB8AC3E}">
        <p14:creationId xmlns:p14="http://schemas.microsoft.com/office/powerpoint/2010/main" xmlns="" val="1739213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04802"/>
            <a:ext cx="7772400" cy="512618"/>
          </a:xfrm>
        </p:spPr>
        <p:txBody>
          <a:bodyPr>
            <a:normAutofit fontScale="90000"/>
          </a:bodyPr>
          <a:lstStyle/>
          <a:p>
            <a:r>
              <a:rPr lang="en-ZA" sz="3600" b="1" dirty="0"/>
              <a:t>RBIG Projects implemented in 2017/18</a:t>
            </a:r>
          </a:p>
        </p:txBody>
      </p:sp>
      <p:sp>
        <p:nvSpPr>
          <p:cNvPr id="5" name="Subtitle 4"/>
          <p:cNvSpPr>
            <a:spLocks noGrp="1"/>
          </p:cNvSpPr>
          <p:nvPr>
            <p:ph type="subTitle" idx="1"/>
          </p:nvPr>
        </p:nvSpPr>
        <p:spPr>
          <a:xfrm>
            <a:off x="1496319" y="831273"/>
            <a:ext cx="7647709" cy="5209309"/>
          </a:xfrm>
        </p:spPr>
        <p:txBody>
          <a:bodyPr/>
          <a:lstStyle/>
          <a:p>
            <a:pPr lvl="0" algn="l"/>
            <a:r>
              <a:rPr lang="en-GB" sz="2400" dirty="0">
                <a:solidFill>
                  <a:schemeClr val="tx1"/>
                </a:solidFill>
              </a:rPr>
              <a:t>Schedule 6B</a:t>
            </a:r>
          </a:p>
          <a:p>
            <a:pPr lvl="0" algn="l"/>
            <a:endParaRPr lang="en-ZA" sz="28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341948700"/>
              </p:ext>
            </p:extLst>
          </p:nvPr>
        </p:nvGraphicFramePr>
        <p:xfrm>
          <a:off x="1637664" y="1400175"/>
          <a:ext cx="6829442" cy="3552666"/>
        </p:xfrm>
        <a:graphic>
          <a:graphicData uri="http://schemas.openxmlformats.org/drawingml/2006/table">
            <a:tbl>
              <a:tblPr firstRow="1" firstCol="1" bandRow="1"/>
              <a:tblGrid>
                <a:gridCol w="3911661"/>
                <a:gridCol w="2917781"/>
              </a:tblGrid>
              <a:tr h="546564">
                <a:tc>
                  <a:txBody>
                    <a:bodyPr/>
                    <a:lstStyle/>
                    <a:p>
                      <a:pPr algn="just">
                        <a:spcAft>
                          <a:spcPts val="0"/>
                        </a:spcAft>
                        <a:tabLst>
                          <a:tab pos="457200" algn="l"/>
                        </a:tabLst>
                      </a:pPr>
                      <a:r>
                        <a:rPr lang="en-GB" sz="1100" dirty="0">
                          <a:solidFill>
                            <a:srgbClr val="000000"/>
                          </a:solidFill>
                          <a:effectLst/>
                          <a:latin typeface="Arial"/>
                          <a:ea typeface="Times New Roman"/>
                        </a:rPr>
                        <a:t>Region</a:t>
                      </a:r>
                      <a:endParaRPr lang="en-ZA" sz="1100"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a:ea typeface="Times New Roman"/>
                        </a:rPr>
                        <a:t>Number of projects funded</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82">
                <a:tc>
                  <a:txBody>
                    <a:bodyPr/>
                    <a:lstStyle/>
                    <a:p>
                      <a:pPr algn="just">
                        <a:spcAft>
                          <a:spcPts val="0"/>
                        </a:spcAft>
                        <a:tabLst>
                          <a:tab pos="457200" algn="l"/>
                        </a:tabLst>
                      </a:pPr>
                      <a:r>
                        <a:rPr lang="en-GB" sz="1100">
                          <a:solidFill>
                            <a:srgbClr val="000000"/>
                          </a:solidFill>
                          <a:effectLst/>
                          <a:latin typeface="Arial"/>
                          <a:ea typeface="Times New Roman"/>
                        </a:rPr>
                        <a:t>Eastern Cape</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a:ea typeface="Times New Roman"/>
                        </a:rPr>
                        <a:t>13</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82">
                <a:tc>
                  <a:txBody>
                    <a:bodyPr/>
                    <a:lstStyle/>
                    <a:p>
                      <a:pPr algn="just">
                        <a:spcAft>
                          <a:spcPts val="0"/>
                        </a:spcAft>
                        <a:tabLst>
                          <a:tab pos="457200" algn="l"/>
                        </a:tabLst>
                      </a:pPr>
                      <a:r>
                        <a:rPr lang="en-GB" sz="1100">
                          <a:solidFill>
                            <a:srgbClr val="000000"/>
                          </a:solidFill>
                          <a:effectLst/>
                          <a:latin typeface="Arial"/>
                          <a:ea typeface="Times New Roman"/>
                        </a:rPr>
                        <a:t>Free State</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a:ea typeface="Times New Roman"/>
                        </a:rPr>
                        <a:t>15</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82">
                <a:tc>
                  <a:txBody>
                    <a:bodyPr/>
                    <a:lstStyle/>
                    <a:p>
                      <a:pPr algn="just">
                        <a:spcAft>
                          <a:spcPts val="0"/>
                        </a:spcAft>
                        <a:tabLst>
                          <a:tab pos="457200" algn="l"/>
                        </a:tabLst>
                      </a:pPr>
                      <a:r>
                        <a:rPr lang="en-GB" sz="1100">
                          <a:solidFill>
                            <a:srgbClr val="000000"/>
                          </a:solidFill>
                          <a:effectLst/>
                          <a:latin typeface="Arial"/>
                          <a:ea typeface="Times New Roman"/>
                        </a:rPr>
                        <a:t>Free State - BEP</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a:ea typeface="Times New Roman"/>
                        </a:rPr>
                        <a:t> </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82">
                <a:tc>
                  <a:txBody>
                    <a:bodyPr/>
                    <a:lstStyle/>
                    <a:p>
                      <a:pPr algn="just">
                        <a:spcAft>
                          <a:spcPts val="0"/>
                        </a:spcAft>
                        <a:tabLst>
                          <a:tab pos="457200" algn="l"/>
                        </a:tabLst>
                      </a:pPr>
                      <a:r>
                        <a:rPr lang="en-GB" sz="1100">
                          <a:solidFill>
                            <a:srgbClr val="000000"/>
                          </a:solidFill>
                          <a:effectLst/>
                          <a:latin typeface="Arial"/>
                          <a:ea typeface="Times New Roman"/>
                        </a:rPr>
                        <a:t>Gauteng</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a:ea typeface="Times New Roman"/>
                        </a:rPr>
                        <a:t>4</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82">
                <a:tc>
                  <a:txBody>
                    <a:bodyPr/>
                    <a:lstStyle/>
                    <a:p>
                      <a:pPr algn="just">
                        <a:spcAft>
                          <a:spcPts val="0"/>
                        </a:spcAft>
                        <a:tabLst>
                          <a:tab pos="457200" algn="l"/>
                        </a:tabLst>
                      </a:pPr>
                      <a:r>
                        <a:rPr lang="en-GB" sz="1100">
                          <a:solidFill>
                            <a:srgbClr val="000000"/>
                          </a:solidFill>
                          <a:effectLst/>
                          <a:latin typeface="Arial"/>
                          <a:ea typeface="Times New Roman"/>
                        </a:rPr>
                        <a:t>KwaZulu Natal</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a:ea typeface="Times New Roman"/>
                        </a:rPr>
                        <a:t>1</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82">
                <a:tc>
                  <a:txBody>
                    <a:bodyPr/>
                    <a:lstStyle/>
                    <a:p>
                      <a:pPr algn="just">
                        <a:spcAft>
                          <a:spcPts val="0"/>
                        </a:spcAft>
                        <a:tabLst>
                          <a:tab pos="457200" algn="l"/>
                        </a:tabLst>
                      </a:pPr>
                      <a:r>
                        <a:rPr lang="en-GB" sz="1100">
                          <a:solidFill>
                            <a:srgbClr val="000000"/>
                          </a:solidFill>
                          <a:effectLst/>
                          <a:latin typeface="Arial"/>
                          <a:ea typeface="Times New Roman"/>
                        </a:rPr>
                        <a:t>Limpopo</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a:ea typeface="Times New Roman"/>
                        </a:rPr>
                        <a:t>7</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82">
                <a:tc>
                  <a:txBody>
                    <a:bodyPr/>
                    <a:lstStyle/>
                    <a:p>
                      <a:pPr algn="just">
                        <a:spcAft>
                          <a:spcPts val="0"/>
                        </a:spcAft>
                        <a:tabLst>
                          <a:tab pos="457200" algn="l"/>
                        </a:tabLst>
                      </a:pPr>
                      <a:r>
                        <a:rPr lang="en-GB" sz="1100">
                          <a:solidFill>
                            <a:srgbClr val="000000"/>
                          </a:solidFill>
                          <a:effectLst/>
                          <a:latin typeface="Arial"/>
                          <a:ea typeface="Times New Roman"/>
                        </a:rPr>
                        <a:t>Mpumalanga</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a:ea typeface="Times New Roman"/>
                        </a:rPr>
                        <a:t>5</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82">
                <a:tc>
                  <a:txBody>
                    <a:bodyPr/>
                    <a:lstStyle/>
                    <a:p>
                      <a:pPr algn="just">
                        <a:spcAft>
                          <a:spcPts val="0"/>
                        </a:spcAft>
                        <a:tabLst>
                          <a:tab pos="457200" algn="l"/>
                        </a:tabLst>
                      </a:pPr>
                      <a:r>
                        <a:rPr lang="en-GB" sz="1100">
                          <a:solidFill>
                            <a:srgbClr val="000000"/>
                          </a:solidFill>
                          <a:effectLst/>
                          <a:latin typeface="Arial"/>
                          <a:ea typeface="Times New Roman"/>
                        </a:rPr>
                        <a:t>Northern Cape</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a:ea typeface="Times New Roman"/>
                        </a:rPr>
                        <a:t>7</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82">
                <a:tc>
                  <a:txBody>
                    <a:bodyPr/>
                    <a:lstStyle/>
                    <a:p>
                      <a:pPr algn="just">
                        <a:spcAft>
                          <a:spcPts val="0"/>
                        </a:spcAft>
                        <a:tabLst>
                          <a:tab pos="457200" algn="l"/>
                        </a:tabLst>
                      </a:pPr>
                      <a:r>
                        <a:rPr lang="en-GB" sz="1100">
                          <a:solidFill>
                            <a:srgbClr val="000000"/>
                          </a:solidFill>
                          <a:effectLst/>
                          <a:latin typeface="Arial"/>
                          <a:ea typeface="Times New Roman"/>
                        </a:rPr>
                        <a:t>North West</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a:ea typeface="Times New Roman"/>
                        </a:rPr>
                        <a:t>7</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82">
                <a:tc>
                  <a:txBody>
                    <a:bodyPr/>
                    <a:lstStyle/>
                    <a:p>
                      <a:pPr algn="just">
                        <a:spcAft>
                          <a:spcPts val="0"/>
                        </a:spcAft>
                        <a:tabLst>
                          <a:tab pos="457200" algn="l"/>
                        </a:tabLst>
                      </a:pPr>
                      <a:r>
                        <a:rPr lang="en-GB" sz="1100">
                          <a:solidFill>
                            <a:srgbClr val="000000"/>
                          </a:solidFill>
                          <a:effectLst/>
                          <a:latin typeface="Arial"/>
                          <a:ea typeface="Times New Roman"/>
                        </a:rPr>
                        <a:t>Western Cape</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a:solidFill>
                            <a:srgbClr val="000000"/>
                          </a:solidFill>
                          <a:effectLst/>
                          <a:latin typeface="Arial"/>
                          <a:ea typeface="Times New Roman"/>
                        </a:rPr>
                        <a:t>2</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82">
                <a:tc>
                  <a:txBody>
                    <a:bodyPr/>
                    <a:lstStyle/>
                    <a:p>
                      <a:pPr algn="just">
                        <a:spcAft>
                          <a:spcPts val="0"/>
                        </a:spcAft>
                        <a:tabLst>
                          <a:tab pos="457200" algn="l"/>
                        </a:tabLst>
                      </a:pPr>
                      <a:r>
                        <a:rPr lang="en-GB" sz="1100">
                          <a:solidFill>
                            <a:srgbClr val="000000"/>
                          </a:solidFill>
                          <a:effectLst/>
                          <a:latin typeface="Arial"/>
                          <a:ea typeface="Times New Roman"/>
                        </a:rPr>
                        <a:t>Total</a:t>
                      </a:r>
                      <a:endParaRPr lang="en-ZA"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57200" algn="l"/>
                        </a:tabLst>
                      </a:pPr>
                      <a:r>
                        <a:rPr lang="en-GB" sz="1100" dirty="0">
                          <a:solidFill>
                            <a:srgbClr val="000000"/>
                          </a:solidFill>
                          <a:effectLst/>
                          <a:latin typeface="Arial"/>
                          <a:ea typeface="Times New Roman"/>
                        </a:rPr>
                        <a:t>61</a:t>
                      </a:r>
                      <a:endParaRPr lang="en-ZA" sz="1100"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17</a:t>
            </a:fld>
            <a:endParaRPr lang="en-ZA" altLang="en-US" sz="1200" smtClean="0">
              <a:solidFill>
                <a:srgbClr val="000000"/>
              </a:solidFill>
            </a:endParaRPr>
          </a:p>
        </p:txBody>
      </p:sp>
    </p:spTree>
    <p:extLst>
      <p:ext uri="{BB962C8B-B14F-4D97-AF65-F5344CB8AC3E}">
        <p14:creationId xmlns:p14="http://schemas.microsoft.com/office/powerpoint/2010/main" xmlns="" val="371096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949" y="2095022"/>
            <a:ext cx="7458075" cy="1143000"/>
          </a:xfrm>
        </p:spPr>
        <p:txBody>
          <a:bodyPr/>
          <a:lstStyle/>
          <a:p>
            <a:pPr marL="341703" indent="-341703"/>
            <a:r>
              <a:rPr lang="en-US" altLang="en-US" dirty="0" smtClean="0">
                <a:latin typeface="Arial" pitchFamily="34" charset="0"/>
                <a:ea typeface="MS PGothic" panose="020B0600070205080204" pitchFamily="34" charset="-128"/>
                <a:cs typeface="Arial" pitchFamily="34" charset="0"/>
              </a:rPr>
              <a:t>Projects that require Co-Funding from Municipalities</a:t>
            </a:r>
            <a:endParaRPr lang="en-ZA" dirty="0" smtClean="0"/>
          </a:p>
        </p:txBody>
      </p:sp>
    </p:spTree>
    <p:extLst>
      <p:ext uri="{BB962C8B-B14F-4D97-AF65-F5344CB8AC3E}">
        <p14:creationId xmlns:p14="http://schemas.microsoft.com/office/powerpoint/2010/main" xmlns="" val="4087477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191472063"/>
              </p:ext>
            </p:extLst>
          </p:nvPr>
        </p:nvGraphicFramePr>
        <p:xfrm>
          <a:off x="1581149" y="317427"/>
          <a:ext cx="7286625" cy="5630153"/>
        </p:xfrm>
        <a:graphic>
          <a:graphicData uri="http://schemas.openxmlformats.org/drawingml/2006/table">
            <a:tbl>
              <a:tblPr/>
              <a:tblGrid>
                <a:gridCol w="2390776"/>
                <a:gridCol w="1133475"/>
                <a:gridCol w="781050"/>
                <a:gridCol w="1190625"/>
                <a:gridCol w="838200"/>
                <a:gridCol w="952499"/>
              </a:tblGrid>
              <a:tr h="504823">
                <a:tc>
                  <a:txBody>
                    <a:bodyPr/>
                    <a:lstStyle/>
                    <a:p>
                      <a:pPr algn="l" fontAlgn="b"/>
                      <a:r>
                        <a:rPr lang="en-ZA" sz="1200" b="1" i="0" u="none" strike="noStrike" dirty="0">
                          <a:solidFill>
                            <a:srgbClr val="000000"/>
                          </a:solidFill>
                          <a:effectLst/>
                          <a:latin typeface="Arial"/>
                        </a:rPr>
                        <a:t>Scheme</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ZA" sz="1200" b="1" i="0" u="none" strike="noStrike" dirty="0">
                          <a:solidFill>
                            <a:srgbClr val="000000"/>
                          </a:solidFill>
                          <a:effectLst/>
                          <a:latin typeface="Arial"/>
                        </a:rPr>
                        <a:t>Water Services Authority</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ZA" sz="1200" b="1" i="0" u="none" strike="noStrike" dirty="0">
                          <a:solidFill>
                            <a:srgbClr val="000000"/>
                          </a:solidFill>
                          <a:effectLst/>
                          <a:latin typeface="Arial"/>
                        </a:rPr>
                        <a:t>Region</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ZA" sz="1200" b="1" i="0" u="none" strike="noStrike">
                          <a:solidFill>
                            <a:srgbClr val="000000"/>
                          </a:solidFill>
                          <a:effectLst/>
                          <a:latin typeface="Arial"/>
                        </a:rPr>
                        <a:t>Project Status</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ZA" sz="1200" b="1" i="0" u="none" strike="noStrike">
                          <a:solidFill>
                            <a:srgbClr val="000000"/>
                          </a:solidFill>
                          <a:effectLst/>
                          <a:latin typeface="Arial"/>
                        </a:rPr>
                        <a:t>Household</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ZA" sz="1200" b="1" i="0" u="none" strike="noStrike">
                          <a:solidFill>
                            <a:srgbClr val="000000"/>
                          </a:solidFill>
                          <a:effectLst/>
                          <a:latin typeface="Arial"/>
                        </a:rPr>
                        <a:t>Co-funding Amount</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572848">
                <a:tc>
                  <a:txBody>
                    <a:bodyPr/>
                    <a:lstStyle/>
                    <a:p>
                      <a:pPr algn="l" fontAlgn="ctr"/>
                      <a:r>
                        <a:rPr lang="en-ZA" sz="1200" b="0" i="0" u="none" strike="noStrike">
                          <a:solidFill>
                            <a:srgbClr val="000000"/>
                          </a:solidFill>
                          <a:effectLst/>
                          <a:latin typeface="Arial"/>
                        </a:rPr>
                        <a:t>Greytown Regional Bulk Scheme</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Umzinyathi</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KZN</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a:rPr>
                        <a:t>Construction</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a:rPr>
                        <a:t>11 340</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a:rPr>
                        <a:t>33 198 655</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323">
                <a:tc>
                  <a:txBody>
                    <a:bodyPr/>
                    <a:lstStyle/>
                    <a:p>
                      <a:pPr algn="l" fontAlgn="ctr"/>
                      <a:r>
                        <a:rPr lang="en-ZA" sz="1200" b="0" i="0" u="none" strike="noStrike">
                          <a:solidFill>
                            <a:srgbClr val="000000"/>
                          </a:solidFill>
                          <a:effectLst/>
                          <a:latin typeface="Arial"/>
                        </a:rPr>
                        <a:t>Ngcebo Regional Bulk (Lower Tugela)</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iLembe</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KZN</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a:rPr>
                        <a:t>Construction</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 </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a:rPr>
                        <a:t>527 324 000</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323">
                <a:tc>
                  <a:txBody>
                    <a:bodyPr/>
                    <a:lstStyle/>
                    <a:p>
                      <a:pPr algn="l" fontAlgn="ctr"/>
                      <a:r>
                        <a:rPr lang="en-ZA" sz="1200" b="0" i="0" u="none" strike="noStrike" dirty="0">
                          <a:solidFill>
                            <a:srgbClr val="000000"/>
                          </a:solidFill>
                          <a:effectLst/>
                          <a:latin typeface="Arial"/>
                        </a:rPr>
                        <a:t>Pongolapoort Bulk Water Scheme (Jozini)</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uMkhanyakude</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KZN</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a:rPr>
                        <a:t>Construction </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a:rPr>
                        <a:t>16 200</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a:rPr>
                        <a:t>717 523 000</a:t>
                      </a:r>
                    </a:p>
                  </a:txBody>
                  <a:tcPr marL="7128" marR="7128" marT="7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323">
                <a:tc>
                  <a:txBody>
                    <a:bodyPr/>
                    <a:lstStyle/>
                    <a:p>
                      <a:pPr algn="l" fontAlgn="b"/>
                      <a:r>
                        <a:rPr lang="en-ZA" sz="1200" b="0" i="0" u="none" strike="noStrike" dirty="0">
                          <a:solidFill>
                            <a:srgbClr val="000000"/>
                          </a:solidFill>
                          <a:effectLst/>
                          <a:latin typeface="Arial"/>
                        </a:rPr>
                        <a:t>Kuruman Bulk Water Supply</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Ga-Segonyana</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NC</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Construction</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11 399</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109 806 000</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424">
                <a:tc>
                  <a:txBody>
                    <a:bodyPr/>
                    <a:lstStyle/>
                    <a:p>
                      <a:pPr algn="l" fontAlgn="b"/>
                      <a:r>
                        <a:rPr lang="en-ZA" sz="1200" b="0" i="0" u="none" strike="noStrike">
                          <a:solidFill>
                            <a:srgbClr val="000000"/>
                          </a:solidFill>
                          <a:effectLst/>
                          <a:latin typeface="Arial"/>
                        </a:rPr>
                        <a:t>Kalahari East to Mier pipeline</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Mier</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NC</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Construction</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2 421</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298 730 777</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424">
                <a:tc>
                  <a:txBody>
                    <a:bodyPr/>
                    <a:lstStyle/>
                    <a:p>
                      <a:pPr algn="l" fontAlgn="b"/>
                      <a:r>
                        <a:rPr lang="en-ZA" sz="1200" b="0" i="0" u="none" strike="noStrike" dirty="0">
                          <a:solidFill>
                            <a:srgbClr val="000000"/>
                          </a:solidFill>
                          <a:effectLst/>
                          <a:latin typeface="Arial"/>
                        </a:rPr>
                        <a:t>Renosterberg BWS</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Renosterberg</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NC</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Construction</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1 400</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5 567 121</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424">
                <a:tc>
                  <a:txBody>
                    <a:bodyPr/>
                    <a:lstStyle/>
                    <a:p>
                      <a:pPr algn="l" fontAlgn="b"/>
                      <a:r>
                        <a:rPr lang="en-ZA" sz="1200" b="0" i="0" u="none" strike="noStrike">
                          <a:solidFill>
                            <a:srgbClr val="000000"/>
                          </a:solidFill>
                          <a:effectLst/>
                          <a:latin typeface="Arial"/>
                        </a:rPr>
                        <a:t>Noupoort BWS</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Umsobomvu</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NC</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Construction</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2 217</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21 038 763</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323">
                <a:tc>
                  <a:txBody>
                    <a:bodyPr/>
                    <a:lstStyle/>
                    <a:p>
                      <a:pPr algn="l" fontAlgn="b"/>
                      <a:r>
                        <a:rPr lang="en-ZA" sz="1200" b="0" i="0" u="none" strike="noStrike" dirty="0">
                          <a:solidFill>
                            <a:srgbClr val="000000"/>
                          </a:solidFill>
                          <a:effectLst/>
                          <a:latin typeface="Arial"/>
                        </a:rPr>
                        <a:t>Windsorton to Holpan Bulk Water Supply</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ZA" sz="1200" b="0" i="0" u="none" strike="noStrike" dirty="0">
                          <a:solidFill>
                            <a:srgbClr val="000000"/>
                          </a:solidFill>
                          <a:effectLst/>
                          <a:latin typeface="Arial"/>
                        </a:rPr>
                        <a:t>Dikgatlong</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ZA" sz="1200" b="0" i="0" u="none" strike="noStrike" dirty="0">
                          <a:solidFill>
                            <a:srgbClr val="000000"/>
                          </a:solidFill>
                          <a:effectLst/>
                          <a:latin typeface="Arial"/>
                        </a:rPr>
                        <a:t>NC</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ZA" sz="1200" b="0" i="0" u="none" strike="noStrike" dirty="0">
                          <a:solidFill>
                            <a:srgbClr val="000000"/>
                          </a:solidFill>
                          <a:effectLst/>
                          <a:latin typeface="Arial"/>
                        </a:rPr>
                        <a:t>Construction</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ZA" sz="1200" b="0" i="0" u="none" strike="noStrike" dirty="0">
                          <a:solidFill>
                            <a:srgbClr val="000000"/>
                          </a:solidFill>
                          <a:effectLst/>
                          <a:latin typeface="Arial"/>
                        </a:rPr>
                        <a:t> </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200" b="0" i="0" u="none" strike="noStrike" dirty="0">
                          <a:solidFill>
                            <a:srgbClr val="000000"/>
                          </a:solidFill>
                          <a:effectLst/>
                          <a:latin typeface="Arial"/>
                        </a:rPr>
                        <a:t>12 183 817</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6424">
                <a:tc>
                  <a:txBody>
                    <a:bodyPr/>
                    <a:lstStyle/>
                    <a:p>
                      <a:pPr algn="l" fontAlgn="b"/>
                      <a:r>
                        <a:rPr lang="en-ZA" sz="1200" b="0" i="0" u="none" strike="noStrike">
                          <a:solidFill>
                            <a:srgbClr val="000000"/>
                          </a:solidFill>
                          <a:effectLst/>
                          <a:latin typeface="Arial"/>
                        </a:rPr>
                        <a:t>Loeriesfontein BWS</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Hantam</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NC</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Construction</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 </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a:rPr>
                        <a:t>8 274 000</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424">
                <a:tc>
                  <a:txBody>
                    <a:bodyPr/>
                    <a:lstStyle/>
                    <a:p>
                      <a:pPr algn="l" fontAlgn="b"/>
                      <a:r>
                        <a:rPr lang="en-ZA" sz="1200" b="0" i="0" u="none" strike="noStrike">
                          <a:solidFill>
                            <a:srgbClr val="000000"/>
                          </a:solidFill>
                          <a:effectLst/>
                          <a:latin typeface="Arial"/>
                        </a:rPr>
                        <a:t>Upington WWTW</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DawidKruiper</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NC</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Tender</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 </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13 807 000</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323">
                <a:tc>
                  <a:txBody>
                    <a:bodyPr/>
                    <a:lstStyle/>
                    <a:p>
                      <a:pPr algn="l" fontAlgn="b"/>
                      <a:r>
                        <a:rPr lang="en-ZA" sz="1200" b="0" i="0" u="none" strike="noStrike">
                          <a:solidFill>
                            <a:srgbClr val="000000"/>
                          </a:solidFill>
                          <a:effectLst/>
                          <a:latin typeface="Arial"/>
                        </a:rPr>
                        <a:t>Greater Mamusa BWS</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Dr Ruth Mompati</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NW</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Construction</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a:rPr>
                        <a:t>25 494</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180 307 000</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323">
                <a:tc>
                  <a:txBody>
                    <a:bodyPr/>
                    <a:lstStyle/>
                    <a:p>
                      <a:pPr algn="l" fontAlgn="b"/>
                      <a:r>
                        <a:rPr lang="en-ZA" sz="1200" b="0" i="0" u="none" strike="noStrike">
                          <a:solidFill>
                            <a:srgbClr val="000000"/>
                          </a:solidFill>
                          <a:effectLst/>
                          <a:latin typeface="Arial"/>
                        </a:rPr>
                        <a:t>Taung/ Naledi BWS</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Dr Ruth Mompati</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NW</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Construction</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a:rPr>
                        <a:t>37 227</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a:rPr>
                        <a:t>232 563 000</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424">
                <a:tc>
                  <a:txBody>
                    <a:bodyPr/>
                    <a:lstStyle/>
                    <a:p>
                      <a:pPr algn="l" fontAlgn="b"/>
                      <a:r>
                        <a:rPr lang="en-ZA" sz="1200" b="0" i="0" u="none" strike="noStrike">
                          <a:solidFill>
                            <a:srgbClr val="000000"/>
                          </a:solidFill>
                          <a:effectLst/>
                          <a:latin typeface="Arial"/>
                        </a:rPr>
                        <a:t>Wolmaransstad WWTW</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Maquassi Hills</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NW</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Construction</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12 700</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a:rPr>
                        <a:t>35 831 000</a:t>
                      </a:r>
                    </a:p>
                  </a:txBody>
                  <a:tcPr marL="7128" marR="7128" marT="71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19</a:t>
            </a:fld>
            <a:endParaRPr lang="en-ZA" altLang="en-US" sz="1200" smtClean="0">
              <a:solidFill>
                <a:srgbClr val="000000"/>
              </a:solidFill>
            </a:endParaRPr>
          </a:p>
        </p:txBody>
      </p:sp>
    </p:spTree>
    <p:extLst>
      <p:ext uri="{BB962C8B-B14F-4D97-AF65-F5344CB8AC3E}">
        <p14:creationId xmlns:p14="http://schemas.microsoft.com/office/powerpoint/2010/main" xmlns="" val="16149792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2660" y="0"/>
            <a:ext cx="7560840" cy="792087"/>
          </a:xfrm>
        </p:spPr>
        <p:txBody>
          <a:bodyPr>
            <a:noAutofit/>
          </a:bodyPr>
          <a:lstStyle/>
          <a:p>
            <a:pPr indent="457200">
              <a:lnSpc>
                <a:spcPct val="115000"/>
              </a:lnSpc>
              <a:spcAft>
                <a:spcPts val="1000"/>
              </a:spcAft>
            </a:pPr>
            <a:r>
              <a:rPr lang="en-ZA" sz="4000" dirty="0" smtClean="0">
                <a:ea typeface="Calibri"/>
                <a:cs typeface="Times New Roman"/>
              </a:rPr>
              <a:t>Table of Content</a:t>
            </a:r>
            <a:endParaRPr lang="en-ZA" sz="4000" dirty="0">
              <a:ea typeface="Calibri"/>
              <a:cs typeface="Times New Roman"/>
            </a:endParaRPr>
          </a:p>
        </p:txBody>
      </p:sp>
      <p:sp>
        <p:nvSpPr>
          <p:cNvPr id="4" name="Content Placeholder 3"/>
          <p:cNvSpPr>
            <a:spLocks noGrp="1"/>
          </p:cNvSpPr>
          <p:nvPr>
            <p:ph idx="1"/>
          </p:nvPr>
        </p:nvSpPr>
        <p:spPr>
          <a:xfrm>
            <a:off x="1392660" y="1080655"/>
            <a:ext cx="7405837" cy="4929620"/>
          </a:xfrm>
        </p:spPr>
        <p:txBody>
          <a:bodyPr>
            <a:noAutofit/>
          </a:bodyPr>
          <a:lstStyle/>
          <a:p>
            <a:pPr algn="just"/>
            <a:r>
              <a:rPr lang="en-ZA" sz="2400" dirty="0">
                <a:solidFill>
                  <a:prstClr val="black"/>
                </a:solidFill>
                <a:latin typeface="Arial" panose="020B0604020202020204" pitchFamily="34" charset="0"/>
                <a:ea typeface="Calibri"/>
                <a:cs typeface="Arial" panose="020B0604020202020204" pitchFamily="34" charset="0"/>
              </a:rPr>
              <a:t>RBIG Background and </a:t>
            </a:r>
            <a:r>
              <a:rPr lang="en-ZA" sz="2400" dirty="0" smtClean="0">
                <a:solidFill>
                  <a:prstClr val="black"/>
                </a:solidFill>
                <a:latin typeface="Arial" panose="020B0604020202020204" pitchFamily="34" charset="0"/>
                <a:ea typeface="Calibri"/>
                <a:cs typeface="Arial" panose="020B0604020202020204" pitchFamily="34" charset="0"/>
              </a:rPr>
              <a:t>Progress</a:t>
            </a:r>
          </a:p>
          <a:p>
            <a:pPr algn="just"/>
            <a:r>
              <a:rPr lang="en-ZA" sz="2400" dirty="0" smtClean="0">
                <a:solidFill>
                  <a:prstClr val="black"/>
                </a:solidFill>
                <a:latin typeface="Arial" panose="020B0604020202020204" pitchFamily="34" charset="0"/>
                <a:cs typeface="Arial" panose="020B0604020202020204" pitchFamily="34" charset="0"/>
              </a:rPr>
              <a:t>Projects Completed and impact per region</a:t>
            </a:r>
          </a:p>
          <a:p>
            <a:pPr algn="just"/>
            <a:r>
              <a:rPr lang="en-ZA" sz="2400" dirty="0" smtClean="0">
                <a:solidFill>
                  <a:prstClr val="black"/>
                </a:solidFill>
                <a:latin typeface="Arial" panose="020B0604020202020204" pitchFamily="34" charset="0"/>
                <a:cs typeface="Arial" panose="020B0604020202020204" pitchFamily="34" charset="0"/>
              </a:rPr>
              <a:t>RBIG projects Implemented during 2017/18</a:t>
            </a:r>
          </a:p>
          <a:p>
            <a:pPr algn="just"/>
            <a:r>
              <a:rPr lang="en-US" altLang="en-US" sz="2400" dirty="0" smtClean="0">
                <a:solidFill>
                  <a:prstClr val="black"/>
                </a:solidFill>
                <a:latin typeface="Arial" panose="020B0604020202020204" pitchFamily="34" charset="0"/>
                <a:ea typeface="MS PGothic" panose="020B0600070205080204" pitchFamily="34" charset="-128"/>
                <a:cs typeface="Arial" panose="020B0604020202020204" pitchFamily="34" charset="0"/>
              </a:rPr>
              <a:t>Projects that require </a:t>
            </a:r>
            <a:r>
              <a:rPr lang="en-US" altLang="en-US" sz="2400" dirty="0">
                <a:solidFill>
                  <a:prstClr val="black"/>
                </a:solidFill>
                <a:latin typeface="Arial" panose="020B0604020202020204" pitchFamily="34" charset="0"/>
                <a:ea typeface="MS PGothic" panose="020B0600070205080204" pitchFamily="34" charset="-128"/>
                <a:cs typeface="Arial" panose="020B0604020202020204" pitchFamily="34" charset="0"/>
              </a:rPr>
              <a:t>Co-Funding from </a:t>
            </a:r>
            <a:r>
              <a:rPr lang="en-US" altLang="en-US" sz="2400" dirty="0" smtClean="0">
                <a:solidFill>
                  <a:prstClr val="black"/>
                </a:solidFill>
                <a:latin typeface="Arial" panose="020B0604020202020204" pitchFamily="34" charset="0"/>
                <a:ea typeface="MS PGothic" panose="020B0600070205080204" pitchFamily="34" charset="-128"/>
                <a:cs typeface="Arial" panose="020B0604020202020204" pitchFamily="34" charset="0"/>
              </a:rPr>
              <a:t>Municipalities</a:t>
            </a:r>
          </a:p>
          <a:p>
            <a:pPr algn="just"/>
            <a:r>
              <a:rPr lang="en-US" altLang="en-US" sz="2400" dirty="0" smtClean="0">
                <a:solidFill>
                  <a:prstClr val="black"/>
                </a:solidFill>
                <a:latin typeface="Arial" panose="020B0604020202020204" pitchFamily="34" charset="0"/>
                <a:ea typeface="MS PGothic" panose="020B0600070205080204" pitchFamily="34" charset="-128"/>
                <a:cs typeface="Arial" panose="020B0604020202020204" pitchFamily="34" charset="0"/>
              </a:rPr>
              <a:t>Impact to APP on 2017/18 target</a:t>
            </a:r>
          </a:p>
          <a:p>
            <a:pPr algn="just"/>
            <a:r>
              <a:rPr lang="en-US" altLang="en-US" sz="2400" dirty="0" smtClean="0">
                <a:solidFill>
                  <a:prstClr val="black"/>
                </a:solidFill>
                <a:latin typeface="Arial" panose="020B0604020202020204" pitchFamily="34" charset="0"/>
                <a:ea typeface="MS PGothic" panose="020B0600070205080204" pitchFamily="34" charset="-128"/>
                <a:cs typeface="Arial" panose="020B0604020202020204" pitchFamily="34" charset="0"/>
              </a:rPr>
              <a:t>Impact</a:t>
            </a:r>
            <a:r>
              <a:rPr lang="en-ZA" sz="2400" dirty="0" smtClean="0">
                <a:solidFill>
                  <a:prstClr val="black"/>
                </a:solidFill>
                <a:latin typeface="Arial" panose="020B0604020202020204" pitchFamily="34" charset="0"/>
                <a:cs typeface="Arial" panose="020B0604020202020204" pitchFamily="34" charset="0"/>
              </a:rPr>
              <a:t> of Funding on  Bulk Projects</a:t>
            </a:r>
          </a:p>
          <a:p>
            <a:pPr algn="just"/>
            <a:r>
              <a:rPr lang="en-ZA" sz="2400" dirty="0" smtClean="0">
                <a:solidFill>
                  <a:prstClr val="black"/>
                </a:solidFill>
                <a:latin typeface="Arial" panose="020B0604020202020204" pitchFamily="34" charset="0"/>
                <a:cs typeface="Arial" panose="020B0604020202020204" pitchFamily="34" charset="0"/>
              </a:rPr>
              <a:t>Impact on service delivery</a:t>
            </a:r>
          </a:p>
          <a:p>
            <a:pPr algn="just"/>
            <a:r>
              <a:rPr lang="en-ZA" sz="2400" dirty="0" smtClean="0">
                <a:solidFill>
                  <a:prstClr val="black"/>
                </a:solidFill>
                <a:latin typeface="Arial" panose="020B0604020202020204" pitchFamily="34" charset="0"/>
                <a:cs typeface="Arial" panose="020B0604020202020204" pitchFamily="34" charset="0"/>
              </a:rPr>
              <a:t>Proposed Solutions</a:t>
            </a:r>
          </a:p>
          <a:p>
            <a:pPr algn="just"/>
            <a:endParaRPr lang="en-US" altLang="en-US" sz="2400" dirty="0" smtClean="0">
              <a:solidFill>
                <a:prstClr val="black"/>
              </a:solidFill>
              <a:latin typeface="Arial" panose="020B0604020202020204" pitchFamily="34" charset="0"/>
              <a:ea typeface="MS PGothic" panose="020B0600070205080204" pitchFamily="34" charset="-128"/>
              <a:cs typeface="Arial" panose="020B0604020202020204" pitchFamily="34" charset="0"/>
            </a:endParaRPr>
          </a:p>
          <a:p>
            <a:pPr algn="just"/>
            <a:endParaRPr lang="en-US" altLang="en-US" sz="2400" dirty="0" smtClean="0">
              <a:solidFill>
                <a:prstClr val="black"/>
              </a:solidFill>
              <a:latin typeface="Arial" panose="020B0604020202020204" pitchFamily="34" charset="0"/>
              <a:ea typeface="MS PGothic" panose="020B0600070205080204" pitchFamily="34" charset="-128"/>
              <a:cs typeface="Arial" panose="020B0604020202020204" pitchFamily="34" charset="0"/>
            </a:endParaRPr>
          </a:p>
          <a:p>
            <a:pPr algn="just"/>
            <a:endParaRPr lang="en-ZA" sz="2400" dirty="0" smtClean="0">
              <a:solidFill>
                <a:prstClr val="black"/>
              </a:solidFill>
              <a:latin typeface="Arial" pitchFamily="34" charset="0"/>
              <a:cs typeface="Arial" panose="020B0604020202020204" pitchFamily="34" charset="0"/>
            </a:endParaRPr>
          </a:p>
          <a:p>
            <a:pPr algn="just"/>
            <a:endParaRPr lang="en-ZA" sz="2400" dirty="0" smtClean="0">
              <a:latin typeface="Arial" pitchFamily="34" charset="0"/>
              <a:cs typeface="Arial" pitchFamily="34" charset="0"/>
            </a:endParaRPr>
          </a:p>
        </p:txBody>
      </p:sp>
      <p:sp>
        <p:nvSpPr>
          <p:cNvPr id="5"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2</a:t>
            </a:fld>
            <a:endParaRPr lang="en-ZA" altLang="en-US" sz="1200" smtClean="0">
              <a:solidFill>
                <a:srgbClr val="000000"/>
              </a:solidFill>
            </a:endParaRPr>
          </a:p>
        </p:txBody>
      </p:sp>
    </p:spTree>
    <p:extLst>
      <p:ext uri="{BB962C8B-B14F-4D97-AF65-F5344CB8AC3E}">
        <p14:creationId xmlns:p14="http://schemas.microsoft.com/office/powerpoint/2010/main" xmlns="" val="40886763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210717033"/>
              </p:ext>
            </p:extLst>
          </p:nvPr>
        </p:nvGraphicFramePr>
        <p:xfrm>
          <a:off x="1647826" y="438150"/>
          <a:ext cx="7181848" cy="5745207"/>
        </p:xfrm>
        <a:graphic>
          <a:graphicData uri="http://schemas.openxmlformats.org/drawingml/2006/table">
            <a:tbl>
              <a:tblPr/>
              <a:tblGrid>
                <a:gridCol w="2645945"/>
                <a:gridCol w="1192629"/>
                <a:gridCol w="666750"/>
                <a:gridCol w="876300"/>
                <a:gridCol w="819150"/>
                <a:gridCol w="981074"/>
              </a:tblGrid>
              <a:tr h="304800">
                <a:tc>
                  <a:txBody>
                    <a:bodyPr/>
                    <a:lstStyle/>
                    <a:p>
                      <a:pPr algn="l" fontAlgn="b"/>
                      <a:r>
                        <a:rPr lang="en-ZA" sz="1200" b="1" i="0" u="none" strike="noStrike" dirty="0">
                          <a:solidFill>
                            <a:srgbClr val="000000"/>
                          </a:solidFill>
                          <a:effectLst/>
                          <a:latin typeface="Arial"/>
                        </a:rPr>
                        <a:t>Scheme</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ZA" sz="1200" b="1" i="0" u="none" strike="noStrike" dirty="0">
                          <a:solidFill>
                            <a:srgbClr val="000000"/>
                          </a:solidFill>
                          <a:effectLst/>
                          <a:latin typeface="Arial"/>
                        </a:rPr>
                        <a:t>Water Services Authority</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ZA" sz="1200" b="1" i="0" u="none" strike="noStrike" dirty="0">
                          <a:solidFill>
                            <a:srgbClr val="000000"/>
                          </a:solidFill>
                          <a:effectLst/>
                          <a:latin typeface="Arial"/>
                        </a:rPr>
                        <a:t>Region</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ZA" sz="1200" b="1" i="0" u="none" strike="noStrike">
                          <a:solidFill>
                            <a:srgbClr val="000000"/>
                          </a:solidFill>
                          <a:effectLst/>
                          <a:latin typeface="Arial"/>
                        </a:rPr>
                        <a:t>Project Status</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ZA" sz="1200" b="1" i="0" u="none" strike="noStrike">
                          <a:solidFill>
                            <a:srgbClr val="000000"/>
                          </a:solidFill>
                          <a:effectLst/>
                          <a:latin typeface="Arial"/>
                        </a:rPr>
                        <a:t>Household</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ZA" sz="1200" b="1" i="0" u="none" strike="noStrike">
                          <a:solidFill>
                            <a:srgbClr val="000000"/>
                          </a:solidFill>
                          <a:effectLst/>
                          <a:latin typeface="Arial"/>
                        </a:rPr>
                        <a:t>Co-funding Amount</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568513">
                <a:tc>
                  <a:txBody>
                    <a:bodyPr/>
                    <a:lstStyle/>
                    <a:p>
                      <a:pPr algn="l" fontAlgn="ctr"/>
                      <a:r>
                        <a:rPr lang="en-ZA" sz="1200" b="0" i="0" u="none" strike="noStrike">
                          <a:solidFill>
                            <a:srgbClr val="000000"/>
                          </a:solidFill>
                          <a:effectLst/>
                          <a:latin typeface="Arial"/>
                        </a:rPr>
                        <a:t>Greater Bulwer Donnybrook Water Scheme</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Harry Gwala</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a:rPr>
                        <a:t>KZN</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a:rPr>
                        <a:t>Construction</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a:rPr>
                        <a:t>23 729</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a:rPr>
                        <a:t>164 337 984</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633">
                <a:tc>
                  <a:txBody>
                    <a:bodyPr/>
                    <a:lstStyle/>
                    <a:p>
                      <a:pPr algn="l" fontAlgn="ctr"/>
                      <a:r>
                        <a:rPr lang="en-ZA" sz="1200" b="0" i="0" u="none" strike="noStrike">
                          <a:solidFill>
                            <a:srgbClr val="000000"/>
                          </a:solidFill>
                          <a:effectLst/>
                          <a:latin typeface="Arial"/>
                        </a:rPr>
                        <a:t>Balf/Siyat/Greyl/Willem/Nthor BWS</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Dipaleseng</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MP</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a:rPr>
                        <a:t>Designs</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a:rPr>
                        <a:t>12 636</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a:rPr>
                        <a:t>59 070 927</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778">
                <a:tc>
                  <a:txBody>
                    <a:bodyPr/>
                    <a:lstStyle/>
                    <a:p>
                      <a:pPr algn="l" fontAlgn="b"/>
                      <a:r>
                        <a:rPr lang="en-ZA" sz="1200" b="0" i="0" u="none" strike="noStrike">
                          <a:solidFill>
                            <a:srgbClr val="000000"/>
                          </a:solidFill>
                          <a:effectLst/>
                          <a:latin typeface="Arial"/>
                        </a:rPr>
                        <a:t>BWS to Brandvlei (Hantam)</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Hantam</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NC</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IRS</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 </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Calibri"/>
                        </a:rPr>
                        <a:t>9 340 000</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513">
                <a:tc>
                  <a:txBody>
                    <a:bodyPr/>
                    <a:lstStyle/>
                    <a:p>
                      <a:pPr algn="l" fontAlgn="b"/>
                      <a:r>
                        <a:rPr lang="en-ZA" sz="1200" b="0" i="0" u="none" strike="noStrike">
                          <a:solidFill>
                            <a:srgbClr val="000000"/>
                          </a:solidFill>
                          <a:effectLst/>
                          <a:latin typeface="Arial"/>
                        </a:rPr>
                        <a:t>Windsorton to Holpan Bulk Water Supply</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Dikgatlong</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NC</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IRS</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 </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11 865 977</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778">
                <a:tc>
                  <a:txBody>
                    <a:bodyPr/>
                    <a:lstStyle/>
                    <a:p>
                      <a:pPr algn="l" fontAlgn="b"/>
                      <a:r>
                        <a:rPr lang="en-ZA" sz="1200" b="0" i="0" u="none" strike="noStrike">
                          <a:solidFill>
                            <a:srgbClr val="000000"/>
                          </a:solidFill>
                          <a:effectLst/>
                          <a:latin typeface="Arial"/>
                        </a:rPr>
                        <a:t>Moretele South Bulk Water Supply</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Moretele</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NW</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Construction</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39 022</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189 041 000</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627">
                <a:tc>
                  <a:txBody>
                    <a:bodyPr/>
                    <a:lstStyle/>
                    <a:p>
                      <a:pPr algn="l" fontAlgn="ctr"/>
                      <a:r>
                        <a:rPr lang="en-ZA" sz="1200" b="0" i="0" u="none" strike="noStrike">
                          <a:solidFill>
                            <a:srgbClr val="000000"/>
                          </a:solidFill>
                          <a:effectLst/>
                          <a:latin typeface="Arial"/>
                        </a:rPr>
                        <a:t>Vanrhynsdorp Raw Water </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Matzikama</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WC</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a:rPr>
                        <a:t>IRS</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 </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a:rPr>
                        <a:t>45 282 241</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59">
                <a:tc>
                  <a:txBody>
                    <a:bodyPr/>
                    <a:lstStyle/>
                    <a:p>
                      <a:pPr algn="l" fontAlgn="ctr"/>
                      <a:r>
                        <a:rPr lang="en-ZA" sz="1200" b="0" i="0" u="none" strike="noStrike">
                          <a:solidFill>
                            <a:srgbClr val="000000"/>
                          </a:solidFill>
                          <a:effectLst/>
                          <a:latin typeface="Arial"/>
                        </a:rPr>
                        <a:t>Klawer Bulk Water</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Matzikama</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WC</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a:rPr>
                        <a:t>IRS</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 </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a:rPr>
                        <a:t>8 008 989</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821">
                <a:tc>
                  <a:txBody>
                    <a:bodyPr/>
                    <a:lstStyle/>
                    <a:p>
                      <a:pPr algn="l" fontAlgn="b"/>
                      <a:r>
                        <a:rPr lang="en-ZA" sz="1200" b="0" i="0" u="none" strike="noStrike">
                          <a:solidFill>
                            <a:srgbClr val="000000"/>
                          </a:solidFill>
                          <a:effectLst/>
                          <a:latin typeface="Arial"/>
                        </a:rPr>
                        <a:t>Graaf-Reinet Emergency WSS</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Camdeboo</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EC</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Construction</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13 399</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18 600 000</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778">
                <a:tc>
                  <a:txBody>
                    <a:bodyPr/>
                    <a:lstStyle/>
                    <a:p>
                      <a:pPr algn="l" fontAlgn="b"/>
                      <a:r>
                        <a:rPr lang="en-ZA" sz="1200" b="0" i="0" u="none" strike="noStrike">
                          <a:solidFill>
                            <a:srgbClr val="000000"/>
                          </a:solidFill>
                          <a:effectLst/>
                          <a:latin typeface="Arial"/>
                        </a:rPr>
                        <a:t>Westonaria WWTW (Zuurbekom)</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Westonaria</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GP</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Construction</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45 000</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948 480 482</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647">
                <a:tc>
                  <a:txBody>
                    <a:bodyPr/>
                    <a:lstStyle/>
                    <a:p>
                      <a:pPr algn="l" fontAlgn="b"/>
                      <a:r>
                        <a:rPr lang="en-ZA" sz="1200" b="0" i="0" u="none" strike="noStrike">
                          <a:solidFill>
                            <a:srgbClr val="000000"/>
                          </a:solidFill>
                          <a:effectLst/>
                          <a:latin typeface="Arial"/>
                        </a:rPr>
                        <a:t>Driekoppies Upgrading</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Nkomazi</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MP</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Design</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 </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39 764 634</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390">
                <a:tc>
                  <a:txBody>
                    <a:bodyPr/>
                    <a:lstStyle/>
                    <a:p>
                      <a:pPr algn="l" fontAlgn="b"/>
                      <a:r>
                        <a:rPr lang="en-ZA" sz="1200" b="0" i="0" u="none" strike="noStrike">
                          <a:solidFill>
                            <a:srgbClr val="000000"/>
                          </a:solidFill>
                          <a:effectLst/>
                          <a:latin typeface="Arial"/>
                        </a:rPr>
                        <a:t>Northern Nzikazi Bulk Water Supply</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Mbombela</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MP</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Construction</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Arial"/>
                        </a:rPr>
                        <a:t>42 995</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110 185 800</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390">
                <a:tc>
                  <a:txBody>
                    <a:bodyPr/>
                    <a:lstStyle/>
                    <a:p>
                      <a:pPr algn="l" fontAlgn="ctr"/>
                      <a:r>
                        <a:rPr lang="en-ZA" sz="1200" b="0" i="0" u="none" strike="noStrike">
                          <a:solidFill>
                            <a:srgbClr val="000000"/>
                          </a:solidFill>
                          <a:effectLst/>
                          <a:latin typeface="Arial"/>
                        </a:rPr>
                        <a:t>Sibange BWS</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Nkomazi</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MP</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Design</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 </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a:rPr>
                        <a:t>10 865 694</a:t>
                      </a:r>
                    </a:p>
                  </a:txBody>
                  <a:tcPr marL="7242" marR="7242" marT="72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778">
                <a:tc>
                  <a:txBody>
                    <a:bodyPr/>
                    <a:lstStyle/>
                    <a:p>
                      <a:pPr algn="l" fontAlgn="b"/>
                      <a:r>
                        <a:rPr lang="en-ZA" sz="1200" b="0" i="0" u="none" strike="noStrike">
                          <a:solidFill>
                            <a:srgbClr val="000000"/>
                          </a:solidFill>
                          <a:effectLst/>
                          <a:latin typeface="Arial"/>
                        </a:rPr>
                        <a:t>Upgrade of Delmas Waste Water</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Victor Khanye</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MP</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Construction</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13 403</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a:rPr>
                        <a:t>7 567 600</a:t>
                      </a:r>
                    </a:p>
                  </a:txBody>
                  <a:tcPr marL="7242" marR="7242" marT="72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1"/>
          <p:cNvSpPr>
            <a:spLocks noGrp="1"/>
          </p:cNvSpPr>
          <p:nvPr>
            <p:ph type="sldNum" sz="quarter" idx="11"/>
          </p:nvPr>
        </p:nvSpPr>
        <p:spPr bwMode="auto">
          <a:xfrm>
            <a:off x="6615150" y="617853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20</a:t>
            </a:fld>
            <a:endParaRPr lang="en-ZA" altLang="en-US" sz="1200" smtClean="0">
              <a:solidFill>
                <a:srgbClr val="000000"/>
              </a:solidFill>
            </a:endParaRPr>
          </a:p>
        </p:txBody>
      </p:sp>
    </p:spTree>
    <p:extLst>
      <p:ext uri="{BB962C8B-B14F-4D97-AF65-F5344CB8AC3E}">
        <p14:creationId xmlns:p14="http://schemas.microsoft.com/office/powerpoint/2010/main" xmlns="" val="33049138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570674987"/>
              </p:ext>
            </p:extLst>
          </p:nvPr>
        </p:nvGraphicFramePr>
        <p:xfrm>
          <a:off x="1638299" y="419102"/>
          <a:ext cx="7448551" cy="5829294"/>
        </p:xfrm>
        <a:graphic>
          <a:graphicData uri="http://schemas.openxmlformats.org/drawingml/2006/table">
            <a:tbl>
              <a:tblPr/>
              <a:tblGrid>
                <a:gridCol w="2514601"/>
                <a:gridCol w="1238250"/>
                <a:gridCol w="838200"/>
                <a:gridCol w="914400"/>
                <a:gridCol w="857250"/>
                <a:gridCol w="1085850"/>
              </a:tblGrid>
              <a:tr h="625513">
                <a:tc>
                  <a:txBody>
                    <a:bodyPr/>
                    <a:lstStyle/>
                    <a:p>
                      <a:pPr algn="l" fontAlgn="b"/>
                      <a:r>
                        <a:rPr lang="en-ZA" sz="1200" b="1" i="0" u="none" strike="noStrike" dirty="0">
                          <a:solidFill>
                            <a:srgbClr val="000000"/>
                          </a:solidFill>
                          <a:effectLst/>
                          <a:latin typeface="Arial"/>
                        </a:rPr>
                        <a:t>Scheme</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ZA" sz="1200" b="1" i="0" u="none" strike="noStrike">
                          <a:solidFill>
                            <a:srgbClr val="000000"/>
                          </a:solidFill>
                          <a:effectLst/>
                          <a:latin typeface="Arial"/>
                        </a:rPr>
                        <a:t>Water Services Authority</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ZA" sz="1200" b="1" i="0" u="none" strike="noStrike">
                          <a:solidFill>
                            <a:srgbClr val="000000"/>
                          </a:solidFill>
                          <a:effectLst/>
                          <a:latin typeface="Arial"/>
                        </a:rPr>
                        <a:t>Region</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ZA" sz="1200" b="1" i="0" u="none" strike="noStrike">
                          <a:solidFill>
                            <a:srgbClr val="000000"/>
                          </a:solidFill>
                          <a:effectLst/>
                          <a:latin typeface="Arial"/>
                        </a:rPr>
                        <a:t>Project Status</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ZA" sz="1200" b="1" i="0" u="none" strike="noStrike">
                          <a:solidFill>
                            <a:srgbClr val="000000"/>
                          </a:solidFill>
                          <a:effectLst/>
                          <a:latin typeface="Arial"/>
                        </a:rPr>
                        <a:t>Household</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ZA" sz="1200" b="1" i="0" u="none" strike="noStrike">
                          <a:solidFill>
                            <a:srgbClr val="000000"/>
                          </a:solidFill>
                          <a:effectLst/>
                          <a:latin typeface="Arial"/>
                        </a:rPr>
                        <a:t>Co-funding Amount</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39953">
                <a:tc>
                  <a:txBody>
                    <a:bodyPr/>
                    <a:lstStyle/>
                    <a:p>
                      <a:pPr algn="l" fontAlgn="b"/>
                      <a:r>
                        <a:rPr lang="en-ZA" sz="1200" b="0" i="0" u="none" strike="noStrike" dirty="0">
                          <a:solidFill>
                            <a:srgbClr val="000000"/>
                          </a:solidFill>
                          <a:effectLst/>
                          <a:latin typeface="Arial"/>
                        </a:rPr>
                        <a:t>Upgrade of Botleng Waste Water</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Victor Khanye</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MP</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Construction</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12 998</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5 765 800</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953">
                <a:tc>
                  <a:txBody>
                    <a:bodyPr/>
                    <a:lstStyle/>
                    <a:p>
                      <a:pPr algn="l" fontAlgn="b"/>
                      <a:r>
                        <a:rPr lang="en-ZA" sz="1200" b="0" i="0" u="none" strike="noStrike">
                          <a:solidFill>
                            <a:srgbClr val="000000"/>
                          </a:solidFill>
                          <a:effectLst/>
                          <a:latin typeface="Arial"/>
                        </a:rPr>
                        <a:t>Warrenton Water treatment works</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Magareng</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NC</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Tender</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 </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11 447 316</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953">
                <a:tc>
                  <a:txBody>
                    <a:bodyPr/>
                    <a:lstStyle/>
                    <a:p>
                      <a:pPr algn="l" fontAlgn="b"/>
                      <a:r>
                        <a:rPr lang="en-ZA" sz="1200" b="0" i="0" u="none" strike="noStrike">
                          <a:solidFill>
                            <a:srgbClr val="000000"/>
                          </a:solidFill>
                          <a:effectLst/>
                          <a:latin typeface="Arial"/>
                        </a:rPr>
                        <a:t>Bulk water supply to Porth Nolloth</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Richtersveld </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NC</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Tender</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 </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15 037 723</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953">
                <a:tc>
                  <a:txBody>
                    <a:bodyPr/>
                    <a:lstStyle/>
                    <a:p>
                      <a:pPr algn="l" fontAlgn="b"/>
                      <a:r>
                        <a:rPr lang="en-ZA" sz="1200" b="0" i="0" u="none" strike="noStrike" dirty="0">
                          <a:solidFill>
                            <a:srgbClr val="000000"/>
                          </a:solidFill>
                          <a:effectLst/>
                          <a:latin typeface="Arial"/>
                        </a:rPr>
                        <a:t>Ritchie BWS</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Sol Plaatje</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NC</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 </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 </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8 547 000</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953">
                <a:tc>
                  <a:txBody>
                    <a:bodyPr/>
                    <a:lstStyle/>
                    <a:p>
                      <a:pPr algn="l" fontAlgn="b"/>
                      <a:r>
                        <a:rPr lang="en-ZA" sz="1200" b="0" i="0" u="none" strike="noStrike">
                          <a:solidFill>
                            <a:srgbClr val="000000"/>
                          </a:solidFill>
                          <a:effectLst/>
                          <a:latin typeface="Arial"/>
                        </a:rPr>
                        <a:t>Warrenton Water treatment works</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Magareng</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NC</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Tender</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 </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14 751 230</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953">
                <a:tc>
                  <a:txBody>
                    <a:bodyPr/>
                    <a:lstStyle/>
                    <a:p>
                      <a:pPr algn="l" fontAlgn="b"/>
                      <a:r>
                        <a:rPr lang="en-ZA" sz="1200" b="0" i="0" u="none" strike="noStrike">
                          <a:solidFill>
                            <a:srgbClr val="000000"/>
                          </a:solidFill>
                          <a:effectLst/>
                          <a:latin typeface="Arial"/>
                        </a:rPr>
                        <a:t>Marydale BWS</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Siyathemba</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NC</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IRS</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 </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1 210 000</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953">
                <a:tc>
                  <a:txBody>
                    <a:bodyPr/>
                    <a:lstStyle/>
                    <a:p>
                      <a:pPr algn="l" fontAlgn="b"/>
                      <a:r>
                        <a:rPr lang="en-ZA" sz="1200" b="0" i="0" u="none" strike="noStrike">
                          <a:solidFill>
                            <a:srgbClr val="000000"/>
                          </a:solidFill>
                          <a:effectLst/>
                          <a:latin typeface="Arial"/>
                        </a:rPr>
                        <a:t>Douglas WTW</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Siyancuma</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NC</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Design</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 </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11 097 000</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953">
                <a:tc>
                  <a:txBody>
                    <a:bodyPr/>
                    <a:lstStyle/>
                    <a:p>
                      <a:pPr algn="l" fontAlgn="b"/>
                      <a:r>
                        <a:rPr lang="en-ZA" sz="1200" b="0" i="0" u="none" strike="noStrike">
                          <a:solidFill>
                            <a:srgbClr val="000000"/>
                          </a:solidFill>
                          <a:effectLst/>
                          <a:latin typeface="Arial"/>
                        </a:rPr>
                        <a:t>Kathu BWS </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Gamagara LM</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smtClean="0">
                          <a:solidFill>
                            <a:srgbClr val="000000"/>
                          </a:solidFill>
                          <a:effectLst/>
                          <a:latin typeface="Arial"/>
                        </a:rPr>
                        <a:t>NC</a:t>
                      </a:r>
                      <a:endParaRPr lang="en-ZA" sz="1200" b="0" i="0" u="none" strike="noStrike" dirty="0">
                        <a:solidFill>
                          <a:srgbClr val="000000"/>
                        </a:solidFill>
                        <a:effectLst/>
                        <a:latin typeface="Arial"/>
                      </a:endParaRP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IRS</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 </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42 987 000</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953">
                <a:tc>
                  <a:txBody>
                    <a:bodyPr/>
                    <a:lstStyle/>
                    <a:p>
                      <a:pPr algn="l" fontAlgn="b"/>
                      <a:r>
                        <a:rPr lang="en-ZA" sz="1200" b="0" i="0" u="none" strike="noStrike">
                          <a:solidFill>
                            <a:srgbClr val="000000"/>
                          </a:solidFill>
                          <a:effectLst/>
                          <a:latin typeface="Arial"/>
                        </a:rPr>
                        <a:t>Madibeng Bulk Water Supply</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Madibeng</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a:rPr>
                        <a:t>NW</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Arial"/>
                        </a:rPr>
                        <a:t>Construction</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a:solidFill>
                            <a:srgbClr val="000000"/>
                          </a:solidFill>
                          <a:effectLst/>
                          <a:latin typeface="Arial"/>
                        </a:rPr>
                        <a:t>75 373</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a:rPr>
                        <a:t>208 000 000</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407">
                <a:tc>
                  <a:txBody>
                    <a:bodyPr/>
                    <a:lstStyle/>
                    <a:p>
                      <a:pPr algn="l" fontAlgn="ctr"/>
                      <a:r>
                        <a:rPr lang="en-ZA" sz="1200" b="0" i="0" u="none" strike="noStrike">
                          <a:solidFill>
                            <a:srgbClr val="000000"/>
                          </a:solidFill>
                          <a:effectLst/>
                          <a:latin typeface="Arial"/>
                        </a:rPr>
                        <a:t>Calitzdorp &amp; Ladismith WWTW</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Kannaland</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WC</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a:rPr>
                        <a:t>IRS</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 </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a:rPr>
                        <a:t>6 808 692</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819">
                <a:tc>
                  <a:txBody>
                    <a:bodyPr/>
                    <a:lstStyle/>
                    <a:p>
                      <a:pPr algn="l" fontAlgn="ctr"/>
                      <a:r>
                        <a:rPr lang="en-ZA" sz="1200" b="0" i="0" u="none" strike="noStrike">
                          <a:solidFill>
                            <a:srgbClr val="000000"/>
                          </a:solidFill>
                          <a:effectLst/>
                          <a:latin typeface="Arial"/>
                        </a:rPr>
                        <a:t>Kannaland Dam Relocation</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Kannaland</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WC</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a:rPr>
                        <a:t>IRS</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a:rPr>
                        <a:t> </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a:rPr>
                        <a:t>50 104 082</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947">
                <a:tc>
                  <a:txBody>
                    <a:bodyPr/>
                    <a:lstStyle/>
                    <a:p>
                      <a:pPr algn="l" fontAlgn="ctr"/>
                      <a:r>
                        <a:rPr lang="en-ZA" sz="1200" b="0" i="0" u="none" strike="noStrike">
                          <a:solidFill>
                            <a:srgbClr val="000000"/>
                          </a:solidFill>
                          <a:effectLst/>
                          <a:latin typeface="Arial"/>
                        </a:rPr>
                        <a:t>Clanwilliam WTW</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Cederberg</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WC</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IRS</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a:rPr>
                        <a:t> </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a:rPr>
                        <a:t>21 374 917</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04">
                <a:tc>
                  <a:txBody>
                    <a:bodyPr/>
                    <a:lstStyle/>
                    <a:p>
                      <a:pPr algn="l" fontAlgn="ctr"/>
                      <a:r>
                        <a:rPr lang="en-ZA" sz="1200" b="0" i="0" u="none" strike="noStrike">
                          <a:solidFill>
                            <a:srgbClr val="000000"/>
                          </a:solidFill>
                          <a:effectLst/>
                          <a:latin typeface="Arial"/>
                        </a:rPr>
                        <a:t>Beaufort West Bulk Water</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Beaufort West</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WC</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a:solidFill>
                            <a:srgbClr val="000000"/>
                          </a:solidFill>
                          <a:effectLst/>
                          <a:latin typeface="Arial"/>
                        </a:rPr>
                        <a:t>IRS</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a:rPr>
                        <a:t> </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a:rPr>
                        <a:t>14 282 864</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327">
                <a:tc gridSpan="4">
                  <a:txBody>
                    <a:bodyPr/>
                    <a:lstStyle/>
                    <a:p>
                      <a:pPr algn="l" fontAlgn="ctr"/>
                      <a:r>
                        <a:rPr lang="en-ZA" sz="1200" b="1" i="0" u="none" strike="noStrike">
                          <a:solidFill>
                            <a:srgbClr val="000000"/>
                          </a:solidFill>
                          <a:effectLst/>
                          <a:latin typeface="Arial"/>
                        </a:rPr>
                        <a:t>Total</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r" fontAlgn="ctr"/>
                      <a:r>
                        <a:rPr lang="en-ZA" sz="1200" b="1" i="0" u="none" strike="noStrike" dirty="0">
                          <a:solidFill>
                            <a:srgbClr val="000000"/>
                          </a:solidFill>
                          <a:effectLst/>
                          <a:latin typeface="Arial"/>
                        </a:rPr>
                        <a:t>398 953</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a:rPr>
                        <a:t>4 229 979 085</a:t>
                      </a:r>
                    </a:p>
                  </a:txBody>
                  <a:tcPr marL="7006" marR="7006" marT="7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1"/>
          <p:cNvSpPr>
            <a:spLocks noGrp="1"/>
          </p:cNvSpPr>
          <p:nvPr>
            <p:ph type="sldNum" sz="quarter" idx="11"/>
          </p:nvPr>
        </p:nvSpPr>
        <p:spPr bwMode="auto">
          <a:xfrm>
            <a:off x="6615150" y="62379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21</a:t>
            </a:fld>
            <a:endParaRPr lang="en-ZA" altLang="en-US" sz="1200" smtClean="0">
              <a:solidFill>
                <a:srgbClr val="000000"/>
              </a:solidFill>
            </a:endParaRPr>
          </a:p>
        </p:txBody>
      </p:sp>
    </p:spTree>
    <p:extLst>
      <p:ext uri="{BB962C8B-B14F-4D97-AF65-F5344CB8AC3E}">
        <p14:creationId xmlns:p14="http://schemas.microsoft.com/office/powerpoint/2010/main" xmlns="" val="9434358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949" y="2095022"/>
            <a:ext cx="7458075" cy="1143000"/>
          </a:xfrm>
        </p:spPr>
        <p:txBody>
          <a:bodyPr/>
          <a:lstStyle/>
          <a:p>
            <a:pPr marL="341703" indent="-341703"/>
            <a:r>
              <a:rPr lang="en-US" altLang="en-US" dirty="0">
                <a:latin typeface="Arial" pitchFamily="34" charset="0"/>
                <a:ea typeface="MS PGothic" panose="020B0600070205080204" pitchFamily="34" charset="-128"/>
                <a:cs typeface="Arial" pitchFamily="34" charset="0"/>
              </a:rPr>
              <a:t>Bulk Projects without Reticulation</a:t>
            </a:r>
            <a:endParaRPr lang="en-ZA" dirty="0" smtClean="0"/>
          </a:p>
        </p:txBody>
      </p:sp>
    </p:spTree>
    <p:extLst>
      <p:ext uri="{BB962C8B-B14F-4D97-AF65-F5344CB8AC3E}">
        <p14:creationId xmlns:p14="http://schemas.microsoft.com/office/powerpoint/2010/main" xmlns="" val="1298224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p:cNvSpPr>
            <a:spLocks noGrp="1"/>
          </p:cNvSpPr>
          <p:nvPr>
            <p:ph type="sldNum" sz="quarter" idx="11"/>
          </p:nvPr>
        </p:nvSpPr>
        <p:spPr bwMode="auto">
          <a:xfrm>
            <a:off x="6444208" y="61547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23</a:t>
            </a:fld>
            <a:endParaRPr lang="en-ZA" altLang="en-US" sz="1200" smtClean="0">
              <a:solidFill>
                <a:srgbClr val="000000"/>
              </a:solidFill>
            </a:endParaRPr>
          </a:p>
        </p:txBody>
      </p:sp>
      <p:sp>
        <p:nvSpPr>
          <p:cNvPr id="3" name="Title 1"/>
          <p:cNvSpPr txBox="1">
            <a:spLocks/>
          </p:cNvSpPr>
          <p:nvPr/>
        </p:nvSpPr>
        <p:spPr>
          <a:xfrm>
            <a:off x="1425038" y="11492"/>
            <a:ext cx="7718962" cy="719137"/>
          </a:xfrm>
          <a:prstGeom prst="rect">
            <a:avLst/>
          </a:prstGeom>
          <a:ln>
            <a:noFill/>
          </a:ln>
          <a:extLst/>
        </p:spPr>
        <p:txBody>
          <a:bodyPr/>
          <a:lstStyle>
            <a:lvl1pPr algn="ctr" defTabSz="457200" rtl="0" eaLnBrk="0" fontAlgn="base" hangingPunct="0">
              <a:spcBef>
                <a:spcPct val="0"/>
              </a:spcBef>
              <a:spcAft>
                <a:spcPct val="0"/>
              </a:spcAft>
              <a:defRPr sz="3200" b="1" kern="1200">
                <a:solidFill>
                  <a:schemeClr val="tx1"/>
                </a:solidFill>
                <a:effectLst>
                  <a:outerShdw blurRad="38100" dist="38100" dir="2700000" algn="tl">
                    <a:srgbClr val="000000">
                      <a:alpha val="43137"/>
                    </a:srgbClr>
                  </a:outerShdw>
                </a:effectLst>
                <a:latin typeface="Arial" pitchFamily="34" charset="0"/>
                <a:ea typeface="MS PGothic" panose="020B0600070205080204" pitchFamily="34" charset="-128"/>
                <a:cs typeface="Arial" pitchFamily="34" charset="0"/>
              </a:defRPr>
            </a:lvl1pPr>
            <a:lvl2pPr algn="ctr"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Arial" pitchFamily="34" charset="0"/>
              </a:defRPr>
            </a:lvl2pPr>
            <a:lvl3pPr algn="ctr"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Arial" pitchFamily="34" charset="0"/>
              </a:defRPr>
            </a:lvl3pPr>
            <a:lvl4pPr algn="ctr"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Arial" pitchFamily="34" charset="0"/>
              </a:defRPr>
            </a:lvl4pPr>
            <a:lvl5pPr algn="ctr"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defRPr/>
            </a:pPr>
            <a:r>
              <a:rPr lang="en-US" altLang="en-US" dirty="0" smtClean="0">
                <a:solidFill>
                  <a:prstClr val="black"/>
                </a:solidFill>
                <a:effectLst/>
              </a:rPr>
              <a:t>List of Bulk Projects without Reticulation </a:t>
            </a:r>
            <a:endParaRPr lang="en-ZA" altLang="en-US" dirty="0" smtClean="0">
              <a:solidFill>
                <a:prstClr val="black"/>
              </a:solidFill>
              <a:effectLst/>
            </a:endParaRPr>
          </a:p>
        </p:txBody>
      </p:sp>
      <p:graphicFrame>
        <p:nvGraphicFramePr>
          <p:cNvPr id="2" name="Table 1"/>
          <p:cNvGraphicFramePr>
            <a:graphicFrameLocks noGrp="1"/>
          </p:cNvGraphicFramePr>
          <p:nvPr>
            <p:extLst>
              <p:ext uri="{D42A27DB-BD31-4B8C-83A1-F6EECF244321}">
                <p14:modId xmlns:p14="http://schemas.microsoft.com/office/powerpoint/2010/main" xmlns="" val="741295223"/>
              </p:ext>
            </p:extLst>
          </p:nvPr>
        </p:nvGraphicFramePr>
        <p:xfrm>
          <a:off x="1425038" y="1116858"/>
          <a:ext cx="7611458" cy="4933211"/>
        </p:xfrm>
        <a:graphic>
          <a:graphicData uri="http://schemas.openxmlformats.org/drawingml/2006/table">
            <a:tbl>
              <a:tblPr firstRow="1" bandRow="1">
                <a:tableStyleId>{21E4AEA4-8DFA-4A89-87EB-49C32662AFE0}</a:tableStyleId>
              </a:tblPr>
              <a:tblGrid>
                <a:gridCol w="1063740">
                  <a:extLst>
                    <a:ext uri="{9D8B030D-6E8A-4147-A177-3AD203B41FA5}">
                      <a16:colId xmlns="" xmlns:a16="http://schemas.microsoft.com/office/drawing/2014/main" val="4101636523"/>
                    </a:ext>
                  </a:extLst>
                </a:gridCol>
                <a:gridCol w="1040292">
                  <a:extLst>
                    <a:ext uri="{9D8B030D-6E8A-4147-A177-3AD203B41FA5}">
                      <a16:colId xmlns="" xmlns:a16="http://schemas.microsoft.com/office/drawing/2014/main" val="3061915804"/>
                    </a:ext>
                  </a:extLst>
                </a:gridCol>
                <a:gridCol w="5507426">
                  <a:extLst>
                    <a:ext uri="{9D8B030D-6E8A-4147-A177-3AD203B41FA5}">
                      <a16:colId xmlns="" xmlns:a16="http://schemas.microsoft.com/office/drawing/2014/main" val="2013254246"/>
                    </a:ext>
                  </a:extLst>
                </a:gridCol>
              </a:tblGrid>
              <a:tr h="605051">
                <a:tc>
                  <a:txBody>
                    <a:bodyPr/>
                    <a:lstStyle/>
                    <a:p>
                      <a:pPr marL="0" indent="0"/>
                      <a:r>
                        <a:rPr lang="en-ZA" sz="1600" dirty="0" smtClean="0">
                          <a:solidFill>
                            <a:schemeClr val="tx1"/>
                          </a:solidFill>
                          <a:latin typeface="Arial" panose="020B0604020202020204" pitchFamily="34" charset="0"/>
                          <a:cs typeface="Arial" panose="020B0604020202020204" pitchFamily="34" charset="0"/>
                        </a:rPr>
                        <a:t>Province </a:t>
                      </a:r>
                      <a:endParaRPr lang="en-ZA"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r>
                        <a:rPr lang="en-ZA" sz="1600" dirty="0" smtClean="0">
                          <a:solidFill>
                            <a:schemeClr val="tx1"/>
                          </a:solidFill>
                          <a:latin typeface="Arial" panose="020B0604020202020204" pitchFamily="34" charset="0"/>
                          <a:cs typeface="Arial" panose="020B0604020202020204" pitchFamily="34" charset="0"/>
                        </a:rPr>
                        <a:t>No. of</a:t>
                      </a:r>
                      <a:r>
                        <a:rPr lang="en-ZA" sz="1600" baseline="0" dirty="0" smtClean="0">
                          <a:solidFill>
                            <a:schemeClr val="tx1"/>
                          </a:solidFill>
                          <a:latin typeface="Arial" panose="020B0604020202020204" pitchFamily="34" charset="0"/>
                          <a:cs typeface="Arial" panose="020B0604020202020204" pitchFamily="34" charset="0"/>
                        </a:rPr>
                        <a:t> Projects</a:t>
                      </a:r>
                      <a:endParaRPr lang="en-ZA"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solidFill>
                            <a:schemeClr val="tx1"/>
                          </a:solidFill>
                          <a:latin typeface="Arial" panose="020B0604020202020204" pitchFamily="34" charset="0"/>
                          <a:cs typeface="Arial" panose="020B0604020202020204" pitchFamily="34" charset="0"/>
                        </a:rPr>
                        <a:t>List of</a:t>
                      </a:r>
                      <a:r>
                        <a:rPr lang="en-ZA" sz="1600" baseline="0" dirty="0" smtClean="0">
                          <a:solidFill>
                            <a:schemeClr val="tx1"/>
                          </a:solidFill>
                          <a:latin typeface="Arial" panose="020B0604020202020204" pitchFamily="34" charset="0"/>
                          <a:cs typeface="Arial" panose="020B0604020202020204" pitchFamily="34" charset="0"/>
                        </a:rPr>
                        <a:t> Projects </a:t>
                      </a:r>
                      <a:endParaRPr lang="en-ZA"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14306925"/>
                  </a:ext>
                </a:extLst>
              </a:tr>
              <a:tr h="2225672">
                <a:tc>
                  <a:txBody>
                    <a:bodyPr/>
                    <a:lstStyle/>
                    <a:p>
                      <a:r>
                        <a:rPr lang="en-ZA" sz="1600" dirty="0" smtClean="0">
                          <a:solidFill>
                            <a:schemeClr val="tx1"/>
                          </a:solidFill>
                          <a:latin typeface="Arial" panose="020B0604020202020204" pitchFamily="34" charset="0"/>
                          <a:cs typeface="Arial" panose="020B0604020202020204" pitchFamily="34" charset="0"/>
                        </a:rPr>
                        <a:t>Limpopo </a:t>
                      </a:r>
                      <a:endParaRPr lang="en-ZA"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solidFill>
                            <a:schemeClr val="tx1"/>
                          </a:solidFill>
                          <a:latin typeface="Arial" panose="020B0604020202020204" pitchFamily="34" charset="0"/>
                          <a:cs typeface="Arial" panose="020B0604020202020204" pitchFamily="34" charset="0"/>
                        </a:rPr>
                        <a:t>Seven (7)</a:t>
                      </a:r>
                      <a:endParaRPr lang="en-ZA"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1775" indent="-231775">
                        <a:buFont typeface="Arial" panose="020B0604020202020204" pitchFamily="34" charset="0"/>
                        <a:buChar char="•"/>
                      </a:pPr>
                      <a:r>
                        <a:rPr lang="en-ZA" sz="1600" dirty="0" smtClean="0">
                          <a:solidFill>
                            <a:schemeClr val="tx1"/>
                          </a:solidFill>
                          <a:latin typeface="Arial" panose="020B0604020202020204" pitchFamily="34" charset="0"/>
                          <a:cs typeface="Arial" panose="020B0604020202020204" pitchFamily="34" charset="0"/>
                        </a:rPr>
                        <a:t>Nebo Bulk Water Scheme (Sekhukhune</a:t>
                      </a:r>
                      <a:r>
                        <a:rPr lang="en-ZA" sz="1600" baseline="0" dirty="0" smtClean="0">
                          <a:solidFill>
                            <a:schemeClr val="tx1"/>
                          </a:solidFill>
                          <a:latin typeface="Arial" panose="020B0604020202020204" pitchFamily="34" charset="0"/>
                          <a:cs typeface="Arial" panose="020B0604020202020204" pitchFamily="34" charset="0"/>
                        </a:rPr>
                        <a:t> DM)</a:t>
                      </a:r>
                    </a:p>
                    <a:p>
                      <a:pPr marL="231775" indent="-231775">
                        <a:buFont typeface="Arial" panose="020B0604020202020204" pitchFamily="34" charset="0"/>
                        <a:buChar char="•"/>
                      </a:pPr>
                      <a:r>
                        <a:rPr lang="en-ZA" sz="1600" baseline="0" dirty="0" smtClean="0">
                          <a:solidFill>
                            <a:schemeClr val="tx1"/>
                          </a:solidFill>
                          <a:latin typeface="Arial" panose="020B0604020202020204" pitchFamily="34" charset="0"/>
                          <a:cs typeface="Arial" panose="020B0604020202020204" pitchFamily="34" charset="0"/>
                        </a:rPr>
                        <a:t>Moutse Bulk water Scheme (Sekhukhune DM)</a:t>
                      </a:r>
                    </a:p>
                    <a:p>
                      <a:pPr marL="231775" indent="-231775">
                        <a:buFont typeface="Arial" panose="020B0604020202020204" pitchFamily="34" charset="0"/>
                        <a:buChar char="•"/>
                      </a:pPr>
                      <a:r>
                        <a:rPr lang="en-ZA" sz="1600" baseline="0" dirty="0" smtClean="0">
                          <a:solidFill>
                            <a:schemeClr val="tx1"/>
                          </a:solidFill>
                          <a:latin typeface="Arial" panose="020B0604020202020204" pitchFamily="34" charset="0"/>
                          <a:cs typeface="Arial" panose="020B0604020202020204" pitchFamily="34" charset="0"/>
                        </a:rPr>
                        <a:t>Mogalakwena Bulk Water Scheme (Waterberg DM)</a:t>
                      </a:r>
                    </a:p>
                    <a:p>
                      <a:pPr marL="231775" indent="-231775">
                        <a:buFont typeface="Arial" panose="020B0604020202020204" pitchFamily="34" charset="0"/>
                        <a:buChar char="•"/>
                      </a:pPr>
                      <a:r>
                        <a:rPr lang="en-ZA" sz="1600" baseline="0" dirty="0" smtClean="0">
                          <a:solidFill>
                            <a:schemeClr val="tx1"/>
                          </a:solidFill>
                          <a:latin typeface="Arial" panose="020B0604020202020204" pitchFamily="34" charset="0"/>
                          <a:cs typeface="Arial" panose="020B0604020202020204" pitchFamily="34" charset="0"/>
                        </a:rPr>
                        <a:t>Sinthumule Kutama Bulk Water Augmentation (Vhembe DM)</a:t>
                      </a:r>
                    </a:p>
                    <a:p>
                      <a:pPr marL="231775" indent="-231775">
                        <a:buFont typeface="Arial" panose="020B0604020202020204" pitchFamily="34" charset="0"/>
                        <a:buChar char="•"/>
                      </a:pPr>
                      <a:r>
                        <a:rPr lang="en-ZA" sz="1600" baseline="0" dirty="0" smtClean="0">
                          <a:solidFill>
                            <a:schemeClr val="tx1"/>
                          </a:solidFill>
                          <a:latin typeface="Arial" panose="020B0604020202020204" pitchFamily="34" charset="0"/>
                          <a:cs typeface="Arial" panose="020B0604020202020204" pitchFamily="34" charset="0"/>
                        </a:rPr>
                        <a:t>Mametya Sekororo Water Resources Development Project (Mopani DM)</a:t>
                      </a:r>
                    </a:p>
                    <a:p>
                      <a:pPr marL="231775" indent="-231775">
                        <a:buFont typeface="Arial" panose="020B0604020202020204" pitchFamily="34" charset="0"/>
                        <a:buChar char="•"/>
                      </a:pPr>
                      <a:r>
                        <a:rPr lang="en-ZA" sz="1600" baseline="0" dirty="0" smtClean="0">
                          <a:solidFill>
                            <a:schemeClr val="tx1"/>
                          </a:solidFill>
                          <a:latin typeface="Arial" panose="020B0604020202020204" pitchFamily="34" charset="0"/>
                          <a:cs typeface="Arial" panose="020B0604020202020204" pitchFamily="34" charset="0"/>
                        </a:rPr>
                        <a:t>Olifants River Water Resources Development (Sekhukhune DM)</a:t>
                      </a:r>
                    </a:p>
                    <a:p>
                      <a:pPr marL="231775" indent="-231775">
                        <a:buFont typeface="Arial" panose="020B0604020202020204" pitchFamily="34" charset="0"/>
                        <a:buChar char="•"/>
                      </a:pPr>
                      <a:r>
                        <a:rPr lang="en-ZA" sz="1600" baseline="0" dirty="0" smtClean="0">
                          <a:solidFill>
                            <a:schemeClr val="tx1"/>
                          </a:solidFill>
                          <a:latin typeface="Arial" panose="020B0604020202020204" pitchFamily="34" charset="0"/>
                          <a:cs typeface="Arial" panose="020B0604020202020204" pitchFamily="34" charset="0"/>
                        </a:rPr>
                        <a:t>Nkambako/Bambanana Bulk Water Project (Mopani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830196650"/>
                  </a:ext>
                </a:extLst>
              </a:tr>
              <a:tr h="1674949">
                <a:tc>
                  <a:txBody>
                    <a:bodyPr/>
                    <a:lstStyle/>
                    <a:p>
                      <a:r>
                        <a:rPr lang="en-ZA" sz="1600" dirty="0" smtClean="0">
                          <a:solidFill>
                            <a:schemeClr val="tx1"/>
                          </a:solidFill>
                          <a:latin typeface="Arial" panose="020B0604020202020204" pitchFamily="34" charset="0"/>
                          <a:cs typeface="Arial" panose="020B0604020202020204" pitchFamily="34" charset="0"/>
                        </a:rPr>
                        <a:t>Northern</a:t>
                      </a:r>
                      <a:r>
                        <a:rPr lang="en-ZA" sz="1600" baseline="0" dirty="0" smtClean="0">
                          <a:solidFill>
                            <a:schemeClr val="tx1"/>
                          </a:solidFill>
                          <a:latin typeface="Arial" panose="020B0604020202020204" pitchFamily="34" charset="0"/>
                          <a:cs typeface="Arial" panose="020B0604020202020204" pitchFamily="34" charset="0"/>
                        </a:rPr>
                        <a:t> Cape </a:t>
                      </a:r>
                      <a:endParaRPr lang="en-ZA"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dirty="0" smtClean="0">
                          <a:solidFill>
                            <a:schemeClr val="tx1"/>
                          </a:solidFill>
                          <a:latin typeface="Arial" panose="020B0604020202020204" pitchFamily="34" charset="0"/>
                          <a:cs typeface="Arial" panose="020B0604020202020204" pitchFamily="34" charset="0"/>
                        </a:rPr>
                        <a:t>Four (4)</a:t>
                      </a:r>
                      <a:r>
                        <a:rPr lang="en-ZA" sz="1600" baseline="0" dirty="0" smtClean="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1775" indent="-231775">
                        <a:buFont typeface="Arial" panose="020B0604020202020204" pitchFamily="34" charset="0"/>
                        <a:buChar char="•"/>
                      </a:pPr>
                      <a:r>
                        <a:rPr lang="en-ZA" sz="1600" dirty="0" smtClean="0">
                          <a:solidFill>
                            <a:schemeClr val="tx1"/>
                          </a:solidFill>
                          <a:latin typeface="Arial" panose="020B0604020202020204" pitchFamily="34" charset="0"/>
                          <a:cs typeface="Arial" panose="020B0604020202020204" pitchFamily="34" charset="0"/>
                        </a:rPr>
                        <a:t>Namakwa Bulk Water Supply (Namakwa DM)</a:t>
                      </a:r>
                    </a:p>
                    <a:p>
                      <a:pPr marL="231775" indent="-231775">
                        <a:buFont typeface="Arial" panose="020B0604020202020204" pitchFamily="34" charset="0"/>
                        <a:buChar char="•"/>
                      </a:pPr>
                      <a:r>
                        <a:rPr lang="en-ZA" sz="1600" dirty="0" smtClean="0">
                          <a:solidFill>
                            <a:schemeClr val="tx1"/>
                          </a:solidFill>
                          <a:latin typeface="Arial" panose="020B0604020202020204" pitchFamily="34" charset="0"/>
                          <a:cs typeface="Arial" panose="020B0604020202020204" pitchFamily="34" charset="0"/>
                        </a:rPr>
                        <a:t>Kuruman Bulk Water Supply (John Tsaolo Gaetsewe DM)</a:t>
                      </a:r>
                    </a:p>
                    <a:p>
                      <a:pPr marL="231775" indent="-231775">
                        <a:buFont typeface="Arial" panose="020B0604020202020204" pitchFamily="34" charset="0"/>
                        <a:buChar char="•"/>
                      </a:pPr>
                      <a:r>
                        <a:rPr lang="en-ZA" sz="1600" dirty="0" smtClean="0">
                          <a:solidFill>
                            <a:schemeClr val="tx1"/>
                          </a:solidFill>
                          <a:latin typeface="Arial" panose="020B0604020202020204" pitchFamily="34" charset="0"/>
                          <a:cs typeface="Arial" panose="020B0604020202020204" pitchFamily="34" charset="0"/>
                        </a:rPr>
                        <a:t>Noupoort Bulk Water Supply</a:t>
                      </a:r>
                      <a:r>
                        <a:rPr lang="en-ZA" sz="1600" baseline="0" dirty="0" smtClean="0">
                          <a:solidFill>
                            <a:schemeClr val="tx1"/>
                          </a:solidFill>
                          <a:latin typeface="Arial" panose="020B0604020202020204" pitchFamily="34" charset="0"/>
                          <a:cs typeface="Arial" panose="020B0604020202020204" pitchFamily="34" charset="0"/>
                        </a:rPr>
                        <a:t> (Pixley Ka Seme DM)- new project added</a:t>
                      </a:r>
                      <a:endParaRPr lang="en-ZA" sz="1600" dirty="0" smtClean="0">
                        <a:solidFill>
                          <a:schemeClr val="tx1"/>
                        </a:solidFill>
                        <a:latin typeface="Arial" panose="020B0604020202020204" pitchFamily="34" charset="0"/>
                        <a:cs typeface="Arial" panose="020B0604020202020204" pitchFamily="34" charset="0"/>
                      </a:endParaRPr>
                    </a:p>
                    <a:p>
                      <a:pPr marL="231775" indent="-231775">
                        <a:buFont typeface="Arial" panose="020B0604020202020204" pitchFamily="34" charset="0"/>
                        <a:buChar char="•"/>
                      </a:pPr>
                      <a:r>
                        <a:rPr lang="en-ZA" sz="1600" dirty="0" smtClean="0">
                          <a:solidFill>
                            <a:schemeClr val="tx1"/>
                          </a:solidFill>
                          <a:latin typeface="Arial" panose="020B0604020202020204" pitchFamily="34" charset="0"/>
                          <a:cs typeface="Arial" panose="020B0604020202020204" pitchFamily="34" charset="0"/>
                        </a:rPr>
                        <a:t>Douglas Bucket Eradication</a:t>
                      </a:r>
                      <a:r>
                        <a:rPr lang="en-ZA" sz="1600" baseline="0" dirty="0" smtClean="0">
                          <a:solidFill>
                            <a:schemeClr val="tx1"/>
                          </a:solidFill>
                          <a:latin typeface="Arial" panose="020B0604020202020204" pitchFamily="34" charset="0"/>
                          <a:cs typeface="Arial" panose="020B0604020202020204" pitchFamily="34" charset="0"/>
                        </a:rPr>
                        <a:t> Project (Pixley Ka Seme DM)</a:t>
                      </a:r>
                      <a:endParaRPr lang="en-ZA"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868263381"/>
                  </a:ext>
                </a:extLst>
              </a:tr>
            </a:tbl>
          </a:graphicData>
        </a:graphic>
      </p:graphicFrame>
    </p:spTree>
    <p:extLst>
      <p:ext uri="{BB962C8B-B14F-4D97-AF65-F5344CB8AC3E}">
        <p14:creationId xmlns:p14="http://schemas.microsoft.com/office/powerpoint/2010/main" xmlns="" val="3935633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25039" y="188913"/>
            <a:ext cx="7718961" cy="719137"/>
          </a:xfrm>
          <a:prstGeom prst="rect">
            <a:avLst/>
          </a:prstGeom>
          <a:ln>
            <a:noFill/>
          </a:ln>
          <a:extLst/>
        </p:spPr>
        <p:txBody>
          <a:bodyPr/>
          <a:lstStyle>
            <a:lvl1pPr algn="ctr" defTabSz="457200" rtl="0" eaLnBrk="0" fontAlgn="base" hangingPunct="0">
              <a:spcBef>
                <a:spcPct val="0"/>
              </a:spcBef>
              <a:spcAft>
                <a:spcPct val="0"/>
              </a:spcAft>
              <a:defRPr sz="3200" b="1" kern="1200">
                <a:solidFill>
                  <a:schemeClr val="tx1"/>
                </a:solidFill>
                <a:effectLst>
                  <a:outerShdw blurRad="38100" dist="38100" dir="2700000" algn="tl">
                    <a:srgbClr val="000000">
                      <a:alpha val="43137"/>
                    </a:srgbClr>
                  </a:outerShdw>
                </a:effectLst>
                <a:latin typeface="Arial" pitchFamily="34" charset="0"/>
                <a:ea typeface="MS PGothic" panose="020B0600070205080204" pitchFamily="34" charset="-128"/>
                <a:cs typeface="Arial" pitchFamily="34" charset="0"/>
              </a:defRPr>
            </a:lvl1pPr>
            <a:lvl2pPr algn="ctr"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Arial" pitchFamily="34" charset="0"/>
              </a:defRPr>
            </a:lvl2pPr>
            <a:lvl3pPr algn="ctr"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Arial" pitchFamily="34" charset="0"/>
              </a:defRPr>
            </a:lvl3pPr>
            <a:lvl4pPr algn="ctr"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Arial" pitchFamily="34" charset="0"/>
              </a:defRPr>
            </a:lvl4pPr>
            <a:lvl5pPr algn="ctr"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defRPr/>
            </a:pPr>
            <a:r>
              <a:rPr lang="en-US" altLang="en-US" dirty="0" smtClean="0">
                <a:solidFill>
                  <a:prstClr val="black"/>
                </a:solidFill>
                <a:effectLst/>
              </a:rPr>
              <a:t>List of Bulk Projects without Reticulation </a:t>
            </a:r>
            <a:endParaRPr lang="en-ZA" altLang="en-US" dirty="0" smtClean="0">
              <a:solidFill>
                <a:prstClr val="black"/>
              </a:solidFill>
              <a:effectLst/>
            </a:endParaRPr>
          </a:p>
        </p:txBody>
      </p:sp>
      <p:graphicFrame>
        <p:nvGraphicFramePr>
          <p:cNvPr id="2" name="Table 1"/>
          <p:cNvGraphicFramePr>
            <a:graphicFrameLocks noGrp="1"/>
          </p:cNvGraphicFramePr>
          <p:nvPr>
            <p:extLst>
              <p:ext uri="{D42A27DB-BD31-4B8C-83A1-F6EECF244321}">
                <p14:modId xmlns:p14="http://schemas.microsoft.com/office/powerpoint/2010/main" xmlns="" val="330665408"/>
              </p:ext>
            </p:extLst>
          </p:nvPr>
        </p:nvGraphicFramePr>
        <p:xfrm>
          <a:off x="1425039" y="1382586"/>
          <a:ext cx="7080761" cy="4264329"/>
        </p:xfrm>
        <a:graphic>
          <a:graphicData uri="http://schemas.openxmlformats.org/drawingml/2006/table">
            <a:tbl>
              <a:tblPr firstRow="1" bandRow="1">
                <a:tableStyleId>{21E4AEA4-8DFA-4A89-87EB-49C32662AFE0}</a:tableStyleId>
              </a:tblPr>
              <a:tblGrid>
                <a:gridCol w="980362">
                  <a:extLst>
                    <a:ext uri="{9D8B030D-6E8A-4147-A177-3AD203B41FA5}">
                      <a16:colId xmlns="" xmlns:a16="http://schemas.microsoft.com/office/drawing/2014/main" val="4101636523"/>
                    </a:ext>
                  </a:extLst>
                </a:gridCol>
                <a:gridCol w="952735">
                  <a:extLst>
                    <a:ext uri="{9D8B030D-6E8A-4147-A177-3AD203B41FA5}">
                      <a16:colId xmlns="" xmlns:a16="http://schemas.microsoft.com/office/drawing/2014/main" val="3061915804"/>
                    </a:ext>
                  </a:extLst>
                </a:gridCol>
                <a:gridCol w="5147664">
                  <a:extLst>
                    <a:ext uri="{9D8B030D-6E8A-4147-A177-3AD203B41FA5}">
                      <a16:colId xmlns="" xmlns:a16="http://schemas.microsoft.com/office/drawing/2014/main" val="2013254246"/>
                    </a:ext>
                  </a:extLst>
                </a:gridCol>
              </a:tblGrid>
              <a:tr h="720235">
                <a:tc>
                  <a:txBody>
                    <a:bodyPr/>
                    <a:lstStyle/>
                    <a:p>
                      <a:r>
                        <a:rPr lang="en-ZA" sz="1400" dirty="0" smtClean="0">
                          <a:solidFill>
                            <a:sysClr val="windowText" lastClr="000000"/>
                          </a:solidFill>
                          <a:latin typeface="Arial" panose="020B0604020202020204" pitchFamily="34" charset="0"/>
                          <a:cs typeface="Arial" panose="020B0604020202020204" pitchFamily="34" charset="0"/>
                        </a:rPr>
                        <a:t>Province </a:t>
                      </a:r>
                      <a:endParaRPr lang="en-ZA" sz="14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smtClean="0">
                          <a:solidFill>
                            <a:sysClr val="windowText" lastClr="000000"/>
                          </a:solidFill>
                          <a:latin typeface="Arial" panose="020B0604020202020204" pitchFamily="34" charset="0"/>
                          <a:cs typeface="Arial" panose="020B0604020202020204" pitchFamily="34" charset="0"/>
                        </a:rPr>
                        <a:t>No. of</a:t>
                      </a:r>
                      <a:r>
                        <a:rPr lang="en-ZA" sz="1400" baseline="0" dirty="0" smtClean="0">
                          <a:solidFill>
                            <a:sysClr val="windowText" lastClr="000000"/>
                          </a:solidFill>
                          <a:latin typeface="Arial" panose="020B0604020202020204" pitchFamily="34" charset="0"/>
                          <a:cs typeface="Arial" panose="020B0604020202020204" pitchFamily="34" charset="0"/>
                        </a:rPr>
                        <a:t> Projects</a:t>
                      </a:r>
                      <a:endParaRPr lang="en-ZA" sz="14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smtClean="0">
                          <a:solidFill>
                            <a:sysClr val="windowText" lastClr="000000"/>
                          </a:solidFill>
                          <a:latin typeface="Arial" panose="020B0604020202020204" pitchFamily="34" charset="0"/>
                          <a:cs typeface="Arial" panose="020B0604020202020204" pitchFamily="34" charset="0"/>
                        </a:rPr>
                        <a:t>List of</a:t>
                      </a:r>
                      <a:r>
                        <a:rPr lang="en-ZA" sz="1400" baseline="0" dirty="0" smtClean="0">
                          <a:solidFill>
                            <a:sysClr val="windowText" lastClr="000000"/>
                          </a:solidFill>
                          <a:latin typeface="Arial" panose="020B0604020202020204" pitchFamily="34" charset="0"/>
                          <a:cs typeface="Arial" panose="020B0604020202020204" pitchFamily="34" charset="0"/>
                        </a:rPr>
                        <a:t> Projects </a:t>
                      </a:r>
                      <a:endParaRPr lang="en-ZA" sz="14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14306925"/>
                  </a:ext>
                </a:extLst>
              </a:tr>
              <a:tr h="2079272">
                <a:tc>
                  <a:txBody>
                    <a:bodyPr/>
                    <a:lstStyle/>
                    <a:p>
                      <a:r>
                        <a:rPr lang="en-ZA" sz="1400" dirty="0" smtClean="0">
                          <a:solidFill>
                            <a:sysClr val="windowText" lastClr="000000"/>
                          </a:solidFill>
                          <a:latin typeface="Arial" panose="020B0604020202020204" pitchFamily="34" charset="0"/>
                          <a:cs typeface="Arial" panose="020B0604020202020204" pitchFamily="34" charset="0"/>
                        </a:rPr>
                        <a:t>Eastern</a:t>
                      </a:r>
                      <a:r>
                        <a:rPr lang="en-ZA" sz="1400" baseline="0" dirty="0" smtClean="0">
                          <a:solidFill>
                            <a:sysClr val="windowText" lastClr="000000"/>
                          </a:solidFill>
                          <a:latin typeface="Arial" panose="020B0604020202020204" pitchFamily="34" charset="0"/>
                          <a:cs typeface="Arial" panose="020B0604020202020204" pitchFamily="34" charset="0"/>
                        </a:rPr>
                        <a:t> Cape</a:t>
                      </a:r>
                      <a:endParaRPr lang="en-ZA" sz="14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smtClean="0">
                          <a:solidFill>
                            <a:sysClr val="windowText" lastClr="000000"/>
                          </a:solidFill>
                          <a:latin typeface="Arial" panose="020B0604020202020204" pitchFamily="34" charset="0"/>
                          <a:cs typeface="Arial" panose="020B0604020202020204" pitchFamily="34" charset="0"/>
                        </a:rPr>
                        <a:t>Six</a:t>
                      </a:r>
                      <a:r>
                        <a:rPr lang="en-ZA" sz="1400" baseline="0" dirty="0" smtClean="0">
                          <a:solidFill>
                            <a:sysClr val="windowText" lastClr="000000"/>
                          </a:solidFill>
                          <a:latin typeface="Arial" panose="020B0604020202020204" pitchFamily="34" charset="0"/>
                          <a:cs typeface="Arial" panose="020B0604020202020204" pitchFamily="34" charset="0"/>
                        </a:rPr>
                        <a:t> (6)</a:t>
                      </a:r>
                      <a:endParaRPr lang="en-ZA" sz="14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1775" indent="-231775">
                        <a:spcBef>
                          <a:spcPts val="600"/>
                        </a:spcBef>
                        <a:spcAft>
                          <a:spcPts val="600"/>
                        </a:spcAft>
                        <a:buFont typeface="Arial" panose="020B0604020202020204" pitchFamily="34" charset="0"/>
                        <a:buChar char="•"/>
                      </a:pPr>
                      <a:r>
                        <a:rPr lang="en-ZA" sz="1400" dirty="0" smtClean="0">
                          <a:solidFill>
                            <a:sysClr val="windowText" lastClr="000000"/>
                          </a:solidFill>
                          <a:latin typeface="Arial" panose="020B0604020202020204" pitchFamily="34" charset="0"/>
                          <a:cs typeface="Arial" panose="020B0604020202020204" pitchFamily="34" charset="0"/>
                        </a:rPr>
                        <a:t>Mbizana</a:t>
                      </a:r>
                      <a:r>
                        <a:rPr lang="en-ZA" sz="1400" baseline="0" dirty="0" smtClean="0">
                          <a:solidFill>
                            <a:sysClr val="windowText" lastClr="000000"/>
                          </a:solidFill>
                          <a:latin typeface="Arial" panose="020B0604020202020204" pitchFamily="34" charset="0"/>
                          <a:cs typeface="Arial" panose="020B0604020202020204" pitchFamily="34" charset="0"/>
                        </a:rPr>
                        <a:t> Regional Bulk Water Supply (Alfred Nzo DM)</a:t>
                      </a:r>
                    </a:p>
                    <a:p>
                      <a:pPr marL="231775" indent="-231775">
                        <a:spcBef>
                          <a:spcPts val="600"/>
                        </a:spcBef>
                        <a:spcAft>
                          <a:spcPts val="600"/>
                        </a:spcAft>
                        <a:buFont typeface="Arial" panose="020B0604020202020204" pitchFamily="34" charset="0"/>
                        <a:buChar char="•"/>
                      </a:pPr>
                      <a:r>
                        <a:rPr lang="en-ZA" sz="1400" baseline="0" dirty="0" smtClean="0">
                          <a:solidFill>
                            <a:sysClr val="windowText" lastClr="000000"/>
                          </a:solidFill>
                          <a:latin typeface="Arial" panose="020B0604020202020204" pitchFamily="34" charset="0"/>
                          <a:cs typeface="Arial" panose="020B0604020202020204" pitchFamily="34" charset="0"/>
                        </a:rPr>
                        <a:t>Xhora Bulk Water Supply (Mbashe LM)</a:t>
                      </a:r>
                    </a:p>
                    <a:p>
                      <a:pPr marL="231775" indent="-231775">
                        <a:spcBef>
                          <a:spcPts val="600"/>
                        </a:spcBef>
                        <a:spcAft>
                          <a:spcPts val="600"/>
                        </a:spcAft>
                        <a:buFont typeface="Arial" panose="020B0604020202020204" pitchFamily="34" charset="0"/>
                        <a:buChar char="•"/>
                      </a:pPr>
                      <a:r>
                        <a:rPr lang="en-ZA" sz="1400" baseline="0" dirty="0" smtClean="0">
                          <a:solidFill>
                            <a:sysClr val="windowText" lastClr="000000"/>
                          </a:solidFill>
                          <a:latin typeface="Arial" panose="020B0604020202020204" pitchFamily="34" charset="0"/>
                          <a:cs typeface="Arial" panose="020B0604020202020204" pitchFamily="34" charset="0"/>
                        </a:rPr>
                        <a:t>Ibika Bulk Water Supply (Amathole DM)</a:t>
                      </a:r>
                    </a:p>
                    <a:p>
                      <a:pPr marL="231775" indent="-231775">
                        <a:spcBef>
                          <a:spcPts val="600"/>
                        </a:spcBef>
                        <a:spcAft>
                          <a:spcPts val="600"/>
                        </a:spcAft>
                        <a:buFont typeface="Arial" panose="020B0604020202020204" pitchFamily="34" charset="0"/>
                        <a:buChar char="•"/>
                      </a:pPr>
                      <a:r>
                        <a:rPr lang="en-ZA" sz="1400" baseline="0" dirty="0" smtClean="0">
                          <a:solidFill>
                            <a:sysClr val="windowText" lastClr="000000"/>
                          </a:solidFill>
                          <a:latin typeface="Arial" panose="020B0604020202020204" pitchFamily="34" charset="0"/>
                          <a:cs typeface="Arial" panose="020B0604020202020204" pitchFamily="34" charset="0"/>
                        </a:rPr>
                        <a:t>Cluster 4 Bulk Water Supply (Chris Hani DM)</a:t>
                      </a:r>
                    </a:p>
                    <a:p>
                      <a:pPr marL="231775" indent="-231775">
                        <a:spcBef>
                          <a:spcPts val="600"/>
                        </a:spcBef>
                        <a:spcAft>
                          <a:spcPts val="600"/>
                        </a:spcAft>
                        <a:buFont typeface="Arial" panose="020B0604020202020204" pitchFamily="34" charset="0"/>
                        <a:buChar char="•"/>
                      </a:pPr>
                      <a:r>
                        <a:rPr lang="en-ZA" sz="1400" baseline="0" dirty="0" smtClean="0">
                          <a:solidFill>
                            <a:sysClr val="windowText" lastClr="000000"/>
                          </a:solidFill>
                          <a:latin typeface="Arial" panose="020B0604020202020204" pitchFamily="34" charset="0"/>
                          <a:cs typeface="Arial" panose="020B0604020202020204" pitchFamily="34" charset="0"/>
                        </a:rPr>
                        <a:t>Cluster 6 Bulk Water Supply (Chris Hani DM)</a:t>
                      </a:r>
                    </a:p>
                    <a:p>
                      <a:pPr marL="231775" indent="-231775">
                        <a:spcBef>
                          <a:spcPts val="600"/>
                        </a:spcBef>
                        <a:spcAft>
                          <a:spcPts val="600"/>
                        </a:spcAft>
                        <a:buFont typeface="Arial" panose="020B0604020202020204" pitchFamily="34" charset="0"/>
                        <a:buChar char="•"/>
                      </a:pPr>
                      <a:r>
                        <a:rPr lang="en-ZA" sz="1400" baseline="0" dirty="0" smtClean="0">
                          <a:solidFill>
                            <a:sysClr val="windowText" lastClr="000000"/>
                          </a:solidFill>
                          <a:latin typeface="Arial" panose="020B0604020202020204" pitchFamily="34" charset="0"/>
                          <a:cs typeface="Arial" panose="020B0604020202020204" pitchFamily="34" charset="0"/>
                        </a:rPr>
                        <a:t>Water Supply to Mthata (OR Tambo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830196650"/>
                  </a:ext>
                </a:extLst>
              </a:tr>
              <a:tr h="1410494">
                <a:tc>
                  <a:txBody>
                    <a:bodyPr/>
                    <a:lstStyle/>
                    <a:p>
                      <a:r>
                        <a:rPr lang="en-ZA" sz="1400" dirty="0" smtClean="0">
                          <a:solidFill>
                            <a:sysClr val="windowText" lastClr="000000"/>
                          </a:solidFill>
                          <a:latin typeface="Arial" panose="020B0604020202020204" pitchFamily="34" charset="0"/>
                          <a:cs typeface="Arial" panose="020B0604020202020204" pitchFamily="34" charset="0"/>
                        </a:rPr>
                        <a:t>KZN </a:t>
                      </a:r>
                      <a:r>
                        <a:rPr lang="en-ZA" sz="1400" baseline="0" dirty="0" smtClean="0">
                          <a:solidFill>
                            <a:sysClr val="windowText" lastClr="000000"/>
                          </a:solidFill>
                          <a:latin typeface="Arial" panose="020B0604020202020204" pitchFamily="34" charset="0"/>
                          <a:cs typeface="Arial" panose="020B0604020202020204" pitchFamily="34" charset="0"/>
                        </a:rPr>
                        <a:t> </a:t>
                      </a:r>
                      <a:endParaRPr lang="en-ZA" sz="14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smtClean="0">
                          <a:solidFill>
                            <a:sysClr val="windowText" lastClr="000000"/>
                          </a:solidFill>
                          <a:latin typeface="Arial" panose="020B0604020202020204" pitchFamily="34" charset="0"/>
                          <a:cs typeface="Arial" panose="020B0604020202020204" pitchFamily="34" charset="0"/>
                        </a:rPr>
                        <a:t>Two</a:t>
                      </a:r>
                      <a:r>
                        <a:rPr lang="en-ZA" sz="1400" baseline="0" dirty="0" smtClean="0">
                          <a:solidFill>
                            <a:sysClr val="windowText" lastClr="000000"/>
                          </a:solidFill>
                          <a:latin typeface="Arial" panose="020B0604020202020204" pitchFamily="34" charset="0"/>
                          <a:cs typeface="Arial" panose="020B0604020202020204" pitchFamily="34" charset="0"/>
                        </a:rPr>
                        <a:t> (2) </a:t>
                      </a:r>
                      <a:endParaRPr lang="en-ZA" sz="14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1775" indent="-231775">
                        <a:spcBef>
                          <a:spcPts val="600"/>
                        </a:spcBef>
                        <a:spcAft>
                          <a:spcPts val="600"/>
                        </a:spcAft>
                        <a:buFont typeface="Arial" panose="020B0604020202020204" pitchFamily="34" charset="0"/>
                        <a:buChar char="•"/>
                      </a:pPr>
                      <a:r>
                        <a:rPr lang="en-ZA" sz="1400" dirty="0" err="1" smtClean="0">
                          <a:solidFill>
                            <a:sysClr val="windowText" lastClr="000000"/>
                          </a:solidFill>
                          <a:latin typeface="Arial" panose="020B0604020202020204" pitchFamily="34" charset="0"/>
                          <a:cs typeface="Arial" panose="020B0604020202020204" pitchFamily="34" charset="0"/>
                        </a:rPr>
                        <a:t>Pongolapoort</a:t>
                      </a:r>
                      <a:r>
                        <a:rPr lang="en-ZA" sz="1400" dirty="0" smtClean="0">
                          <a:solidFill>
                            <a:sysClr val="windowText" lastClr="000000"/>
                          </a:solidFill>
                          <a:latin typeface="Arial" panose="020B0604020202020204" pitchFamily="34" charset="0"/>
                          <a:cs typeface="Arial" panose="020B0604020202020204" pitchFamily="34" charset="0"/>
                        </a:rPr>
                        <a:t> Bulk Water Supply (UMkhanyakude DM)</a:t>
                      </a:r>
                    </a:p>
                    <a:p>
                      <a:pPr marL="231775" indent="-231775">
                        <a:spcBef>
                          <a:spcPts val="600"/>
                        </a:spcBef>
                        <a:spcAft>
                          <a:spcPts val="600"/>
                        </a:spcAft>
                        <a:buFont typeface="Arial" panose="020B0604020202020204" pitchFamily="34" charset="0"/>
                        <a:buChar char="•"/>
                      </a:pPr>
                      <a:r>
                        <a:rPr lang="en-ZA" sz="1400" dirty="0" smtClean="0">
                          <a:solidFill>
                            <a:sysClr val="windowText" lastClr="000000"/>
                          </a:solidFill>
                          <a:latin typeface="Arial" panose="020B0604020202020204" pitchFamily="34" charset="0"/>
                          <a:cs typeface="Arial" panose="020B0604020202020204" pitchFamily="34" charset="0"/>
                        </a:rPr>
                        <a:t>Hlabisa Bulk Water Supply (UMkhanyakude DM)</a:t>
                      </a:r>
                      <a:endParaRPr lang="en-ZA" sz="14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868263381"/>
                  </a:ext>
                </a:extLst>
              </a:tr>
            </a:tbl>
          </a:graphicData>
        </a:graphic>
      </p:graphicFrame>
      <p:sp>
        <p:nvSpPr>
          <p:cNvPr id="5"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24</a:t>
            </a:fld>
            <a:endParaRPr lang="en-ZA" altLang="en-US" sz="1200" smtClean="0">
              <a:solidFill>
                <a:srgbClr val="000000"/>
              </a:solidFill>
            </a:endParaRPr>
          </a:p>
        </p:txBody>
      </p:sp>
    </p:spTree>
    <p:extLst>
      <p:ext uri="{BB962C8B-B14F-4D97-AF65-F5344CB8AC3E}">
        <p14:creationId xmlns:p14="http://schemas.microsoft.com/office/powerpoint/2010/main" xmlns="" val="855304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25</a:t>
            </a:fld>
            <a:endParaRPr lang="en-ZA" altLang="en-US" sz="1200" smtClean="0">
              <a:solidFill>
                <a:srgbClr val="000000"/>
              </a:solidFill>
            </a:endParaRPr>
          </a:p>
        </p:txBody>
      </p:sp>
      <p:sp>
        <p:nvSpPr>
          <p:cNvPr id="3" name="Title 1"/>
          <p:cNvSpPr txBox="1">
            <a:spLocks/>
          </p:cNvSpPr>
          <p:nvPr/>
        </p:nvSpPr>
        <p:spPr>
          <a:xfrm>
            <a:off x="1401288" y="145812"/>
            <a:ext cx="7742712" cy="719137"/>
          </a:xfrm>
          <a:prstGeom prst="rect">
            <a:avLst/>
          </a:prstGeom>
          <a:noFill/>
          <a:ln>
            <a:noFill/>
          </a:ln>
          <a:extLst/>
        </p:spPr>
        <p:txBody>
          <a:bodyPr/>
          <a:lstStyle>
            <a:lvl1pPr algn="ctr" defTabSz="457200" rtl="0" eaLnBrk="0" fontAlgn="base" hangingPunct="0">
              <a:spcBef>
                <a:spcPct val="0"/>
              </a:spcBef>
              <a:spcAft>
                <a:spcPct val="0"/>
              </a:spcAft>
              <a:defRPr sz="3200" b="1" kern="1200">
                <a:solidFill>
                  <a:schemeClr val="tx1"/>
                </a:solidFill>
                <a:effectLst>
                  <a:outerShdw blurRad="38100" dist="38100" dir="2700000" algn="tl">
                    <a:srgbClr val="000000">
                      <a:alpha val="43137"/>
                    </a:srgbClr>
                  </a:outerShdw>
                </a:effectLst>
                <a:latin typeface="Arial" pitchFamily="34" charset="0"/>
                <a:ea typeface="MS PGothic" panose="020B0600070205080204" pitchFamily="34" charset="-128"/>
                <a:cs typeface="Arial" pitchFamily="34" charset="0"/>
              </a:defRPr>
            </a:lvl1pPr>
            <a:lvl2pPr algn="ctr"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Arial" pitchFamily="34" charset="0"/>
              </a:defRPr>
            </a:lvl2pPr>
            <a:lvl3pPr algn="ctr"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Arial" pitchFamily="34" charset="0"/>
              </a:defRPr>
            </a:lvl3pPr>
            <a:lvl4pPr algn="ctr"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Arial" pitchFamily="34" charset="0"/>
              </a:defRPr>
            </a:lvl4pPr>
            <a:lvl5pPr algn="ctr"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defRPr/>
            </a:pPr>
            <a:r>
              <a:rPr lang="en-US" altLang="en-US" dirty="0" smtClean="0">
                <a:solidFill>
                  <a:prstClr val="black"/>
                </a:solidFill>
                <a:effectLst/>
              </a:rPr>
              <a:t>List of Bulk Projects without Reticulation </a:t>
            </a:r>
            <a:endParaRPr lang="en-ZA" altLang="en-US" dirty="0" smtClean="0">
              <a:solidFill>
                <a:prstClr val="black"/>
              </a:solidFill>
              <a:effectLst/>
            </a:endParaRPr>
          </a:p>
        </p:txBody>
      </p:sp>
      <p:graphicFrame>
        <p:nvGraphicFramePr>
          <p:cNvPr id="2" name="Table 1"/>
          <p:cNvGraphicFramePr>
            <a:graphicFrameLocks noGrp="1"/>
          </p:cNvGraphicFramePr>
          <p:nvPr>
            <p:extLst>
              <p:ext uri="{D42A27DB-BD31-4B8C-83A1-F6EECF244321}">
                <p14:modId xmlns:p14="http://schemas.microsoft.com/office/powerpoint/2010/main" xmlns="" val="3868040479"/>
              </p:ext>
            </p:extLst>
          </p:nvPr>
        </p:nvGraphicFramePr>
        <p:xfrm>
          <a:off x="1496290" y="1384200"/>
          <a:ext cx="7438160" cy="4169413"/>
        </p:xfrm>
        <a:graphic>
          <a:graphicData uri="http://schemas.openxmlformats.org/drawingml/2006/table">
            <a:tbl>
              <a:tblPr firstRow="1" bandRow="1">
                <a:tableStyleId>{21E4AEA4-8DFA-4A89-87EB-49C32662AFE0}</a:tableStyleId>
              </a:tblPr>
              <a:tblGrid>
                <a:gridCol w="1055639">
                  <a:extLst>
                    <a:ext uri="{9D8B030D-6E8A-4147-A177-3AD203B41FA5}">
                      <a16:colId xmlns="" xmlns:a16="http://schemas.microsoft.com/office/drawing/2014/main" val="4101636523"/>
                    </a:ext>
                  </a:extLst>
                </a:gridCol>
                <a:gridCol w="1029008">
                  <a:extLst>
                    <a:ext uri="{9D8B030D-6E8A-4147-A177-3AD203B41FA5}">
                      <a16:colId xmlns="" xmlns:a16="http://schemas.microsoft.com/office/drawing/2014/main" val="3061915804"/>
                    </a:ext>
                  </a:extLst>
                </a:gridCol>
                <a:gridCol w="5353513">
                  <a:extLst>
                    <a:ext uri="{9D8B030D-6E8A-4147-A177-3AD203B41FA5}">
                      <a16:colId xmlns="" xmlns:a16="http://schemas.microsoft.com/office/drawing/2014/main" val="2013254246"/>
                    </a:ext>
                  </a:extLst>
                </a:gridCol>
              </a:tblGrid>
              <a:tr h="474680">
                <a:tc>
                  <a:txBody>
                    <a:bodyPr/>
                    <a:lstStyle/>
                    <a:p>
                      <a:r>
                        <a:rPr lang="en-ZA" sz="1400" dirty="0" smtClean="0">
                          <a:solidFill>
                            <a:schemeClr val="tx1"/>
                          </a:solidFill>
                        </a:rPr>
                        <a:t>Province </a:t>
                      </a:r>
                      <a:endParaRPr lang="en-ZA" sz="1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smtClean="0">
                          <a:solidFill>
                            <a:schemeClr val="tx1"/>
                          </a:solidFill>
                        </a:rPr>
                        <a:t>No. of</a:t>
                      </a:r>
                      <a:r>
                        <a:rPr lang="en-ZA" sz="1400" baseline="0" dirty="0" smtClean="0">
                          <a:solidFill>
                            <a:schemeClr val="tx1"/>
                          </a:solidFill>
                        </a:rPr>
                        <a:t> Projects</a:t>
                      </a:r>
                      <a:endParaRPr lang="en-ZA" sz="1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smtClean="0">
                          <a:solidFill>
                            <a:schemeClr val="tx1"/>
                          </a:solidFill>
                        </a:rPr>
                        <a:t>List of</a:t>
                      </a:r>
                      <a:r>
                        <a:rPr lang="en-ZA" sz="1400" baseline="0" dirty="0" smtClean="0">
                          <a:solidFill>
                            <a:schemeClr val="tx1"/>
                          </a:solidFill>
                        </a:rPr>
                        <a:t> Projects </a:t>
                      </a:r>
                      <a:endParaRPr lang="en-ZA" sz="1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14306925"/>
                  </a:ext>
                </a:extLst>
              </a:tr>
              <a:tr h="3651253">
                <a:tc>
                  <a:txBody>
                    <a:bodyPr/>
                    <a:lstStyle/>
                    <a:p>
                      <a:r>
                        <a:rPr lang="en-ZA" sz="1400" dirty="0" smtClean="0">
                          <a:solidFill>
                            <a:schemeClr val="tx1"/>
                          </a:solidFill>
                        </a:rPr>
                        <a:t>North</a:t>
                      </a:r>
                      <a:r>
                        <a:rPr lang="en-ZA" sz="1400" baseline="0" dirty="0" smtClean="0">
                          <a:solidFill>
                            <a:schemeClr val="tx1"/>
                          </a:solidFill>
                        </a:rPr>
                        <a:t> West </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smtClean="0">
                          <a:solidFill>
                            <a:schemeClr val="tx1"/>
                          </a:solidFill>
                        </a:rPr>
                        <a:t>Eight</a:t>
                      </a:r>
                      <a:r>
                        <a:rPr lang="en-ZA" sz="1400" baseline="0" dirty="0" smtClean="0">
                          <a:solidFill>
                            <a:schemeClr val="tx1"/>
                          </a:solidFill>
                        </a:rPr>
                        <a:t> (8)</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1775" indent="-231775">
                        <a:spcBef>
                          <a:spcPts val="600"/>
                        </a:spcBef>
                        <a:spcAft>
                          <a:spcPts val="600"/>
                        </a:spcAft>
                        <a:buFont typeface="Arial" panose="020B0604020202020204" pitchFamily="34" charset="0"/>
                        <a:buChar char="•"/>
                      </a:pPr>
                      <a:r>
                        <a:rPr lang="en-ZA" sz="1400" dirty="0" smtClean="0">
                          <a:solidFill>
                            <a:schemeClr val="tx1"/>
                          </a:solidFill>
                        </a:rPr>
                        <a:t>Upgrade</a:t>
                      </a:r>
                      <a:r>
                        <a:rPr lang="en-ZA" sz="1400" baseline="0" dirty="0" smtClean="0">
                          <a:solidFill>
                            <a:schemeClr val="tx1"/>
                          </a:solidFill>
                        </a:rPr>
                        <a:t> of Huhudi Waste Water Treatment Plant (Dr Ruth Segometsi Mompati DM)</a:t>
                      </a:r>
                    </a:p>
                    <a:p>
                      <a:pPr marL="231775" indent="-231775">
                        <a:spcBef>
                          <a:spcPts val="600"/>
                        </a:spcBef>
                        <a:spcAft>
                          <a:spcPts val="600"/>
                        </a:spcAft>
                        <a:buFont typeface="Arial" panose="020B0604020202020204" pitchFamily="34" charset="0"/>
                        <a:buChar char="•"/>
                      </a:pPr>
                      <a:r>
                        <a:rPr lang="en-ZA" sz="1400" baseline="0" dirty="0" smtClean="0">
                          <a:solidFill>
                            <a:schemeClr val="tx1"/>
                          </a:solidFill>
                        </a:rPr>
                        <a:t>Matlosana Bulk Water Supply Upgrade (Dr Kenneth Kaunda DM)  </a:t>
                      </a:r>
                    </a:p>
                    <a:p>
                      <a:pPr marL="231775" indent="-231775">
                        <a:spcBef>
                          <a:spcPts val="600"/>
                        </a:spcBef>
                        <a:spcAft>
                          <a:spcPts val="600"/>
                        </a:spcAft>
                        <a:buFont typeface="Arial" panose="020B0604020202020204" pitchFamily="34" charset="0"/>
                        <a:buChar char="•"/>
                      </a:pPr>
                      <a:r>
                        <a:rPr lang="en-ZA" sz="1400" baseline="0" dirty="0" smtClean="0">
                          <a:solidFill>
                            <a:schemeClr val="tx1"/>
                          </a:solidFill>
                        </a:rPr>
                        <a:t>Groot Marico Waste Water Treatment Plant Upgrade (Ngaka Modiri Molema DM)</a:t>
                      </a:r>
                    </a:p>
                    <a:p>
                      <a:pPr marL="231775" indent="-231775">
                        <a:spcBef>
                          <a:spcPts val="600"/>
                        </a:spcBef>
                        <a:spcAft>
                          <a:spcPts val="600"/>
                        </a:spcAft>
                        <a:buFont typeface="Arial" panose="020B0604020202020204" pitchFamily="34" charset="0"/>
                        <a:buChar char="•"/>
                      </a:pPr>
                      <a:r>
                        <a:rPr lang="en-ZA" sz="1400" baseline="0" dirty="0" smtClean="0">
                          <a:solidFill>
                            <a:schemeClr val="tx1"/>
                          </a:solidFill>
                        </a:rPr>
                        <a:t>Mamusa Bulk Water Supply (Dr Ruth Segometsi Mompati DM)</a:t>
                      </a:r>
                    </a:p>
                    <a:p>
                      <a:pPr marL="231775" indent="-231775">
                        <a:spcBef>
                          <a:spcPts val="600"/>
                        </a:spcBef>
                        <a:spcAft>
                          <a:spcPts val="600"/>
                        </a:spcAft>
                        <a:buFont typeface="Arial" panose="020B0604020202020204" pitchFamily="34" charset="0"/>
                        <a:buChar char="•"/>
                      </a:pPr>
                      <a:r>
                        <a:rPr lang="en-ZA" sz="1400" baseline="0" dirty="0" smtClean="0">
                          <a:solidFill>
                            <a:schemeClr val="tx1"/>
                          </a:solidFill>
                        </a:rPr>
                        <a:t>Pilanesberg Bulk Water Supply (Bojanala Platinum DM) </a:t>
                      </a:r>
                    </a:p>
                    <a:p>
                      <a:pPr marL="231775" indent="-231775">
                        <a:spcBef>
                          <a:spcPts val="600"/>
                        </a:spcBef>
                        <a:spcAft>
                          <a:spcPts val="600"/>
                        </a:spcAft>
                        <a:buFont typeface="Arial" panose="020B0604020202020204" pitchFamily="34" charset="0"/>
                        <a:buChar char="•"/>
                      </a:pPr>
                      <a:r>
                        <a:rPr lang="en-ZA" sz="1400" baseline="0" dirty="0" smtClean="0">
                          <a:solidFill>
                            <a:schemeClr val="tx1"/>
                          </a:solidFill>
                        </a:rPr>
                        <a:t>Moretele North Bulk Water Supply (Bojanala Platinum DM)</a:t>
                      </a:r>
                    </a:p>
                    <a:p>
                      <a:pPr marL="231775" indent="-231775">
                        <a:spcBef>
                          <a:spcPts val="600"/>
                        </a:spcBef>
                        <a:spcAft>
                          <a:spcPts val="600"/>
                        </a:spcAft>
                        <a:buFont typeface="Arial" panose="020B0604020202020204" pitchFamily="34" charset="0"/>
                        <a:buChar char="•"/>
                      </a:pPr>
                      <a:r>
                        <a:rPr lang="en-ZA" sz="1400" baseline="0" dirty="0" smtClean="0">
                          <a:solidFill>
                            <a:schemeClr val="tx1"/>
                          </a:solidFill>
                        </a:rPr>
                        <a:t>Madibeng Bulk water Supply (Bojanala Platinum DM) </a:t>
                      </a:r>
                    </a:p>
                    <a:p>
                      <a:pPr marL="231775" indent="-231775">
                        <a:spcBef>
                          <a:spcPts val="600"/>
                        </a:spcBef>
                        <a:spcAft>
                          <a:spcPts val="600"/>
                        </a:spcAft>
                        <a:buFont typeface="Arial" panose="020B0604020202020204" pitchFamily="34" charset="0"/>
                        <a:buChar char="•"/>
                      </a:pPr>
                      <a:r>
                        <a:rPr lang="en-ZA" sz="1400" baseline="0" dirty="0" smtClean="0">
                          <a:solidFill>
                            <a:schemeClr val="tx1"/>
                          </a:solidFill>
                        </a:rPr>
                        <a:t>Ratlou Bulk Water Supply (Ngaka Modiri Molema DM) </a:t>
                      </a:r>
                      <a:endParaRPr lang="en-ZA" sz="1400" baseline="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830196650"/>
                  </a:ext>
                </a:extLst>
              </a:tr>
            </a:tbl>
          </a:graphicData>
        </a:graphic>
      </p:graphicFrame>
    </p:spTree>
    <p:extLst>
      <p:ext uri="{BB962C8B-B14F-4D97-AF65-F5344CB8AC3E}">
        <p14:creationId xmlns:p14="http://schemas.microsoft.com/office/powerpoint/2010/main" xmlns="" val="979774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ZA" dirty="0" smtClean="0"/>
          </a:p>
          <a:p>
            <a:pPr marL="0" indent="0">
              <a:buNone/>
            </a:pPr>
            <a:endParaRPr lang="en-ZA" dirty="0"/>
          </a:p>
          <a:p>
            <a:pPr marL="0" indent="0">
              <a:buNone/>
            </a:pPr>
            <a:r>
              <a:rPr lang="en-ZA" dirty="0" smtClean="0"/>
              <a:t>                   IMPACT ON APP  2017/18 TARGETS </a:t>
            </a:r>
            <a:endParaRPr lang="en-ZA" dirty="0"/>
          </a:p>
        </p:txBody>
      </p:sp>
    </p:spTree>
    <p:extLst>
      <p:ext uri="{BB962C8B-B14F-4D97-AF65-F5344CB8AC3E}">
        <p14:creationId xmlns:p14="http://schemas.microsoft.com/office/powerpoint/2010/main" xmlns="" val="1164177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28974"/>
            <a:ext cx="7202384" cy="1107854"/>
          </a:xfrm>
        </p:spPr>
        <p:txBody>
          <a:bodyPr/>
          <a:lstStyle/>
          <a:p>
            <a:r>
              <a:rPr lang="en-ZA" sz="3200" dirty="0" smtClean="0"/>
              <a:t>Projects in the APP affected by reprioritisation – (Construction)</a:t>
            </a:r>
            <a:endParaRPr lang="en-ZA" sz="32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27</a:t>
            </a:fld>
            <a:endParaRPr lang="en-US">
              <a:solidFill>
                <a:prstClr val="black"/>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920714609"/>
              </p:ext>
            </p:extLst>
          </p:nvPr>
        </p:nvGraphicFramePr>
        <p:xfrm>
          <a:off x="1484313" y="1136828"/>
          <a:ext cx="7202488" cy="4972559"/>
        </p:xfrm>
        <a:graphic>
          <a:graphicData uri="http://schemas.openxmlformats.org/drawingml/2006/table">
            <a:tbl>
              <a:tblPr firstRow="1" bandRow="1">
                <a:tableStyleId>{5C22544A-7EE6-4342-B048-85BDC9FD1C3A}</a:tableStyleId>
              </a:tblPr>
              <a:tblGrid>
                <a:gridCol w="7202488"/>
              </a:tblGrid>
              <a:tr h="406484">
                <a:tc>
                  <a:txBody>
                    <a:bodyPr/>
                    <a:lstStyle/>
                    <a:p>
                      <a:r>
                        <a:rPr lang="en-US" dirty="0" smtClean="0"/>
                        <a:t>EASTERN</a:t>
                      </a:r>
                      <a:r>
                        <a:rPr lang="en-US" baseline="0" dirty="0" smtClean="0"/>
                        <a:t> CAPE  - 13 PROJECTS</a:t>
                      </a:r>
                      <a:endParaRPr lang="en-US" dirty="0"/>
                    </a:p>
                  </a:txBody>
                  <a:tcPr/>
                </a:tc>
              </a:tr>
              <a:tr h="406484">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NDLAMBE </a:t>
                      </a:r>
                      <a:r>
                        <a:rPr lang="en-ZA" sz="1200" dirty="0">
                          <a:solidFill>
                            <a:srgbClr val="000000"/>
                          </a:solidFill>
                          <a:latin typeface="Calibri"/>
                          <a:ea typeface="Times New Roman"/>
                          <a:cs typeface="Times New Roman"/>
                        </a:rPr>
                        <a:t>BLK WAT SUP (RWSS)</a:t>
                      </a:r>
                      <a:endParaRPr lang="en-US" sz="1200" dirty="0">
                        <a:latin typeface="Times New Roman"/>
                        <a:ea typeface="Times New Roman"/>
                        <a:cs typeface="Times New Roman"/>
                      </a:endParaRPr>
                    </a:p>
                  </a:txBody>
                  <a:tcPr marL="68580" marR="68580" marT="0" marB="0" anchor="b"/>
                </a:tc>
              </a:tr>
              <a:tr h="262063">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XHORA </a:t>
                      </a:r>
                      <a:r>
                        <a:rPr lang="en-ZA" sz="1200" dirty="0">
                          <a:solidFill>
                            <a:srgbClr val="000000"/>
                          </a:solidFill>
                          <a:latin typeface="Calibri"/>
                          <a:ea typeface="Times New Roman"/>
                          <a:cs typeface="Times New Roman"/>
                        </a:rPr>
                        <a:t>EAST BLK WAT SUPPLY</a:t>
                      </a:r>
                      <a:endParaRPr lang="en-US" sz="1200" dirty="0">
                        <a:latin typeface="Times New Roman"/>
                        <a:ea typeface="Times New Roman"/>
                        <a:cs typeface="Times New Roman"/>
                      </a:endParaRPr>
                    </a:p>
                  </a:txBody>
                  <a:tcPr marL="68580" marR="68580" marT="0" marB="0" anchor="b"/>
                </a:tc>
              </a:tr>
              <a:tr h="296563">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GRAFF-REINET </a:t>
                      </a:r>
                      <a:r>
                        <a:rPr lang="en-ZA" sz="1200" dirty="0">
                          <a:solidFill>
                            <a:srgbClr val="000000"/>
                          </a:solidFill>
                          <a:latin typeface="Calibri"/>
                          <a:ea typeface="Times New Roman"/>
                          <a:cs typeface="Times New Roman"/>
                        </a:rPr>
                        <a:t>EMG WT SUP SCH</a:t>
                      </a:r>
                      <a:endParaRPr lang="en-US" sz="1200" dirty="0">
                        <a:latin typeface="Times New Roman"/>
                        <a:ea typeface="Times New Roman"/>
                        <a:cs typeface="Times New Roman"/>
                      </a:endParaRPr>
                    </a:p>
                  </a:txBody>
                  <a:tcPr marL="68580" marR="68580" marT="0" marB="0" anchor="b"/>
                </a:tc>
              </a:tr>
              <a:tr h="333632">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SUNDAYS </a:t>
                      </a:r>
                      <a:r>
                        <a:rPr lang="en-ZA" sz="1200" dirty="0">
                          <a:solidFill>
                            <a:srgbClr val="000000"/>
                          </a:solidFill>
                          <a:latin typeface="Calibri"/>
                          <a:ea typeface="Times New Roman"/>
                          <a:cs typeface="Times New Roman"/>
                        </a:rPr>
                        <a:t>RIVER BK WT SUP(PAT</a:t>
                      </a:r>
                      <a:endParaRPr lang="en-US" sz="1200" dirty="0">
                        <a:latin typeface="Times New Roman"/>
                        <a:ea typeface="Times New Roman"/>
                        <a:cs typeface="Times New Roman"/>
                      </a:endParaRPr>
                    </a:p>
                  </a:txBody>
                  <a:tcPr marL="68580" marR="68580" marT="0" marB="0" anchor="b"/>
                </a:tc>
              </a:tr>
              <a:tr h="247135">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MATATIELE </a:t>
                      </a:r>
                      <a:r>
                        <a:rPr lang="en-ZA" sz="1200" dirty="0">
                          <a:solidFill>
                            <a:srgbClr val="000000"/>
                          </a:solidFill>
                          <a:latin typeface="Calibri"/>
                          <a:ea typeface="Times New Roman"/>
                          <a:cs typeface="Times New Roman"/>
                        </a:rPr>
                        <a:t>BLK WAT SUPPLY</a:t>
                      </a:r>
                      <a:endParaRPr lang="en-US" sz="1200" dirty="0">
                        <a:latin typeface="Times New Roman"/>
                        <a:ea typeface="Times New Roman"/>
                        <a:cs typeface="Times New Roman"/>
                      </a:endParaRPr>
                    </a:p>
                  </a:txBody>
                  <a:tcPr marL="68580" marR="68580" marT="0" marB="0" anchor="b"/>
                </a:tc>
              </a:tr>
              <a:tr h="308919">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NOOITGEDAGT </a:t>
                      </a:r>
                      <a:r>
                        <a:rPr lang="en-ZA" sz="1200" dirty="0">
                          <a:solidFill>
                            <a:srgbClr val="000000"/>
                          </a:solidFill>
                          <a:latin typeface="Calibri"/>
                          <a:ea typeface="Times New Roman"/>
                          <a:cs typeface="Times New Roman"/>
                        </a:rPr>
                        <a:t>BLK WAT SUPPLY</a:t>
                      </a:r>
                      <a:endParaRPr lang="en-US" sz="1200" dirty="0">
                        <a:latin typeface="Times New Roman"/>
                        <a:ea typeface="Times New Roman"/>
                        <a:cs typeface="Times New Roman"/>
                      </a:endParaRPr>
                    </a:p>
                  </a:txBody>
                  <a:tcPr marL="68580" marR="68580" marT="0" marB="0" anchor="b"/>
                </a:tc>
              </a:tr>
              <a:tr h="358346">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SUNDWANA </a:t>
                      </a:r>
                      <a:r>
                        <a:rPr lang="en-ZA" sz="1200" dirty="0">
                          <a:solidFill>
                            <a:srgbClr val="000000"/>
                          </a:solidFill>
                          <a:latin typeface="Calibri"/>
                          <a:ea typeface="Times New Roman"/>
                          <a:cs typeface="Times New Roman"/>
                        </a:rPr>
                        <a:t>WAT SUPPLY</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JAMES KLEYNHANS BULK WATER SUPPLY</a:t>
                      </a:r>
                      <a:endParaRPr lang="en-US" sz="1200" dirty="0">
                        <a:latin typeface="Times New Roman"/>
                        <a:ea typeface="Times New Roman"/>
                        <a:cs typeface="Times New Roman"/>
                      </a:endParaRPr>
                    </a:p>
                  </a:txBody>
                  <a:tcPr marL="68580" marR="68580" marT="0" marB="0" anchor="b"/>
                </a:tc>
              </a:tr>
              <a:tr h="320513">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BELMONT </a:t>
                      </a:r>
                      <a:r>
                        <a:rPr lang="en-ZA" sz="1200" dirty="0">
                          <a:solidFill>
                            <a:srgbClr val="000000"/>
                          </a:solidFill>
                          <a:latin typeface="Calibri"/>
                          <a:ea typeface="Times New Roman"/>
                          <a:cs typeface="Times New Roman"/>
                        </a:rPr>
                        <a:t>WASTE WAT TREAT WRK</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MAYFIELD </a:t>
                      </a:r>
                      <a:r>
                        <a:rPr lang="en-ZA" sz="1200" dirty="0">
                          <a:solidFill>
                            <a:srgbClr val="000000"/>
                          </a:solidFill>
                          <a:latin typeface="Calibri"/>
                          <a:ea typeface="Times New Roman"/>
                          <a:cs typeface="Times New Roman"/>
                        </a:rPr>
                        <a:t>WASTE WAT TRET WRK</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MOUNT </a:t>
                      </a:r>
                      <a:r>
                        <a:rPr lang="en-ZA" sz="1200" dirty="0">
                          <a:solidFill>
                            <a:srgbClr val="000000"/>
                          </a:solidFill>
                          <a:latin typeface="Calibri"/>
                          <a:ea typeface="Times New Roman"/>
                          <a:cs typeface="Times New Roman"/>
                        </a:rPr>
                        <a:t>AYL BK PER URB WT SUP</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-MAKANA </a:t>
                      </a:r>
                      <a:r>
                        <a:rPr lang="en-ZA" sz="1200" dirty="0">
                          <a:solidFill>
                            <a:srgbClr val="000000"/>
                          </a:solidFill>
                          <a:latin typeface="Calibri"/>
                          <a:ea typeface="Times New Roman"/>
                          <a:cs typeface="Times New Roman"/>
                        </a:rPr>
                        <a:t>BLK SEWER</a:t>
                      </a:r>
                      <a:endParaRPr lang="en-US" sz="1200" dirty="0">
                        <a:latin typeface="Times New Roman"/>
                        <a:ea typeface="Times New Roman"/>
                        <a:cs typeface="Times New Roman"/>
                      </a:endParaRPr>
                    </a:p>
                  </a:txBody>
                  <a:tcPr marL="68580" marR="68580" marT="0" marB="0" anchor="b"/>
                </a:tc>
              </a:tr>
              <a:tr h="4064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rgbClr val="000000"/>
                          </a:solidFill>
                          <a:latin typeface="+mn-lt"/>
                          <a:ea typeface="Times New Roman"/>
                          <a:cs typeface="Times New Roman"/>
                        </a:rPr>
                        <a:t>NGQAMAKWE WAT SUPPLY</a:t>
                      </a:r>
                      <a:endParaRPr lang="en-US" sz="1800" dirty="0" smtClean="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xmlns="" val="305322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28974"/>
            <a:ext cx="7202384" cy="789890"/>
          </a:xfrm>
        </p:spPr>
        <p:txBody>
          <a:bodyPr/>
          <a:lstStyle/>
          <a:p>
            <a:r>
              <a:rPr lang="en-ZA" sz="3200" dirty="0" smtClean="0"/>
              <a:t>Projects in the APP affected by reprioritisation - (Construction)</a:t>
            </a:r>
            <a:endParaRPr lang="en-ZA" sz="32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28</a:t>
            </a:fld>
            <a:endParaRPr lang="en-US">
              <a:solidFill>
                <a:prstClr val="black"/>
              </a:solidFill>
            </a:endParaRPr>
          </a:p>
        </p:txBody>
      </p:sp>
      <p:graphicFrame>
        <p:nvGraphicFramePr>
          <p:cNvPr id="7" name="Content Placeholder 6"/>
          <p:cNvGraphicFramePr>
            <a:graphicFrameLocks noGrp="1"/>
          </p:cNvGraphicFramePr>
          <p:nvPr>
            <p:ph idx="1"/>
          </p:nvPr>
        </p:nvGraphicFramePr>
        <p:xfrm>
          <a:off x="1484313" y="1136828"/>
          <a:ext cx="7202488" cy="4982955"/>
        </p:xfrm>
        <a:graphic>
          <a:graphicData uri="http://schemas.openxmlformats.org/drawingml/2006/table">
            <a:tbl>
              <a:tblPr firstRow="1" bandRow="1">
                <a:tableStyleId>{5C22544A-7EE6-4342-B048-85BDC9FD1C3A}</a:tableStyleId>
              </a:tblPr>
              <a:tblGrid>
                <a:gridCol w="7202488"/>
              </a:tblGrid>
              <a:tr h="406484">
                <a:tc>
                  <a:txBody>
                    <a:bodyPr/>
                    <a:lstStyle/>
                    <a:p>
                      <a:r>
                        <a:rPr lang="en-US" dirty="0" smtClean="0"/>
                        <a:t>Free</a:t>
                      </a:r>
                      <a:r>
                        <a:rPr lang="en-US" baseline="0" dirty="0" smtClean="0"/>
                        <a:t> State - 15</a:t>
                      </a:r>
                      <a:endParaRPr lang="en-US" dirty="0"/>
                    </a:p>
                  </a:txBody>
                  <a:tcPr/>
                </a:tc>
              </a:tr>
              <a:tr h="223704">
                <a:tc>
                  <a:txBody>
                    <a:bodyPr/>
                    <a:lstStyle/>
                    <a:p>
                      <a:pPr marL="0" marR="0">
                        <a:spcBef>
                          <a:spcPts val="0"/>
                        </a:spcBef>
                        <a:spcAft>
                          <a:spcPts val="0"/>
                        </a:spcAft>
                      </a:pPr>
                      <a:r>
                        <a:rPr lang="en-GB" sz="1000" dirty="0" smtClean="0">
                          <a:solidFill>
                            <a:srgbClr val="000000"/>
                          </a:solidFill>
                          <a:latin typeface="Calibri"/>
                          <a:ea typeface="Times New Roman"/>
                          <a:cs typeface="Times New Roman"/>
                        </a:rPr>
                        <a:t>TOKOLOGO </a:t>
                      </a:r>
                      <a:r>
                        <a:rPr lang="en-GB" sz="1000" dirty="0">
                          <a:solidFill>
                            <a:srgbClr val="000000"/>
                          </a:solidFill>
                          <a:latin typeface="Calibri"/>
                          <a:ea typeface="Times New Roman"/>
                          <a:cs typeface="Times New Roman"/>
                        </a:rPr>
                        <a:t>REG WAT SUPLY (P2)</a:t>
                      </a:r>
                      <a:endParaRPr lang="en-US" sz="1200" dirty="0">
                        <a:latin typeface="Times New Roman"/>
                        <a:ea typeface="Times New Roman"/>
                        <a:cs typeface="Times New Roman"/>
                      </a:endParaRPr>
                    </a:p>
                  </a:txBody>
                  <a:tcPr marL="68580" marR="68580" marT="0" marB="0" anchor="b"/>
                </a:tc>
              </a:tr>
              <a:tr h="234779">
                <a:tc>
                  <a:txBody>
                    <a:bodyPr/>
                    <a:lstStyle/>
                    <a:p>
                      <a:pPr marL="0" marR="0">
                        <a:spcBef>
                          <a:spcPts val="0"/>
                        </a:spcBef>
                        <a:spcAft>
                          <a:spcPts val="0"/>
                        </a:spcAft>
                      </a:pPr>
                      <a:r>
                        <a:rPr lang="en-GB" sz="1000" dirty="0" smtClean="0">
                          <a:solidFill>
                            <a:srgbClr val="000000"/>
                          </a:solidFill>
                          <a:latin typeface="Calibri"/>
                          <a:ea typeface="Times New Roman"/>
                          <a:cs typeface="Times New Roman"/>
                        </a:rPr>
                        <a:t>DIHLABENG </a:t>
                      </a:r>
                      <a:r>
                        <a:rPr lang="en-GB" sz="1000" dirty="0">
                          <a:solidFill>
                            <a:srgbClr val="000000"/>
                          </a:solidFill>
                          <a:latin typeface="Calibri"/>
                          <a:ea typeface="Times New Roman"/>
                          <a:cs typeface="Times New Roman"/>
                        </a:rPr>
                        <a:t>BLK WAT SUP (PH2)</a:t>
                      </a:r>
                      <a:endParaRPr lang="en-US" sz="1200" dirty="0">
                        <a:latin typeface="Times New Roman"/>
                        <a:ea typeface="Times New Roman"/>
                        <a:cs typeface="Times New Roman"/>
                      </a:endParaRPr>
                    </a:p>
                  </a:txBody>
                  <a:tcPr marL="68580" marR="68580" marT="0" marB="0" anchor="b"/>
                </a:tc>
              </a:tr>
              <a:tr h="247135">
                <a:tc>
                  <a:txBody>
                    <a:bodyPr/>
                    <a:lstStyle/>
                    <a:p>
                      <a:pPr marL="0" marR="0">
                        <a:spcBef>
                          <a:spcPts val="0"/>
                        </a:spcBef>
                        <a:spcAft>
                          <a:spcPts val="0"/>
                        </a:spcAft>
                      </a:pPr>
                      <a:r>
                        <a:rPr lang="en-GB" sz="1000" dirty="0" smtClean="0">
                          <a:solidFill>
                            <a:srgbClr val="000000"/>
                          </a:solidFill>
                          <a:latin typeface="Calibri"/>
                          <a:ea typeface="Times New Roman"/>
                          <a:cs typeface="Times New Roman"/>
                        </a:rPr>
                        <a:t>-MATHJABENG </a:t>
                      </a:r>
                      <a:r>
                        <a:rPr lang="en-GB" sz="1000" dirty="0">
                          <a:solidFill>
                            <a:srgbClr val="000000"/>
                          </a:solidFill>
                          <a:latin typeface="Calibri"/>
                          <a:ea typeface="Times New Roman"/>
                          <a:cs typeface="Times New Roman"/>
                        </a:rPr>
                        <a:t>BLK SWR(WELKOM)</a:t>
                      </a:r>
                      <a:endParaRPr lang="en-US" sz="1200" dirty="0">
                        <a:latin typeface="Times New Roman"/>
                        <a:ea typeface="Times New Roman"/>
                        <a:cs typeface="Times New Roman"/>
                      </a:endParaRPr>
                    </a:p>
                  </a:txBody>
                  <a:tcPr marL="68580" marR="68580" marT="0" marB="0" anchor="b"/>
                </a:tc>
              </a:tr>
              <a:tr h="271848">
                <a:tc>
                  <a:txBody>
                    <a:bodyPr/>
                    <a:lstStyle/>
                    <a:p>
                      <a:pPr marL="0" marR="0">
                        <a:spcBef>
                          <a:spcPts val="0"/>
                        </a:spcBef>
                        <a:spcAft>
                          <a:spcPts val="0"/>
                        </a:spcAft>
                      </a:pPr>
                      <a:r>
                        <a:rPr lang="en-GB" sz="1000" dirty="0" smtClean="0">
                          <a:solidFill>
                            <a:srgbClr val="000000"/>
                          </a:solidFill>
                          <a:latin typeface="Calibri"/>
                          <a:ea typeface="Times New Roman"/>
                          <a:cs typeface="Times New Roman"/>
                        </a:rPr>
                        <a:t>-WELBEDACHT </a:t>
                      </a:r>
                      <a:r>
                        <a:rPr lang="en-GB" sz="1000" dirty="0">
                          <a:solidFill>
                            <a:srgbClr val="000000"/>
                          </a:solidFill>
                          <a:latin typeface="Calibri"/>
                          <a:ea typeface="Times New Roman"/>
                          <a:cs typeface="Times New Roman"/>
                        </a:rPr>
                        <a:t>PIPELINE</a:t>
                      </a:r>
                      <a:endParaRPr lang="en-US" sz="1200" dirty="0">
                        <a:latin typeface="Times New Roman"/>
                        <a:ea typeface="Times New Roman"/>
                        <a:cs typeface="Times New Roman"/>
                      </a:endParaRPr>
                    </a:p>
                  </a:txBody>
                  <a:tcPr marL="68580" marR="68580" marT="0" marB="0" anchor="b"/>
                </a:tc>
              </a:tr>
              <a:tr h="210065">
                <a:tc>
                  <a:txBody>
                    <a:bodyPr/>
                    <a:lstStyle/>
                    <a:p>
                      <a:pPr marL="0" marR="0">
                        <a:spcBef>
                          <a:spcPts val="0"/>
                        </a:spcBef>
                        <a:spcAft>
                          <a:spcPts val="0"/>
                        </a:spcAft>
                      </a:pPr>
                      <a:r>
                        <a:rPr lang="en-GB" sz="1000" dirty="0">
                          <a:solidFill>
                            <a:srgbClr val="000000"/>
                          </a:solidFill>
                          <a:latin typeface="Calibri"/>
                          <a:ea typeface="Times New Roman"/>
                          <a:cs typeface="Times New Roman"/>
                        </a:rPr>
                        <a:t>ROUXVILLE OUTFALL SEWER</a:t>
                      </a:r>
                      <a:endParaRPr lang="en-US" sz="1200" dirty="0">
                        <a:latin typeface="Times New Roman"/>
                        <a:ea typeface="Times New Roman"/>
                        <a:cs typeface="Times New Roman"/>
                      </a:endParaRPr>
                    </a:p>
                  </a:txBody>
                  <a:tcPr marL="68580" marR="68580" marT="0" marB="0" anchor="b"/>
                </a:tc>
              </a:tr>
              <a:tr h="308919">
                <a:tc>
                  <a:txBody>
                    <a:bodyPr/>
                    <a:lstStyle/>
                    <a:p>
                      <a:pPr marL="0" marR="0">
                        <a:spcBef>
                          <a:spcPts val="0"/>
                        </a:spcBef>
                        <a:spcAft>
                          <a:spcPts val="0"/>
                        </a:spcAft>
                      </a:pPr>
                      <a:r>
                        <a:rPr lang="en-GB" sz="1000" dirty="0" smtClean="0">
                          <a:solidFill>
                            <a:srgbClr val="000000"/>
                          </a:solidFill>
                          <a:latin typeface="Calibri"/>
                          <a:ea typeface="Times New Roman"/>
                          <a:cs typeface="Times New Roman"/>
                        </a:rPr>
                        <a:t>JAGERSFONT </a:t>
                      </a:r>
                      <a:r>
                        <a:rPr lang="en-GB" sz="1000" dirty="0">
                          <a:solidFill>
                            <a:srgbClr val="000000"/>
                          </a:solidFill>
                          <a:latin typeface="Calibri"/>
                          <a:ea typeface="Times New Roman"/>
                          <a:cs typeface="Times New Roman"/>
                        </a:rPr>
                        <a:t>/FAURESMTH:BW(P2)</a:t>
                      </a:r>
                      <a:endParaRPr lang="en-US" sz="1200" dirty="0">
                        <a:latin typeface="Times New Roman"/>
                        <a:ea typeface="Times New Roman"/>
                        <a:cs typeface="Times New Roman"/>
                      </a:endParaRPr>
                    </a:p>
                  </a:txBody>
                  <a:tcPr marL="68580" marR="68580" marT="0" marB="0" anchor="b"/>
                </a:tc>
              </a:tr>
              <a:tr h="271849">
                <a:tc>
                  <a:txBody>
                    <a:bodyPr/>
                    <a:lstStyle/>
                    <a:p>
                      <a:pPr marL="0" marR="0">
                        <a:spcBef>
                          <a:spcPts val="0"/>
                        </a:spcBef>
                        <a:spcAft>
                          <a:spcPts val="0"/>
                        </a:spcAft>
                      </a:pPr>
                      <a:r>
                        <a:rPr lang="en-GB" sz="1000" dirty="0" smtClean="0">
                          <a:solidFill>
                            <a:srgbClr val="000000"/>
                          </a:solidFill>
                          <a:latin typeface="Calibri"/>
                          <a:ea typeface="Times New Roman"/>
                          <a:cs typeface="Times New Roman"/>
                        </a:rPr>
                        <a:t>PHUMELELA </a:t>
                      </a:r>
                      <a:r>
                        <a:rPr lang="en-GB" sz="1000" dirty="0">
                          <a:solidFill>
                            <a:srgbClr val="000000"/>
                          </a:solidFill>
                          <a:latin typeface="Calibri"/>
                          <a:ea typeface="Times New Roman"/>
                          <a:cs typeface="Times New Roman"/>
                        </a:rPr>
                        <a:t>BLK WAT SUP PHAS2</a:t>
                      </a:r>
                      <a:endParaRPr lang="en-US" sz="1200" dirty="0">
                        <a:latin typeface="Times New Roman"/>
                        <a:ea typeface="Times New Roman"/>
                        <a:cs typeface="Times New Roman"/>
                      </a:endParaRPr>
                    </a:p>
                  </a:txBody>
                  <a:tcPr marL="68580" marR="68580" marT="0" marB="0" anchor="b"/>
                </a:tc>
              </a:tr>
              <a:tr h="308919">
                <a:tc>
                  <a:txBody>
                    <a:bodyPr/>
                    <a:lstStyle/>
                    <a:p>
                      <a:pPr marL="0" marR="0">
                        <a:spcBef>
                          <a:spcPts val="0"/>
                        </a:spcBef>
                        <a:spcAft>
                          <a:spcPts val="0"/>
                        </a:spcAft>
                      </a:pPr>
                      <a:r>
                        <a:rPr lang="en-GB" sz="1000" dirty="0" smtClean="0">
                          <a:solidFill>
                            <a:srgbClr val="000000"/>
                          </a:solidFill>
                          <a:latin typeface="Calibri"/>
                          <a:ea typeface="Times New Roman"/>
                          <a:cs typeface="Times New Roman"/>
                        </a:rPr>
                        <a:t>MOQHAKA </a:t>
                      </a:r>
                      <a:r>
                        <a:rPr lang="en-GB" sz="1000" dirty="0">
                          <a:solidFill>
                            <a:srgbClr val="000000"/>
                          </a:solidFill>
                          <a:latin typeface="Calibri"/>
                          <a:ea typeface="Times New Roman"/>
                          <a:cs typeface="Times New Roman"/>
                        </a:rPr>
                        <a:t>BW(STRYN KRNS WT P1</a:t>
                      </a:r>
                      <a:endParaRPr lang="en-US" sz="1200" dirty="0">
                        <a:latin typeface="Times New Roman"/>
                        <a:ea typeface="Times New Roman"/>
                        <a:cs typeface="Times New Roman"/>
                      </a:endParaRPr>
                    </a:p>
                  </a:txBody>
                  <a:tcPr marL="68580" marR="68580" marT="0" marB="0" anchor="b"/>
                </a:tc>
              </a:tr>
              <a:tr h="284205">
                <a:tc>
                  <a:txBody>
                    <a:bodyPr/>
                    <a:lstStyle/>
                    <a:p>
                      <a:pPr marL="0" marR="0">
                        <a:spcBef>
                          <a:spcPts val="0"/>
                        </a:spcBef>
                        <a:spcAft>
                          <a:spcPts val="0"/>
                        </a:spcAft>
                      </a:pPr>
                      <a:r>
                        <a:rPr lang="en-GB" sz="1000" dirty="0" smtClean="0">
                          <a:solidFill>
                            <a:srgbClr val="000000"/>
                          </a:solidFill>
                          <a:latin typeface="Calibri"/>
                          <a:ea typeface="Times New Roman"/>
                          <a:cs typeface="Times New Roman"/>
                        </a:rPr>
                        <a:t>TSWELOPELE </a:t>
                      </a:r>
                      <a:r>
                        <a:rPr lang="en-GB" sz="1000" dirty="0">
                          <a:solidFill>
                            <a:srgbClr val="000000"/>
                          </a:solidFill>
                          <a:latin typeface="Calibri"/>
                          <a:ea typeface="Times New Roman"/>
                          <a:cs typeface="Times New Roman"/>
                        </a:rPr>
                        <a:t>BLK WAT SUP PH1</a:t>
                      </a:r>
                      <a:endParaRPr lang="en-US" sz="1200" dirty="0">
                        <a:latin typeface="Times New Roman"/>
                        <a:ea typeface="Times New Roman"/>
                        <a:cs typeface="Times New Roman"/>
                      </a:endParaRPr>
                    </a:p>
                  </a:txBody>
                  <a:tcPr marL="68580" marR="68580" marT="0" marB="0" anchor="b"/>
                </a:tc>
              </a:tr>
              <a:tr h="271849">
                <a:tc>
                  <a:txBody>
                    <a:bodyPr/>
                    <a:lstStyle/>
                    <a:p>
                      <a:pPr marL="0" marR="0">
                        <a:spcBef>
                          <a:spcPts val="0"/>
                        </a:spcBef>
                        <a:spcAft>
                          <a:spcPts val="0"/>
                        </a:spcAft>
                      </a:pPr>
                      <a:r>
                        <a:rPr lang="en-GB" sz="1000" dirty="0" smtClean="0">
                          <a:solidFill>
                            <a:srgbClr val="000000"/>
                          </a:solidFill>
                          <a:latin typeface="Calibri"/>
                          <a:ea typeface="Times New Roman"/>
                          <a:cs typeface="Times New Roman"/>
                        </a:rPr>
                        <a:t>MALUTI-A-PHOFU </a:t>
                      </a:r>
                      <a:r>
                        <a:rPr lang="en-GB" sz="1000" dirty="0">
                          <a:solidFill>
                            <a:srgbClr val="000000"/>
                          </a:solidFill>
                          <a:latin typeface="Calibri"/>
                          <a:ea typeface="Times New Roman"/>
                          <a:cs typeface="Times New Roman"/>
                        </a:rPr>
                        <a:t>BK WT SUP </a:t>
                      </a:r>
                      <a:r>
                        <a:rPr lang="en-GB" sz="1000" dirty="0" smtClean="0">
                          <a:solidFill>
                            <a:srgbClr val="000000"/>
                          </a:solidFill>
                          <a:latin typeface="Calibri"/>
                          <a:ea typeface="Times New Roman"/>
                          <a:cs typeface="Times New Roman"/>
                        </a:rPr>
                        <a:t>P2</a:t>
                      </a:r>
                    </a:p>
                    <a:p>
                      <a:pPr marL="0" marR="0">
                        <a:spcBef>
                          <a:spcPts val="0"/>
                        </a:spcBef>
                        <a:spcAft>
                          <a:spcPts val="0"/>
                        </a:spcAft>
                      </a:pPr>
                      <a:endParaRPr lang="en-US" sz="1200" dirty="0">
                        <a:latin typeface="Times New Roman"/>
                        <a:ea typeface="Times New Roman"/>
                        <a:cs typeface="Times New Roman"/>
                      </a:endParaRPr>
                    </a:p>
                  </a:txBody>
                  <a:tcPr marL="68580" marR="68580" marT="0" marB="0" anchor="b"/>
                </a:tc>
              </a:tr>
              <a:tr h="247135">
                <a:tc>
                  <a:txBody>
                    <a:bodyPr/>
                    <a:lstStyle/>
                    <a:p>
                      <a:pPr marL="0" marR="0">
                        <a:spcBef>
                          <a:spcPts val="0"/>
                        </a:spcBef>
                        <a:spcAft>
                          <a:spcPts val="0"/>
                        </a:spcAft>
                      </a:pPr>
                      <a:r>
                        <a:rPr lang="en-GB" sz="1000" dirty="0" smtClean="0">
                          <a:solidFill>
                            <a:srgbClr val="000000"/>
                          </a:solidFill>
                          <a:latin typeface="Calibri"/>
                          <a:ea typeface="Times New Roman"/>
                          <a:cs typeface="Times New Roman"/>
                        </a:rPr>
                        <a:t>MAFUBE </a:t>
                      </a:r>
                      <a:r>
                        <a:rPr lang="en-GB" sz="1000" dirty="0">
                          <a:solidFill>
                            <a:srgbClr val="000000"/>
                          </a:solidFill>
                          <a:latin typeface="Calibri"/>
                          <a:ea typeface="Times New Roman"/>
                          <a:cs typeface="Times New Roman"/>
                        </a:rPr>
                        <a:t>BLK SEWER PHASE </a:t>
                      </a:r>
                      <a:r>
                        <a:rPr lang="en-GB" sz="1000" dirty="0" smtClean="0">
                          <a:solidFill>
                            <a:srgbClr val="000000"/>
                          </a:solidFill>
                          <a:latin typeface="Calibri"/>
                          <a:ea typeface="Times New Roman"/>
                          <a:cs typeface="Times New Roman"/>
                        </a:rPr>
                        <a:t>1</a:t>
                      </a:r>
                    </a:p>
                    <a:p>
                      <a:pPr marL="0" marR="0">
                        <a:spcBef>
                          <a:spcPts val="0"/>
                        </a:spcBef>
                        <a:spcAft>
                          <a:spcPts val="0"/>
                        </a:spcAft>
                      </a:pPr>
                      <a:endParaRPr lang="en-US" sz="1200" dirty="0">
                        <a:latin typeface="Times New Roman"/>
                        <a:ea typeface="Times New Roman"/>
                        <a:cs typeface="Times New Roman"/>
                      </a:endParaRPr>
                    </a:p>
                  </a:txBody>
                  <a:tcPr marL="68580" marR="68580" marT="0" marB="0" anchor="b"/>
                </a:tc>
              </a:tr>
              <a:tr h="2718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ea typeface="Times New Roman"/>
                          <a:cs typeface="Times New Roman"/>
                        </a:rPr>
                        <a:t>MASILONYANA BK SEW (BRNDFRT&amp;WNBR</a:t>
                      </a:r>
                      <a:endParaRPr lang="en-US" sz="1800" dirty="0" smtClean="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txBody>
                  <a:tcPr marL="68580" marR="68580" marT="0" marB="0" anchor="b"/>
                </a:tc>
              </a:tr>
              <a:tr h="3089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ea typeface="Times New Roman"/>
                          <a:cs typeface="Times New Roman"/>
                        </a:rPr>
                        <a:t>MANTSOPA BLK SWR(LADYBRAND)</a:t>
                      </a:r>
                      <a:endParaRPr lang="en-US" sz="1800" dirty="0" smtClean="0">
                        <a:latin typeface="Times New Roman"/>
                        <a:ea typeface="Times New Roman"/>
                        <a:cs typeface="Times New Roman"/>
                      </a:endParaRPr>
                    </a:p>
                    <a:p>
                      <a:pPr marL="0" marR="0">
                        <a:spcBef>
                          <a:spcPts val="0"/>
                        </a:spcBef>
                        <a:spcAft>
                          <a:spcPts val="0"/>
                        </a:spcAft>
                      </a:pP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GB" sz="1000" dirty="0" smtClean="0">
                          <a:solidFill>
                            <a:srgbClr val="000000"/>
                          </a:solidFill>
                          <a:latin typeface="Calibri"/>
                          <a:ea typeface="Times New Roman"/>
                          <a:cs typeface="Times New Roman"/>
                        </a:rPr>
                        <a:t>NKETOANA </a:t>
                      </a:r>
                      <a:r>
                        <a:rPr lang="en-GB" sz="1000" dirty="0">
                          <a:solidFill>
                            <a:srgbClr val="000000"/>
                          </a:solidFill>
                          <a:latin typeface="Calibri"/>
                          <a:ea typeface="Times New Roman"/>
                          <a:cs typeface="Times New Roman"/>
                        </a:rPr>
                        <a:t>BLK WAT SUP PHAS 1</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GB" sz="1000" dirty="0" smtClean="0">
                          <a:solidFill>
                            <a:srgbClr val="000000"/>
                          </a:solidFill>
                          <a:latin typeface="Calibri"/>
                          <a:ea typeface="Times New Roman"/>
                          <a:cs typeface="Times New Roman"/>
                        </a:rPr>
                        <a:t>NGWATHE </a:t>
                      </a:r>
                      <a:r>
                        <a:rPr lang="en-GB" sz="1000" dirty="0">
                          <a:solidFill>
                            <a:srgbClr val="000000"/>
                          </a:solidFill>
                          <a:latin typeface="Calibri"/>
                          <a:ea typeface="Times New Roman"/>
                          <a:cs typeface="Times New Roman"/>
                        </a:rPr>
                        <a:t>BLK SEWER PHASE 2</a:t>
                      </a:r>
                      <a:endParaRPr lang="en-US" sz="1200" dirty="0">
                        <a:latin typeface="Times New Roman"/>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xmlns="" val="4153832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28974"/>
            <a:ext cx="7202384" cy="1107854"/>
          </a:xfrm>
        </p:spPr>
        <p:txBody>
          <a:bodyPr/>
          <a:lstStyle/>
          <a:p>
            <a:r>
              <a:rPr lang="en-ZA" sz="3200" dirty="0" smtClean="0"/>
              <a:t>Projects in the APP affected by reprioritisation - (Construction)</a:t>
            </a:r>
            <a:endParaRPr lang="en-ZA" sz="32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29</a:t>
            </a:fld>
            <a:endParaRPr lang="en-US">
              <a:solidFill>
                <a:prstClr val="black"/>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2513173"/>
              </p:ext>
            </p:extLst>
          </p:nvPr>
        </p:nvGraphicFramePr>
        <p:xfrm>
          <a:off x="1484313" y="1409953"/>
          <a:ext cx="7202488" cy="2438904"/>
        </p:xfrm>
        <a:graphic>
          <a:graphicData uri="http://schemas.openxmlformats.org/drawingml/2006/table">
            <a:tbl>
              <a:tblPr firstRow="1" bandRow="1">
                <a:tableStyleId>{5C22544A-7EE6-4342-B048-85BDC9FD1C3A}</a:tableStyleId>
              </a:tblPr>
              <a:tblGrid>
                <a:gridCol w="3601244"/>
                <a:gridCol w="3601244"/>
              </a:tblGrid>
              <a:tr h="406484">
                <a:tc gridSpan="2">
                  <a:txBody>
                    <a:bodyPr/>
                    <a:lstStyle/>
                    <a:p>
                      <a:r>
                        <a:rPr lang="en-US" dirty="0" smtClean="0"/>
                        <a:t>Gauteng - 4</a:t>
                      </a:r>
                      <a:endParaRPr lang="en-US" dirty="0"/>
                    </a:p>
                  </a:txBody>
                  <a:tcPr/>
                </a:tc>
                <a:tc hMerge="1">
                  <a:txBody>
                    <a:bodyPr/>
                    <a:lstStyle/>
                    <a:p>
                      <a:endParaRPr lang="en-US" dirty="0"/>
                    </a:p>
                  </a:txBody>
                  <a:tcPr/>
                </a:tc>
              </a:tr>
              <a:tr h="406484">
                <a:tc>
                  <a:txBody>
                    <a:bodyPr/>
                    <a:lstStyle/>
                    <a:p>
                      <a:pPr marL="0" marR="0">
                        <a:spcBef>
                          <a:spcPts val="0"/>
                        </a:spcBef>
                        <a:spcAft>
                          <a:spcPts val="0"/>
                        </a:spcAft>
                      </a:pPr>
                      <a:r>
                        <a:rPr lang="en-ZA" sz="1000" dirty="0" smtClean="0">
                          <a:solidFill>
                            <a:srgbClr val="000000"/>
                          </a:solidFill>
                          <a:latin typeface="Calibri"/>
                          <a:ea typeface="Times New Roman"/>
                          <a:cs typeface="Times New Roman"/>
                        </a:rPr>
                        <a:t>MEYERTON </a:t>
                      </a:r>
                      <a:r>
                        <a:rPr lang="en-ZA" sz="1000" dirty="0">
                          <a:solidFill>
                            <a:srgbClr val="000000"/>
                          </a:solidFill>
                          <a:latin typeface="Calibri"/>
                          <a:ea typeface="Times New Roman"/>
                          <a:cs typeface="Times New Roman"/>
                        </a:rPr>
                        <a:t>WSTEWT TRE WRKS P1</a:t>
                      </a:r>
                      <a:endParaRPr lang="en-US" sz="1200" dirty="0">
                        <a:latin typeface="Times New Roman"/>
                        <a:ea typeface="Times New Roman"/>
                        <a:cs typeface="Times New Roman"/>
                      </a:endParaRPr>
                    </a:p>
                  </a:txBody>
                  <a:tcPr marL="68580" marR="68580" marT="0" marB="0" anchor="b"/>
                </a:tc>
                <a:tc>
                  <a:txBody>
                    <a:bodyPr/>
                    <a:lstStyle/>
                    <a:p>
                      <a:endParaRPr lang="en-US"/>
                    </a:p>
                  </a:txBody>
                  <a:tcPr/>
                </a:tc>
              </a:tr>
              <a:tr h="406484">
                <a:tc>
                  <a:txBody>
                    <a:bodyPr/>
                    <a:lstStyle/>
                    <a:p>
                      <a:pPr marL="0" marR="0">
                        <a:spcBef>
                          <a:spcPts val="0"/>
                        </a:spcBef>
                        <a:spcAft>
                          <a:spcPts val="0"/>
                        </a:spcAft>
                      </a:pPr>
                      <a:r>
                        <a:rPr lang="en-ZA" sz="1000" dirty="0" smtClean="0">
                          <a:solidFill>
                            <a:srgbClr val="000000"/>
                          </a:solidFill>
                          <a:latin typeface="Calibri"/>
                          <a:ea typeface="Times New Roman"/>
                          <a:cs typeface="Times New Roman"/>
                        </a:rPr>
                        <a:t>SEDIBENG </a:t>
                      </a:r>
                      <a:r>
                        <a:rPr lang="en-ZA" sz="1000" dirty="0">
                          <a:solidFill>
                            <a:srgbClr val="000000"/>
                          </a:solidFill>
                          <a:latin typeface="Calibri"/>
                          <a:ea typeface="Times New Roman"/>
                          <a:cs typeface="Times New Roman"/>
                        </a:rPr>
                        <a:t>BULK REGIONAL SEWR</a:t>
                      </a:r>
                      <a:endParaRPr lang="en-US" sz="1200" dirty="0">
                        <a:latin typeface="Times New Roman"/>
                        <a:ea typeface="Times New Roman"/>
                        <a:cs typeface="Times New Roman"/>
                      </a:endParaRPr>
                    </a:p>
                  </a:txBody>
                  <a:tcPr marL="68580" marR="68580" marT="0" marB="0" anchor="b"/>
                </a:tc>
                <a:tc>
                  <a:txBody>
                    <a:bodyPr/>
                    <a:lstStyle/>
                    <a:p>
                      <a:endParaRPr lang="en-US"/>
                    </a:p>
                  </a:txBody>
                  <a:tcPr/>
                </a:tc>
              </a:tr>
              <a:tr h="406484">
                <a:tc>
                  <a:txBody>
                    <a:bodyPr/>
                    <a:lstStyle/>
                    <a:p>
                      <a:pPr marL="0" marR="0">
                        <a:spcBef>
                          <a:spcPts val="0"/>
                        </a:spcBef>
                        <a:spcAft>
                          <a:spcPts val="0"/>
                        </a:spcAft>
                      </a:pPr>
                      <a:r>
                        <a:rPr lang="en-ZA" sz="1000" dirty="0" smtClean="0">
                          <a:solidFill>
                            <a:srgbClr val="000000"/>
                          </a:solidFill>
                          <a:latin typeface="Calibri"/>
                          <a:ea typeface="Times New Roman"/>
                          <a:cs typeface="Times New Roman"/>
                        </a:rPr>
                        <a:t>SEBOKENG </a:t>
                      </a:r>
                      <a:r>
                        <a:rPr lang="en-ZA" sz="1000" dirty="0">
                          <a:solidFill>
                            <a:srgbClr val="000000"/>
                          </a:solidFill>
                          <a:latin typeface="Calibri"/>
                          <a:ea typeface="Times New Roman"/>
                          <a:cs typeface="Times New Roman"/>
                        </a:rPr>
                        <a:t>WST TRE WRKS PH1&amp;2</a:t>
                      </a:r>
                      <a:endParaRPr lang="en-US" sz="1200" dirty="0">
                        <a:latin typeface="Times New Roman"/>
                        <a:ea typeface="Times New Roman"/>
                        <a:cs typeface="Times New Roman"/>
                      </a:endParaRPr>
                    </a:p>
                  </a:txBody>
                  <a:tcPr marL="68580" marR="68580" marT="0" marB="0" anchor="b"/>
                </a:tc>
                <a:tc>
                  <a:txBody>
                    <a:bodyPr/>
                    <a:lstStyle/>
                    <a:p>
                      <a:endParaRPr lang="en-US"/>
                    </a:p>
                  </a:txBody>
                  <a:tcPr/>
                </a:tc>
              </a:tr>
              <a:tr h="406484">
                <a:tc>
                  <a:txBody>
                    <a:bodyPr/>
                    <a:lstStyle/>
                    <a:p>
                      <a:pPr marL="0" marR="0">
                        <a:spcBef>
                          <a:spcPts val="0"/>
                        </a:spcBef>
                        <a:spcAft>
                          <a:spcPts val="0"/>
                        </a:spcAft>
                      </a:pPr>
                      <a:r>
                        <a:rPr lang="en-ZA" sz="1000" dirty="0" smtClean="0">
                          <a:solidFill>
                            <a:srgbClr val="000000"/>
                          </a:solidFill>
                          <a:latin typeface="Calibri"/>
                          <a:ea typeface="Times New Roman"/>
                          <a:cs typeface="Times New Roman"/>
                        </a:rPr>
                        <a:t>WEST/RANDF </a:t>
                      </a:r>
                      <a:r>
                        <a:rPr lang="en-ZA" sz="1000" dirty="0">
                          <a:solidFill>
                            <a:srgbClr val="000000"/>
                          </a:solidFill>
                          <a:latin typeface="Calibri"/>
                          <a:ea typeface="Times New Roman"/>
                          <a:cs typeface="Times New Roman"/>
                        </a:rPr>
                        <a:t>REG BWT(ZUURBKM)</a:t>
                      </a:r>
                      <a:endParaRPr lang="en-US" sz="1200" dirty="0">
                        <a:latin typeface="Times New Roman"/>
                        <a:ea typeface="Times New Roman"/>
                        <a:cs typeface="Times New Roman"/>
                      </a:endParaRPr>
                    </a:p>
                  </a:txBody>
                  <a:tcPr marL="68580" marR="68580" marT="0" marB="0" anchor="b"/>
                </a:tc>
                <a:tc>
                  <a:txBody>
                    <a:bodyPr/>
                    <a:lstStyle/>
                    <a:p>
                      <a:endParaRPr lang="en-US"/>
                    </a:p>
                  </a:txBody>
                  <a:tcPr/>
                </a:tc>
              </a:tr>
              <a:tr h="406484">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nchor="b"/>
                </a:tc>
                <a:tc>
                  <a:txBody>
                    <a:bodyPr/>
                    <a:lstStyle/>
                    <a:p>
                      <a:endParaRPr lang="en-US" dirty="0"/>
                    </a:p>
                  </a:txBody>
                  <a:tcPr/>
                </a:tc>
              </a:tr>
            </a:tbl>
          </a:graphicData>
        </a:graphic>
      </p:graphicFrame>
    </p:spTree>
    <p:extLst>
      <p:ext uri="{BB962C8B-B14F-4D97-AF65-F5344CB8AC3E}">
        <p14:creationId xmlns:p14="http://schemas.microsoft.com/office/powerpoint/2010/main" xmlns="" val="2355722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5656" y="95155"/>
            <a:ext cx="7560840" cy="792087"/>
          </a:xfrm>
        </p:spPr>
        <p:txBody>
          <a:bodyPr>
            <a:noAutofit/>
          </a:bodyPr>
          <a:lstStyle/>
          <a:p>
            <a:pPr indent="457200">
              <a:lnSpc>
                <a:spcPct val="115000"/>
              </a:lnSpc>
              <a:spcAft>
                <a:spcPts val="1000"/>
              </a:spcAft>
            </a:pPr>
            <a:r>
              <a:rPr lang="en-ZA" sz="4000" dirty="0" smtClean="0">
                <a:ea typeface="Calibri"/>
                <a:cs typeface="Times New Roman"/>
              </a:rPr>
              <a:t>RBIG Background and Progress</a:t>
            </a:r>
            <a:endParaRPr lang="en-ZA" sz="4000" dirty="0">
              <a:ea typeface="Calibri"/>
              <a:cs typeface="Times New Roman"/>
            </a:endParaRPr>
          </a:p>
        </p:txBody>
      </p:sp>
      <p:sp>
        <p:nvSpPr>
          <p:cNvPr id="4" name="Content Placeholder 3"/>
          <p:cNvSpPr>
            <a:spLocks noGrp="1"/>
          </p:cNvSpPr>
          <p:nvPr>
            <p:ph idx="1"/>
          </p:nvPr>
        </p:nvSpPr>
        <p:spPr>
          <a:xfrm>
            <a:off x="1547663" y="1089118"/>
            <a:ext cx="7405837" cy="5352257"/>
          </a:xfrm>
        </p:spPr>
        <p:txBody>
          <a:bodyPr>
            <a:noAutofit/>
          </a:bodyPr>
          <a:lstStyle/>
          <a:p>
            <a:pPr algn="just"/>
            <a:r>
              <a:rPr lang="en-ZA" sz="2200" dirty="0" smtClean="0">
                <a:latin typeface="Arial" pitchFamily="34" charset="0"/>
                <a:cs typeface="Arial" pitchFamily="34" charset="0"/>
              </a:rPr>
              <a:t>The programme started in 2007/8 financial year, as schedule 7 which was subsequently changed to schedule 6 of Division of Revenue Act (</a:t>
            </a:r>
            <a:r>
              <a:rPr lang="en-ZA" sz="2200" dirty="0" err="1" smtClean="0">
                <a:latin typeface="Arial" pitchFamily="34" charset="0"/>
                <a:cs typeface="Arial" pitchFamily="34" charset="0"/>
              </a:rPr>
              <a:t>DoRA</a:t>
            </a:r>
            <a:r>
              <a:rPr lang="en-ZA" sz="2200" dirty="0" smtClean="0">
                <a:latin typeface="Arial" pitchFamily="34" charset="0"/>
                <a:cs typeface="Arial" pitchFamily="34" charset="0"/>
              </a:rPr>
              <a:t>) </a:t>
            </a:r>
          </a:p>
          <a:p>
            <a:pPr algn="just"/>
            <a:r>
              <a:rPr lang="en-ZA" sz="2200" dirty="0" smtClean="0">
                <a:latin typeface="Arial" pitchFamily="34" charset="0"/>
                <a:cs typeface="Arial" pitchFamily="34" charset="0"/>
              </a:rPr>
              <a:t>A total of </a:t>
            </a:r>
            <a:r>
              <a:rPr lang="en-ZA" sz="2200" b="1" dirty="0" smtClean="0">
                <a:latin typeface="Arial" pitchFamily="34" charset="0"/>
                <a:cs typeface="Arial" pitchFamily="34" charset="0"/>
              </a:rPr>
              <a:t>67 projects </a:t>
            </a:r>
            <a:r>
              <a:rPr lang="en-ZA" sz="2200" dirty="0" smtClean="0">
                <a:latin typeface="Arial" pitchFamily="34" charset="0"/>
                <a:cs typeface="Arial" pitchFamily="34" charset="0"/>
              </a:rPr>
              <a:t>has been completed since inception until the end of 2016/17 financial year (below is the breakdown per financial year and project list completed)</a:t>
            </a:r>
          </a:p>
          <a:p>
            <a:pPr algn="just"/>
            <a:r>
              <a:rPr lang="en-ZA" sz="2200" b="1" dirty="0" smtClean="0">
                <a:latin typeface="Arial" pitchFamily="34" charset="0"/>
                <a:cs typeface="Arial" pitchFamily="34" charset="0"/>
              </a:rPr>
              <a:t>R3.9 billion </a:t>
            </a:r>
            <a:r>
              <a:rPr lang="en-ZA" sz="2200" dirty="0" smtClean="0">
                <a:latin typeface="Arial" pitchFamily="34" charset="0"/>
                <a:cs typeface="Arial" pitchFamily="34" charset="0"/>
              </a:rPr>
              <a:t>was spend  by the programme to complete the 67 projects</a:t>
            </a:r>
          </a:p>
          <a:p>
            <a:pPr algn="just"/>
            <a:r>
              <a:rPr lang="en-ZA" sz="2200" dirty="0" smtClean="0">
                <a:latin typeface="Arial" pitchFamily="34" charset="0"/>
                <a:cs typeface="Arial" pitchFamily="34" charset="0"/>
              </a:rPr>
              <a:t>For 2017/18 financial 97 projects are implemented with 26 projects planned for completion at the end of financial year</a:t>
            </a:r>
          </a:p>
          <a:p>
            <a:pPr algn="just"/>
            <a:r>
              <a:rPr lang="en-ZA" sz="2200" dirty="0" smtClean="0">
                <a:latin typeface="Arial" pitchFamily="34" charset="0"/>
                <a:cs typeface="Arial" pitchFamily="34" charset="0"/>
              </a:rPr>
              <a:t>5 projects has been completed up to the end of quarter 3 (December 2017)</a:t>
            </a:r>
          </a:p>
        </p:txBody>
      </p:sp>
      <p:sp>
        <p:nvSpPr>
          <p:cNvPr id="5"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3</a:t>
            </a:fld>
            <a:endParaRPr lang="en-ZA" altLang="en-US" sz="1200" smtClean="0">
              <a:solidFill>
                <a:srgbClr val="000000"/>
              </a:solidFill>
            </a:endParaRPr>
          </a:p>
        </p:txBody>
      </p:sp>
    </p:spTree>
    <p:extLst>
      <p:ext uri="{BB962C8B-B14F-4D97-AF65-F5344CB8AC3E}">
        <p14:creationId xmlns:p14="http://schemas.microsoft.com/office/powerpoint/2010/main" xmlns="" val="9564705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28974"/>
            <a:ext cx="7202384" cy="1107854"/>
          </a:xfrm>
        </p:spPr>
        <p:txBody>
          <a:bodyPr/>
          <a:lstStyle/>
          <a:p>
            <a:r>
              <a:rPr lang="en-ZA" sz="3200" dirty="0" smtClean="0"/>
              <a:t>Projects in the APP affected by reprioritisation - (Construction)</a:t>
            </a:r>
            <a:endParaRPr lang="en-ZA" sz="32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30</a:t>
            </a:fld>
            <a:endParaRPr lang="en-US">
              <a:solidFill>
                <a:prstClr val="black"/>
              </a:solidFill>
            </a:endParaRPr>
          </a:p>
        </p:txBody>
      </p:sp>
      <p:graphicFrame>
        <p:nvGraphicFramePr>
          <p:cNvPr id="7" name="Content Placeholder 6"/>
          <p:cNvGraphicFramePr>
            <a:graphicFrameLocks noGrp="1"/>
          </p:cNvGraphicFramePr>
          <p:nvPr>
            <p:ph idx="1"/>
          </p:nvPr>
        </p:nvGraphicFramePr>
        <p:xfrm>
          <a:off x="1484313" y="1136828"/>
          <a:ext cx="7202488" cy="3312580"/>
        </p:xfrm>
        <a:graphic>
          <a:graphicData uri="http://schemas.openxmlformats.org/drawingml/2006/table">
            <a:tbl>
              <a:tblPr firstRow="1" bandRow="1">
                <a:tableStyleId>{5C22544A-7EE6-4342-B048-85BDC9FD1C3A}</a:tableStyleId>
              </a:tblPr>
              <a:tblGrid>
                <a:gridCol w="7202488"/>
              </a:tblGrid>
              <a:tr h="406484">
                <a:tc>
                  <a:txBody>
                    <a:bodyPr/>
                    <a:lstStyle/>
                    <a:p>
                      <a:r>
                        <a:rPr lang="en-US" dirty="0" smtClean="0"/>
                        <a:t>Limpopo - 7</a:t>
                      </a:r>
                      <a:endParaRPr lang="en-US" dirty="0"/>
                    </a:p>
                  </a:txBody>
                  <a:tcPr/>
                </a:tc>
              </a:tr>
              <a:tr h="4064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rgbClr val="000000"/>
                          </a:solidFill>
                          <a:latin typeface="Arial" pitchFamily="34" charset="0"/>
                          <a:ea typeface="Times New Roman"/>
                          <a:cs typeface="Arial" pitchFamily="34" charset="0"/>
                        </a:rPr>
                        <a:t>GIYANI BW REL P1(NANDN NSAM</a:t>
                      </a:r>
                      <a:endParaRPr lang="en-US" sz="1400" dirty="0" smtClean="0">
                        <a:latin typeface="Arial" pitchFamily="34" charset="0"/>
                        <a:ea typeface="Times New Roman"/>
                        <a:cs typeface="Arial" pitchFamily="34" charset="0"/>
                      </a:endParaRPr>
                    </a:p>
                    <a:p>
                      <a:pPr marL="0" marR="0">
                        <a:spcBef>
                          <a:spcPts val="0"/>
                        </a:spcBef>
                        <a:spcAft>
                          <a:spcPts val="0"/>
                        </a:spcAft>
                      </a:pPr>
                      <a:endParaRPr lang="en-US" sz="1400" dirty="0">
                        <a:latin typeface="Arial" pitchFamily="34" charset="0"/>
                        <a:ea typeface="Times New Roman"/>
                        <a:cs typeface="Arial" pitchFamily="34" charset="0"/>
                      </a:endParaRPr>
                    </a:p>
                  </a:txBody>
                  <a:tcPr marL="68580" marR="68580" marT="0" marB="0" anchor="b"/>
                </a:tc>
              </a:tr>
              <a:tr h="406484">
                <a:tc>
                  <a:txBody>
                    <a:bodyPr/>
                    <a:lstStyle/>
                    <a:p>
                      <a:pPr marL="0" marR="0">
                        <a:spcBef>
                          <a:spcPts val="0"/>
                        </a:spcBef>
                        <a:spcAft>
                          <a:spcPts val="0"/>
                        </a:spcAft>
                      </a:pPr>
                      <a:r>
                        <a:rPr lang="en-ZA" sz="1400" dirty="0" smtClean="0">
                          <a:solidFill>
                            <a:srgbClr val="000000"/>
                          </a:solidFill>
                          <a:latin typeface="Arial" pitchFamily="34" charset="0"/>
                          <a:ea typeface="Times New Roman"/>
                          <a:cs typeface="Arial" pitchFamily="34" charset="0"/>
                        </a:rPr>
                        <a:t>SINTHUMULE </a:t>
                      </a:r>
                      <a:r>
                        <a:rPr lang="en-ZA" sz="1400" dirty="0">
                          <a:solidFill>
                            <a:srgbClr val="000000"/>
                          </a:solidFill>
                          <a:latin typeface="Arial" pitchFamily="34" charset="0"/>
                          <a:ea typeface="Times New Roman"/>
                          <a:cs typeface="Arial" pitchFamily="34" charset="0"/>
                        </a:rPr>
                        <a:t>KUT BK WT AUG P3</a:t>
                      </a:r>
                      <a:endParaRPr lang="en-US" sz="1400" dirty="0">
                        <a:latin typeface="Arial" pitchFamily="34" charset="0"/>
                        <a:ea typeface="Times New Roman"/>
                        <a:cs typeface="Arial" pitchFamily="34" charset="0"/>
                      </a:endParaRPr>
                    </a:p>
                  </a:txBody>
                  <a:tcPr marL="68580" marR="68580" marT="0" marB="0" anchor="b"/>
                </a:tc>
              </a:tr>
              <a:tr h="406484">
                <a:tc>
                  <a:txBody>
                    <a:bodyPr/>
                    <a:lstStyle/>
                    <a:p>
                      <a:pPr marL="0" marR="0">
                        <a:spcBef>
                          <a:spcPts val="0"/>
                        </a:spcBef>
                        <a:spcAft>
                          <a:spcPts val="0"/>
                        </a:spcAft>
                      </a:pPr>
                      <a:r>
                        <a:rPr lang="en-ZA" sz="1400" dirty="0" smtClean="0">
                          <a:solidFill>
                            <a:srgbClr val="000000"/>
                          </a:solidFill>
                          <a:latin typeface="Arial" pitchFamily="34" charset="0"/>
                          <a:ea typeface="Times New Roman"/>
                          <a:cs typeface="Arial" pitchFamily="34" charset="0"/>
                        </a:rPr>
                        <a:t>MOUTSE </a:t>
                      </a:r>
                      <a:r>
                        <a:rPr lang="en-ZA" sz="1400" dirty="0">
                          <a:solidFill>
                            <a:srgbClr val="000000"/>
                          </a:solidFill>
                          <a:latin typeface="Arial" pitchFamily="34" charset="0"/>
                          <a:ea typeface="Times New Roman"/>
                          <a:cs typeface="Arial" pitchFamily="34" charset="0"/>
                        </a:rPr>
                        <a:t>BLK WAT SUPP PHAS1-5</a:t>
                      </a:r>
                      <a:endParaRPr lang="en-US" sz="1400" dirty="0">
                        <a:latin typeface="Arial" pitchFamily="34" charset="0"/>
                        <a:ea typeface="Times New Roman"/>
                        <a:cs typeface="Arial" pitchFamily="34" charset="0"/>
                      </a:endParaRPr>
                    </a:p>
                  </a:txBody>
                  <a:tcPr marL="68580" marR="68580" marT="0" marB="0" anchor="b"/>
                </a:tc>
              </a:tr>
              <a:tr h="4064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rgbClr val="000000"/>
                          </a:solidFill>
                          <a:latin typeface="Arial" pitchFamily="34" charset="0"/>
                          <a:ea typeface="Times New Roman"/>
                          <a:cs typeface="Arial" pitchFamily="34" charset="0"/>
                        </a:rPr>
                        <a:t>MAMETYA SEKOR BLK WT SUP P1</a:t>
                      </a:r>
                      <a:endParaRPr lang="en-US" sz="1400" dirty="0" smtClean="0">
                        <a:latin typeface="Arial" pitchFamily="34" charset="0"/>
                        <a:ea typeface="Times New Roman"/>
                        <a:cs typeface="Arial" pitchFamily="34" charset="0"/>
                      </a:endParaRPr>
                    </a:p>
                    <a:p>
                      <a:pPr marL="0" marR="0">
                        <a:spcBef>
                          <a:spcPts val="0"/>
                        </a:spcBef>
                        <a:spcAft>
                          <a:spcPts val="0"/>
                        </a:spcAft>
                      </a:pPr>
                      <a:endParaRPr lang="en-US" sz="1400" dirty="0">
                        <a:latin typeface="Arial" pitchFamily="34" charset="0"/>
                        <a:ea typeface="Times New Roman"/>
                        <a:cs typeface="Arial" pitchFamily="34" charset="0"/>
                      </a:endParaRPr>
                    </a:p>
                  </a:txBody>
                  <a:tcPr marL="68580" marR="68580" marT="0" marB="0" anchor="b"/>
                </a:tc>
              </a:tr>
              <a:tr h="406484">
                <a:tc>
                  <a:txBody>
                    <a:bodyPr/>
                    <a:lstStyle/>
                    <a:p>
                      <a:pPr marL="0" marR="0">
                        <a:spcBef>
                          <a:spcPts val="0"/>
                        </a:spcBef>
                        <a:spcAft>
                          <a:spcPts val="0"/>
                        </a:spcAft>
                      </a:pPr>
                      <a:r>
                        <a:rPr lang="en-ZA" sz="1400" dirty="0" smtClean="0">
                          <a:solidFill>
                            <a:srgbClr val="000000"/>
                          </a:solidFill>
                          <a:latin typeface="Arial" pitchFamily="34" charset="0"/>
                          <a:ea typeface="Times New Roman"/>
                          <a:cs typeface="Arial" pitchFamily="34" charset="0"/>
                        </a:rPr>
                        <a:t>MOGALAKWENA </a:t>
                      </a:r>
                      <a:r>
                        <a:rPr lang="en-ZA" sz="1400" dirty="0">
                          <a:solidFill>
                            <a:srgbClr val="000000"/>
                          </a:solidFill>
                          <a:latin typeface="Arial" pitchFamily="34" charset="0"/>
                          <a:ea typeface="Times New Roman"/>
                          <a:cs typeface="Arial" pitchFamily="34" charset="0"/>
                        </a:rPr>
                        <a:t>BLK WT SUP PH 1</a:t>
                      </a:r>
                      <a:endParaRPr lang="en-US" sz="1400" dirty="0">
                        <a:latin typeface="Arial" pitchFamily="34" charset="0"/>
                        <a:ea typeface="Times New Roman"/>
                        <a:cs typeface="Arial" pitchFamily="34" charset="0"/>
                      </a:endParaRPr>
                    </a:p>
                  </a:txBody>
                  <a:tcPr marL="68580" marR="68580" marT="0" marB="0" anchor="b"/>
                </a:tc>
              </a:tr>
              <a:tr h="406484">
                <a:tc>
                  <a:txBody>
                    <a:bodyPr/>
                    <a:lstStyle/>
                    <a:p>
                      <a:pPr marL="0" marR="0">
                        <a:spcBef>
                          <a:spcPts val="0"/>
                        </a:spcBef>
                        <a:spcAft>
                          <a:spcPts val="0"/>
                        </a:spcAft>
                      </a:pPr>
                      <a:r>
                        <a:rPr lang="en-ZA" sz="1400" dirty="0" smtClean="0">
                          <a:solidFill>
                            <a:srgbClr val="000000"/>
                          </a:solidFill>
                          <a:latin typeface="Arial" pitchFamily="34" charset="0"/>
                          <a:ea typeface="Times New Roman"/>
                          <a:cs typeface="Arial" pitchFamily="34" charset="0"/>
                        </a:rPr>
                        <a:t>MOOIHOEK/TUBATSE </a:t>
                      </a:r>
                      <a:r>
                        <a:rPr lang="en-ZA" sz="1400" dirty="0">
                          <a:solidFill>
                            <a:srgbClr val="000000"/>
                          </a:solidFill>
                          <a:latin typeface="Arial" pitchFamily="34" charset="0"/>
                          <a:ea typeface="Times New Roman"/>
                          <a:cs typeface="Arial" pitchFamily="34" charset="0"/>
                        </a:rPr>
                        <a:t>BLK WTER S</a:t>
                      </a:r>
                      <a:endParaRPr lang="en-US" sz="1400" dirty="0">
                        <a:latin typeface="Arial" pitchFamily="34" charset="0"/>
                        <a:ea typeface="Times New Roman"/>
                        <a:cs typeface="Arial" pitchFamily="34" charset="0"/>
                      </a:endParaRPr>
                    </a:p>
                  </a:txBody>
                  <a:tcPr marL="68580" marR="68580" marT="0" marB="0" anchor="b"/>
                </a:tc>
              </a:tr>
              <a:tr h="4064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rgbClr val="000000"/>
                          </a:solidFill>
                          <a:latin typeface="Arial" pitchFamily="34" charset="0"/>
                          <a:ea typeface="Times New Roman"/>
                          <a:cs typeface="Arial" pitchFamily="34" charset="0"/>
                        </a:rPr>
                        <a:t>NEBO BULK WATER SUPPLY</a:t>
                      </a:r>
                      <a:endParaRPr lang="en-US" sz="1400" dirty="0" smtClean="0">
                        <a:latin typeface="Arial" pitchFamily="34" charset="0"/>
                        <a:ea typeface="Times New Roman"/>
                        <a:cs typeface="Arial" pitchFamily="34" charset="0"/>
                      </a:endParaRPr>
                    </a:p>
                    <a:p>
                      <a:pPr marL="0" marR="0">
                        <a:spcBef>
                          <a:spcPts val="0"/>
                        </a:spcBef>
                        <a:spcAft>
                          <a:spcPts val="0"/>
                        </a:spcAft>
                      </a:pPr>
                      <a:endParaRPr lang="en-US" sz="1400" dirty="0">
                        <a:latin typeface="Arial" pitchFamily="34" charset="0"/>
                        <a:ea typeface="Times New Roman"/>
                        <a:cs typeface="Arial" pitchFamily="34" charset="0"/>
                      </a:endParaRPr>
                    </a:p>
                  </a:txBody>
                  <a:tcPr marL="68580" marR="68580" marT="0" marB="0" anchor="b"/>
                </a:tc>
              </a:tr>
            </a:tbl>
          </a:graphicData>
        </a:graphic>
      </p:graphicFrame>
    </p:spTree>
    <p:extLst>
      <p:ext uri="{BB962C8B-B14F-4D97-AF65-F5344CB8AC3E}">
        <p14:creationId xmlns:p14="http://schemas.microsoft.com/office/powerpoint/2010/main" xmlns="" val="933125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28974"/>
            <a:ext cx="7202384" cy="1107854"/>
          </a:xfrm>
        </p:spPr>
        <p:txBody>
          <a:bodyPr/>
          <a:lstStyle/>
          <a:p>
            <a:r>
              <a:rPr lang="en-ZA" sz="3200" dirty="0" smtClean="0"/>
              <a:t>Projects in the APP affected by reprioritisation - (Construction)</a:t>
            </a:r>
            <a:endParaRPr lang="en-ZA" sz="32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31</a:t>
            </a:fld>
            <a:endParaRPr lang="en-US">
              <a:solidFill>
                <a:prstClr val="black"/>
              </a:solidFill>
            </a:endParaRPr>
          </a:p>
        </p:txBody>
      </p:sp>
      <p:graphicFrame>
        <p:nvGraphicFramePr>
          <p:cNvPr id="7" name="Content Placeholder 6"/>
          <p:cNvGraphicFramePr>
            <a:graphicFrameLocks noGrp="1"/>
          </p:cNvGraphicFramePr>
          <p:nvPr>
            <p:ph idx="1"/>
          </p:nvPr>
        </p:nvGraphicFramePr>
        <p:xfrm>
          <a:off x="1484313" y="1136828"/>
          <a:ext cx="7202488" cy="3281735"/>
        </p:xfrm>
        <a:graphic>
          <a:graphicData uri="http://schemas.openxmlformats.org/drawingml/2006/table">
            <a:tbl>
              <a:tblPr firstRow="1" bandRow="1">
                <a:tableStyleId>{5C22544A-7EE6-4342-B048-85BDC9FD1C3A}</a:tableStyleId>
              </a:tblPr>
              <a:tblGrid>
                <a:gridCol w="7202488"/>
              </a:tblGrid>
              <a:tr h="406484">
                <a:tc>
                  <a:txBody>
                    <a:bodyPr/>
                    <a:lstStyle/>
                    <a:p>
                      <a:r>
                        <a:rPr lang="en-US" dirty="0" smtClean="0"/>
                        <a:t>Mpumalanga  - 7</a:t>
                      </a:r>
                      <a:endParaRPr lang="en-US" dirty="0"/>
                    </a:p>
                  </a:txBody>
                  <a:tcPr/>
                </a:tc>
              </a:tr>
              <a:tr h="406484">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NORTH </a:t>
                      </a:r>
                      <a:r>
                        <a:rPr lang="en-ZA" sz="1200" dirty="0">
                          <a:solidFill>
                            <a:srgbClr val="000000"/>
                          </a:solidFill>
                          <a:latin typeface="Calibri"/>
                          <a:ea typeface="Times New Roman"/>
                          <a:cs typeface="Times New Roman"/>
                        </a:rPr>
                        <a:t>NZIKAZI BLK WT SUP P1</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EMALAHLENI </a:t>
                      </a:r>
                      <a:r>
                        <a:rPr lang="en-ZA" sz="1200" dirty="0">
                          <a:solidFill>
                            <a:srgbClr val="000000"/>
                          </a:solidFill>
                          <a:latin typeface="Calibri"/>
                          <a:ea typeface="Times New Roman"/>
                          <a:cs typeface="Times New Roman"/>
                        </a:rPr>
                        <a:t>BLK WAT SUP PH 2</a:t>
                      </a:r>
                      <a:endParaRPr lang="en-US" sz="1200" dirty="0">
                        <a:latin typeface="Times New Roman"/>
                        <a:ea typeface="Times New Roman"/>
                        <a:cs typeface="Times New Roman"/>
                      </a:endParaRPr>
                    </a:p>
                  </a:txBody>
                  <a:tcPr marL="68580" marR="68580" marT="0" marB="0" anchor="b"/>
                </a:tc>
              </a:tr>
              <a:tr h="436347">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THEMBISILE </a:t>
                      </a:r>
                      <a:r>
                        <a:rPr lang="en-ZA" sz="1200" dirty="0">
                          <a:solidFill>
                            <a:srgbClr val="000000"/>
                          </a:solidFill>
                          <a:latin typeface="Calibri"/>
                          <a:ea typeface="Times New Roman"/>
                          <a:cs typeface="Times New Roman"/>
                        </a:rPr>
                        <a:t>WAT SCHM(LOSKOP)</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SIBANGE </a:t>
                      </a:r>
                      <a:r>
                        <a:rPr lang="en-ZA" sz="1200" dirty="0">
                          <a:solidFill>
                            <a:srgbClr val="000000"/>
                          </a:solidFill>
                          <a:latin typeface="Calibri"/>
                          <a:ea typeface="Times New Roman"/>
                          <a:cs typeface="Times New Roman"/>
                        </a:rPr>
                        <a:t>BLK WAT SUP PHASE 1</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DRIEKOPPIES </a:t>
                      </a:r>
                      <a:r>
                        <a:rPr lang="en-ZA" sz="1200" dirty="0">
                          <a:solidFill>
                            <a:srgbClr val="000000"/>
                          </a:solidFill>
                          <a:latin typeface="Calibri"/>
                          <a:ea typeface="Times New Roman"/>
                          <a:cs typeface="Times New Roman"/>
                        </a:rPr>
                        <a:t>BLK WAT SUP UPG</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UPG </a:t>
                      </a:r>
                      <a:r>
                        <a:rPr lang="en-ZA" sz="1200" dirty="0">
                          <a:solidFill>
                            <a:srgbClr val="000000"/>
                          </a:solidFill>
                          <a:latin typeface="Calibri"/>
                          <a:ea typeface="Times New Roman"/>
                          <a:cs typeface="Times New Roman"/>
                        </a:rPr>
                        <a:t>DELMAS WASTWT TR WRK P2</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ZA" sz="1200" dirty="0" smtClean="0">
                          <a:solidFill>
                            <a:srgbClr val="000000"/>
                          </a:solidFill>
                          <a:latin typeface="Calibri"/>
                          <a:ea typeface="Times New Roman"/>
                          <a:cs typeface="Times New Roman"/>
                        </a:rPr>
                        <a:t>UPGR </a:t>
                      </a:r>
                      <a:r>
                        <a:rPr lang="en-ZA" sz="1200" dirty="0">
                          <a:solidFill>
                            <a:srgbClr val="000000"/>
                          </a:solidFill>
                          <a:latin typeface="Calibri"/>
                          <a:ea typeface="Times New Roman"/>
                          <a:cs typeface="Times New Roman"/>
                        </a:rPr>
                        <a:t>BOTLENG WASTEWT TR WRK</a:t>
                      </a:r>
                      <a:endParaRPr lang="en-US" sz="1200" dirty="0">
                        <a:latin typeface="Times New Roman"/>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xmlns="" val="281391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28974"/>
            <a:ext cx="7202384" cy="1107854"/>
          </a:xfrm>
        </p:spPr>
        <p:txBody>
          <a:bodyPr/>
          <a:lstStyle/>
          <a:p>
            <a:r>
              <a:rPr lang="en-ZA" sz="3200" dirty="0" smtClean="0"/>
              <a:t>Projects in the APP affected by reprioritisation - (Construction)</a:t>
            </a:r>
            <a:endParaRPr lang="en-ZA" sz="32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32</a:t>
            </a:fld>
            <a:endParaRPr lang="en-US">
              <a:solidFill>
                <a:prstClr val="black"/>
              </a:solidFill>
            </a:endParaRPr>
          </a:p>
        </p:txBody>
      </p:sp>
      <p:graphicFrame>
        <p:nvGraphicFramePr>
          <p:cNvPr id="7" name="Content Placeholder 6"/>
          <p:cNvGraphicFramePr>
            <a:graphicFrameLocks noGrp="1"/>
          </p:cNvGraphicFramePr>
          <p:nvPr>
            <p:ph idx="1"/>
          </p:nvPr>
        </p:nvGraphicFramePr>
        <p:xfrm>
          <a:off x="1484313" y="1136828"/>
          <a:ext cx="7202488" cy="4064840"/>
        </p:xfrm>
        <a:graphic>
          <a:graphicData uri="http://schemas.openxmlformats.org/drawingml/2006/table">
            <a:tbl>
              <a:tblPr firstRow="1" bandRow="1">
                <a:tableStyleId>{5C22544A-7EE6-4342-B048-85BDC9FD1C3A}</a:tableStyleId>
              </a:tblPr>
              <a:tblGrid>
                <a:gridCol w="7202488"/>
              </a:tblGrid>
              <a:tr h="406484">
                <a:tc>
                  <a:txBody>
                    <a:bodyPr/>
                    <a:lstStyle/>
                    <a:p>
                      <a:r>
                        <a:rPr lang="en-US" dirty="0" smtClean="0"/>
                        <a:t>Northern</a:t>
                      </a:r>
                      <a:r>
                        <a:rPr lang="en-US" baseline="0" dirty="0" smtClean="0"/>
                        <a:t> Cape - 9</a:t>
                      </a:r>
                      <a:endParaRPr lang="en-US" dirty="0"/>
                    </a:p>
                  </a:txBody>
                  <a:tcPr/>
                </a:tc>
              </a:tr>
              <a:tr h="406484">
                <a:tc>
                  <a:txBody>
                    <a:bodyPr/>
                    <a:lstStyle/>
                    <a:p>
                      <a:pPr marL="0" marR="0">
                        <a:spcBef>
                          <a:spcPts val="0"/>
                        </a:spcBef>
                        <a:spcAft>
                          <a:spcPts val="0"/>
                        </a:spcAft>
                      </a:pPr>
                      <a:r>
                        <a:rPr lang="en-GB" sz="1100" dirty="0">
                          <a:solidFill>
                            <a:srgbClr val="000000"/>
                          </a:solidFill>
                          <a:latin typeface="Calibri"/>
                          <a:ea typeface="Times New Roman"/>
                          <a:cs typeface="Times New Roman"/>
                        </a:rPr>
                        <a:t>BREIPAAL PUMPSTATION (NEW)</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GB" sz="1100" dirty="0">
                          <a:solidFill>
                            <a:srgbClr val="000000"/>
                          </a:solidFill>
                          <a:latin typeface="Calibri"/>
                          <a:ea typeface="Times New Roman"/>
                          <a:cs typeface="Times New Roman"/>
                        </a:rPr>
                        <a:t>LOUISVALE PUMPSTATION (NEW)</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GB" sz="1100" dirty="0">
                          <a:solidFill>
                            <a:srgbClr val="000000"/>
                          </a:solidFill>
                          <a:latin typeface="Calibri"/>
                          <a:ea typeface="Times New Roman"/>
                          <a:cs typeface="Times New Roman"/>
                        </a:rPr>
                        <a:t>LOUISVALE PUMPSTATION (REFURB)</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GB" sz="1100" dirty="0" smtClean="0">
                          <a:solidFill>
                            <a:srgbClr val="000000"/>
                          </a:solidFill>
                          <a:latin typeface="Calibri"/>
                          <a:ea typeface="Times New Roman"/>
                          <a:cs typeface="Times New Roman"/>
                        </a:rPr>
                        <a:t>KAKAMAS </a:t>
                      </a:r>
                      <a:r>
                        <a:rPr lang="en-GB" sz="1100" dirty="0">
                          <a:solidFill>
                            <a:srgbClr val="000000"/>
                          </a:solidFill>
                          <a:latin typeface="Calibri"/>
                          <a:ea typeface="Times New Roman"/>
                          <a:cs typeface="Times New Roman"/>
                        </a:rPr>
                        <a:t>WASTEWAT TREAT WRK</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GB" sz="1100" dirty="0" smtClean="0">
                          <a:solidFill>
                            <a:srgbClr val="000000"/>
                          </a:solidFill>
                          <a:latin typeface="Calibri"/>
                          <a:ea typeface="Times New Roman"/>
                          <a:cs typeface="Times New Roman"/>
                        </a:rPr>
                        <a:t>WINDSORTON-HOLPN </a:t>
                      </a:r>
                      <a:r>
                        <a:rPr lang="en-GB" sz="1100" dirty="0">
                          <a:solidFill>
                            <a:srgbClr val="000000"/>
                          </a:solidFill>
                          <a:latin typeface="Calibri"/>
                          <a:ea typeface="Times New Roman"/>
                          <a:cs typeface="Times New Roman"/>
                        </a:rPr>
                        <a:t>BS P1 (PLN</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GB" sz="1100" dirty="0" smtClean="0">
                          <a:solidFill>
                            <a:srgbClr val="000000"/>
                          </a:solidFill>
                          <a:latin typeface="Calibri"/>
                          <a:ea typeface="Times New Roman"/>
                          <a:cs typeface="Times New Roman"/>
                        </a:rPr>
                        <a:t>MARYDALE </a:t>
                      </a:r>
                      <a:r>
                        <a:rPr lang="en-GB" sz="1100" dirty="0">
                          <a:solidFill>
                            <a:srgbClr val="000000"/>
                          </a:solidFill>
                          <a:latin typeface="Calibri"/>
                          <a:ea typeface="Times New Roman"/>
                          <a:cs typeface="Times New Roman"/>
                        </a:rPr>
                        <a:t>BLK WAT SUPPLY</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GB" sz="1100" dirty="0" smtClean="0">
                          <a:solidFill>
                            <a:srgbClr val="000000"/>
                          </a:solidFill>
                          <a:latin typeface="Calibri"/>
                          <a:ea typeface="Times New Roman"/>
                          <a:cs typeface="Times New Roman"/>
                        </a:rPr>
                        <a:t>UPINGTON </a:t>
                      </a:r>
                      <a:r>
                        <a:rPr lang="en-GB" sz="1100" dirty="0">
                          <a:solidFill>
                            <a:srgbClr val="000000"/>
                          </a:solidFill>
                          <a:latin typeface="Calibri"/>
                          <a:ea typeface="Times New Roman"/>
                          <a:cs typeface="Times New Roman"/>
                        </a:rPr>
                        <a:t>WASTEWAT TREAT WRK</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GB" sz="1100" dirty="0" smtClean="0">
                          <a:solidFill>
                            <a:srgbClr val="000000"/>
                          </a:solidFill>
                          <a:latin typeface="Calibri"/>
                          <a:ea typeface="Times New Roman"/>
                          <a:cs typeface="Times New Roman"/>
                        </a:rPr>
                        <a:t>WARRENTON </a:t>
                      </a:r>
                      <a:r>
                        <a:rPr lang="en-GB" sz="1100" dirty="0">
                          <a:solidFill>
                            <a:srgbClr val="000000"/>
                          </a:solidFill>
                          <a:latin typeface="Calibri"/>
                          <a:ea typeface="Times New Roman"/>
                          <a:cs typeface="Times New Roman"/>
                        </a:rPr>
                        <a:t>WAT TREATMENT WRK</a:t>
                      </a:r>
                      <a:endParaRPr lang="en-US" sz="1200" dirty="0">
                        <a:latin typeface="Times New Roman"/>
                        <a:ea typeface="Times New Roman"/>
                        <a:cs typeface="Times New Roman"/>
                      </a:endParaRPr>
                    </a:p>
                  </a:txBody>
                  <a:tcPr marL="68580" marR="68580" marT="0" marB="0" anchor="b"/>
                </a:tc>
              </a:tr>
              <a:tr h="406484">
                <a:tc>
                  <a:txBody>
                    <a:bodyPr/>
                    <a:lstStyle/>
                    <a:p>
                      <a:pPr marL="0" marR="0">
                        <a:spcBef>
                          <a:spcPts val="0"/>
                        </a:spcBef>
                        <a:spcAft>
                          <a:spcPts val="0"/>
                        </a:spcAft>
                      </a:pPr>
                      <a:r>
                        <a:rPr lang="en-GB" sz="1100" dirty="0" smtClean="0">
                          <a:solidFill>
                            <a:srgbClr val="000000"/>
                          </a:solidFill>
                          <a:latin typeface="Calibri"/>
                          <a:ea typeface="Times New Roman"/>
                          <a:cs typeface="Times New Roman"/>
                        </a:rPr>
                        <a:t>DOUGLAS </a:t>
                      </a:r>
                      <a:r>
                        <a:rPr lang="en-GB" sz="1100" dirty="0">
                          <a:solidFill>
                            <a:srgbClr val="000000"/>
                          </a:solidFill>
                          <a:latin typeface="Calibri"/>
                          <a:ea typeface="Times New Roman"/>
                          <a:cs typeface="Times New Roman"/>
                        </a:rPr>
                        <a:t>WAT TRETM WRK UPGR</a:t>
                      </a:r>
                      <a:endParaRPr lang="en-US" sz="1200" dirty="0">
                        <a:latin typeface="Times New Roman"/>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xmlns="" val="3832877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28974"/>
            <a:ext cx="7202384" cy="1107854"/>
          </a:xfrm>
        </p:spPr>
        <p:txBody>
          <a:bodyPr/>
          <a:lstStyle/>
          <a:p>
            <a:r>
              <a:rPr lang="en-ZA" sz="3200" dirty="0" smtClean="0"/>
              <a:t>Projects in the APP affected by reprioritisation- (Construction)</a:t>
            </a:r>
            <a:endParaRPr lang="en-ZA" sz="32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33</a:t>
            </a:fld>
            <a:endParaRPr lang="en-US">
              <a:solidFill>
                <a:prstClr val="black"/>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815473675"/>
              </p:ext>
            </p:extLst>
          </p:nvPr>
        </p:nvGraphicFramePr>
        <p:xfrm>
          <a:off x="1484313" y="1136828"/>
          <a:ext cx="7202488" cy="4064840"/>
        </p:xfrm>
        <a:graphic>
          <a:graphicData uri="http://schemas.openxmlformats.org/drawingml/2006/table">
            <a:tbl>
              <a:tblPr firstRow="1" bandRow="1">
                <a:tableStyleId>{5C22544A-7EE6-4342-B048-85BDC9FD1C3A}</a:tableStyleId>
              </a:tblPr>
              <a:tblGrid>
                <a:gridCol w="7202488"/>
              </a:tblGrid>
              <a:tr h="406484">
                <a:tc>
                  <a:txBody>
                    <a:bodyPr/>
                    <a:lstStyle/>
                    <a:p>
                      <a:r>
                        <a:rPr lang="en-US" dirty="0" smtClean="0"/>
                        <a:t>North</a:t>
                      </a:r>
                      <a:r>
                        <a:rPr lang="en-US" baseline="0" dirty="0" smtClean="0"/>
                        <a:t> West (9</a:t>
                      </a:r>
                      <a:endParaRPr lang="en-US" dirty="0"/>
                    </a:p>
                  </a:txBody>
                  <a:tcPr/>
                </a:tc>
              </a:tr>
              <a:tr h="406484">
                <a:tc>
                  <a:txBody>
                    <a:bodyPr/>
                    <a:lstStyle/>
                    <a:p>
                      <a:pPr marL="0" marR="0">
                        <a:lnSpc>
                          <a:spcPct val="115000"/>
                        </a:lnSpc>
                        <a:spcBef>
                          <a:spcPts val="0"/>
                        </a:spcBef>
                        <a:spcAft>
                          <a:spcPts val="0"/>
                        </a:spcAft>
                      </a:pPr>
                      <a:r>
                        <a:rPr lang="en-ZA" sz="1100" dirty="0" smtClean="0">
                          <a:solidFill>
                            <a:srgbClr val="000000"/>
                          </a:solidFill>
                          <a:latin typeface="Calibri"/>
                          <a:ea typeface="Times New Roman"/>
                          <a:cs typeface="Times New Roman"/>
                        </a:rPr>
                        <a:t>MADIBENG </a:t>
                      </a:r>
                      <a:r>
                        <a:rPr lang="en-ZA" sz="1100" dirty="0">
                          <a:solidFill>
                            <a:srgbClr val="000000"/>
                          </a:solidFill>
                          <a:latin typeface="Calibri"/>
                          <a:ea typeface="Times New Roman"/>
                          <a:cs typeface="Times New Roman"/>
                        </a:rPr>
                        <a:t>BLK WAT SUP PHAS 2</a:t>
                      </a:r>
                      <a:endParaRPr lang="en-US" sz="1200" dirty="0">
                        <a:latin typeface="Times New Roman"/>
                        <a:ea typeface="Times New Roman"/>
                        <a:cs typeface="Times New Roman"/>
                      </a:endParaRPr>
                    </a:p>
                  </a:txBody>
                  <a:tcPr marL="68580" marR="68580" marT="0" marB="0" anchor="b"/>
                </a:tc>
              </a:tr>
              <a:tr h="406484">
                <a:tc>
                  <a:txBody>
                    <a:bodyPr/>
                    <a:lstStyle/>
                    <a:p>
                      <a:pPr marL="0" marR="0">
                        <a:lnSpc>
                          <a:spcPct val="115000"/>
                        </a:lnSpc>
                        <a:spcBef>
                          <a:spcPts val="0"/>
                        </a:spcBef>
                        <a:spcAft>
                          <a:spcPts val="0"/>
                        </a:spcAft>
                      </a:pPr>
                      <a:r>
                        <a:rPr lang="en-ZA" sz="1100" dirty="0" smtClean="0">
                          <a:solidFill>
                            <a:srgbClr val="000000"/>
                          </a:solidFill>
                          <a:latin typeface="Calibri"/>
                          <a:ea typeface="Times New Roman"/>
                          <a:cs typeface="Times New Roman"/>
                        </a:rPr>
                        <a:t>MORETELE </a:t>
                      </a:r>
                      <a:r>
                        <a:rPr lang="en-ZA" sz="1100" dirty="0">
                          <a:solidFill>
                            <a:srgbClr val="000000"/>
                          </a:solidFill>
                          <a:latin typeface="Calibri"/>
                          <a:ea typeface="Times New Roman"/>
                          <a:cs typeface="Times New Roman"/>
                        </a:rPr>
                        <a:t>BK WT SUP P1(KLPD)</a:t>
                      </a:r>
                      <a:endParaRPr lang="en-US" sz="1200" dirty="0">
                        <a:latin typeface="Times New Roman"/>
                        <a:ea typeface="Times New Roman"/>
                        <a:cs typeface="Times New Roman"/>
                      </a:endParaRPr>
                    </a:p>
                  </a:txBody>
                  <a:tcPr marL="68580" marR="68580" marT="0" marB="0" anchor="b"/>
                </a:tc>
              </a:tr>
              <a:tr h="406484">
                <a:tc>
                  <a:txBody>
                    <a:bodyPr/>
                    <a:lstStyle/>
                    <a:p>
                      <a:pPr marL="0" marR="0">
                        <a:lnSpc>
                          <a:spcPct val="115000"/>
                        </a:lnSpc>
                        <a:spcBef>
                          <a:spcPts val="0"/>
                        </a:spcBef>
                        <a:spcAft>
                          <a:spcPts val="0"/>
                        </a:spcAft>
                      </a:pPr>
                      <a:r>
                        <a:rPr lang="en-ZA" sz="1100" dirty="0" smtClean="0">
                          <a:solidFill>
                            <a:srgbClr val="000000"/>
                          </a:solidFill>
                          <a:latin typeface="Calibri"/>
                          <a:ea typeface="Times New Roman"/>
                          <a:cs typeface="Times New Roman"/>
                        </a:rPr>
                        <a:t>MAFIKENG </a:t>
                      </a:r>
                      <a:r>
                        <a:rPr lang="en-ZA" sz="1100" dirty="0">
                          <a:solidFill>
                            <a:srgbClr val="000000"/>
                          </a:solidFill>
                          <a:latin typeface="Calibri"/>
                          <a:ea typeface="Times New Roman"/>
                          <a:cs typeface="Times New Roman"/>
                        </a:rPr>
                        <a:t>STH BW P2(UPG WTW)</a:t>
                      </a:r>
                      <a:endParaRPr lang="en-US" sz="1200" dirty="0">
                        <a:latin typeface="Times New Roman"/>
                        <a:ea typeface="Times New Roman"/>
                        <a:cs typeface="Times New Roman"/>
                      </a:endParaRPr>
                    </a:p>
                  </a:txBody>
                  <a:tcPr marL="68580" marR="68580" marT="0" marB="0" anchor="b"/>
                </a:tc>
              </a:tr>
              <a:tr h="406484">
                <a:tc>
                  <a:txBody>
                    <a:bodyPr/>
                    <a:lstStyle/>
                    <a:p>
                      <a:pPr marL="0" marR="0">
                        <a:lnSpc>
                          <a:spcPct val="115000"/>
                        </a:lnSpc>
                        <a:spcBef>
                          <a:spcPts val="0"/>
                        </a:spcBef>
                        <a:spcAft>
                          <a:spcPts val="0"/>
                        </a:spcAft>
                      </a:pPr>
                      <a:r>
                        <a:rPr lang="en-ZA" sz="1100" dirty="0" smtClean="0">
                          <a:solidFill>
                            <a:srgbClr val="000000"/>
                          </a:solidFill>
                          <a:latin typeface="Calibri"/>
                          <a:ea typeface="Times New Roman"/>
                          <a:cs typeface="Times New Roman"/>
                        </a:rPr>
                        <a:t>RATLOU </a:t>
                      </a:r>
                      <a:r>
                        <a:rPr lang="en-ZA" sz="1100" dirty="0">
                          <a:solidFill>
                            <a:srgbClr val="000000"/>
                          </a:solidFill>
                          <a:latin typeface="Calibri"/>
                          <a:ea typeface="Times New Roman"/>
                          <a:cs typeface="Times New Roman"/>
                        </a:rPr>
                        <a:t>BLK WT SUP P1(SETLAG</a:t>
                      </a:r>
                      <a:endParaRPr lang="en-US" sz="1200" dirty="0">
                        <a:latin typeface="Times New Roman"/>
                        <a:ea typeface="Times New Roman"/>
                        <a:cs typeface="Times New Roman"/>
                      </a:endParaRPr>
                    </a:p>
                  </a:txBody>
                  <a:tcPr marL="68580" marR="68580" marT="0" marB="0" anchor="b"/>
                </a:tc>
              </a:tr>
              <a:tr h="406484">
                <a:tc>
                  <a:txBody>
                    <a:bodyPr/>
                    <a:lstStyle/>
                    <a:p>
                      <a:pPr marL="0" marR="0">
                        <a:lnSpc>
                          <a:spcPct val="115000"/>
                        </a:lnSpc>
                        <a:spcBef>
                          <a:spcPts val="0"/>
                        </a:spcBef>
                        <a:spcAft>
                          <a:spcPts val="0"/>
                        </a:spcAft>
                      </a:pPr>
                      <a:r>
                        <a:rPr lang="en-ZA" sz="1100" dirty="0" smtClean="0">
                          <a:solidFill>
                            <a:srgbClr val="000000"/>
                          </a:solidFill>
                          <a:latin typeface="Calibri"/>
                          <a:ea typeface="Times New Roman"/>
                          <a:cs typeface="Times New Roman"/>
                        </a:rPr>
                        <a:t>WOLMARANSSTD </a:t>
                      </a:r>
                      <a:r>
                        <a:rPr lang="en-ZA" sz="1100" dirty="0">
                          <a:solidFill>
                            <a:srgbClr val="000000"/>
                          </a:solidFill>
                          <a:latin typeface="Calibri"/>
                          <a:ea typeface="Times New Roman"/>
                          <a:cs typeface="Times New Roman"/>
                        </a:rPr>
                        <a:t>WASTWT TR WRK</a:t>
                      </a:r>
                      <a:endParaRPr lang="en-US" sz="1200" dirty="0">
                        <a:latin typeface="Times New Roman"/>
                        <a:ea typeface="Times New Roman"/>
                        <a:cs typeface="Times New Roman"/>
                      </a:endParaRPr>
                    </a:p>
                  </a:txBody>
                  <a:tcPr marL="68580" marR="68580" marT="0" marB="0" anchor="b"/>
                </a:tc>
              </a:tr>
              <a:tr h="406484">
                <a:tc>
                  <a:txBody>
                    <a:bodyPr/>
                    <a:lstStyle/>
                    <a:p>
                      <a:pPr marL="0" marR="0" indent="279400">
                        <a:lnSpc>
                          <a:spcPct val="115000"/>
                        </a:lnSpc>
                        <a:spcBef>
                          <a:spcPts val="0"/>
                        </a:spcBef>
                        <a:spcAft>
                          <a:spcPts val="0"/>
                        </a:spcAft>
                      </a:pPr>
                      <a:r>
                        <a:rPr lang="en-ZA" sz="1100" dirty="0" smtClean="0">
                          <a:solidFill>
                            <a:srgbClr val="000000"/>
                          </a:solidFill>
                          <a:latin typeface="Calibri"/>
                          <a:ea typeface="Times New Roman"/>
                          <a:cs typeface="Times New Roman"/>
                        </a:rPr>
                        <a:t>TOKWE - POTCH WATER  TREATMNT </a:t>
                      </a:r>
                      <a:r>
                        <a:rPr lang="en-ZA" sz="1100" dirty="0">
                          <a:solidFill>
                            <a:srgbClr val="000000"/>
                          </a:solidFill>
                          <a:latin typeface="Calibri"/>
                          <a:ea typeface="Times New Roman"/>
                          <a:cs typeface="Times New Roman"/>
                        </a:rPr>
                        <a:t>WRKS UPGR</a:t>
                      </a:r>
                      <a:endParaRPr lang="en-US" sz="1200" dirty="0">
                        <a:latin typeface="Times New Roman"/>
                        <a:ea typeface="Times New Roman"/>
                        <a:cs typeface="Times New Roman"/>
                      </a:endParaRPr>
                    </a:p>
                  </a:txBody>
                  <a:tcPr marL="68580" marR="68580" marT="0" marB="0" anchor="b"/>
                </a:tc>
              </a:tr>
              <a:tr h="406484">
                <a:tc>
                  <a:txBody>
                    <a:bodyPr/>
                    <a:lstStyle/>
                    <a:p>
                      <a:pPr marL="0" marR="0" indent="279400">
                        <a:lnSpc>
                          <a:spcPct val="115000"/>
                        </a:lnSpc>
                        <a:spcBef>
                          <a:spcPts val="0"/>
                        </a:spcBef>
                        <a:spcAft>
                          <a:spcPts val="0"/>
                        </a:spcAft>
                      </a:pPr>
                      <a:r>
                        <a:rPr lang="en-ZA" sz="1100" dirty="0" smtClean="0">
                          <a:solidFill>
                            <a:srgbClr val="000000"/>
                          </a:solidFill>
                          <a:latin typeface="Calibri"/>
                          <a:ea typeface="Times New Roman"/>
                          <a:cs typeface="Times New Roman"/>
                        </a:rPr>
                        <a:t>MORETELE </a:t>
                      </a:r>
                      <a:r>
                        <a:rPr lang="en-ZA" sz="1100" dirty="0">
                          <a:solidFill>
                            <a:srgbClr val="000000"/>
                          </a:solidFill>
                          <a:latin typeface="Calibri"/>
                          <a:ea typeface="Times New Roman"/>
                          <a:cs typeface="Times New Roman"/>
                        </a:rPr>
                        <a:t>BLK WAT SUP(NORTH)</a:t>
                      </a:r>
                      <a:endParaRPr lang="en-US" sz="1200" dirty="0">
                        <a:latin typeface="Times New Roman"/>
                        <a:ea typeface="Times New Roman"/>
                        <a:cs typeface="Times New Roman"/>
                      </a:endParaRPr>
                    </a:p>
                  </a:txBody>
                  <a:tcPr marL="68580" marR="68580" marT="0" marB="0" anchor="b"/>
                </a:tc>
              </a:tr>
              <a:tr h="406484">
                <a:tc>
                  <a:txBody>
                    <a:bodyPr/>
                    <a:lstStyle/>
                    <a:p>
                      <a:pPr marL="0" marR="0">
                        <a:lnSpc>
                          <a:spcPct val="115000"/>
                        </a:lnSpc>
                        <a:spcBef>
                          <a:spcPts val="0"/>
                        </a:spcBef>
                        <a:spcAft>
                          <a:spcPts val="0"/>
                        </a:spcAft>
                      </a:pPr>
                      <a:r>
                        <a:rPr lang="en-ZA" sz="1100" dirty="0" smtClean="0">
                          <a:solidFill>
                            <a:srgbClr val="000000"/>
                          </a:solidFill>
                          <a:latin typeface="Calibri"/>
                          <a:ea typeface="Times New Roman"/>
                          <a:cs typeface="Times New Roman"/>
                        </a:rPr>
                        <a:t>KOSTER </a:t>
                      </a:r>
                      <a:r>
                        <a:rPr lang="en-ZA" sz="1100" dirty="0">
                          <a:solidFill>
                            <a:srgbClr val="000000"/>
                          </a:solidFill>
                          <a:latin typeface="Calibri"/>
                          <a:ea typeface="Times New Roman"/>
                          <a:cs typeface="Times New Roman"/>
                        </a:rPr>
                        <a:t>WASTEWAT TRET WRK UP </a:t>
                      </a:r>
                      <a:endParaRPr lang="en-US" sz="1200" dirty="0">
                        <a:latin typeface="Times New Roman"/>
                        <a:ea typeface="Times New Roman"/>
                        <a:cs typeface="Times New Roman"/>
                      </a:endParaRPr>
                    </a:p>
                  </a:txBody>
                  <a:tcPr marL="68580" marR="68580" marT="0" marB="0" anchor="b"/>
                </a:tc>
              </a:tr>
              <a:tr h="406484">
                <a:tc>
                  <a:txBody>
                    <a:bodyPr/>
                    <a:lstStyle/>
                    <a:p>
                      <a:pPr marL="0" marR="0">
                        <a:lnSpc>
                          <a:spcPct val="115000"/>
                        </a:lnSpc>
                        <a:spcBef>
                          <a:spcPts val="0"/>
                        </a:spcBef>
                        <a:spcAft>
                          <a:spcPts val="0"/>
                        </a:spcAft>
                      </a:pPr>
                      <a:r>
                        <a:rPr lang="en-ZA" sz="1100" dirty="0" smtClean="0">
                          <a:solidFill>
                            <a:srgbClr val="000000"/>
                          </a:solidFill>
                          <a:latin typeface="Calibri"/>
                          <a:ea typeface="Times New Roman"/>
                          <a:cs typeface="Times New Roman"/>
                        </a:rPr>
                        <a:t>VENTERSDORP </a:t>
                      </a:r>
                      <a:r>
                        <a:rPr lang="en-ZA" sz="1100" dirty="0">
                          <a:solidFill>
                            <a:srgbClr val="000000"/>
                          </a:solidFill>
                          <a:latin typeface="Calibri"/>
                          <a:ea typeface="Times New Roman"/>
                          <a:cs typeface="Times New Roman"/>
                        </a:rPr>
                        <a:t>BLK WAT SUPPLY</a:t>
                      </a:r>
                      <a:endParaRPr lang="en-US" sz="1200" dirty="0">
                        <a:latin typeface="Times New Roman"/>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xmlns="" val="2370059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28974"/>
            <a:ext cx="7202384" cy="1107854"/>
          </a:xfrm>
        </p:spPr>
        <p:txBody>
          <a:bodyPr/>
          <a:lstStyle/>
          <a:p>
            <a:r>
              <a:rPr lang="en-ZA" sz="3200" dirty="0" smtClean="0"/>
              <a:t>Projects in the APP affected by budget cuts- (Due for Completion)</a:t>
            </a:r>
            <a:endParaRPr lang="en-ZA" sz="32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34</a:t>
            </a:fld>
            <a:endParaRPr lang="en-US">
              <a:solidFill>
                <a:prstClr val="black"/>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426689952"/>
              </p:ext>
            </p:extLst>
          </p:nvPr>
        </p:nvGraphicFramePr>
        <p:xfrm>
          <a:off x="1484313" y="1136828"/>
          <a:ext cx="7282000" cy="4728581"/>
        </p:xfrm>
        <a:graphic>
          <a:graphicData uri="http://schemas.openxmlformats.org/drawingml/2006/table">
            <a:tbl>
              <a:tblPr firstRow="1" bandRow="1">
                <a:tableStyleId>{5C22544A-7EE6-4342-B048-85BDC9FD1C3A}</a:tableStyleId>
              </a:tblPr>
              <a:tblGrid>
                <a:gridCol w="2779574"/>
                <a:gridCol w="4502426"/>
              </a:tblGrid>
              <a:tr h="3966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Region </a:t>
                      </a:r>
                      <a:endParaRPr lang="en-US" dirty="0"/>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dirty="0" smtClean="0"/>
                        <a:t>Projects </a:t>
                      </a:r>
                      <a:endParaRPr lang="en-US" sz="1800" b="0" i="0" u="none" strike="noStrike" dirty="0" smtClean="0">
                        <a:solidFill>
                          <a:srgbClr val="000000"/>
                        </a:solidFill>
                        <a:latin typeface="+mn-lt"/>
                      </a:endParaRPr>
                    </a:p>
                  </a:txBody>
                  <a:tcPr/>
                </a:tc>
              </a:tr>
              <a:tr h="396699">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u="none" strike="noStrike" dirty="0" smtClean="0"/>
                        <a:t>Eastern</a:t>
                      </a:r>
                      <a:r>
                        <a:rPr lang="en-US" sz="1800" u="none" strike="noStrike" baseline="0" dirty="0" smtClean="0"/>
                        <a:t> Cape </a:t>
                      </a:r>
                      <a:endParaRPr lang="en-US" dirty="0"/>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dirty="0" smtClean="0"/>
                        <a:t>(2)</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dirty="0" err="1" smtClean="0"/>
                        <a:t>Xonxa</a:t>
                      </a:r>
                      <a:r>
                        <a:rPr lang="en-US" sz="1800" u="none" strike="noStrike" dirty="0" smtClean="0"/>
                        <a:t> BWS</a:t>
                      </a:r>
                      <a:endParaRPr lang="en-US" sz="1800" b="0" i="0" u="none" strike="noStrike" dirty="0" smtClean="0">
                        <a:solidFill>
                          <a:srgbClr val="000000"/>
                        </a:solidFill>
                        <a:latin typeface="+mn-lt"/>
                      </a:endParaRPr>
                    </a:p>
                  </a:txBody>
                  <a:tcPr/>
                </a:tc>
              </a:tr>
              <a:tr h="406484">
                <a:tc vMerge="1">
                  <a:txBody>
                    <a:bodyPr/>
                    <a:lstStyle/>
                    <a:p>
                      <a:endParaRPr lang="en-US" dirty="0"/>
                    </a:p>
                  </a:txBody>
                  <a:tcPr marL="68580" marR="68580" marT="0" marB="0" anchor="b"/>
                </a:tc>
                <a:tc>
                  <a:txBody>
                    <a:bodyPr/>
                    <a:lstStyle/>
                    <a:p>
                      <a:r>
                        <a:rPr lang="en-US" dirty="0" err="1" smtClean="0"/>
                        <a:t>Matatiele</a:t>
                      </a:r>
                      <a:r>
                        <a:rPr lang="en-US" dirty="0" smtClean="0"/>
                        <a:t> BWS</a:t>
                      </a:r>
                      <a:endParaRPr lang="en-US" dirty="0"/>
                    </a:p>
                  </a:txBody>
                  <a:tcPr/>
                </a:tc>
              </a:tr>
              <a:tr h="406484">
                <a:tc rowSpan="2">
                  <a:txBody>
                    <a:bodyPr/>
                    <a:lstStyle/>
                    <a:p>
                      <a:pPr algn="ctr"/>
                      <a:r>
                        <a:rPr lang="en-US" dirty="0" smtClean="0"/>
                        <a:t>Limpopo </a:t>
                      </a:r>
                      <a:endParaRPr lang="en-US" dirty="0"/>
                    </a:p>
                  </a:txBody>
                  <a:tcPr marL="68580" marR="68580" marT="0" marB="0" anchor="ct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u="none" strike="noStrike" dirty="0" smtClean="0"/>
                        <a:t>(9)</a:t>
                      </a:r>
                    </a:p>
                    <a:p>
                      <a:pPr marL="0" marR="0" indent="0" algn="l" defTabSz="457200" rtl="0" eaLnBrk="1" fontAlgn="auto" latinLnBrk="0" hangingPunct="1">
                        <a:lnSpc>
                          <a:spcPct val="115000"/>
                        </a:lnSpc>
                        <a:spcBef>
                          <a:spcPts val="0"/>
                        </a:spcBef>
                        <a:spcAft>
                          <a:spcPts val="0"/>
                        </a:spcAft>
                        <a:buClrTx/>
                        <a:buSzTx/>
                        <a:buFontTx/>
                        <a:buNone/>
                        <a:tabLst/>
                        <a:defRPr/>
                      </a:pPr>
                      <a:r>
                        <a:rPr lang="en-US" sz="1800" u="none" strike="noStrike" dirty="0" smtClean="0"/>
                        <a:t>Sekhukhune BWS Phase 7,8,9,10,11, 12 &amp;  15 (</a:t>
                      </a:r>
                      <a:r>
                        <a:rPr lang="en-US" sz="1800" u="none" strike="noStrike" dirty="0" err="1" smtClean="0"/>
                        <a:t>i.e</a:t>
                      </a:r>
                      <a:r>
                        <a:rPr lang="en-US" sz="1800" u="none" strike="noStrike" dirty="0" smtClean="0"/>
                        <a:t> 7 Phases)</a:t>
                      </a:r>
                      <a:endParaRPr lang="en-US" sz="1800" b="0" i="0" u="none" strike="noStrike" dirty="0" smtClean="0">
                        <a:solidFill>
                          <a:srgbClr val="000000"/>
                        </a:solidFill>
                        <a:latin typeface="+mn-lt"/>
                      </a:endParaRPr>
                    </a:p>
                  </a:txBody>
                  <a:tcPr/>
                </a:tc>
              </a:tr>
              <a:tr h="406484">
                <a:tc vMerge="1">
                  <a:txBody>
                    <a:bodyPr/>
                    <a:lstStyle/>
                    <a:p>
                      <a:endParaRPr lang="en-US" dirty="0"/>
                    </a:p>
                  </a:txBody>
                  <a:tcPr marL="68580" marR="68580" marT="0" marB="0" anchor="b"/>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dirty="0" err="1" smtClean="0"/>
                        <a:t>Moutse</a:t>
                      </a:r>
                      <a:r>
                        <a:rPr lang="en-US" sz="1800" u="none" strike="noStrike" dirty="0" smtClean="0"/>
                        <a:t> BWS Phase 1 and 5 (</a:t>
                      </a:r>
                      <a:r>
                        <a:rPr lang="en-US" sz="1800" u="none" strike="noStrike" dirty="0" err="1" smtClean="0"/>
                        <a:t>i.e</a:t>
                      </a:r>
                      <a:r>
                        <a:rPr lang="en-US" sz="1800" u="none" strike="noStrike" dirty="0" smtClean="0"/>
                        <a:t> 2 Phases</a:t>
                      </a:r>
                      <a:endParaRPr lang="en-US" sz="1800" dirty="0" smtClean="0">
                        <a:latin typeface="Times New Roman"/>
                        <a:ea typeface="Times New Roman"/>
                        <a:cs typeface="Times New Roman"/>
                      </a:endParaRPr>
                    </a:p>
                  </a:txBody>
                  <a:tcPr/>
                </a:tc>
              </a:tr>
              <a:tr h="406484">
                <a:tc rowSpan="4">
                  <a:txBody>
                    <a:bodyPr/>
                    <a:lstStyle/>
                    <a:p>
                      <a:pPr algn="ctr"/>
                      <a:r>
                        <a:rPr lang="en-US" dirty="0" smtClean="0"/>
                        <a:t>North West </a:t>
                      </a:r>
                      <a:endParaRPr lang="en-US" dirty="0"/>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dirty="0" smtClean="0"/>
                        <a:t>   (4)</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dirty="0" err="1" smtClean="0"/>
                        <a:t>Ratlou</a:t>
                      </a:r>
                      <a:r>
                        <a:rPr lang="en-US" sz="1800" u="none" strike="noStrike" dirty="0" smtClean="0"/>
                        <a:t> BWS phase 2 (</a:t>
                      </a:r>
                      <a:r>
                        <a:rPr lang="en-US" sz="1800" u="none" strike="noStrike" dirty="0" err="1" smtClean="0"/>
                        <a:t>Madibogo</a:t>
                      </a:r>
                      <a:r>
                        <a:rPr lang="en-US" sz="1800" u="none" strike="noStrike" dirty="0" smtClean="0"/>
                        <a:t>) </a:t>
                      </a:r>
                      <a:endParaRPr lang="en-US" sz="1800" b="0" i="0" u="none" strike="noStrike" dirty="0" smtClean="0">
                        <a:solidFill>
                          <a:srgbClr val="000000"/>
                        </a:solidFill>
                        <a:latin typeface="+mn-lt"/>
                      </a:endParaRPr>
                    </a:p>
                  </a:txBody>
                  <a:tcPr/>
                </a:tc>
              </a:tr>
              <a:tr h="406484">
                <a:tc vMerge="1">
                  <a:txBody>
                    <a:bodyPr/>
                    <a:lstStyle/>
                    <a:p>
                      <a:pPr algn="ctr"/>
                      <a:endParaRPr lang="en-US" dirty="0"/>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dirty="0" smtClean="0"/>
                        <a:t>Mafikeng South BWS Phase 2 (upgrade WTW)</a:t>
                      </a:r>
                      <a:endParaRPr lang="en-US" sz="1800" b="0" i="0" u="none" strike="noStrike" dirty="0" smtClean="0">
                        <a:solidFill>
                          <a:srgbClr val="000000"/>
                        </a:solidFill>
                        <a:latin typeface="+mn-lt"/>
                      </a:endParaRPr>
                    </a:p>
                  </a:txBody>
                  <a:tcPr/>
                </a:tc>
              </a:tr>
              <a:tr h="406484">
                <a:tc vMerge="1">
                  <a:txBody>
                    <a:bodyPr/>
                    <a:lstStyle/>
                    <a:p>
                      <a:pPr algn="ctr"/>
                      <a:endParaRPr lang="en-US" dirty="0"/>
                    </a:p>
                  </a:txBody>
                  <a:tcPr marL="68580" marR="68580" marT="0" marB="0" anchor="ctr"/>
                </a:tc>
                <a:tc>
                  <a:txBody>
                    <a:bodyPr/>
                    <a:lstStyle/>
                    <a:p>
                      <a:r>
                        <a:rPr lang="en-US" dirty="0" err="1" smtClean="0"/>
                        <a:t>Wolmaransstad</a:t>
                      </a:r>
                      <a:r>
                        <a:rPr lang="en-US" dirty="0" smtClean="0"/>
                        <a:t> WWTW</a:t>
                      </a:r>
                      <a:endParaRPr lang="en-US" dirty="0"/>
                    </a:p>
                  </a:txBody>
                  <a:tcPr/>
                </a:tc>
              </a:tr>
              <a:tr h="406484">
                <a:tc vMerge="1">
                  <a:txBody>
                    <a:bodyPr/>
                    <a:lstStyle/>
                    <a:p>
                      <a:pPr algn="ctr"/>
                      <a:endParaRPr lang="en-US" dirty="0"/>
                    </a:p>
                  </a:txBody>
                  <a:tcPr marL="68580" marR="68580" marT="0" marB="0" anchor="ctr"/>
                </a:tc>
                <a:tc>
                  <a:txBody>
                    <a:bodyPr/>
                    <a:lstStyle/>
                    <a:p>
                      <a:r>
                        <a:rPr lang="en-US" dirty="0" err="1" smtClean="0"/>
                        <a:t>Tlokwe</a:t>
                      </a:r>
                      <a:r>
                        <a:rPr lang="en-US" dirty="0" smtClean="0"/>
                        <a:t> WTW Phase 1 (Potchefstroom)</a:t>
                      </a:r>
                      <a:endParaRPr lang="en-US" dirty="0"/>
                    </a:p>
                  </a:txBody>
                  <a:tcPr/>
                </a:tc>
              </a:tr>
            </a:tbl>
          </a:graphicData>
        </a:graphic>
      </p:graphicFrame>
    </p:spTree>
    <p:extLst>
      <p:ext uri="{BB962C8B-B14F-4D97-AF65-F5344CB8AC3E}">
        <p14:creationId xmlns:p14="http://schemas.microsoft.com/office/powerpoint/2010/main" xmlns="" val="2795405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28974"/>
            <a:ext cx="7202384" cy="1107854"/>
          </a:xfrm>
        </p:spPr>
        <p:txBody>
          <a:bodyPr/>
          <a:lstStyle/>
          <a:p>
            <a:r>
              <a:rPr lang="en-US" sz="3200" dirty="0"/>
              <a:t>Projects in the APP affected by budget cuts- (Due for Completion)</a:t>
            </a:r>
            <a:endParaRPr lang="en-ZA" sz="32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35</a:t>
            </a:fld>
            <a:endParaRPr lang="en-US">
              <a:solidFill>
                <a:prstClr val="black"/>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317299224"/>
              </p:ext>
            </p:extLst>
          </p:nvPr>
        </p:nvGraphicFramePr>
        <p:xfrm>
          <a:off x="1484313" y="1516828"/>
          <a:ext cx="7202488" cy="2764147"/>
        </p:xfrm>
        <a:graphic>
          <a:graphicData uri="http://schemas.openxmlformats.org/drawingml/2006/table">
            <a:tbl>
              <a:tblPr firstRow="1" bandRow="1">
                <a:tableStyleId>{5C22544A-7EE6-4342-B048-85BDC9FD1C3A}</a:tableStyleId>
              </a:tblPr>
              <a:tblGrid>
                <a:gridCol w="3601244"/>
                <a:gridCol w="3601244"/>
              </a:tblGrid>
              <a:tr h="3966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Region </a:t>
                      </a:r>
                      <a:endParaRPr lang="en-US" dirty="0"/>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dirty="0" smtClean="0"/>
                        <a:t>Project Name </a:t>
                      </a:r>
                      <a:endParaRPr lang="en-US" sz="1800" b="0" i="0" u="none" strike="noStrike" dirty="0" smtClean="0">
                        <a:solidFill>
                          <a:srgbClr val="000000"/>
                        </a:solidFill>
                        <a:latin typeface="+mn-lt"/>
                      </a:endParaRPr>
                    </a:p>
                  </a:txBody>
                  <a:tcPr/>
                </a:tc>
              </a:tr>
              <a:tr h="396699">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u="none" strike="noStrike" dirty="0" smtClean="0"/>
                        <a:t>Free</a:t>
                      </a:r>
                      <a:r>
                        <a:rPr lang="en-US" sz="1800" u="none" strike="noStrike" baseline="0" dirty="0" smtClean="0"/>
                        <a:t> State </a:t>
                      </a:r>
                      <a:endParaRPr lang="en-US" dirty="0"/>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dirty="0" smtClean="0"/>
                        <a:t>(2)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u="none" strike="noStrik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u="none" strike="noStrike" dirty="0" err="1" smtClean="0"/>
                        <a:t>Maluti</a:t>
                      </a:r>
                      <a:r>
                        <a:rPr lang="en-US" sz="1800" u="none" strike="noStrike" dirty="0" smtClean="0"/>
                        <a:t>-a- </a:t>
                      </a:r>
                      <a:r>
                        <a:rPr lang="en-US" sz="1800" u="none" strike="noStrike" dirty="0" err="1" smtClean="0"/>
                        <a:t>Phofung</a:t>
                      </a:r>
                      <a:r>
                        <a:rPr lang="en-US" sz="1800" u="none" strike="noStrike" dirty="0" smtClean="0"/>
                        <a:t> BWS Phase 2 of 4</a:t>
                      </a:r>
                      <a:endParaRPr lang="en-US" sz="1800" b="0" i="0" u="none" strike="noStrike" dirty="0" smtClean="0">
                        <a:solidFill>
                          <a:srgbClr val="000000"/>
                        </a:solidFill>
                        <a:latin typeface="+mn-lt"/>
                      </a:endParaRPr>
                    </a:p>
                  </a:txBody>
                  <a:tcPr/>
                </a:tc>
              </a:tr>
              <a:tr h="406484">
                <a:tc vMerge="1">
                  <a:txBody>
                    <a:bodyPr/>
                    <a:lstStyle/>
                    <a:p>
                      <a:endParaRPr lang="en-US" dirty="0"/>
                    </a:p>
                  </a:txBody>
                  <a:tcPr marL="68580" marR="68580" marT="0" marB="0" anchor="b"/>
                </a:tc>
                <a:tc>
                  <a:txBody>
                    <a:bodyPr/>
                    <a:lstStyle/>
                    <a:p>
                      <a:r>
                        <a:rPr lang="en-US" dirty="0" err="1" smtClean="0"/>
                        <a:t>Mafube</a:t>
                      </a:r>
                      <a:r>
                        <a:rPr lang="en-US" dirty="0" smtClean="0"/>
                        <a:t> Bulk Sewer Phase 1 of 2 (Frankfort)</a:t>
                      </a:r>
                      <a:endParaRPr lang="en-US" dirty="0"/>
                    </a:p>
                  </a:txBody>
                  <a:tcPr/>
                </a:tc>
              </a:tr>
              <a:tr h="812968">
                <a:tc>
                  <a:txBody>
                    <a:bodyPr/>
                    <a:lstStyle/>
                    <a:p>
                      <a:pPr algn="ctr"/>
                      <a:r>
                        <a:rPr lang="en-US" dirty="0" smtClean="0"/>
                        <a:t>Western Cape </a:t>
                      </a:r>
                      <a:endParaRPr lang="en-US" dirty="0"/>
                    </a:p>
                  </a:txBody>
                  <a:tcPr marL="68580" marR="68580" marT="0" marB="0" anchor="ct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u="none" strike="noStrike" dirty="0" smtClean="0"/>
                        <a:t>(1)</a:t>
                      </a:r>
                    </a:p>
                    <a:p>
                      <a:pPr marL="0" marR="0" indent="0" algn="l" defTabSz="457200" rtl="0" eaLnBrk="1" fontAlgn="auto" latinLnBrk="0" hangingPunct="1">
                        <a:lnSpc>
                          <a:spcPct val="115000"/>
                        </a:lnSpc>
                        <a:spcBef>
                          <a:spcPts val="0"/>
                        </a:spcBef>
                        <a:spcAft>
                          <a:spcPts val="0"/>
                        </a:spcAft>
                        <a:buClrTx/>
                        <a:buSzTx/>
                        <a:buFontTx/>
                        <a:buNone/>
                        <a:tabLst/>
                        <a:defRPr/>
                      </a:pPr>
                      <a:r>
                        <a:rPr lang="en-US" sz="1800" u="none" strike="noStrike" dirty="0" smtClean="0"/>
                        <a:t>Paarl Bulk Sewer Phase 3 of 3</a:t>
                      </a:r>
                      <a:endParaRPr lang="en-US" sz="1800" b="0" i="0" u="none" strike="noStrike" dirty="0" smtClean="0">
                        <a:solidFill>
                          <a:srgbClr val="000000"/>
                        </a:solidFill>
                        <a:latin typeface="+mn-lt"/>
                      </a:endParaRPr>
                    </a:p>
                  </a:txBody>
                  <a:tcPr/>
                </a:tc>
              </a:tr>
            </a:tbl>
          </a:graphicData>
        </a:graphic>
      </p:graphicFrame>
    </p:spTree>
    <p:extLst>
      <p:ext uri="{BB962C8B-B14F-4D97-AF65-F5344CB8AC3E}">
        <p14:creationId xmlns:p14="http://schemas.microsoft.com/office/powerpoint/2010/main" xmlns="" val="125131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665" y="294797"/>
            <a:ext cx="7101444" cy="774877"/>
          </a:xfrm>
        </p:spPr>
        <p:txBody>
          <a:bodyPr/>
          <a:lstStyle/>
          <a:p>
            <a:pPr marL="341703" indent="-341703"/>
            <a:r>
              <a:rPr lang="en-ZA" sz="2800" dirty="0" smtClean="0"/>
              <a:t>IMPACT OF FUNDING ON BULK PROJECTS</a:t>
            </a:r>
          </a:p>
        </p:txBody>
      </p:sp>
      <p:sp>
        <p:nvSpPr>
          <p:cNvPr id="3" name="Content Placeholder 2"/>
          <p:cNvSpPr>
            <a:spLocks noGrp="1"/>
          </p:cNvSpPr>
          <p:nvPr>
            <p:ph idx="1"/>
          </p:nvPr>
        </p:nvSpPr>
        <p:spPr>
          <a:xfrm>
            <a:off x="1604512" y="1069674"/>
            <a:ext cx="7377563" cy="4954489"/>
          </a:xfrm>
        </p:spPr>
        <p:txBody>
          <a:bodyPr/>
          <a:lstStyle/>
          <a:p>
            <a:r>
              <a:rPr lang="en-ZA" sz="1800" dirty="0" smtClean="0"/>
              <a:t>Inadequate funding for RBIG projects</a:t>
            </a:r>
          </a:p>
          <a:p>
            <a:r>
              <a:rPr lang="en-ZA" sz="1800" dirty="0"/>
              <a:t>Budget cuts over last two financial years </a:t>
            </a:r>
            <a:r>
              <a:rPr lang="en-ZA" sz="1800" dirty="0" smtClean="0"/>
              <a:t>, delays the implementation and prolonged completion of projects which impacts on the APP</a:t>
            </a:r>
          </a:p>
          <a:p>
            <a:r>
              <a:rPr lang="en-ZA" sz="1800" dirty="0"/>
              <a:t>Emergency interventions </a:t>
            </a:r>
            <a:r>
              <a:rPr lang="en-ZA" sz="1800" dirty="0" smtClean="0"/>
              <a:t> including ministerial projects initially </a:t>
            </a:r>
            <a:r>
              <a:rPr lang="en-ZA" sz="1800" dirty="0"/>
              <a:t>not budgeted for </a:t>
            </a:r>
            <a:r>
              <a:rPr lang="en-ZA" sz="1800" dirty="0" smtClean="0"/>
              <a:t>has a negative impact on the budget  for planned projects. </a:t>
            </a:r>
          </a:p>
          <a:p>
            <a:r>
              <a:rPr lang="en-ZA" sz="1800" dirty="0"/>
              <a:t>Budget/funding reprioritised and re-allocated </a:t>
            </a:r>
            <a:r>
              <a:rPr lang="en-ZA" sz="1800" dirty="0" smtClean="0"/>
              <a:t>from RBIG to </a:t>
            </a:r>
            <a:r>
              <a:rPr lang="en-ZA" sz="1800" dirty="0"/>
              <a:t>Bucket eradication </a:t>
            </a:r>
            <a:r>
              <a:rPr lang="en-ZA" sz="1800" dirty="0" smtClean="0"/>
              <a:t>programme impact on programme performance</a:t>
            </a:r>
          </a:p>
          <a:p>
            <a:r>
              <a:rPr lang="en-ZA" sz="1800" dirty="0" smtClean="0"/>
              <a:t>Increase of accruals on the new financial year(vicious cycle)</a:t>
            </a:r>
          </a:p>
          <a:p>
            <a:r>
              <a:rPr lang="en-ZA" sz="1800" dirty="0" smtClean="0"/>
              <a:t>Inability of municipalities to co-fund  infrastructure projects</a:t>
            </a:r>
          </a:p>
          <a:p>
            <a:r>
              <a:rPr lang="en-ZA" sz="1800" dirty="0" smtClean="0"/>
              <a:t>Misalignment of Bulk and reticulation </a:t>
            </a:r>
          </a:p>
          <a:p>
            <a:r>
              <a:rPr lang="en-ZA" sz="1800" dirty="0"/>
              <a:t>Delays by municipalities in implementing </a:t>
            </a:r>
            <a:r>
              <a:rPr lang="en-ZA" sz="1800" dirty="0" smtClean="0"/>
              <a:t>projects </a:t>
            </a:r>
          </a:p>
          <a:p>
            <a:r>
              <a:rPr lang="en-ZA" sz="1800" dirty="0" smtClean="0"/>
              <a:t>Lack of operation and maintenance by the municipalities  resulting in projects dilapidating </a:t>
            </a:r>
          </a:p>
          <a:p>
            <a:r>
              <a:rPr lang="en-ZA" sz="1800" dirty="0" smtClean="0"/>
              <a:t>Unforeseen interventions(drought) </a:t>
            </a:r>
          </a:p>
          <a:p>
            <a:endParaRPr lang="en-ZA" sz="1800" dirty="0"/>
          </a:p>
          <a:p>
            <a:endParaRPr lang="en-ZA" sz="1800" dirty="0" smtClean="0"/>
          </a:p>
          <a:p>
            <a:endParaRPr lang="en-ZA" sz="1800" dirty="0"/>
          </a:p>
        </p:txBody>
      </p:sp>
      <p:sp>
        <p:nvSpPr>
          <p:cNvPr id="4"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36</a:t>
            </a:fld>
            <a:endParaRPr lang="en-ZA" altLang="en-US" sz="1200" smtClean="0">
              <a:solidFill>
                <a:srgbClr val="000000"/>
              </a:solidFill>
            </a:endParaRPr>
          </a:p>
        </p:txBody>
      </p:sp>
    </p:spTree>
    <p:extLst>
      <p:ext uri="{BB962C8B-B14F-4D97-AF65-F5344CB8AC3E}">
        <p14:creationId xmlns:p14="http://schemas.microsoft.com/office/powerpoint/2010/main" xmlns="" val="1785732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2894"/>
          </a:xfrm>
        </p:spPr>
        <p:txBody>
          <a:bodyPr/>
          <a:lstStyle/>
          <a:p>
            <a:r>
              <a:rPr lang="en-US" sz="2800" dirty="0" smtClean="0"/>
              <a:t>IMPACT ON SERVICE DELIVERY</a:t>
            </a:r>
            <a:endParaRPr lang="en-ZA" sz="2800" dirty="0"/>
          </a:p>
        </p:txBody>
      </p:sp>
      <p:sp>
        <p:nvSpPr>
          <p:cNvPr id="3" name="Content Placeholder 2"/>
          <p:cNvSpPr>
            <a:spLocks noGrp="1"/>
          </p:cNvSpPr>
          <p:nvPr>
            <p:ph idx="1"/>
          </p:nvPr>
        </p:nvSpPr>
        <p:spPr>
          <a:xfrm>
            <a:off x="1686296" y="1187532"/>
            <a:ext cx="7000504" cy="4938634"/>
          </a:xfrm>
        </p:spPr>
        <p:txBody>
          <a:bodyPr/>
          <a:lstStyle/>
          <a:p>
            <a:r>
              <a:rPr lang="en-US" sz="2000" dirty="0" smtClean="0"/>
              <a:t>Possible litigations due contractors vacating site</a:t>
            </a:r>
          </a:p>
          <a:p>
            <a:r>
              <a:rPr lang="en-US" sz="2000" dirty="0" smtClean="0"/>
              <a:t>Community unrests</a:t>
            </a:r>
          </a:p>
          <a:p>
            <a:r>
              <a:rPr lang="en-US" sz="2000" dirty="0" smtClean="0"/>
              <a:t>Standing time resulting in fruitless and wasteful expenditure</a:t>
            </a:r>
          </a:p>
          <a:p>
            <a:r>
              <a:rPr lang="en-US" sz="2000" dirty="0" smtClean="0"/>
              <a:t>Project cost escalations</a:t>
            </a:r>
          </a:p>
          <a:p>
            <a:r>
              <a:rPr lang="en-US" sz="2000" dirty="0" smtClean="0"/>
              <a:t>Delayed completion of projects</a:t>
            </a:r>
          </a:p>
          <a:p>
            <a:r>
              <a:rPr lang="en-US" sz="2000" dirty="0" smtClean="0"/>
              <a:t>Vandalism of infrastructure</a:t>
            </a:r>
          </a:p>
          <a:p>
            <a:r>
              <a:rPr lang="en-US" sz="2000" dirty="0" smtClean="0"/>
              <a:t>Budget shortfall over the MTEF</a:t>
            </a:r>
            <a:endParaRPr lang="en-ZA" sz="2000" dirty="0"/>
          </a:p>
        </p:txBody>
      </p:sp>
      <p:sp>
        <p:nvSpPr>
          <p:cNvPr id="4"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37</a:t>
            </a:fld>
            <a:endParaRPr lang="en-ZA" altLang="en-US" sz="1200" smtClean="0">
              <a:solidFill>
                <a:srgbClr val="000000"/>
              </a:solidFill>
            </a:endParaRPr>
          </a:p>
        </p:txBody>
      </p:sp>
    </p:spTree>
    <p:extLst>
      <p:ext uri="{BB962C8B-B14F-4D97-AF65-F5344CB8AC3E}">
        <p14:creationId xmlns:p14="http://schemas.microsoft.com/office/powerpoint/2010/main" xmlns="" val="624146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30"/>
            <a:ext cx="8229600" cy="593766"/>
          </a:xfrm>
        </p:spPr>
        <p:txBody>
          <a:bodyPr/>
          <a:lstStyle/>
          <a:p>
            <a:r>
              <a:rPr lang="en-US" sz="2800" dirty="0" smtClean="0"/>
              <a:t>PROPOSED SOLUTIONS </a:t>
            </a:r>
            <a:endParaRPr lang="en-ZA" sz="2800" dirty="0"/>
          </a:p>
        </p:txBody>
      </p:sp>
      <p:sp>
        <p:nvSpPr>
          <p:cNvPr id="3" name="Content Placeholder 2"/>
          <p:cNvSpPr>
            <a:spLocks noGrp="1"/>
          </p:cNvSpPr>
          <p:nvPr>
            <p:ph idx="1"/>
          </p:nvPr>
        </p:nvSpPr>
        <p:spPr>
          <a:xfrm>
            <a:off x="1555667" y="890649"/>
            <a:ext cx="7131133" cy="4667003"/>
          </a:xfrm>
        </p:spPr>
        <p:txBody>
          <a:bodyPr/>
          <a:lstStyle/>
          <a:p>
            <a:r>
              <a:rPr lang="en-US" sz="2000" dirty="0" smtClean="0"/>
              <a:t>The departments should focus on its mandate</a:t>
            </a:r>
          </a:p>
          <a:p>
            <a:r>
              <a:rPr lang="en-US" sz="2000" dirty="0" smtClean="0"/>
              <a:t>Alignment of government infrastructure programmes to accelerate service delivery</a:t>
            </a:r>
          </a:p>
          <a:p>
            <a:r>
              <a:rPr lang="en-US" sz="2000" dirty="0" smtClean="0"/>
              <a:t>Finalisation of the Water and Sanitation master plan</a:t>
            </a:r>
          </a:p>
          <a:p>
            <a:r>
              <a:rPr lang="en-US" sz="2000" dirty="0" smtClean="0"/>
              <a:t>Strengthen the Departmental  Leadership and Regulatory role within the Sector</a:t>
            </a:r>
          </a:p>
          <a:p>
            <a:r>
              <a:rPr lang="en-US" sz="2000" dirty="0" smtClean="0"/>
              <a:t>Engage NT and COGTA to explore funding model for Operations and Maintenance for local government</a:t>
            </a:r>
          </a:p>
          <a:p>
            <a:r>
              <a:rPr lang="en-US" sz="2000" dirty="0" smtClean="0"/>
              <a:t>Institutional reform at local government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ZA" dirty="0"/>
          </a:p>
        </p:txBody>
      </p:sp>
      <p:sp>
        <p:nvSpPr>
          <p:cNvPr id="4"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38</a:t>
            </a:fld>
            <a:endParaRPr lang="en-ZA" altLang="en-US" sz="1200" smtClean="0">
              <a:solidFill>
                <a:srgbClr val="000000"/>
              </a:solidFill>
            </a:endParaRPr>
          </a:p>
        </p:txBody>
      </p:sp>
    </p:spTree>
    <p:extLst>
      <p:ext uri="{BB962C8B-B14F-4D97-AF65-F5344CB8AC3E}">
        <p14:creationId xmlns:p14="http://schemas.microsoft.com/office/powerpoint/2010/main" xmlns="" val="3252201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6281"/>
            <a:ext cx="8229600" cy="5009885"/>
          </a:xfrm>
        </p:spPr>
        <p:txBody>
          <a:bodyPr/>
          <a:lstStyle/>
          <a:p>
            <a:pPr marL="0" indent="0">
              <a:buNone/>
            </a:pPr>
            <a:endParaRPr lang="en-ZA" dirty="0" smtClean="0"/>
          </a:p>
          <a:p>
            <a:pPr marL="0" indent="0">
              <a:buNone/>
            </a:pPr>
            <a:endParaRPr lang="en-ZA" dirty="0"/>
          </a:p>
          <a:p>
            <a:pPr marL="0" indent="0">
              <a:buNone/>
            </a:pPr>
            <a:r>
              <a:rPr lang="en-ZA" dirty="0" smtClean="0"/>
              <a:t>                             THANK YOU</a:t>
            </a:r>
            <a:endParaRPr lang="en-ZA" dirty="0"/>
          </a:p>
        </p:txBody>
      </p:sp>
    </p:spTree>
    <p:extLst>
      <p:ext uri="{BB962C8B-B14F-4D97-AF65-F5344CB8AC3E}">
        <p14:creationId xmlns:p14="http://schemas.microsoft.com/office/powerpoint/2010/main" xmlns="" val="2689856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444" y="36514"/>
            <a:ext cx="7299356" cy="525462"/>
          </a:xfrm>
        </p:spPr>
        <p:txBody>
          <a:bodyPr/>
          <a:lstStyle/>
          <a:p>
            <a:r>
              <a:rPr lang="en-ZA" dirty="0" smtClean="0"/>
              <a:t>Projects Completed in EC and Impact</a:t>
            </a:r>
            <a:endParaRPr lang="en-ZA" dirty="0"/>
          </a:p>
        </p:txBody>
      </p:sp>
      <p:sp>
        <p:nvSpPr>
          <p:cNvPr id="3" name="Content Placeholder 2"/>
          <p:cNvSpPr>
            <a:spLocks noGrp="1"/>
          </p:cNvSpPr>
          <p:nvPr>
            <p:ph idx="1"/>
          </p:nvPr>
        </p:nvSpPr>
        <p:spPr>
          <a:xfrm>
            <a:off x="1552754" y="992777"/>
            <a:ext cx="7134045" cy="5133387"/>
          </a:xfrm>
        </p:spPr>
        <p:txBody>
          <a:bodyPr/>
          <a:lstStyle/>
          <a:p>
            <a:pPr marL="352425" lvl="1" indent="-352425">
              <a:buFont typeface="Arial" pitchFamily="34" charset="0"/>
              <a:buChar char="•"/>
            </a:pPr>
            <a:endParaRPr lang="en-ZA" b="1" dirty="0" smtClean="0"/>
          </a:p>
          <a:p>
            <a:endParaRPr lang="en-ZA" dirty="0"/>
          </a:p>
        </p:txBody>
      </p:sp>
      <p:grpSp>
        <p:nvGrpSpPr>
          <p:cNvPr id="4" name="Group 4"/>
          <p:cNvGrpSpPr>
            <a:grpSpLocks noChangeAspect="1"/>
          </p:cNvGrpSpPr>
          <p:nvPr/>
        </p:nvGrpSpPr>
        <p:grpSpPr bwMode="auto">
          <a:xfrm>
            <a:off x="1593232" y="668851"/>
            <a:ext cx="7467600" cy="5762625"/>
            <a:chOff x="864" y="420"/>
            <a:chExt cx="4704" cy="3630"/>
          </a:xfrm>
        </p:grpSpPr>
        <p:sp>
          <p:nvSpPr>
            <p:cNvPr id="5" name="AutoShape 3"/>
            <p:cNvSpPr>
              <a:spLocks noChangeAspect="1" noChangeArrowheads="1" noTextEdit="1"/>
            </p:cNvSpPr>
            <p:nvPr/>
          </p:nvSpPr>
          <p:spPr bwMode="auto">
            <a:xfrm>
              <a:off x="864" y="420"/>
              <a:ext cx="4608" cy="3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nvGrpSpPr>
            <p:cNvPr id="6" name="Group 205"/>
            <p:cNvGrpSpPr>
              <a:grpSpLocks/>
            </p:cNvGrpSpPr>
            <p:nvPr/>
          </p:nvGrpSpPr>
          <p:grpSpPr bwMode="auto">
            <a:xfrm>
              <a:off x="864" y="420"/>
              <a:ext cx="4704" cy="2061"/>
              <a:chOff x="864" y="420"/>
              <a:chExt cx="4704" cy="2061"/>
            </a:xfrm>
          </p:grpSpPr>
          <p:sp>
            <p:nvSpPr>
              <p:cNvPr id="1115" name="Rectangle 5"/>
              <p:cNvSpPr>
                <a:spLocks noChangeArrowheads="1"/>
              </p:cNvSpPr>
              <p:nvPr/>
            </p:nvSpPr>
            <p:spPr bwMode="auto">
              <a:xfrm>
                <a:off x="918" y="421"/>
                <a:ext cx="83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Province &amp; Name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6" name="Rectangle 6"/>
              <p:cNvSpPr>
                <a:spLocks noChangeArrowheads="1"/>
              </p:cNvSpPr>
              <p:nvPr/>
            </p:nvSpPr>
            <p:spPr bwMode="auto">
              <a:xfrm>
                <a:off x="918" y="501"/>
                <a:ext cx="355"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Scheme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7" name="Rectangle 7"/>
              <p:cNvSpPr>
                <a:spLocks noChangeArrowheads="1"/>
              </p:cNvSpPr>
              <p:nvPr/>
            </p:nvSpPr>
            <p:spPr bwMode="auto">
              <a:xfrm>
                <a:off x="1220" y="501"/>
                <a:ext cx="6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8" name="Rectangle 8"/>
              <p:cNvSpPr>
                <a:spLocks noChangeArrowheads="1"/>
              </p:cNvSpPr>
              <p:nvPr/>
            </p:nvSpPr>
            <p:spPr bwMode="auto">
              <a:xfrm>
                <a:off x="1920" y="421"/>
                <a:ext cx="560"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Total Project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9" name="Rectangle 9"/>
              <p:cNvSpPr>
                <a:spLocks noChangeArrowheads="1"/>
              </p:cNvSpPr>
              <p:nvPr/>
            </p:nvSpPr>
            <p:spPr bwMode="auto">
              <a:xfrm>
                <a:off x="1920" y="501"/>
                <a:ext cx="23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cost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0" name="Rectangle 10"/>
              <p:cNvSpPr>
                <a:spLocks noChangeArrowheads="1"/>
              </p:cNvSpPr>
              <p:nvPr/>
            </p:nvSpPr>
            <p:spPr bwMode="auto">
              <a:xfrm>
                <a:off x="2104" y="501"/>
                <a:ext cx="3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(million)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1" name="Rectangle 11"/>
              <p:cNvSpPr>
                <a:spLocks noChangeArrowheads="1"/>
              </p:cNvSpPr>
              <p:nvPr/>
            </p:nvSpPr>
            <p:spPr bwMode="auto">
              <a:xfrm>
                <a:off x="2410" y="501"/>
                <a:ext cx="6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2" name="Rectangle 12"/>
              <p:cNvSpPr>
                <a:spLocks noChangeArrowheads="1"/>
              </p:cNvSpPr>
              <p:nvPr/>
            </p:nvSpPr>
            <p:spPr bwMode="auto">
              <a:xfrm>
                <a:off x="2535" y="421"/>
                <a:ext cx="24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Year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3" name="Rectangle 13"/>
              <p:cNvSpPr>
                <a:spLocks noChangeArrowheads="1"/>
              </p:cNvSpPr>
              <p:nvPr/>
            </p:nvSpPr>
            <p:spPr bwMode="auto">
              <a:xfrm>
                <a:off x="2535" y="501"/>
                <a:ext cx="473"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completed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4" name="Rectangle 14"/>
              <p:cNvSpPr>
                <a:spLocks noChangeArrowheads="1"/>
              </p:cNvSpPr>
              <p:nvPr/>
            </p:nvSpPr>
            <p:spPr bwMode="auto">
              <a:xfrm>
                <a:off x="2951" y="501"/>
                <a:ext cx="6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5" name="Rectangle 15"/>
              <p:cNvSpPr>
                <a:spLocks noChangeArrowheads="1"/>
              </p:cNvSpPr>
              <p:nvPr/>
            </p:nvSpPr>
            <p:spPr bwMode="auto">
              <a:xfrm>
                <a:off x="3079" y="421"/>
                <a:ext cx="170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Project Description/beneficiaries/ Location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 name="Rectangle 16"/>
              <p:cNvSpPr>
                <a:spLocks noChangeArrowheads="1"/>
              </p:cNvSpPr>
              <p:nvPr/>
            </p:nvSpPr>
            <p:spPr bwMode="auto">
              <a:xfrm>
                <a:off x="4677" y="421"/>
                <a:ext cx="6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7" name="Rectangle 17"/>
              <p:cNvSpPr>
                <a:spLocks noChangeArrowheads="1"/>
              </p:cNvSpPr>
              <p:nvPr/>
            </p:nvSpPr>
            <p:spPr bwMode="auto">
              <a:xfrm>
                <a:off x="864" y="420"/>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28" name="Rectangle 18"/>
              <p:cNvSpPr>
                <a:spLocks noChangeArrowheads="1"/>
              </p:cNvSpPr>
              <p:nvPr/>
            </p:nvSpPr>
            <p:spPr bwMode="auto">
              <a:xfrm>
                <a:off x="864" y="420"/>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29" name="Rectangle 19"/>
              <p:cNvSpPr>
                <a:spLocks noChangeArrowheads="1"/>
              </p:cNvSpPr>
              <p:nvPr/>
            </p:nvSpPr>
            <p:spPr bwMode="auto">
              <a:xfrm>
                <a:off x="869" y="420"/>
                <a:ext cx="997"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0" name="Rectangle 20"/>
              <p:cNvSpPr>
                <a:spLocks noChangeArrowheads="1"/>
              </p:cNvSpPr>
              <p:nvPr/>
            </p:nvSpPr>
            <p:spPr bwMode="auto">
              <a:xfrm>
                <a:off x="1866" y="420"/>
                <a:ext cx="4"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1" name="Rectangle 21"/>
              <p:cNvSpPr>
                <a:spLocks noChangeArrowheads="1"/>
              </p:cNvSpPr>
              <p:nvPr/>
            </p:nvSpPr>
            <p:spPr bwMode="auto">
              <a:xfrm>
                <a:off x="1870" y="420"/>
                <a:ext cx="610"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2" name="Rectangle 22"/>
              <p:cNvSpPr>
                <a:spLocks noChangeArrowheads="1"/>
              </p:cNvSpPr>
              <p:nvPr/>
            </p:nvSpPr>
            <p:spPr bwMode="auto">
              <a:xfrm>
                <a:off x="2480" y="420"/>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3" name="Rectangle 23"/>
              <p:cNvSpPr>
                <a:spLocks noChangeArrowheads="1"/>
              </p:cNvSpPr>
              <p:nvPr/>
            </p:nvSpPr>
            <p:spPr bwMode="auto">
              <a:xfrm>
                <a:off x="2485" y="420"/>
                <a:ext cx="539"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4" name="Rectangle 24"/>
              <p:cNvSpPr>
                <a:spLocks noChangeArrowheads="1"/>
              </p:cNvSpPr>
              <p:nvPr/>
            </p:nvSpPr>
            <p:spPr bwMode="auto">
              <a:xfrm>
                <a:off x="3024" y="420"/>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5" name="Rectangle 25"/>
              <p:cNvSpPr>
                <a:spLocks noChangeArrowheads="1"/>
              </p:cNvSpPr>
              <p:nvPr/>
            </p:nvSpPr>
            <p:spPr bwMode="auto">
              <a:xfrm>
                <a:off x="3029" y="420"/>
                <a:ext cx="2450"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6" name="Rectangle 26"/>
              <p:cNvSpPr>
                <a:spLocks noChangeArrowheads="1"/>
              </p:cNvSpPr>
              <p:nvPr/>
            </p:nvSpPr>
            <p:spPr bwMode="auto">
              <a:xfrm>
                <a:off x="5479" y="420"/>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7" name="Rectangle 27"/>
              <p:cNvSpPr>
                <a:spLocks noChangeArrowheads="1"/>
              </p:cNvSpPr>
              <p:nvPr/>
            </p:nvSpPr>
            <p:spPr bwMode="auto">
              <a:xfrm>
                <a:off x="5479" y="420"/>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8" name="Rectangle 28"/>
              <p:cNvSpPr>
                <a:spLocks noChangeArrowheads="1"/>
              </p:cNvSpPr>
              <p:nvPr/>
            </p:nvSpPr>
            <p:spPr bwMode="auto">
              <a:xfrm>
                <a:off x="864" y="423"/>
                <a:ext cx="5" cy="15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39" name="Rectangle 29"/>
              <p:cNvSpPr>
                <a:spLocks noChangeArrowheads="1"/>
              </p:cNvSpPr>
              <p:nvPr/>
            </p:nvSpPr>
            <p:spPr bwMode="auto">
              <a:xfrm>
                <a:off x="1866" y="423"/>
                <a:ext cx="4" cy="15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0" name="Rectangle 30"/>
              <p:cNvSpPr>
                <a:spLocks noChangeArrowheads="1"/>
              </p:cNvSpPr>
              <p:nvPr/>
            </p:nvSpPr>
            <p:spPr bwMode="auto">
              <a:xfrm>
                <a:off x="2480" y="423"/>
                <a:ext cx="5" cy="15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1" name="Rectangle 31"/>
              <p:cNvSpPr>
                <a:spLocks noChangeArrowheads="1"/>
              </p:cNvSpPr>
              <p:nvPr/>
            </p:nvSpPr>
            <p:spPr bwMode="auto">
              <a:xfrm>
                <a:off x="3024" y="423"/>
                <a:ext cx="5" cy="15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2" name="Rectangle 32"/>
              <p:cNvSpPr>
                <a:spLocks noChangeArrowheads="1"/>
              </p:cNvSpPr>
              <p:nvPr/>
            </p:nvSpPr>
            <p:spPr bwMode="auto">
              <a:xfrm>
                <a:off x="5479" y="423"/>
                <a:ext cx="5" cy="15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3" name="Rectangle 33"/>
              <p:cNvSpPr>
                <a:spLocks noChangeArrowheads="1"/>
              </p:cNvSpPr>
              <p:nvPr/>
            </p:nvSpPr>
            <p:spPr bwMode="auto">
              <a:xfrm>
                <a:off x="918" y="584"/>
                <a:ext cx="62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Eastern Cape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4" name="Rectangle 34"/>
              <p:cNvSpPr>
                <a:spLocks noChangeArrowheads="1"/>
              </p:cNvSpPr>
              <p:nvPr/>
            </p:nvSpPr>
            <p:spPr bwMode="auto">
              <a:xfrm>
                <a:off x="1472" y="591"/>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5" name="Rectangle 35"/>
              <p:cNvSpPr>
                <a:spLocks noChangeArrowheads="1"/>
              </p:cNvSpPr>
              <p:nvPr/>
            </p:nvSpPr>
            <p:spPr bwMode="auto">
              <a:xfrm>
                <a:off x="3079" y="583"/>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6" name="Rectangle 36"/>
              <p:cNvSpPr>
                <a:spLocks noChangeArrowheads="1"/>
              </p:cNvSpPr>
              <p:nvPr/>
            </p:nvSpPr>
            <p:spPr bwMode="auto">
              <a:xfrm>
                <a:off x="864" y="581"/>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7" name="Rectangle 37"/>
              <p:cNvSpPr>
                <a:spLocks noChangeArrowheads="1"/>
              </p:cNvSpPr>
              <p:nvPr/>
            </p:nvSpPr>
            <p:spPr bwMode="auto">
              <a:xfrm>
                <a:off x="869" y="581"/>
                <a:ext cx="997"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8" name="Rectangle 38"/>
              <p:cNvSpPr>
                <a:spLocks noChangeArrowheads="1"/>
              </p:cNvSpPr>
              <p:nvPr/>
            </p:nvSpPr>
            <p:spPr bwMode="auto">
              <a:xfrm>
                <a:off x="1866" y="581"/>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49" name="Rectangle 39"/>
              <p:cNvSpPr>
                <a:spLocks noChangeArrowheads="1"/>
              </p:cNvSpPr>
              <p:nvPr/>
            </p:nvSpPr>
            <p:spPr bwMode="auto">
              <a:xfrm>
                <a:off x="1870" y="581"/>
                <a:ext cx="610"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50" name="Rectangle 40"/>
              <p:cNvSpPr>
                <a:spLocks noChangeArrowheads="1"/>
              </p:cNvSpPr>
              <p:nvPr/>
            </p:nvSpPr>
            <p:spPr bwMode="auto">
              <a:xfrm>
                <a:off x="2480" y="581"/>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51" name="Rectangle 41"/>
              <p:cNvSpPr>
                <a:spLocks noChangeArrowheads="1"/>
              </p:cNvSpPr>
              <p:nvPr/>
            </p:nvSpPr>
            <p:spPr bwMode="auto">
              <a:xfrm>
                <a:off x="2485" y="581"/>
                <a:ext cx="539"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52" name="Rectangle 42"/>
              <p:cNvSpPr>
                <a:spLocks noChangeArrowheads="1"/>
              </p:cNvSpPr>
              <p:nvPr/>
            </p:nvSpPr>
            <p:spPr bwMode="auto">
              <a:xfrm>
                <a:off x="3024" y="581"/>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53" name="Rectangle 43"/>
              <p:cNvSpPr>
                <a:spLocks noChangeArrowheads="1"/>
              </p:cNvSpPr>
              <p:nvPr/>
            </p:nvSpPr>
            <p:spPr bwMode="auto">
              <a:xfrm>
                <a:off x="3029" y="581"/>
                <a:ext cx="2450"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54" name="Rectangle 44"/>
              <p:cNvSpPr>
                <a:spLocks noChangeArrowheads="1"/>
              </p:cNvSpPr>
              <p:nvPr/>
            </p:nvSpPr>
            <p:spPr bwMode="auto">
              <a:xfrm>
                <a:off x="5479" y="581"/>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55" name="Rectangle 45"/>
              <p:cNvSpPr>
                <a:spLocks noChangeArrowheads="1"/>
              </p:cNvSpPr>
              <p:nvPr/>
            </p:nvSpPr>
            <p:spPr bwMode="auto">
              <a:xfrm>
                <a:off x="864" y="585"/>
                <a:ext cx="5" cy="11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56" name="Rectangle 46"/>
              <p:cNvSpPr>
                <a:spLocks noChangeArrowheads="1"/>
              </p:cNvSpPr>
              <p:nvPr/>
            </p:nvSpPr>
            <p:spPr bwMode="auto">
              <a:xfrm>
                <a:off x="3024" y="585"/>
                <a:ext cx="5" cy="11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57" name="Rectangle 47"/>
              <p:cNvSpPr>
                <a:spLocks noChangeArrowheads="1"/>
              </p:cNvSpPr>
              <p:nvPr/>
            </p:nvSpPr>
            <p:spPr bwMode="auto">
              <a:xfrm>
                <a:off x="5479" y="585"/>
                <a:ext cx="5" cy="11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58" name="Rectangle 48"/>
              <p:cNvSpPr>
                <a:spLocks noChangeArrowheads="1"/>
              </p:cNvSpPr>
              <p:nvPr/>
            </p:nvSpPr>
            <p:spPr bwMode="auto">
              <a:xfrm>
                <a:off x="918" y="698"/>
                <a:ext cx="70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Tsomo Northern 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9" name="Rectangle 49"/>
              <p:cNvSpPr>
                <a:spLocks noChangeArrowheads="1"/>
              </p:cNvSpPr>
              <p:nvPr/>
            </p:nvSpPr>
            <p:spPr bwMode="auto">
              <a:xfrm>
                <a:off x="1716" y="698"/>
                <a:ext cx="164"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ulk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0" name="Rectangle 50"/>
              <p:cNvSpPr>
                <a:spLocks noChangeArrowheads="1"/>
              </p:cNvSpPr>
              <p:nvPr/>
            </p:nvSpPr>
            <p:spPr bwMode="auto">
              <a:xfrm>
                <a:off x="918" y="777"/>
                <a:ext cx="114"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W</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1" name="Rectangle 51"/>
              <p:cNvSpPr>
                <a:spLocks noChangeArrowheads="1"/>
              </p:cNvSpPr>
              <p:nvPr/>
            </p:nvSpPr>
            <p:spPr bwMode="auto">
              <a:xfrm>
                <a:off x="992" y="777"/>
                <a:ext cx="20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ater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2" name="Rectangle 52"/>
              <p:cNvSpPr>
                <a:spLocks noChangeArrowheads="1"/>
              </p:cNvSpPr>
              <p:nvPr/>
            </p:nvSpPr>
            <p:spPr bwMode="auto">
              <a:xfrm>
                <a:off x="1150" y="777"/>
                <a:ext cx="9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3" name="Rectangle 53"/>
              <p:cNvSpPr>
                <a:spLocks noChangeArrowheads="1"/>
              </p:cNvSpPr>
              <p:nvPr/>
            </p:nvSpPr>
            <p:spPr bwMode="auto">
              <a:xfrm>
                <a:off x="1202" y="777"/>
                <a:ext cx="233"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upply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4" name="Rectangle 54"/>
              <p:cNvSpPr>
                <a:spLocks noChangeArrowheads="1"/>
              </p:cNvSpPr>
              <p:nvPr/>
            </p:nvSpPr>
            <p:spPr bwMode="auto">
              <a:xfrm>
                <a:off x="1391" y="777"/>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5" name="Rectangle 55"/>
              <p:cNvSpPr>
                <a:spLocks noChangeArrowheads="1"/>
              </p:cNvSpPr>
              <p:nvPr/>
            </p:nvSpPr>
            <p:spPr bwMode="auto">
              <a:xfrm>
                <a:off x="918" y="857"/>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6" name="Rectangle 56"/>
              <p:cNvSpPr>
                <a:spLocks noChangeArrowheads="1"/>
              </p:cNvSpPr>
              <p:nvPr/>
            </p:nvSpPr>
            <p:spPr bwMode="auto">
              <a:xfrm>
                <a:off x="1920" y="698"/>
                <a:ext cx="95"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7" name="Rectangle 57"/>
              <p:cNvSpPr>
                <a:spLocks noChangeArrowheads="1"/>
              </p:cNvSpPr>
              <p:nvPr/>
            </p:nvSpPr>
            <p:spPr bwMode="auto">
              <a:xfrm>
                <a:off x="1977" y="698"/>
                <a:ext cx="8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8" name="Rectangle 58"/>
              <p:cNvSpPr>
                <a:spLocks noChangeArrowheads="1"/>
              </p:cNvSpPr>
              <p:nvPr/>
            </p:nvSpPr>
            <p:spPr bwMode="auto">
              <a:xfrm>
                <a:off x="2020" y="698"/>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9" name="Rectangle 59"/>
              <p:cNvSpPr>
                <a:spLocks noChangeArrowheads="1"/>
              </p:cNvSpPr>
              <p:nvPr/>
            </p:nvSpPr>
            <p:spPr bwMode="auto">
              <a:xfrm>
                <a:off x="2042" y="698"/>
                <a:ext cx="174"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701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0" name="Rectangle 60"/>
              <p:cNvSpPr>
                <a:spLocks noChangeArrowheads="1"/>
              </p:cNvSpPr>
              <p:nvPr/>
            </p:nvSpPr>
            <p:spPr bwMode="auto">
              <a:xfrm>
                <a:off x="2174" y="698"/>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1" name="Rectangle 61"/>
              <p:cNvSpPr>
                <a:spLocks noChangeArrowheads="1"/>
              </p:cNvSpPr>
              <p:nvPr/>
            </p:nvSpPr>
            <p:spPr bwMode="auto">
              <a:xfrm>
                <a:off x="2535" y="698"/>
                <a:ext cx="12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2" name="Rectangle 62"/>
              <p:cNvSpPr>
                <a:spLocks noChangeArrowheads="1"/>
              </p:cNvSpPr>
              <p:nvPr/>
            </p:nvSpPr>
            <p:spPr bwMode="auto">
              <a:xfrm>
                <a:off x="2622" y="698"/>
                <a:ext cx="12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3" name="Rectangle 63"/>
              <p:cNvSpPr>
                <a:spLocks noChangeArrowheads="1"/>
              </p:cNvSpPr>
              <p:nvPr/>
            </p:nvSpPr>
            <p:spPr bwMode="auto">
              <a:xfrm>
                <a:off x="2710" y="698"/>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4" name="Rectangle 64"/>
              <p:cNvSpPr>
                <a:spLocks noChangeArrowheads="1"/>
              </p:cNvSpPr>
              <p:nvPr/>
            </p:nvSpPr>
            <p:spPr bwMode="auto">
              <a:xfrm>
                <a:off x="2732" y="698"/>
                <a:ext cx="12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13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5" name="Rectangle 65"/>
              <p:cNvSpPr>
                <a:spLocks noChangeArrowheads="1"/>
              </p:cNvSpPr>
              <p:nvPr/>
            </p:nvSpPr>
            <p:spPr bwMode="auto">
              <a:xfrm>
                <a:off x="2819" y="698"/>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6" name="Rectangle 66"/>
              <p:cNvSpPr>
                <a:spLocks noChangeArrowheads="1"/>
              </p:cNvSpPr>
              <p:nvPr/>
            </p:nvSpPr>
            <p:spPr bwMode="auto">
              <a:xfrm>
                <a:off x="3079" y="698"/>
                <a:ext cx="80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The project supplied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7" name="Rectangle 67"/>
              <p:cNvSpPr>
                <a:spLocks noChangeArrowheads="1"/>
              </p:cNvSpPr>
              <p:nvPr/>
            </p:nvSpPr>
            <p:spPr bwMode="auto">
              <a:xfrm>
                <a:off x="3831" y="698"/>
                <a:ext cx="166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Narrow" pitchFamily="34" charset="0"/>
                    <a:cs typeface="Arial" pitchFamily="34" charset="0"/>
                  </a:rPr>
                  <a:t>water (benefitted) to some 1,046 households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8" name="Rectangle 68"/>
              <p:cNvSpPr>
                <a:spLocks noChangeArrowheads="1"/>
              </p:cNvSpPr>
              <p:nvPr/>
            </p:nvSpPr>
            <p:spPr bwMode="auto">
              <a:xfrm>
                <a:off x="5428" y="698"/>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9" name="Rectangle 69"/>
              <p:cNvSpPr>
                <a:spLocks noChangeArrowheads="1"/>
              </p:cNvSpPr>
              <p:nvPr/>
            </p:nvSpPr>
            <p:spPr bwMode="auto">
              <a:xfrm>
                <a:off x="3079" y="777"/>
                <a:ext cx="2255"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in the rural villages in Ward 3, 17 and 19, IntsikaYethu Local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0" name="Rectangle 70"/>
              <p:cNvSpPr>
                <a:spLocks noChangeArrowheads="1"/>
              </p:cNvSpPr>
              <p:nvPr/>
            </p:nvSpPr>
            <p:spPr bwMode="auto">
              <a:xfrm>
                <a:off x="3079" y="857"/>
                <a:ext cx="48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Municipality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1" name="Rectangle 71"/>
              <p:cNvSpPr>
                <a:spLocks noChangeArrowheads="1"/>
              </p:cNvSpPr>
              <p:nvPr/>
            </p:nvSpPr>
            <p:spPr bwMode="auto">
              <a:xfrm>
                <a:off x="3511" y="857"/>
                <a:ext cx="655"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(Chris Hani 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2" name="Rectangle 72"/>
              <p:cNvSpPr>
                <a:spLocks noChangeArrowheads="1"/>
              </p:cNvSpPr>
              <p:nvPr/>
            </p:nvSpPr>
            <p:spPr bwMode="auto">
              <a:xfrm>
                <a:off x="4104" y="857"/>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3" name="Rectangle 73"/>
              <p:cNvSpPr>
                <a:spLocks noChangeArrowheads="1"/>
              </p:cNvSpPr>
              <p:nvPr/>
            </p:nvSpPr>
            <p:spPr bwMode="auto">
              <a:xfrm>
                <a:off x="864" y="696"/>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4" name="Rectangle 74"/>
              <p:cNvSpPr>
                <a:spLocks noChangeArrowheads="1"/>
              </p:cNvSpPr>
              <p:nvPr/>
            </p:nvSpPr>
            <p:spPr bwMode="auto">
              <a:xfrm>
                <a:off x="869" y="696"/>
                <a:ext cx="997"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5" name="Rectangle 75"/>
              <p:cNvSpPr>
                <a:spLocks noChangeArrowheads="1"/>
              </p:cNvSpPr>
              <p:nvPr/>
            </p:nvSpPr>
            <p:spPr bwMode="auto">
              <a:xfrm>
                <a:off x="1866" y="696"/>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6" name="Rectangle 76"/>
              <p:cNvSpPr>
                <a:spLocks noChangeArrowheads="1"/>
              </p:cNvSpPr>
              <p:nvPr/>
            </p:nvSpPr>
            <p:spPr bwMode="auto">
              <a:xfrm>
                <a:off x="1870" y="696"/>
                <a:ext cx="610"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7" name="Rectangle 77"/>
              <p:cNvSpPr>
                <a:spLocks noChangeArrowheads="1"/>
              </p:cNvSpPr>
              <p:nvPr/>
            </p:nvSpPr>
            <p:spPr bwMode="auto">
              <a:xfrm>
                <a:off x="2480" y="696"/>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8" name="Rectangle 78"/>
              <p:cNvSpPr>
                <a:spLocks noChangeArrowheads="1"/>
              </p:cNvSpPr>
              <p:nvPr/>
            </p:nvSpPr>
            <p:spPr bwMode="auto">
              <a:xfrm>
                <a:off x="2485" y="696"/>
                <a:ext cx="539"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89" name="Rectangle 79"/>
              <p:cNvSpPr>
                <a:spLocks noChangeArrowheads="1"/>
              </p:cNvSpPr>
              <p:nvPr/>
            </p:nvSpPr>
            <p:spPr bwMode="auto">
              <a:xfrm>
                <a:off x="3024" y="696"/>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0" name="Rectangle 80"/>
              <p:cNvSpPr>
                <a:spLocks noChangeArrowheads="1"/>
              </p:cNvSpPr>
              <p:nvPr/>
            </p:nvSpPr>
            <p:spPr bwMode="auto">
              <a:xfrm>
                <a:off x="3029" y="696"/>
                <a:ext cx="2450"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1" name="Rectangle 81"/>
              <p:cNvSpPr>
                <a:spLocks noChangeArrowheads="1"/>
              </p:cNvSpPr>
              <p:nvPr/>
            </p:nvSpPr>
            <p:spPr bwMode="auto">
              <a:xfrm>
                <a:off x="5479" y="696"/>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2" name="Rectangle 82"/>
              <p:cNvSpPr>
                <a:spLocks noChangeArrowheads="1"/>
              </p:cNvSpPr>
              <p:nvPr/>
            </p:nvSpPr>
            <p:spPr bwMode="auto">
              <a:xfrm>
                <a:off x="864" y="700"/>
                <a:ext cx="5" cy="23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3" name="Rectangle 83"/>
              <p:cNvSpPr>
                <a:spLocks noChangeArrowheads="1"/>
              </p:cNvSpPr>
              <p:nvPr/>
            </p:nvSpPr>
            <p:spPr bwMode="auto">
              <a:xfrm>
                <a:off x="1866" y="700"/>
                <a:ext cx="4" cy="23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4" name="Rectangle 84"/>
              <p:cNvSpPr>
                <a:spLocks noChangeArrowheads="1"/>
              </p:cNvSpPr>
              <p:nvPr/>
            </p:nvSpPr>
            <p:spPr bwMode="auto">
              <a:xfrm>
                <a:off x="2480" y="700"/>
                <a:ext cx="5" cy="23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5" name="Rectangle 85"/>
              <p:cNvSpPr>
                <a:spLocks noChangeArrowheads="1"/>
              </p:cNvSpPr>
              <p:nvPr/>
            </p:nvSpPr>
            <p:spPr bwMode="auto">
              <a:xfrm>
                <a:off x="3024" y="700"/>
                <a:ext cx="5" cy="23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6" name="Rectangle 86"/>
              <p:cNvSpPr>
                <a:spLocks noChangeArrowheads="1"/>
              </p:cNvSpPr>
              <p:nvPr/>
            </p:nvSpPr>
            <p:spPr bwMode="auto">
              <a:xfrm>
                <a:off x="5479" y="700"/>
                <a:ext cx="5" cy="23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97" name="Rectangle 87"/>
              <p:cNvSpPr>
                <a:spLocks noChangeArrowheads="1"/>
              </p:cNvSpPr>
              <p:nvPr/>
            </p:nvSpPr>
            <p:spPr bwMode="auto">
              <a:xfrm>
                <a:off x="1920" y="939"/>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8" name="Rectangle 88"/>
              <p:cNvSpPr>
                <a:spLocks noChangeArrowheads="1"/>
              </p:cNvSpPr>
              <p:nvPr/>
            </p:nvSpPr>
            <p:spPr bwMode="auto">
              <a:xfrm>
                <a:off x="2535" y="939"/>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9" name="Rectangle 89"/>
              <p:cNvSpPr>
                <a:spLocks noChangeArrowheads="1"/>
              </p:cNvSpPr>
              <p:nvPr/>
            </p:nvSpPr>
            <p:spPr bwMode="auto">
              <a:xfrm>
                <a:off x="3079" y="939"/>
                <a:ext cx="2313"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Kwahange, Gwadela, Mission F, Gxwalimbomvu, Matintela C,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0" name="Rectangle 90"/>
              <p:cNvSpPr>
                <a:spLocks noChangeArrowheads="1"/>
              </p:cNvSpPr>
              <p:nvPr/>
            </p:nvSpPr>
            <p:spPr bwMode="auto">
              <a:xfrm>
                <a:off x="3079" y="1018"/>
                <a:ext cx="156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Mission C, Ngwemnyama G, Emzantsi A,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1" name="Rectangle 91"/>
              <p:cNvSpPr>
                <a:spLocks noChangeArrowheads="1"/>
              </p:cNvSpPr>
              <p:nvPr/>
            </p:nvSpPr>
            <p:spPr bwMode="auto">
              <a:xfrm>
                <a:off x="4540" y="1018"/>
                <a:ext cx="95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Jara A, Ngcongcolorha 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2" name="Rectangle 92"/>
              <p:cNvSpPr>
                <a:spLocks noChangeArrowheads="1"/>
              </p:cNvSpPr>
              <p:nvPr/>
            </p:nvSpPr>
            <p:spPr bwMode="auto">
              <a:xfrm>
                <a:off x="5418" y="1018"/>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3" name="Rectangle 93"/>
              <p:cNvSpPr>
                <a:spLocks noChangeArrowheads="1"/>
              </p:cNvSpPr>
              <p:nvPr/>
            </p:nvSpPr>
            <p:spPr bwMode="auto">
              <a:xfrm>
                <a:off x="864" y="937"/>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4" name="Rectangle 94"/>
              <p:cNvSpPr>
                <a:spLocks noChangeArrowheads="1"/>
              </p:cNvSpPr>
              <p:nvPr/>
            </p:nvSpPr>
            <p:spPr bwMode="auto">
              <a:xfrm>
                <a:off x="1866" y="937"/>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5" name="Rectangle 95"/>
              <p:cNvSpPr>
                <a:spLocks noChangeArrowheads="1"/>
              </p:cNvSpPr>
              <p:nvPr/>
            </p:nvSpPr>
            <p:spPr bwMode="auto">
              <a:xfrm>
                <a:off x="1870" y="937"/>
                <a:ext cx="610"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6" name="Rectangle 96"/>
              <p:cNvSpPr>
                <a:spLocks noChangeArrowheads="1"/>
              </p:cNvSpPr>
              <p:nvPr/>
            </p:nvSpPr>
            <p:spPr bwMode="auto">
              <a:xfrm>
                <a:off x="2480" y="937"/>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7" name="Rectangle 97"/>
              <p:cNvSpPr>
                <a:spLocks noChangeArrowheads="1"/>
              </p:cNvSpPr>
              <p:nvPr/>
            </p:nvSpPr>
            <p:spPr bwMode="auto">
              <a:xfrm>
                <a:off x="2485" y="937"/>
                <a:ext cx="539"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8" name="Rectangle 98"/>
              <p:cNvSpPr>
                <a:spLocks noChangeArrowheads="1"/>
              </p:cNvSpPr>
              <p:nvPr/>
            </p:nvSpPr>
            <p:spPr bwMode="auto">
              <a:xfrm>
                <a:off x="3024" y="937"/>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09" name="Rectangle 99"/>
              <p:cNvSpPr>
                <a:spLocks noChangeArrowheads="1"/>
              </p:cNvSpPr>
              <p:nvPr/>
            </p:nvSpPr>
            <p:spPr bwMode="auto">
              <a:xfrm>
                <a:off x="3029" y="937"/>
                <a:ext cx="2450"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10" name="Rectangle 100"/>
              <p:cNvSpPr>
                <a:spLocks noChangeArrowheads="1"/>
              </p:cNvSpPr>
              <p:nvPr/>
            </p:nvSpPr>
            <p:spPr bwMode="auto">
              <a:xfrm>
                <a:off x="5479" y="937"/>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11" name="Rectangle 101"/>
              <p:cNvSpPr>
                <a:spLocks noChangeArrowheads="1"/>
              </p:cNvSpPr>
              <p:nvPr/>
            </p:nvSpPr>
            <p:spPr bwMode="auto">
              <a:xfrm>
                <a:off x="864" y="941"/>
                <a:ext cx="5" cy="16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12" name="Rectangle 102"/>
              <p:cNvSpPr>
                <a:spLocks noChangeArrowheads="1"/>
              </p:cNvSpPr>
              <p:nvPr/>
            </p:nvSpPr>
            <p:spPr bwMode="auto">
              <a:xfrm>
                <a:off x="1866" y="941"/>
                <a:ext cx="4" cy="16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13" name="Rectangle 103"/>
              <p:cNvSpPr>
                <a:spLocks noChangeArrowheads="1"/>
              </p:cNvSpPr>
              <p:nvPr/>
            </p:nvSpPr>
            <p:spPr bwMode="auto">
              <a:xfrm>
                <a:off x="2480" y="941"/>
                <a:ext cx="5" cy="16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14" name="Rectangle 104"/>
              <p:cNvSpPr>
                <a:spLocks noChangeArrowheads="1"/>
              </p:cNvSpPr>
              <p:nvPr/>
            </p:nvSpPr>
            <p:spPr bwMode="auto">
              <a:xfrm>
                <a:off x="3024" y="941"/>
                <a:ext cx="5" cy="16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15" name="Rectangle 105"/>
              <p:cNvSpPr>
                <a:spLocks noChangeArrowheads="1"/>
              </p:cNvSpPr>
              <p:nvPr/>
            </p:nvSpPr>
            <p:spPr bwMode="auto">
              <a:xfrm>
                <a:off x="5479" y="941"/>
                <a:ext cx="5" cy="16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16" name="Rectangle 106"/>
              <p:cNvSpPr>
                <a:spLocks noChangeArrowheads="1"/>
              </p:cNvSpPr>
              <p:nvPr/>
            </p:nvSpPr>
            <p:spPr bwMode="auto">
              <a:xfrm>
                <a:off x="918" y="1107"/>
                <a:ext cx="52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Coffee Bay 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7" name="Rectangle 107"/>
              <p:cNvSpPr>
                <a:spLocks noChangeArrowheads="1"/>
              </p:cNvSpPr>
              <p:nvPr/>
            </p:nvSpPr>
            <p:spPr bwMode="auto">
              <a:xfrm>
                <a:off x="1449" y="1107"/>
                <a:ext cx="164"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ulk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8" name="Rectangle 108"/>
              <p:cNvSpPr>
                <a:spLocks noChangeArrowheads="1"/>
              </p:cNvSpPr>
              <p:nvPr/>
            </p:nvSpPr>
            <p:spPr bwMode="auto">
              <a:xfrm>
                <a:off x="1605" y="1107"/>
                <a:ext cx="114"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W</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9" name="Rectangle 109"/>
              <p:cNvSpPr>
                <a:spLocks noChangeArrowheads="1"/>
              </p:cNvSpPr>
              <p:nvPr/>
            </p:nvSpPr>
            <p:spPr bwMode="auto">
              <a:xfrm>
                <a:off x="1679" y="1107"/>
                <a:ext cx="20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ater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0" name="Rectangle 110"/>
              <p:cNvSpPr>
                <a:spLocks noChangeArrowheads="1"/>
              </p:cNvSpPr>
              <p:nvPr/>
            </p:nvSpPr>
            <p:spPr bwMode="auto">
              <a:xfrm>
                <a:off x="918" y="1185"/>
                <a:ext cx="9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1" name="Rectangle 111"/>
              <p:cNvSpPr>
                <a:spLocks noChangeArrowheads="1"/>
              </p:cNvSpPr>
              <p:nvPr/>
            </p:nvSpPr>
            <p:spPr bwMode="auto">
              <a:xfrm>
                <a:off x="970" y="1185"/>
                <a:ext cx="233"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upply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2" name="Rectangle 112"/>
              <p:cNvSpPr>
                <a:spLocks noChangeArrowheads="1"/>
              </p:cNvSpPr>
              <p:nvPr/>
            </p:nvSpPr>
            <p:spPr bwMode="auto">
              <a:xfrm>
                <a:off x="1159" y="1185"/>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3" name="Rectangle 113"/>
              <p:cNvSpPr>
                <a:spLocks noChangeArrowheads="1"/>
              </p:cNvSpPr>
              <p:nvPr/>
            </p:nvSpPr>
            <p:spPr bwMode="auto">
              <a:xfrm>
                <a:off x="1920" y="1107"/>
                <a:ext cx="34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R93.951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4" name="Rectangle 114"/>
              <p:cNvSpPr>
                <a:spLocks noChangeArrowheads="1"/>
              </p:cNvSpPr>
              <p:nvPr/>
            </p:nvSpPr>
            <p:spPr bwMode="auto">
              <a:xfrm>
                <a:off x="2217" y="1107"/>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5" name="Rectangle 115"/>
              <p:cNvSpPr>
                <a:spLocks noChangeArrowheads="1"/>
              </p:cNvSpPr>
              <p:nvPr/>
            </p:nvSpPr>
            <p:spPr bwMode="auto">
              <a:xfrm>
                <a:off x="2535" y="1107"/>
                <a:ext cx="334"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2011/12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6" name="Rectangle 116"/>
              <p:cNvSpPr>
                <a:spLocks noChangeArrowheads="1"/>
              </p:cNvSpPr>
              <p:nvPr/>
            </p:nvSpPr>
            <p:spPr bwMode="auto">
              <a:xfrm>
                <a:off x="2819" y="1107"/>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7" name="Rectangle 117"/>
              <p:cNvSpPr>
                <a:spLocks noChangeArrowheads="1"/>
              </p:cNvSpPr>
              <p:nvPr/>
            </p:nvSpPr>
            <p:spPr bwMode="auto">
              <a:xfrm>
                <a:off x="3079" y="1107"/>
                <a:ext cx="147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The project provided services (benefitte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 name="Rectangle 118"/>
              <p:cNvSpPr>
                <a:spLocks noChangeArrowheads="1"/>
              </p:cNvSpPr>
              <p:nvPr/>
            </p:nvSpPr>
            <p:spPr bwMode="auto">
              <a:xfrm>
                <a:off x="4469" y="1107"/>
                <a:ext cx="1043"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d) at RDP level to a total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9" name="Rectangle 119"/>
              <p:cNvSpPr>
                <a:spLocks noChangeArrowheads="1"/>
              </p:cNvSpPr>
              <p:nvPr/>
            </p:nvSpPr>
            <p:spPr bwMode="auto">
              <a:xfrm>
                <a:off x="3079" y="1185"/>
                <a:ext cx="68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3,388 households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0" name="Rectangle 120"/>
              <p:cNvSpPr>
                <a:spLocks noChangeArrowheads="1"/>
              </p:cNvSpPr>
              <p:nvPr/>
            </p:nvSpPr>
            <p:spPr bwMode="auto">
              <a:xfrm>
                <a:off x="3700" y="1185"/>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1" name="Rectangle 121"/>
              <p:cNvSpPr>
                <a:spLocks noChangeArrowheads="1"/>
              </p:cNvSpPr>
              <p:nvPr/>
            </p:nvSpPr>
            <p:spPr bwMode="auto">
              <a:xfrm>
                <a:off x="3722" y="1185"/>
                <a:ext cx="51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in 32 villages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2" name="Rectangle 122"/>
              <p:cNvSpPr>
                <a:spLocks noChangeArrowheads="1"/>
              </p:cNvSpPr>
              <p:nvPr/>
            </p:nvSpPr>
            <p:spPr bwMode="auto">
              <a:xfrm>
                <a:off x="4177" y="1185"/>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3" name="Rectangle 123"/>
              <p:cNvSpPr>
                <a:spLocks noChangeArrowheads="1"/>
              </p:cNvSpPr>
              <p:nvPr/>
            </p:nvSpPr>
            <p:spPr bwMode="auto">
              <a:xfrm>
                <a:off x="4199" y="1185"/>
                <a:ext cx="68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(O.R.Tambo 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4" name="Rectangle 124"/>
              <p:cNvSpPr>
                <a:spLocks noChangeArrowheads="1"/>
              </p:cNvSpPr>
              <p:nvPr/>
            </p:nvSpPr>
            <p:spPr bwMode="auto">
              <a:xfrm>
                <a:off x="4818" y="1185"/>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5" name="Rectangle 125"/>
              <p:cNvSpPr>
                <a:spLocks noChangeArrowheads="1"/>
              </p:cNvSpPr>
              <p:nvPr/>
            </p:nvSpPr>
            <p:spPr bwMode="auto">
              <a:xfrm>
                <a:off x="864" y="1105"/>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36" name="Rectangle 126"/>
              <p:cNvSpPr>
                <a:spLocks noChangeArrowheads="1"/>
              </p:cNvSpPr>
              <p:nvPr/>
            </p:nvSpPr>
            <p:spPr bwMode="auto">
              <a:xfrm>
                <a:off x="869" y="1105"/>
                <a:ext cx="997"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37" name="Rectangle 127"/>
              <p:cNvSpPr>
                <a:spLocks noChangeArrowheads="1"/>
              </p:cNvSpPr>
              <p:nvPr/>
            </p:nvSpPr>
            <p:spPr bwMode="auto">
              <a:xfrm>
                <a:off x="1866" y="1105"/>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38" name="Rectangle 128"/>
              <p:cNvSpPr>
                <a:spLocks noChangeArrowheads="1"/>
              </p:cNvSpPr>
              <p:nvPr/>
            </p:nvSpPr>
            <p:spPr bwMode="auto">
              <a:xfrm>
                <a:off x="1870" y="1105"/>
                <a:ext cx="610"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39" name="Rectangle 129"/>
              <p:cNvSpPr>
                <a:spLocks noChangeArrowheads="1"/>
              </p:cNvSpPr>
              <p:nvPr/>
            </p:nvSpPr>
            <p:spPr bwMode="auto">
              <a:xfrm>
                <a:off x="2480" y="1105"/>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40" name="Rectangle 130"/>
              <p:cNvSpPr>
                <a:spLocks noChangeArrowheads="1"/>
              </p:cNvSpPr>
              <p:nvPr/>
            </p:nvSpPr>
            <p:spPr bwMode="auto">
              <a:xfrm>
                <a:off x="2485" y="1105"/>
                <a:ext cx="539"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41" name="Rectangle 131"/>
              <p:cNvSpPr>
                <a:spLocks noChangeArrowheads="1"/>
              </p:cNvSpPr>
              <p:nvPr/>
            </p:nvSpPr>
            <p:spPr bwMode="auto">
              <a:xfrm>
                <a:off x="3024" y="1105"/>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42" name="Rectangle 132"/>
              <p:cNvSpPr>
                <a:spLocks noChangeArrowheads="1"/>
              </p:cNvSpPr>
              <p:nvPr/>
            </p:nvSpPr>
            <p:spPr bwMode="auto">
              <a:xfrm>
                <a:off x="3029" y="1105"/>
                <a:ext cx="2450"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43" name="Rectangle 133"/>
              <p:cNvSpPr>
                <a:spLocks noChangeArrowheads="1"/>
              </p:cNvSpPr>
              <p:nvPr/>
            </p:nvSpPr>
            <p:spPr bwMode="auto">
              <a:xfrm>
                <a:off x="5479" y="1105"/>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44" name="Rectangle 134"/>
              <p:cNvSpPr>
                <a:spLocks noChangeArrowheads="1"/>
              </p:cNvSpPr>
              <p:nvPr/>
            </p:nvSpPr>
            <p:spPr bwMode="auto">
              <a:xfrm>
                <a:off x="864" y="1109"/>
                <a:ext cx="5" cy="15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45" name="Rectangle 135"/>
              <p:cNvSpPr>
                <a:spLocks noChangeArrowheads="1"/>
              </p:cNvSpPr>
              <p:nvPr/>
            </p:nvSpPr>
            <p:spPr bwMode="auto">
              <a:xfrm>
                <a:off x="1866" y="1109"/>
                <a:ext cx="4" cy="15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46" name="Rectangle 136"/>
              <p:cNvSpPr>
                <a:spLocks noChangeArrowheads="1"/>
              </p:cNvSpPr>
              <p:nvPr/>
            </p:nvSpPr>
            <p:spPr bwMode="auto">
              <a:xfrm>
                <a:off x="2480" y="1109"/>
                <a:ext cx="5" cy="15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47" name="Rectangle 137"/>
              <p:cNvSpPr>
                <a:spLocks noChangeArrowheads="1"/>
              </p:cNvSpPr>
              <p:nvPr/>
            </p:nvSpPr>
            <p:spPr bwMode="auto">
              <a:xfrm>
                <a:off x="3024" y="1109"/>
                <a:ext cx="5" cy="15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48" name="Rectangle 138"/>
              <p:cNvSpPr>
                <a:spLocks noChangeArrowheads="1"/>
              </p:cNvSpPr>
              <p:nvPr/>
            </p:nvSpPr>
            <p:spPr bwMode="auto">
              <a:xfrm>
                <a:off x="5479" y="1109"/>
                <a:ext cx="5" cy="15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49" name="Rectangle 139"/>
              <p:cNvSpPr>
                <a:spLocks noChangeArrowheads="1"/>
              </p:cNvSpPr>
              <p:nvPr/>
            </p:nvSpPr>
            <p:spPr bwMode="auto">
              <a:xfrm>
                <a:off x="1920" y="1268"/>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0" name="Rectangle 140"/>
              <p:cNvSpPr>
                <a:spLocks noChangeArrowheads="1"/>
              </p:cNvSpPr>
              <p:nvPr/>
            </p:nvSpPr>
            <p:spPr bwMode="auto">
              <a:xfrm>
                <a:off x="2535" y="1268"/>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1" name="Rectangle 141"/>
              <p:cNvSpPr>
                <a:spLocks noChangeArrowheads="1"/>
              </p:cNvSpPr>
              <p:nvPr/>
            </p:nvSpPr>
            <p:spPr bwMode="auto">
              <a:xfrm>
                <a:off x="3079" y="1268"/>
                <a:ext cx="2300"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Kukham, Erini, Bakaleni, Lutshini, Lalini, Qhogi, Magcalekeni,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2" name="Rectangle 142"/>
              <p:cNvSpPr>
                <a:spLocks noChangeArrowheads="1"/>
              </p:cNvSpPr>
              <p:nvPr/>
            </p:nvSpPr>
            <p:spPr bwMode="auto">
              <a:xfrm>
                <a:off x="3079" y="1347"/>
                <a:ext cx="246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Ekhohlo, Chibini, KuXwangu, Qulu, Lulaleni, Mthaleni, Kulogusha,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3" name="Rectangle 143"/>
              <p:cNvSpPr>
                <a:spLocks noChangeArrowheads="1"/>
              </p:cNvSpPr>
              <p:nvPr/>
            </p:nvSpPr>
            <p:spPr bwMode="auto">
              <a:xfrm>
                <a:off x="3079" y="1427"/>
                <a:ext cx="2113"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Kwangxala, Nyandeni, Xhibeni, Ntilini, Nqayiya, Gxojeni,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4" name="Rectangle 144"/>
              <p:cNvSpPr>
                <a:spLocks noChangeArrowheads="1"/>
              </p:cNvSpPr>
              <p:nvPr/>
            </p:nvSpPr>
            <p:spPr bwMode="auto">
              <a:xfrm>
                <a:off x="3079" y="1506"/>
                <a:ext cx="213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Kugqwangushe, Jumistile, Macelwini, Kubhuba, Gumeni,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5" name="Rectangle 145"/>
              <p:cNvSpPr>
                <a:spLocks noChangeArrowheads="1"/>
              </p:cNvSpPr>
              <p:nvPr/>
            </p:nvSpPr>
            <p:spPr bwMode="auto">
              <a:xfrm>
                <a:off x="3079" y="1585"/>
                <a:ext cx="246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Zithandele, Bunene, Manangeni, Mzongwaneni, Zinkawu, Kwakiti,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6" name="Rectangle 146"/>
              <p:cNvSpPr>
                <a:spLocks noChangeArrowheads="1"/>
              </p:cNvSpPr>
              <p:nvPr/>
            </p:nvSpPr>
            <p:spPr bwMode="auto">
              <a:xfrm>
                <a:off x="3079" y="1664"/>
                <a:ext cx="67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Zidindi, Hole in th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7" name="Rectangle 147"/>
              <p:cNvSpPr>
                <a:spLocks noChangeArrowheads="1"/>
              </p:cNvSpPr>
              <p:nvPr/>
            </p:nvSpPr>
            <p:spPr bwMode="auto">
              <a:xfrm>
                <a:off x="3686" y="1664"/>
                <a:ext cx="24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e wall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8" name="Rectangle 148"/>
              <p:cNvSpPr>
                <a:spLocks noChangeArrowheads="1"/>
              </p:cNvSpPr>
              <p:nvPr/>
            </p:nvSpPr>
            <p:spPr bwMode="auto">
              <a:xfrm>
                <a:off x="3889" y="1664"/>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9" name="Rectangle 149"/>
              <p:cNvSpPr>
                <a:spLocks noChangeArrowheads="1"/>
              </p:cNvSpPr>
              <p:nvPr/>
            </p:nvSpPr>
            <p:spPr bwMode="auto">
              <a:xfrm>
                <a:off x="864" y="1267"/>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60" name="Rectangle 150"/>
              <p:cNvSpPr>
                <a:spLocks noChangeArrowheads="1"/>
              </p:cNvSpPr>
              <p:nvPr/>
            </p:nvSpPr>
            <p:spPr bwMode="auto">
              <a:xfrm>
                <a:off x="1866" y="1267"/>
                <a:ext cx="4"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61" name="Rectangle 151"/>
              <p:cNvSpPr>
                <a:spLocks noChangeArrowheads="1"/>
              </p:cNvSpPr>
              <p:nvPr/>
            </p:nvSpPr>
            <p:spPr bwMode="auto">
              <a:xfrm>
                <a:off x="1870" y="1267"/>
                <a:ext cx="610"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62" name="Rectangle 152"/>
              <p:cNvSpPr>
                <a:spLocks noChangeArrowheads="1"/>
              </p:cNvSpPr>
              <p:nvPr/>
            </p:nvSpPr>
            <p:spPr bwMode="auto">
              <a:xfrm>
                <a:off x="2480" y="1267"/>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63" name="Rectangle 153"/>
              <p:cNvSpPr>
                <a:spLocks noChangeArrowheads="1"/>
              </p:cNvSpPr>
              <p:nvPr/>
            </p:nvSpPr>
            <p:spPr bwMode="auto">
              <a:xfrm>
                <a:off x="2485" y="1267"/>
                <a:ext cx="539"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64" name="Rectangle 154"/>
              <p:cNvSpPr>
                <a:spLocks noChangeArrowheads="1"/>
              </p:cNvSpPr>
              <p:nvPr/>
            </p:nvSpPr>
            <p:spPr bwMode="auto">
              <a:xfrm>
                <a:off x="3024" y="1267"/>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65" name="Rectangle 155"/>
              <p:cNvSpPr>
                <a:spLocks noChangeArrowheads="1"/>
              </p:cNvSpPr>
              <p:nvPr/>
            </p:nvSpPr>
            <p:spPr bwMode="auto">
              <a:xfrm>
                <a:off x="3029" y="1267"/>
                <a:ext cx="2450"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66" name="Rectangle 156"/>
              <p:cNvSpPr>
                <a:spLocks noChangeArrowheads="1"/>
              </p:cNvSpPr>
              <p:nvPr/>
            </p:nvSpPr>
            <p:spPr bwMode="auto">
              <a:xfrm>
                <a:off x="5479" y="1267"/>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67" name="Rectangle 157"/>
              <p:cNvSpPr>
                <a:spLocks noChangeArrowheads="1"/>
              </p:cNvSpPr>
              <p:nvPr/>
            </p:nvSpPr>
            <p:spPr bwMode="auto">
              <a:xfrm>
                <a:off x="864" y="1270"/>
                <a:ext cx="5" cy="4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68" name="Rectangle 158"/>
              <p:cNvSpPr>
                <a:spLocks noChangeArrowheads="1"/>
              </p:cNvSpPr>
              <p:nvPr/>
            </p:nvSpPr>
            <p:spPr bwMode="auto">
              <a:xfrm>
                <a:off x="1866" y="1270"/>
                <a:ext cx="4" cy="4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69" name="Rectangle 159"/>
              <p:cNvSpPr>
                <a:spLocks noChangeArrowheads="1"/>
              </p:cNvSpPr>
              <p:nvPr/>
            </p:nvSpPr>
            <p:spPr bwMode="auto">
              <a:xfrm>
                <a:off x="2480" y="1270"/>
                <a:ext cx="5" cy="4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70" name="Rectangle 160"/>
              <p:cNvSpPr>
                <a:spLocks noChangeArrowheads="1"/>
              </p:cNvSpPr>
              <p:nvPr/>
            </p:nvSpPr>
            <p:spPr bwMode="auto">
              <a:xfrm>
                <a:off x="3024" y="1270"/>
                <a:ext cx="5" cy="4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71" name="Rectangle 161"/>
              <p:cNvSpPr>
                <a:spLocks noChangeArrowheads="1"/>
              </p:cNvSpPr>
              <p:nvPr/>
            </p:nvSpPr>
            <p:spPr bwMode="auto">
              <a:xfrm>
                <a:off x="5479" y="1270"/>
                <a:ext cx="5" cy="4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72" name="Rectangle 162"/>
              <p:cNvSpPr>
                <a:spLocks noChangeArrowheads="1"/>
              </p:cNvSpPr>
              <p:nvPr/>
            </p:nvSpPr>
            <p:spPr bwMode="auto">
              <a:xfrm>
                <a:off x="918" y="1757"/>
                <a:ext cx="915"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Mount Ayliff Bulk Water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3" name="Rectangle 163"/>
              <p:cNvSpPr>
                <a:spLocks noChangeArrowheads="1"/>
              </p:cNvSpPr>
              <p:nvPr/>
            </p:nvSpPr>
            <p:spPr bwMode="auto">
              <a:xfrm>
                <a:off x="918" y="1847"/>
                <a:ext cx="613"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Supply Scheme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4" name="Rectangle 164"/>
              <p:cNvSpPr>
                <a:spLocks noChangeArrowheads="1"/>
              </p:cNvSpPr>
              <p:nvPr/>
            </p:nvSpPr>
            <p:spPr bwMode="auto">
              <a:xfrm>
                <a:off x="1470" y="1847"/>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5" name="Rectangle 165"/>
              <p:cNvSpPr>
                <a:spLocks noChangeArrowheads="1"/>
              </p:cNvSpPr>
              <p:nvPr/>
            </p:nvSpPr>
            <p:spPr bwMode="auto">
              <a:xfrm>
                <a:off x="1920" y="1757"/>
                <a:ext cx="43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R188. 752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6" name="Rectangle 166"/>
              <p:cNvSpPr>
                <a:spLocks noChangeArrowheads="1"/>
              </p:cNvSpPr>
              <p:nvPr/>
            </p:nvSpPr>
            <p:spPr bwMode="auto">
              <a:xfrm>
                <a:off x="2305" y="1757"/>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7" name="Rectangle 167"/>
              <p:cNvSpPr>
                <a:spLocks noChangeArrowheads="1"/>
              </p:cNvSpPr>
              <p:nvPr/>
            </p:nvSpPr>
            <p:spPr bwMode="auto">
              <a:xfrm>
                <a:off x="2535" y="1746"/>
                <a:ext cx="334"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2015/16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8" name="Rectangle 168"/>
              <p:cNvSpPr>
                <a:spLocks noChangeArrowheads="1"/>
              </p:cNvSpPr>
              <p:nvPr/>
            </p:nvSpPr>
            <p:spPr bwMode="auto">
              <a:xfrm>
                <a:off x="2819" y="1746"/>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9" name="Rectangle 169"/>
              <p:cNvSpPr>
                <a:spLocks noChangeArrowheads="1"/>
              </p:cNvSpPr>
              <p:nvPr/>
            </p:nvSpPr>
            <p:spPr bwMode="auto">
              <a:xfrm>
                <a:off x="3079" y="1746"/>
                <a:ext cx="24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Quick</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0" name="Rectangle 170"/>
              <p:cNvSpPr>
                <a:spLocks noChangeArrowheads="1"/>
              </p:cNvSpPr>
              <p:nvPr/>
            </p:nvSpPr>
            <p:spPr bwMode="auto">
              <a:xfrm>
                <a:off x="3279" y="1746"/>
                <a:ext cx="6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1" name="Rectangle 171"/>
              <p:cNvSpPr>
                <a:spLocks noChangeArrowheads="1"/>
              </p:cNvSpPr>
              <p:nvPr/>
            </p:nvSpPr>
            <p:spPr bwMode="auto">
              <a:xfrm>
                <a:off x="3306" y="1746"/>
                <a:ext cx="2175"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wins were identified for the project for the short to medium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2" name="Rectangle 172"/>
              <p:cNvSpPr>
                <a:spLocks noChangeArrowheads="1"/>
              </p:cNvSpPr>
              <p:nvPr/>
            </p:nvSpPr>
            <p:spPr bwMode="auto">
              <a:xfrm>
                <a:off x="3079" y="1826"/>
                <a:ext cx="244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term by identifying 4 weirs and pipeline to the current Mount Ayliff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3" name="Rectangle 173"/>
              <p:cNvSpPr>
                <a:spLocks noChangeArrowheads="1"/>
              </p:cNvSpPr>
              <p:nvPr/>
            </p:nvSpPr>
            <p:spPr bwMode="auto">
              <a:xfrm>
                <a:off x="3079" y="1904"/>
                <a:ext cx="2380"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water infrastructure. The sources of water were identified as the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4" name="Rectangle 174"/>
              <p:cNvSpPr>
                <a:spLocks noChangeArrowheads="1"/>
              </p:cNvSpPr>
              <p:nvPr/>
            </p:nvSpPr>
            <p:spPr bwMode="auto">
              <a:xfrm>
                <a:off x="3079" y="1984"/>
                <a:ext cx="199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000000"/>
                    </a:solidFill>
                    <a:effectLst/>
                    <a:latin typeface="Arial Narrow" pitchFamily="34" charset="0"/>
                    <a:cs typeface="Arial" pitchFamily="34" charset="0"/>
                  </a:rPr>
                  <a:t>Siroqobeni</a:t>
                </a:r>
                <a:r>
                  <a:rPr kumimoji="0" lang="en-US" altLang="en-US" sz="900" b="0" i="0" u="none" strike="noStrike" cap="none" normalizeH="0" baseline="0" dirty="0" smtClean="0">
                    <a:ln>
                      <a:noFill/>
                    </a:ln>
                    <a:solidFill>
                      <a:srgbClr val="000000"/>
                    </a:solidFill>
                    <a:effectLst/>
                    <a:latin typeface="Arial Narrow" pitchFamily="34" charset="0"/>
                    <a:cs typeface="Arial" pitchFamily="34" charset="0"/>
                  </a:rPr>
                  <a:t>, </a:t>
                </a:r>
                <a:r>
                  <a:rPr kumimoji="0" lang="en-US" altLang="en-US" sz="900" b="0" i="0" u="none" strike="noStrike" cap="none" normalizeH="0" baseline="0" dirty="0" err="1" smtClean="0">
                    <a:ln>
                      <a:noFill/>
                    </a:ln>
                    <a:solidFill>
                      <a:srgbClr val="000000"/>
                    </a:solidFill>
                    <a:effectLst/>
                    <a:latin typeface="Arial Narrow" pitchFamily="34" charset="0"/>
                    <a:cs typeface="Arial" pitchFamily="34" charset="0"/>
                  </a:rPr>
                  <a:t>Ndikini</a:t>
                </a:r>
                <a:r>
                  <a:rPr kumimoji="0" lang="en-US" altLang="en-US" sz="900" b="0" i="0" u="none" strike="noStrike" cap="none" normalizeH="0" baseline="0" dirty="0" smtClean="0">
                    <a:ln>
                      <a:noFill/>
                    </a:ln>
                    <a:solidFill>
                      <a:srgbClr val="000000"/>
                    </a:solidFill>
                    <a:effectLst/>
                    <a:latin typeface="Arial Narrow" pitchFamily="34" charset="0"/>
                    <a:cs typeface="Arial" pitchFamily="34" charset="0"/>
                  </a:rPr>
                  <a:t> and </a:t>
                </a:r>
                <a:r>
                  <a:rPr kumimoji="0" lang="en-US" altLang="en-US" sz="900" b="0" i="0" u="none" strike="noStrike" cap="none" normalizeH="0" baseline="0" dirty="0" err="1" smtClean="0">
                    <a:ln>
                      <a:noFill/>
                    </a:ln>
                    <a:solidFill>
                      <a:srgbClr val="000000"/>
                    </a:solidFill>
                    <a:effectLst/>
                    <a:latin typeface="Arial Narrow" pitchFamily="34" charset="0"/>
                    <a:cs typeface="Arial" pitchFamily="34" charset="0"/>
                  </a:rPr>
                  <a:t>Nkanji</a:t>
                </a:r>
                <a:r>
                  <a:rPr kumimoji="0" lang="en-US" altLang="en-US" sz="900" b="0" i="0" u="none" strike="noStrike" cap="none" normalizeH="0" baseline="0" dirty="0" smtClean="0">
                    <a:ln>
                      <a:noFill/>
                    </a:ln>
                    <a:solidFill>
                      <a:srgbClr val="000000"/>
                    </a:solidFill>
                    <a:effectLst/>
                    <a:latin typeface="Arial Narrow" pitchFamily="34" charset="0"/>
                    <a:cs typeface="Arial" pitchFamily="34" charset="0"/>
                  </a:rPr>
                  <a:t> rivers to the North Wes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5" name="Rectangle 175"/>
              <p:cNvSpPr>
                <a:spLocks noChangeArrowheads="1"/>
              </p:cNvSpPr>
              <p:nvPr/>
            </p:nvSpPr>
            <p:spPr bwMode="auto">
              <a:xfrm>
                <a:off x="4987" y="1984"/>
                <a:ext cx="50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t of the town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6" name="Rectangle 176"/>
              <p:cNvSpPr>
                <a:spLocks noChangeArrowheads="1"/>
              </p:cNvSpPr>
              <p:nvPr/>
            </p:nvSpPr>
            <p:spPr bwMode="auto">
              <a:xfrm>
                <a:off x="3079" y="2063"/>
                <a:ext cx="2030"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in the Ntsizwa Mountains. A total of   5110 household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7" name="Rectangle 177"/>
              <p:cNvSpPr>
                <a:spLocks noChangeArrowheads="1"/>
              </p:cNvSpPr>
              <p:nvPr/>
            </p:nvSpPr>
            <p:spPr bwMode="auto">
              <a:xfrm>
                <a:off x="5032" y="2063"/>
                <a:ext cx="473"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Alfred Nzo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8" name="Rectangle 178"/>
              <p:cNvSpPr>
                <a:spLocks noChangeArrowheads="1"/>
              </p:cNvSpPr>
              <p:nvPr/>
            </p:nvSpPr>
            <p:spPr bwMode="auto">
              <a:xfrm>
                <a:off x="3079" y="2142"/>
                <a:ext cx="16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9" name="Rectangle 179"/>
              <p:cNvSpPr>
                <a:spLocks noChangeArrowheads="1"/>
              </p:cNvSpPr>
              <p:nvPr/>
            </p:nvSpPr>
            <p:spPr bwMode="auto">
              <a:xfrm>
                <a:off x="3201" y="2142"/>
                <a:ext cx="10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0" name="Rectangle 180"/>
              <p:cNvSpPr>
                <a:spLocks noChangeArrowheads="1"/>
              </p:cNvSpPr>
              <p:nvPr/>
            </p:nvSpPr>
            <p:spPr bwMode="auto">
              <a:xfrm>
                <a:off x="3271" y="2142"/>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1" name="Rectangle 181"/>
              <p:cNvSpPr>
                <a:spLocks noChangeArrowheads="1"/>
              </p:cNvSpPr>
              <p:nvPr/>
            </p:nvSpPr>
            <p:spPr bwMode="auto">
              <a:xfrm>
                <a:off x="864" y="1745"/>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92" name="Rectangle 182"/>
              <p:cNvSpPr>
                <a:spLocks noChangeArrowheads="1"/>
              </p:cNvSpPr>
              <p:nvPr/>
            </p:nvSpPr>
            <p:spPr bwMode="auto">
              <a:xfrm>
                <a:off x="869" y="1745"/>
                <a:ext cx="997"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93" name="Rectangle 183"/>
              <p:cNvSpPr>
                <a:spLocks noChangeArrowheads="1"/>
              </p:cNvSpPr>
              <p:nvPr/>
            </p:nvSpPr>
            <p:spPr bwMode="auto">
              <a:xfrm>
                <a:off x="1866" y="1745"/>
                <a:ext cx="4"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94" name="Rectangle 184"/>
              <p:cNvSpPr>
                <a:spLocks noChangeArrowheads="1"/>
              </p:cNvSpPr>
              <p:nvPr/>
            </p:nvSpPr>
            <p:spPr bwMode="auto">
              <a:xfrm>
                <a:off x="1870" y="1745"/>
                <a:ext cx="610"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95" name="Rectangle 185"/>
              <p:cNvSpPr>
                <a:spLocks noChangeArrowheads="1"/>
              </p:cNvSpPr>
              <p:nvPr/>
            </p:nvSpPr>
            <p:spPr bwMode="auto">
              <a:xfrm>
                <a:off x="2480" y="1745"/>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96" name="Rectangle 186"/>
              <p:cNvSpPr>
                <a:spLocks noChangeArrowheads="1"/>
              </p:cNvSpPr>
              <p:nvPr/>
            </p:nvSpPr>
            <p:spPr bwMode="auto">
              <a:xfrm>
                <a:off x="2485" y="1745"/>
                <a:ext cx="539"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97" name="Rectangle 187"/>
              <p:cNvSpPr>
                <a:spLocks noChangeArrowheads="1"/>
              </p:cNvSpPr>
              <p:nvPr/>
            </p:nvSpPr>
            <p:spPr bwMode="auto">
              <a:xfrm>
                <a:off x="3024" y="1745"/>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98" name="Rectangle 188"/>
              <p:cNvSpPr>
                <a:spLocks noChangeArrowheads="1"/>
              </p:cNvSpPr>
              <p:nvPr/>
            </p:nvSpPr>
            <p:spPr bwMode="auto">
              <a:xfrm>
                <a:off x="3029" y="1745"/>
                <a:ext cx="2450"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99" name="Rectangle 189"/>
              <p:cNvSpPr>
                <a:spLocks noChangeArrowheads="1"/>
              </p:cNvSpPr>
              <p:nvPr/>
            </p:nvSpPr>
            <p:spPr bwMode="auto">
              <a:xfrm>
                <a:off x="5479" y="1745"/>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00" name="Rectangle 190"/>
              <p:cNvSpPr>
                <a:spLocks noChangeArrowheads="1"/>
              </p:cNvSpPr>
              <p:nvPr/>
            </p:nvSpPr>
            <p:spPr bwMode="auto">
              <a:xfrm>
                <a:off x="864" y="1748"/>
                <a:ext cx="5" cy="47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01" name="Rectangle 191"/>
              <p:cNvSpPr>
                <a:spLocks noChangeArrowheads="1"/>
              </p:cNvSpPr>
              <p:nvPr/>
            </p:nvSpPr>
            <p:spPr bwMode="auto">
              <a:xfrm>
                <a:off x="1866" y="1748"/>
                <a:ext cx="4" cy="47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02" name="Rectangle 192"/>
              <p:cNvSpPr>
                <a:spLocks noChangeArrowheads="1"/>
              </p:cNvSpPr>
              <p:nvPr/>
            </p:nvSpPr>
            <p:spPr bwMode="auto">
              <a:xfrm>
                <a:off x="2480" y="1748"/>
                <a:ext cx="5" cy="47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03" name="Rectangle 193"/>
              <p:cNvSpPr>
                <a:spLocks noChangeArrowheads="1"/>
              </p:cNvSpPr>
              <p:nvPr/>
            </p:nvSpPr>
            <p:spPr bwMode="auto">
              <a:xfrm>
                <a:off x="3024" y="1748"/>
                <a:ext cx="5" cy="47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04" name="Rectangle 194"/>
              <p:cNvSpPr>
                <a:spLocks noChangeArrowheads="1"/>
              </p:cNvSpPr>
              <p:nvPr/>
            </p:nvSpPr>
            <p:spPr bwMode="auto">
              <a:xfrm>
                <a:off x="5479" y="1748"/>
                <a:ext cx="5" cy="47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05" name="Rectangle 195"/>
              <p:cNvSpPr>
                <a:spLocks noChangeArrowheads="1"/>
              </p:cNvSpPr>
              <p:nvPr/>
            </p:nvSpPr>
            <p:spPr bwMode="auto">
              <a:xfrm>
                <a:off x="918" y="2236"/>
                <a:ext cx="73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Ibika Water supply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06" name="Rectangle 196"/>
              <p:cNvSpPr>
                <a:spLocks noChangeArrowheads="1"/>
              </p:cNvSpPr>
              <p:nvPr/>
            </p:nvSpPr>
            <p:spPr bwMode="auto">
              <a:xfrm>
                <a:off x="918" y="2325"/>
                <a:ext cx="393"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(Phase 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07" name="Rectangle 197"/>
              <p:cNvSpPr>
                <a:spLocks noChangeArrowheads="1"/>
              </p:cNvSpPr>
              <p:nvPr/>
            </p:nvSpPr>
            <p:spPr bwMode="auto">
              <a:xfrm>
                <a:off x="1259" y="2325"/>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08" name="Rectangle 198"/>
              <p:cNvSpPr>
                <a:spLocks noChangeArrowheads="1"/>
              </p:cNvSpPr>
              <p:nvPr/>
            </p:nvSpPr>
            <p:spPr bwMode="auto">
              <a:xfrm>
                <a:off x="1920" y="2236"/>
                <a:ext cx="394"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R64. 796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09" name="Rectangle 199"/>
              <p:cNvSpPr>
                <a:spLocks noChangeArrowheads="1"/>
              </p:cNvSpPr>
              <p:nvPr/>
            </p:nvSpPr>
            <p:spPr bwMode="auto">
              <a:xfrm>
                <a:off x="2261" y="2236"/>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10" name="Rectangle 200"/>
              <p:cNvSpPr>
                <a:spLocks noChangeArrowheads="1"/>
              </p:cNvSpPr>
              <p:nvPr/>
            </p:nvSpPr>
            <p:spPr bwMode="auto">
              <a:xfrm>
                <a:off x="2535" y="2236"/>
                <a:ext cx="334"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2015/16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11" name="Rectangle 201"/>
              <p:cNvSpPr>
                <a:spLocks noChangeArrowheads="1"/>
              </p:cNvSpPr>
              <p:nvPr/>
            </p:nvSpPr>
            <p:spPr bwMode="auto">
              <a:xfrm>
                <a:off x="2819" y="2240"/>
                <a:ext cx="6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12" name="Rectangle 202"/>
              <p:cNvSpPr>
                <a:spLocks noChangeArrowheads="1"/>
              </p:cNvSpPr>
              <p:nvPr/>
            </p:nvSpPr>
            <p:spPr bwMode="auto">
              <a:xfrm>
                <a:off x="3079" y="2225"/>
                <a:ext cx="247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The primary focus of this project is to make potable water services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13" name="Rectangle 203"/>
              <p:cNvSpPr>
                <a:spLocks noChangeArrowheads="1"/>
              </p:cNvSpPr>
              <p:nvPr/>
            </p:nvSpPr>
            <p:spPr bwMode="auto">
              <a:xfrm>
                <a:off x="3079" y="2304"/>
                <a:ext cx="248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Narrow" pitchFamily="34" charset="0"/>
                    <a:cs typeface="Arial" pitchFamily="34" charset="0"/>
                  </a:rPr>
                  <a:t>available to the residents of the project area by means of providing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4" name="Rectangle 204"/>
              <p:cNvSpPr>
                <a:spLocks noChangeArrowheads="1"/>
              </p:cNvSpPr>
              <p:nvPr/>
            </p:nvSpPr>
            <p:spPr bwMode="auto">
              <a:xfrm>
                <a:off x="3079" y="2383"/>
                <a:ext cx="2445"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bulk services.  Design and construction of a water supply scheme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 name="Rectangle 206"/>
            <p:cNvSpPr>
              <a:spLocks noChangeArrowheads="1"/>
            </p:cNvSpPr>
            <p:nvPr/>
          </p:nvSpPr>
          <p:spPr bwMode="auto">
            <a:xfrm>
              <a:off x="3079" y="2462"/>
              <a:ext cx="150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covering the villages located on the right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07"/>
            <p:cNvSpPr>
              <a:spLocks noChangeArrowheads="1"/>
            </p:cNvSpPr>
            <p:nvPr/>
          </p:nvSpPr>
          <p:spPr bwMode="auto">
            <a:xfrm>
              <a:off x="4527" y="2462"/>
              <a:ext cx="6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08"/>
            <p:cNvSpPr>
              <a:spLocks noChangeArrowheads="1"/>
            </p:cNvSpPr>
            <p:nvPr/>
          </p:nvSpPr>
          <p:spPr bwMode="auto">
            <a:xfrm>
              <a:off x="4553" y="2462"/>
              <a:ext cx="220"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hand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09"/>
            <p:cNvSpPr>
              <a:spLocks noChangeArrowheads="1"/>
            </p:cNvSpPr>
            <p:nvPr/>
          </p:nvSpPr>
          <p:spPr bwMode="auto">
            <a:xfrm>
              <a:off x="4728" y="2462"/>
              <a:ext cx="6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10"/>
            <p:cNvSpPr>
              <a:spLocks noChangeArrowheads="1"/>
            </p:cNvSpPr>
            <p:nvPr/>
          </p:nvSpPr>
          <p:spPr bwMode="auto">
            <a:xfrm>
              <a:off x="4755" y="2462"/>
              <a:ext cx="25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side 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11"/>
            <p:cNvSpPr>
              <a:spLocks noChangeArrowheads="1"/>
            </p:cNvSpPr>
            <p:nvPr/>
          </p:nvSpPr>
          <p:spPr bwMode="auto">
            <a:xfrm>
              <a:off x="4972" y="2462"/>
              <a:ext cx="52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f N2 national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12"/>
            <p:cNvSpPr>
              <a:spLocks noChangeArrowheads="1"/>
            </p:cNvSpPr>
            <p:nvPr/>
          </p:nvSpPr>
          <p:spPr bwMode="auto">
            <a:xfrm>
              <a:off x="3079" y="2542"/>
              <a:ext cx="247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Narrow" pitchFamily="34" charset="0"/>
                  <a:cs typeface="Arial" pitchFamily="34" charset="0"/>
                </a:rPr>
                <a:t>route bounded by the </a:t>
              </a:r>
              <a:r>
                <a:rPr kumimoji="0" lang="en-US" altLang="en-US" sz="900" b="0" i="0" u="none" strike="noStrike" cap="none" normalizeH="0" baseline="0" dirty="0" err="1" smtClean="0">
                  <a:ln>
                    <a:noFill/>
                  </a:ln>
                  <a:solidFill>
                    <a:srgbClr val="000000"/>
                  </a:solidFill>
                  <a:effectLst/>
                  <a:latin typeface="Arial Narrow" pitchFamily="34" charset="0"/>
                  <a:cs typeface="Arial" pitchFamily="34" charset="0"/>
                </a:rPr>
                <a:t>Xhobani</a:t>
              </a:r>
              <a:r>
                <a:rPr kumimoji="0" lang="en-US" altLang="en-US" sz="900" b="0" i="0" u="none" strike="noStrike" cap="none" normalizeH="0" baseline="0" dirty="0" smtClean="0">
                  <a:ln>
                    <a:noFill/>
                  </a:ln>
                  <a:solidFill>
                    <a:srgbClr val="000000"/>
                  </a:solidFill>
                  <a:effectLst/>
                  <a:latin typeface="Arial Narrow" pitchFamily="34" charset="0"/>
                  <a:cs typeface="Arial" pitchFamily="34" charset="0"/>
                </a:rPr>
                <a:t> River on the west and </a:t>
              </a:r>
              <a:r>
                <a:rPr kumimoji="0" lang="en-US" altLang="en-US" sz="900" b="0" i="0" u="none" strike="noStrike" cap="none" normalizeH="0" baseline="0" dirty="0" err="1" smtClean="0">
                  <a:ln>
                    <a:noFill/>
                  </a:ln>
                  <a:solidFill>
                    <a:srgbClr val="000000"/>
                  </a:solidFill>
                  <a:effectLst/>
                  <a:latin typeface="Arial Narrow" pitchFamily="34" charset="0"/>
                  <a:cs typeface="Arial" pitchFamily="34" charset="0"/>
                </a:rPr>
                <a:t>Gosaxi</a:t>
              </a:r>
              <a:r>
                <a:rPr kumimoji="0" lang="en-US" altLang="en-US" sz="900" b="0" i="0" u="none" strike="noStrike" cap="none" normalizeH="0" baseline="0" dirty="0" smtClean="0">
                  <a:ln>
                    <a:noFill/>
                  </a:ln>
                  <a:solidFill>
                    <a:srgbClr val="000000"/>
                  </a:solidFill>
                  <a:effectLst/>
                  <a:latin typeface="Arial Narrow" pitchFamily="34" charset="0"/>
                  <a:cs typeface="Arial" pitchFamily="34" charset="0"/>
                </a:rPr>
                <a:t> River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213"/>
            <p:cNvSpPr>
              <a:spLocks noChangeArrowheads="1"/>
            </p:cNvSpPr>
            <p:nvPr/>
          </p:nvSpPr>
          <p:spPr bwMode="auto">
            <a:xfrm>
              <a:off x="3079" y="2620"/>
              <a:ext cx="227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on the east all the way down to the Indian Ocean and also to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14"/>
            <p:cNvSpPr>
              <a:spLocks noChangeArrowheads="1"/>
            </p:cNvSpPr>
            <p:nvPr/>
          </p:nvSpPr>
          <p:spPr bwMode="auto">
            <a:xfrm>
              <a:off x="3079" y="2700"/>
              <a:ext cx="234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Centane town and its surrounding rural settlements. A total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15"/>
            <p:cNvSpPr>
              <a:spLocks noChangeArrowheads="1"/>
            </p:cNvSpPr>
            <p:nvPr/>
          </p:nvSpPr>
          <p:spPr bwMode="auto">
            <a:xfrm>
              <a:off x="3079" y="2779"/>
              <a:ext cx="673"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6515 household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16"/>
            <p:cNvSpPr>
              <a:spLocks noChangeArrowheads="1"/>
            </p:cNvSpPr>
            <p:nvPr/>
          </p:nvSpPr>
          <p:spPr bwMode="auto">
            <a:xfrm>
              <a:off x="3687" y="2779"/>
              <a:ext cx="43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Amathole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7"/>
            <p:cNvSpPr>
              <a:spLocks noChangeArrowheads="1"/>
            </p:cNvSpPr>
            <p:nvPr/>
          </p:nvSpPr>
          <p:spPr bwMode="auto">
            <a:xfrm>
              <a:off x="4069" y="2779"/>
              <a:ext cx="16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18"/>
            <p:cNvSpPr>
              <a:spLocks noChangeArrowheads="1"/>
            </p:cNvSpPr>
            <p:nvPr/>
          </p:nvSpPr>
          <p:spPr bwMode="auto">
            <a:xfrm>
              <a:off x="4191" y="2779"/>
              <a:ext cx="10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19"/>
            <p:cNvSpPr>
              <a:spLocks noChangeArrowheads="1"/>
            </p:cNvSpPr>
            <p:nvPr/>
          </p:nvSpPr>
          <p:spPr bwMode="auto">
            <a:xfrm>
              <a:off x="4262" y="2779"/>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20"/>
            <p:cNvSpPr>
              <a:spLocks noChangeArrowheads="1"/>
            </p:cNvSpPr>
            <p:nvPr/>
          </p:nvSpPr>
          <p:spPr bwMode="auto">
            <a:xfrm>
              <a:off x="864" y="2224"/>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 name="Rectangle 221"/>
            <p:cNvSpPr>
              <a:spLocks noChangeArrowheads="1"/>
            </p:cNvSpPr>
            <p:nvPr/>
          </p:nvSpPr>
          <p:spPr bwMode="auto">
            <a:xfrm>
              <a:off x="869" y="2224"/>
              <a:ext cx="997"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 name="Rectangle 222"/>
            <p:cNvSpPr>
              <a:spLocks noChangeArrowheads="1"/>
            </p:cNvSpPr>
            <p:nvPr/>
          </p:nvSpPr>
          <p:spPr bwMode="auto">
            <a:xfrm>
              <a:off x="1866" y="2224"/>
              <a:ext cx="4"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5" name="Rectangle 223"/>
            <p:cNvSpPr>
              <a:spLocks noChangeArrowheads="1"/>
            </p:cNvSpPr>
            <p:nvPr/>
          </p:nvSpPr>
          <p:spPr bwMode="auto">
            <a:xfrm>
              <a:off x="1870" y="2224"/>
              <a:ext cx="610"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6" name="Rectangle 224"/>
            <p:cNvSpPr>
              <a:spLocks noChangeArrowheads="1"/>
            </p:cNvSpPr>
            <p:nvPr/>
          </p:nvSpPr>
          <p:spPr bwMode="auto">
            <a:xfrm>
              <a:off x="2480" y="2224"/>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7" name="Rectangle 225"/>
            <p:cNvSpPr>
              <a:spLocks noChangeArrowheads="1"/>
            </p:cNvSpPr>
            <p:nvPr/>
          </p:nvSpPr>
          <p:spPr bwMode="auto">
            <a:xfrm>
              <a:off x="2485" y="2224"/>
              <a:ext cx="539"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8" name="Rectangle 226"/>
            <p:cNvSpPr>
              <a:spLocks noChangeArrowheads="1"/>
            </p:cNvSpPr>
            <p:nvPr/>
          </p:nvSpPr>
          <p:spPr bwMode="auto">
            <a:xfrm>
              <a:off x="3024" y="2224"/>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9" name="Rectangle 227"/>
            <p:cNvSpPr>
              <a:spLocks noChangeArrowheads="1"/>
            </p:cNvSpPr>
            <p:nvPr/>
          </p:nvSpPr>
          <p:spPr bwMode="auto">
            <a:xfrm>
              <a:off x="3029" y="2224"/>
              <a:ext cx="2450"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0" name="Rectangle 228"/>
            <p:cNvSpPr>
              <a:spLocks noChangeArrowheads="1"/>
            </p:cNvSpPr>
            <p:nvPr/>
          </p:nvSpPr>
          <p:spPr bwMode="auto">
            <a:xfrm>
              <a:off x="5479" y="2224"/>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1" name="Rectangle 229"/>
            <p:cNvSpPr>
              <a:spLocks noChangeArrowheads="1"/>
            </p:cNvSpPr>
            <p:nvPr/>
          </p:nvSpPr>
          <p:spPr bwMode="auto">
            <a:xfrm>
              <a:off x="864" y="2227"/>
              <a:ext cx="5" cy="63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24" name="Rectangle 230"/>
            <p:cNvSpPr>
              <a:spLocks noChangeArrowheads="1"/>
            </p:cNvSpPr>
            <p:nvPr/>
          </p:nvSpPr>
          <p:spPr bwMode="auto">
            <a:xfrm>
              <a:off x="1866" y="2227"/>
              <a:ext cx="4" cy="63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25" name="Rectangle 231"/>
            <p:cNvSpPr>
              <a:spLocks noChangeArrowheads="1"/>
            </p:cNvSpPr>
            <p:nvPr/>
          </p:nvSpPr>
          <p:spPr bwMode="auto">
            <a:xfrm>
              <a:off x="2480" y="2227"/>
              <a:ext cx="5" cy="63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27" name="Rectangle 232"/>
            <p:cNvSpPr>
              <a:spLocks noChangeArrowheads="1"/>
            </p:cNvSpPr>
            <p:nvPr/>
          </p:nvSpPr>
          <p:spPr bwMode="auto">
            <a:xfrm>
              <a:off x="3024" y="2227"/>
              <a:ext cx="5" cy="63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28" name="Rectangle 233"/>
            <p:cNvSpPr>
              <a:spLocks noChangeArrowheads="1"/>
            </p:cNvSpPr>
            <p:nvPr/>
          </p:nvSpPr>
          <p:spPr bwMode="auto">
            <a:xfrm>
              <a:off x="5479" y="2227"/>
              <a:ext cx="5" cy="63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29" name="Rectangle 234"/>
            <p:cNvSpPr>
              <a:spLocks noChangeArrowheads="1"/>
            </p:cNvSpPr>
            <p:nvPr/>
          </p:nvSpPr>
          <p:spPr bwMode="auto">
            <a:xfrm>
              <a:off x="918" y="2872"/>
              <a:ext cx="83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Mncwasa Bulk Water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235"/>
            <p:cNvSpPr>
              <a:spLocks noChangeArrowheads="1"/>
            </p:cNvSpPr>
            <p:nvPr/>
          </p:nvSpPr>
          <p:spPr bwMode="auto">
            <a:xfrm>
              <a:off x="918" y="2962"/>
              <a:ext cx="9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236"/>
            <p:cNvSpPr>
              <a:spLocks noChangeArrowheads="1"/>
            </p:cNvSpPr>
            <p:nvPr/>
          </p:nvSpPr>
          <p:spPr bwMode="auto">
            <a:xfrm>
              <a:off x="970" y="2962"/>
              <a:ext cx="233"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upply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237"/>
            <p:cNvSpPr>
              <a:spLocks noChangeArrowheads="1"/>
            </p:cNvSpPr>
            <p:nvPr/>
          </p:nvSpPr>
          <p:spPr bwMode="auto">
            <a:xfrm>
              <a:off x="1159" y="2962"/>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238"/>
            <p:cNvSpPr>
              <a:spLocks noChangeArrowheads="1"/>
            </p:cNvSpPr>
            <p:nvPr/>
          </p:nvSpPr>
          <p:spPr bwMode="auto">
            <a:xfrm>
              <a:off x="1920" y="2872"/>
              <a:ext cx="43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R125. 539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Rectangle 239"/>
            <p:cNvSpPr>
              <a:spLocks noChangeArrowheads="1"/>
            </p:cNvSpPr>
            <p:nvPr/>
          </p:nvSpPr>
          <p:spPr bwMode="auto">
            <a:xfrm>
              <a:off x="2305" y="2872"/>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240"/>
            <p:cNvSpPr>
              <a:spLocks noChangeArrowheads="1"/>
            </p:cNvSpPr>
            <p:nvPr/>
          </p:nvSpPr>
          <p:spPr bwMode="auto">
            <a:xfrm>
              <a:off x="2535" y="2872"/>
              <a:ext cx="334"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2015/16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241"/>
            <p:cNvSpPr>
              <a:spLocks noChangeArrowheads="1"/>
            </p:cNvSpPr>
            <p:nvPr/>
          </p:nvSpPr>
          <p:spPr bwMode="auto">
            <a:xfrm>
              <a:off x="2819" y="2876"/>
              <a:ext cx="6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242"/>
            <p:cNvSpPr>
              <a:spLocks noChangeArrowheads="1"/>
            </p:cNvSpPr>
            <p:nvPr/>
          </p:nvSpPr>
          <p:spPr bwMode="auto">
            <a:xfrm>
              <a:off x="3079" y="2861"/>
              <a:ext cx="232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The purpose of this project is to supply water to an area which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243"/>
            <p:cNvSpPr>
              <a:spLocks noChangeArrowheads="1"/>
            </p:cNvSpPr>
            <p:nvPr/>
          </p:nvSpPr>
          <p:spPr bwMode="auto">
            <a:xfrm>
              <a:off x="3079" y="2941"/>
              <a:ext cx="235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stretches 15 km inland from the Wild Coast belt and used to be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244"/>
            <p:cNvSpPr>
              <a:spLocks noChangeArrowheads="1"/>
            </p:cNvSpPr>
            <p:nvPr/>
          </p:nvSpPr>
          <p:spPr bwMode="auto">
            <a:xfrm>
              <a:off x="3079" y="3019"/>
              <a:ext cx="2165"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part of the former Transkei area.  There is very little urban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245"/>
            <p:cNvSpPr>
              <a:spLocks noChangeArrowheads="1"/>
            </p:cNvSpPr>
            <p:nvPr/>
          </p:nvSpPr>
          <p:spPr bwMode="auto">
            <a:xfrm>
              <a:off x="3079" y="3099"/>
              <a:ext cx="160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development with no towns within this area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246"/>
            <p:cNvSpPr>
              <a:spLocks noChangeArrowheads="1"/>
            </p:cNvSpPr>
            <p:nvPr/>
          </p:nvSpPr>
          <p:spPr bwMode="auto">
            <a:xfrm>
              <a:off x="4651" y="3099"/>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Rectangle 247"/>
            <p:cNvSpPr>
              <a:spLocks noChangeArrowheads="1"/>
            </p:cNvSpPr>
            <p:nvPr/>
          </p:nvSpPr>
          <p:spPr bwMode="auto">
            <a:xfrm>
              <a:off x="4686" y="3099"/>
              <a:ext cx="795"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which consists of 54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Rectangle 248"/>
            <p:cNvSpPr>
              <a:spLocks noChangeArrowheads="1"/>
            </p:cNvSpPr>
            <p:nvPr/>
          </p:nvSpPr>
          <p:spPr bwMode="auto">
            <a:xfrm>
              <a:off x="3079" y="3178"/>
              <a:ext cx="24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rural coastal type villages. Water for domestic use in the area was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49"/>
            <p:cNvSpPr>
              <a:spLocks noChangeArrowheads="1"/>
            </p:cNvSpPr>
            <p:nvPr/>
          </p:nvSpPr>
          <p:spPr bwMode="auto">
            <a:xfrm>
              <a:off x="3079" y="3257"/>
              <a:ext cx="238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drawn from surface water sources, i.e. streams, rivers and other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250"/>
            <p:cNvSpPr>
              <a:spLocks noChangeArrowheads="1"/>
            </p:cNvSpPr>
            <p:nvPr/>
          </p:nvSpPr>
          <p:spPr bwMode="auto">
            <a:xfrm>
              <a:off x="3079" y="3336"/>
              <a:ext cx="2205"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open water sources. There was generally no existing water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251"/>
            <p:cNvSpPr>
              <a:spLocks noChangeArrowheads="1"/>
            </p:cNvSpPr>
            <p:nvPr/>
          </p:nvSpPr>
          <p:spPr bwMode="auto">
            <a:xfrm>
              <a:off x="3079" y="3416"/>
              <a:ext cx="145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infrastructure in the rural villages within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52"/>
            <p:cNvSpPr>
              <a:spLocks noChangeArrowheads="1"/>
            </p:cNvSpPr>
            <p:nvPr/>
          </p:nvSpPr>
          <p:spPr bwMode="auto">
            <a:xfrm>
              <a:off x="4469" y="3416"/>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8" name="Rectangle 253"/>
            <p:cNvSpPr>
              <a:spLocks noChangeArrowheads="1"/>
            </p:cNvSpPr>
            <p:nvPr/>
          </p:nvSpPr>
          <p:spPr bwMode="auto">
            <a:xfrm>
              <a:off x="4497" y="3416"/>
              <a:ext cx="1050"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the project area. A total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9" name="Rectangle 254"/>
            <p:cNvSpPr>
              <a:spLocks noChangeArrowheads="1"/>
            </p:cNvSpPr>
            <p:nvPr/>
          </p:nvSpPr>
          <p:spPr bwMode="auto">
            <a:xfrm>
              <a:off x="3079" y="3495"/>
              <a:ext cx="673"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6063 household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55"/>
            <p:cNvSpPr>
              <a:spLocks noChangeArrowheads="1"/>
            </p:cNvSpPr>
            <p:nvPr/>
          </p:nvSpPr>
          <p:spPr bwMode="auto">
            <a:xfrm>
              <a:off x="3687" y="3495"/>
              <a:ext cx="564"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Amathole 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1" name="Rectangle 256"/>
            <p:cNvSpPr>
              <a:spLocks noChangeArrowheads="1"/>
            </p:cNvSpPr>
            <p:nvPr/>
          </p:nvSpPr>
          <p:spPr bwMode="auto">
            <a:xfrm>
              <a:off x="4191" y="3495"/>
              <a:ext cx="10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2" name="Rectangle 257"/>
            <p:cNvSpPr>
              <a:spLocks noChangeArrowheads="1"/>
            </p:cNvSpPr>
            <p:nvPr/>
          </p:nvSpPr>
          <p:spPr bwMode="auto">
            <a:xfrm>
              <a:off x="4262" y="3495"/>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Rectangle 258"/>
            <p:cNvSpPr>
              <a:spLocks noChangeArrowheads="1"/>
            </p:cNvSpPr>
            <p:nvPr/>
          </p:nvSpPr>
          <p:spPr bwMode="auto">
            <a:xfrm>
              <a:off x="864" y="2860"/>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4" name="Rectangle 259"/>
            <p:cNvSpPr>
              <a:spLocks noChangeArrowheads="1"/>
            </p:cNvSpPr>
            <p:nvPr/>
          </p:nvSpPr>
          <p:spPr bwMode="auto">
            <a:xfrm>
              <a:off x="869" y="2860"/>
              <a:ext cx="997"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5" name="Rectangle 260"/>
            <p:cNvSpPr>
              <a:spLocks noChangeArrowheads="1"/>
            </p:cNvSpPr>
            <p:nvPr/>
          </p:nvSpPr>
          <p:spPr bwMode="auto">
            <a:xfrm>
              <a:off x="1866" y="2860"/>
              <a:ext cx="4"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6" name="Rectangle 261"/>
            <p:cNvSpPr>
              <a:spLocks noChangeArrowheads="1"/>
            </p:cNvSpPr>
            <p:nvPr/>
          </p:nvSpPr>
          <p:spPr bwMode="auto">
            <a:xfrm>
              <a:off x="1870" y="2860"/>
              <a:ext cx="610"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7" name="Rectangle 262"/>
            <p:cNvSpPr>
              <a:spLocks noChangeArrowheads="1"/>
            </p:cNvSpPr>
            <p:nvPr/>
          </p:nvSpPr>
          <p:spPr bwMode="auto">
            <a:xfrm>
              <a:off x="2480" y="2860"/>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8" name="Rectangle 263"/>
            <p:cNvSpPr>
              <a:spLocks noChangeArrowheads="1"/>
            </p:cNvSpPr>
            <p:nvPr/>
          </p:nvSpPr>
          <p:spPr bwMode="auto">
            <a:xfrm>
              <a:off x="2485" y="2860"/>
              <a:ext cx="539"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59" name="Rectangle 264"/>
            <p:cNvSpPr>
              <a:spLocks noChangeArrowheads="1"/>
            </p:cNvSpPr>
            <p:nvPr/>
          </p:nvSpPr>
          <p:spPr bwMode="auto">
            <a:xfrm>
              <a:off x="3024" y="2860"/>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0" name="Rectangle 265"/>
            <p:cNvSpPr>
              <a:spLocks noChangeArrowheads="1"/>
            </p:cNvSpPr>
            <p:nvPr/>
          </p:nvSpPr>
          <p:spPr bwMode="auto">
            <a:xfrm>
              <a:off x="3029" y="2860"/>
              <a:ext cx="2450"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1" name="Rectangle 266"/>
            <p:cNvSpPr>
              <a:spLocks noChangeArrowheads="1"/>
            </p:cNvSpPr>
            <p:nvPr/>
          </p:nvSpPr>
          <p:spPr bwMode="auto">
            <a:xfrm>
              <a:off x="5479" y="2860"/>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2" name="Rectangle 267"/>
            <p:cNvSpPr>
              <a:spLocks noChangeArrowheads="1"/>
            </p:cNvSpPr>
            <p:nvPr/>
          </p:nvSpPr>
          <p:spPr bwMode="auto">
            <a:xfrm>
              <a:off x="864" y="2863"/>
              <a:ext cx="5" cy="71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3" name="Rectangle 268"/>
            <p:cNvSpPr>
              <a:spLocks noChangeArrowheads="1"/>
            </p:cNvSpPr>
            <p:nvPr/>
          </p:nvSpPr>
          <p:spPr bwMode="auto">
            <a:xfrm>
              <a:off x="1866" y="2863"/>
              <a:ext cx="4" cy="71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4" name="Rectangle 269"/>
            <p:cNvSpPr>
              <a:spLocks noChangeArrowheads="1"/>
            </p:cNvSpPr>
            <p:nvPr/>
          </p:nvSpPr>
          <p:spPr bwMode="auto">
            <a:xfrm>
              <a:off x="2480" y="2863"/>
              <a:ext cx="5" cy="71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5" name="Rectangle 270"/>
            <p:cNvSpPr>
              <a:spLocks noChangeArrowheads="1"/>
            </p:cNvSpPr>
            <p:nvPr/>
          </p:nvSpPr>
          <p:spPr bwMode="auto">
            <a:xfrm>
              <a:off x="3024" y="2863"/>
              <a:ext cx="5" cy="71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6" name="Rectangle 271"/>
            <p:cNvSpPr>
              <a:spLocks noChangeArrowheads="1"/>
            </p:cNvSpPr>
            <p:nvPr/>
          </p:nvSpPr>
          <p:spPr bwMode="auto">
            <a:xfrm>
              <a:off x="5479" y="2863"/>
              <a:ext cx="5" cy="71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67" name="Rectangle 272"/>
            <p:cNvSpPr>
              <a:spLocks noChangeArrowheads="1"/>
            </p:cNvSpPr>
            <p:nvPr/>
          </p:nvSpPr>
          <p:spPr bwMode="auto">
            <a:xfrm>
              <a:off x="918" y="3588"/>
              <a:ext cx="99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Steytlerville Water Supply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8" name="Rectangle 273"/>
            <p:cNvSpPr>
              <a:spLocks noChangeArrowheads="1"/>
            </p:cNvSpPr>
            <p:nvPr/>
          </p:nvSpPr>
          <p:spPr bwMode="auto">
            <a:xfrm>
              <a:off x="918" y="3677"/>
              <a:ext cx="33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Scheme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9" name="Rectangle 274"/>
            <p:cNvSpPr>
              <a:spLocks noChangeArrowheads="1"/>
            </p:cNvSpPr>
            <p:nvPr/>
          </p:nvSpPr>
          <p:spPr bwMode="auto">
            <a:xfrm>
              <a:off x="1208" y="3677"/>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0" name="Rectangle 275"/>
            <p:cNvSpPr>
              <a:spLocks noChangeArrowheads="1"/>
            </p:cNvSpPr>
            <p:nvPr/>
          </p:nvSpPr>
          <p:spPr bwMode="auto">
            <a:xfrm>
              <a:off x="1920" y="3588"/>
              <a:ext cx="34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R93.251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1" name="Rectangle 276"/>
            <p:cNvSpPr>
              <a:spLocks noChangeArrowheads="1"/>
            </p:cNvSpPr>
            <p:nvPr/>
          </p:nvSpPr>
          <p:spPr bwMode="auto">
            <a:xfrm>
              <a:off x="2217" y="3588"/>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2" name="Rectangle 277"/>
            <p:cNvSpPr>
              <a:spLocks noChangeArrowheads="1"/>
            </p:cNvSpPr>
            <p:nvPr/>
          </p:nvSpPr>
          <p:spPr bwMode="auto">
            <a:xfrm>
              <a:off x="2535" y="3588"/>
              <a:ext cx="334"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2016/17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3" name="Rectangle 278"/>
            <p:cNvSpPr>
              <a:spLocks noChangeArrowheads="1"/>
            </p:cNvSpPr>
            <p:nvPr/>
          </p:nvSpPr>
          <p:spPr bwMode="auto">
            <a:xfrm>
              <a:off x="2819" y="3588"/>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4" name="Rectangle 279"/>
            <p:cNvSpPr>
              <a:spLocks noChangeArrowheads="1"/>
            </p:cNvSpPr>
            <p:nvPr/>
          </p:nvSpPr>
          <p:spPr bwMode="auto">
            <a:xfrm>
              <a:off x="3079" y="3577"/>
              <a:ext cx="1842"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Narrow" pitchFamily="34" charset="0"/>
                  <a:cs typeface="Arial" pitchFamily="34" charset="0"/>
                </a:rPr>
                <a:t>The project aims was to increase the capacity of the water supply and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5" name="Rectangle 280"/>
            <p:cNvSpPr>
              <a:spLocks noChangeArrowheads="1"/>
            </p:cNvSpPr>
            <p:nvPr/>
          </p:nvSpPr>
          <p:spPr bwMode="auto">
            <a:xfrm>
              <a:off x="3079" y="3657"/>
              <a:ext cx="228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to provide a water treatment works for the town of Steytlerville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6" name="Rectangle 281"/>
            <p:cNvSpPr>
              <a:spLocks noChangeArrowheads="1"/>
            </p:cNvSpPr>
            <p:nvPr/>
          </p:nvSpPr>
          <p:spPr bwMode="auto">
            <a:xfrm>
              <a:off x="5428" y="3657"/>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7" name="Rectangle 282"/>
            <p:cNvSpPr>
              <a:spLocks noChangeArrowheads="1"/>
            </p:cNvSpPr>
            <p:nvPr/>
          </p:nvSpPr>
          <p:spPr bwMode="auto">
            <a:xfrm>
              <a:off x="3079" y="3735"/>
              <a:ext cx="6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8" name="Rectangle 283"/>
            <p:cNvSpPr>
              <a:spLocks noChangeArrowheads="1"/>
            </p:cNvSpPr>
            <p:nvPr/>
          </p:nvSpPr>
          <p:spPr bwMode="auto">
            <a:xfrm>
              <a:off x="3105" y="3735"/>
              <a:ext cx="29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Sarah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9" name="Rectangle 284"/>
            <p:cNvSpPr>
              <a:spLocks noChangeArrowheads="1"/>
            </p:cNvSpPr>
            <p:nvPr/>
          </p:nvSpPr>
          <p:spPr bwMode="auto">
            <a:xfrm>
              <a:off x="3363" y="3735"/>
              <a:ext cx="41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Baartman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0" name="Rectangle 285"/>
            <p:cNvSpPr>
              <a:spLocks noChangeArrowheads="1"/>
            </p:cNvSpPr>
            <p:nvPr/>
          </p:nvSpPr>
          <p:spPr bwMode="auto">
            <a:xfrm>
              <a:off x="3728" y="3735"/>
              <a:ext cx="6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1" name="Rectangle 286"/>
            <p:cNvSpPr>
              <a:spLocks noChangeArrowheads="1"/>
            </p:cNvSpPr>
            <p:nvPr/>
          </p:nvSpPr>
          <p:spPr bwMode="auto">
            <a:xfrm>
              <a:off x="3768" y="3735"/>
              <a:ext cx="16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Arial Narrow" pitchFamily="34" charset="0"/>
                  <a:cs typeface="Arial" pitchFamily="34" charset="0"/>
                </a:rPr>
                <a:t>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 name="Rectangle 287"/>
            <p:cNvSpPr>
              <a:spLocks noChangeArrowheads="1"/>
            </p:cNvSpPr>
            <p:nvPr/>
          </p:nvSpPr>
          <p:spPr bwMode="auto">
            <a:xfrm>
              <a:off x="3890" y="3735"/>
              <a:ext cx="64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 total of 1676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3" name="Rectangle 288"/>
            <p:cNvSpPr>
              <a:spLocks noChangeArrowheads="1"/>
            </p:cNvSpPr>
            <p:nvPr/>
          </p:nvSpPr>
          <p:spPr bwMode="auto">
            <a:xfrm>
              <a:off x="4544" y="3735"/>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4" name="Rectangle 289"/>
            <p:cNvSpPr>
              <a:spLocks noChangeArrowheads="1"/>
            </p:cNvSpPr>
            <p:nvPr/>
          </p:nvSpPr>
          <p:spPr bwMode="auto">
            <a:xfrm>
              <a:off x="4584" y="3735"/>
              <a:ext cx="41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household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 name="Rectangle 290"/>
            <p:cNvSpPr>
              <a:spLocks noChangeArrowheads="1"/>
            </p:cNvSpPr>
            <p:nvPr/>
          </p:nvSpPr>
          <p:spPr bwMode="auto">
            <a:xfrm>
              <a:off x="4949" y="3735"/>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 name="Rectangle 291"/>
            <p:cNvSpPr>
              <a:spLocks noChangeArrowheads="1"/>
            </p:cNvSpPr>
            <p:nvPr/>
          </p:nvSpPr>
          <p:spPr bwMode="auto">
            <a:xfrm>
              <a:off x="4989" y="3735"/>
              <a:ext cx="49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is benefiting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7" name="Rectangle 292"/>
            <p:cNvSpPr>
              <a:spLocks noChangeArrowheads="1"/>
            </p:cNvSpPr>
            <p:nvPr/>
          </p:nvSpPr>
          <p:spPr bwMode="auto">
            <a:xfrm>
              <a:off x="3079" y="3815"/>
              <a:ext cx="632"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from the project.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8" name="Rectangle 293"/>
            <p:cNvSpPr>
              <a:spLocks noChangeArrowheads="1"/>
            </p:cNvSpPr>
            <p:nvPr/>
          </p:nvSpPr>
          <p:spPr bwMode="auto">
            <a:xfrm>
              <a:off x="3648" y="3815"/>
              <a:ext cx="5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 name="Rectangle 294"/>
            <p:cNvSpPr>
              <a:spLocks noChangeArrowheads="1"/>
            </p:cNvSpPr>
            <p:nvPr/>
          </p:nvSpPr>
          <p:spPr bwMode="auto">
            <a:xfrm>
              <a:off x="864" y="3576"/>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90" name="Rectangle 295"/>
            <p:cNvSpPr>
              <a:spLocks noChangeArrowheads="1"/>
            </p:cNvSpPr>
            <p:nvPr/>
          </p:nvSpPr>
          <p:spPr bwMode="auto">
            <a:xfrm>
              <a:off x="869" y="3576"/>
              <a:ext cx="997"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91" name="Rectangle 296"/>
            <p:cNvSpPr>
              <a:spLocks noChangeArrowheads="1"/>
            </p:cNvSpPr>
            <p:nvPr/>
          </p:nvSpPr>
          <p:spPr bwMode="auto">
            <a:xfrm>
              <a:off x="1866" y="3576"/>
              <a:ext cx="4"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92" name="Rectangle 297"/>
            <p:cNvSpPr>
              <a:spLocks noChangeArrowheads="1"/>
            </p:cNvSpPr>
            <p:nvPr/>
          </p:nvSpPr>
          <p:spPr bwMode="auto">
            <a:xfrm>
              <a:off x="1870" y="3576"/>
              <a:ext cx="610"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93" name="Rectangle 298"/>
            <p:cNvSpPr>
              <a:spLocks noChangeArrowheads="1"/>
            </p:cNvSpPr>
            <p:nvPr/>
          </p:nvSpPr>
          <p:spPr bwMode="auto">
            <a:xfrm>
              <a:off x="2480" y="3576"/>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94" name="Rectangle 299"/>
            <p:cNvSpPr>
              <a:spLocks noChangeArrowheads="1"/>
            </p:cNvSpPr>
            <p:nvPr/>
          </p:nvSpPr>
          <p:spPr bwMode="auto">
            <a:xfrm>
              <a:off x="2485" y="3576"/>
              <a:ext cx="539"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95" name="Rectangle 300"/>
            <p:cNvSpPr>
              <a:spLocks noChangeArrowheads="1"/>
            </p:cNvSpPr>
            <p:nvPr/>
          </p:nvSpPr>
          <p:spPr bwMode="auto">
            <a:xfrm>
              <a:off x="3024" y="3576"/>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96" name="Rectangle 301"/>
            <p:cNvSpPr>
              <a:spLocks noChangeArrowheads="1"/>
            </p:cNvSpPr>
            <p:nvPr/>
          </p:nvSpPr>
          <p:spPr bwMode="auto">
            <a:xfrm>
              <a:off x="3029" y="3576"/>
              <a:ext cx="2450"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97" name="Rectangle 302"/>
            <p:cNvSpPr>
              <a:spLocks noChangeArrowheads="1"/>
            </p:cNvSpPr>
            <p:nvPr/>
          </p:nvSpPr>
          <p:spPr bwMode="auto">
            <a:xfrm>
              <a:off x="5479" y="3576"/>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98" name="Rectangle 303"/>
            <p:cNvSpPr>
              <a:spLocks noChangeArrowheads="1"/>
            </p:cNvSpPr>
            <p:nvPr/>
          </p:nvSpPr>
          <p:spPr bwMode="auto">
            <a:xfrm>
              <a:off x="864" y="3579"/>
              <a:ext cx="5" cy="31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99" name="Rectangle 304"/>
            <p:cNvSpPr>
              <a:spLocks noChangeArrowheads="1"/>
            </p:cNvSpPr>
            <p:nvPr/>
          </p:nvSpPr>
          <p:spPr bwMode="auto">
            <a:xfrm>
              <a:off x="864" y="3896"/>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00" name="Rectangle 305"/>
            <p:cNvSpPr>
              <a:spLocks noChangeArrowheads="1"/>
            </p:cNvSpPr>
            <p:nvPr/>
          </p:nvSpPr>
          <p:spPr bwMode="auto">
            <a:xfrm>
              <a:off x="864" y="3896"/>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01" name="Rectangle 306"/>
            <p:cNvSpPr>
              <a:spLocks noChangeArrowheads="1"/>
            </p:cNvSpPr>
            <p:nvPr/>
          </p:nvSpPr>
          <p:spPr bwMode="auto">
            <a:xfrm>
              <a:off x="869" y="3896"/>
              <a:ext cx="997"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02" name="Rectangle 307"/>
            <p:cNvSpPr>
              <a:spLocks noChangeArrowheads="1"/>
            </p:cNvSpPr>
            <p:nvPr/>
          </p:nvSpPr>
          <p:spPr bwMode="auto">
            <a:xfrm>
              <a:off x="1866" y="3579"/>
              <a:ext cx="4" cy="31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03" name="Rectangle 308"/>
            <p:cNvSpPr>
              <a:spLocks noChangeArrowheads="1"/>
            </p:cNvSpPr>
            <p:nvPr/>
          </p:nvSpPr>
          <p:spPr bwMode="auto">
            <a:xfrm>
              <a:off x="1866" y="3896"/>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04" name="Rectangle 309"/>
            <p:cNvSpPr>
              <a:spLocks noChangeArrowheads="1"/>
            </p:cNvSpPr>
            <p:nvPr/>
          </p:nvSpPr>
          <p:spPr bwMode="auto">
            <a:xfrm>
              <a:off x="1870" y="3896"/>
              <a:ext cx="610"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05" name="Rectangle 310"/>
            <p:cNvSpPr>
              <a:spLocks noChangeArrowheads="1"/>
            </p:cNvSpPr>
            <p:nvPr/>
          </p:nvSpPr>
          <p:spPr bwMode="auto">
            <a:xfrm>
              <a:off x="2480" y="3579"/>
              <a:ext cx="5" cy="31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06" name="Rectangle 311"/>
            <p:cNvSpPr>
              <a:spLocks noChangeArrowheads="1"/>
            </p:cNvSpPr>
            <p:nvPr/>
          </p:nvSpPr>
          <p:spPr bwMode="auto">
            <a:xfrm>
              <a:off x="2480" y="3896"/>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07" name="Rectangle 312"/>
            <p:cNvSpPr>
              <a:spLocks noChangeArrowheads="1"/>
            </p:cNvSpPr>
            <p:nvPr/>
          </p:nvSpPr>
          <p:spPr bwMode="auto">
            <a:xfrm>
              <a:off x="2485" y="3896"/>
              <a:ext cx="539"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08" name="Rectangle 313"/>
            <p:cNvSpPr>
              <a:spLocks noChangeArrowheads="1"/>
            </p:cNvSpPr>
            <p:nvPr/>
          </p:nvSpPr>
          <p:spPr bwMode="auto">
            <a:xfrm>
              <a:off x="3024" y="3579"/>
              <a:ext cx="5" cy="31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09" name="Rectangle 314"/>
            <p:cNvSpPr>
              <a:spLocks noChangeArrowheads="1"/>
            </p:cNvSpPr>
            <p:nvPr/>
          </p:nvSpPr>
          <p:spPr bwMode="auto">
            <a:xfrm>
              <a:off x="3024" y="3896"/>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10" name="Rectangle 315"/>
            <p:cNvSpPr>
              <a:spLocks noChangeArrowheads="1"/>
            </p:cNvSpPr>
            <p:nvPr/>
          </p:nvSpPr>
          <p:spPr bwMode="auto">
            <a:xfrm>
              <a:off x="3029" y="3896"/>
              <a:ext cx="2450"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11" name="Rectangle 316"/>
            <p:cNvSpPr>
              <a:spLocks noChangeArrowheads="1"/>
            </p:cNvSpPr>
            <p:nvPr/>
          </p:nvSpPr>
          <p:spPr bwMode="auto">
            <a:xfrm>
              <a:off x="5479" y="3579"/>
              <a:ext cx="5" cy="31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12" name="Rectangle 317"/>
            <p:cNvSpPr>
              <a:spLocks noChangeArrowheads="1"/>
            </p:cNvSpPr>
            <p:nvPr/>
          </p:nvSpPr>
          <p:spPr bwMode="auto">
            <a:xfrm>
              <a:off x="5479" y="3896"/>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13" name="Rectangle 318"/>
            <p:cNvSpPr>
              <a:spLocks noChangeArrowheads="1"/>
            </p:cNvSpPr>
            <p:nvPr/>
          </p:nvSpPr>
          <p:spPr bwMode="auto">
            <a:xfrm>
              <a:off x="5479" y="3896"/>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14" name="Rectangle 319"/>
            <p:cNvSpPr>
              <a:spLocks noChangeArrowheads="1"/>
            </p:cNvSpPr>
            <p:nvPr/>
          </p:nvSpPr>
          <p:spPr bwMode="auto">
            <a:xfrm>
              <a:off x="918" y="3903"/>
              <a:ext cx="73" cy="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21" name="Slide Number Placeholder 1"/>
          <p:cNvSpPr>
            <a:spLocks noGrp="1"/>
          </p:cNvSpPr>
          <p:nvPr>
            <p:ph type="sldNum" sz="quarter" idx="11"/>
          </p:nvPr>
        </p:nvSpPr>
        <p:spPr bwMode="auto">
          <a:xfrm>
            <a:off x="6615150" y="62022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4</a:t>
            </a:fld>
            <a:endParaRPr lang="en-ZA" altLang="en-US" sz="1200" smtClean="0">
              <a:solidFill>
                <a:srgbClr val="000000"/>
              </a:solidFill>
            </a:endParaRPr>
          </a:p>
        </p:txBody>
      </p:sp>
    </p:spTree>
    <p:extLst>
      <p:ext uri="{BB962C8B-B14F-4D97-AF65-F5344CB8AC3E}">
        <p14:creationId xmlns:p14="http://schemas.microsoft.com/office/powerpoint/2010/main" xmlns="" val="2671083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588" y="36514"/>
            <a:ext cx="7161212" cy="525462"/>
          </a:xfrm>
        </p:spPr>
        <p:txBody>
          <a:bodyPr/>
          <a:lstStyle/>
          <a:p>
            <a:r>
              <a:rPr lang="en-ZA" dirty="0" smtClean="0"/>
              <a:t>Projects Completed in FS and Impact</a:t>
            </a:r>
            <a:endParaRPr lang="en-ZA" dirty="0"/>
          </a:p>
        </p:txBody>
      </p:sp>
      <p:sp>
        <p:nvSpPr>
          <p:cNvPr id="3" name="Content Placeholder 2"/>
          <p:cNvSpPr>
            <a:spLocks noGrp="1"/>
          </p:cNvSpPr>
          <p:nvPr>
            <p:ph idx="1"/>
          </p:nvPr>
        </p:nvSpPr>
        <p:spPr>
          <a:xfrm>
            <a:off x="1552754" y="992777"/>
            <a:ext cx="7134045" cy="5133387"/>
          </a:xfrm>
        </p:spPr>
        <p:txBody>
          <a:bodyPr/>
          <a:lstStyle/>
          <a:p>
            <a:pPr marL="352425" lvl="1" indent="-352425">
              <a:buFont typeface="Arial" pitchFamily="34" charset="0"/>
              <a:buChar char="•"/>
            </a:pPr>
            <a:endParaRPr lang="en-ZA" b="1" dirty="0" smtClean="0"/>
          </a:p>
          <a:p>
            <a:endParaRPr lang="en-ZA" dirty="0"/>
          </a:p>
        </p:txBody>
      </p:sp>
      <p:grpSp>
        <p:nvGrpSpPr>
          <p:cNvPr id="4" name="Group 4"/>
          <p:cNvGrpSpPr>
            <a:grpSpLocks noChangeAspect="1"/>
          </p:cNvGrpSpPr>
          <p:nvPr/>
        </p:nvGrpSpPr>
        <p:grpSpPr bwMode="auto">
          <a:xfrm>
            <a:off x="1525588" y="800100"/>
            <a:ext cx="7550149" cy="5657850"/>
            <a:chOff x="961" y="504"/>
            <a:chExt cx="4756" cy="3564"/>
          </a:xfrm>
        </p:grpSpPr>
        <p:sp>
          <p:nvSpPr>
            <p:cNvPr id="5" name="AutoShape 3"/>
            <p:cNvSpPr>
              <a:spLocks noChangeAspect="1" noChangeArrowheads="1" noTextEdit="1"/>
            </p:cNvSpPr>
            <p:nvPr/>
          </p:nvSpPr>
          <p:spPr bwMode="auto">
            <a:xfrm>
              <a:off x="961" y="504"/>
              <a:ext cx="4643" cy="3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nvGrpSpPr>
            <p:cNvPr id="6" name="Group 205"/>
            <p:cNvGrpSpPr>
              <a:grpSpLocks/>
            </p:cNvGrpSpPr>
            <p:nvPr/>
          </p:nvGrpSpPr>
          <p:grpSpPr bwMode="auto">
            <a:xfrm>
              <a:off x="961" y="504"/>
              <a:ext cx="4717" cy="1936"/>
              <a:chOff x="961" y="504"/>
              <a:chExt cx="4717" cy="1936"/>
            </a:xfrm>
          </p:grpSpPr>
          <p:sp>
            <p:nvSpPr>
              <p:cNvPr id="2148" name="Rectangle 5"/>
              <p:cNvSpPr>
                <a:spLocks noChangeArrowheads="1"/>
              </p:cNvSpPr>
              <p:nvPr/>
            </p:nvSpPr>
            <p:spPr bwMode="auto">
              <a:xfrm>
                <a:off x="1016" y="508"/>
                <a:ext cx="840"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Province &amp; Name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9" name="Rectangle 6"/>
              <p:cNvSpPr>
                <a:spLocks noChangeArrowheads="1"/>
              </p:cNvSpPr>
              <p:nvPr/>
            </p:nvSpPr>
            <p:spPr bwMode="auto">
              <a:xfrm>
                <a:off x="1016" y="624"/>
                <a:ext cx="35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Scheme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 name="Rectangle 7"/>
              <p:cNvSpPr>
                <a:spLocks noChangeArrowheads="1"/>
              </p:cNvSpPr>
              <p:nvPr/>
            </p:nvSpPr>
            <p:spPr bwMode="auto">
              <a:xfrm>
                <a:off x="1320" y="624"/>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 name="Rectangle 8"/>
              <p:cNvSpPr>
                <a:spLocks noChangeArrowheads="1"/>
              </p:cNvSpPr>
              <p:nvPr/>
            </p:nvSpPr>
            <p:spPr bwMode="auto">
              <a:xfrm>
                <a:off x="2025" y="508"/>
                <a:ext cx="561"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Total Project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 name="Rectangle 9"/>
              <p:cNvSpPr>
                <a:spLocks noChangeArrowheads="1"/>
              </p:cNvSpPr>
              <p:nvPr/>
            </p:nvSpPr>
            <p:spPr bwMode="auto">
              <a:xfrm>
                <a:off x="2025" y="624"/>
                <a:ext cx="231"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cost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3" name="Rectangle 10"/>
              <p:cNvSpPr>
                <a:spLocks noChangeArrowheads="1"/>
              </p:cNvSpPr>
              <p:nvPr/>
            </p:nvSpPr>
            <p:spPr bwMode="auto">
              <a:xfrm>
                <a:off x="2211" y="624"/>
                <a:ext cx="3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(million)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4" name="Rectangle 11"/>
              <p:cNvSpPr>
                <a:spLocks noChangeArrowheads="1"/>
              </p:cNvSpPr>
              <p:nvPr/>
            </p:nvSpPr>
            <p:spPr bwMode="auto">
              <a:xfrm>
                <a:off x="2519" y="624"/>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5" name="Rectangle 12"/>
              <p:cNvSpPr>
                <a:spLocks noChangeArrowheads="1"/>
              </p:cNvSpPr>
              <p:nvPr/>
            </p:nvSpPr>
            <p:spPr bwMode="auto">
              <a:xfrm>
                <a:off x="2644" y="508"/>
                <a:ext cx="242"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Year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6" name="Rectangle 13"/>
              <p:cNvSpPr>
                <a:spLocks noChangeArrowheads="1"/>
              </p:cNvSpPr>
              <p:nvPr/>
            </p:nvSpPr>
            <p:spPr bwMode="auto">
              <a:xfrm>
                <a:off x="2644" y="624"/>
                <a:ext cx="474"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completed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7" name="Rectangle 14"/>
              <p:cNvSpPr>
                <a:spLocks noChangeArrowheads="1"/>
              </p:cNvSpPr>
              <p:nvPr/>
            </p:nvSpPr>
            <p:spPr bwMode="auto">
              <a:xfrm>
                <a:off x="3064" y="624"/>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8" name="Rectangle 15"/>
              <p:cNvSpPr>
                <a:spLocks noChangeArrowheads="1"/>
              </p:cNvSpPr>
              <p:nvPr/>
            </p:nvSpPr>
            <p:spPr bwMode="auto">
              <a:xfrm>
                <a:off x="3192" y="508"/>
                <a:ext cx="170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Project Description/beneficiaries/ Location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9" name="Rectangle 16"/>
              <p:cNvSpPr>
                <a:spLocks noChangeArrowheads="1"/>
              </p:cNvSpPr>
              <p:nvPr/>
            </p:nvSpPr>
            <p:spPr bwMode="auto">
              <a:xfrm>
                <a:off x="4802" y="508"/>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60" name="Rectangle 17"/>
              <p:cNvSpPr>
                <a:spLocks noChangeArrowheads="1"/>
              </p:cNvSpPr>
              <p:nvPr/>
            </p:nvSpPr>
            <p:spPr bwMode="auto">
              <a:xfrm>
                <a:off x="961" y="504"/>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61" name="Rectangle 18"/>
              <p:cNvSpPr>
                <a:spLocks noChangeArrowheads="1"/>
              </p:cNvSpPr>
              <p:nvPr/>
            </p:nvSpPr>
            <p:spPr bwMode="auto">
              <a:xfrm>
                <a:off x="961" y="504"/>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62" name="Rectangle 19"/>
              <p:cNvSpPr>
                <a:spLocks noChangeArrowheads="1"/>
              </p:cNvSpPr>
              <p:nvPr/>
            </p:nvSpPr>
            <p:spPr bwMode="auto">
              <a:xfrm>
                <a:off x="966" y="504"/>
                <a:ext cx="100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63" name="Rectangle 20"/>
              <p:cNvSpPr>
                <a:spLocks noChangeArrowheads="1"/>
              </p:cNvSpPr>
              <p:nvPr/>
            </p:nvSpPr>
            <p:spPr bwMode="auto">
              <a:xfrm>
                <a:off x="1970" y="504"/>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64" name="Rectangle 21"/>
              <p:cNvSpPr>
                <a:spLocks noChangeArrowheads="1"/>
              </p:cNvSpPr>
              <p:nvPr/>
            </p:nvSpPr>
            <p:spPr bwMode="auto">
              <a:xfrm>
                <a:off x="1975" y="504"/>
                <a:ext cx="61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65" name="Rectangle 22"/>
              <p:cNvSpPr>
                <a:spLocks noChangeArrowheads="1"/>
              </p:cNvSpPr>
              <p:nvPr/>
            </p:nvSpPr>
            <p:spPr bwMode="auto">
              <a:xfrm>
                <a:off x="2590" y="504"/>
                <a:ext cx="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66" name="Rectangle 23"/>
              <p:cNvSpPr>
                <a:spLocks noChangeArrowheads="1"/>
              </p:cNvSpPr>
              <p:nvPr/>
            </p:nvSpPr>
            <p:spPr bwMode="auto">
              <a:xfrm>
                <a:off x="2594" y="504"/>
                <a:ext cx="54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67" name="Rectangle 24"/>
              <p:cNvSpPr>
                <a:spLocks noChangeArrowheads="1"/>
              </p:cNvSpPr>
              <p:nvPr/>
            </p:nvSpPr>
            <p:spPr bwMode="auto">
              <a:xfrm>
                <a:off x="3138" y="504"/>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68" name="Rectangle 25"/>
              <p:cNvSpPr>
                <a:spLocks noChangeArrowheads="1"/>
              </p:cNvSpPr>
              <p:nvPr/>
            </p:nvSpPr>
            <p:spPr bwMode="auto">
              <a:xfrm>
                <a:off x="3143" y="504"/>
                <a:ext cx="2468"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69" name="Rectangle 26"/>
              <p:cNvSpPr>
                <a:spLocks noChangeArrowheads="1"/>
              </p:cNvSpPr>
              <p:nvPr/>
            </p:nvSpPr>
            <p:spPr bwMode="auto">
              <a:xfrm>
                <a:off x="5611" y="504"/>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70" name="Rectangle 27"/>
              <p:cNvSpPr>
                <a:spLocks noChangeArrowheads="1"/>
              </p:cNvSpPr>
              <p:nvPr/>
            </p:nvSpPr>
            <p:spPr bwMode="auto">
              <a:xfrm>
                <a:off x="5611" y="504"/>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71" name="Rectangle 28"/>
              <p:cNvSpPr>
                <a:spLocks noChangeArrowheads="1"/>
              </p:cNvSpPr>
              <p:nvPr/>
            </p:nvSpPr>
            <p:spPr bwMode="auto">
              <a:xfrm>
                <a:off x="961" y="509"/>
                <a:ext cx="5" cy="23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72" name="Rectangle 29"/>
              <p:cNvSpPr>
                <a:spLocks noChangeArrowheads="1"/>
              </p:cNvSpPr>
              <p:nvPr/>
            </p:nvSpPr>
            <p:spPr bwMode="auto">
              <a:xfrm>
                <a:off x="1970" y="509"/>
                <a:ext cx="5" cy="23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73" name="Rectangle 30"/>
              <p:cNvSpPr>
                <a:spLocks noChangeArrowheads="1"/>
              </p:cNvSpPr>
              <p:nvPr/>
            </p:nvSpPr>
            <p:spPr bwMode="auto">
              <a:xfrm>
                <a:off x="2590" y="509"/>
                <a:ext cx="4" cy="23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74" name="Rectangle 31"/>
              <p:cNvSpPr>
                <a:spLocks noChangeArrowheads="1"/>
              </p:cNvSpPr>
              <p:nvPr/>
            </p:nvSpPr>
            <p:spPr bwMode="auto">
              <a:xfrm>
                <a:off x="3138" y="509"/>
                <a:ext cx="5" cy="23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75" name="Rectangle 32"/>
              <p:cNvSpPr>
                <a:spLocks noChangeArrowheads="1"/>
              </p:cNvSpPr>
              <p:nvPr/>
            </p:nvSpPr>
            <p:spPr bwMode="auto">
              <a:xfrm>
                <a:off x="5611" y="509"/>
                <a:ext cx="5" cy="23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76" name="Rectangle 33"/>
              <p:cNvSpPr>
                <a:spLocks noChangeArrowheads="1"/>
              </p:cNvSpPr>
              <p:nvPr/>
            </p:nvSpPr>
            <p:spPr bwMode="auto">
              <a:xfrm>
                <a:off x="1016" y="744"/>
                <a:ext cx="468"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Narrow" pitchFamily="34" charset="0"/>
                    <a:cs typeface="Arial" pitchFamily="34" charset="0"/>
                  </a:rPr>
                  <a:t>Free State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77" name="Rectangle 34"/>
              <p:cNvSpPr>
                <a:spLocks noChangeArrowheads="1"/>
              </p:cNvSpPr>
              <p:nvPr/>
            </p:nvSpPr>
            <p:spPr bwMode="auto">
              <a:xfrm>
                <a:off x="1437" y="755"/>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78" name="Rectangle 35"/>
              <p:cNvSpPr>
                <a:spLocks noChangeArrowheads="1"/>
              </p:cNvSpPr>
              <p:nvPr/>
            </p:nvSpPr>
            <p:spPr bwMode="auto">
              <a:xfrm>
                <a:off x="961" y="740"/>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79" name="Rectangle 36"/>
              <p:cNvSpPr>
                <a:spLocks noChangeArrowheads="1"/>
              </p:cNvSpPr>
              <p:nvPr/>
            </p:nvSpPr>
            <p:spPr bwMode="auto">
              <a:xfrm>
                <a:off x="966" y="740"/>
                <a:ext cx="100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80" name="Rectangle 37"/>
              <p:cNvSpPr>
                <a:spLocks noChangeArrowheads="1"/>
              </p:cNvSpPr>
              <p:nvPr/>
            </p:nvSpPr>
            <p:spPr bwMode="auto">
              <a:xfrm>
                <a:off x="1970" y="740"/>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81" name="Rectangle 38"/>
              <p:cNvSpPr>
                <a:spLocks noChangeArrowheads="1"/>
              </p:cNvSpPr>
              <p:nvPr/>
            </p:nvSpPr>
            <p:spPr bwMode="auto">
              <a:xfrm>
                <a:off x="1975" y="740"/>
                <a:ext cx="61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82" name="Rectangle 39"/>
              <p:cNvSpPr>
                <a:spLocks noChangeArrowheads="1"/>
              </p:cNvSpPr>
              <p:nvPr/>
            </p:nvSpPr>
            <p:spPr bwMode="auto">
              <a:xfrm>
                <a:off x="2590" y="740"/>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83" name="Rectangle 40"/>
              <p:cNvSpPr>
                <a:spLocks noChangeArrowheads="1"/>
              </p:cNvSpPr>
              <p:nvPr/>
            </p:nvSpPr>
            <p:spPr bwMode="auto">
              <a:xfrm>
                <a:off x="2594" y="740"/>
                <a:ext cx="54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84" name="Rectangle 41"/>
              <p:cNvSpPr>
                <a:spLocks noChangeArrowheads="1"/>
              </p:cNvSpPr>
              <p:nvPr/>
            </p:nvSpPr>
            <p:spPr bwMode="auto">
              <a:xfrm>
                <a:off x="3138" y="740"/>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85" name="Rectangle 42"/>
              <p:cNvSpPr>
                <a:spLocks noChangeArrowheads="1"/>
              </p:cNvSpPr>
              <p:nvPr/>
            </p:nvSpPr>
            <p:spPr bwMode="auto">
              <a:xfrm>
                <a:off x="3143" y="740"/>
                <a:ext cx="2468"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86" name="Rectangle 43"/>
              <p:cNvSpPr>
                <a:spLocks noChangeArrowheads="1"/>
              </p:cNvSpPr>
              <p:nvPr/>
            </p:nvSpPr>
            <p:spPr bwMode="auto">
              <a:xfrm>
                <a:off x="5611" y="740"/>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87" name="Rectangle 44"/>
              <p:cNvSpPr>
                <a:spLocks noChangeArrowheads="1"/>
              </p:cNvSpPr>
              <p:nvPr/>
            </p:nvSpPr>
            <p:spPr bwMode="auto">
              <a:xfrm>
                <a:off x="961" y="744"/>
                <a:ext cx="5" cy="12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88" name="Rectangle 45"/>
              <p:cNvSpPr>
                <a:spLocks noChangeArrowheads="1"/>
              </p:cNvSpPr>
              <p:nvPr/>
            </p:nvSpPr>
            <p:spPr bwMode="auto">
              <a:xfrm>
                <a:off x="5611" y="744"/>
                <a:ext cx="5" cy="12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89" name="Rectangle 46"/>
              <p:cNvSpPr>
                <a:spLocks noChangeArrowheads="1"/>
              </p:cNvSpPr>
              <p:nvPr/>
            </p:nvSpPr>
            <p:spPr bwMode="auto">
              <a:xfrm>
                <a:off x="1016" y="876"/>
                <a:ext cx="448"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Edenville 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0" name="Rectangle 47"/>
              <p:cNvSpPr>
                <a:spLocks noChangeArrowheads="1"/>
              </p:cNvSpPr>
              <p:nvPr/>
            </p:nvSpPr>
            <p:spPr bwMode="auto">
              <a:xfrm>
                <a:off x="1498" y="876"/>
                <a:ext cx="164"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ulk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1" name="Rectangle 48"/>
              <p:cNvSpPr>
                <a:spLocks noChangeArrowheads="1"/>
              </p:cNvSpPr>
              <p:nvPr/>
            </p:nvSpPr>
            <p:spPr bwMode="auto">
              <a:xfrm>
                <a:off x="1708" y="876"/>
                <a:ext cx="11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W</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2" name="Rectangle 49"/>
              <p:cNvSpPr>
                <a:spLocks noChangeArrowheads="1"/>
              </p:cNvSpPr>
              <p:nvPr/>
            </p:nvSpPr>
            <p:spPr bwMode="auto">
              <a:xfrm>
                <a:off x="1782" y="876"/>
                <a:ext cx="201"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ater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3" name="Rectangle 50"/>
              <p:cNvSpPr>
                <a:spLocks noChangeArrowheads="1"/>
              </p:cNvSpPr>
              <p:nvPr/>
            </p:nvSpPr>
            <p:spPr bwMode="auto">
              <a:xfrm>
                <a:off x="1016" y="992"/>
                <a:ext cx="91"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4" name="Rectangle 51"/>
              <p:cNvSpPr>
                <a:spLocks noChangeArrowheads="1"/>
              </p:cNvSpPr>
              <p:nvPr/>
            </p:nvSpPr>
            <p:spPr bwMode="auto">
              <a:xfrm>
                <a:off x="1068" y="992"/>
                <a:ext cx="63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upply (Ngwathe)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5" name="Rectangle 52"/>
              <p:cNvSpPr>
                <a:spLocks noChangeArrowheads="1"/>
              </p:cNvSpPr>
              <p:nvPr/>
            </p:nvSpPr>
            <p:spPr bwMode="auto">
              <a:xfrm>
                <a:off x="1646" y="992"/>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6" name="Rectangle 53"/>
              <p:cNvSpPr>
                <a:spLocks noChangeArrowheads="1"/>
              </p:cNvSpPr>
              <p:nvPr/>
            </p:nvSpPr>
            <p:spPr bwMode="auto">
              <a:xfrm>
                <a:off x="2025" y="876"/>
                <a:ext cx="348"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R14.710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7" name="Rectangle 54"/>
              <p:cNvSpPr>
                <a:spLocks noChangeArrowheads="1"/>
              </p:cNvSpPr>
              <p:nvPr/>
            </p:nvSpPr>
            <p:spPr bwMode="auto">
              <a:xfrm>
                <a:off x="2325" y="876"/>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8" name="Rectangle 55"/>
              <p:cNvSpPr>
                <a:spLocks noChangeArrowheads="1"/>
              </p:cNvSpPr>
              <p:nvPr/>
            </p:nvSpPr>
            <p:spPr bwMode="auto">
              <a:xfrm>
                <a:off x="2644" y="876"/>
                <a:ext cx="33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2011/12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9" name="Rectangle 56"/>
              <p:cNvSpPr>
                <a:spLocks noChangeArrowheads="1"/>
              </p:cNvSpPr>
              <p:nvPr/>
            </p:nvSpPr>
            <p:spPr bwMode="auto">
              <a:xfrm>
                <a:off x="2931" y="876"/>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00" name="Rectangle 57"/>
              <p:cNvSpPr>
                <a:spLocks noChangeArrowheads="1"/>
              </p:cNvSpPr>
              <p:nvPr/>
            </p:nvSpPr>
            <p:spPr bwMode="auto">
              <a:xfrm>
                <a:off x="3192" y="876"/>
                <a:ext cx="69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This project suppli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01" name="Rectangle 58"/>
              <p:cNvSpPr>
                <a:spLocks noChangeArrowheads="1"/>
              </p:cNvSpPr>
              <p:nvPr/>
            </p:nvSpPr>
            <p:spPr bwMode="auto">
              <a:xfrm>
                <a:off x="3838" y="876"/>
                <a:ext cx="171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ed water (benefitted) to some 880 households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02" name="Rectangle 59"/>
              <p:cNvSpPr>
                <a:spLocks noChangeArrowheads="1"/>
              </p:cNvSpPr>
              <p:nvPr/>
            </p:nvSpPr>
            <p:spPr bwMode="auto">
              <a:xfrm>
                <a:off x="5474" y="876"/>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03" name="Rectangle 60"/>
              <p:cNvSpPr>
                <a:spLocks noChangeArrowheads="1"/>
              </p:cNvSpPr>
              <p:nvPr/>
            </p:nvSpPr>
            <p:spPr bwMode="auto">
              <a:xfrm>
                <a:off x="5499" y="876"/>
                <a:ext cx="12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in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04" name="Rectangle 61"/>
              <p:cNvSpPr>
                <a:spLocks noChangeArrowheads="1"/>
              </p:cNvSpPr>
              <p:nvPr/>
            </p:nvSpPr>
            <p:spPr bwMode="auto">
              <a:xfrm>
                <a:off x="3192" y="992"/>
                <a:ext cx="71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the Edenville area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05" name="Rectangle 62"/>
              <p:cNvSpPr>
                <a:spLocks noChangeArrowheads="1"/>
              </p:cNvSpPr>
              <p:nvPr/>
            </p:nvSpPr>
            <p:spPr bwMode="auto">
              <a:xfrm>
                <a:off x="3849" y="992"/>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06" name="Rectangle 63"/>
              <p:cNvSpPr>
                <a:spLocks noChangeArrowheads="1"/>
              </p:cNvSpPr>
              <p:nvPr/>
            </p:nvSpPr>
            <p:spPr bwMode="auto">
              <a:xfrm>
                <a:off x="3876" y="992"/>
                <a:ext cx="64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Fezile Dabi 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07" name="Rectangle 64"/>
              <p:cNvSpPr>
                <a:spLocks noChangeArrowheads="1"/>
              </p:cNvSpPr>
              <p:nvPr/>
            </p:nvSpPr>
            <p:spPr bwMode="auto">
              <a:xfrm>
                <a:off x="4463" y="992"/>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08" name="Rectangle 65"/>
              <p:cNvSpPr>
                <a:spLocks noChangeArrowheads="1"/>
              </p:cNvSpPr>
              <p:nvPr/>
            </p:nvSpPr>
            <p:spPr bwMode="auto">
              <a:xfrm>
                <a:off x="961" y="872"/>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09" name="Rectangle 66"/>
              <p:cNvSpPr>
                <a:spLocks noChangeArrowheads="1"/>
              </p:cNvSpPr>
              <p:nvPr/>
            </p:nvSpPr>
            <p:spPr bwMode="auto">
              <a:xfrm>
                <a:off x="966" y="872"/>
                <a:ext cx="100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10" name="Rectangle 67"/>
              <p:cNvSpPr>
                <a:spLocks noChangeArrowheads="1"/>
              </p:cNvSpPr>
              <p:nvPr/>
            </p:nvSpPr>
            <p:spPr bwMode="auto">
              <a:xfrm>
                <a:off x="1970" y="872"/>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11" name="Rectangle 68"/>
              <p:cNvSpPr>
                <a:spLocks noChangeArrowheads="1"/>
              </p:cNvSpPr>
              <p:nvPr/>
            </p:nvSpPr>
            <p:spPr bwMode="auto">
              <a:xfrm>
                <a:off x="1975" y="872"/>
                <a:ext cx="61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12" name="Rectangle 69"/>
              <p:cNvSpPr>
                <a:spLocks noChangeArrowheads="1"/>
              </p:cNvSpPr>
              <p:nvPr/>
            </p:nvSpPr>
            <p:spPr bwMode="auto">
              <a:xfrm>
                <a:off x="2590" y="872"/>
                <a:ext cx="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13" name="Rectangle 70"/>
              <p:cNvSpPr>
                <a:spLocks noChangeArrowheads="1"/>
              </p:cNvSpPr>
              <p:nvPr/>
            </p:nvSpPr>
            <p:spPr bwMode="auto">
              <a:xfrm>
                <a:off x="2594" y="872"/>
                <a:ext cx="54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14" name="Rectangle 71"/>
              <p:cNvSpPr>
                <a:spLocks noChangeArrowheads="1"/>
              </p:cNvSpPr>
              <p:nvPr/>
            </p:nvSpPr>
            <p:spPr bwMode="auto">
              <a:xfrm>
                <a:off x="3138" y="872"/>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15" name="Rectangle 72"/>
              <p:cNvSpPr>
                <a:spLocks noChangeArrowheads="1"/>
              </p:cNvSpPr>
              <p:nvPr/>
            </p:nvSpPr>
            <p:spPr bwMode="auto">
              <a:xfrm>
                <a:off x="3143" y="872"/>
                <a:ext cx="2468"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16" name="Rectangle 73"/>
              <p:cNvSpPr>
                <a:spLocks noChangeArrowheads="1"/>
              </p:cNvSpPr>
              <p:nvPr/>
            </p:nvSpPr>
            <p:spPr bwMode="auto">
              <a:xfrm>
                <a:off x="5611" y="872"/>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17" name="Rectangle 74"/>
              <p:cNvSpPr>
                <a:spLocks noChangeArrowheads="1"/>
              </p:cNvSpPr>
              <p:nvPr/>
            </p:nvSpPr>
            <p:spPr bwMode="auto">
              <a:xfrm>
                <a:off x="961" y="877"/>
                <a:ext cx="5" cy="23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18" name="Rectangle 75"/>
              <p:cNvSpPr>
                <a:spLocks noChangeArrowheads="1"/>
              </p:cNvSpPr>
              <p:nvPr/>
            </p:nvSpPr>
            <p:spPr bwMode="auto">
              <a:xfrm>
                <a:off x="1970" y="877"/>
                <a:ext cx="5" cy="23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19" name="Rectangle 76"/>
              <p:cNvSpPr>
                <a:spLocks noChangeArrowheads="1"/>
              </p:cNvSpPr>
              <p:nvPr/>
            </p:nvSpPr>
            <p:spPr bwMode="auto">
              <a:xfrm>
                <a:off x="2590" y="877"/>
                <a:ext cx="4" cy="23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20" name="Rectangle 77"/>
              <p:cNvSpPr>
                <a:spLocks noChangeArrowheads="1"/>
              </p:cNvSpPr>
              <p:nvPr/>
            </p:nvSpPr>
            <p:spPr bwMode="auto">
              <a:xfrm>
                <a:off x="3138" y="877"/>
                <a:ext cx="5" cy="23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21" name="Rectangle 78"/>
              <p:cNvSpPr>
                <a:spLocks noChangeArrowheads="1"/>
              </p:cNvSpPr>
              <p:nvPr/>
            </p:nvSpPr>
            <p:spPr bwMode="auto">
              <a:xfrm>
                <a:off x="5611" y="877"/>
                <a:ext cx="5" cy="23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22" name="Rectangle 79"/>
              <p:cNvSpPr>
                <a:spLocks noChangeArrowheads="1"/>
              </p:cNvSpPr>
              <p:nvPr/>
            </p:nvSpPr>
            <p:spPr bwMode="auto">
              <a:xfrm>
                <a:off x="1016" y="1112"/>
                <a:ext cx="57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Jagersfontein/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3" name="Rectangle 80"/>
              <p:cNvSpPr>
                <a:spLocks noChangeArrowheads="1"/>
              </p:cNvSpPr>
              <p:nvPr/>
            </p:nvSpPr>
            <p:spPr bwMode="auto">
              <a:xfrm>
                <a:off x="1016" y="1227"/>
                <a:ext cx="52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Fauresmith 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4" name="Rectangle 81"/>
              <p:cNvSpPr>
                <a:spLocks noChangeArrowheads="1"/>
              </p:cNvSpPr>
              <p:nvPr/>
            </p:nvSpPr>
            <p:spPr bwMode="auto">
              <a:xfrm>
                <a:off x="1536" y="1227"/>
                <a:ext cx="164"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ulk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5" name="Rectangle 82"/>
              <p:cNvSpPr>
                <a:spLocks noChangeArrowheads="1"/>
              </p:cNvSpPr>
              <p:nvPr/>
            </p:nvSpPr>
            <p:spPr bwMode="auto">
              <a:xfrm>
                <a:off x="1708" y="1227"/>
                <a:ext cx="11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W</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6" name="Rectangle 83"/>
              <p:cNvSpPr>
                <a:spLocks noChangeArrowheads="1"/>
              </p:cNvSpPr>
              <p:nvPr/>
            </p:nvSpPr>
            <p:spPr bwMode="auto">
              <a:xfrm>
                <a:off x="1782" y="1227"/>
                <a:ext cx="201"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ater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7" name="Rectangle 84"/>
              <p:cNvSpPr>
                <a:spLocks noChangeArrowheads="1"/>
              </p:cNvSpPr>
              <p:nvPr/>
            </p:nvSpPr>
            <p:spPr bwMode="auto">
              <a:xfrm>
                <a:off x="1016" y="1343"/>
                <a:ext cx="91"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8" name="Rectangle 85"/>
              <p:cNvSpPr>
                <a:spLocks noChangeArrowheads="1"/>
              </p:cNvSpPr>
              <p:nvPr/>
            </p:nvSpPr>
            <p:spPr bwMode="auto">
              <a:xfrm>
                <a:off x="1068" y="1343"/>
                <a:ext cx="23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upply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29" name="Rectangle 86"/>
              <p:cNvSpPr>
                <a:spLocks noChangeArrowheads="1"/>
              </p:cNvSpPr>
              <p:nvPr/>
            </p:nvSpPr>
            <p:spPr bwMode="auto">
              <a:xfrm>
                <a:off x="1257" y="1343"/>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0" name="Rectangle 87"/>
              <p:cNvSpPr>
                <a:spLocks noChangeArrowheads="1"/>
              </p:cNvSpPr>
              <p:nvPr/>
            </p:nvSpPr>
            <p:spPr bwMode="auto">
              <a:xfrm>
                <a:off x="1280" y="1343"/>
                <a:ext cx="33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Phase 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1" name="Rectangle 88"/>
              <p:cNvSpPr>
                <a:spLocks noChangeArrowheads="1"/>
              </p:cNvSpPr>
              <p:nvPr/>
            </p:nvSpPr>
            <p:spPr bwMode="auto">
              <a:xfrm>
                <a:off x="1572" y="1343"/>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2" name="Rectangle 89"/>
              <p:cNvSpPr>
                <a:spLocks noChangeArrowheads="1"/>
              </p:cNvSpPr>
              <p:nvPr/>
            </p:nvSpPr>
            <p:spPr bwMode="auto">
              <a:xfrm>
                <a:off x="2025" y="1112"/>
                <a:ext cx="348"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R75.771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3" name="Rectangle 90"/>
              <p:cNvSpPr>
                <a:spLocks noChangeArrowheads="1"/>
              </p:cNvSpPr>
              <p:nvPr/>
            </p:nvSpPr>
            <p:spPr bwMode="auto">
              <a:xfrm>
                <a:off x="2325" y="1112"/>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4" name="Rectangle 91"/>
              <p:cNvSpPr>
                <a:spLocks noChangeArrowheads="1"/>
              </p:cNvSpPr>
              <p:nvPr/>
            </p:nvSpPr>
            <p:spPr bwMode="auto">
              <a:xfrm>
                <a:off x="2644" y="1112"/>
                <a:ext cx="33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2012/13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5" name="Rectangle 92"/>
              <p:cNvSpPr>
                <a:spLocks noChangeArrowheads="1"/>
              </p:cNvSpPr>
              <p:nvPr/>
            </p:nvSpPr>
            <p:spPr bwMode="auto">
              <a:xfrm>
                <a:off x="2931" y="1112"/>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6" name="Rectangle 93"/>
              <p:cNvSpPr>
                <a:spLocks noChangeArrowheads="1"/>
              </p:cNvSpPr>
              <p:nvPr/>
            </p:nvSpPr>
            <p:spPr bwMode="auto">
              <a:xfrm>
                <a:off x="3192" y="1112"/>
                <a:ext cx="57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Phase 1 suppli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7" name="Rectangle 94"/>
              <p:cNvSpPr>
                <a:spLocks noChangeArrowheads="1"/>
              </p:cNvSpPr>
              <p:nvPr/>
            </p:nvSpPr>
            <p:spPr bwMode="auto">
              <a:xfrm>
                <a:off x="3730" y="1112"/>
                <a:ext cx="178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ed water (benefitted) to some 2,690 households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8" name="Rectangle 95"/>
              <p:cNvSpPr>
                <a:spLocks noChangeArrowheads="1"/>
              </p:cNvSpPr>
              <p:nvPr/>
            </p:nvSpPr>
            <p:spPr bwMode="auto">
              <a:xfrm>
                <a:off x="5468" y="1112"/>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9" name="Rectangle 96"/>
              <p:cNvSpPr>
                <a:spLocks noChangeArrowheads="1"/>
              </p:cNvSpPr>
              <p:nvPr/>
            </p:nvSpPr>
            <p:spPr bwMode="auto">
              <a:xfrm>
                <a:off x="5499" y="1112"/>
                <a:ext cx="12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in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40" name="Rectangle 97"/>
              <p:cNvSpPr>
                <a:spLocks noChangeArrowheads="1"/>
              </p:cNvSpPr>
              <p:nvPr/>
            </p:nvSpPr>
            <p:spPr bwMode="auto">
              <a:xfrm>
                <a:off x="3192" y="1238"/>
                <a:ext cx="2042"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the Jagersfontein, Fauresmith and surrounding villages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41" name="Rectangle 98"/>
              <p:cNvSpPr>
                <a:spLocks noChangeArrowheads="1"/>
              </p:cNvSpPr>
              <p:nvPr/>
            </p:nvSpPr>
            <p:spPr bwMode="auto">
              <a:xfrm>
                <a:off x="5196" y="1238"/>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42" name="Rectangle 99"/>
              <p:cNvSpPr>
                <a:spLocks noChangeArrowheads="1"/>
              </p:cNvSpPr>
              <p:nvPr/>
            </p:nvSpPr>
            <p:spPr bwMode="auto">
              <a:xfrm>
                <a:off x="5232" y="1230"/>
                <a:ext cx="82"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43" name="Rectangle 100"/>
              <p:cNvSpPr>
                <a:spLocks noChangeArrowheads="1"/>
              </p:cNvSpPr>
              <p:nvPr/>
            </p:nvSpPr>
            <p:spPr bwMode="auto">
              <a:xfrm>
                <a:off x="5268" y="1238"/>
                <a:ext cx="36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Xhariep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44" name="Rectangle 101"/>
              <p:cNvSpPr>
                <a:spLocks noChangeArrowheads="1"/>
              </p:cNvSpPr>
              <p:nvPr/>
            </p:nvSpPr>
            <p:spPr bwMode="auto">
              <a:xfrm>
                <a:off x="3192" y="1354"/>
                <a:ext cx="194"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45" name="Rectangle 102"/>
              <p:cNvSpPr>
                <a:spLocks noChangeArrowheads="1"/>
              </p:cNvSpPr>
              <p:nvPr/>
            </p:nvSpPr>
            <p:spPr bwMode="auto">
              <a:xfrm>
                <a:off x="3342" y="1354"/>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46" name="Rectangle 103"/>
              <p:cNvSpPr>
                <a:spLocks noChangeArrowheads="1"/>
              </p:cNvSpPr>
              <p:nvPr/>
            </p:nvSpPr>
            <p:spPr bwMode="auto">
              <a:xfrm>
                <a:off x="961" y="1108"/>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47" name="Rectangle 104"/>
              <p:cNvSpPr>
                <a:spLocks noChangeArrowheads="1"/>
              </p:cNvSpPr>
              <p:nvPr/>
            </p:nvSpPr>
            <p:spPr bwMode="auto">
              <a:xfrm>
                <a:off x="966" y="1108"/>
                <a:ext cx="100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48" name="Rectangle 105"/>
              <p:cNvSpPr>
                <a:spLocks noChangeArrowheads="1"/>
              </p:cNvSpPr>
              <p:nvPr/>
            </p:nvSpPr>
            <p:spPr bwMode="auto">
              <a:xfrm>
                <a:off x="1970" y="1108"/>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49" name="Rectangle 106"/>
              <p:cNvSpPr>
                <a:spLocks noChangeArrowheads="1"/>
              </p:cNvSpPr>
              <p:nvPr/>
            </p:nvSpPr>
            <p:spPr bwMode="auto">
              <a:xfrm>
                <a:off x="1975" y="1108"/>
                <a:ext cx="61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50" name="Rectangle 107"/>
              <p:cNvSpPr>
                <a:spLocks noChangeArrowheads="1"/>
              </p:cNvSpPr>
              <p:nvPr/>
            </p:nvSpPr>
            <p:spPr bwMode="auto">
              <a:xfrm>
                <a:off x="2590" y="1108"/>
                <a:ext cx="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51" name="Rectangle 108"/>
              <p:cNvSpPr>
                <a:spLocks noChangeArrowheads="1"/>
              </p:cNvSpPr>
              <p:nvPr/>
            </p:nvSpPr>
            <p:spPr bwMode="auto">
              <a:xfrm>
                <a:off x="2594" y="1108"/>
                <a:ext cx="54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52" name="Rectangle 109"/>
              <p:cNvSpPr>
                <a:spLocks noChangeArrowheads="1"/>
              </p:cNvSpPr>
              <p:nvPr/>
            </p:nvSpPr>
            <p:spPr bwMode="auto">
              <a:xfrm>
                <a:off x="3138" y="1108"/>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53" name="Rectangle 110"/>
              <p:cNvSpPr>
                <a:spLocks noChangeArrowheads="1"/>
              </p:cNvSpPr>
              <p:nvPr/>
            </p:nvSpPr>
            <p:spPr bwMode="auto">
              <a:xfrm>
                <a:off x="3143" y="1108"/>
                <a:ext cx="2468"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54" name="Rectangle 111"/>
              <p:cNvSpPr>
                <a:spLocks noChangeArrowheads="1"/>
              </p:cNvSpPr>
              <p:nvPr/>
            </p:nvSpPr>
            <p:spPr bwMode="auto">
              <a:xfrm>
                <a:off x="5611" y="1108"/>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55" name="Rectangle 112"/>
              <p:cNvSpPr>
                <a:spLocks noChangeArrowheads="1"/>
              </p:cNvSpPr>
              <p:nvPr/>
            </p:nvSpPr>
            <p:spPr bwMode="auto">
              <a:xfrm>
                <a:off x="961" y="1113"/>
                <a:ext cx="5" cy="35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56" name="Rectangle 113"/>
              <p:cNvSpPr>
                <a:spLocks noChangeArrowheads="1"/>
              </p:cNvSpPr>
              <p:nvPr/>
            </p:nvSpPr>
            <p:spPr bwMode="auto">
              <a:xfrm>
                <a:off x="1970" y="1113"/>
                <a:ext cx="5" cy="35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57" name="Rectangle 114"/>
              <p:cNvSpPr>
                <a:spLocks noChangeArrowheads="1"/>
              </p:cNvSpPr>
              <p:nvPr/>
            </p:nvSpPr>
            <p:spPr bwMode="auto">
              <a:xfrm>
                <a:off x="2590" y="1113"/>
                <a:ext cx="4" cy="35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58" name="Rectangle 115"/>
              <p:cNvSpPr>
                <a:spLocks noChangeArrowheads="1"/>
              </p:cNvSpPr>
              <p:nvPr/>
            </p:nvSpPr>
            <p:spPr bwMode="auto">
              <a:xfrm>
                <a:off x="3138" y="1113"/>
                <a:ext cx="5" cy="35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59" name="Rectangle 116"/>
              <p:cNvSpPr>
                <a:spLocks noChangeArrowheads="1"/>
              </p:cNvSpPr>
              <p:nvPr/>
            </p:nvSpPr>
            <p:spPr bwMode="auto">
              <a:xfrm>
                <a:off x="5611" y="1113"/>
                <a:ext cx="5" cy="35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60" name="Rectangle 117"/>
              <p:cNvSpPr>
                <a:spLocks noChangeArrowheads="1"/>
              </p:cNvSpPr>
              <p:nvPr/>
            </p:nvSpPr>
            <p:spPr bwMode="auto">
              <a:xfrm>
                <a:off x="1016" y="1475"/>
                <a:ext cx="98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Tokologo Regional Water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1" name="Rectangle 118"/>
              <p:cNvSpPr>
                <a:spLocks noChangeArrowheads="1"/>
              </p:cNvSpPr>
              <p:nvPr/>
            </p:nvSpPr>
            <p:spPr bwMode="auto">
              <a:xfrm>
                <a:off x="1016" y="1591"/>
                <a:ext cx="591"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Supply Phase1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2" name="Rectangle 119"/>
              <p:cNvSpPr>
                <a:spLocks noChangeArrowheads="1"/>
              </p:cNvSpPr>
              <p:nvPr/>
            </p:nvSpPr>
            <p:spPr bwMode="auto">
              <a:xfrm>
                <a:off x="1550" y="1591"/>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3" name="Rectangle 120"/>
              <p:cNvSpPr>
                <a:spLocks noChangeArrowheads="1"/>
              </p:cNvSpPr>
              <p:nvPr/>
            </p:nvSpPr>
            <p:spPr bwMode="auto">
              <a:xfrm>
                <a:off x="2025" y="1475"/>
                <a:ext cx="394"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R123.496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4" name="Rectangle 121"/>
              <p:cNvSpPr>
                <a:spLocks noChangeArrowheads="1"/>
              </p:cNvSpPr>
              <p:nvPr/>
            </p:nvSpPr>
            <p:spPr bwMode="auto">
              <a:xfrm>
                <a:off x="2369" y="1475"/>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5" name="Rectangle 122"/>
              <p:cNvSpPr>
                <a:spLocks noChangeArrowheads="1"/>
              </p:cNvSpPr>
              <p:nvPr/>
            </p:nvSpPr>
            <p:spPr bwMode="auto">
              <a:xfrm>
                <a:off x="2644" y="1475"/>
                <a:ext cx="33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2013/14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6" name="Rectangle 123"/>
              <p:cNvSpPr>
                <a:spLocks noChangeArrowheads="1"/>
              </p:cNvSpPr>
              <p:nvPr/>
            </p:nvSpPr>
            <p:spPr bwMode="auto">
              <a:xfrm>
                <a:off x="2931" y="1475"/>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7" name="Rectangle 124"/>
              <p:cNvSpPr>
                <a:spLocks noChangeArrowheads="1"/>
              </p:cNvSpPr>
              <p:nvPr/>
            </p:nvSpPr>
            <p:spPr bwMode="auto">
              <a:xfrm>
                <a:off x="3192" y="1475"/>
                <a:ext cx="2486"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The project provided services (benefitted) at RDP level to a total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8" name="Rectangle 125"/>
              <p:cNvSpPr>
                <a:spLocks noChangeArrowheads="1"/>
              </p:cNvSpPr>
              <p:nvPr/>
            </p:nvSpPr>
            <p:spPr bwMode="auto">
              <a:xfrm>
                <a:off x="3192" y="1591"/>
                <a:ext cx="82"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9" name="Rectangle 126"/>
              <p:cNvSpPr>
                <a:spLocks noChangeArrowheads="1"/>
              </p:cNvSpPr>
              <p:nvPr/>
            </p:nvSpPr>
            <p:spPr bwMode="auto">
              <a:xfrm>
                <a:off x="3237" y="1591"/>
                <a:ext cx="730"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,240 households in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0" name="Rectangle 127"/>
              <p:cNvSpPr>
                <a:spLocks noChangeArrowheads="1"/>
              </p:cNvSpPr>
              <p:nvPr/>
            </p:nvSpPr>
            <p:spPr bwMode="auto">
              <a:xfrm>
                <a:off x="3902" y="1591"/>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1" name="Rectangle 128"/>
              <p:cNvSpPr>
                <a:spLocks noChangeArrowheads="1"/>
              </p:cNvSpPr>
              <p:nvPr/>
            </p:nvSpPr>
            <p:spPr bwMode="auto">
              <a:xfrm>
                <a:off x="3924" y="1591"/>
                <a:ext cx="46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Hertzogville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2" name="Rectangle 129"/>
              <p:cNvSpPr>
                <a:spLocks noChangeArrowheads="1"/>
              </p:cNvSpPr>
              <p:nvPr/>
            </p:nvSpPr>
            <p:spPr bwMode="auto">
              <a:xfrm>
                <a:off x="4339" y="1591"/>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 name="Rectangle 130"/>
              <p:cNvSpPr>
                <a:spLocks noChangeArrowheads="1"/>
              </p:cNvSpPr>
              <p:nvPr/>
            </p:nvSpPr>
            <p:spPr bwMode="auto">
              <a:xfrm>
                <a:off x="4362" y="1591"/>
                <a:ext cx="82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(Lejweleputswa 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 name="Rectangle 131"/>
              <p:cNvSpPr>
                <a:spLocks noChangeArrowheads="1"/>
              </p:cNvSpPr>
              <p:nvPr/>
            </p:nvSpPr>
            <p:spPr bwMode="auto">
              <a:xfrm>
                <a:off x="5121" y="1591"/>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5" name="Rectangle 132"/>
              <p:cNvSpPr>
                <a:spLocks noChangeArrowheads="1"/>
              </p:cNvSpPr>
              <p:nvPr/>
            </p:nvSpPr>
            <p:spPr bwMode="auto">
              <a:xfrm>
                <a:off x="961" y="1471"/>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76" name="Rectangle 133"/>
              <p:cNvSpPr>
                <a:spLocks noChangeArrowheads="1"/>
              </p:cNvSpPr>
              <p:nvPr/>
            </p:nvSpPr>
            <p:spPr bwMode="auto">
              <a:xfrm>
                <a:off x="966" y="1471"/>
                <a:ext cx="100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77" name="Rectangle 134"/>
              <p:cNvSpPr>
                <a:spLocks noChangeArrowheads="1"/>
              </p:cNvSpPr>
              <p:nvPr/>
            </p:nvSpPr>
            <p:spPr bwMode="auto">
              <a:xfrm>
                <a:off x="1970" y="1471"/>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78" name="Rectangle 135"/>
              <p:cNvSpPr>
                <a:spLocks noChangeArrowheads="1"/>
              </p:cNvSpPr>
              <p:nvPr/>
            </p:nvSpPr>
            <p:spPr bwMode="auto">
              <a:xfrm>
                <a:off x="1975" y="1471"/>
                <a:ext cx="61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79" name="Rectangle 136"/>
              <p:cNvSpPr>
                <a:spLocks noChangeArrowheads="1"/>
              </p:cNvSpPr>
              <p:nvPr/>
            </p:nvSpPr>
            <p:spPr bwMode="auto">
              <a:xfrm>
                <a:off x="2590" y="1471"/>
                <a:ext cx="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80" name="Rectangle 137"/>
              <p:cNvSpPr>
                <a:spLocks noChangeArrowheads="1"/>
              </p:cNvSpPr>
              <p:nvPr/>
            </p:nvSpPr>
            <p:spPr bwMode="auto">
              <a:xfrm>
                <a:off x="2594" y="1471"/>
                <a:ext cx="54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81" name="Rectangle 138"/>
              <p:cNvSpPr>
                <a:spLocks noChangeArrowheads="1"/>
              </p:cNvSpPr>
              <p:nvPr/>
            </p:nvSpPr>
            <p:spPr bwMode="auto">
              <a:xfrm>
                <a:off x="3138" y="1471"/>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82" name="Rectangle 139"/>
              <p:cNvSpPr>
                <a:spLocks noChangeArrowheads="1"/>
              </p:cNvSpPr>
              <p:nvPr/>
            </p:nvSpPr>
            <p:spPr bwMode="auto">
              <a:xfrm>
                <a:off x="3143" y="1471"/>
                <a:ext cx="2468"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83" name="Rectangle 140"/>
              <p:cNvSpPr>
                <a:spLocks noChangeArrowheads="1"/>
              </p:cNvSpPr>
              <p:nvPr/>
            </p:nvSpPr>
            <p:spPr bwMode="auto">
              <a:xfrm>
                <a:off x="5611" y="1471"/>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84" name="Rectangle 141"/>
              <p:cNvSpPr>
                <a:spLocks noChangeArrowheads="1"/>
              </p:cNvSpPr>
              <p:nvPr/>
            </p:nvSpPr>
            <p:spPr bwMode="auto">
              <a:xfrm>
                <a:off x="961" y="1476"/>
                <a:ext cx="5" cy="23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85" name="Rectangle 142"/>
              <p:cNvSpPr>
                <a:spLocks noChangeArrowheads="1"/>
              </p:cNvSpPr>
              <p:nvPr/>
            </p:nvSpPr>
            <p:spPr bwMode="auto">
              <a:xfrm>
                <a:off x="1970" y="1476"/>
                <a:ext cx="5" cy="23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86" name="Rectangle 143"/>
              <p:cNvSpPr>
                <a:spLocks noChangeArrowheads="1"/>
              </p:cNvSpPr>
              <p:nvPr/>
            </p:nvSpPr>
            <p:spPr bwMode="auto">
              <a:xfrm>
                <a:off x="2590" y="1476"/>
                <a:ext cx="4" cy="23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87" name="Rectangle 144"/>
              <p:cNvSpPr>
                <a:spLocks noChangeArrowheads="1"/>
              </p:cNvSpPr>
              <p:nvPr/>
            </p:nvSpPr>
            <p:spPr bwMode="auto">
              <a:xfrm>
                <a:off x="3138" y="1476"/>
                <a:ext cx="5" cy="23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88" name="Rectangle 145"/>
              <p:cNvSpPr>
                <a:spLocks noChangeArrowheads="1"/>
              </p:cNvSpPr>
              <p:nvPr/>
            </p:nvSpPr>
            <p:spPr bwMode="auto">
              <a:xfrm>
                <a:off x="5611" y="1476"/>
                <a:ext cx="5" cy="23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89" name="Rectangle 146"/>
              <p:cNvSpPr>
                <a:spLocks noChangeArrowheads="1"/>
              </p:cNvSpPr>
              <p:nvPr/>
            </p:nvSpPr>
            <p:spPr bwMode="auto">
              <a:xfrm>
                <a:off x="1016" y="1712"/>
                <a:ext cx="85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Dihlabeng Bulk Water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90" name="Rectangle 147"/>
              <p:cNvSpPr>
                <a:spLocks noChangeArrowheads="1"/>
              </p:cNvSpPr>
              <p:nvPr/>
            </p:nvSpPr>
            <p:spPr bwMode="auto">
              <a:xfrm>
                <a:off x="1016" y="1827"/>
                <a:ext cx="288"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Supply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91" name="Rectangle 148"/>
              <p:cNvSpPr>
                <a:spLocks noChangeArrowheads="1"/>
              </p:cNvSpPr>
              <p:nvPr/>
            </p:nvSpPr>
            <p:spPr bwMode="auto">
              <a:xfrm>
                <a:off x="1258" y="1827"/>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92" name="Rectangle 149"/>
              <p:cNvSpPr>
                <a:spLocks noChangeArrowheads="1"/>
              </p:cNvSpPr>
              <p:nvPr/>
            </p:nvSpPr>
            <p:spPr bwMode="auto">
              <a:xfrm>
                <a:off x="2025" y="1712"/>
                <a:ext cx="348"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R73.488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93" name="Rectangle 150"/>
              <p:cNvSpPr>
                <a:spLocks noChangeArrowheads="1"/>
              </p:cNvSpPr>
              <p:nvPr/>
            </p:nvSpPr>
            <p:spPr bwMode="auto">
              <a:xfrm>
                <a:off x="2325" y="1712"/>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94" name="Rectangle 151"/>
              <p:cNvSpPr>
                <a:spLocks noChangeArrowheads="1"/>
              </p:cNvSpPr>
              <p:nvPr/>
            </p:nvSpPr>
            <p:spPr bwMode="auto">
              <a:xfrm>
                <a:off x="2644" y="1712"/>
                <a:ext cx="33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2013/14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95" name="Rectangle 152"/>
              <p:cNvSpPr>
                <a:spLocks noChangeArrowheads="1"/>
              </p:cNvSpPr>
              <p:nvPr/>
            </p:nvSpPr>
            <p:spPr bwMode="auto">
              <a:xfrm>
                <a:off x="2931" y="1712"/>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96" name="Rectangle 153"/>
              <p:cNvSpPr>
                <a:spLocks noChangeArrowheads="1"/>
              </p:cNvSpPr>
              <p:nvPr/>
            </p:nvSpPr>
            <p:spPr bwMode="auto">
              <a:xfrm>
                <a:off x="3192" y="1712"/>
                <a:ext cx="1620"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The project provided services (benefitted) 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97" name="Rectangle 154"/>
              <p:cNvSpPr>
                <a:spLocks noChangeArrowheads="1"/>
              </p:cNvSpPr>
              <p:nvPr/>
            </p:nvSpPr>
            <p:spPr bwMode="auto">
              <a:xfrm>
                <a:off x="4733" y="1712"/>
                <a:ext cx="90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t RDP level to a total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98" name="Rectangle 155"/>
              <p:cNvSpPr>
                <a:spLocks noChangeArrowheads="1"/>
              </p:cNvSpPr>
              <p:nvPr/>
            </p:nvSpPr>
            <p:spPr bwMode="auto">
              <a:xfrm>
                <a:off x="3192" y="1827"/>
                <a:ext cx="77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2,828 households in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99" name="Rectangle 156"/>
              <p:cNvSpPr>
                <a:spLocks noChangeArrowheads="1"/>
              </p:cNvSpPr>
              <p:nvPr/>
            </p:nvSpPr>
            <p:spPr bwMode="auto">
              <a:xfrm>
                <a:off x="3945" y="1827"/>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00" name="Rectangle 157"/>
              <p:cNvSpPr>
                <a:spLocks noChangeArrowheads="1"/>
              </p:cNvSpPr>
              <p:nvPr/>
            </p:nvSpPr>
            <p:spPr bwMode="auto">
              <a:xfrm>
                <a:off x="3988" y="1827"/>
                <a:ext cx="601"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Paul Roux  and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01" name="Rectangle 158"/>
              <p:cNvSpPr>
                <a:spLocks noChangeArrowheads="1"/>
              </p:cNvSpPr>
              <p:nvPr/>
            </p:nvSpPr>
            <p:spPr bwMode="auto">
              <a:xfrm>
                <a:off x="4595" y="1827"/>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02" name="Rectangle 159"/>
              <p:cNvSpPr>
                <a:spLocks noChangeArrowheads="1"/>
              </p:cNvSpPr>
              <p:nvPr/>
            </p:nvSpPr>
            <p:spPr bwMode="auto">
              <a:xfrm>
                <a:off x="4638" y="1827"/>
                <a:ext cx="29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Fateng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03" name="Rectangle 160"/>
              <p:cNvSpPr>
                <a:spLocks noChangeArrowheads="1"/>
              </p:cNvSpPr>
              <p:nvPr/>
            </p:nvSpPr>
            <p:spPr bwMode="auto">
              <a:xfrm>
                <a:off x="4885" y="1827"/>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04" name="Rectangle 161"/>
              <p:cNvSpPr>
                <a:spLocks noChangeArrowheads="1"/>
              </p:cNvSpPr>
              <p:nvPr/>
            </p:nvSpPr>
            <p:spPr bwMode="auto">
              <a:xfrm>
                <a:off x="4912" y="1827"/>
                <a:ext cx="146"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tse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05" name="Rectangle 162"/>
              <p:cNvSpPr>
                <a:spLocks noChangeArrowheads="1"/>
              </p:cNvSpPr>
              <p:nvPr/>
            </p:nvSpPr>
            <p:spPr bwMode="auto">
              <a:xfrm>
                <a:off x="5017" y="1827"/>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06" name="Rectangle 163"/>
              <p:cNvSpPr>
                <a:spLocks noChangeArrowheads="1"/>
              </p:cNvSpPr>
              <p:nvPr/>
            </p:nvSpPr>
            <p:spPr bwMode="auto">
              <a:xfrm>
                <a:off x="5044" y="1827"/>
                <a:ext cx="251"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Ntsho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07" name="Rectangle 164"/>
              <p:cNvSpPr>
                <a:spLocks noChangeArrowheads="1"/>
              </p:cNvSpPr>
              <p:nvPr/>
            </p:nvSpPr>
            <p:spPr bwMode="auto">
              <a:xfrm>
                <a:off x="5251" y="1827"/>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08" name="Rectangle 165"/>
              <p:cNvSpPr>
                <a:spLocks noChangeArrowheads="1"/>
              </p:cNvSpPr>
              <p:nvPr/>
            </p:nvSpPr>
            <p:spPr bwMode="auto">
              <a:xfrm>
                <a:off x="5294" y="1827"/>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09" name="Rectangle 166"/>
              <p:cNvSpPr>
                <a:spLocks noChangeArrowheads="1"/>
              </p:cNvSpPr>
              <p:nvPr/>
            </p:nvSpPr>
            <p:spPr bwMode="auto">
              <a:xfrm>
                <a:off x="5321" y="1827"/>
                <a:ext cx="30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Thabo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10" name="Rectangle 167"/>
              <p:cNvSpPr>
                <a:spLocks noChangeArrowheads="1"/>
              </p:cNvSpPr>
              <p:nvPr/>
            </p:nvSpPr>
            <p:spPr bwMode="auto">
              <a:xfrm>
                <a:off x="3192" y="1942"/>
                <a:ext cx="76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Mofutsanyane 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11" name="Rectangle 168"/>
              <p:cNvSpPr>
                <a:spLocks noChangeArrowheads="1"/>
              </p:cNvSpPr>
              <p:nvPr/>
            </p:nvSpPr>
            <p:spPr bwMode="auto">
              <a:xfrm>
                <a:off x="3898" y="1942"/>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12" name="Rectangle 169"/>
              <p:cNvSpPr>
                <a:spLocks noChangeArrowheads="1"/>
              </p:cNvSpPr>
              <p:nvPr/>
            </p:nvSpPr>
            <p:spPr bwMode="auto">
              <a:xfrm>
                <a:off x="961" y="1707"/>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13" name="Rectangle 170"/>
              <p:cNvSpPr>
                <a:spLocks noChangeArrowheads="1"/>
              </p:cNvSpPr>
              <p:nvPr/>
            </p:nvSpPr>
            <p:spPr bwMode="auto">
              <a:xfrm>
                <a:off x="966" y="1707"/>
                <a:ext cx="100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14" name="Rectangle 171"/>
              <p:cNvSpPr>
                <a:spLocks noChangeArrowheads="1"/>
              </p:cNvSpPr>
              <p:nvPr/>
            </p:nvSpPr>
            <p:spPr bwMode="auto">
              <a:xfrm>
                <a:off x="1970" y="1707"/>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15" name="Rectangle 172"/>
              <p:cNvSpPr>
                <a:spLocks noChangeArrowheads="1"/>
              </p:cNvSpPr>
              <p:nvPr/>
            </p:nvSpPr>
            <p:spPr bwMode="auto">
              <a:xfrm>
                <a:off x="1975" y="1707"/>
                <a:ext cx="61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16" name="Rectangle 173"/>
              <p:cNvSpPr>
                <a:spLocks noChangeArrowheads="1"/>
              </p:cNvSpPr>
              <p:nvPr/>
            </p:nvSpPr>
            <p:spPr bwMode="auto">
              <a:xfrm>
                <a:off x="2590" y="1707"/>
                <a:ext cx="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17" name="Rectangle 174"/>
              <p:cNvSpPr>
                <a:spLocks noChangeArrowheads="1"/>
              </p:cNvSpPr>
              <p:nvPr/>
            </p:nvSpPr>
            <p:spPr bwMode="auto">
              <a:xfrm>
                <a:off x="2594" y="1707"/>
                <a:ext cx="54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18" name="Rectangle 175"/>
              <p:cNvSpPr>
                <a:spLocks noChangeArrowheads="1"/>
              </p:cNvSpPr>
              <p:nvPr/>
            </p:nvSpPr>
            <p:spPr bwMode="auto">
              <a:xfrm>
                <a:off x="3138" y="1707"/>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19" name="Rectangle 176"/>
              <p:cNvSpPr>
                <a:spLocks noChangeArrowheads="1"/>
              </p:cNvSpPr>
              <p:nvPr/>
            </p:nvSpPr>
            <p:spPr bwMode="auto">
              <a:xfrm>
                <a:off x="3143" y="1707"/>
                <a:ext cx="2468"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20" name="Rectangle 177"/>
              <p:cNvSpPr>
                <a:spLocks noChangeArrowheads="1"/>
              </p:cNvSpPr>
              <p:nvPr/>
            </p:nvSpPr>
            <p:spPr bwMode="auto">
              <a:xfrm>
                <a:off x="5611" y="1707"/>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21" name="Rectangle 178"/>
              <p:cNvSpPr>
                <a:spLocks noChangeArrowheads="1"/>
              </p:cNvSpPr>
              <p:nvPr/>
            </p:nvSpPr>
            <p:spPr bwMode="auto">
              <a:xfrm>
                <a:off x="961" y="1712"/>
                <a:ext cx="5" cy="3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22" name="Rectangle 179"/>
              <p:cNvSpPr>
                <a:spLocks noChangeArrowheads="1"/>
              </p:cNvSpPr>
              <p:nvPr/>
            </p:nvSpPr>
            <p:spPr bwMode="auto">
              <a:xfrm>
                <a:off x="1970" y="1712"/>
                <a:ext cx="5" cy="3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23" name="Rectangle 180"/>
              <p:cNvSpPr>
                <a:spLocks noChangeArrowheads="1"/>
              </p:cNvSpPr>
              <p:nvPr/>
            </p:nvSpPr>
            <p:spPr bwMode="auto">
              <a:xfrm>
                <a:off x="2590" y="1712"/>
                <a:ext cx="4" cy="3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24" name="Rectangle 181"/>
              <p:cNvSpPr>
                <a:spLocks noChangeArrowheads="1"/>
              </p:cNvSpPr>
              <p:nvPr/>
            </p:nvSpPr>
            <p:spPr bwMode="auto">
              <a:xfrm>
                <a:off x="3138" y="1712"/>
                <a:ext cx="5" cy="3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25" name="Rectangle 182"/>
              <p:cNvSpPr>
                <a:spLocks noChangeArrowheads="1"/>
              </p:cNvSpPr>
              <p:nvPr/>
            </p:nvSpPr>
            <p:spPr bwMode="auto">
              <a:xfrm>
                <a:off x="5611" y="1712"/>
                <a:ext cx="5" cy="34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26" name="Rectangle 183"/>
              <p:cNvSpPr>
                <a:spLocks noChangeArrowheads="1"/>
              </p:cNvSpPr>
              <p:nvPr/>
            </p:nvSpPr>
            <p:spPr bwMode="auto">
              <a:xfrm>
                <a:off x="1016" y="2063"/>
                <a:ext cx="878"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Sterkfontein Dam Bulk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7" name="Rectangle 184"/>
              <p:cNvSpPr>
                <a:spLocks noChangeArrowheads="1"/>
              </p:cNvSpPr>
              <p:nvPr/>
            </p:nvSpPr>
            <p:spPr bwMode="auto">
              <a:xfrm>
                <a:off x="1016" y="2178"/>
                <a:ext cx="85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Water Supply Scheme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8" name="Rectangle 185"/>
              <p:cNvSpPr>
                <a:spLocks noChangeArrowheads="1"/>
              </p:cNvSpPr>
              <p:nvPr/>
            </p:nvSpPr>
            <p:spPr bwMode="auto">
              <a:xfrm>
                <a:off x="1921" y="2178"/>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9" name="Rectangle 186"/>
              <p:cNvSpPr>
                <a:spLocks noChangeArrowheads="1"/>
              </p:cNvSpPr>
              <p:nvPr/>
            </p:nvSpPr>
            <p:spPr bwMode="auto">
              <a:xfrm>
                <a:off x="1016" y="2294"/>
                <a:ext cx="56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Phase 1 and 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0" name="Rectangle 187"/>
              <p:cNvSpPr>
                <a:spLocks noChangeArrowheads="1"/>
              </p:cNvSpPr>
              <p:nvPr/>
            </p:nvSpPr>
            <p:spPr bwMode="auto">
              <a:xfrm>
                <a:off x="1528" y="2294"/>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1" name="Rectangle 188"/>
              <p:cNvSpPr>
                <a:spLocks noChangeArrowheads="1"/>
              </p:cNvSpPr>
              <p:nvPr/>
            </p:nvSpPr>
            <p:spPr bwMode="auto">
              <a:xfrm>
                <a:off x="2025" y="2063"/>
                <a:ext cx="394"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R272.146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2" name="Rectangle 189"/>
              <p:cNvSpPr>
                <a:spLocks noChangeArrowheads="1"/>
              </p:cNvSpPr>
              <p:nvPr/>
            </p:nvSpPr>
            <p:spPr bwMode="auto">
              <a:xfrm>
                <a:off x="2369" y="2063"/>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3" name="Rectangle 190"/>
              <p:cNvSpPr>
                <a:spLocks noChangeArrowheads="1"/>
              </p:cNvSpPr>
              <p:nvPr/>
            </p:nvSpPr>
            <p:spPr bwMode="auto">
              <a:xfrm>
                <a:off x="2644" y="2063"/>
                <a:ext cx="33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2013/14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4" name="Rectangle 191"/>
              <p:cNvSpPr>
                <a:spLocks noChangeArrowheads="1"/>
              </p:cNvSpPr>
              <p:nvPr/>
            </p:nvSpPr>
            <p:spPr bwMode="auto">
              <a:xfrm>
                <a:off x="2931" y="2063"/>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5" name="Rectangle 192"/>
              <p:cNvSpPr>
                <a:spLocks noChangeArrowheads="1"/>
              </p:cNvSpPr>
              <p:nvPr/>
            </p:nvSpPr>
            <p:spPr bwMode="auto">
              <a:xfrm>
                <a:off x="3192" y="2063"/>
                <a:ext cx="1620"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The project provided services (benefitted) 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6" name="Rectangle 193"/>
              <p:cNvSpPr>
                <a:spLocks noChangeArrowheads="1"/>
              </p:cNvSpPr>
              <p:nvPr/>
            </p:nvSpPr>
            <p:spPr bwMode="auto">
              <a:xfrm>
                <a:off x="4733" y="2063"/>
                <a:ext cx="90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t RDP level to a total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7" name="Rectangle 194"/>
              <p:cNvSpPr>
                <a:spLocks noChangeArrowheads="1"/>
              </p:cNvSpPr>
              <p:nvPr/>
            </p:nvSpPr>
            <p:spPr bwMode="auto">
              <a:xfrm>
                <a:off x="3192" y="2178"/>
                <a:ext cx="821"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48,321 households in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8" name="Rectangle 195"/>
              <p:cNvSpPr>
                <a:spLocks noChangeArrowheads="1"/>
              </p:cNvSpPr>
              <p:nvPr/>
            </p:nvSpPr>
            <p:spPr bwMode="auto">
              <a:xfrm>
                <a:off x="3951" y="2178"/>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9" name="Rectangle 196"/>
              <p:cNvSpPr>
                <a:spLocks noChangeArrowheads="1"/>
              </p:cNvSpPr>
              <p:nvPr/>
            </p:nvSpPr>
            <p:spPr bwMode="auto">
              <a:xfrm>
                <a:off x="3975" y="2178"/>
                <a:ext cx="256"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Maluti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40" name="Rectangle 197"/>
              <p:cNvSpPr>
                <a:spLocks noChangeArrowheads="1"/>
              </p:cNvSpPr>
              <p:nvPr/>
            </p:nvSpPr>
            <p:spPr bwMode="auto">
              <a:xfrm>
                <a:off x="4187" y="2178"/>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41" name="Rectangle 198"/>
              <p:cNvSpPr>
                <a:spLocks noChangeArrowheads="1"/>
              </p:cNvSpPr>
              <p:nvPr/>
            </p:nvSpPr>
            <p:spPr bwMode="auto">
              <a:xfrm>
                <a:off x="4214" y="2178"/>
                <a:ext cx="82"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42" name="Rectangle 199"/>
              <p:cNvSpPr>
                <a:spLocks noChangeArrowheads="1"/>
              </p:cNvSpPr>
              <p:nvPr/>
            </p:nvSpPr>
            <p:spPr bwMode="auto">
              <a:xfrm>
                <a:off x="4258" y="2178"/>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43" name="Rectangle 200"/>
              <p:cNvSpPr>
                <a:spLocks noChangeArrowheads="1"/>
              </p:cNvSpPr>
              <p:nvPr/>
            </p:nvSpPr>
            <p:spPr bwMode="auto">
              <a:xfrm>
                <a:off x="4284" y="2178"/>
                <a:ext cx="344"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Phofung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44" name="Rectangle 201"/>
              <p:cNvSpPr>
                <a:spLocks noChangeArrowheads="1"/>
              </p:cNvSpPr>
              <p:nvPr/>
            </p:nvSpPr>
            <p:spPr bwMode="auto">
              <a:xfrm>
                <a:off x="4579" y="2178"/>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45" name="Rectangle 202"/>
              <p:cNvSpPr>
                <a:spLocks noChangeArrowheads="1"/>
              </p:cNvSpPr>
              <p:nvPr/>
            </p:nvSpPr>
            <p:spPr bwMode="auto">
              <a:xfrm>
                <a:off x="4604" y="2178"/>
                <a:ext cx="150"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LM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46" name="Rectangle 203"/>
              <p:cNvSpPr>
                <a:spLocks noChangeArrowheads="1"/>
              </p:cNvSpPr>
              <p:nvPr/>
            </p:nvSpPr>
            <p:spPr bwMode="auto">
              <a:xfrm>
                <a:off x="4714" y="2178"/>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47" name="Rectangle 204"/>
              <p:cNvSpPr>
                <a:spLocks noChangeArrowheads="1"/>
              </p:cNvSpPr>
              <p:nvPr/>
            </p:nvSpPr>
            <p:spPr bwMode="auto">
              <a:xfrm>
                <a:off x="4739" y="2178"/>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 name="Rectangle 206"/>
            <p:cNvSpPr>
              <a:spLocks noChangeArrowheads="1"/>
            </p:cNvSpPr>
            <p:nvPr/>
          </p:nvSpPr>
          <p:spPr bwMode="auto">
            <a:xfrm>
              <a:off x="4765" y="2178"/>
              <a:ext cx="62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Thabo Mofutsa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07"/>
            <p:cNvSpPr>
              <a:spLocks noChangeArrowheads="1"/>
            </p:cNvSpPr>
            <p:nvPr/>
          </p:nvSpPr>
          <p:spPr bwMode="auto">
            <a:xfrm>
              <a:off x="5331" y="2178"/>
              <a:ext cx="301"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nyane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08"/>
            <p:cNvSpPr>
              <a:spLocks noChangeArrowheads="1"/>
            </p:cNvSpPr>
            <p:nvPr/>
          </p:nvSpPr>
          <p:spPr bwMode="auto">
            <a:xfrm>
              <a:off x="3192" y="2294"/>
              <a:ext cx="194"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09"/>
            <p:cNvSpPr>
              <a:spLocks noChangeArrowheads="1"/>
            </p:cNvSpPr>
            <p:nvPr/>
          </p:nvSpPr>
          <p:spPr bwMode="auto">
            <a:xfrm>
              <a:off x="3342" y="2294"/>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10"/>
            <p:cNvSpPr>
              <a:spLocks noChangeArrowheads="1"/>
            </p:cNvSpPr>
            <p:nvPr/>
          </p:nvSpPr>
          <p:spPr bwMode="auto">
            <a:xfrm>
              <a:off x="961" y="2058"/>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3" name="Rectangle 211"/>
            <p:cNvSpPr>
              <a:spLocks noChangeArrowheads="1"/>
            </p:cNvSpPr>
            <p:nvPr/>
          </p:nvSpPr>
          <p:spPr bwMode="auto">
            <a:xfrm>
              <a:off x="966" y="2058"/>
              <a:ext cx="100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4" name="Rectangle 212"/>
            <p:cNvSpPr>
              <a:spLocks noChangeArrowheads="1"/>
            </p:cNvSpPr>
            <p:nvPr/>
          </p:nvSpPr>
          <p:spPr bwMode="auto">
            <a:xfrm>
              <a:off x="1970" y="2058"/>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 name="Rectangle 213"/>
            <p:cNvSpPr>
              <a:spLocks noChangeArrowheads="1"/>
            </p:cNvSpPr>
            <p:nvPr/>
          </p:nvSpPr>
          <p:spPr bwMode="auto">
            <a:xfrm>
              <a:off x="1975" y="2058"/>
              <a:ext cx="61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 name="Rectangle 214"/>
            <p:cNvSpPr>
              <a:spLocks noChangeArrowheads="1"/>
            </p:cNvSpPr>
            <p:nvPr/>
          </p:nvSpPr>
          <p:spPr bwMode="auto">
            <a:xfrm>
              <a:off x="2590" y="2058"/>
              <a:ext cx="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 name="Rectangle 215"/>
            <p:cNvSpPr>
              <a:spLocks noChangeArrowheads="1"/>
            </p:cNvSpPr>
            <p:nvPr/>
          </p:nvSpPr>
          <p:spPr bwMode="auto">
            <a:xfrm>
              <a:off x="2594" y="2058"/>
              <a:ext cx="54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 name="Rectangle 216"/>
            <p:cNvSpPr>
              <a:spLocks noChangeArrowheads="1"/>
            </p:cNvSpPr>
            <p:nvPr/>
          </p:nvSpPr>
          <p:spPr bwMode="auto">
            <a:xfrm>
              <a:off x="3138" y="2058"/>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 name="Rectangle 217"/>
            <p:cNvSpPr>
              <a:spLocks noChangeArrowheads="1"/>
            </p:cNvSpPr>
            <p:nvPr/>
          </p:nvSpPr>
          <p:spPr bwMode="auto">
            <a:xfrm>
              <a:off x="3143" y="2058"/>
              <a:ext cx="2468"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 name="Rectangle 218"/>
            <p:cNvSpPr>
              <a:spLocks noChangeArrowheads="1"/>
            </p:cNvSpPr>
            <p:nvPr/>
          </p:nvSpPr>
          <p:spPr bwMode="auto">
            <a:xfrm>
              <a:off x="5611" y="2058"/>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 name="Rectangle 219"/>
            <p:cNvSpPr>
              <a:spLocks noChangeArrowheads="1"/>
            </p:cNvSpPr>
            <p:nvPr/>
          </p:nvSpPr>
          <p:spPr bwMode="auto">
            <a:xfrm>
              <a:off x="961" y="2063"/>
              <a:ext cx="5" cy="34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 name="Rectangle 220"/>
            <p:cNvSpPr>
              <a:spLocks noChangeArrowheads="1"/>
            </p:cNvSpPr>
            <p:nvPr/>
          </p:nvSpPr>
          <p:spPr bwMode="auto">
            <a:xfrm>
              <a:off x="1970" y="2063"/>
              <a:ext cx="5" cy="34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 name="Rectangle 221"/>
            <p:cNvSpPr>
              <a:spLocks noChangeArrowheads="1"/>
            </p:cNvSpPr>
            <p:nvPr/>
          </p:nvSpPr>
          <p:spPr bwMode="auto">
            <a:xfrm>
              <a:off x="2590" y="2063"/>
              <a:ext cx="4" cy="34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 name="Rectangle 222"/>
            <p:cNvSpPr>
              <a:spLocks noChangeArrowheads="1"/>
            </p:cNvSpPr>
            <p:nvPr/>
          </p:nvSpPr>
          <p:spPr bwMode="auto">
            <a:xfrm>
              <a:off x="3138" y="2063"/>
              <a:ext cx="5" cy="34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5" name="Rectangle 223"/>
            <p:cNvSpPr>
              <a:spLocks noChangeArrowheads="1"/>
            </p:cNvSpPr>
            <p:nvPr/>
          </p:nvSpPr>
          <p:spPr bwMode="auto">
            <a:xfrm>
              <a:off x="5611" y="2063"/>
              <a:ext cx="5" cy="34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6" name="Rectangle 224"/>
            <p:cNvSpPr>
              <a:spLocks noChangeArrowheads="1"/>
            </p:cNvSpPr>
            <p:nvPr/>
          </p:nvSpPr>
          <p:spPr bwMode="auto">
            <a:xfrm>
              <a:off x="2025" y="2415"/>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25"/>
            <p:cNvSpPr>
              <a:spLocks noChangeArrowheads="1"/>
            </p:cNvSpPr>
            <p:nvPr/>
          </p:nvSpPr>
          <p:spPr bwMode="auto">
            <a:xfrm>
              <a:off x="2644" y="2415"/>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26"/>
            <p:cNvSpPr>
              <a:spLocks noChangeArrowheads="1"/>
            </p:cNvSpPr>
            <p:nvPr/>
          </p:nvSpPr>
          <p:spPr bwMode="auto">
            <a:xfrm>
              <a:off x="3192" y="2415"/>
              <a:ext cx="22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Tshiame A,B,C&amp;D, Mokgholokweng, Diyatalawa, Uniqwa, Ha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27"/>
            <p:cNvSpPr>
              <a:spLocks noChangeArrowheads="1"/>
            </p:cNvSpPr>
            <p:nvPr/>
          </p:nvSpPr>
          <p:spPr bwMode="auto">
            <a:xfrm>
              <a:off x="5533" y="2415"/>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28"/>
            <p:cNvSpPr>
              <a:spLocks noChangeArrowheads="1"/>
            </p:cNvSpPr>
            <p:nvPr/>
          </p:nvSpPr>
          <p:spPr bwMode="auto">
            <a:xfrm>
              <a:off x="3192" y="2529"/>
              <a:ext cx="2352"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Rankopane, Mphatlatlatsane, Phutaditjhaba, Phamong, Kestell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29"/>
            <p:cNvSpPr>
              <a:spLocks noChangeArrowheads="1"/>
            </p:cNvSpPr>
            <p:nvPr/>
          </p:nvSpPr>
          <p:spPr bwMode="auto">
            <a:xfrm>
              <a:off x="3192" y="2645"/>
              <a:ext cx="1566"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A&amp;B, Tlhlolong, De Bult, Bluegum Bosch,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 name="Rectangle 230"/>
            <p:cNvSpPr>
              <a:spLocks noChangeArrowheads="1"/>
            </p:cNvSpPr>
            <p:nvPr/>
          </p:nvSpPr>
          <p:spPr bwMode="auto">
            <a:xfrm>
              <a:off x="4676" y="2645"/>
              <a:ext cx="92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Makwane, Matshekgeng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 name="Rectangle 231"/>
            <p:cNvSpPr>
              <a:spLocks noChangeArrowheads="1"/>
            </p:cNvSpPr>
            <p:nvPr/>
          </p:nvSpPr>
          <p:spPr bwMode="auto">
            <a:xfrm>
              <a:off x="5539" y="2645"/>
              <a:ext cx="82"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232"/>
            <p:cNvSpPr>
              <a:spLocks noChangeArrowheads="1"/>
            </p:cNvSpPr>
            <p:nvPr/>
          </p:nvSpPr>
          <p:spPr bwMode="auto">
            <a:xfrm>
              <a:off x="3192" y="2760"/>
              <a:ext cx="140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Lusaka, Tebang, Pereng, Qholoqhwe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 name="Rectangle 233"/>
            <p:cNvSpPr>
              <a:spLocks noChangeArrowheads="1"/>
            </p:cNvSpPr>
            <p:nvPr/>
          </p:nvSpPr>
          <p:spPr bwMode="auto">
            <a:xfrm>
              <a:off x="4507" y="2760"/>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234"/>
            <p:cNvSpPr>
              <a:spLocks noChangeArrowheads="1"/>
            </p:cNvSpPr>
            <p:nvPr/>
          </p:nvSpPr>
          <p:spPr bwMode="auto">
            <a:xfrm>
              <a:off x="961" y="2410"/>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54" name="Rectangle 235"/>
            <p:cNvSpPr>
              <a:spLocks noChangeArrowheads="1"/>
            </p:cNvSpPr>
            <p:nvPr/>
          </p:nvSpPr>
          <p:spPr bwMode="auto">
            <a:xfrm>
              <a:off x="1970" y="2410"/>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55" name="Rectangle 236"/>
            <p:cNvSpPr>
              <a:spLocks noChangeArrowheads="1"/>
            </p:cNvSpPr>
            <p:nvPr/>
          </p:nvSpPr>
          <p:spPr bwMode="auto">
            <a:xfrm>
              <a:off x="1975" y="2410"/>
              <a:ext cx="61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56" name="Rectangle 237"/>
            <p:cNvSpPr>
              <a:spLocks noChangeArrowheads="1"/>
            </p:cNvSpPr>
            <p:nvPr/>
          </p:nvSpPr>
          <p:spPr bwMode="auto">
            <a:xfrm>
              <a:off x="2590" y="2410"/>
              <a:ext cx="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57" name="Rectangle 238"/>
            <p:cNvSpPr>
              <a:spLocks noChangeArrowheads="1"/>
            </p:cNvSpPr>
            <p:nvPr/>
          </p:nvSpPr>
          <p:spPr bwMode="auto">
            <a:xfrm>
              <a:off x="2594" y="2410"/>
              <a:ext cx="54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58" name="Rectangle 239"/>
            <p:cNvSpPr>
              <a:spLocks noChangeArrowheads="1"/>
            </p:cNvSpPr>
            <p:nvPr/>
          </p:nvSpPr>
          <p:spPr bwMode="auto">
            <a:xfrm>
              <a:off x="3138" y="2410"/>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59" name="Rectangle 240"/>
            <p:cNvSpPr>
              <a:spLocks noChangeArrowheads="1"/>
            </p:cNvSpPr>
            <p:nvPr/>
          </p:nvSpPr>
          <p:spPr bwMode="auto">
            <a:xfrm>
              <a:off x="3143" y="2410"/>
              <a:ext cx="2468"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0" name="Rectangle 241"/>
            <p:cNvSpPr>
              <a:spLocks noChangeArrowheads="1"/>
            </p:cNvSpPr>
            <p:nvPr/>
          </p:nvSpPr>
          <p:spPr bwMode="auto">
            <a:xfrm>
              <a:off x="5611" y="2410"/>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1" name="Rectangle 242"/>
            <p:cNvSpPr>
              <a:spLocks noChangeArrowheads="1"/>
            </p:cNvSpPr>
            <p:nvPr/>
          </p:nvSpPr>
          <p:spPr bwMode="auto">
            <a:xfrm>
              <a:off x="961" y="2415"/>
              <a:ext cx="5" cy="46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2" name="Rectangle 243"/>
            <p:cNvSpPr>
              <a:spLocks noChangeArrowheads="1"/>
            </p:cNvSpPr>
            <p:nvPr/>
          </p:nvSpPr>
          <p:spPr bwMode="auto">
            <a:xfrm>
              <a:off x="1970" y="2415"/>
              <a:ext cx="5" cy="46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3" name="Rectangle 244"/>
            <p:cNvSpPr>
              <a:spLocks noChangeArrowheads="1"/>
            </p:cNvSpPr>
            <p:nvPr/>
          </p:nvSpPr>
          <p:spPr bwMode="auto">
            <a:xfrm>
              <a:off x="2590" y="2415"/>
              <a:ext cx="4" cy="46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4" name="Rectangle 245"/>
            <p:cNvSpPr>
              <a:spLocks noChangeArrowheads="1"/>
            </p:cNvSpPr>
            <p:nvPr/>
          </p:nvSpPr>
          <p:spPr bwMode="auto">
            <a:xfrm>
              <a:off x="3138" y="2415"/>
              <a:ext cx="5" cy="46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5" name="Rectangle 246"/>
            <p:cNvSpPr>
              <a:spLocks noChangeArrowheads="1"/>
            </p:cNvSpPr>
            <p:nvPr/>
          </p:nvSpPr>
          <p:spPr bwMode="auto">
            <a:xfrm>
              <a:off x="5611" y="2415"/>
              <a:ext cx="5" cy="46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66" name="Rectangle 247"/>
            <p:cNvSpPr>
              <a:spLocks noChangeArrowheads="1"/>
            </p:cNvSpPr>
            <p:nvPr/>
          </p:nvSpPr>
          <p:spPr bwMode="auto">
            <a:xfrm>
              <a:off x="1016" y="2897"/>
              <a:ext cx="814"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Moqhaka Bulk Sewer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7" name="Rectangle 248"/>
            <p:cNvSpPr>
              <a:spLocks noChangeArrowheads="1"/>
            </p:cNvSpPr>
            <p:nvPr/>
          </p:nvSpPr>
          <p:spPr bwMode="auto">
            <a:xfrm>
              <a:off x="1766" y="2897"/>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8" name="Rectangle 249"/>
            <p:cNvSpPr>
              <a:spLocks noChangeArrowheads="1"/>
            </p:cNvSpPr>
            <p:nvPr/>
          </p:nvSpPr>
          <p:spPr bwMode="auto">
            <a:xfrm>
              <a:off x="2025" y="2897"/>
              <a:ext cx="440"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R105. 000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9" name="Rectangle 250"/>
            <p:cNvSpPr>
              <a:spLocks noChangeArrowheads="1"/>
            </p:cNvSpPr>
            <p:nvPr/>
          </p:nvSpPr>
          <p:spPr bwMode="auto">
            <a:xfrm>
              <a:off x="2413" y="2897"/>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0" name="Rectangle 251"/>
            <p:cNvSpPr>
              <a:spLocks noChangeArrowheads="1"/>
            </p:cNvSpPr>
            <p:nvPr/>
          </p:nvSpPr>
          <p:spPr bwMode="auto">
            <a:xfrm>
              <a:off x="2644" y="2897"/>
              <a:ext cx="33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2015/16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1" name="Rectangle 252"/>
            <p:cNvSpPr>
              <a:spLocks noChangeArrowheads="1"/>
            </p:cNvSpPr>
            <p:nvPr/>
          </p:nvSpPr>
          <p:spPr bwMode="auto">
            <a:xfrm>
              <a:off x="2931" y="2891"/>
              <a:ext cx="70"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2" name="Rectangle 253"/>
            <p:cNvSpPr>
              <a:spLocks noChangeArrowheads="1"/>
            </p:cNvSpPr>
            <p:nvPr/>
          </p:nvSpPr>
          <p:spPr bwMode="auto">
            <a:xfrm>
              <a:off x="3192" y="2881"/>
              <a:ext cx="2525"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Narrow" pitchFamily="34" charset="0"/>
                  <a:cs typeface="Arial" pitchFamily="34" charset="0"/>
                </a:rPr>
                <a:t>The aim of the project was to upgrade and the rehabilitation of the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3" name="Rectangle 254"/>
            <p:cNvSpPr>
              <a:spLocks noChangeArrowheads="1"/>
            </p:cNvSpPr>
            <p:nvPr/>
          </p:nvSpPr>
          <p:spPr bwMode="auto">
            <a:xfrm>
              <a:off x="3192" y="2997"/>
              <a:ext cx="156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waste water treatment works in Kroonstad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4" name="Rectangle 255"/>
            <p:cNvSpPr>
              <a:spLocks noChangeArrowheads="1"/>
            </p:cNvSpPr>
            <p:nvPr/>
          </p:nvSpPr>
          <p:spPr bwMode="auto">
            <a:xfrm>
              <a:off x="4855" y="2997"/>
              <a:ext cx="431"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 total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5" name="Rectangle 256"/>
            <p:cNvSpPr>
              <a:spLocks noChangeArrowheads="1"/>
            </p:cNvSpPr>
            <p:nvPr/>
          </p:nvSpPr>
          <p:spPr bwMode="auto">
            <a:xfrm>
              <a:off x="5382" y="2997"/>
              <a:ext cx="220"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2222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6" name="Rectangle 257"/>
            <p:cNvSpPr>
              <a:spLocks noChangeArrowheads="1"/>
            </p:cNvSpPr>
            <p:nvPr/>
          </p:nvSpPr>
          <p:spPr bwMode="auto">
            <a:xfrm>
              <a:off x="5560" y="2997"/>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7" name="Rectangle 258"/>
            <p:cNvSpPr>
              <a:spLocks noChangeArrowheads="1"/>
            </p:cNvSpPr>
            <p:nvPr/>
          </p:nvSpPr>
          <p:spPr bwMode="auto">
            <a:xfrm>
              <a:off x="3192" y="3121"/>
              <a:ext cx="458"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households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8" name="Rectangle 259"/>
            <p:cNvSpPr>
              <a:spLocks noChangeArrowheads="1"/>
            </p:cNvSpPr>
            <p:nvPr/>
          </p:nvSpPr>
          <p:spPr bwMode="auto">
            <a:xfrm>
              <a:off x="3598" y="3115"/>
              <a:ext cx="70"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9" name="Rectangle 260"/>
            <p:cNvSpPr>
              <a:spLocks noChangeArrowheads="1"/>
            </p:cNvSpPr>
            <p:nvPr/>
          </p:nvSpPr>
          <p:spPr bwMode="auto">
            <a:xfrm>
              <a:off x="3625" y="3115"/>
              <a:ext cx="79"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0" name="Rectangle 261"/>
            <p:cNvSpPr>
              <a:spLocks noChangeArrowheads="1"/>
            </p:cNvSpPr>
            <p:nvPr/>
          </p:nvSpPr>
          <p:spPr bwMode="auto">
            <a:xfrm>
              <a:off x="3661" y="3121"/>
              <a:ext cx="446"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Fezili Dabi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1" name="Rectangle 262"/>
            <p:cNvSpPr>
              <a:spLocks noChangeArrowheads="1"/>
            </p:cNvSpPr>
            <p:nvPr/>
          </p:nvSpPr>
          <p:spPr bwMode="auto">
            <a:xfrm>
              <a:off x="4053" y="3121"/>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2" name="Rectangle 263"/>
            <p:cNvSpPr>
              <a:spLocks noChangeArrowheads="1"/>
            </p:cNvSpPr>
            <p:nvPr/>
          </p:nvSpPr>
          <p:spPr bwMode="auto">
            <a:xfrm>
              <a:off x="4075" y="3121"/>
              <a:ext cx="166"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3" name="Rectangle 264"/>
            <p:cNvSpPr>
              <a:spLocks noChangeArrowheads="1"/>
            </p:cNvSpPr>
            <p:nvPr/>
          </p:nvSpPr>
          <p:spPr bwMode="auto">
            <a:xfrm>
              <a:off x="4198" y="3121"/>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4" name="Rectangle 265"/>
            <p:cNvSpPr>
              <a:spLocks noChangeArrowheads="1"/>
            </p:cNvSpPr>
            <p:nvPr/>
          </p:nvSpPr>
          <p:spPr bwMode="auto">
            <a:xfrm>
              <a:off x="4225" y="3121"/>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5" name="Rectangle 266"/>
            <p:cNvSpPr>
              <a:spLocks noChangeArrowheads="1"/>
            </p:cNvSpPr>
            <p:nvPr/>
          </p:nvSpPr>
          <p:spPr bwMode="auto">
            <a:xfrm>
              <a:off x="961" y="2877"/>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86" name="Rectangle 267"/>
            <p:cNvSpPr>
              <a:spLocks noChangeArrowheads="1"/>
            </p:cNvSpPr>
            <p:nvPr/>
          </p:nvSpPr>
          <p:spPr bwMode="auto">
            <a:xfrm>
              <a:off x="966" y="2877"/>
              <a:ext cx="100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87" name="Rectangle 268"/>
            <p:cNvSpPr>
              <a:spLocks noChangeArrowheads="1"/>
            </p:cNvSpPr>
            <p:nvPr/>
          </p:nvSpPr>
          <p:spPr bwMode="auto">
            <a:xfrm>
              <a:off x="1970" y="2877"/>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88" name="Rectangle 269"/>
            <p:cNvSpPr>
              <a:spLocks noChangeArrowheads="1"/>
            </p:cNvSpPr>
            <p:nvPr/>
          </p:nvSpPr>
          <p:spPr bwMode="auto">
            <a:xfrm>
              <a:off x="1975" y="2877"/>
              <a:ext cx="61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89" name="Rectangle 270"/>
            <p:cNvSpPr>
              <a:spLocks noChangeArrowheads="1"/>
            </p:cNvSpPr>
            <p:nvPr/>
          </p:nvSpPr>
          <p:spPr bwMode="auto">
            <a:xfrm>
              <a:off x="2590" y="2877"/>
              <a:ext cx="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0" name="Rectangle 271"/>
            <p:cNvSpPr>
              <a:spLocks noChangeArrowheads="1"/>
            </p:cNvSpPr>
            <p:nvPr/>
          </p:nvSpPr>
          <p:spPr bwMode="auto">
            <a:xfrm>
              <a:off x="2594" y="2877"/>
              <a:ext cx="54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1" name="Rectangle 272"/>
            <p:cNvSpPr>
              <a:spLocks noChangeArrowheads="1"/>
            </p:cNvSpPr>
            <p:nvPr/>
          </p:nvSpPr>
          <p:spPr bwMode="auto">
            <a:xfrm>
              <a:off x="3138" y="2877"/>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2" name="Rectangle 273"/>
            <p:cNvSpPr>
              <a:spLocks noChangeArrowheads="1"/>
            </p:cNvSpPr>
            <p:nvPr/>
          </p:nvSpPr>
          <p:spPr bwMode="auto">
            <a:xfrm>
              <a:off x="3143" y="2877"/>
              <a:ext cx="2468"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3" name="Rectangle 274"/>
            <p:cNvSpPr>
              <a:spLocks noChangeArrowheads="1"/>
            </p:cNvSpPr>
            <p:nvPr/>
          </p:nvSpPr>
          <p:spPr bwMode="auto">
            <a:xfrm>
              <a:off x="5611" y="2877"/>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4" name="Rectangle 275"/>
            <p:cNvSpPr>
              <a:spLocks noChangeArrowheads="1"/>
            </p:cNvSpPr>
            <p:nvPr/>
          </p:nvSpPr>
          <p:spPr bwMode="auto">
            <a:xfrm>
              <a:off x="961" y="2882"/>
              <a:ext cx="5" cy="35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5" name="Rectangle 276"/>
            <p:cNvSpPr>
              <a:spLocks noChangeArrowheads="1"/>
            </p:cNvSpPr>
            <p:nvPr/>
          </p:nvSpPr>
          <p:spPr bwMode="auto">
            <a:xfrm>
              <a:off x="1970" y="2882"/>
              <a:ext cx="5" cy="35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6" name="Rectangle 277"/>
            <p:cNvSpPr>
              <a:spLocks noChangeArrowheads="1"/>
            </p:cNvSpPr>
            <p:nvPr/>
          </p:nvSpPr>
          <p:spPr bwMode="auto">
            <a:xfrm>
              <a:off x="2590" y="2882"/>
              <a:ext cx="4" cy="35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7" name="Rectangle 278"/>
            <p:cNvSpPr>
              <a:spLocks noChangeArrowheads="1"/>
            </p:cNvSpPr>
            <p:nvPr/>
          </p:nvSpPr>
          <p:spPr bwMode="auto">
            <a:xfrm>
              <a:off x="3138" y="2882"/>
              <a:ext cx="5" cy="35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8" name="Rectangle 279"/>
            <p:cNvSpPr>
              <a:spLocks noChangeArrowheads="1"/>
            </p:cNvSpPr>
            <p:nvPr/>
          </p:nvSpPr>
          <p:spPr bwMode="auto">
            <a:xfrm>
              <a:off x="5611" y="2882"/>
              <a:ext cx="5" cy="35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99" name="Rectangle 280"/>
            <p:cNvSpPr>
              <a:spLocks noChangeArrowheads="1"/>
            </p:cNvSpPr>
            <p:nvPr/>
          </p:nvSpPr>
          <p:spPr bwMode="auto">
            <a:xfrm>
              <a:off x="1016" y="3276"/>
              <a:ext cx="595"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itchFamily="34" charset="0"/>
                  <a:cs typeface="Arial" pitchFamily="34" charset="0"/>
                </a:rPr>
                <a:t>Wesselsbron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0" name="Rectangle 281"/>
            <p:cNvSpPr>
              <a:spLocks noChangeArrowheads="1"/>
            </p:cNvSpPr>
            <p:nvPr/>
          </p:nvSpPr>
          <p:spPr bwMode="auto">
            <a:xfrm>
              <a:off x="1016" y="3406"/>
              <a:ext cx="887"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itchFamily="34" charset="0"/>
                  <a:cs typeface="Arial" pitchFamily="34" charset="0"/>
                </a:rPr>
                <a:t>/Monyakeng  ( Nala)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1" name="Rectangle 282"/>
            <p:cNvSpPr>
              <a:spLocks noChangeArrowheads="1"/>
            </p:cNvSpPr>
            <p:nvPr/>
          </p:nvSpPr>
          <p:spPr bwMode="auto">
            <a:xfrm>
              <a:off x="1016" y="3538"/>
              <a:ext cx="503"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itchFamily="34" charset="0"/>
                  <a:cs typeface="Arial" pitchFamily="34" charset="0"/>
                </a:rPr>
                <a:t>Bulk Sewer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2" name="Rectangle 283"/>
            <p:cNvSpPr>
              <a:spLocks noChangeArrowheads="1"/>
            </p:cNvSpPr>
            <p:nvPr/>
          </p:nvSpPr>
          <p:spPr bwMode="auto">
            <a:xfrm>
              <a:off x="1456" y="3538"/>
              <a:ext cx="66" cy="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3" name="Rectangle 284"/>
            <p:cNvSpPr>
              <a:spLocks noChangeArrowheads="1"/>
            </p:cNvSpPr>
            <p:nvPr/>
          </p:nvSpPr>
          <p:spPr bwMode="auto">
            <a:xfrm>
              <a:off x="1016" y="3718"/>
              <a:ext cx="67"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4" name="Rectangle 285"/>
            <p:cNvSpPr>
              <a:spLocks noChangeArrowheads="1"/>
            </p:cNvSpPr>
            <p:nvPr/>
          </p:nvSpPr>
          <p:spPr bwMode="auto">
            <a:xfrm>
              <a:off x="2025" y="3244"/>
              <a:ext cx="348"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R45.999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5" name="Rectangle 286"/>
            <p:cNvSpPr>
              <a:spLocks noChangeArrowheads="1"/>
            </p:cNvSpPr>
            <p:nvPr/>
          </p:nvSpPr>
          <p:spPr bwMode="auto">
            <a:xfrm>
              <a:off x="2325" y="3244"/>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6" name="Rectangle 287"/>
            <p:cNvSpPr>
              <a:spLocks noChangeArrowheads="1"/>
            </p:cNvSpPr>
            <p:nvPr/>
          </p:nvSpPr>
          <p:spPr bwMode="auto">
            <a:xfrm>
              <a:off x="2644" y="3244"/>
              <a:ext cx="33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2016/17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7" name="Rectangle 288"/>
            <p:cNvSpPr>
              <a:spLocks noChangeArrowheads="1"/>
            </p:cNvSpPr>
            <p:nvPr/>
          </p:nvSpPr>
          <p:spPr bwMode="auto">
            <a:xfrm>
              <a:off x="2931" y="3244"/>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8" name="Rectangle 289"/>
            <p:cNvSpPr>
              <a:spLocks noChangeArrowheads="1"/>
            </p:cNvSpPr>
            <p:nvPr/>
          </p:nvSpPr>
          <p:spPr bwMode="auto">
            <a:xfrm>
              <a:off x="3192" y="3244"/>
              <a:ext cx="870"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The project entails the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9" name="Rectangle 290"/>
            <p:cNvSpPr>
              <a:spLocks noChangeArrowheads="1"/>
            </p:cNvSpPr>
            <p:nvPr/>
          </p:nvSpPr>
          <p:spPr bwMode="auto">
            <a:xfrm>
              <a:off x="4085" y="3244"/>
              <a:ext cx="148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construction of a new 4,5M?/day waste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0" name="Rectangle 291"/>
            <p:cNvSpPr>
              <a:spLocks noChangeArrowheads="1"/>
            </p:cNvSpPr>
            <p:nvPr/>
          </p:nvSpPr>
          <p:spPr bwMode="auto">
            <a:xfrm>
              <a:off x="3192" y="3360"/>
              <a:ext cx="845"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Narrow" pitchFamily="34" charset="0"/>
                  <a:cs typeface="Arial" pitchFamily="34" charset="0"/>
                </a:rPr>
                <a:t>water treatment works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1" name="Rectangle 292"/>
            <p:cNvSpPr>
              <a:spLocks noChangeArrowheads="1"/>
            </p:cNvSpPr>
            <p:nvPr/>
          </p:nvSpPr>
          <p:spPr bwMode="auto">
            <a:xfrm>
              <a:off x="4145" y="3360"/>
              <a:ext cx="82"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2" name="Rectangle 293"/>
            <p:cNvSpPr>
              <a:spLocks noChangeArrowheads="1"/>
            </p:cNvSpPr>
            <p:nvPr/>
          </p:nvSpPr>
          <p:spPr bwMode="auto">
            <a:xfrm>
              <a:off x="4275" y="3360"/>
              <a:ext cx="384"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A total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3" name="Rectangle 294"/>
            <p:cNvSpPr>
              <a:spLocks noChangeArrowheads="1"/>
            </p:cNvSpPr>
            <p:nvPr/>
          </p:nvSpPr>
          <p:spPr bwMode="auto">
            <a:xfrm>
              <a:off x="4869" y="3360"/>
              <a:ext cx="220"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6871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4" name="Rectangle 295"/>
            <p:cNvSpPr>
              <a:spLocks noChangeArrowheads="1"/>
            </p:cNvSpPr>
            <p:nvPr/>
          </p:nvSpPr>
          <p:spPr bwMode="auto">
            <a:xfrm>
              <a:off x="5045" y="3360"/>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5" name="Rectangle 296"/>
            <p:cNvSpPr>
              <a:spLocks noChangeArrowheads="1"/>
            </p:cNvSpPr>
            <p:nvPr/>
          </p:nvSpPr>
          <p:spPr bwMode="auto">
            <a:xfrm>
              <a:off x="5153" y="3360"/>
              <a:ext cx="481"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households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6" name="Rectangle 297"/>
            <p:cNvSpPr>
              <a:spLocks noChangeArrowheads="1"/>
            </p:cNvSpPr>
            <p:nvPr/>
          </p:nvSpPr>
          <p:spPr bwMode="auto">
            <a:xfrm>
              <a:off x="3192" y="3475"/>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7" name="Rectangle 298"/>
            <p:cNvSpPr>
              <a:spLocks noChangeArrowheads="1"/>
            </p:cNvSpPr>
            <p:nvPr/>
          </p:nvSpPr>
          <p:spPr bwMode="auto">
            <a:xfrm>
              <a:off x="3219" y="3475"/>
              <a:ext cx="620"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Lejweleputswa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8" name="Rectangle 299"/>
            <p:cNvSpPr>
              <a:spLocks noChangeArrowheads="1"/>
            </p:cNvSpPr>
            <p:nvPr/>
          </p:nvSpPr>
          <p:spPr bwMode="auto">
            <a:xfrm>
              <a:off x="3780" y="3475"/>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9" name="Rectangle 300"/>
            <p:cNvSpPr>
              <a:spLocks noChangeArrowheads="1"/>
            </p:cNvSpPr>
            <p:nvPr/>
          </p:nvSpPr>
          <p:spPr bwMode="auto">
            <a:xfrm>
              <a:off x="3802" y="3475"/>
              <a:ext cx="166"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Narrow" pitchFamily="34" charset="0"/>
                  <a:cs typeface="Arial" pitchFamily="34" charset="0"/>
                </a:rPr>
                <a:t>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20" name="Rectangle 301"/>
            <p:cNvSpPr>
              <a:spLocks noChangeArrowheads="1"/>
            </p:cNvSpPr>
            <p:nvPr/>
          </p:nvSpPr>
          <p:spPr bwMode="auto">
            <a:xfrm>
              <a:off x="3925" y="3475"/>
              <a:ext cx="63"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21" name="Rectangle 302"/>
            <p:cNvSpPr>
              <a:spLocks noChangeArrowheads="1"/>
            </p:cNvSpPr>
            <p:nvPr/>
          </p:nvSpPr>
          <p:spPr bwMode="auto">
            <a:xfrm>
              <a:off x="3951" y="3475"/>
              <a:ext cx="59"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22" name="Rectangle 303"/>
            <p:cNvSpPr>
              <a:spLocks noChangeArrowheads="1"/>
            </p:cNvSpPr>
            <p:nvPr/>
          </p:nvSpPr>
          <p:spPr bwMode="auto">
            <a:xfrm>
              <a:off x="961" y="3241"/>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23" name="Rectangle 304"/>
            <p:cNvSpPr>
              <a:spLocks noChangeArrowheads="1"/>
            </p:cNvSpPr>
            <p:nvPr/>
          </p:nvSpPr>
          <p:spPr bwMode="auto">
            <a:xfrm>
              <a:off x="966" y="3241"/>
              <a:ext cx="100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24" name="Rectangle 305"/>
            <p:cNvSpPr>
              <a:spLocks noChangeArrowheads="1"/>
            </p:cNvSpPr>
            <p:nvPr/>
          </p:nvSpPr>
          <p:spPr bwMode="auto">
            <a:xfrm>
              <a:off x="1970" y="3241"/>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25" name="Rectangle 306"/>
            <p:cNvSpPr>
              <a:spLocks noChangeArrowheads="1"/>
            </p:cNvSpPr>
            <p:nvPr/>
          </p:nvSpPr>
          <p:spPr bwMode="auto">
            <a:xfrm>
              <a:off x="1975" y="3241"/>
              <a:ext cx="61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26" name="Rectangle 307"/>
            <p:cNvSpPr>
              <a:spLocks noChangeArrowheads="1"/>
            </p:cNvSpPr>
            <p:nvPr/>
          </p:nvSpPr>
          <p:spPr bwMode="auto">
            <a:xfrm>
              <a:off x="2590" y="3241"/>
              <a:ext cx="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27" name="Rectangle 308"/>
            <p:cNvSpPr>
              <a:spLocks noChangeArrowheads="1"/>
            </p:cNvSpPr>
            <p:nvPr/>
          </p:nvSpPr>
          <p:spPr bwMode="auto">
            <a:xfrm>
              <a:off x="2594" y="3241"/>
              <a:ext cx="54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28" name="Rectangle 309"/>
            <p:cNvSpPr>
              <a:spLocks noChangeArrowheads="1"/>
            </p:cNvSpPr>
            <p:nvPr/>
          </p:nvSpPr>
          <p:spPr bwMode="auto">
            <a:xfrm>
              <a:off x="3138" y="3241"/>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29" name="Rectangle 310"/>
            <p:cNvSpPr>
              <a:spLocks noChangeArrowheads="1"/>
            </p:cNvSpPr>
            <p:nvPr/>
          </p:nvSpPr>
          <p:spPr bwMode="auto">
            <a:xfrm>
              <a:off x="3143" y="3241"/>
              <a:ext cx="2468"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30" name="Rectangle 311"/>
            <p:cNvSpPr>
              <a:spLocks noChangeArrowheads="1"/>
            </p:cNvSpPr>
            <p:nvPr/>
          </p:nvSpPr>
          <p:spPr bwMode="auto">
            <a:xfrm>
              <a:off x="5611" y="3241"/>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31" name="Rectangle 312"/>
            <p:cNvSpPr>
              <a:spLocks noChangeArrowheads="1"/>
            </p:cNvSpPr>
            <p:nvPr/>
          </p:nvSpPr>
          <p:spPr bwMode="auto">
            <a:xfrm>
              <a:off x="961" y="3246"/>
              <a:ext cx="5" cy="6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32" name="Rectangle 313"/>
            <p:cNvSpPr>
              <a:spLocks noChangeArrowheads="1"/>
            </p:cNvSpPr>
            <p:nvPr/>
          </p:nvSpPr>
          <p:spPr bwMode="auto">
            <a:xfrm>
              <a:off x="961" y="3846"/>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33" name="Rectangle 314"/>
            <p:cNvSpPr>
              <a:spLocks noChangeArrowheads="1"/>
            </p:cNvSpPr>
            <p:nvPr/>
          </p:nvSpPr>
          <p:spPr bwMode="auto">
            <a:xfrm>
              <a:off x="961" y="3846"/>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34" name="Rectangle 315"/>
            <p:cNvSpPr>
              <a:spLocks noChangeArrowheads="1"/>
            </p:cNvSpPr>
            <p:nvPr/>
          </p:nvSpPr>
          <p:spPr bwMode="auto">
            <a:xfrm>
              <a:off x="966" y="3846"/>
              <a:ext cx="100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35" name="Rectangle 316"/>
            <p:cNvSpPr>
              <a:spLocks noChangeArrowheads="1"/>
            </p:cNvSpPr>
            <p:nvPr/>
          </p:nvSpPr>
          <p:spPr bwMode="auto">
            <a:xfrm>
              <a:off x="1970" y="3246"/>
              <a:ext cx="5" cy="6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36" name="Rectangle 317"/>
            <p:cNvSpPr>
              <a:spLocks noChangeArrowheads="1"/>
            </p:cNvSpPr>
            <p:nvPr/>
          </p:nvSpPr>
          <p:spPr bwMode="auto">
            <a:xfrm>
              <a:off x="1970" y="3846"/>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37" name="Rectangle 318"/>
            <p:cNvSpPr>
              <a:spLocks noChangeArrowheads="1"/>
            </p:cNvSpPr>
            <p:nvPr/>
          </p:nvSpPr>
          <p:spPr bwMode="auto">
            <a:xfrm>
              <a:off x="1975" y="3846"/>
              <a:ext cx="61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38" name="Rectangle 319"/>
            <p:cNvSpPr>
              <a:spLocks noChangeArrowheads="1"/>
            </p:cNvSpPr>
            <p:nvPr/>
          </p:nvSpPr>
          <p:spPr bwMode="auto">
            <a:xfrm>
              <a:off x="2590" y="3246"/>
              <a:ext cx="4" cy="6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39" name="Rectangle 320"/>
            <p:cNvSpPr>
              <a:spLocks noChangeArrowheads="1"/>
            </p:cNvSpPr>
            <p:nvPr/>
          </p:nvSpPr>
          <p:spPr bwMode="auto">
            <a:xfrm>
              <a:off x="2590" y="3846"/>
              <a:ext cx="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40" name="Rectangle 321"/>
            <p:cNvSpPr>
              <a:spLocks noChangeArrowheads="1"/>
            </p:cNvSpPr>
            <p:nvPr/>
          </p:nvSpPr>
          <p:spPr bwMode="auto">
            <a:xfrm>
              <a:off x="2594" y="3846"/>
              <a:ext cx="544"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41" name="Rectangle 322"/>
            <p:cNvSpPr>
              <a:spLocks noChangeArrowheads="1"/>
            </p:cNvSpPr>
            <p:nvPr/>
          </p:nvSpPr>
          <p:spPr bwMode="auto">
            <a:xfrm>
              <a:off x="3138" y="3246"/>
              <a:ext cx="5" cy="6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42" name="Rectangle 323"/>
            <p:cNvSpPr>
              <a:spLocks noChangeArrowheads="1"/>
            </p:cNvSpPr>
            <p:nvPr/>
          </p:nvSpPr>
          <p:spPr bwMode="auto">
            <a:xfrm>
              <a:off x="3138" y="3846"/>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43" name="Rectangle 324"/>
            <p:cNvSpPr>
              <a:spLocks noChangeArrowheads="1"/>
            </p:cNvSpPr>
            <p:nvPr/>
          </p:nvSpPr>
          <p:spPr bwMode="auto">
            <a:xfrm>
              <a:off x="3143" y="3846"/>
              <a:ext cx="2468"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44" name="Rectangle 325"/>
            <p:cNvSpPr>
              <a:spLocks noChangeArrowheads="1"/>
            </p:cNvSpPr>
            <p:nvPr/>
          </p:nvSpPr>
          <p:spPr bwMode="auto">
            <a:xfrm>
              <a:off x="5611" y="3246"/>
              <a:ext cx="5" cy="6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45" name="Rectangle 326"/>
            <p:cNvSpPr>
              <a:spLocks noChangeArrowheads="1"/>
            </p:cNvSpPr>
            <p:nvPr/>
          </p:nvSpPr>
          <p:spPr bwMode="auto">
            <a:xfrm>
              <a:off x="5611" y="3846"/>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46" name="Rectangle 327"/>
            <p:cNvSpPr>
              <a:spLocks noChangeArrowheads="1"/>
            </p:cNvSpPr>
            <p:nvPr/>
          </p:nvSpPr>
          <p:spPr bwMode="auto">
            <a:xfrm>
              <a:off x="5611" y="3846"/>
              <a:ext cx="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147" name="Rectangle 328"/>
            <p:cNvSpPr>
              <a:spLocks noChangeArrowheads="1"/>
            </p:cNvSpPr>
            <p:nvPr/>
          </p:nvSpPr>
          <p:spPr bwMode="auto">
            <a:xfrm>
              <a:off x="1016" y="3856"/>
              <a:ext cx="70"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30" name="Slide Number Placeholder 1"/>
          <p:cNvSpPr>
            <a:spLocks noGrp="1"/>
          </p:cNvSpPr>
          <p:nvPr>
            <p:ph type="sldNum" sz="quarter" idx="11"/>
          </p:nvPr>
        </p:nvSpPr>
        <p:spPr bwMode="auto">
          <a:xfrm>
            <a:off x="6615150" y="61429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5</a:t>
            </a:fld>
            <a:endParaRPr lang="en-ZA" altLang="en-US" sz="1200" smtClean="0">
              <a:solidFill>
                <a:srgbClr val="000000"/>
              </a:solidFill>
            </a:endParaRPr>
          </a:p>
        </p:txBody>
      </p:sp>
    </p:spTree>
    <p:extLst>
      <p:ext uri="{BB962C8B-B14F-4D97-AF65-F5344CB8AC3E}">
        <p14:creationId xmlns:p14="http://schemas.microsoft.com/office/powerpoint/2010/main" xmlns="" val="3915618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588" y="36514"/>
            <a:ext cx="7161212" cy="525462"/>
          </a:xfrm>
        </p:spPr>
        <p:txBody>
          <a:bodyPr/>
          <a:lstStyle/>
          <a:p>
            <a:r>
              <a:rPr lang="en-ZA" dirty="0" smtClean="0"/>
              <a:t>Projects Completed in GP and Impact</a:t>
            </a:r>
            <a:endParaRPr lang="en-ZA" dirty="0"/>
          </a:p>
        </p:txBody>
      </p:sp>
      <p:sp>
        <p:nvSpPr>
          <p:cNvPr id="3" name="Content Placeholder 2"/>
          <p:cNvSpPr>
            <a:spLocks noGrp="1"/>
          </p:cNvSpPr>
          <p:nvPr>
            <p:ph idx="1"/>
          </p:nvPr>
        </p:nvSpPr>
        <p:spPr>
          <a:xfrm>
            <a:off x="1552754" y="992777"/>
            <a:ext cx="7134045" cy="5133387"/>
          </a:xfrm>
        </p:spPr>
        <p:txBody>
          <a:bodyPr/>
          <a:lstStyle/>
          <a:p>
            <a:pPr marL="352425" lvl="1" indent="-352425">
              <a:buFont typeface="Arial" pitchFamily="34" charset="0"/>
              <a:buChar char="•"/>
            </a:pPr>
            <a:endParaRPr lang="en-ZA" b="1" dirty="0" smtClean="0"/>
          </a:p>
          <a:p>
            <a:endParaRPr lang="en-Z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5588" y="1420950"/>
            <a:ext cx="7294562" cy="4010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6</a:t>
            </a:fld>
            <a:endParaRPr lang="en-ZA" altLang="en-US" sz="1200" smtClean="0">
              <a:solidFill>
                <a:srgbClr val="000000"/>
              </a:solidFill>
            </a:endParaRPr>
          </a:p>
        </p:txBody>
      </p:sp>
    </p:spTree>
    <p:extLst>
      <p:ext uri="{BB962C8B-B14F-4D97-AF65-F5344CB8AC3E}">
        <p14:creationId xmlns:p14="http://schemas.microsoft.com/office/powerpoint/2010/main" xmlns="" val="3191503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754" y="36514"/>
            <a:ext cx="7134046" cy="525462"/>
          </a:xfrm>
        </p:spPr>
        <p:txBody>
          <a:bodyPr/>
          <a:lstStyle/>
          <a:p>
            <a:r>
              <a:rPr lang="en-ZA" sz="3200" dirty="0" smtClean="0">
                <a:latin typeface="Arial" panose="020B0604020202020204" pitchFamily="34" charset="0"/>
                <a:cs typeface="Arial" panose="020B0604020202020204" pitchFamily="34" charset="0"/>
              </a:rPr>
              <a:t>Projects Completed in KZN and Impact</a:t>
            </a:r>
            <a:endParaRPr lang="en-Z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52754" y="992777"/>
            <a:ext cx="7134045" cy="5133387"/>
          </a:xfrm>
        </p:spPr>
        <p:txBody>
          <a:bodyPr/>
          <a:lstStyle/>
          <a:p>
            <a:pPr marL="352425" lvl="1" indent="-352425">
              <a:buFont typeface="Arial" pitchFamily="34" charset="0"/>
              <a:buChar char="•"/>
            </a:pPr>
            <a:endParaRPr lang="en-ZA" b="1" dirty="0" smtClean="0"/>
          </a:p>
          <a:p>
            <a:endParaRPr lang="en-ZA" dirty="0"/>
          </a:p>
        </p:txBody>
      </p:sp>
      <p:grpSp>
        <p:nvGrpSpPr>
          <p:cNvPr id="4" name="Group 4"/>
          <p:cNvGrpSpPr>
            <a:grpSpLocks noChangeAspect="1"/>
          </p:cNvGrpSpPr>
          <p:nvPr/>
        </p:nvGrpSpPr>
        <p:grpSpPr bwMode="auto">
          <a:xfrm>
            <a:off x="1628775" y="1139525"/>
            <a:ext cx="7013575" cy="5572125"/>
            <a:chOff x="1026" y="456"/>
            <a:chExt cx="4418" cy="3510"/>
          </a:xfrm>
        </p:grpSpPr>
        <p:sp>
          <p:nvSpPr>
            <p:cNvPr id="5" name="AutoShape 3"/>
            <p:cNvSpPr>
              <a:spLocks noChangeAspect="1" noChangeArrowheads="1" noTextEdit="1"/>
            </p:cNvSpPr>
            <p:nvPr/>
          </p:nvSpPr>
          <p:spPr bwMode="auto">
            <a:xfrm>
              <a:off x="1026" y="456"/>
              <a:ext cx="4362" cy="3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nvGrpSpPr>
            <p:cNvPr id="6" name="Group 205"/>
            <p:cNvGrpSpPr>
              <a:grpSpLocks/>
            </p:cNvGrpSpPr>
            <p:nvPr/>
          </p:nvGrpSpPr>
          <p:grpSpPr bwMode="auto">
            <a:xfrm>
              <a:off x="1026" y="456"/>
              <a:ext cx="4397" cy="1906"/>
              <a:chOff x="1026" y="456"/>
              <a:chExt cx="4397" cy="1906"/>
            </a:xfrm>
          </p:grpSpPr>
          <p:sp>
            <p:nvSpPr>
              <p:cNvPr id="4202" name="Rectangle 5"/>
              <p:cNvSpPr>
                <a:spLocks noChangeArrowheads="1"/>
              </p:cNvSpPr>
              <p:nvPr/>
            </p:nvSpPr>
            <p:spPr bwMode="auto">
              <a:xfrm>
                <a:off x="1077" y="458"/>
                <a:ext cx="784"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Province &amp; Name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3" name="Rectangle 6"/>
              <p:cNvSpPr>
                <a:spLocks noChangeArrowheads="1"/>
              </p:cNvSpPr>
              <p:nvPr/>
            </p:nvSpPr>
            <p:spPr bwMode="auto">
              <a:xfrm>
                <a:off x="1077" y="547"/>
                <a:ext cx="332"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Arial Narrow" pitchFamily="34" charset="0"/>
                    <a:cs typeface="Arial" pitchFamily="34" charset="0"/>
                  </a:rPr>
                  <a:t>Scheme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4" name="Rectangle 7"/>
              <p:cNvSpPr>
                <a:spLocks noChangeArrowheads="1"/>
              </p:cNvSpPr>
              <p:nvPr/>
            </p:nvSpPr>
            <p:spPr bwMode="auto">
              <a:xfrm>
                <a:off x="1363" y="547"/>
                <a:ext cx="5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5" name="Rectangle 8"/>
              <p:cNvSpPr>
                <a:spLocks noChangeArrowheads="1"/>
              </p:cNvSpPr>
              <p:nvPr/>
            </p:nvSpPr>
            <p:spPr bwMode="auto">
              <a:xfrm>
                <a:off x="2026" y="458"/>
                <a:ext cx="524"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Total Project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6" name="Rectangle 9"/>
              <p:cNvSpPr>
                <a:spLocks noChangeArrowheads="1"/>
              </p:cNvSpPr>
              <p:nvPr/>
            </p:nvSpPr>
            <p:spPr bwMode="auto">
              <a:xfrm>
                <a:off x="2026" y="547"/>
                <a:ext cx="217"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cost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7" name="Rectangle 10"/>
              <p:cNvSpPr>
                <a:spLocks noChangeArrowheads="1"/>
              </p:cNvSpPr>
              <p:nvPr/>
            </p:nvSpPr>
            <p:spPr bwMode="auto">
              <a:xfrm>
                <a:off x="2200" y="547"/>
                <a:ext cx="33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(million)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8" name="Rectangle 11"/>
              <p:cNvSpPr>
                <a:spLocks noChangeArrowheads="1"/>
              </p:cNvSpPr>
              <p:nvPr/>
            </p:nvSpPr>
            <p:spPr bwMode="auto">
              <a:xfrm>
                <a:off x="2489" y="547"/>
                <a:ext cx="5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9" name="Rectangle 12"/>
              <p:cNvSpPr>
                <a:spLocks noChangeArrowheads="1"/>
              </p:cNvSpPr>
              <p:nvPr/>
            </p:nvSpPr>
            <p:spPr bwMode="auto">
              <a:xfrm>
                <a:off x="2607" y="458"/>
                <a:ext cx="22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Year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10" name="Rectangle 13"/>
              <p:cNvSpPr>
                <a:spLocks noChangeArrowheads="1"/>
              </p:cNvSpPr>
              <p:nvPr/>
            </p:nvSpPr>
            <p:spPr bwMode="auto">
              <a:xfrm>
                <a:off x="2607" y="547"/>
                <a:ext cx="44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completed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11" name="Rectangle 14"/>
              <p:cNvSpPr>
                <a:spLocks noChangeArrowheads="1"/>
              </p:cNvSpPr>
              <p:nvPr/>
            </p:nvSpPr>
            <p:spPr bwMode="auto">
              <a:xfrm>
                <a:off x="3001" y="547"/>
                <a:ext cx="5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12" name="Rectangle 15"/>
              <p:cNvSpPr>
                <a:spLocks noChangeArrowheads="1"/>
              </p:cNvSpPr>
              <p:nvPr/>
            </p:nvSpPr>
            <p:spPr bwMode="auto">
              <a:xfrm>
                <a:off x="3122" y="458"/>
                <a:ext cx="1597"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Project Description/beneficiaries/ Location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13" name="Rectangle 16"/>
              <p:cNvSpPr>
                <a:spLocks noChangeArrowheads="1"/>
              </p:cNvSpPr>
              <p:nvPr/>
            </p:nvSpPr>
            <p:spPr bwMode="auto">
              <a:xfrm>
                <a:off x="4635" y="458"/>
                <a:ext cx="5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14" name="Rectangle 17"/>
              <p:cNvSpPr>
                <a:spLocks noChangeArrowheads="1"/>
              </p:cNvSpPr>
              <p:nvPr/>
            </p:nvSpPr>
            <p:spPr bwMode="auto">
              <a:xfrm>
                <a:off x="1026" y="456"/>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15" name="Rectangle 18"/>
              <p:cNvSpPr>
                <a:spLocks noChangeArrowheads="1"/>
              </p:cNvSpPr>
              <p:nvPr/>
            </p:nvSpPr>
            <p:spPr bwMode="auto">
              <a:xfrm>
                <a:off x="1026" y="456"/>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16" name="Rectangle 19"/>
              <p:cNvSpPr>
                <a:spLocks noChangeArrowheads="1"/>
              </p:cNvSpPr>
              <p:nvPr/>
            </p:nvSpPr>
            <p:spPr bwMode="auto">
              <a:xfrm>
                <a:off x="1030" y="456"/>
                <a:ext cx="94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17" name="Rectangle 20"/>
              <p:cNvSpPr>
                <a:spLocks noChangeArrowheads="1"/>
              </p:cNvSpPr>
              <p:nvPr/>
            </p:nvSpPr>
            <p:spPr bwMode="auto">
              <a:xfrm>
                <a:off x="1974" y="456"/>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18" name="Rectangle 21"/>
              <p:cNvSpPr>
                <a:spLocks noChangeArrowheads="1"/>
              </p:cNvSpPr>
              <p:nvPr/>
            </p:nvSpPr>
            <p:spPr bwMode="auto">
              <a:xfrm>
                <a:off x="1979" y="456"/>
                <a:ext cx="577"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19" name="Rectangle 22"/>
              <p:cNvSpPr>
                <a:spLocks noChangeArrowheads="1"/>
              </p:cNvSpPr>
              <p:nvPr/>
            </p:nvSpPr>
            <p:spPr bwMode="auto">
              <a:xfrm>
                <a:off x="2556" y="456"/>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20" name="Rectangle 23"/>
              <p:cNvSpPr>
                <a:spLocks noChangeArrowheads="1"/>
              </p:cNvSpPr>
              <p:nvPr/>
            </p:nvSpPr>
            <p:spPr bwMode="auto">
              <a:xfrm>
                <a:off x="2560" y="456"/>
                <a:ext cx="511"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21" name="Rectangle 24"/>
              <p:cNvSpPr>
                <a:spLocks noChangeArrowheads="1"/>
              </p:cNvSpPr>
              <p:nvPr/>
            </p:nvSpPr>
            <p:spPr bwMode="auto">
              <a:xfrm>
                <a:off x="3071" y="456"/>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22" name="Rectangle 25"/>
              <p:cNvSpPr>
                <a:spLocks noChangeArrowheads="1"/>
              </p:cNvSpPr>
              <p:nvPr/>
            </p:nvSpPr>
            <p:spPr bwMode="auto">
              <a:xfrm>
                <a:off x="3076" y="456"/>
                <a:ext cx="2319"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23" name="Rectangle 26"/>
              <p:cNvSpPr>
                <a:spLocks noChangeArrowheads="1"/>
              </p:cNvSpPr>
              <p:nvPr/>
            </p:nvSpPr>
            <p:spPr bwMode="auto">
              <a:xfrm>
                <a:off x="5395" y="456"/>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24" name="Rectangle 27"/>
              <p:cNvSpPr>
                <a:spLocks noChangeArrowheads="1"/>
              </p:cNvSpPr>
              <p:nvPr/>
            </p:nvSpPr>
            <p:spPr bwMode="auto">
              <a:xfrm>
                <a:off x="5395" y="456"/>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25" name="Rectangle 28"/>
              <p:cNvSpPr>
                <a:spLocks noChangeArrowheads="1"/>
              </p:cNvSpPr>
              <p:nvPr/>
            </p:nvSpPr>
            <p:spPr bwMode="auto">
              <a:xfrm>
                <a:off x="1026" y="460"/>
                <a:ext cx="4"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26" name="Rectangle 29"/>
              <p:cNvSpPr>
                <a:spLocks noChangeArrowheads="1"/>
              </p:cNvSpPr>
              <p:nvPr/>
            </p:nvSpPr>
            <p:spPr bwMode="auto">
              <a:xfrm>
                <a:off x="1974" y="460"/>
                <a:ext cx="5"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27" name="Rectangle 30"/>
              <p:cNvSpPr>
                <a:spLocks noChangeArrowheads="1"/>
              </p:cNvSpPr>
              <p:nvPr/>
            </p:nvSpPr>
            <p:spPr bwMode="auto">
              <a:xfrm>
                <a:off x="2556" y="460"/>
                <a:ext cx="4"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28" name="Rectangle 31"/>
              <p:cNvSpPr>
                <a:spLocks noChangeArrowheads="1"/>
              </p:cNvSpPr>
              <p:nvPr/>
            </p:nvSpPr>
            <p:spPr bwMode="auto">
              <a:xfrm>
                <a:off x="3071" y="460"/>
                <a:ext cx="5"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29" name="Rectangle 32"/>
              <p:cNvSpPr>
                <a:spLocks noChangeArrowheads="1"/>
              </p:cNvSpPr>
              <p:nvPr/>
            </p:nvSpPr>
            <p:spPr bwMode="auto">
              <a:xfrm>
                <a:off x="5395" y="460"/>
                <a:ext cx="4"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30" name="Rectangle 33"/>
              <p:cNvSpPr>
                <a:spLocks noChangeArrowheads="1"/>
              </p:cNvSpPr>
              <p:nvPr/>
            </p:nvSpPr>
            <p:spPr bwMode="auto">
              <a:xfrm>
                <a:off x="1077" y="641"/>
                <a:ext cx="622"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Narrow" pitchFamily="34" charset="0"/>
                    <a:cs typeface="Arial" pitchFamily="34" charset="0"/>
                  </a:rPr>
                  <a:t>KwaZulu Natal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31" name="Rectangle 34"/>
              <p:cNvSpPr>
                <a:spLocks noChangeArrowheads="1"/>
              </p:cNvSpPr>
              <p:nvPr/>
            </p:nvSpPr>
            <p:spPr bwMode="auto">
              <a:xfrm>
                <a:off x="1643" y="649"/>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32" name="Rectangle 35"/>
              <p:cNvSpPr>
                <a:spLocks noChangeArrowheads="1"/>
              </p:cNvSpPr>
              <p:nvPr/>
            </p:nvSpPr>
            <p:spPr bwMode="auto">
              <a:xfrm>
                <a:off x="1026" y="638"/>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33" name="Rectangle 36"/>
              <p:cNvSpPr>
                <a:spLocks noChangeArrowheads="1"/>
              </p:cNvSpPr>
              <p:nvPr/>
            </p:nvSpPr>
            <p:spPr bwMode="auto">
              <a:xfrm>
                <a:off x="1030" y="638"/>
                <a:ext cx="94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34" name="Rectangle 37"/>
              <p:cNvSpPr>
                <a:spLocks noChangeArrowheads="1"/>
              </p:cNvSpPr>
              <p:nvPr/>
            </p:nvSpPr>
            <p:spPr bwMode="auto">
              <a:xfrm>
                <a:off x="1974" y="638"/>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35" name="Rectangle 38"/>
              <p:cNvSpPr>
                <a:spLocks noChangeArrowheads="1"/>
              </p:cNvSpPr>
              <p:nvPr/>
            </p:nvSpPr>
            <p:spPr bwMode="auto">
              <a:xfrm>
                <a:off x="1979" y="638"/>
                <a:ext cx="577"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36" name="Rectangle 39"/>
              <p:cNvSpPr>
                <a:spLocks noChangeArrowheads="1"/>
              </p:cNvSpPr>
              <p:nvPr/>
            </p:nvSpPr>
            <p:spPr bwMode="auto">
              <a:xfrm>
                <a:off x="2556" y="638"/>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37" name="Rectangle 40"/>
              <p:cNvSpPr>
                <a:spLocks noChangeArrowheads="1"/>
              </p:cNvSpPr>
              <p:nvPr/>
            </p:nvSpPr>
            <p:spPr bwMode="auto">
              <a:xfrm>
                <a:off x="2560" y="638"/>
                <a:ext cx="511"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38" name="Rectangle 41"/>
              <p:cNvSpPr>
                <a:spLocks noChangeArrowheads="1"/>
              </p:cNvSpPr>
              <p:nvPr/>
            </p:nvSpPr>
            <p:spPr bwMode="auto">
              <a:xfrm>
                <a:off x="3071" y="638"/>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39" name="Rectangle 42"/>
              <p:cNvSpPr>
                <a:spLocks noChangeArrowheads="1"/>
              </p:cNvSpPr>
              <p:nvPr/>
            </p:nvSpPr>
            <p:spPr bwMode="auto">
              <a:xfrm>
                <a:off x="3076" y="638"/>
                <a:ext cx="2319"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40" name="Rectangle 43"/>
              <p:cNvSpPr>
                <a:spLocks noChangeArrowheads="1"/>
              </p:cNvSpPr>
              <p:nvPr/>
            </p:nvSpPr>
            <p:spPr bwMode="auto">
              <a:xfrm>
                <a:off x="5395" y="638"/>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41" name="Rectangle 44"/>
              <p:cNvSpPr>
                <a:spLocks noChangeArrowheads="1"/>
              </p:cNvSpPr>
              <p:nvPr/>
            </p:nvSpPr>
            <p:spPr bwMode="auto">
              <a:xfrm>
                <a:off x="1026" y="642"/>
                <a:ext cx="4" cy="14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42" name="Rectangle 45"/>
              <p:cNvSpPr>
                <a:spLocks noChangeArrowheads="1"/>
              </p:cNvSpPr>
              <p:nvPr/>
            </p:nvSpPr>
            <p:spPr bwMode="auto">
              <a:xfrm>
                <a:off x="5395" y="642"/>
                <a:ext cx="4" cy="14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43" name="Rectangle 46"/>
              <p:cNvSpPr>
                <a:spLocks noChangeArrowheads="1"/>
              </p:cNvSpPr>
              <p:nvPr/>
            </p:nvSpPr>
            <p:spPr bwMode="auto">
              <a:xfrm>
                <a:off x="1077" y="791"/>
                <a:ext cx="76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Middledrift (Nkandla)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44" name="Rectangle 47"/>
              <p:cNvSpPr>
                <a:spLocks noChangeArrowheads="1"/>
              </p:cNvSpPr>
              <p:nvPr/>
            </p:nvSpPr>
            <p:spPr bwMode="auto">
              <a:xfrm>
                <a:off x="1077" y="879"/>
                <a:ext cx="849"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Water Treatment Works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45" name="Rectangle 48"/>
              <p:cNvSpPr>
                <a:spLocks noChangeArrowheads="1"/>
              </p:cNvSpPr>
              <p:nvPr/>
            </p:nvSpPr>
            <p:spPr bwMode="auto">
              <a:xfrm>
                <a:off x="1869" y="879"/>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46" name="Rectangle 49"/>
              <p:cNvSpPr>
                <a:spLocks noChangeArrowheads="1"/>
              </p:cNvSpPr>
              <p:nvPr/>
            </p:nvSpPr>
            <p:spPr bwMode="auto">
              <a:xfrm>
                <a:off x="2026" y="791"/>
                <a:ext cx="32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R29.363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47" name="Rectangle 50"/>
              <p:cNvSpPr>
                <a:spLocks noChangeArrowheads="1"/>
              </p:cNvSpPr>
              <p:nvPr/>
            </p:nvSpPr>
            <p:spPr bwMode="auto">
              <a:xfrm>
                <a:off x="2307" y="791"/>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48" name="Rectangle 51"/>
              <p:cNvSpPr>
                <a:spLocks noChangeArrowheads="1"/>
              </p:cNvSpPr>
              <p:nvPr/>
            </p:nvSpPr>
            <p:spPr bwMode="auto">
              <a:xfrm>
                <a:off x="2607" y="791"/>
                <a:ext cx="31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2013/14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49" name="Rectangle 52"/>
              <p:cNvSpPr>
                <a:spLocks noChangeArrowheads="1"/>
              </p:cNvSpPr>
              <p:nvPr/>
            </p:nvSpPr>
            <p:spPr bwMode="auto">
              <a:xfrm>
                <a:off x="2877" y="791"/>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50" name="Rectangle 53"/>
              <p:cNvSpPr>
                <a:spLocks noChangeArrowheads="1"/>
              </p:cNvSpPr>
              <p:nvPr/>
            </p:nvSpPr>
            <p:spPr bwMode="auto">
              <a:xfrm>
                <a:off x="3122" y="791"/>
                <a:ext cx="1230"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The project provide services (benefitted) 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51" name="Rectangle 54"/>
              <p:cNvSpPr>
                <a:spLocks noChangeArrowheads="1"/>
              </p:cNvSpPr>
              <p:nvPr/>
            </p:nvSpPr>
            <p:spPr bwMode="auto">
              <a:xfrm>
                <a:off x="4570" y="791"/>
                <a:ext cx="673"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 RDP level to a total of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52" name="Rectangle 55"/>
              <p:cNvSpPr>
                <a:spLocks noChangeArrowheads="1"/>
              </p:cNvSpPr>
              <p:nvPr/>
            </p:nvSpPr>
            <p:spPr bwMode="auto">
              <a:xfrm>
                <a:off x="3122" y="879"/>
                <a:ext cx="744"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2,600 households in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53" name="Rectangle 56"/>
              <p:cNvSpPr>
                <a:spLocks noChangeArrowheads="1"/>
              </p:cNvSpPr>
              <p:nvPr/>
            </p:nvSpPr>
            <p:spPr bwMode="auto">
              <a:xfrm>
                <a:off x="3810" y="879"/>
                <a:ext cx="640"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Nkandla/ uMlalazi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54" name="Rectangle 57"/>
              <p:cNvSpPr>
                <a:spLocks noChangeArrowheads="1"/>
              </p:cNvSpPr>
              <p:nvPr/>
            </p:nvSpPr>
            <p:spPr bwMode="auto">
              <a:xfrm>
                <a:off x="4398" y="879"/>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55" name="Rectangle 58"/>
              <p:cNvSpPr>
                <a:spLocks noChangeArrowheads="1"/>
              </p:cNvSpPr>
              <p:nvPr/>
            </p:nvSpPr>
            <p:spPr bwMode="auto">
              <a:xfrm>
                <a:off x="4419" y="879"/>
                <a:ext cx="217"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LM’s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56" name="Rectangle 59"/>
              <p:cNvSpPr>
                <a:spLocks noChangeArrowheads="1"/>
              </p:cNvSpPr>
              <p:nvPr/>
            </p:nvSpPr>
            <p:spPr bwMode="auto">
              <a:xfrm>
                <a:off x="4597" y="879"/>
                <a:ext cx="626"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(uThungulu 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57" name="Rectangle 60"/>
              <p:cNvSpPr>
                <a:spLocks noChangeArrowheads="1"/>
              </p:cNvSpPr>
              <p:nvPr/>
            </p:nvSpPr>
            <p:spPr bwMode="auto">
              <a:xfrm>
                <a:off x="5170" y="879"/>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58" name="Rectangle 61"/>
              <p:cNvSpPr>
                <a:spLocks noChangeArrowheads="1"/>
              </p:cNvSpPr>
              <p:nvPr/>
            </p:nvSpPr>
            <p:spPr bwMode="auto">
              <a:xfrm>
                <a:off x="1026" y="789"/>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59" name="Rectangle 62"/>
              <p:cNvSpPr>
                <a:spLocks noChangeArrowheads="1"/>
              </p:cNvSpPr>
              <p:nvPr/>
            </p:nvSpPr>
            <p:spPr bwMode="auto">
              <a:xfrm>
                <a:off x="1030" y="789"/>
                <a:ext cx="94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60" name="Rectangle 63"/>
              <p:cNvSpPr>
                <a:spLocks noChangeArrowheads="1"/>
              </p:cNvSpPr>
              <p:nvPr/>
            </p:nvSpPr>
            <p:spPr bwMode="auto">
              <a:xfrm>
                <a:off x="1974" y="789"/>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61" name="Rectangle 64"/>
              <p:cNvSpPr>
                <a:spLocks noChangeArrowheads="1"/>
              </p:cNvSpPr>
              <p:nvPr/>
            </p:nvSpPr>
            <p:spPr bwMode="auto">
              <a:xfrm>
                <a:off x="1979" y="789"/>
                <a:ext cx="577"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62" name="Rectangle 65"/>
              <p:cNvSpPr>
                <a:spLocks noChangeArrowheads="1"/>
              </p:cNvSpPr>
              <p:nvPr/>
            </p:nvSpPr>
            <p:spPr bwMode="auto">
              <a:xfrm>
                <a:off x="2556" y="789"/>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63" name="Rectangle 66"/>
              <p:cNvSpPr>
                <a:spLocks noChangeArrowheads="1"/>
              </p:cNvSpPr>
              <p:nvPr/>
            </p:nvSpPr>
            <p:spPr bwMode="auto">
              <a:xfrm>
                <a:off x="2560" y="789"/>
                <a:ext cx="511"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64" name="Rectangle 67"/>
              <p:cNvSpPr>
                <a:spLocks noChangeArrowheads="1"/>
              </p:cNvSpPr>
              <p:nvPr/>
            </p:nvSpPr>
            <p:spPr bwMode="auto">
              <a:xfrm>
                <a:off x="3071" y="789"/>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65" name="Rectangle 68"/>
              <p:cNvSpPr>
                <a:spLocks noChangeArrowheads="1"/>
              </p:cNvSpPr>
              <p:nvPr/>
            </p:nvSpPr>
            <p:spPr bwMode="auto">
              <a:xfrm>
                <a:off x="3076" y="789"/>
                <a:ext cx="2319"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66" name="Rectangle 69"/>
              <p:cNvSpPr>
                <a:spLocks noChangeArrowheads="1"/>
              </p:cNvSpPr>
              <p:nvPr/>
            </p:nvSpPr>
            <p:spPr bwMode="auto">
              <a:xfrm>
                <a:off x="5395" y="789"/>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67" name="Rectangle 70"/>
              <p:cNvSpPr>
                <a:spLocks noChangeArrowheads="1"/>
              </p:cNvSpPr>
              <p:nvPr/>
            </p:nvSpPr>
            <p:spPr bwMode="auto">
              <a:xfrm>
                <a:off x="1026" y="793"/>
                <a:ext cx="4"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68" name="Rectangle 71"/>
              <p:cNvSpPr>
                <a:spLocks noChangeArrowheads="1"/>
              </p:cNvSpPr>
              <p:nvPr/>
            </p:nvSpPr>
            <p:spPr bwMode="auto">
              <a:xfrm>
                <a:off x="1974" y="793"/>
                <a:ext cx="5"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69" name="Rectangle 72"/>
              <p:cNvSpPr>
                <a:spLocks noChangeArrowheads="1"/>
              </p:cNvSpPr>
              <p:nvPr/>
            </p:nvSpPr>
            <p:spPr bwMode="auto">
              <a:xfrm>
                <a:off x="2556" y="793"/>
                <a:ext cx="4"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70" name="Rectangle 73"/>
              <p:cNvSpPr>
                <a:spLocks noChangeArrowheads="1"/>
              </p:cNvSpPr>
              <p:nvPr/>
            </p:nvSpPr>
            <p:spPr bwMode="auto">
              <a:xfrm>
                <a:off x="3071" y="793"/>
                <a:ext cx="5"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71" name="Rectangle 74"/>
              <p:cNvSpPr>
                <a:spLocks noChangeArrowheads="1"/>
              </p:cNvSpPr>
              <p:nvPr/>
            </p:nvSpPr>
            <p:spPr bwMode="auto">
              <a:xfrm>
                <a:off x="5395" y="793"/>
                <a:ext cx="4"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72" name="Rectangle 75"/>
              <p:cNvSpPr>
                <a:spLocks noChangeArrowheads="1"/>
              </p:cNvSpPr>
              <p:nvPr/>
            </p:nvSpPr>
            <p:spPr bwMode="auto">
              <a:xfrm>
                <a:off x="2026" y="972"/>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73" name="Rectangle 76"/>
              <p:cNvSpPr>
                <a:spLocks noChangeArrowheads="1"/>
              </p:cNvSpPr>
              <p:nvPr/>
            </p:nvSpPr>
            <p:spPr bwMode="auto">
              <a:xfrm>
                <a:off x="2607" y="972"/>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74" name="Rectangle 77"/>
              <p:cNvSpPr>
                <a:spLocks noChangeArrowheads="1"/>
              </p:cNvSpPr>
              <p:nvPr/>
            </p:nvSpPr>
            <p:spPr bwMode="auto">
              <a:xfrm>
                <a:off x="3122" y="972"/>
                <a:ext cx="2174"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Hhalambo, Izindlozi, Magwaza, Mangidini, Ezilozini, Ntolwane,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75" name="Rectangle 78"/>
              <p:cNvSpPr>
                <a:spLocks noChangeArrowheads="1"/>
              </p:cNvSpPr>
              <p:nvPr/>
            </p:nvSpPr>
            <p:spPr bwMode="auto">
              <a:xfrm>
                <a:off x="3122" y="1062"/>
                <a:ext cx="1982"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Hlwehlwe 1, Hlwehlwe 2. Mathwasana, Silambo, Sonani,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76" name="Rectangle 79"/>
              <p:cNvSpPr>
                <a:spLocks noChangeArrowheads="1"/>
              </p:cNvSpPr>
              <p:nvPr/>
            </p:nvSpPr>
            <p:spPr bwMode="auto">
              <a:xfrm>
                <a:off x="3122" y="1151"/>
                <a:ext cx="704"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May’thanqaza, Stilo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77" name="Rectangle 80"/>
              <p:cNvSpPr>
                <a:spLocks noChangeArrowheads="1"/>
              </p:cNvSpPr>
              <p:nvPr/>
            </p:nvSpPr>
            <p:spPr bwMode="auto">
              <a:xfrm>
                <a:off x="3773" y="1151"/>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78" name="Rectangle 81"/>
              <p:cNvSpPr>
                <a:spLocks noChangeArrowheads="1"/>
              </p:cNvSpPr>
              <p:nvPr/>
            </p:nvSpPr>
            <p:spPr bwMode="auto">
              <a:xfrm>
                <a:off x="1026" y="971"/>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79" name="Rectangle 82"/>
              <p:cNvSpPr>
                <a:spLocks noChangeArrowheads="1"/>
              </p:cNvSpPr>
              <p:nvPr/>
            </p:nvSpPr>
            <p:spPr bwMode="auto">
              <a:xfrm>
                <a:off x="1974" y="971"/>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80" name="Rectangle 83"/>
              <p:cNvSpPr>
                <a:spLocks noChangeArrowheads="1"/>
              </p:cNvSpPr>
              <p:nvPr/>
            </p:nvSpPr>
            <p:spPr bwMode="auto">
              <a:xfrm>
                <a:off x="1979" y="971"/>
                <a:ext cx="577"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81" name="Rectangle 84"/>
              <p:cNvSpPr>
                <a:spLocks noChangeArrowheads="1"/>
              </p:cNvSpPr>
              <p:nvPr/>
            </p:nvSpPr>
            <p:spPr bwMode="auto">
              <a:xfrm>
                <a:off x="2556" y="971"/>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82" name="Rectangle 85"/>
              <p:cNvSpPr>
                <a:spLocks noChangeArrowheads="1"/>
              </p:cNvSpPr>
              <p:nvPr/>
            </p:nvSpPr>
            <p:spPr bwMode="auto">
              <a:xfrm>
                <a:off x="2560" y="971"/>
                <a:ext cx="511"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83" name="Rectangle 86"/>
              <p:cNvSpPr>
                <a:spLocks noChangeArrowheads="1"/>
              </p:cNvSpPr>
              <p:nvPr/>
            </p:nvSpPr>
            <p:spPr bwMode="auto">
              <a:xfrm>
                <a:off x="3071" y="971"/>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84" name="Rectangle 87"/>
              <p:cNvSpPr>
                <a:spLocks noChangeArrowheads="1"/>
              </p:cNvSpPr>
              <p:nvPr/>
            </p:nvSpPr>
            <p:spPr bwMode="auto">
              <a:xfrm>
                <a:off x="3076" y="971"/>
                <a:ext cx="2319"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85" name="Rectangle 88"/>
              <p:cNvSpPr>
                <a:spLocks noChangeArrowheads="1"/>
              </p:cNvSpPr>
              <p:nvPr/>
            </p:nvSpPr>
            <p:spPr bwMode="auto">
              <a:xfrm>
                <a:off x="5395" y="971"/>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86" name="Rectangle 89"/>
              <p:cNvSpPr>
                <a:spLocks noChangeArrowheads="1"/>
              </p:cNvSpPr>
              <p:nvPr/>
            </p:nvSpPr>
            <p:spPr bwMode="auto">
              <a:xfrm>
                <a:off x="1026" y="975"/>
                <a:ext cx="4" cy="26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87" name="Rectangle 90"/>
              <p:cNvSpPr>
                <a:spLocks noChangeArrowheads="1"/>
              </p:cNvSpPr>
              <p:nvPr/>
            </p:nvSpPr>
            <p:spPr bwMode="auto">
              <a:xfrm>
                <a:off x="1974" y="975"/>
                <a:ext cx="5" cy="26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88" name="Rectangle 91"/>
              <p:cNvSpPr>
                <a:spLocks noChangeArrowheads="1"/>
              </p:cNvSpPr>
              <p:nvPr/>
            </p:nvSpPr>
            <p:spPr bwMode="auto">
              <a:xfrm>
                <a:off x="2556" y="975"/>
                <a:ext cx="4" cy="26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89" name="Rectangle 92"/>
              <p:cNvSpPr>
                <a:spLocks noChangeArrowheads="1"/>
              </p:cNvSpPr>
              <p:nvPr/>
            </p:nvSpPr>
            <p:spPr bwMode="auto">
              <a:xfrm>
                <a:off x="3071" y="975"/>
                <a:ext cx="5" cy="26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90" name="Rectangle 93"/>
              <p:cNvSpPr>
                <a:spLocks noChangeArrowheads="1"/>
              </p:cNvSpPr>
              <p:nvPr/>
            </p:nvSpPr>
            <p:spPr bwMode="auto">
              <a:xfrm>
                <a:off x="5395" y="975"/>
                <a:ext cx="4" cy="26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91" name="Rectangle 94"/>
              <p:cNvSpPr>
                <a:spLocks noChangeArrowheads="1"/>
              </p:cNvSpPr>
              <p:nvPr/>
            </p:nvSpPr>
            <p:spPr bwMode="auto">
              <a:xfrm>
                <a:off x="1077" y="1244"/>
                <a:ext cx="921"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Driefontein Complex Bulk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92" name="Rectangle 95"/>
              <p:cNvSpPr>
                <a:spLocks noChangeArrowheads="1"/>
              </p:cNvSpPr>
              <p:nvPr/>
            </p:nvSpPr>
            <p:spPr bwMode="auto">
              <a:xfrm>
                <a:off x="1077" y="1333"/>
                <a:ext cx="260"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Water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93" name="Rectangle 96"/>
              <p:cNvSpPr>
                <a:spLocks noChangeArrowheads="1"/>
              </p:cNvSpPr>
              <p:nvPr/>
            </p:nvSpPr>
            <p:spPr bwMode="auto">
              <a:xfrm>
                <a:off x="1297" y="1333"/>
                <a:ext cx="31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Scheme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94" name="Rectangle 97"/>
              <p:cNvSpPr>
                <a:spLocks noChangeArrowheads="1"/>
              </p:cNvSpPr>
              <p:nvPr/>
            </p:nvSpPr>
            <p:spPr bwMode="auto">
              <a:xfrm>
                <a:off x="1571" y="1333"/>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95" name="Rectangle 98"/>
              <p:cNvSpPr>
                <a:spLocks noChangeArrowheads="1"/>
              </p:cNvSpPr>
              <p:nvPr/>
            </p:nvSpPr>
            <p:spPr bwMode="auto">
              <a:xfrm>
                <a:off x="2026" y="1244"/>
                <a:ext cx="36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R123.853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96" name="Rectangle 99"/>
              <p:cNvSpPr>
                <a:spLocks noChangeArrowheads="1"/>
              </p:cNvSpPr>
              <p:nvPr/>
            </p:nvSpPr>
            <p:spPr bwMode="auto">
              <a:xfrm>
                <a:off x="2349" y="1244"/>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97" name="Rectangle 100"/>
              <p:cNvSpPr>
                <a:spLocks noChangeArrowheads="1"/>
              </p:cNvSpPr>
              <p:nvPr/>
            </p:nvSpPr>
            <p:spPr bwMode="auto">
              <a:xfrm>
                <a:off x="2607" y="1244"/>
                <a:ext cx="31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2014/15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98" name="Rectangle 101"/>
              <p:cNvSpPr>
                <a:spLocks noChangeArrowheads="1"/>
              </p:cNvSpPr>
              <p:nvPr/>
            </p:nvSpPr>
            <p:spPr bwMode="auto">
              <a:xfrm>
                <a:off x="2877" y="1244"/>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99" name="Rectangle 102"/>
              <p:cNvSpPr>
                <a:spLocks noChangeArrowheads="1"/>
              </p:cNvSpPr>
              <p:nvPr/>
            </p:nvSpPr>
            <p:spPr bwMode="auto">
              <a:xfrm>
                <a:off x="3122" y="1244"/>
                <a:ext cx="1230"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The project provide services (benefitted) 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0" name="Rectangle 103"/>
              <p:cNvSpPr>
                <a:spLocks noChangeArrowheads="1"/>
              </p:cNvSpPr>
              <p:nvPr/>
            </p:nvSpPr>
            <p:spPr bwMode="auto">
              <a:xfrm>
                <a:off x="4570" y="1244"/>
                <a:ext cx="837"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t RDP level to a total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1" name="Rectangle 104"/>
              <p:cNvSpPr>
                <a:spLocks noChangeArrowheads="1"/>
              </p:cNvSpPr>
              <p:nvPr/>
            </p:nvSpPr>
            <p:spPr bwMode="auto">
              <a:xfrm>
                <a:off x="3122" y="1333"/>
                <a:ext cx="787"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20,633 households in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2" name="Rectangle 105"/>
              <p:cNvSpPr>
                <a:spLocks noChangeArrowheads="1"/>
              </p:cNvSpPr>
              <p:nvPr/>
            </p:nvSpPr>
            <p:spPr bwMode="auto">
              <a:xfrm>
                <a:off x="3851" y="1333"/>
                <a:ext cx="440"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Emnambithi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3" name="Rectangle 106"/>
              <p:cNvSpPr>
                <a:spLocks noChangeArrowheads="1"/>
              </p:cNvSpPr>
              <p:nvPr/>
            </p:nvSpPr>
            <p:spPr bwMode="auto">
              <a:xfrm>
                <a:off x="4245" y="1333"/>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4" name="Rectangle 107"/>
              <p:cNvSpPr>
                <a:spLocks noChangeArrowheads="1"/>
              </p:cNvSpPr>
              <p:nvPr/>
            </p:nvSpPr>
            <p:spPr bwMode="auto">
              <a:xfrm>
                <a:off x="4266" y="1333"/>
                <a:ext cx="162"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LM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5" name="Rectangle 108"/>
              <p:cNvSpPr>
                <a:spLocks noChangeArrowheads="1"/>
              </p:cNvSpPr>
              <p:nvPr/>
            </p:nvSpPr>
            <p:spPr bwMode="auto">
              <a:xfrm>
                <a:off x="4391" y="1333"/>
                <a:ext cx="567"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(uThukela 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6" name="Rectangle 109"/>
              <p:cNvSpPr>
                <a:spLocks noChangeArrowheads="1"/>
              </p:cNvSpPr>
              <p:nvPr/>
            </p:nvSpPr>
            <p:spPr bwMode="auto">
              <a:xfrm>
                <a:off x="4905" y="1333"/>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7" name="Rectangle 110"/>
              <p:cNvSpPr>
                <a:spLocks noChangeArrowheads="1"/>
              </p:cNvSpPr>
              <p:nvPr/>
            </p:nvSpPr>
            <p:spPr bwMode="auto">
              <a:xfrm>
                <a:off x="1026" y="1242"/>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08" name="Rectangle 111"/>
              <p:cNvSpPr>
                <a:spLocks noChangeArrowheads="1"/>
              </p:cNvSpPr>
              <p:nvPr/>
            </p:nvSpPr>
            <p:spPr bwMode="auto">
              <a:xfrm>
                <a:off x="1030" y="1242"/>
                <a:ext cx="94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09" name="Rectangle 112"/>
              <p:cNvSpPr>
                <a:spLocks noChangeArrowheads="1"/>
              </p:cNvSpPr>
              <p:nvPr/>
            </p:nvSpPr>
            <p:spPr bwMode="auto">
              <a:xfrm>
                <a:off x="1974" y="1242"/>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10" name="Rectangle 113"/>
              <p:cNvSpPr>
                <a:spLocks noChangeArrowheads="1"/>
              </p:cNvSpPr>
              <p:nvPr/>
            </p:nvSpPr>
            <p:spPr bwMode="auto">
              <a:xfrm>
                <a:off x="1979" y="1242"/>
                <a:ext cx="577"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11" name="Rectangle 114"/>
              <p:cNvSpPr>
                <a:spLocks noChangeArrowheads="1"/>
              </p:cNvSpPr>
              <p:nvPr/>
            </p:nvSpPr>
            <p:spPr bwMode="auto">
              <a:xfrm>
                <a:off x="2556" y="1242"/>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12" name="Rectangle 115"/>
              <p:cNvSpPr>
                <a:spLocks noChangeArrowheads="1"/>
              </p:cNvSpPr>
              <p:nvPr/>
            </p:nvSpPr>
            <p:spPr bwMode="auto">
              <a:xfrm>
                <a:off x="2560" y="1242"/>
                <a:ext cx="511"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13" name="Rectangle 116"/>
              <p:cNvSpPr>
                <a:spLocks noChangeArrowheads="1"/>
              </p:cNvSpPr>
              <p:nvPr/>
            </p:nvSpPr>
            <p:spPr bwMode="auto">
              <a:xfrm>
                <a:off x="3071" y="1242"/>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14" name="Rectangle 117"/>
              <p:cNvSpPr>
                <a:spLocks noChangeArrowheads="1"/>
              </p:cNvSpPr>
              <p:nvPr/>
            </p:nvSpPr>
            <p:spPr bwMode="auto">
              <a:xfrm>
                <a:off x="3076" y="1242"/>
                <a:ext cx="2319"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15" name="Rectangle 118"/>
              <p:cNvSpPr>
                <a:spLocks noChangeArrowheads="1"/>
              </p:cNvSpPr>
              <p:nvPr/>
            </p:nvSpPr>
            <p:spPr bwMode="auto">
              <a:xfrm>
                <a:off x="5395" y="1242"/>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16" name="Rectangle 119"/>
              <p:cNvSpPr>
                <a:spLocks noChangeArrowheads="1"/>
              </p:cNvSpPr>
              <p:nvPr/>
            </p:nvSpPr>
            <p:spPr bwMode="auto">
              <a:xfrm>
                <a:off x="1026" y="1246"/>
                <a:ext cx="4" cy="17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17" name="Rectangle 120"/>
              <p:cNvSpPr>
                <a:spLocks noChangeArrowheads="1"/>
              </p:cNvSpPr>
              <p:nvPr/>
            </p:nvSpPr>
            <p:spPr bwMode="auto">
              <a:xfrm>
                <a:off x="1974" y="1246"/>
                <a:ext cx="5" cy="17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18" name="Rectangle 121"/>
              <p:cNvSpPr>
                <a:spLocks noChangeArrowheads="1"/>
              </p:cNvSpPr>
              <p:nvPr/>
            </p:nvSpPr>
            <p:spPr bwMode="auto">
              <a:xfrm>
                <a:off x="2556" y="1246"/>
                <a:ext cx="4" cy="17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19" name="Rectangle 122"/>
              <p:cNvSpPr>
                <a:spLocks noChangeArrowheads="1"/>
              </p:cNvSpPr>
              <p:nvPr/>
            </p:nvSpPr>
            <p:spPr bwMode="auto">
              <a:xfrm>
                <a:off x="3071" y="1246"/>
                <a:ext cx="5" cy="17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20" name="Rectangle 123"/>
              <p:cNvSpPr>
                <a:spLocks noChangeArrowheads="1"/>
              </p:cNvSpPr>
              <p:nvPr/>
            </p:nvSpPr>
            <p:spPr bwMode="auto">
              <a:xfrm>
                <a:off x="5395" y="1246"/>
                <a:ext cx="4" cy="17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21" name="Rectangle 124"/>
              <p:cNvSpPr>
                <a:spLocks noChangeArrowheads="1"/>
              </p:cNvSpPr>
              <p:nvPr/>
            </p:nvSpPr>
            <p:spPr bwMode="auto">
              <a:xfrm>
                <a:off x="2026" y="1427"/>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22" name="Rectangle 125"/>
              <p:cNvSpPr>
                <a:spLocks noChangeArrowheads="1"/>
              </p:cNvSpPr>
              <p:nvPr/>
            </p:nvSpPr>
            <p:spPr bwMode="auto">
              <a:xfrm>
                <a:off x="2607" y="1427"/>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23" name="Rectangle 126"/>
              <p:cNvSpPr>
                <a:spLocks noChangeArrowheads="1"/>
              </p:cNvSpPr>
              <p:nvPr/>
            </p:nvSpPr>
            <p:spPr bwMode="auto">
              <a:xfrm>
                <a:off x="3122" y="1427"/>
                <a:ext cx="227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Watershed, Driefontein, Randjieslaagte, Kleinfontein, Doornhoek,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24" name="Rectangle 127"/>
              <p:cNvSpPr>
                <a:spLocks noChangeArrowheads="1"/>
              </p:cNvSpPr>
              <p:nvPr/>
            </p:nvSpPr>
            <p:spPr bwMode="auto">
              <a:xfrm>
                <a:off x="3122" y="1515"/>
                <a:ext cx="1304"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Watermeet, Klipfontein, Klipriver NU,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25" name="Rectangle 128"/>
              <p:cNvSpPr>
                <a:spLocks noChangeArrowheads="1"/>
              </p:cNvSpPr>
              <p:nvPr/>
            </p:nvSpPr>
            <p:spPr bwMode="auto">
              <a:xfrm>
                <a:off x="4373" y="1515"/>
                <a:ext cx="1050"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Burford, Kirkentulloch, Peace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26" name="Rectangle 129"/>
              <p:cNvSpPr>
                <a:spLocks noChangeArrowheads="1"/>
              </p:cNvSpPr>
              <p:nvPr/>
            </p:nvSpPr>
            <p:spPr bwMode="auto">
              <a:xfrm>
                <a:off x="3122" y="1605"/>
                <a:ext cx="123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Town, Hobsland, Nkunzi, Matiwane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27" name="Rectangle 130"/>
              <p:cNvSpPr>
                <a:spLocks noChangeArrowheads="1"/>
              </p:cNvSpPr>
              <p:nvPr/>
            </p:nvSpPr>
            <p:spPr bwMode="auto">
              <a:xfrm>
                <a:off x="4291" y="1605"/>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28" name="Rectangle 131"/>
              <p:cNvSpPr>
                <a:spLocks noChangeArrowheads="1"/>
              </p:cNvSpPr>
              <p:nvPr/>
            </p:nvSpPr>
            <p:spPr bwMode="auto">
              <a:xfrm>
                <a:off x="1026" y="1425"/>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29" name="Rectangle 132"/>
              <p:cNvSpPr>
                <a:spLocks noChangeArrowheads="1"/>
              </p:cNvSpPr>
              <p:nvPr/>
            </p:nvSpPr>
            <p:spPr bwMode="auto">
              <a:xfrm>
                <a:off x="1974" y="1425"/>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30" name="Rectangle 133"/>
              <p:cNvSpPr>
                <a:spLocks noChangeArrowheads="1"/>
              </p:cNvSpPr>
              <p:nvPr/>
            </p:nvSpPr>
            <p:spPr bwMode="auto">
              <a:xfrm>
                <a:off x="1979" y="1425"/>
                <a:ext cx="577"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31" name="Rectangle 134"/>
              <p:cNvSpPr>
                <a:spLocks noChangeArrowheads="1"/>
              </p:cNvSpPr>
              <p:nvPr/>
            </p:nvSpPr>
            <p:spPr bwMode="auto">
              <a:xfrm>
                <a:off x="2556" y="1425"/>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32" name="Rectangle 135"/>
              <p:cNvSpPr>
                <a:spLocks noChangeArrowheads="1"/>
              </p:cNvSpPr>
              <p:nvPr/>
            </p:nvSpPr>
            <p:spPr bwMode="auto">
              <a:xfrm>
                <a:off x="2560" y="1425"/>
                <a:ext cx="511"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33" name="Rectangle 136"/>
              <p:cNvSpPr>
                <a:spLocks noChangeArrowheads="1"/>
              </p:cNvSpPr>
              <p:nvPr/>
            </p:nvSpPr>
            <p:spPr bwMode="auto">
              <a:xfrm>
                <a:off x="3071" y="1425"/>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34" name="Rectangle 137"/>
              <p:cNvSpPr>
                <a:spLocks noChangeArrowheads="1"/>
              </p:cNvSpPr>
              <p:nvPr/>
            </p:nvSpPr>
            <p:spPr bwMode="auto">
              <a:xfrm>
                <a:off x="3076" y="1425"/>
                <a:ext cx="2319"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35" name="Rectangle 138"/>
              <p:cNvSpPr>
                <a:spLocks noChangeArrowheads="1"/>
              </p:cNvSpPr>
              <p:nvPr/>
            </p:nvSpPr>
            <p:spPr bwMode="auto">
              <a:xfrm>
                <a:off x="5395" y="1425"/>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36" name="Rectangle 139"/>
              <p:cNvSpPr>
                <a:spLocks noChangeArrowheads="1"/>
              </p:cNvSpPr>
              <p:nvPr/>
            </p:nvSpPr>
            <p:spPr bwMode="auto">
              <a:xfrm>
                <a:off x="1026" y="1429"/>
                <a:ext cx="4" cy="26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37" name="Rectangle 140"/>
              <p:cNvSpPr>
                <a:spLocks noChangeArrowheads="1"/>
              </p:cNvSpPr>
              <p:nvPr/>
            </p:nvSpPr>
            <p:spPr bwMode="auto">
              <a:xfrm>
                <a:off x="1974" y="1429"/>
                <a:ext cx="5" cy="26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38" name="Rectangle 141"/>
              <p:cNvSpPr>
                <a:spLocks noChangeArrowheads="1"/>
              </p:cNvSpPr>
              <p:nvPr/>
            </p:nvSpPr>
            <p:spPr bwMode="auto">
              <a:xfrm>
                <a:off x="2556" y="1429"/>
                <a:ext cx="4" cy="26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39" name="Rectangle 142"/>
              <p:cNvSpPr>
                <a:spLocks noChangeArrowheads="1"/>
              </p:cNvSpPr>
              <p:nvPr/>
            </p:nvSpPr>
            <p:spPr bwMode="auto">
              <a:xfrm>
                <a:off x="3071" y="1429"/>
                <a:ext cx="5" cy="26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40" name="Rectangle 143"/>
              <p:cNvSpPr>
                <a:spLocks noChangeArrowheads="1"/>
              </p:cNvSpPr>
              <p:nvPr/>
            </p:nvSpPr>
            <p:spPr bwMode="auto">
              <a:xfrm>
                <a:off x="5395" y="1429"/>
                <a:ext cx="4" cy="26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41" name="Rectangle 144"/>
              <p:cNvSpPr>
                <a:spLocks noChangeArrowheads="1"/>
              </p:cNvSpPr>
              <p:nvPr/>
            </p:nvSpPr>
            <p:spPr bwMode="auto">
              <a:xfrm>
                <a:off x="1077" y="1698"/>
                <a:ext cx="829"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Emadlangeni Regional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42" name="Rectangle 145"/>
              <p:cNvSpPr>
                <a:spLocks noChangeArrowheads="1"/>
              </p:cNvSpPr>
              <p:nvPr/>
            </p:nvSpPr>
            <p:spPr bwMode="auto">
              <a:xfrm>
                <a:off x="1077" y="1787"/>
                <a:ext cx="712"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Bulk Water Scheme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43" name="Rectangle 146"/>
              <p:cNvSpPr>
                <a:spLocks noChangeArrowheads="1"/>
              </p:cNvSpPr>
              <p:nvPr/>
            </p:nvSpPr>
            <p:spPr bwMode="auto">
              <a:xfrm>
                <a:off x="1736" y="1787"/>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44" name="Rectangle 147"/>
              <p:cNvSpPr>
                <a:spLocks noChangeArrowheads="1"/>
              </p:cNvSpPr>
              <p:nvPr/>
            </p:nvSpPr>
            <p:spPr bwMode="auto">
              <a:xfrm>
                <a:off x="2026" y="1698"/>
                <a:ext cx="32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R50.994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45" name="Rectangle 148"/>
              <p:cNvSpPr>
                <a:spLocks noChangeArrowheads="1"/>
              </p:cNvSpPr>
              <p:nvPr/>
            </p:nvSpPr>
            <p:spPr bwMode="auto">
              <a:xfrm>
                <a:off x="2307" y="1698"/>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46" name="Rectangle 149"/>
              <p:cNvSpPr>
                <a:spLocks noChangeArrowheads="1"/>
              </p:cNvSpPr>
              <p:nvPr/>
            </p:nvSpPr>
            <p:spPr bwMode="auto">
              <a:xfrm>
                <a:off x="2607" y="1698"/>
                <a:ext cx="31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2012/13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47" name="Rectangle 150"/>
              <p:cNvSpPr>
                <a:spLocks noChangeArrowheads="1"/>
              </p:cNvSpPr>
              <p:nvPr/>
            </p:nvSpPr>
            <p:spPr bwMode="auto">
              <a:xfrm>
                <a:off x="2877" y="1698"/>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48" name="Rectangle 151"/>
              <p:cNvSpPr>
                <a:spLocks noChangeArrowheads="1"/>
              </p:cNvSpPr>
              <p:nvPr/>
            </p:nvSpPr>
            <p:spPr bwMode="auto">
              <a:xfrm>
                <a:off x="3122" y="1698"/>
                <a:ext cx="151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The project provided services (benefitted) 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49" name="Rectangle 152"/>
              <p:cNvSpPr>
                <a:spLocks noChangeArrowheads="1"/>
              </p:cNvSpPr>
              <p:nvPr/>
            </p:nvSpPr>
            <p:spPr bwMode="auto">
              <a:xfrm>
                <a:off x="4570" y="1698"/>
                <a:ext cx="837"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t RDP level to a total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50" name="Rectangle 153"/>
              <p:cNvSpPr>
                <a:spLocks noChangeArrowheads="1"/>
              </p:cNvSpPr>
              <p:nvPr/>
            </p:nvSpPr>
            <p:spPr bwMode="auto">
              <a:xfrm>
                <a:off x="3122" y="1787"/>
                <a:ext cx="120"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51" name="Rectangle 154"/>
              <p:cNvSpPr>
                <a:spLocks noChangeArrowheads="1"/>
              </p:cNvSpPr>
              <p:nvPr/>
            </p:nvSpPr>
            <p:spPr bwMode="auto">
              <a:xfrm>
                <a:off x="3205" y="1787"/>
                <a:ext cx="9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52" name="Rectangle 155"/>
              <p:cNvSpPr>
                <a:spLocks noChangeArrowheads="1"/>
              </p:cNvSpPr>
              <p:nvPr/>
            </p:nvSpPr>
            <p:spPr bwMode="auto">
              <a:xfrm>
                <a:off x="3268" y="1787"/>
                <a:ext cx="120"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67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53" name="Rectangle 156"/>
              <p:cNvSpPr>
                <a:spLocks noChangeArrowheads="1"/>
              </p:cNvSpPr>
              <p:nvPr/>
            </p:nvSpPr>
            <p:spPr bwMode="auto">
              <a:xfrm>
                <a:off x="3351" y="1787"/>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54" name="Rectangle 157"/>
              <p:cNvSpPr>
                <a:spLocks noChangeArrowheads="1"/>
              </p:cNvSpPr>
              <p:nvPr/>
            </p:nvSpPr>
            <p:spPr bwMode="auto">
              <a:xfrm>
                <a:off x="3371" y="1787"/>
                <a:ext cx="529"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households in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55" name="Rectangle 158"/>
              <p:cNvSpPr>
                <a:spLocks noChangeArrowheads="1"/>
              </p:cNvSpPr>
              <p:nvPr/>
            </p:nvSpPr>
            <p:spPr bwMode="auto">
              <a:xfrm>
                <a:off x="3851" y="1787"/>
                <a:ext cx="4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Emadlangeni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56" name="Rectangle 159"/>
              <p:cNvSpPr>
                <a:spLocks noChangeArrowheads="1"/>
              </p:cNvSpPr>
              <p:nvPr/>
            </p:nvSpPr>
            <p:spPr bwMode="auto">
              <a:xfrm>
                <a:off x="4288" y="1787"/>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57" name="Rectangle 160"/>
              <p:cNvSpPr>
                <a:spLocks noChangeArrowheads="1"/>
              </p:cNvSpPr>
              <p:nvPr/>
            </p:nvSpPr>
            <p:spPr bwMode="auto">
              <a:xfrm>
                <a:off x="4309" y="1787"/>
                <a:ext cx="162"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LM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58" name="Rectangle 161"/>
              <p:cNvSpPr>
                <a:spLocks noChangeArrowheads="1"/>
              </p:cNvSpPr>
              <p:nvPr/>
            </p:nvSpPr>
            <p:spPr bwMode="auto">
              <a:xfrm>
                <a:off x="4433" y="1787"/>
                <a:ext cx="55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(Amajuba 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59" name="Rectangle 162"/>
              <p:cNvSpPr>
                <a:spLocks noChangeArrowheads="1"/>
              </p:cNvSpPr>
              <p:nvPr/>
            </p:nvSpPr>
            <p:spPr bwMode="auto">
              <a:xfrm>
                <a:off x="4934" y="1787"/>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60" name="Rectangle 163"/>
              <p:cNvSpPr>
                <a:spLocks noChangeArrowheads="1"/>
              </p:cNvSpPr>
              <p:nvPr/>
            </p:nvSpPr>
            <p:spPr bwMode="auto">
              <a:xfrm>
                <a:off x="1026" y="1696"/>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61" name="Rectangle 164"/>
              <p:cNvSpPr>
                <a:spLocks noChangeArrowheads="1"/>
              </p:cNvSpPr>
              <p:nvPr/>
            </p:nvSpPr>
            <p:spPr bwMode="auto">
              <a:xfrm>
                <a:off x="1030" y="1696"/>
                <a:ext cx="94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62" name="Rectangle 165"/>
              <p:cNvSpPr>
                <a:spLocks noChangeArrowheads="1"/>
              </p:cNvSpPr>
              <p:nvPr/>
            </p:nvSpPr>
            <p:spPr bwMode="auto">
              <a:xfrm>
                <a:off x="1974" y="1696"/>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63" name="Rectangle 166"/>
              <p:cNvSpPr>
                <a:spLocks noChangeArrowheads="1"/>
              </p:cNvSpPr>
              <p:nvPr/>
            </p:nvSpPr>
            <p:spPr bwMode="auto">
              <a:xfrm>
                <a:off x="1979" y="1696"/>
                <a:ext cx="577"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64" name="Rectangle 167"/>
              <p:cNvSpPr>
                <a:spLocks noChangeArrowheads="1"/>
              </p:cNvSpPr>
              <p:nvPr/>
            </p:nvSpPr>
            <p:spPr bwMode="auto">
              <a:xfrm>
                <a:off x="2556" y="1696"/>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65" name="Rectangle 168"/>
              <p:cNvSpPr>
                <a:spLocks noChangeArrowheads="1"/>
              </p:cNvSpPr>
              <p:nvPr/>
            </p:nvSpPr>
            <p:spPr bwMode="auto">
              <a:xfrm>
                <a:off x="2560" y="1696"/>
                <a:ext cx="511"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66" name="Rectangle 169"/>
              <p:cNvSpPr>
                <a:spLocks noChangeArrowheads="1"/>
              </p:cNvSpPr>
              <p:nvPr/>
            </p:nvSpPr>
            <p:spPr bwMode="auto">
              <a:xfrm>
                <a:off x="3071" y="1696"/>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67" name="Rectangle 170"/>
              <p:cNvSpPr>
                <a:spLocks noChangeArrowheads="1"/>
              </p:cNvSpPr>
              <p:nvPr/>
            </p:nvSpPr>
            <p:spPr bwMode="auto">
              <a:xfrm>
                <a:off x="3076" y="1696"/>
                <a:ext cx="2319"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68" name="Rectangle 171"/>
              <p:cNvSpPr>
                <a:spLocks noChangeArrowheads="1"/>
              </p:cNvSpPr>
              <p:nvPr/>
            </p:nvSpPr>
            <p:spPr bwMode="auto">
              <a:xfrm>
                <a:off x="5395" y="1696"/>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69" name="Rectangle 172"/>
              <p:cNvSpPr>
                <a:spLocks noChangeArrowheads="1"/>
              </p:cNvSpPr>
              <p:nvPr/>
            </p:nvSpPr>
            <p:spPr bwMode="auto">
              <a:xfrm>
                <a:off x="1026" y="1700"/>
                <a:ext cx="4"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70" name="Rectangle 173"/>
              <p:cNvSpPr>
                <a:spLocks noChangeArrowheads="1"/>
              </p:cNvSpPr>
              <p:nvPr/>
            </p:nvSpPr>
            <p:spPr bwMode="auto">
              <a:xfrm>
                <a:off x="1974" y="1700"/>
                <a:ext cx="5"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71" name="Rectangle 174"/>
              <p:cNvSpPr>
                <a:spLocks noChangeArrowheads="1"/>
              </p:cNvSpPr>
              <p:nvPr/>
            </p:nvSpPr>
            <p:spPr bwMode="auto">
              <a:xfrm>
                <a:off x="2556" y="1700"/>
                <a:ext cx="4"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72" name="Rectangle 175"/>
              <p:cNvSpPr>
                <a:spLocks noChangeArrowheads="1"/>
              </p:cNvSpPr>
              <p:nvPr/>
            </p:nvSpPr>
            <p:spPr bwMode="auto">
              <a:xfrm>
                <a:off x="3071" y="1700"/>
                <a:ext cx="5"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73" name="Rectangle 176"/>
              <p:cNvSpPr>
                <a:spLocks noChangeArrowheads="1"/>
              </p:cNvSpPr>
              <p:nvPr/>
            </p:nvSpPr>
            <p:spPr bwMode="auto">
              <a:xfrm>
                <a:off x="5395" y="1700"/>
                <a:ext cx="4" cy="17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74" name="Rectangle 177"/>
              <p:cNvSpPr>
                <a:spLocks noChangeArrowheads="1"/>
              </p:cNvSpPr>
              <p:nvPr/>
            </p:nvSpPr>
            <p:spPr bwMode="auto">
              <a:xfrm>
                <a:off x="2026" y="1880"/>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75" name="Rectangle 178"/>
              <p:cNvSpPr>
                <a:spLocks noChangeArrowheads="1"/>
              </p:cNvSpPr>
              <p:nvPr/>
            </p:nvSpPr>
            <p:spPr bwMode="auto">
              <a:xfrm>
                <a:off x="2607" y="1880"/>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76" name="Rectangle 179"/>
              <p:cNvSpPr>
                <a:spLocks noChangeArrowheads="1"/>
              </p:cNvSpPr>
              <p:nvPr/>
            </p:nvSpPr>
            <p:spPr bwMode="auto">
              <a:xfrm>
                <a:off x="3122" y="1892"/>
                <a:ext cx="40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Newcastle: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77" name="Rectangle 180"/>
              <p:cNvSpPr>
                <a:spLocks noChangeArrowheads="1"/>
              </p:cNvSpPr>
              <p:nvPr/>
            </p:nvSpPr>
            <p:spPr bwMode="auto">
              <a:xfrm>
                <a:off x="3486" y="1892"/>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78" name="Rectangle 181"/>
              <p:cNvSpPr>
                <a:spLocks noChangeArrowheads="1"/>
              </p:cNvSpPr>
              <p:nvPr/>
            </p:nvSpPr>
            <p:spPr bwMode="auto">
              <a:xfrm>
                <a:off x="3527" y="1892"/>
                <a:ext cx="68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Johnstown, Leslie,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79" name="Rectangle 182"/>
              <p:cNvSpPr>
                <a:spLocks noChangeArrowheads="1"/>
              </p:cNvSpPr>
              <p:nvPr/>
            </p:nvSpPr>
            <p:spPr bwMode="auto">
              <a:xfrm>
                <a:off x="4204" y="1892"/>
                <a:ext cx="1187"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Jackalspan, Claremont, Witteklip,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80" name="Rectangle 183"/>
              <p:cNvSpPr>
                <a:spLocks noChangeArrowheads="1"/>
              </p:cNvSpPr>
              <p:nvPr/>
            </p:nvSpPr>
            <p:spPr bwMode="auto">
              <a:xfrm>
                <a:off x="3122" y="1973"/>
                <a:ext cx="36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81" name="Rectangle 184"/>
              <p:cNvSpPr>
                <a:spLocks noChangeArrowheads="1"/>
              </p:cNvSpPr>
              <p:nvPr/>
            </p:nvSpPr>
            <p:spPr bwMode="auto">
              <a:xfrm>
                <a:off x="3122" y="1993"/>
                <a:ext cx="1100"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Dicks Halt, Majorisu, Soul City.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82" name="Rectangle 185"/>
              <p:cNvSpPr>
                <a:spLocks noChangeArrowheads="1"/>
              </p:cNvSpPr>
              <p:nvPr/>
            </p:nvSpPr>
            <p:spPr bwMode="auto">
              <a:xfrm>
                <a:off x="4301" y="1993"/>
                <a:ext cx="302"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Utrecht: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83" name="Rectangle 186"/>
              <p:cNvSpPr>
                <a:spLocks noChangeArrowheads="1"/>
              </p:cNvSpPr>
              <p:nvPr/>
            </p:nvSpPr>
            <p:spPr bwMode="auto">
              <a:xfrm>
                <a:off x="4562" y="1993"/>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84" name="Rectangle 187"/>
              <p:cNvSpPr>
                <a:spLocks noChangeArrowheads="1"/>
              </p:cNvSpPr>
              <p:nvPr/>
            </p:nvSpPr>
            <p:spPr bwMode="auto">
              <a:xfrm>
                <a:off x="4611" y="1993"/>
                <a:ext cx="78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Amatungwa, Berouw,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85" name="Rectangle 188"/>
              <p:cNvSpPr>
                <a:spLocks noChangeArrowheads="1"/>
              </p:cNvSpPr>
              <p:nvPr/>
            </p:nvSpPr>
            <p:spPr bwMode="auto">
              <a:xfrm>
                <a:off x="4301" y="2074"/>
                <a:ext cx="261"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86" name="Rectangle 189"/>
              <p:cNvSpPr>
                <a:spLocks noChangeArrowheads="1"/>
              </p:cNvSpPr>
              <p:nvPr/>
            </p:nvSpPr>
            <p:spPr bwMode="auto">
              <a:xfrm>
                <a:off x="3122" y="2094"/>
                <a:ext cx="104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Utrecht Town, 1000 new sites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87" name="Rectangle 190"/>
              <p:cNvSpPr>
                <a:spLocks noChangeArrowheads="1"/>
              </p:cNvSpPr>
              <p:nvPr/>
            </p:nvSpPr>
            <p:spPr bwMode="auto">
              <a:xfrm>
                <a:off x="4105" y="2094"/>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88" name="Rectangle 191"/>
              <p:cNvSpPr>
                <a:spLocks noChangeArrowheads="1"/>
              </p:cNvSpPr>
              <p:nvPr/>
            </p:nvSpPr>
            <p:spPr bwMode="auto">
              <a:xfrm>
                <a:off x="1026" y="1878"/>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89" name="Rectangle 192"/>
              <p:cNvSpPr>
                <a:spLocks noChangeArrowheads="1"/>
              </p:cNvSpPr>
              <p:nvPr/>
            </p:nvSpPr>
            <p:spPr bwMode="auto">
              <a:xfrm>
                <a:off x="1974" y="1878"/>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90" name="Rectangle 193"/>
              <p:cNvSpPr>
                <a:spLocks noChangeArrowheads="1"/>
              </p:cNvSpPr>
              <p:nvPr/>
            </p:nvSpPr>
            <p:spPr bwMode="auto">
              <a:xfrm>
                <a:off x="1979" y="1878"/>
                <a:ext cx="577"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91" name="Rectangle 194"/>
              <p:cNvSpPr>
                <a:spLocks noChangeArrowheads="1"/>
              </p:cNvSpPr>
              <p:nvPr/>
            </p:nvSpPr>
            <p:spPr bwMode="auto">
              <a:xfrm>
                <a:off x="2556" y="1878"/>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92" name="Rectangle 195"/>
              <p:cNvSpPr>
                <a:spLocks noChangeArrowheads="1"/>
              </p:cNvSpPr>
              <p:nvPr/>
            </p:nvSpPr>
            <p:spPr bwMode="auto">
              <a:xfrm>
                <a:off x="2560" y="1878"/>
                <a:ext cx="511"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93" name="Rectangle 196"/>
              <p:cNvSpPr>
                <a:spLocks noChangeArrowheads="1"/>
              </p:cNvSpPr>
              <p:nvPr/>
            </p:nvSpPr>
            <p:spPr bwMode="auto">
              <a:xfrm>
                <a:off x="3071" y="1878"/>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94" name="Rectangle 197"/>
              <p:cNvSpPr>
                <a:spLocks noChangeArrowheads="1"/>
              </p:cNvSpPr>
              <p:nvPr/>
            </p:nvSpPr>
            <p:spPr bwMode="auto">
              <a:xfrm>
                <a:off x="3076" y="1878"/>
                <a:ext cx="2319"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95" name="Rectangle 198"/>
              <p:cNvSpPr>
                <a:spLocks noChangeArrowheads="1"/>
              </p:cNvSpPr>
              <p:nvPr/>
            </p:nvSpPr>
            <p:spPr bwMode="auto">
              <a:xfrm>
                <a:off x="5395" y="1878"/>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96" name="Rectangle 199"/>
              <p:cNvSpPr>
                <a:spLocks noChangeArrowheads="1"/>
              </p:cNvSpPr>
              <p:nvPr/>
            </p:nvSpPr>
            <p:spPr bwMode="auto">
              <a:xfrm>
                <a:off x="1026" y="1882"/>
                <a:ext cx="4" cy="3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97" name="Rectangle 200"/>
              <p:cNvSpPr>
                <a:spLocks noChangeArrowheads="1"/>
              </p:cNvSpPr>
              <p:nvPr/>
            </p:nvSpPr>
            <p:spPr bwMode="auto">
              <a:xfrm>
                <a:off x="1974" y="1882"/>
                <a:ext cx="5" cy="3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98" name="Rectangle 201"/>
              <p:cNvSpPr>
                <a:spLocks noChangeArrowheads="1"/>
              </p:cNvSpPr>
              <p:nvPr/>
            </p:nvSpPr>
            <p:spPr bwMode="auto">
              <a:xfrm>
                <a:off x="2556" y="1882"/>
                <a:ext cx="4" cy="3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399" name="Rectangle 202"/>
              <p:cNvSpPr>
                <a:spLocks noChangeArrowheads="1"/>
              </p:cNvSpPr>
              <p:nvPr/>
            </p:nvSpPr>
            <p:spPr bwMode="auto">
              <a:xfrm>
                <a:off x="3071" y="1882"/>
                <a:ext cx="5" cy="3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400" name="Rectangle 203"/>
              <p:cNvSpPr>
                <a:spLocks noChangeArrowheads="1"/>
              </p:cNvSpPr>
              <p:nvPr/>
            </p:nvSpPr>
            <p:spPr bwMode="auto">
              <a:xfrm>
                <a:off x="5395" y="1882"/>
                <a:ext cx="4" cy="3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401" name="Rectangle 204"/>
              <p:cNvSpPr>
                <a:spLocks noChangeArrowheads="1"/>
              </p:cNvSpPr>
              <p:nvPr/>
            </p:nvSpPr>
            <p:spPr bwMode="auto">
              <a:xfrm>
                <a:off x="1077" y="2249"/>
                <a:ext cx="707"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Hlabisa Bulk Water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 name="Rectangle 206"/>
            <p:cNvSpPr>
              <a:spLocks noChangeArrowheads="1"/>
            </p:cNvSpPr>
            <p:nvPr/>
          </p:nvSpPr>
          <p:spPr bwMode="auto">
            <a:xfrm>
              <a:off x="1077" y="2339"/>
              <a:ext cx="26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Supply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07"/>
            <p:cNvSpPr>
              <a:spLocks noChangeArrowheads="1"/>
            </p:cNvSpPr>
            <p:nvPr/>
          </p:nvSpPr>
          <p:spPr bwMode="auto">
            <a:xfrm>
              <a:off x="1305" y="2339"/>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08"/>
            <p:cNvSpPr>
              <a:spLocks noChangeArrowheads="1"/>
            </p:cNvSpPr>
            <p:nvPr/>
          </p:nvSpPr>
          <p:spPr bwMode="auto">
            <a:xfrm>
              <a:off x="2026" y="2249"/>
              <a:ext cx="36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R198.945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09"/>
            <p:cNvSpPr>
              <a:spLocks noChangeArrowheads="1"/>
            </p:cNvSpPr>
            <p:nvPr/>
          </p:nvSpPr>
          <p:spPr bwMode="auto">
            <a:xfrm>
              <a:off x="2349" y="2249"/>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10"/>
            <p:cNvSpPr>
              <a:spLocks noChangeArrowheads="1"/>
            </p:cNvSpPr>
            <p:nvPr/>
          </p:nvSpPr>
          <p:spPr bwMode="auto">
            <a:xfrm>
              <a:off x="2607" y="2249"/>
              <a:ext cx="31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2014/15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11"/>
            <p:cNvSpPr>
              <a:spLocks noChangeArrowheads="1"/>
            </p:cNvSpPr>
            <p:nvPr/>
          </p:nvSpPr>
          <p:spPr bwMode="auto">
            <a:xfrm>
              <a:off x="2877" y="2249"/>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12"/>
            <p:cNvSpPr>
              <a:spLocks noChangeArrowheads="1"/>
            </p:cNvSpPr>
            <p:nvPr/>
          </p:nvSpPr>
          <p:spPr bwMode="auto">
            <a:xfrm>
              <a:off x="3122" y="2249"/>
              <a:ext cx="2231"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The project provided services (benefitted) at RDP level to a total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13"/>
            <p:cNvSpPr>
              <a:spLocks noChangeArrowheads="1"/>
            </p:cNvSpPr>
            <p:nvPr/>
          </p:nvSpPr>
          <p:spPr bwMode="auto">
            <a:xfrm>
              <a:off x="5284" y="2249"/>
              <a:ext cx="119"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14"/>
            <p:cNvSpPr>
              <a:spLocks noChangeArrowheads="1"/>
            </p:cNvSpPr>
            <p:nvPr/>
          </p:nvSpPr>
          <p:spPr bwMode="auto">
            <a:xfrm>
              <a:off x="3122" y="2339"/>
              <a:ext cx="76"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15"/>
            <p:cNvSpPr>
              <a:spLocks noChangeArrowheads="1"/>
            </p:cNvSpPr>
            <p:nvPr/>
          </p:nvSpPr>
          <p:spPr bwMode="auto">
            <a:xfrm>
              <a:off x="3164" y="2339"/>
              <a:ext cx="1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4,00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16"/>
            <p:cNvSpPr>
              <a:spLocks noChangeArrowheads="1"/>
            </p:cNvSpPr>
            <p:nvPr/>
          </p:nvSpPr>
          <p:spPr bwMode="auto">
            <a:xfrm>
              <a:off x="3309" y="2339"/>
              <a:ext cx="492"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7 households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7"/>
            <p:cNvSpPr>
              <a:spLocks noChangeArrowheads="1"/>
            </p:cNvSpPr>
            <p:nvPr/>
          </p:nvSpPr>
          <p:spPr bwMode="auto">
            <a:xfrm>
              <a:off x="3777" y="2339"/>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18"/>
            <p:cNvSpPr>
              <a:spLocks noChangeArrowheads="1"/>
            </p:cNvSpPr>
            <p:nvPr/>
          </p:nvSpPr>
          <p:spPr bwMode="auto">
            <a:xfrm>
              <a:off x="3823" y="2339"/>
              <a:ext cx="87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in Hlabisa and Ezibayeni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19"/>
            <p:cNvSpPr>
              <a:spLocks noChangeArrowheads="1"/>
            </p:cNvSpPr>
            <p:nvPr/>
          </p:nvSpPr>
          <p:spPr bwMode="auto">
            <a:xfrm>
              <a:off x="4716" y="2339"/>
              <a:ext cx="7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20"/>
            <p:cNvSpPr>
              <a:spLocks noChangeArrowheads="1"/>
            </p:cNvSpPr>
            <p:nvPr/>
          </p:nvSpPr>
          <p:spPr bwMode="auto">
            <a:xfrm>
              <a:off x="4782" y="2339"/>
              <a:ext cx="641"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(uMkhanyakude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1"/>
            <p:cNvSpPr>
              <a:spLocks noChangeArrowheads="1"/>
            </p:cNvSpPr>
            <p:nvPr/>
          </p:nvSpPr>
          <p:spPr bwMode="auto">
            <a:xfrm>
              <a:off x="3122" y="2427"/>
              <a:ext cx="182"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22"/>
            <p:cNvSpPr>
              <a:spLocks noChangeArrowheads="1"/>
            </p:cNvSpPr>
            <p:nvPr/>
          </p:nvSpPr>
          <p:spPr bwMode="auto">
            <a:xfrm>
              <a:off x="3263" y="2427"/>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23"/>
            <p:cNvSpPr>
              <a:spLocks noChangeArrowheads="1"/>
            </p:cNvSpPr>
            <p:nvPr/>
          </p:nvSpPr>
          <p:spPr bwMode="auto">
            <a:xfrm>
              <a:off x="1026" y="2248"/>
              <a:ext cx="4"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6" name="Rectangle 224"/>
            <p:cNvSpPr>
              <a:spLocks noChangeArrowheads="1"/>
            </p:cNvSpPr>
            <p:nvPr/>
          </p:nvSpPr>
          <p:spPr bwMode="auto">
            <a:xfrm>
              <a:off x="1030" y="2248"/>
              <a:ext cx="944"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7" name="Rectangle 225"/>
            <p:cNvSpPr>
              <a:spLocks noChangeArrowheads="1"/>
            </p:cNvSpPr>
            <p:nvPr/>
          </p:nvSpPr>
          <p:spPr bwMode="auto">
            <a:xfrm>
              <a:off x="1974" y="2248"/>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8" name="Rectangle 226"/>
            <p:cNvSpPr>
              <a:spLocks noChangeArrowheads="1"/>
            </p:cNvSpPr>
            <p:nvPr/>
          </p:nvSpPr>
          <p:spPr bwMode="auto">
            <a:xfrm>
              <a:off x="1979" y="2248"/>
              <a:ext cx="577"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9" name="Rectangle 227"/>
            <p:cNvSpPr>
              <a:spLocks noChangeArrowheads="1"/>
            </p:cNvSpPr>
            <p:nvPr/>
          </p:nvSpPr>
          <p:spPr bwMode="auto">
            <a:xfrm>
              <a:off x="2556" y="2248"/>
              <a:ext cx="4"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0" name="Rectangle 228"/>
            <p:cNvSpPr>
              <a:spLocks noChangeArrowheads="1"/>
            </p:cNvSpPr>
            <p:nvPr/>
          </p:nvSpPr>
          <p:spPr bwMode="auto">
            <a:xfrm>
              <a:off x="2560" y="2248"/>
              <a:ext cx="511"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1" name="Rectangle 229"/>
            <p:cNvSpPr>
              <a:spLocks noChangeArrowheads="1"/>
            </p:cNvSpPr>
            <p:nvPr/>
          </p:nvSpPr>
          <p:spPr bwMode="auto">
            <a:xfrm>
              <a:off x="3071" y="2248"/>
              <a:ext cx="5"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096" name="Rectangle 230"/>
            <p:cNvSpPr>
              <a:spLocks noChangeArrowheads="1"/>
            </p:cNvSpPr>
            <p:nvPr/>
          </p:nvSpPr>
          <p:spPr bwMode="auto">
            <a:xfrm>
              <a:off x="3076" y="2248"/>
              <a:ext cx="2319"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097" name="Rectangle 231"/>
            <p:cNvSpPr>
              <a:spLocks noChangeArrowheads="1"/>
            </p:cNvSpPr>
            <p:nvPr/>
          </p:nvSpPr>
          <p:spPr bwMode="auto">
            <a:xfrm>
              <a:off x="5395" y="2248"/>
              <a:ext cx="4"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098" name="Rectangle 232"/>
            <p:cNvSpPr>
              <a:spLocks noChangeArrowheads="1"/>
            </p:cNvSpPr>
            <p:nvPr/>
          </p:nvSpPr>
          <p:spPr bwMode="auto">
            <a:xfrm>
              <a:off x="1026" y="2251"/>
              <a:ext cx="4" cy="26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00" name="Rectangle 233"/>
            <p:cNvSpPr>
              <a:spLocks noChangeArrowheads="1"/>
            </p:cNvSpPr>
            <p:nvPr/>
          </p:nvSpPr>
          <p:spPr bwMode="auto">
            <a:xfrm>
              <a:off x="1974" y="2251"/>
              <a:ext cx="5" cy="26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01" name="Rectangle 234"/>
            <p:cNvSpPr>
              <a:spLocks noChangeArrowheads="1"/>
            </p:cNvSpPr>
            <p:nvPr/>
          </p:nvSpPr>
          <p:spPr bwMode="auto">
            <a:xfrm>
              <a:off x="2556" y="2251"/>
              <a:ext cx="4" cy="26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02" name="Rectangle 235"/>
            <p:cNvSpPr>
              <a:spLocks noChangeArrowheads="1"/>
            </p:cNvSpPr>
            <p:nvPr/>
          </p:nvSpPr>
          <p:spPr bwMode="auto">
            <a:xfrm>
              <a:off x="3071" y="2251"/>
              <a:ext cx="5" cy="26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03" name="Rectangle 236"/>
            <p:cNvSpPr>
              <a:spLocks noChangeArrowheads="1"/>
            </p:cNvSpPr>
            <p:nvPr/>
          </p:nvSpPr>
          <p:spPr bwMode="auto">
            <a:xfrm>
              <a:off x="5395" y="2251"/>
              <a:ext cx="4" cy="26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04" name="Rectangle 237"/>
            <p:cNvSpPr>
              <a:spLocks noChangeArrowheads="1"/>
            </p:cNvSpPr>
            <p:nvPr/>
          </p:nvSpPr>
          <p:spPr bwMode="auto">
            <a:xfrm>
              <a:off x="1077" y="2533"/>
              <a:ext cx="760"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Greater Eston Water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5" name="Rectangle 238"/>
            <p:cNvSpPr>
              <a:spLocks noChangeArrowheads="1"/>
            </p:cNvSpPr>
            <p:nvPr/>
          </p:nvSpPr>
          <p:spPr bwMode="auto">
            <a:xfrm>
              <a:off x="1077" y="2633"/>
              <a:ext cx="31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Scheme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6" name="Rectangle 239"/>
            <p:cNvSpPr>
              <a:spLocks noChangeArrowheads="1"/>
            </p:cNvSpPr>
            <p:nvPr/>
          </p:nvSpPr>
          <p:spPr bwMode="auto">
            <a:xfrm>
              <a:off x="1351" y="2633"/>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7" name="Rectangle 240"/>
            <p:cNvSpPr>
              <a:spLocks noChangeArrowheads="1"/>
            </p:cNvSpPr>
            <p:nvPr/>
          </p:nvSpPr>
          <p:spPr bwMode="auto">
            <a:xfrm>
              <a:off x="2026" y="2533"/>
              <a:ext cx="8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8" name="Rectangle 241"/>
            <p:cNvSpPr>
              <a:spLocks noChangeArrowheads="1"/>
            </p:cNvSpPr>
            <p:nvPr/>
          </p:nvSpPr>
          <p:spPr bwMode="auto">
            <a:xfrm>
              <a:off x="2079" y="2533"/>
              <a:ext cx="16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204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9" name="Rectangle 242"/>
            <p:cNvSpPr>
              <a:spLocks noChangeArrowheads="1"/>
            </p:cNvSpPr>
            <p:nvPr/>
          </p:nvSpPr>
          <p:spPr bwMode="auto">
            <a:xfrm>
              <a:off x="2204" y="2533"/>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0" name="Rectangle 243"/>
            <p:cNvSpPr>
              <a:spLocks noChangeArrowheads="1"/>
            </p:cNvSpPr>
            <p:nvPr/>
          </p:nvSpPr>
          <p:spPr bwMode="auto">
            <a:xfrm>
              <a:off x="2224" y="2533"/>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1" name="Rectangle 244"/>
            <p:cNvSpPr>
              <a:spLocks noChangeArrowheads="1"/>
            </p:cNvSpPr>
            <p:nvPr/>
          </p:nvSpPr>
          <p:spPr bwMode="auto">
            <a:xfrm>
              <a:off x="2245" y="2533"/>
              <a:ext cx="120"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87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2" name="Rectangle 245"/>
            <p:cNvSpPr>
              <a:spLocks noChangeArrowheads="1"/>
            </p:cNvSpPr>
            <p:nvPr/>
          </p:nvSpPr>
          <p:spPr bwMode="auto">
            <a:xfrm>
              <a:off x="2328" y="2533"/>
              <a:ext cx="76"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3" name="Rectangle 246"/>
            <p:cNvSpPr>
              <a:spLocks noChangeArrowheads="1"/>
            </p:cNvSpPr>
            <p:nvPr/>
          </p:nvSpPr>
          <p:spPr bwMode="auto">
            <a:xfrm>
              <a:off x="2369" y="2533"/>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4" name="Rectangle 247"/>
            <p:cNvSpPr>
              <a:spLocks noChangeArrowheads="1"/>
            </p:cNvSpPr>
            <p:nvPr/>
          </p:nvSpPr>
          <p:spPr bwMode="auto">
            <a:xfrm>
              <a:off x="2607" y="2533"/>
              <a:ext cx="31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2015/16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5" name="Rectangle 248"/>
            <p:cNvSpPr>
              <a:spLocks noChangeArrowheads="1"/>
            </p:cNvSpPr>
            <p:nvPr/>
          </p:nvSpPr>
          <p:spPr bwMode="auto">
            <a:xfrm>
              <a:off x="2877" y="2529"/>
              <a:ext cx="68"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6" name="Rectangle 249"/>
            <p:cNvSpPr>
              <a:spLocks noChangeArrowheads="1"/>
            </p:cNvSpPr>
            <p:nvPr/>
          </p:nvSpPr>
          <p:spPr bwMode="auto">
            <a:xfrm>
              <a:off x="3122" y="2521"/>
              <a:ext cx="110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Greater Eston Project provide 41 240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17" name="Rectangle 250"/>
            <p:cNvSpPr>
              <a:spLocks noChangeArrowheads="1"/>
            </p:cNvSpPr>
            <p:nvPr/>
          </p:nvSpPr>
          <p:spPr bwMode="auto">
            <a:xfrm>
              <a:off x="3122" y="2610"/>
              <a:ext cx="2249"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people with an assured supply of potable water. The scheme will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8" name="Rectangle 251"/>
            <p:cNvSpPr>
              <a:spLocks noChangeArrowheads="1"/>
            </p:cNvSpPr>
            <p:nvPr/>
          </p:nvSpPr>
          <p:spPr bwMode="auto">
            <a:xfrm>
              <a:off x="3122" y="2699"/>
              <a:ext cx="2289"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cover four (4) wards in the Mkhambathini LM and two (2) wards in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9" name="Rectangle 252"/>
            <p:cNvSpPr>
              <a:spLocks noChangeArrowheads="1"/>
            </p:cNvSpPr>
            <p:nvPr/>
          </p:nvSpPr>
          <p:spPr bwMode="auto">
            <a:xfrm>
              <a:off x="3122" y="2788"/>
              <a:ext cx="231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the Richmond LM. This project forms part of the UMDM’s ISDP and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0" name="Rectangle 253"/>
            <p:cNvSpPr>
              <a:spLocks noChangeArrowheads="1"/>
            </p:cNvSpPr>
            <p:nvPr/>
          </p:nvSpPr>
          <p:spPr bwMode="auto">
            <a:xfrm>
              <a:off x="5347" y="2788"/>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1" name="Rectangle 254"/>
            <p:cNvSpPr>
              <a:spLocks noChangeArrowheads="1"/>
            </p:cNvSpPr>
            <p:nvPr/>
          </p:nvSpPr>
          <p:spPr bwMode="auto">
            <a:xfrm>
              <a:off x="3122" y="2877"/>
              <a:ext cx="2196"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WSDP and aims to make a huge impact alleviating in the water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2" name="Rectangle 255"/>
            <p:cNvSpPr>
              <a:spLocks noChangeArrowheads="1"/>
            </p:cNvSpPr>
            <p:nvPr/>
          </p:nvSpPr>
          <p:spPr bwMode="auto">
            <a:xfrm>
              <a:off x="3122" y="2966"/>
              <a:ext cx="1621"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supply backlog within the rural areas of UMDM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3" name="Rectangle 256"/>
            <p:cNvSpPr>
              <a:spLocks noChangeArrowheads="1"/>
            </p:cNvSpPr>
            <p:nvPr/>
          </p:nvSpPr>
          <p:spPr bwMode="auto">
            <a:xfrm>
              <a:off x="4754" y="2966"/>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4" name="Rectangle 257"/>
            <p:cNvSpPr>
              <a:spLocks noChangeArrowheads="1"/>
            </p:cNvSpPr>
            <p:nvPr/>
          </p:nvSpPr>
          <p:spPr bwMode="auto">
            <a:xfrm>
              <a:off x="4775" y="2966"/>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5" name="Rectangle 258"/>
            <p:cNvSpPr>
              <a:spLocks noChangeArrowheads="1"/>
            </p:cNvSpPr>
            <p:nvPr/>
          </p:nvSpPr>
          <p:spPr bwMode="auto">
            <a:xfrm>
              <a:off x="4809" y="2966"/>
              <a:ext cx="399"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A total of 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6" name="Rectangle 259"/>
            <p:cNvSpPr>
              <a:spLocks noChangeArrowheads="1"/>
            </p:cNvSpPr>
            <p:nvPr/>
          </p:nvSpPr>
          <p:spPr bwMode="auto">
            <a:xfrm>
              <a:off x="5204" y="2966"/>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7" name="Rectangle 260"/>
            <p:cNvSpPr>
              <a:spLocks noChangeArrowheads="1"/>
            </p:cNvSpPr>
            <p:nvPr/>
          </p:nvSpPr>
          <p:spPr bwMode="auto">
            <a:xfrm>
              <a:off x="5224" y="2966"/>
              <a:ext cx="1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556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8" name="Rectangle 261"/>
            <p:cNvSpPr>
              <a:spLocks noChangeArrowheads="1"/>
            </p:cNvSpPr>
            <p:nvPr/>
          </p:nvSpPr>
          <p:spPr bwMode="auto">
            <a:xfrm>
              <a:off x="3122" y="3062"/>
              <a:ext cx="42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households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9" name="Rectangle 262"/>
            <p:cNvSpPr>
              <a:spLocks noChangeArrowheads="1"/>
            </p:cNvSpPr>
            <p:nvPr/>
          </p:nvSpPr>
          <p:spPr bwMode="auto">
            <a:xfrm>
              <a:off x="3503" y="3058"/>
              <a:ext cx="68"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0" name="Rectangle 263"/>
            <p:cNvSpPr>
              <a:spLocks noChangeArrowheads="1"/>
            </p:cNvSpPr>
            <p:nvPr/>
          </p:nvSpPr>
          <p:spPr bwMode="auto">
            <a:xfrm>
              <a:off x="3528" y="3058"/>
              <a:ext cx="75"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1" name="Rectangle 264"/>
            <p:cNvSpPr>
              <a:spLocks noChangeArrowheads="1"/>
            </p:cNvSpPr>
            <p:nvPr/>
          </p:nvSpPr>
          <p:spPr bwMode="auto">
            <a:xfrm>
              <a:off x="3562" y="3062"/>
              <a:ext cx="647"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Umgungundlovu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2" name="Rectangle 265"/>
            <p:cNvSpPr>
              <a:spLocks noChangeArrowheads="1"/>
            </p:cNvSpPr>
            <p:nvPr/>
          </p:nvSpPr>
          <p:spPr bwMode="auto">
            <a:xfrm>
              <a:off x="4156" y="3062"/>
              <a:ext cx="5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3" name="Rectangle 266"/>
            <p:cNvSpPr>
              <a:spLocks noChangeArrowheads="1"/>
            </p:cNvSpPr>
            <p:nvPr/>
          </p:nvSpPr>
          <p:spPr bwMode="auto">
            <a:xfrm>
              <a:off x="4177" y="3062"/>
              <a:ext cx="156"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4" name="Rectangle 267"/>
            <p:cNvSpPr>
              <a:spLocks noChangeArrowheads="1"/>
            </p:cNvSpPr>
            <p:nvPr/>
          </p:nvSpPr>
          <p:spPr bwMode="auto">
            <a:xfrm>
              <a:off x="4291" y="3062"/>
              <a:ext cx="60"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5" name="Rectangle 268"/>
            <p:cNvSpPr>
              <a:spLocks noChangeArrowheads="1"/>
            </p:cNvSpPr>
            <p:nvPr/>
          </p:nvSpPr>
          <p:spPr bwMode="auto">
            <a:xfrm>
              <a:off x="4316" y="3062"/>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6" name="Rectangle 269"/>
            <p:cNvSpPr>
              <a:spLocks noChangeArrowheads="1"/>
            </p:cNvSpPr>
            <p:nvPr/>
          </p:nvSpPr>
          <p:spPr bwMode="auto">
            <a:xfrm>
              <a:off x="1026" y="2519"/>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37" name="Rectangle 270"/>
            <p:cNvSpPr>
              <a:spLocks noChangeArrowheads="1"/>
            </p:cNvSpPr>
            <p:nvPr/>
          </p:nvSpPr>
          <p:spPr bwMode="auto">
            <a:xfrm>
              <a:off x="1030" y="2519"/>
              <a:ext cx="94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38" name="Rectangle 271"/>
            <p:cNvSpPr>
              <a:spLocks noChangeArrowheads="1"/>
            </p:cNvSpPr>
            <p:nvPr/>
          </p:nvSpPr>
          <p:spPr bwMode="auto">
            <a:xfrm>
              <a:off x="1974" y="2519"/>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39" name="Rectangle 272"/>
            <p:cNvSpPr>
              <a:spLocks noChangeArrowheads="1"/>
            </p:cNvSpPr>
            <p:nvPr/>
          </p:nvSpPr>
          <p:spPr bwMode="auto">
            <a:xfrm>
              <a:off x="1979" y="2519"/>
              <a:ext cx="577"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40" name="Rectangle 273"/>
            <p:cNvSpPr>
              <a:spLocks noChangeArrowheads="1"/>
            </p:cNvSpPr>
            <p:nvPr/>
          </p:nvSpPr>
          <p:spPr bwMode="auto">
            <a:xfrm>
              <a:off x="2556" y="2519"/>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41" name="Rectangle 274"/>
            <p:cNvSpPr>
              <a:spLocks noChangeArrowheads="1"/>
            </p:cNvSpPr>
            <p:nvPr/>
          </p:nvSpPr>
          <p:spPr bwMode="auto">
            <a:xfrm>
              <a:off x="2560" y="2519"/>
              <a:ext cx="511"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42" name="Rectangle 275"/>
            <p:cNvSpPr>
              <a:spLocks noChangeArrowheads="1"/>
            </p:cNvSpPr>
            <p:nvPr/>
          </p:nvSpPr>
          <p:spPr bwMode="auto">
            <a:xfrm>
              <a:off x="3071" y="2519"/>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43" name="Rectangle 276"/>
            <p:cNvSpPr>
              <a:spLocks noChangeArrowheads="1"/>
            </p:cNvSpPr>
            <p:nvPr/>
          </p:nvSpPr>
          <p:spPr bwMode="auto">
            <a:xfrm>
              <a:off x="3076" y="2519"/>
              <a:ext cx="2319"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44" name="Rectangle 277"/>
            <p:cNvSpPr>
              <a:spLocks noChangeArrowheads="1"/>
            </p:cNvSpPr>
            <p:nvPr/>
          </p:nvSpPr>
          <p:spPr bwMode="auto">
            <a:xfrm>
              <a:off x="5395" y="2519"/>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45" name="Rectangle 278"/>
            <p:cNvSpPr>
              <a:spLocks noChangeArrowheads="1"/>
            </p:cNvSpPr>
            <p:nvPr/>
          </p:nvSpPr>
          <p:spPr bwMode="auto">
            <a:xfrm>
              <a:off x="1026" y="2523"/>
              <a:ext cx="4" cy="63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46" name="Rectangle 279"/>
            <p:cNvSpPr>
              <a:spLocks noChangeArrowheads="1"/>
            </p:cNvSpPr>
            <p:nvPr/>
          </p:nvSpPr>
          <p:spPr bwMode="auto">
            <a:xfrm>
              <a:off x="1974" y="2523"/>
              <a:ext cx="5" cy="63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47" name="Rectangle 280"/>
            <p:cNvSpPr>
              <a:spLocks noChangeArrowheads="1"/>
            </p:cNvSpPr>
            <p:nvPr/>
          </p:nvSpPr>
          <p:spPr bwMode="auto">
            <a:xfrm>
              <a:off x="2556" y="2523"/>
              <a:ext cx="4" cy="63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48" name="Rectangle 281"/>
            <p:cNvSpPr>
              <a:spLocks noChangeArrowheads="1"/>
            </p:cNvSpPr>
            <p:nvPr/>
          </p:nvSpPr>
          <p:spPr bwMode="auto">
            <a:xfrm>
              <a:off x="3071" y="2523"/>
              <a:ext cx="5" cy="63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49" name="Rectangle 282"/>
            <p:cNvSpPr>
              <a:spLocks noChangeArrowheads="1"/>
            </p:cNvSpPr>
            <p:nvPr/>
          </p:nvSpPr>
          <p:spPr bwMode="auto">
            <a:xfrm>
              <a:off x="5395" y="2523"/>
              <a:ext cx="4" cy="63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50" name="Rectangle 283"/>
            <p:cNvSpPr>
              <a:spLocks noChangeArrowheads="1"/>
            </p:cNvSpPr>
            <p:nvPr/>
          </p:nvSpPr>
          <p:spPr bwMode="auto">
            <a:xfrm>
              <a:off x="1077" y="3170"/>
              <a:ext cx="57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Greater Bulwer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1" name="Rectangle 284"/>
            <p:cNvSpPr>
              <a:spLocks noChangeArrowheads="1"/>
            </p:cNvSpPr>
            <p:nvPr/>
          </p:nvSpPr>
          <p:spPr bwMode="auto">
            <a:xfrm>
              <a:off x="1077" y="3271"/>
              <a:ext cx="880"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Donnybrook Emergency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2" name="Rectangle 285"/>
            <p:cNvSpPr>
              <a:spLocks noChangeArrowheads="1"/>
            </p:cNvSpPr>
            <p:nvPr/>
          </p:nvSpPr>
          <p:spPr bwMode="auto">
            <a:xfrm>
              <a:off x="1077" y="3372"/>
              <a:ext cx="31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Phase 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3" name="Rectangle 286"/>
            <p:cNvSpPr>
              <a:spLocks noChangeArrowheads="1"/>
            </p:cNvSpPr>
            <p:nvPr/>
          </p:nvSpPr>
          <p:spPr bwMode="auto">
            <a:xfrm>
              <a:off x="1351" y="3372"/>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4" name="Rectangle 287"/>
            <p:cNvSpPr>
              <a:spLocks noChangeArrowheads="1"/>
            </p:cNvSpPr>
            <p:nvPr/>
          </p:nvSpPr>
          <p:spPr bwMode="auto">
            <a:xfrm>
              <a:off x="2026" y="3170"/>
              <a:ext cx="239"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R343.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5" name="Rectangle 288"/>
            <p:cNvSpPr>
              <a:spLocks noChangeArrowheads="1"/>
            </p:cNvSpPr>
            <p:nvPr/>
          </p:nvSpPr>
          <p:spPr bwMode="auto">
            <a:xfrm>
              <a:off x="2224" y="3170"/>
              <a:ext cx="1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337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6" name="Rectangle 289"/>
            <p:cNvSpPr>
              <a:spLocks noChangeArrowheads="1"/>
            </p:cNvSpPr>
            <p:nvPr/>
          </p:nvSpPr>
          <p:spPr bwMode="auto">
            <a:xfrm>
              <a:off x="2369" y="3170"/>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7" name="Rectangle 290"/>
            <p:cNvSpPr>
              <a:spLocks noChangeArrowheads="1"/>
            </p:cNvSpPr>
            <p:nvPr/>
          </p:nvSpPr>
          <p:spPr bwMode="auto">
            <a:xfrm>
              <a:off x="2607" y="3170"/>
              <a:ext cx="31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2015/16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8" name="Rectangle 291"/>
            <p:cNvSpPr>
              <a:spLocks noChangeArrowheads="1"/>
            </p:cNvSpPr>
            <p:nvPr/>
          </p:nvSpPr>
          <p:spPr bwMode="auto">
            <a:xfrm>
              <a:off x="2877" y="3166"/>
              <a:ext cx="68"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9" name="Rectangle 292"/>
            <p:cNvSpPr>
              <a:spLocks noChangeArrowheads="1"/>
            </p:cNvSpPr>
            <p:nvPr/>
          </p:nvSpPr>
          <p:spPr bwMode="auto">
            <a:xfrm>
              <a:off x="3122" y="3158"/>
              <a:ext cx="1336"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This Emergency Intervention includes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60" name="Rectangle 293"/>
            <p:cNvSpPr>
              <a:spLocks noChangeArrowheads="1"/>
            </p:cNvSpPr>
            <p:nvPr/>
          </p:nvSpPr>
          <p:spPr bwMode="auto">
            <a:xfrm>
              <a:off x="4452" y="3158"/>
              <a:ext cx="90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the construction of a weir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61" name="Rectangle 294"/>
            <p:cNvSpPr>
              <a:spLocks noChangeArrowheads="1"/>
            </p:cNvSpPr>
            <p:nvPr/>
          </p:nvSpPr>
          <p:spPr bwMode="auto">
            <a:xfrm>
              <a:off x="3122" y="3247"/>
              <a:ext cx="2322"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(which would have been part of the Bulwer (Stephen Dlamini) Dam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62" name="Rectangle 295"/>
            <p:cNvSpPr>
              <a:spLocks noChangeArrowheads="1"/>
            </p:cNvSpPr>
            <p:nvPr/>
          </p:nvSpPr>
          <p:spPr bwMode="auto">
            <a:xfrm>
              <a:off x="3122" y="3337"/>
              <a:ext cx="2107"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implementation), a package water treatment plant and pump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63" name="Rectangle 296"/>
            <p:cNvSpPr>
              <a:spLocks noChangeArrowheads="1"/>
            </p:cNvSpPr>
            <p:nvPr/>
          </p:nvSpPr>
          <p:spPr bwMode="auto">
            <a:xfrm>
              <a:off x="3122" y="3425"/>
              <a:ext cx="2317"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station, as well as a bulk pipeline feeding Bulwer Town and a 2 M?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64" name="Rectangle 297"/>
            <p:cNvSpPr>
              <a:spLocks noChangeArrowheads="1"/>
            </p:cNvSpPr>
            <p:nvPr/>
          </p:nvSpPr>
          <p:spPr bwMode="auto">
            <a:xfrm>
              <a:off x="3122" y="3515"/>
              <a:ext cx="136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reservoir which are also part of the Gre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65" name="Rectangle 298"/>
            <p:cNvSpPr>
              <a:spLocks noChangeArrowheads="1"/>
            </p:cNvSpPr>
            <p:nvPr/>
          </p:nvSpPr>
          <p:spPr bwMode="auto">
            <a:xfrm>
              <a:off x="4517" y="3515"/>
              <a:ext cx="880"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ater Bulwer Donnybrook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66" name="Rectangle 299"/>
            <p:cNvSpPr>
              <a:spLocks noChangeArrowheads="1"/>
            </p:cNvSpPr>
            <p:nvPr/>
          </p:nvSpPr>
          <p:spPr bwMode="auto">
            <a:xfrm>
              <a:off x="3122" y="3603"/>
              <a:ext cx="1314"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Regional Bulk Water Supply Scheme.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67" name="Rectangle 300"/>
            <p:cNvSpPr>
              <a:spLocks noChangeArrowheads="1"/>
            </p:cNvSpPr>
            <p:nvPr/>
          </p:nvSpPr>
          <p:spPr bwMode="auto">
            <a:xfrm>
              <a:off x="4372" y="3603"/>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68" name="Rectangle 301"/>
            <p:cNvSpPr>
              <a:spLocks noChangeArrowheads="1"/>
            </p:cNvSpPr>
            <p:nvPr/>
          </p:nvSpPr>
          <p:spPr bwMode="auto">
            <a:xfrm>
              <a:off x="4394" y="3603"/>
              <a:ext cx="1007"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A total of 25 265 households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69" name="Rectangle 302"/>
            <p:cNvSpPr>
              <a:spLocks noChangeArrowheads="1"/>
            </p:cNvSpPr>
            <p:nvPr/>
          </p:nvSpPr>
          <p:spPr bwMode="auto">
            <a:xfrm>
              <a:off x="5347" y="3599"/>
              <a:ext cx="68"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70" name="Rectangle 303"/>
            <p:cNvSpPr>
              <a:spLocks noChangeArrowheads="1"/>
            </p:cNvSpPr>
            <p:nvPr/>
          </p:nvSpPr>
          <p:spPr bwMode="auto">
            <a:xfrm>
              <a:off x="3122" y="3695"/>
              <a:ext cx="75"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71" name="Rectangle 304"/>
            <p:cNvSpPr>
              <a:spLocks noChangeArrowheads="1"/>
            </p:cNvSpPr>
            <p:nvPr/>
          </p:nvSpPr>
          <p:spPr bwMode="auto">
            <a:xfrm>
              <a:off x="3156" y="3699"/>
              <a:ext cx="486"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Harry Gwala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72" name="Rectangle 305"/>
            <p:cNvSpPr>
              <a:spLocks noChangeArrowheads="1"/>
            </p:cNvSpPr>
            <p:nvPr/>
          </p:nvSpPr>
          <p:spPr bwMode="auto">
            <a:xfrm>
              <a:off x="3590" y="3699"/>
              <a:ext cx="58"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73" name="Rectangle 306"/>
            <p:cNvSpPr>
              <a:spLocks noChangeArrowheads="1"/>
            </p:cNvSpPr>
            <p:nvPr/>
          </p:nvSpPr>
          <p:spPr bwMode="auto">
            <a:xfrm>
              <a:off x="3611" y="3699"/>
              <a:ext cx="156"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Narrow" pitchFamily="34" charset="0"/>
                  <a:cs typeface="Arial" pitchFamily="34" charset="0"/>
                </a:rPr>
                <a:t>DM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74" name="Rectangle 307"/>
            <p:cNvSpPr>
              <a:spLocks noChangeArrowheads="1"/>
            </p:cNvSpPr>
            <p:nvPr/>
          </p:nvSpPr>
          <p:spPr bwMode="auto">
            <a:xfrm>
              <a:off x="3727" y="3699"/>
              <a:ext cx="60"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75" name="Rectangle 308"/>
            <p:cNvSpPr>
              <a:spLocks noChangeArrowheads="1"/>
            </p:cNvSpPr>
            <p:nvPr/>
          </p:nvSpPr>
          <p:spPr bwMode="auto">
            <a:xfrm>
              <a:off x="3752" y="3699"/>
              <a:ext cx="55"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76" name="Rectangle 309"/>
            <p:cNvSpPr>
              <a:spLocks noChangeArrowheads="1"/>
            </p:cNvSpPr>
            <p:nvPr/>
          </p:nvSpPr>
          <p:spPr bwMode="auto">
            <a:xfrm>
              <a:off x="1026" y="3156"/>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77" name="Rectangle 310"/>
            <p:cNvSpPr>
              <a:spLocks noChangeArrowheads="1"/>
            </p:cNvSpPr>
            <p:nvPr/>
          </p:nvSpPr>
          <p:spPr bwMode="auto">
            <a:xfrm>
              <a:off x="1030" y="3156"/>
              <a:ext cx="94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78" name="Rectangle 311"/>
            <p:cNvSpPr>
              <a:spLocks noChangeArrowheads="1"/>
            </p:cNvSpPr>
            <p:nvPr/>
          </p:nvSpPr>
          <p:spPr bwMode="auto">
            <a:xfrm>
              <a:off x="1974" y="3156"/>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79" name="Rectangle 312"/>
            <p:cNvSpPr>
              <a:spLocks noChangeArrowheads="1"/>
            </p:cNvSpPr>
            <p:nvPr/>
          </p:nvSpPr>
          <p:spPr bwMode="auto">
            <a:xfrm>
              <a:off x="1979" y="3156"/>
              <a:ext cx="577"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80" name="Rectangle 313"/>
            <p:cNvSpPr>
              <a:spLocks noChangeArrowheads="1"/>
            </p:cNvSpPr>
            <p:nvPr/>
          </p:nvSpPr>
          <p:spPr bwMode="auto">
            <a:xfrm>
              <a:off x="2556" y="3156"/>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81" name="Rectangle 314"/>
            <p:cNvSpPr>
              <a:spLocks noChangeArrowheads="1"/>
            </p:cNvSpPr>
            <p:nvPr/>
          </p:nvSpPr>
          <p:spPr bwMode="auto">
            <a:xfrm>
              <a:off x="2560" y="3156"/>
              <a:ext cx="511"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82" name="Rectangle 315"/>
            <p:cNvSpPr>
              <a:spLocks noChangeArrowheads="1"/>
            </p:cNvSpPr>
            <p:nvPr/>
          </p:nvSpPr>
          <p:spPr bwMode="auto">
            <a:xfrm>
              <a:off x="3071" y="3156"/>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83" name="Rectangle 316"/>
            <p:cNvSpPr>
              <a:spLocks noChangeArrowheads="1"/>
            </p:cNvSpPr>
            <p:nvPr/>
          </p:nvSpPr>
          <p:spPr bwMode="auto">
            <a:xfrm>
              <a:off x="3076" y="3156"/>
              <a:ext cx="2319"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84" name="Rectangle 317"/>
            <p:cNvSpPr>
              <a:spLocks noChangeArrowheads="1"/>
            </p:cNvSpPr>
            <p:nvPr/>
          </p:nvSpPr>
          <p:spPr bwMode="auto">
            <a:xfrm>
              <a:off x="5395" y="3156"/>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85" name="Rectangle 318"/>
            <p:cNvSpPr>
              <a:spLocks noChangeArrowheads="1"/>
            </p:cNvSpPr>
            <p:nvPr/>
          </p:nvSpPr>
          <p:spPr bwMode="auto">
            <a:xfrm>
              <a:off x="1026" y="3160"/>
              <a:ext cx="4" cy="63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86" name="Rectangle 319"/>
            <p:cNvSpPr>
              <a:spLocks noChangeArrowheads="1"/>
            </p:cNvSpPr>
            <p:nvPr/>
          </p:nvSpPr>
          <p:spPr bwMode="auto">
            <a:xfrm>
              <a:off x="1026" y="3794"/>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87" name="Rectangle 320"/>
            <p:cNvSpPr>
              <a:spLocks noChangeArrowheads="1"/>
            </p:cNvSpPr>
            <p:nvPr/>
          </p:nvSpPr>
          <p:spPr bwMode="auto">
            <a:xfrm>
              <a:off x="1026" y="3794"/>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88" name="Rectangle 321"/>
            <p:cNvSpPr>
              <a:spLocks noChangeArrowheads="1"/>
            </p:cNvSpPr>
            <p:nvPr/>
          </p:nvSpPr>
          <p:spPr bwMode="auto">
            <a:xfrm>
              <a:off x="1030" y="3794"/>
              <a:ext cx="94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89" name="Rectangle 322"/>
            <p:cNvSpPr>
              <a:spLocks noChangeArrowheads="1"/>
            </p:cNvSpPr>
            <p:nvPr/>
          </p:nvSpPr>
          <p:spPr bwMode="auto">
            <a:xfrm>
              <a:off x="1974" y="3160"/>
              <a:ext cx="5" cy="63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90" name="Rectangle 323"/>
            <p:cNvSpPr>
              <a:spLocks noChangeArrowheads="1"/>
            </p:cNvSpPr>
            <p:nvPr/>
          </p:nvSpPr>
          <p:spPr bwMode="auto">
            <a:xfrm>
              <a:off x="1974" y="3794"/>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91" name="Rectangle 324"/>
            <p:cNvSpPr>
              <a:spLocks noChangeArrowheads="1"/>
            </p:cNvSpPr>
            <p:nvPr/>
          </p:nvSpPr>
          <p:spPr bwMode="auto">
            <a:xfrm>
              <a:off x="1979" y="3794"/>
              <a:ext cx="577"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92" name="Rectangle 325"/>
            <p:cNvSpPr>
              <a:spLocks noChangeArrowheads="1"/>
            </p:cNvSpPr>
            <p:nvPr/>
          </p:nvSpPr>
          <p:spPr bwMode="auto">
            <a:xfrm>
              <a:off x="2556" y="3160"/>
              <a:ext cx="4" cy="63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93" name="Rectangle 326"/>
            <p:cNvSpPr>
              <a:spLocks noChangeArrowheads="1"/>
            </p:cNvSpPr>
            <p:nvPr/>
          </p:nvSpPr>
          <p:spPr bwMode="auto">
            <a:xfrm>
              <a:off x="2556" y="3794"/>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94" name="Rectangle 327"/>
            <p:cNvSpPr>
              <a:spLocks noChangeArrowheads="1"/>
            </p:cNvSpPr>
            <p:nvPr/>
          </p:nvSpPr>
          <p:spPr bwMode="auto">
            <a:xfrm>
              <a:off x="2560" y="3794"/>
              <a:ext cx="511"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95" name="Rectangle 328"/>
            <p:cNvSpPr>
              <a:spLocks noChangeArrowheads="1"/>
            </p:cNvSpPr>
            <p:nvPr/>
          </p:nvSpPr>
          <p:spPr bwMode="auto">
            <a:xfrm>
              <a:off x="3071" y="3160"/>
              <a:ext cx="5" cy="63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96" name="Rectangle 329"/>
            <p:cNvSpPr>
              <a:spLocks noChangeArrowheads="1"/>
            </p:cNvSpPr>
            <p:nvPr/>
          </p:nvSpPr>
          <p:spPr bwMode="auto">
            <a:xfrm>
              <a:off x="3071" y="3794"/>
              <a:ext cx="5"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97" name="Rectangle 330"/>
            <p:cNvSpPr>
              <a:spLocks noChangeArrowheads="1"/>
            </p:cNvSpPr>
            <p:nvPr/>
          </p:nvSpPr>
          <p:spPr bwMode="auto">
            <a:xfrm>
              <a:off x="3076" y="3794"/>
              <a:ext cx="2319"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98" name="Rectangle 331"/>
            <p:cNvSpPr>
              <a:spLocks noChangeArrowheads="1"/>
            </p:cNvSpPr>
            <p:nvPr/>
          </p:nvSpPr>
          <p:spPr bwMode="auto">
            <a:xfrm>
              <a:off x="5395" y="3160"/>
              <a:ext cx="4" cy="63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199" name="Rectangle 332"/>
            <p:cNvSpPr>
              <a:spLocks noChangeArrowheads="1"/>
            </p:cNvSpPr>
            <p:nvPr/>
          </p:nvSpPr>
          <p:spPr bwMode="auto">
            <a:xfrm>
              <a:off x="5395" y="3794"/>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00" name="Rectangle 333"/>
            <p:cNvSpPr>
              <a:spLocks noChangeArrowheads="1"/>
            </p:cNvSpPr>
            <p:nvPr/>
          </p:nvSpPr>
          <p:spPr bwMode="auto">
            <a:xfrm>
              <a:off x="5395" y="3794"/>
              <a:ext cx="4"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201" name="Rectangle 334"/>
            <p:cNvSpPr>
              <a:spLocks noChangeArrowheads="1"/>
            </p:cNvSpPr>
            <p:nvPr/>
          </p:nvSpPr>
          <p:spPr bwMode="auto">
            <a:xfrm>
              <a:off x="1077" y="3801"/>
              <a:ext cx="68"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36" name="Slide Number Placeholder 1"/>
          <p:cNvSpPr>
            <a:spLocks noGrp="1"/>
          </p:cNvSpPr>
          <p:nvPr>
            <p:ph type="sldNum" sz="quarter" idx="11"/>
          </p:nvPr>
        </p:nvSpPr>
        <p:spPr bwMode="auto">
          <a:xfrm>
            <a:off x="6805150" y="61072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7</a:t>
            </a:fld>
            <a:endParaRPr lang="en-ZA" altLang="en-US" sz="1200" smtClean="0">
              <a:solidFill>
                <a:srgbClr val="000000"/>
              </a:solidFill>
            </a:endParaRPr>
          </a:p>
        </p:txBody>
      </p:sp>
    </p:spTree>
    <p:extLst>
      <p:ext uri="{BB962C8B-B14F-4D97-AF65-F5344CB8AC3E}">
        <p14:creationId xmlns:p14="http://schemas.microsoft.com/office/powerpoint/2010/main" xmlns="" val="4171713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146" y="36514"/>
            <a:ext cx="7343654" cy="525462"/>
          </a:xfrm>
        </p:spPr>
        <p:txBody>
          <a:bodyPr/>
          <a:lstStyle/>
          <a:p>
            <a:r>
              <a:rPr lang="en-ZA" dirty="0" smtClean="0"/>
              <a:t>Projects Completed in LP and Impact</a:t>
            </a:r>
            <a:endParaRPr lang="en-ZA" dirty="0"/>
          </a:p>
        </p:txBody>
      </p:sp>
      <p:grpSp>
        <p:nvGrpSpPr>
          <p:cNvPr id="5182" name="Group 93"/>
          <p:cNvGrpSpPr>
            <a:grpSpLocks noChangeAspect="1"/>
          </p:cNvGrpSpPr>
          <p:nvPr/>
        </p:nvGrpSpPr>
        <p:grpSpPr bwMode="auto">
          <a:xfrm>
            <a:off x="638332" y="1133644"/>
            <a:ext cx="8600668" cy="3219449"/>
            <a:chOff x="643" y="625"/>
            <a:chExt cx="4871" cy="2028"/>
          </a:xfrm>
        </p:grpSpPr>
        <p:sp>
          <p:nvSpPr>
            <p:cNvPr id="5183" name="AutoShape 92"/>
            <p:cNvSpPr>
              <a:spLocks noChangeAspect="1" noChangeArrowheads="1" noTextEdit="1"/>
            </p:cNvSpPr>
            <p:nvPr/>
          </p:nvSpPr>
          <p:spPr bwMode="auto">
            <a:xfrm>
              <a:off x="643" y="632"/>
              <a:ext cx="4871" cy="2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184" name="Rectangle 94"/>
            <p:cNvSpPr>
              <a:spLocks noChangeArrowheads="1"/>
            </p:cNvSpPr>
            <p:nvPr/>
          </p:nvSpPr>
          <p:spPr bwMode="auto">
            <a:xfrm>
              <a:off x="1030" y="628"/>
              <a:ext cx="813"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Narrow" pitchFamily="34" charset="0"/>
                  <a:cs typeface="Arial" pitchFamily="34" charset="0"/>
                </a:rPr>
                <a:t>Province &amp; Name of </a:t>
              </a:r>
              <a:endParaRPr kumimoji="0" lang="en-US" altLang="en-US" sz="1400" b="0" i="0" u="none" strike="noStrike" cap="none" normalizeH="0" baseline="0" dirty="0" smtClean="0">
                <a:ln>
                  <a:noFill/>
                </a:ln>
                <a:solidFill>
                  <a:schemeClr val="tx1"/>
                </a:solidFill>
                <a:effectLst/>
                <a:cs typeface="Arial" pitchFamily="34" charset="0"/>
              </a:endParaRPr>
            </a:p>
          </p:txBody>
        </p:sp>
        <p:sp>
          <p:nvSpPr>
            <p:cNvPr id="5185" name="Rectangle 95"/>
            <p:cNvSpPr>
              <a:spLocks noChangeArrowheads="1"/>
            </p:cNvSpPr>
            <p:nvPr/>
          </p:nvSpPr>
          <p:spPr bwMode="auto">
            <a:xfrm>
              <a:off x="1030" y="779"/>
              <a:ext cx="320"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Narrow" pitchFamily="34" charset="0"/>
                  <a:cs typeface="Arial" pitchFamily="34" charset="0"/>
                </a:rPr>
                <a:t>Scheme</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186" name="Rectangle 96"/>
            <p:cNvSpPr>
              <a:spLocks noChangeArrowheads="1"/>
            </p:cNvSpPr>
            <p:nvPr/>
          </p:nvSpPr>
          <p:spPr bwMode="auto">
            <a:xfrm>
              <a:off x="1320" y="779"/>
              <a:ext cx="2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187" name="Rectangle 97"/>
            <p:cNvSpPr>
              <a:spLocks noChangeArrowheads="1"/>
            </p:cNvSpPr>
            <p:nvPr/>
          </p:nvSpPr>
          <p:spPr bwMode="auto">
            <a:xfrm>
              <a:off x="1991" y="628"/>
              <a:ext cx="52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Narrow" pitchFamily="34" charset="0"/>
                  <a:cs typeface="Arial" pitchFamily="34" charset="0"/>
                </a:rPr>
                <a:t>Total Project </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188" name="Rectangle 98"/>
            <p:cNvSpPr>
              <a:spLocks noChangeArrowheads="1"/>
            </p:cNvSpPr>
            <p:nvPr/>
          </p:nvSpPr>
          <p:spPr bwMode="auto">
            <a:xfrm>
              <a:off x="1991" y="779"/>
              <a:ext cx="195"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Narrow" pitchFamily="34" charset="0"/>
                  <a:cs typeface="Arial" pitchFamily="34" charset="0"/>
                </a:rPr>
                <a:t>cost </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189" name="Rectangle 99"/>
            <p:cNvSpPr>
              <a:spLocks noChangeArrowheads="1"/>
            </p:cNvSpPr>
            <p:nvPr/>
          </p:nvSpPr>
          <p:spPr bwMode="auto">
            <a:xfrm>
              <a:off x="2168" y="779"/>
              <a:ext cx="327"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Narrow" pitchFamily="34" charset="0"/>
                  <a:cs typeface="Arial" pitchFamily="34" charset="0"/>
                </a:rPr>
                <a:t>(million)</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190" name="Rectangle 100"/>
            <p:cNvSpPr>
              <a:spLocks noChangeArrowheads="1"/>
            </p:cNvSpPr>
            <p:nvPr/>
          </p:nvSpPr>
          <p:spPr bwMode="auto">
            <a:xfrm>
              <a:off x="2462" y="779"/>
              <a:ext cx="2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191" name="Rectangle 101"/>
            <p:cNvSpPr>
              <a:spLocks noChangeArrowheads="1"/>
            </p:cNvSpPr>
            <p:nvPr/>
          </p:nvSpPr>
          <p:spPr bwMode="auto">
            <a:xfrm>
              <a:off x="2581" y="628"/>
              <a:ext cx="200"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Narrow" pitchFamily="34" charset="0"/>
                  <a:cs typeface="Arial" pitchFamily="34" charset="0"/>
                </a:rPr>
                <a:t>Year </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192" name="Rectangle 102"/>
            <p:cNvSpPr>
              <a:spLocks noChangeArrowheads="1"/>
            </p:cNvSpPr>
            <p:nvPr/>
          </p:nvSpPr>
          <p:spPr bwMode="auto">
            <a:xfrm>
              <a:off x="2581" y="779"/>
              <a:ext cx="441"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Narrow" pitchFamily="34" charset="0"/>
                  <a:cs typeface="Arial" pitchFamily="34" charset="0"/>
                </a:rPr>
                <a:t>completed </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193" name="Rectangle 103"/>
            <p:cNvSpPr>
              <a:spLocks noChangeArrowheads="1"/>
            </p:cNvSpPr>
            <p:nvPr/>
          </p:nvSpPr>
          <p:spPr bwMode="auto">
            <a:xfrm>
              <a:off x="2980" y="779"/>
              <a:ext cx="2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194" name="Rectangle 104"/>
            <p:cNvSpPr>
              <a:spLocks noChangeArrowheads="1"/>
            </p:cNvSpPr>
            <p:nvPr/>
          </p:nvSpPr>
          <p:spPr bwMode="auto">
            <a:xfrm>
              <a:off x="3103" y="628"/>
              <a:ext cx="1696"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Narrow" pitchFamily="34" charset="0"/>
                  <a:cs typeface="Arial" pitchFamily="34" charset="0"/>
                </a:rPr>
                <a:t>Project Description/beneficiaries/ Location</a:t>
              </a:r>
              <a:endParaRPr kumimoji="0" lang="en-US" altLang="en-US" sz="1400" b="0" i="0" u="none" strike="noStrike" cap="none" normalizeH="0" baseline="0" dirty="0" smtClean="0">
                <a:ln>
                  <a:noFill/>
                </a:ln>
                <a:solidFill>
                  <a:schemeClr val="tx1"/>
                </a:solidFill>
                <a:effectLst/>
                <a:cs typeface="Arial" pitchFamily="34" charset="0"/>
              </a:endParaRPr>
            </a:p>
          </p:txBody>
        </p:sp>
        <p:sp>
          <p:nvSpPr>
            <p:cNvPr id="5195" name="Rectangle 105"/>
            <p:cNvSpPr>
              <a:spLocks noChangeArrowheads="1"/>
            </p:cNvSpPr>
            <p:nvPr/>
          </p:nvSpPr>
          <p:spPr bwMode="auto">
            <a:xfrm>
              <a:off x="4637" y="628"/>
              <a:ext cx="2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196" name="Rectangle 106"/>
            <p:cNvSpPr>
              <a:spLocks noChangeArrowheads="1"/>
            </p:cNvSpPr>
            <p:nvPr/>
          </p:nvSpPr>
          <p:spPr bwMode="auto">
            <a:xfrm>
              <a:off x="978" y="625"/>
              <a:ext cx="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197" name="Rectangle 107"/>
            <p:cNvSpPr>
              <a:spLocks noChangeArrowheads="1"/>
            </p:cNvSpPr>
            <p:nvPr/>
          </p:nvSpPr>
          <p:spPr bwMode="auto">
            <a:xfrm>
              <a:off x="978" y="625"/>
              <a:ext cx="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198" name="Rectangle 108"/>
            <p:cNvSpPr>
              <a:spLocks noChangeArrowheads="1"/>
            </p:cNvSpPr>
            <p:nvPr/>
          </p:nvSpPr>
          <p:spPr bwMode="auto">
            <a:xfrm>
              <a:off x="982" y="625"/>
              <a:ext cx="95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199" name="Rectangle 109"/>
            <p:cNvSpPr>
              <a:spLocks noChangeArrowheads="1"/>
            </p:cNvSpPr>
            <p:nvPr/>
          </p:nvSpPr>
          <p:spPr bwMode="auto">
            <a:xfrm>
              <a:off x="1939" y="625"/>
              <a:ext cx="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00" name="Rectangle 110"/>
            <p:cNvSpPr>
              <a:spLocks noChangeArrowheads="1"/>
            </p:cNvSpPr>
            <p:nvPr/>
          </p:nvSpPr>
          <p:spPr bwMode="auto">
            <a:xfrm>
              <a:off x="1944" y="625"/>
              <a:ext cx="58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01" name="Rectangle 111"/>
            <p:cNvSpPr>
              <a:spLocks noChangeArrowheads="1"/>
            </p:cNvSpPr>
            <p:nvPr/>
          </p:nvSpPr>
          <p:spPr bwMode="auto">
            <a:xfrm>
              <a:off x="2529" y="625"/>
              <a:ext cx="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02" name="Rectangle 112"/>
            <p:cNvSpPr>
              <a:spLocks noChangeArrowheads="1"/>
            </p:cNvSpPr>
            <p:nvPr/>
          </p:nvSpPr>
          <p:spPr bwMode="auto">
            <a:xfrm>
              <a:off x="2534" y="625"/>
              <a:ext cx="51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03" name="Rectangle 113"/>
            <p:cNvSpPr>
              <a:spLocks noChangeArrowheads="1"/>
            </p:cNvSpPr>
            <p:nvPr/>
          </p:nvSpPr>
          <p:spPr bwMode="auto">
            <a:xfrm>
              <a:off x="3051" y="625"/>
              <a:ext cx="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04" name="Rectangle 114"/>
            <p:cNvSpPr>
              <a:spLocks noChangeArrowheads="1"/>
            </p:cNvSpPr>
            <p:nvPr/>
          </p:nvSpPr>
          <p:spPr bwMode="auto">
            <a:xfrm>
              <a:off x="3056" y="625"/>
              <a:ext cx="2351"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05" name="Rectangle 115"/>
            <p:cNvSpPr>
              <a:spLocks noChangeArrowheads="1"/>
            </p:cNvSpPr>
            <p:nvPr/>
          </p:nvSpPr>
          <p:spPr bwMode="auto">
            <a:xfrm>
              <a:off x="5407" y="625"/>
              <a:ext cx="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06" name="Rectangle 116"/>
            <p:cNvSpPr>
              <a:spLocks noChangeArrowheads="1"/>
            </p:cNvSpPr>
            <p:nvPr/>
          </p:nvSpPr>
          <p:spPr bwMode="auto">
            <a:xfrm>
              <a:off x="5407" y="625"/>
              <a:ext cx="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07" name="Rectangle 117"/>
            <p:cNvSpPr>
              <a:spLocks noChangeArrowheads="1"/>
            </p:cNvSpPr>
            <p:nvPr/>
          </p:nvSpPr>
          <p:spPr bwMode="auto">
            <a:xfrm>
              <a:off x="978" y="631"/>
              <a:ext cx="4" cy="3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08" name="Rectangle 118"/>
            <p:cNvSpPr>
              <a:spLocks noChangeArrowheads="1"/>
            </p:cNvSpPr>
            <p:nvPr/>
          </p:nvSpPr>
          <p:spPr bwMode="auto">
            <a:xfrm>
              <a:off x="1939" y="631"/>
              <a:ext cx="5" cy="3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09" name="Rectangle 119"/>
            <p:cNvSpPr>
              <a:spLocks noChangeArrowheads="1"/>
            </p:cNvSpPr>
            <p:nvPr/>
          </p:nvSpPr>
          <p:spPr bwMode="auto">
            <a:xfrm>
              <a:off x="2529" y="631"/>
              <a:ext cx="5" cy="3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10" name="Rectangle 120"/>
            <p:cNvSpPr>
              <a:spLocks noChangeArrowheads="1"/>
            </p:cNvSpPr>
            <p:nvPr/>
          </p:nvSpPr>
          <p:spPr bwMode="auto">
            <a:xfrm>
              <a:off x="3051" y="631"/>
              <a:ext cx="5" cy="3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11" name="Rectangle 121"/>
            <p:cNvSpPr>
              <a:spLocks noChangeArrowheads="1"/>
            </p:cNvSpPr>
            <p:nvPr/>
          </p:nvSpPr>
          <p:spPr bwMode="auto">
            <a:xfrm>
              <a:off x="5407" y="631"/>
              <a:ext cx="4" cy="3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12" name="Rectangle 122"/>
            <p:cNvSpPr>
              <a:spLocks noChangeArrowheads="1"/>
            </p:cNvSpPr>
            <p:nvPr/>
          </p:nvSpPr>
          <p:spPr bwMode="auto">
            <a:xfrm>
              <a:off x="1030" y="940"/>
              <a:ext cx="352"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Narrow" pitchFamily="34" charset="0"/>
                  <a:cs typeface="Arial" pitchFamily="34" charset="0"/>
                </a:rPr>
                <a:t>Limpopo</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213" name="Rectangle 123"/>
            <p:cNvSpPr>
              <a:spLocks noChangeArrowheads="1"/>
            </p:cNvSpPr>
            <p:nvPr/>
          </p:nvSpPr>
          <p:spPr bwMode="auto">
            <a:xfrm>
              <a:off x="1381" y="950"/>
              <a:ext cx="2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214" name="Rectangle 124"/>
            <p:cNvSpPr>
              <a:spLocks noChangeArrowheads="1"/>
            </p:cNvSpPr>
            <p:nvPr/>
          </p:nvSpPr>
          <p:spPr bwMode="auto">
            <a:xfrm>
              <a:off x="978" y="931"/>
              <a:ext cx="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15" name="Rectangle 125"/>
            <p:cNvSpPr>
              <a:spLocks noChangeArrowheads="1"/>
            </p:cNvSpPr>
            <p:nvPr/>
          </p:nvSpPr>
          <p:spPr bwMode="auto">
            <a:xfrm>
              <a:off x="982" y="931"/>
              <a:ext cx="95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16" name="Rectangle 126"/>
            <p:cNvSpPr>
              <a:spLocks noChangeArrowheads="1"/>
            </p:cNvSpPr>
            <p:nvPr/>
          </p:nvSpPr>
          <p:spPr bwMode="auto">
            <a:xfrm>
              <a:off x="1939" y="931"/>
              <a:ext cx="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17" name="Rectangle 127"/>
            <p:cNvSpPr>
              <a:spLocks noChangeArrowheads="1"/>
            </p:cNvSpPr>
            <p:nvPr/>
          </p:nvSpPr>
          <p:spPr bwMode="auto">
            <a:xfrm>
              <a:off x="1944" y="931"/>
              <a:ext cx="58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18" name="Rectangle 128"/>
            <p:cNvSpPr>
              <a:spLocks noChangeArrowheads="1"/>
            </p:cNvSpPr>
            <p:nvPr/>
          </p:nvSpPr>
          <p:spPr bwMode="auto">
            <a:xfrm>
              <a:off x="2529" y="931"/>
              <a:ext cx="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19" name="Rectangle 129"/>
            <p:cNvSpPr>
              <a:spLocks noChangeArrowheads="1"/>
            </p:cNvSpPr>
            <p:nvPr/>
          </p:nvSpPr>
          <p:spPr bwMode="auto">
            <a:xfrm>
              <a:off x="2534" y="931"/>
              <a:ext cx="51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20" name="Rectangle 130"/>
            <p:cNvSpPr>
              <a:spLocks noChangeArrowheads="1"/>
            </p:cNvSpPr>
            <p:nvPr/>
          </p:nvSpPr>
          <p:spPr bwMode="auto">
            <a:xfrm>
              <a:off x="3051" y="931"/>
              <a:ext cx="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21" name="Rectangle 131"/>
            <p:cNvSpPr>
              <a:spLocks noChangeArrowheads="1"/>
            </p:cNvSpPr>
            <p:nvPr/>
          </p:nvSpPr>
          <p:spPr bwMode="auto">
            <a:xfrm>
              <a:off x="3056" y="931"/>
              <a:ext cx="2351"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22" name="Rectangle 132"/>
            <p:cNvSpPr>
              <a:spLocks noChangeArrowheads="1"/>
            </p:cNvSpPr>
            <p:nvPr/>
          </p:nvSpPr>
          <p:spPr bwMode="auto">
            <a:xfrm>
              <a:off x="5407" y="931"/>
              <a:ext cx="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23" name="Rectangle 133"/>
            <p:cNvSpPr>
              <a:spLocks noChangeArrowheads="1"/>
            </p:cNvSpPr>
            <p:nvPr/>
          </p:nvSpPr>
          <p:spPr bwMode="auto">
            <a:xfrm>
              <a:off x="978" y="937"/>
              <a:ext cx="4" cy="1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24" name="Rectangle 134"/>
            <p:cNvSpPr>
              <a:spLocks noChangeArrowheads="1"/>
            </p:cNvSpPr>
            <p:nvPr/>
          </p:nvSpPr>
          <p:spPr bwMode="auto">
            <a:xfrm>
              <a:off x="5407" y="937"/>
              <a:ext cx="4" cy="16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25" name="Rectangle 135"/>
            <p:cNvSpPr>
              <a:spLocks noChangeArrowheads="1"/>
            </p:cNvSpPr>
            <p:nvPr/>
          </p:nvSpPr>
          <p:spPr bwMode="auto">
            <a:xfrm>
              <a:off x="1030" y="1106"/>
              <a:ext cx="79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Groblersdal / </a:t>
              </a:r>
              <a:r>
                <a:rPr kumimoji="0" lang="en-US" altLang="en-US" sz="1400" b="0" i="0" u="none" strike="noStrike" cap="none" normalizeH="0" baseline="0" dirty="0" err="1" smtClean="0">
                  <a:ln>
                    <a:noFill/>
                  </a:ln>
                  <a:solidFill>
                    <a:srgbClr val="000000"/>
                  </a:solidFill>
                  <a:effectLst/>
                  <a:latin typeface="Arial Narrow" pitchFamily="34" charset="0"/>
                  <a:cs typeface="Arial" pitchFamily="34" charset="0"/>
                </a:rPr>
                <a:t>Luckau</a:t>
              </a: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 </a:t>
              </a:r>
              <a:endParaRPr kumimoji="0" lang="en-US" altLang="en-US" sz="1400" b="0" i="0" u="none" strike="noStrike" cap="none" normalizeH="0" baseline="0" dirty="0" smtClean="0">
                <a:ln>
                  <a:noFill/>
                </a:ln>
                <a:solidFill>
                  <a:schemeClr val="tx1"/>
                </a:solidFill>
                <a:effectLst/>
                <a:cs typeface="Arial" pitchFamily="34" charset="0"/>
              </a:endParaRPr>
            </a:p>
          </p:txBody>
        </p:sp>
        <p:sp>
          <p:nvSpPr>
            <p:cNvPr id="5226" name="Rectangle 136"/>
            <p:cNvSpPr>
              <a:spLocks noChangeArrowheads="1"/>
            </p:cNvSpPr>
            <p:nvPr/>
          </p:nvSpPr>
          <p:spPr bwMode="auto">
            <a:xfrm>
              <a:off x="1030" y="1257"/>
              <a:ext cx="190"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Narrow" pitchFamily="34" charset="0"/>
                  <a:cs typeface="Arial" pitchFamily="34" charset="0"/>
                </a:rPr>
                <a:t>BWS</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227" name="Rectangle 137"/>
            <p:cNvSpPr>
              <a:spLocks noChangeArrowheads="1"/>
            </p:cNvSpPr>
            <p:nvPr/>
          </p:nvSpPr>
          <p:spPr bwMode="auto">
            <a:xfrm>
              <a:off x="1203" y="1257"/>
              <a:ext cx="2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228" name="Rectangle 138"/>
            <p:cNvSpPr>
              <a:spLocks noChangeArrowheads="1"/>
            </p:cNvSpPr>
            <p:nvPr/>
          </p:nvSpPr>
          <p:spPr bwMode="auto">
            <a:xfrm>
              <a:off x="1991" y="1106"/>
              <a:ext cx="315"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Narrow" pitchFamily="34" charset="0"/>
                  <a:cs typeface="Arial" pitchFamily="34" charset="0"/>
                </a:rPr>
                <a:t>R30.580</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229" name="Rectangle 139"/>
            <p:cNvSpPr>
              <a:spLocks noChangeArrowheads="1"/>
            </p:cNvSpPr>
            <p:nvPr/>
          </p:nvSpPr>
          <p:spPr bwMode="auto">
            <a:xfrm>
              <a:off x="2277" y="1106"/>
              <a:ext cx="2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230" name="Rectangle 140"/>
            <p:cNvSpPr>
              <a:spLocks noChangeArrowheads="1"/>
            </p:cNvSpPr>
            <p:nvPr/>
          </p:nvSpPr>
          <p:spPr bwMode="auto">
            <a:xfrm>
              <a:off x="2581" y="1106"/>
              <a:ext cx="295"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Narrow" pitchFamily="34" charset="0"/>
                  <a:cs typeface="Arial" pitchFamily="34" charset="0"/>
                </a:rPr>
                <a:t>2010/11</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231" name="Rectangle 141"/>
            <p:cNvSpPr>
              <a:spLocks noChangeArrowheads="1"/>
            </p:cNvSpPr>
            <p:nvPr/>
          </p:nvSpPr>
          <p:spPr bwMode="auto">
            <a:xfrm>
              <a:off x="2854" y="1106"/>
              <a:ext cx="2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232" name="Rectangle 142"/>
            <p:cNvSpPr>
              <a:spLocks noChangeArrowheads="1"/>
            </p:cNvSpPr>
            <p:nvPr/>
          </p:nvSpPr>
          <p:spPr bwMode="auto">
            <a:xfrm>
              <a:off x="3103" y="1106"/>
              <a:ext cx="1008"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The project supply water (b</a:t>
              </a:r>
              <a:endParaRPr kumimoji="0" lang="en-US" altLang="en-US" sz="1400" b="0" i="0" u="none" strike="noStrike" cap="none" normalizeH="0" baseline="0" dirty="0" smtClean="0">
                <a:ln>
                  <a:noFill/>
                </a:ln>
                <a:solidFill>
                  <a:schemeClr val="tx1"/>
                </a:solidFill>
                <a:effectLst/>
                <a:cs typeface="Arial" pitchFamily="34" charset="0"/>
              </a:endParaRPr>
            </a:p>
          </p:txBody>
        </p:sp>
        <p:sp>
          <p:nvSpPr>
            <p:cNvPr id="5233" name="Rectangle 143"/>
            <p:cNvSpPr>
              <a:spLocks noChangeArrowheads="1"/>
            </p:cNvSpPr>
            <p:nvPr/>
          </p:nvSpPr>
          <p:spPr bwMode="auto">
            <a:xfrm>
              <a:off x="4087" y="1106"/>
              <a:ext cx="1398"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000000"/>
                  </a:solidFill>
                  <a:effectLst/>
                  <a:latin typeface="Arial Narrow" pitchFamily="34" charset="0"/>
                  <a:cs typeface="Arial" pitchFamily="34" charset="0"/>
                </a:rPr>
                <a:t>enefitted</a:t>
              </a: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 to some 21,905 households</a:t>
              </a:r>
              <a:endParaRPr kumimoji="0" lang="en-US" altLang="en-US" sz="1400" b="0" i="0" u="none" strike="noStrike" cap="none" normalizeH="0" baseline="0" dirty="0" smtClean="0">
                <a:ln>
                  <a:noFill/>
                </a:ln>
                <a:solidFill>
                  <a:schemeClr val="tx1"/>
                </a:solidFill>
                <a:effectLst/>
                <a:cs typeface="Arial" pitchFamily="34" charset="0"/>
              </a:endParaRPr>
            </a:p>
          </p:txBody>
        </p:sp>
        <p:sp>
          <p:nvSpPr>
            <p:cNvPr id="5234" name="Rectangle 144"/>
            <p:cNvSpPr>
              <a:spLocks noChangeArrowheads="1"/>
            </p:cNvSpPr>
            <p:nvPr/>
          </p:nvSpPr>
          <p:spPr bwMode="auto">
            <a:xfrm>
              <a:off x="5358" y="1106"/>
              <a:ext cx="2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235" name="Rectangle 145"/>
            <p:cNvSpPr>
              <a:spLocks noChangeArrowheads="1"/>
            </p:cNvSpPr>
            <p:nvPr/>
          </p:nvSpPr>
          <p:spPr bwMode="auto">
            <a:xfrm>
              <a:off x="3103" y="1257"/>
              <a:ext cx="2380"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to several communities situated on the road from Groblersdal to </a:t>
              </a:r>
              <a:endParaRPr kumimoji="0" lang="en-US" altLang="en-US" sz="1400" b="0" i="0" u="none" strike="noStrike" cap="none" normalizeH="0" baseline="0" dirty="0" smtClean="0">
                <a:ln>
                  <a:noFill/>
                </a:ln>
                <a:solidFill>
                  <a:schemeClr val="tx1"/>
                </a:solidFill>
                <a:effectLst/>
                <a:cs typeface="Arial" pitchFamily="34" charset="0"/>
              </a:endParaRPr>
            </a:p>
          </p:txBody>
        </p:sp>
        <p:sp>
          <p:nvSpPr>
            <p:cNvPr id="5236" name="Rectangle 146"/>
            <p:cNvSpPr>
              <a:spLocks noChangeArrowheads="1"/>
            </p:cNvSpPr>
            <p:nvPr/>
          </p:nvSpPr>
          <p:spPr bwMode="auto">
            <a:xfrm>
              <a:off x="3103" y="1406"/>
              <a:ext cx="2277"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Narrow" pitchFamily="34" charset="0"/>
                  <a:cs typeface="Arial" pitchFamily="34" charset="0"/>
                </a:rPr>
                <a:t>Nebo. The project covers Tafelkop and other villages such as </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237" name="Rectangle 147"/>
            <p:cNvSpPr>
              <a:spLocks noChangeArrowheads="1"/>
            </p:cNvSpPr>
            <p:nvPr/>
          </p:nvSpPr>
          <p:spPr bwMode="auto">
            <a:xfrm>
              <a:off x="3103" y="1556"/>
              <a:ext cx="1025"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000000"/>
                  </a:solidFill>
                  <a:effectLst/>
                  <a:latin typeface="Arial Narrow" pitchFamily="34" charset="0"/>
                  <a:cs typeface="Arial" pitchFamily="34" charset="0"/>
                </a:rPr>
                <a:t>Legolaneng</a:t>
              </a: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 Maruleng, </a:t>
              </a:r>
              <a:r>
                <a:rPr kumimoji="0" lang="en-US" altLang="en-US" sz="1400" b="0" i="0" u="none" strike="noStrike" cap="none" normalizeH="0" baseline="0" dirty="0" err="1" smtClean="0">
                  <a:ln>
                    <a:noFill/>
                  </a:ln>
                  <a:solidFill>
                    <a:srgbClr val="000000"/>
                  </a:solidFill>
                  <a:effectLst/>
                  <a:latin typeface="Arial Narrow" pitchFamily="34" charset="0"/>
                  <a:cs typeface="Arial" pitchFamily="34" charset="0"/>
                </a:rPr>
                <a:t>Kga</a:t>
              </a:r>
              <a:endParaRPr kumimoji="0" lang="en-US" altLang="en-US" sz="1400" b="0" i="0" u="none" strike="noStrike" cap="none" normalizeH="0" baseline="0" dirty="0" smtClean="0">
                <a:ln>
                  <a:noFill/>
                </a:ln>
                <a:solidFill>
                  <a:schemeClr val="tx1"/>
                </a:solidFill>
                <a:effectLst/>
                <a:cs typeface="Arial" pitchFamily="34" charset="0"/>
              </a:endParaRPr>
            </a:p>
          </p:txBody>
        </p:sp>
        <p:sp>
          <p:nvSpPr>
            <p:cNvPr id="5238" name="Rectangle 148"/>
            <p:cNvSpPr>
              <a:spLocks noChangeArrowheads="1"/>
            </p:cNvSpPr>
            <p:nvPr/>
          </p:nvSpPr>
          <p:spPr bwMode="auto">
            <a:xfrm>
              <a:off x="4184" y="1556"/>
              <a:ext cx="28"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Narrow" pitchFamily="34" charset="0"/>
                  <a:cs typeface="Arial" pitchFamily="34" charset="0"/>
                </a:rPr>
                <a:t>-</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239" name="Rectangle 149"/>
            <p:cNvSpPr>
              <a:spLocks noChangeArrowheads="1"/>
            </p:cNvSpPr>
            <p:nvPr/>
          </p:nvSpPr>
          <p:spPr bwMode="auto">
            <a:xfrm>
              <a:off x="4210" y="1556"/>
              <a:ext cx="112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000000"/>
                  </a:solidFill>
                  <a:effectLst/>
                  <a:latin typeface="Arial Narrow" pitchFamily="34" charset="0"/>
                  <a:cs typeface="Arial" pitchFamily="34" charset="0"/>
                </a:rPr>
                <a:t>Phamadi</a:t>
              </a: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 </a:t>
              </a:r>
              <a:r>
                <a:rPr kumimoji="0" lang="en-US" altLang="en-US" sz="1400" b="0" i="0" u="none" strike="noStrike" cap="none" normalizeH="0" baseline="0" dirty="0" err="1" smtClean="0">
                  <a:ln>
                    <a:noFill/>
                  </a:ln>
                  <a:solidFill>
                    <a:srgbClr val="000000"/>
                  </a:solidFill>
                  <a:effectLst/>
                  <a:latin typeface="Arial Narrow" pitchFamily="34" charset="0"/>
                  <a:cs typeface="Arial" pitchFamily="34" charset="0"/>
                </a:rPr>
                <a:t>Motsephiri</a:t>
              </a: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 </a:t>
              </a:r>
              <a:r>
                <a:rPr kumimoji="0" lang="en-US" altLang="en-US" sz="1400" b="0" i="0" u="none" strike="noStrike" cap="none" normalizeH="0" baseline="0" dirty="0" err="1" smtClean="0">
                  <a:ln>
                    <a:noFill/>
                  </a:ln>
                  <a:solidFill>
                    <a:srgbClr val="000000"/>
                  </a:solidFill>
                  <a:effectLst/>
                  <a:latin typeface="Arial Narrow" pitchFamily="34" charset="0"/>
                  <a:cs typeface="Arial" pitchFamily="34" charset="0"/>
                </a:rPr>
                <a:t>Luckau</a:t>
              </a: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 </a:t>
              </a:r>
              <a:endParaRPr kumimoji="0" lang="en-US" altLang="en-US" sz="1400" b="0" i="0" u="none" strike="noStrike" cap="none" normalizeH="0" baseline="0" dirty="0" smtClean="0">
                <a:ln>
                  <a:noFill/>
                </a:ln>
                <a:solidFill>
                  <a:schemeClr val="tx1"/>
                </a:solidFill>
                <a:effectLst/>
                <a:cs typeface="Arial" pitchFamily="34" charset="0"/>
              </a:endParaRPr>
            </a:p>
          </p:txBody>
        </p:sp>
        <p:sp>
          <p:nvSpPr>
            <p:cNvPr id="5240" name="Rectangle 150"/>
            <p:cNvSpPr>
              <a:spLocks noChangeArrowheads="1"/>
            </p:cNvSpPr>
            <p:nvPr/>
          </p:nvSpPr>
          <p:spPr bwMode="auto">
            <a:xfrm>
              <a:off x="3103" y="1705"/>
              <a:ext cx="1866"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Narrow" pitchFamily="34" charset="0"/>
                  <a:cs typeface="Arial" pitchFamily="34" charset="0"/>
                </a:rPr>
                <a:t>Sephaku, Vlakfontein, Maretheng and Nkadimeng </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241" name="Rectangle 151"/>
            <p:cNvSpPr>
              <a:spLocks noChangeArrowheads="1"/>
            </p:cNvSpPr>
            <p:nvPr/>
          </p:nvSpPr>
          <p:spPr bwMode="auto">
            <a:xfrm>
              <a:off x="5064" y="1705"/>
              <a:ext cx="349"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Narrow" pitchFamily="34" charset="0"/>
                  <a:cs typeface="Arial" pitchFamily="34" charset="0"/>
                </a:rPr>
                <a:t>(Greater </a:t>
              </a:r>
              <a:endParaRPr kumimoji="0" lang="en-US" altLang="en-US" sz="1400" b="0" i="0" u="none" strike="noStrike" cap="none" normalizeH="0" baseline="0" dirty="0" smtClean="0">
                <a:ln>
                  <a:noFill/>
                </a:ln>
                <a:solidFill>
                  <a:schemeClr val="tx1"/>
                </a:solidFill>
                <a:effectLst/>
                <a:cs typeface="Arial" pitchFamily="34" charset="0"/>
              </a:endParaRPr>
            </a:p>
          </p:txBody>
        </p:sp>
        <p:sp>
          <p:nvSpPr>
            <p:cNvPr id="5242" name="Rectangle 152"/>
            <p:cNvSpPr>
              <a:spLocks noChangeArrowheads="1"/>
            </p:cNvSpPr>
            <p:nvPr/>
          </p:nvSpPr>
          <p:spPr bwMode="auto">
            <a:xfrm>
              <a:off x="3103" y="1856"/>
              <a:ext cx="676"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Narrow" pitchFamily="34" charset="0"/>
                  <a:cs typeface="Arial" pitchFamily="34" charset="0"/>
                </a:rPr>
                <a:t>Sekhukhune DM)</a:t>
              </a:r>
              <a:endParaRPr kumimoji="0" lang="en-US" altLang="en-US" sz="1400" b="0" i="0" u="none" strike="noStrike" cap="none" normalizeH="0" baseline="0" dirty="0" smtClean="0">
                <a:ln>
                  <a:noFill/>
                </a:ln>
                <a:solidFill>
                  <a:schemeClr val="tx1"/>
                </a:solidFill>
                <a:effectLst/>
                <a:cs typeface="Arial" pitchFamily="34" charset="0"/>
              </a:endParaRPr>
            </a:p>
          </p:txBody>
        </p:sp>
        <p:sp>
          <p:nvSpPr>
            <p:cNvPr id="5243" name="Rectangle 153"/>
            <p:cNvSpPr>
              <a:spLocks noChangeArrowheads="1"/>
            </p:cNvSpPr>
            <p:nvPr/>
          </p:nvSpPr>
          <p:spPr bwMode="auto">
            <a:xfrm>
              <a:off x="3716" y="1856"/>
              <a:ext cx="2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Narrow" pitchFamily="34" charset="0"/>
                  <a:cs typeface="Arial" pitchFamily="34" charset="0"/>
                </a:rPr>
                <a:t> </a:t>
              </a:r>
              <a:endParaRPr kumimoji="0" lang="en-US" altLang="en-US" sz="1400" b="0" i="0" u="none" strike="noStrike" cap="none" normalizeH="0" baseline="0" smtClean="0">
                <a:ln>
                  <a:noFill/>
                </a:ln>
                <a:solidFill>
                  <a:schemeClr val="tx1"/>
                </a:solidFill>
                <a:effectLst/>
                <a:cs typeface="Arial" pitchFamily="34" charset="0"/>
              </a:endParaRPr>
            </a:p>
          </p:txBody>
        </p:sp>
        <p:sp>
          <p:nvSpPr>
            <p:cNvPr id="5244" name="Rectangle 154"/>
            <p:cNvSpPr>
              <a:spLocks noChangeArrowheads="1"/>
            </p:cNvSpPr>
            <p:nvPr/>
          </p:nvSpPr>
          <p:spPr bwMode="auto">
            <a:xfrm>
              <a:off x="978" y="1103"/>
              <a:ext cx="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45" name="Rectangle 155"/>
            <p:cNvSpPr>
              <a:spLocks noChangeArrowheads="1"/>
            </p:cNvSpPr>
            <p:nvPr/>
          </p:nvSpPr>
          <p:spPr bwMode="auto">
            <a:xfrm>
              <a:off x="982" y="1103"/>
              <a:ext cx="95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46" name="Rectangle 156"/>
            <p:cNvSpPr>
              <a:spLocks noChangeArrowheads="1"/>
            </p:cNvSpPr>
            <p:nvPr/>
          </p:nvSpPr>
          <p:spPr bwMode="auto">
            <a:xfrm>
              <a:off x="1939" y="1103"/>
              <a:ext cx="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47" name="Rectangle 157"/>
            <p:cNvSpPr>
              <a:spLocks noChangeArrowheads="1"/>
            </p:cNvSpPr>
            <p:nvPr/>
          </p:nvSpPr>
          <p:spPr bwMode="auto">
            <a:xfrm>
              <a:off x="1944" y="1103"/>
              <a:ext cx="58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48" name="Rectangle 158"/>
            <p:cNvSpPr>
              <a:spLocks noChangeArrowheads="1"/>
            </p:cNvSpPr>
            <p:nvPr/>
          </p:nvSpPr>
          <p:spPr bwMode="auto">
            <a:xfrm>
              <a:off x="2529" y="1103"/>
              <a:ext cx="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49" name="Rectangle 159"/>
            <p:cNvSpPr>
              <a:spLocks noChangeArrowheads="1"/>
            </p:cNvSpPr>
            <p:nvPr/>
          </p:nvSpPr>
          <p:spPr bwMode="auto">
            <a:xfrm>
              <a:off x="2534" y="1103"/>
              <a:ext cx="51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50" name="Rectangle 160"/>
            <p:cNvSpPr>
              <a:spLocks noChangeArrowheads="1"/>
            </p:cNvSpPr>
            <p:nvPr/>
          </p:nvSpPr>
          <p:spPr bwMode="auto">
            <a:xfrm>
              <a:off x="3051" y="1103"/>
              <a:ext cx="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51" name="Rectangle 161"/>
            <p:cNvSpPr>
              <a:spLocks noChangeArrowheads="1"/>
            </p:cNvSpPr>
            <p:nvPr/>
          </p:nvSpPr>
          <p:spPr bwMode="auto">
            <a:xfrm>
              <a:off x="3056" y="1103"/>
              <a:ext cx="2351"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52" name="Rectangle 162"/>
            <p:cNvSpPr>
              <a:spLocks noChangeArrowheads="1"/>
            </p:cNvSpPr>
            <p:nvPr/>
          </p:nvSpPr>
          <p:spPr bwMode="auto">
            <a:xfrm>
              <a:off x="5407" y="1103"/>
              <a:ext cx="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53" name="Rectangle 163"/>
            <p:cNvSpPr>
              <a:spLocks noChangeArrowheads="1"/>
            </p:cNvSpPr>
            <p:nvPr/>
          </p:nvSpPr>
          <p:spPr bwMode="auto">
            <a:xfrm>
              <a:off x="978" y="1109"/>
              <a:ext cx="4" cy="9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54" name="Rectangle 164"/>
            <p:cNvSpPr>
              <a:spLocks noChangeArrowheads="1"/>
            </p:cNvSpPr>
            <p:nvPr/>
          </p:nvSpPr>
          <p:spPr bwMode="auto">
            <a:xfrm>
              <a:off x="978" y="2009"/>
              <a:ext cx="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55" name="Rectangle 165"/>
            <p:cNvSpPr>
              <a:spLocks noChangeArrowheads="1"/>
            </p:cNvSpPr>
            <p:nvPr/>
          </p:nvSpPr>
          <p:spPr bwMode="auto">
            <a:xfrm>
              <a:off x="978" y="2009"/>
              <a:ext cx="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56" name="Rectangle 166"/>
            <p:cNvSpPr>
              <a:spLocks noChangeArrowheads="1"/>
            </p:cNvSpPr>
            <p:nvPr/>
          </p:nvSpPr>
          <p:spPr bwMode="auto">
            <a:xfrm>
              <a:off x="982" y="2009"/>
              <a:ext cx="95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57" name="Rectangle 167"/>
            <p:cNvSpPr>
              <a:spLocks noChangeArrowheads="1"/>
            </p:cNvSpPr>
            <p:nvPr/>
          </p:nvSpPr>
          <p:spPr bwMode="auto">
            <a:xfrm>
              <a:off x="1939" y="1109"/>
              <a:ext cx="5" cy="9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58" name="Rectangle 168"/>
            <p:cNvSpPr>
              <a:spLocks noChangeArrowheads="1"/>
            </p:cNvSpPr>
            <p:nvPr/>
          </p:nvSpPr>
          <p:spPr bwMode="auto">
            <a:xfrm>
              <a:off x="1939" y="2009"/>
              <a:ext cx="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59" name="Rectangle 169"/>
            <p:cNvSpPr>
              <a:spLocks noChangeArrowheads="1"/>
            </p:cNvSpPr>
            <p:nvPr/>
          </p:nvSpPr>
          <p:spPr bwMode="auto">
            <a:xfrm>
              <a:off x="1944" y="2009"/>
              <a:ext cx="58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60" name="Rectangle 170"/>
            <p:cNvSpPr>
              <a:spLocks noChangeArrowheads="1"/>
            </p:cNvSpPr>
            <p:nvPr/>
          </p:nvSpPr>
          <p:spPr bwMode="auto">
            <a:xfrm>
              <a:off x="2529" y="1109"/>
              <a:ext cx="5" cy="9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61" name="Rectangle 171"/>
            <p:cNvSpPr>
              <a:spLocks noChangeArrowheads="1"/>
            </p:cNvSpPr>
            <p:nvPr/>
          </p:nvSpPr>
          <p:spPr bwMode="auto">
            <a:xfrm>
              <a:off x="2529" y="2009"/>
              <a:ext cx="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62" name="Rectangle 172"/>
            <p:cNvSpPr>
              <a:spLocks noChangeArrowheads="1"/>
            </p:cNvSpPr>
            <p:nvPr/>
          </p:nvSpPr>
          <p:spPr bwMode="auto">
            <a:xfrm>
              <a:off x="2534" y="2009"/>
              <a:ext cx="517"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63" name="Rectangle 173"/>
            <p:cNvSpPr>
              <a:spLocks noChangeArrowheads="1"/>
            </p:cNvSpPr>
            <p:nvPr/>
          </p:nvSpPr>
          <p:spPr bwMode="auto">
            <a:xfrm>
              <a:off x="3051" y="1109"/>
              <a:ext cx="5" cy="9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64" name="Rectangle 174"/>
            <p:cNvSpPr>
              <a:spLocks noChangeArrowheads="1"/>
            </p:cNvSpPr>
            <p:nvPr/>
          </p:nvSpPr>
          <p:spPr bwMode="auto">
            <a:xfrm>
              <a:off x="3051" y="2009"/>
              <a:ext cx="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65" name="Rectangle 175"/>
            <p:cNvSpPr>
              <a:spLocks noChangeArrowheads="1"/>
            </p:cNvSpPr>
            <p:nvPr/>
          </p:nvSpPr>
          <p:spPr bwMode="auto">
            <a:xfrm>
              <a:off x="3056" y="2009"/>
              <a:ext cx="2351"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66" name="Rectangle 176"/>
            <p:cNvSpPr>
              <a:spLocks noChangeArrowheads="1"/>
            </p:cNvSpPr>
            <p:nvPr/>
          </p:nvSpPr>
          <p:spPr bwMode="auto">
            <a:xfrm>
              <a:off x="5407" y="1109"/>
              <a:ext cx="4" cy="9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67" name="Rectangle 177"/>
            <p:cNvSpPr>
              <a:spLocks noChangeArrowheads="1"/>
            </p:cNvSpPr>
            <p:nvPr/>
          </p:nvSpPr>
          <p:spPr bwMode="auto">
            <a:xfrm>
              <a:off x="5407" y="2009"/>
              <a:ext cx="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68" name="Rectangle 178"/>
            <p:cNvSpPr>
              <a:spLocks noChangeArrowheads="1"/>
            </p:cNvSpPr>
            <p:nvPr/>
          </p:nvSpPr>
          <p:spPr bwMode="auto">
            <a:xfrm>
              <a:off x="5407" y="2009"/>
              <a:ext cx="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sz="1400"/>
            </a:p>
          </p:txBody>
        </p:sp>
        <p:sp>
          <p:nvSpPr>
            <p:cNvPr id="5269" name="Rectangle 179"/>
            <p:cNvSpPr>
              <a:spLocks noChangeArrowheads="1"/>
            </p:cNvSpPr>
            <p:nvPr/>
          </p:nvSpPr>
          <p:spPr bwMode="auto">
            <a:xfrm>
              <a:off x="1030" y="2021"/>
              <a:ext cx="25"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400" b="0" i="0" u="none" strike="noStrike" cap="none" normalizeH="0" baseline="0" smtClean="0">
                <a:ln>
                  <a:noFill/>
                </a:ln>
                <a:solidFill>
                  <a:schemeClr val="tx1"/>
                </a:solidFill>
                <a:effectLst/>
                <a:cs typeface="Arial" pitchFamily="34" charset="0"/>
              </a:endParaRPr>
            </a:p>
          </p:txBody>
        </p:sp>
      </p:grpSp>
      <p:sp>
        <p:nvSpPr>
          <p:cNvPr id="93"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8</a:t>
            </a:fld>
            <a:endParaRPr lang="en-ZA" altLang="en-US" sz="1200" smtClean="0">
              <a:solidFill>
                <a:srgbClr val="000000"/>
              </a:solidFill>
            </a:endParaRPr>
          </a:p>
        </p:txBody>
      </p:sp>
    </p:spTree>
    <p:extLst>
      <p:ext uri="{BB962C8B-B14F-4D97-AF65-F5344CB8AC3E}">
        <p14:creationId xmlns:p14="http://schemas.microsoft.com/office/powerpoint/2010/main" xmlns="" val="3250646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656" y="36514"/>
            <a:ext cx="8229600" cy="525462"/>
          </a:xfrm>
        </p:spPr>
        <p:txBody>
          <a:bodyPr/>
          <a:lstStyle/>
          <a:p>
            <a:r>
              <a:rPr lang="en-ZA" dirty="0" smtClean="0"/>
              <a:t>Projects Completed in MP and Impact</a:t>
            </a:r>
            <a:endParaRPr lang="en-ZA" dirty="0"/>
          </a:p>
        </p:txBody>
      </p:sp>
      <p:sp>
        <p:nvSpPr>
          <p:cNvPr id="3" name="Content Placeholder 2"/>
          <p:cNvSpPr>
            <a:spLocks noGrp="1"/>
          </p:cNvSpPr>
          <p:nvPr>
            <p:ph idx="1"/>
          </p:nvPr>
        </p:nvSpPr>
        <p:spPr>
          <a:xfrm>
            <a:off x="1552754" y="992777"/>
            <a:ext cx="7134045" cy="5133387"/>
          </a:xfrm>
        </p:spPr>
        <p:txBody>
          <a:bodyPr/>
          <a:lstStyle/>
          <a:p>
            <a:pPr marL="352425" lvl="1" indent="-352425">
              <a:buFont typeface="Arial" pitchFamily="34" charset="0"/>
              <a:buChar char="•"/>
            </a:pPr>
            <a:endParaRPr lang="en-ZA" b="1" dirty="0" smtClean="0"/>
          </a:p>
          <a:p>
            <a:endParaRPr lang="en-Z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5424" y="800100"/>
            <a:ext cx="7343775" cy="559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1"/>
          <p:cNvSpPr>
            <a:spLocks noGrp="1"/>
          </p:cNvSpPr>
          <p:nvPr>
            <p:ph type="sldNum" sz="quarter" idx="11"/>
          </p:nvPr>
        </p:nvSpPr>
        <p:spPr bwMode="auto">
          <a:xfrm>
            <a:off x="6615150" y="6024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8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84" charset="-128"/>
                <a:cs typeface="Arial" panose="020B0604020202020204" pitchFamily="34" charset="0"/>
              </a:defRPr>
            </a:lvl9pPr>
          </a:lstStyle>
          <a:p>
            <a:pPr algn="r" defTabSz="914400" fontAlgn="base">
              <a:spcBef>
                <a:spcPct val="0"/>
              </a:spcBef>
              <a:spcAft>
                <a:spcPct val="0"/>
              </a:spcAft>
              <a:buFontTx/>
              <a:buNone/>
              <a:defRPr/>
            </a:pPr>
            <a:fld id="{F5C9D4BB-77C5-47D1-B31C-4784F0556803}" type="slidenum">
              <a:rPr lang="en-ZA" altLang="en-US" sz="1200" smtClean="0">
                <a:solidFill>
                  <a:srgbClr val="000000"/>
                </a:solidFill>
              </a:rPr>
              <a:pPr algn="r" defTabSz="914400" fontAlgn="base">
                <a:spcBef>
                  <a:spcPct val="0"/>
                </a:spcBef>
                <a:spcAft>
                  <a:spcPct val="0"/>
                </a:spcAft>
                <a:buFontTx/>
                <a:buNone/>
                <a:defRPr/>
              </a:pPr>
              <a:t>9</a:t>
            </a:fld>
            <a:endParaRPr lang="en-ZA" altLang="en-US" sz="1200" smtClean="0">
              <a:solidFill>
                <a:srgbClr val="000000"/>
              </a:solidFill>
            </a:endParaRPr>
          </a:p>
        </p:txBody>
      </p:sp>
    </p:spTree>
    <p:extLst>
      <p:ext uri="{BB962C8B-B14F-4D97-AF65-F5344CB8AC3E}">
        <p14:creationId xmlns:p14="http://schemas.microsoft.com/office/powerpoint/2010/main" xmlns="" val="2782591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2 April 15 presentation RBIG 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2 April 15 presentation RBIG 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2 April 15 presentation RBIG 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6_2 April 15 presentation RBIG 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3_2 April 15 presentation RBIG 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5_2 April 15 presentation RBIG 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7_2 April 15 presentation RBIG 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Minister review RBIG 2Jan 15 v1 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8_2 April 15 presentation RBIG 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4_2 April 15 presentation RBIG 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16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7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8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 April 15 presentation RBIG NT</Template>
  <TotalTime>12815</TotalTime>
  <Words>4095</Words>
  <Application>Microsoft Office PowerPoint</Application>
  <PresentationFormat>On-screen Show (4:3)</PresentationFormat>
  <Paragraphs>1205</Paragraphs>
  <Slides>39</Slides>
  <Notes>5</Notes>
  <HiddenSlides>0</HiddenSlides>
  <MMClips>0</MMClips>
  <ScaleCrop>false</ScaleCrop>
  <HeadingPairs>
    <vt:vector size="4" baseType="variant">
      <vt:variant>
        <vt:lpstr>Theme</vt:lpstr>
      </vt:variant>
      <vt:variant>
        <vt:i4>19</vt:i4>
      </vt:variant>
      <vt:variant>
        <vt:lpstr>Slide Titles</vt:lpstr>
      </vt:variant>
      <vt:variant>
        <vt:i4>39</vt:i4>
      </vt:variant>
    </vt:vector>
  </HeadingPairs>
  <TitlesOfParts>
    <vt:vector size="58" baseType="lpstr">
      <vt:lpstr>2 April 15 presentation RBIG NT</vt:lpstr>
      <vt:lpstr>116_blank</vt:lpstr>
      <vt:lpstr>5_blank</vt:lpstr>
      <vt:lpstr>6_blank</vt:lpstr>
      <vt:lpstr>7_blank</vt:lpstr>
      <vt:lpstr>8_blank</vt:lpstr>
      <vt:lpstr>9_blank</vt:lpstr>
      <vt:lpstr>117_blank</vt:lpstr>
      <vt:lpstr>118_blank</vt:lpstr>
      <vt:lpstr>1_2 April 15 presentation RBIG NT</vt:lpstr>
      <vt:lpstr>2_2 April 15 presentation RBIG NT</vt:lpstr>
      <vt:lpstr>6_2 April 15 presentation RBIG NT</vt:lpstr>
      <vt:lpstr>3_2 April 15 presentation RBIG NT</vt:lpstr>
      <vt:lpstr>5_2 April 15 presentation RBIG NT</vt:lpstr>
      <vt:lpstr>7_2 April 15 presentation RBIG NT</vt:lpstr>
      <vt:lpstr>Minister review RBIG 2Jan 15 v1 pptx</vt:lpstr>
      <vt:lpstr>8_2 April 15 presentation RBIG NT</vt:lpstr>
      <vt:lpstr>Office Theme</vt:lpstr>
      <vt:lpstr>4_2 April 15 presentation RBIG NT</vt:lpstr>
      <vt:lpstr>Slide 1</vt:lpstr>
      <vt:lpstr>Table of Content</vt:lpstr>
      <vt:lpstr>RBIG Background and Progress</vt:lpstr>
      <vt:lpstr>Projects Completed in EC and Impact</vt:lpstr>
      <vt:lpstr>Projects Completed in FS and Impact</vt:lpstr>
      <vt:lpstr>Projects Completed in GP and Impact</vt:lpstr>
      <vt:lpstr>Projects Completed in KZN and Impact</vt:lpstr>
      <vt:lpstr>Projects Completed in LP and Impact</vt:lpstr>
      <vt:lpstr>Projects Completed in MP and Impact</vt:lpstr>
      <vt:lpstr>Project Completed in NC and Impact</vt:lpstr>
      <vt:lpstr>Project Completed in NC and Impact</vt:lpstr>
      <vt:lpstr>Project Completed in NC and Impact</vt:lpstr>
      <vt:lpstr>Project Completed in NC and Impact</vt:lpstr>
      <vt:lpstr>Projects Completed in NW and Impact</vt:lpstr>
      <vt:lpstr>Projects Completed in WC and Impact</vt:lpstr>
      <vt:lpstr>RBIG Projects implemented in 2017/18</vt:lpstr>
      <vt:lpstr>RBIG Projects implemented in 2017/18</vt:lpstr>
      <vt:lpstr>Projects that require Co-Funding from Municipalities</vt:lpstr>
      <vt:lpstr>Slide 19</vt:lpstr>
      <vt:lpstr>Slide 20</vt:lpstr>
      <vt:lpstr>Slide 21</vt:lpstr>
      <vt:lpstr>Bulk Projects without Reticulation</vt:lpstr>
      <vt:lpstr>Slide 23</vt:lpstr>
      <vt:lpstr>Slide 24</vt:lpstr>
      <vt:lpstr>Slide 25</vt:lpstr>
      <vt:lpstr>Slide 26</vt:lpstr>
      <vt:lpstr>Projects in the APP affected by reprioritisation – (Construction)</vt:lpstr>
      <vt:lpstr>Projects in the APP affected by reprioritisation - (Construction)</vt:lpstr>
      <vt:lpstr>Projects in the APP affected by reprioritisation - (Construction)</vt:lpstr>
      <vt:lpstr>Projects in the APP affected by reprioritisation - (Construction)</vt:lpstr>
      <vt:lpstr>Projects in the APP affected by reprioritisation - (Construction)</vt:lpstr>
      <vt:lpstr>Projects in the APP affected by reprioritisation - (Construction)</vt:lpstr>
      <vt:lpstr>Projects in the APP affected by reprioritisation- (Construction)</vt:lpstr>
      <vt:lpstr>Projects in the APP affected by budget cuts- (Due for Completion)</vt:lpstr>
      <vt:lpstr>Projects in the APP affected by budget cuts- (Due for Completion)</vt:lpstr>
      <vt:lpstr>IMPACT OF FUNDING ON BULK PROJECTS</vt:lpstr>
      <vt:lpstr>IMPACT ON SERVICE DELIVERY</vt:lpstr>
      <vt:lpstr>PROPOSED SOLUTIONS </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Mulaudzi Masala</dc:creator>
  <cp:lastModifiedBy>PUMZA</cp:lastModifiedBy>
  <cp:revision>1251</cp:revision>
  <cp:lastPrinted>2018-03-22T11:55:44Z</cp:lastPrinted>
  <dcterms:created xsi:type="dcterms:W3CDTF">2015-04-02T06:35:17Z</dcterms:created>
  <dcterms:modified xsi:type="dcterms:W3CDTF">2018-03-28T06:50:52Z</dcterms:modified>
</cp:coreProperties>
</file>