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47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7" r:id="rId2"/>
    <p:sldMasterId id="2147483673" r:id="rId3"/>
    <p:sldMasterId id="2147483681" r:id="rId4"/>
    <p:sldMasterId id="2147483686" r:id="rId5"/>
    <p:sldMasterId id="2147483692" r:id="rId6"/>
  </p:sldMasterIdLst>
  <p:notesMasterIdLst>
    <p:notesMasterId r:id="rId11"/>
  </p:notesMasterIdLst>
  <p:handoutMasterIdLst>
    <p:handoutMasterId r:id="rId12"/>
  </p:handoutMasterIdLst>
  <p:sldIdLst>
    <p:sldId id="319" r:id="rId7"/>
    <p:sldId id="317" r:id="rId8"/>
    <p:sldId id="335" r:id="rId9"/>
    <p:sldId id="334" r:id="rId10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6648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3296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9944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65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406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98887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65368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731849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657">
          <p15:clr>
            <a:srgbClr val="A4A3A4"/>
          </p15:clr>
        </p15:guide>
        <p15:guide id="6" pos="96" userDrawn="1">
          <p15:clr>
            <a:srgbClr val="A4A3A4"/>
          </p15:clr>
        </p15:guide>
        <p15:guide id="7" pos="5627">
          <p15:clr>
            <a:srgbClr val="A4A3A4"/>
          </p15:clr>
        </p15:guide>
        <p15:guide id="8" orient="horz" pos="4128" userDrawn="1">
          <p15:clr>
            <a:srgbClr val="A4A3A4"/>
          </p15:clr>
        </p15:guide>
        <p15:guide id="10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CCC0DA"/>
    <a:srgbClr val="4F6228"/>
    <a:srgbClr val="0000FF"/>
    <a:srgbClr val="000000"/>
    <a:srgbClr val="808080"/>
    <a:srgbClr val="0065CC"/>
    <a:srgbClr val="91AFFF"/>
    <a:srgbClr val="00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4" autoAdjust="0"/>
    <p:restoredTop sz="95187" autoAdjust="0"/>
  </p:normalViewPr>
  <p:slideViewPr>
    <p:cSldViewPr snapToGrid="0">
      <p:cViewPr varScale="1">
        <p:scale>
          <a:sx n="70" d="100"/>
          <a:sy n="70" d="100"/>
        </p:scale>
        <p:origin x="-1578" y="-102"/>
      </p:cViewPr>
      <p:guideLst>
        <p:guide orient="horz" pos="657"/>
        <p:guide orient="horz" pos="4128"/>
        <p:guide pos="96"/>
        <p:guide pos="5627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202" y="-102"/>
      </p:cViewPr>
      <p:guideLst>
        <p:guide orient="horz" pos="3132"/>
        <p:guide orient="horz" pos="2928"/>
        <p:guide pos="2146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582613"/>
            <a:ext cx="5454650" cy="4090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83535" y="4995326"/>
            <a:ext cx="604333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0" indent="0" eaLnBrk="1" hangingPunct="1"/>
            <a:r>
              <a:rPr lang="en-US" noProof="0" dirty="0" smtClean="0"/>
              <a:t>Click to edit Master text styles</a:t>
            </a:r>
          </a:p>
          <a:p>
            <a:pPr marL="198832" lvl="1" indent="-197202" eaLnBrk="1" hangingPunct="1">
              <a:buSzPct val="125000"/>
              <a:buFont typeface="Arial" pitchFamily="34" charset="0"/>
              <a:buChar char="•"/>
            </a:pPr>
            <a:r>
              <a:rPr lang="en-US" noProof="0" dirty="0" smtClean="0"/>
              <a:t>Second level</a:t>
            </a:r>
          </a:p>
          <a:p>
            <a:pPr marL="440867" lvl="2" indent="-241199" eaLnBrk="1" hangingPunct="1">
              <a:buSzPct val="110000"/>
            </a:pPr>
            <a:r>
              <a:rPr lang="en-US" noProof="0" dirty="0" smtClean="0"/>
              <a:t>Third level</a:t>
            </a:r>
          </a:p>
          <a:p>
            <a:pPr marL="626158" lvl="3" indent="-185292" eaLnBrk="1" hangingPunct="1">
              <a:buSzPct val="100000"/>
              <a:buFont typeface="Arial" pitchFamily="34" charset="0"/>
              <a:buChar char="•"/>
            </a:pPr>
            <a:r>
              <a:rPr lang="en-US" noProof="0" dirty="0" smtClean="0"/>
              <a:t>Fourth level</a:t>
            </a:r>
          </a:p>
          <a:p>
            <a:pPr marL="800269" lvl="4" indent="-174111" eaLnBrk="1" hangingPunct="1"/>
            <a:r>
              <a:rPr lang="en-US" noProof="0" dirty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9318" y="8928488"/>
            <a:ext cx="18755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26803" y="9589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defRPr lang="en-US" sz="1600" kern="1200" baseline="0" noProof="0" dirty="0" smtClean="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1pPr>
    <a:lvl2pPr marL="119860" indent="-118241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lang="en-US" sz="1600" kern="1200" baseline="0" noProof="0" dirty="0" smtClean="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2pPr>
    <a:lvl3pPr marL="306129" indent="-18464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lang="en-US" sz="1600" kern="1200" baseline="0" noProof="0" dirty="0" smtClean="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3pPr>
    <a:lvl4pPr marL="435707" indent="-12795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lang="en-US" sz="1600" kern="1200" baseline="0" noProof="0" dirty="0" smtClean="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4pPr>
    <a:lvl5pPr marL="553946" indent="-116620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lang="en-US" sz="1600" kern="1200" baseline="0" noProof="0" dirty="0" smtClean="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5pPr>
    <a:lvl6pPr marL="2332406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887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5368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1849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612" y="4944008"/>
            <a:ext cx="6563176" cy="246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jpeg"/><Relationship Id="rId5" Type="http://schemas.openxmlformats.org/officeDocument/2006/relationships/image" Target="../media/image8.jpeg"/><Relationship Id="rId4" Type="http://schemas.openxmlformats.org/officeDocument/2006/relationships/image" Target="../media/image20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6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6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8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8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oleObject" Target="../embeddings/oleObject13.bin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slideMaster" Target="../slideMasters/slideMaster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13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image" Target="../media/image13.png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13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8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13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2.jpe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oleObject" Target="../embeddings/oleObject17.bin"/><Relationship Id="rId3" Type="http://schemas.openxmlformats.org/officeDocument/2006/relationships/tags" Target="../tags/tag135.xml"/><Relationship Id="rId21" Type="http://schemas.openxmlformats.org/officeDocument/2006/relationships/tags" Target="../tags/tag153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slideMaster" Target="../slideMasters/slideMaster6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17.v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tags" Target="../tags/tag156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tags" Target="../tags/tag155.xml"/><Relationship Id="rId28" Type="http://schemas.openxmlformats.org/officeDocument/2006/relationships/image" Target="../media/image13.png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oleObject" Target="../embeddings/oleObject4.bin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image" Target="../media/image13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jpeg"/><Relationship Id="rId5" Type="http://schemas.openxmlformats.org/officeDocument/2006/relationships/image" Target="../media/image8.jpeg"/><Relationship Id="rId4" Type="http://schemas.openxmlformats.org/officeDocument/2006/relationships/image" Target="../media/image20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579932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82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105152" y="5175095"/>
            <a:ext cx="5036084" cy="494023"/>
            <a:chOff x="1663" y="3195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9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364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105152" y="2386013"/>
            <a:ext cx="5525552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400" b="0" baseline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105152" y="3903662"/>
            <a:ext cx="5525552" cy="276999"/>
          </a:xfrm>
        </p:spPr>
        <p:txBody>
          <a:bodyPr>
            <a:spAutoFit/>
          </a:bodyPr>
          <a:lstStyle>
            <a:lvl1pPr>
              <a:defRPr sz="1800" baseline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04" y="319088"/>
            <a:ext cx="214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Group 61"/>
          <p:cNvGrpSpPr/>
          <p:nvPr userDrawn="1"/>
        </p:nvGrpSpPr>
        <p:grpSpPr>
          <a:xfrm>
            <a:off x="171450" y="292100"/>
            <a:ext cx="2643188" cy="6184900"/>
            <a:chOff x="171450" y="292100"/>
            <a:chExt cx="2643188" cy="6184900"/>
          </a:xfrm>
        </p:grpSpPr>
        <p:grpSp>
          <p:nvGrpSpPr>
            <p:cNvPr id="63" name="Group 155"/>
            <p:cNvGrpSpPr>
              <a:grpSpLocks/>
            </p:cNvGrpSpPr>
            <p:nvPr userDrawn="1"/>
          </p:nvGrpSpPr>
          <p:grpSpPr bwMode="auto">
            <a:xfrm>
              <a:off x="257175" y="1265238"/>
              <a:ext cx="2482850" cy="2444750"/>
              <a:chOff x="162" y="757"/>
              <a:chExt cx="1564" cy="1540"/>
            </a:xfrm>
          </p:grpSpPr>
          <p:sp>
            <p:nvSpPr>
              <p:cNvPr id="108" name="Oval 101"/>
              <p:cNvSpPr>
                <a:spLocks noChangeArrowheads="1"/>
              </p:cNvSpPr>
              <p:nvPr/>
            </p:nvSpPr>
            <p:spPr bwMode="auto">
              <a:xfrm>
                <a:off x="232" y="819"/>
                <a:ext cx="1448" cy="14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9" name="Oval 103"/>
              <p:cNvSpPr>
                <a:spLocks noChangeArrowheads="1"/>
              </p:cNvSpPr>
              <p:nvPr/>
            </p:nvSpPr>
            <p:spPr bwMode="auto">
              <a:xfrm>
                <a:off x="217" y="772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0" name="Oval 104"/>
              <p:cNvSpPr>
                <a:spLocks noChangeArrowheads="1"/>
              </p:cNvSpPr>
              <p:nvPr/>
            </p:nvSpPr>
            <p:spPr bwMode="auto">
              <a:xfrm>
                <a:off x="162" y="772"/>
                <a:ext cx="1487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1" name="Oval 105"/>
              <p:cNvSpPr>
                <a:spLocks noChangeArrowheads="1"/>
              </p:cNvSpPr>
              <p:nvPr/>
            </p:nvSpPr>
            <p:spPr bwMode="auto">
              <a:xfrm>
                <a:off x="240" y="803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2" name="Oval 106"/>
              <p:cNvSpPr>
                <a:spLocks noChangeArrowheads="1"/>
              </p:cNvSpPr>
              <p:nvPr/>
            </p:nvSpPr>
            <p:spPr bwMode="auto">
              <a:xfrm>
                <a:off x="194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64" name="Oval 102"/>
            <p:cNvSpPr>
              <a:spLocks noChangeArrowheads="1"/>
            </p:cNvSpPr>
            <p:nvPr userDrawn="1"/>
          </p:nvSpPr>
          <p:spPr bwMode="auto">
            <a:xfrm>
              <a:off x="436563" y="1476375"/>
              <a:ext cx="2266950" cy="2051050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10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65" name="Group 156"/>
            <p:cNvGrpSpPr>
              <a:grpSpLocks/>
            </p:cNvGrpSpPr>
            <p:nvPr userDrawn="1"/>
          </p:nvGrpSpPr>
          <p:grpSpPr bwMode="auto">
            <a:xfrm>
              <a:off x="171450" y="1265238"/>
              <a:ext cx="2643188" cy="2493962"/>
              <a:chOff x="108" y="757"/>
              <a:chExt cx="1665" cy="1571"/>
            </a:xfrm>
          </p:grpSpPr>
          <p:sp>
            <p:nvSpPr>
              <p:cNvPr id="105" name="Oval 107"/>
              <p:cNvSpPr>
                <a:spLocks noChangeArrowheads="1"/>
              </p:cNvSpPr>
              <p:nvPr/>
            </p:nvSpPr>
            <p:spPr bwMode="auto">
              <a:xfrm>
                <a:off x="279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6" name="Oval 108"/>
              <p:cNvSpPr>
                <a:spLocks noChangeArrowheads="1"/>
              </p:cNvSpPr>
              <p:nvPr/>
            </p:nvSpPr>
            <p:spPr bwMode="auto">
              <a:xfrm>
                <a:off x="108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7" name="Oval 109"/>
              <p:cNvSpPr>
                <a:spLocks noChangeArrowheads="1"/>
              </p:cNvSpPr>
              <p:nvPr/>
            </p:nvSpPr>
            <p:spPr bwMode="auto">
              <a:xfrm>
                <a:off x="287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66" name="Group 157"/>
            <p:cNvGrpSpPr>
              <a:grpSpLocks/>
            </p:cNvGrpSpPr>
            <p:nvPr userDrawn="1"/>
          </p:nvGrpSpPr>
          <p:grpSpPr bwMode="auto">
            <a:xfrm>
              <a:off x="331788" y="3154363"/>
              <a:ext cx="2074862" cy="2038350"/>
              <a:chOff x="209" y="1947"/>
              <a:chExt cx="1307" cy="1284"/>
            </a:xfrm>
          </p:grpSpPr>
          <p:sp>
            <p:nvSpPr>
              <p:cNvPr id="99" name="Oval 122"/>
              <p:cNvSpPr>
                <a:spLocks noChangeArrowheads="1"/>
              </p:cNvSpPr>
              <p:nvPr/>
            </p:nvSpPr>
            <p:spPr bwMode="auto">
              <a:xfrm>
                <a:off x="264" y="2002"/>
                <a:ext cx="1213" cy="1205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0" name="Oval 123"/>
              <p:cNvSpPr>
                <a:spLocks noChangeArrowheads="1"/>
              </p:cNvSpPr>
              <p:nvPr/>
            </p:nvSpPr>
            <p:spPr bwMode="auto">
              <a:xfrm>
                <a:off x="303" y="2033"/>
                <a:ext cx="1135" cy="1143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1" name="Oval 124"/>
              <p:cNvSpPr>
                <a:spLocks noChangeArrowheads="1"/>
              </p:cNvSpPr>
              <p:nvPr/>
            </p:nvSpPr>
            <p:spPr bwMode="auto">
              <a:xfrm>
                <a:off x="248" y="1963"/>
                <a:ext cx="1245" cy="124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2" name="Oval 125"/>
              <p:cNvSpPr>
                <a:spLocks noChangeArrowheads="1"/>
              </p:cNvSpPr>
              <p:nvPr/>
            </p:nvSpPr>
            <p:spPr bwMode="auto">
              <a:xfrm>
                <a:off x="209" y="1963"/>
                <a:ext cx="1237" cy="124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3" name="Oval 126"/>
              <p:cNvSpPr>
                <a:spLocks noChangeArrowheads="1"/>
              </p:cNvSpPr>
              <p:nvPr/>
            </p:nvSpPr>
            <p:spPr bwMode="auto">
              <a:xfrm>
                <a:off x="271" y="1986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4" name="Oval 127"/>
              <p:cNvSpPr>
                <a:spLocks noChangeArrowheads="1"/>
              </p:cNvSpPr>
              <p:nvPr/>
            </p:nvSpPr>
            <p:spPr bwMode="auto">
              <a:xfrm>
                <a:off x="232" y="1947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67" name="Oval 128"/>
            <p:cNvSpPr>
              <a:spLocks noChangeArrowheads="1"/>
            </p:cNvSpPr>
            <p:nvPr userDrawn="1"/>
          </p:nvSpPr>
          <p:spPr bwMode="auto">
            <a:xfrm>
              <a:off x="482600" y="3290888"/>
              <a:ext cx="1801813" cy="1814512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1000" dirty="0" smtClean="0">
                <a:solidFill>
                  <a:srgbClr val="C0C0C0"/>
                </a:solidFill>
              </a:endParaRPr>
            </a:p>
          </p:txBody>
        </p:sp>
        <p:grpSp>
          <p:nvGrpSpPr>
            <p:cNvPr id="68" name="Group 158"/>
            <p:cNvGrpSpPr>
              <a:grpSpLocks/>
            </p:cNvGrpSpPr>
            <p:nvPr userDrawn="1"/>
          </p:nvGrpSpPr>
          <p:grpSpPr bwMode="auto">
            <a:xfrm>
              <a:off x="257175" y="3154363"/>
              <a:ext cx="2211388" cy="2087562"/>
              <a:chOff x="162" y="1947"/>
              <a:chExt cx="1393" cy="1315"/>
            </a:xfrm>
          </p:grpSpPr>
          <p:sp>
            <p:nvSpPr>
              <p:cNvPr id="96" name="Oval 129"/>
              <p:cNvSpPr>
                <a:spLocks noChangeArrowheads="1"/>
              </p:cNvSpPr>
              <p:nvPr/>
            </p:nvSpPr>
            <p:spPr bwMode="auto">
              <a:xfrm>
                <a:off x="162" y="2017"/>
                <a:ext cx="1238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7" name="Oval 130"/>
              <p:cNvSpPr>
                <a:spLocks noChangeArrowheads="1"/>
              </p:cNvSpPr>
              <p:nvPr/>
            </p:nvSpPr>
            <p:spPr bwMode="auto">
              <a:xfrm>
                <a:off x="310" y="1947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8" name="Oval 131"/>
              <p:cNvSpPr>
                <a:spLocks noChangeArrowheads="1"/>
              </p:cNvSpPr>
              <p:nvPr/>
            </p:nvSpPr>
            <p:spPr bwMode="auto">
              <a:xfrm>
                <a:off x="303" y="2017"/>
                <a:ext cx="1244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69" name="Group 159"/>
            <p:cNvGrpSpPr>
              <a:grpSpLocks/>
            </p:cNvGrpSpPr>
            <p:nvPr userDrawn="1"/>
          </p:nvGrpSpPr>
          <p:grpSpPr bwMode="auto">
            <a:xfrm>
              <a:off x="900113" y="4748213"/>
              <a:ext cx="1717675" cy="1692275"/>
              <a:chOff x="567" y="2951"/>
              <a:chExt cx="1082" cy="1066"/>
            </a:xfrm>
          </p:grpSpPr>
          <p:sp>
            <p:nvSpPr>
              <p:cNvPr id="90" name="Oval 132"/>
              <p:cNvSpPr>
                <a:spLocks noChangeArrowheads="1"/>
              </p:cNvSpPr>
              <p:nvPr/>
            </p:nvSpPr>
            <p:spPr bwMode="auto">
              <a:xfrm>
                <a:off x="614" y="2990"/>
                <a:ext cx="1003" cy="1011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1" name="Oval 133"/>
              <p:cNvSpPr>
                <a:spLocks noChangeArrowheads="1"/>
              </p:cNvSpPr>
              <p:nvPr/>
            </p:nvSpPr>
            <p:spPr bwMode="auto">
              <a:xfrm>
                <a:off x="645" y="3021"/>
                <a:ext cx="941" cy="949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2" name="Oval 134"/>
              <p:cNvSpPr>
                <a:spLocks noChangeArrowheads="1"/>
              </p:cNvSpPr>
              <p:nvPr/>
            </p:nvSpPr>
            <p:spPr bwMode="auto">
              <a:xfrm>
                <a:off x="598" y="2959"/>
                <a:ext cx="1035" cy="103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3" name="Oval 135"/>
              <p:cNvSpPr>
                <a:spLocks noChangeArrowheads="1"/>
              </p:cNvSpPr>
              <p:nvPr/>
            </p:nvSpPr>
            <p:spPr bwMode="auto">
              <a:xfrm>
                <a:off x="567" y="2959"/>
                <a:ext cx="1027" cy="103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4" name="Oval 136"/>
              <p:cNvSpPr>
                <a:spLocks noChangeArrowheads="1"/>
              </p:cNvSpPr>
              <p:nvPr/>
            </p:nvSpPr>
            <p:spPr bwMode="auto">
              <a:xfrm>
                <a:off x="622" y="2982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5" name="Oval 137"/>
              <p:cNvSpPr>
                <a:spLocks noChangeArrowheads="1"/>
              </p:cNvSpPr>
              <p:nvPr/>
            </p:nvSpPr>
            <p:spPr bwMode="auto">
              <a:xfrm>
                <a:off x="583" y="2951"/>
                <a:ext cx="1034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71" name="Group 160"/>
            <p:cNvGrpSpPr>
              <a:grpSpLocks/>
            </p:cNvGrpSpPr>
            <p:nvPr userDrawn="1"/>
          </p:nvGrpSpPr>
          <p:grpSpPr bwMode="auto">
            <a:xfrm>
              <a:off x="838200" y="4748213"/>
              <a:ext cx="1828800" cy="1728787"/>
              <a:chOff x="528" y="2951"/>
              <a:chExt cx="1152" cy="1089"/>
            </a:xfrm>
          </p:grpSpPr>
          <p:sp>
            <p:nvSpPr>
              <p:cNvPr id="87" name="Oval 139"/>
              <p:cNvSpPr>
                <a:spLocks noChangeArrowheads="1"/>
              </p:cNvSpPr>
              <p:nvPr/>
            </p:nvSpPr>
            <p:spPr bwMode="auto">
              <a:xfrm>
                <a:off x="528" y="3005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8" name="Oval 140"/>
              <p:cNvSpPr>
                <a:spLocks noChangeArrowheads="1"/>
              </p:cNvSpPr>
              <p:nvPr/>
            </p:nvSpPr>
            <p:spPr bwMode="auto">
              <a:xfrm>
                <a:off x="645" y="3005"/>
                <a:ext cx="1035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9" name="Oval 141"/>
              <p:cNvSpPr>
                <a:spLocks noChangeArrowheads="1"/>
              </p:cNvSpPr>
              <p:nvPr/>
            </p:nvSpPr>
            <p:spPr bwMode="auto">
              <a:xfrm>
                <a:off x="653" y="2951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72" name="Oval 118"/>
            <p:cNvSpPr>
              <a:spLocks noChangeArrowheads="1"/>
            </p:cNvSpPr>
            <p:nvPr userDrawn="1"/>
          </p:nvSpPr>
          <p:spPr bwMode="auto">
            <a:xfrm>
              <a:off x="971550" y="4870450"/>
              <a:ext cx="1595438" cy="1495425"/>
            </a:xfrm>
            <a:prstGeom prst="ellipse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63" tIns="45681" rIns="91363" bIns="45681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6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73" name="Group 146"/>
            <p:cNvGrpSpPr>
              <a:grpSpLocks/>
            </p:cNvGrpSpPr>
            <p:nvPr userDrawn="1"/>
          </p:nvGrpSpPr>
          <p:grpSpPr bwMode="auto">
            <a:xfrm>
              <a:off x="965200" y="293688"/>
              <a:ext cx="1397000" cy="1335087"/>
              <a:chOff x="575" y="391"/>
              <a:chExt cx="809" cy="794"/>
            </a:xfrm>
          </p:grpSpPr>
          <p:sp>
            <p:nvSpPr>
              <p:cNvPr id="79" name="Oval 147"/>
              <p:cNvSpPr>
                <a:spLocks noChangeArrowheads="1"/>
              </p:cNvSpPr>
              <p:nvPr/>
            </p:nvSpPr>
            <p:spPr bwMode="auto">
              <a:xfrm>
                <a:off x="614" y="422"/>
                <a:ext cx="739" cy="7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0" name="Oval 148"/>
              <p:cNvSpPr>
                <a:spLocks noChangeArrowheads="1"/>
              </p:cNvSpPr>
              <p:nvPr/>
            </p:nvSpPr>
            <p:spPr bwMode="auto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C7F6D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1" name="Oval 149"/>
              <p:cNvSpPr>
                <a:spLocks noChangeArrowheads="1"/>
              </p:cNvSpPr>
              <p:nvPr/>
            </p:nvSpPr>
            <p:spPr bwMode="auto">
              <a:xfrm>
                <a:off x="598" y="399"/>
                <a:ext cx="770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2" name="Oval 150"/>
              <p:cNvSpPr>
                <a:spLocks noChangeArrowheads="1"/>
              </p:cNvSpPr>
              <p:nvPr/>
            </p:nvSpPr>
            <p:spPr bwMode="auto">
              <a:xfrm>
                <a:off x="575" y="399"/>
                <a:ext cx="762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3" name="Oval 151"/>
              <p:cNvSpPr>
                <a:spLocks noChangeArrowheads="1"/>
              </p:cNvSpPr>
              <p:nvPr/>
            </p:nvSpPr>
            <p:spPr bwMode="auto">
              <a:xfrm>
                <a:off x="614" y="414"/>
                <a:ext cx="770" cy="771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4" name="Oval 152"/>
              <p:cNvSpPr>
                <a:spLocks noChangeArrowheads="1"/>
              </p:cNvSpPr>
              <p:nvPr/>
            </p:nvSpPr>
            <p:spPr bwMode="auto">
              <a:xfrm>
                <a:off x="590" y="391"/>
                <a:ext cx="763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5" name="Oval 153"/>
              <p:cNvSpPr>
                <a:spLocks noChangeArrowheads="1"/>
              </p:cNvSpPr>
              <p:nvPr/>
            </p:nvSpPr>
            <p:spPr bwMode="auto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6" name="Oval 154"/>
              <p:cNvSpPr>
                <a:spLocks noChangeArrowheads="1"/>
              </p:cNvSpPr>
              <p:nvPr/>
            </p:nvSpPr>
            <p:spPr bwMode="auto">
              <a:xfrm>
                <a:off x="637" y="445"/>
                <a:ext cx="693" cy="693"/>
              </a:xfrm>
              <a:prstGeom prst="ellipse">
                <a:avLst/>
              </a:prstGeom>
              <a:noFill/>
              <a:ln w="0">
                <a:solidFill>
                  <a:srgbClr val="8372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74" name="Oval 118"/>
            <p:cNvSpPr>
              <a:spLocks noChangeArrowheads="1"/>
            </p:cNvSpPr>
            <p:nvPr userDrawn="1"/>
          </p:nvSpPr>
          <p:spPr bwMode="auto">
            <a:xfrm>
              <a:off x="1057275" y="387350"/>
              <a:ext cx="1209675" cy="1179513"/>
            </a:xfrm>
            <a:prstGeom prst="ellipse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6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75" name="Group 145"/>
            <p:cNvGrpSpPr>
              <a:grpSpLocks/>
            </p:cNvGrpSpPr>
            <p:nvPr userDrawn="1"/>
          </p:nvGrpSpPr>
          <p:grpSpPr bwMode="auto">
            <a:xfrm>
              <a:off x="915988" y="292100"/>
              <a:ext cx="1490662" cy="1360488"/>
              <a:chOff x="544" y="391"/>
              <a:chExt cx="863" cy="809"/>
            </a:xfrm>
          </p:grpSpPr>
          <p:sp>
            <p:nvSpPr>
              <p:cNvPr id="76" name="Oval 119"/>
              <p:cNvSpPr>
                <a:spLocks noChangeArrowheads="1"/>
              </p:cNvSpPr>
              <p:nvPr/>
            </p:nvSpPr>
            <p:spPr bwMode="auto">
              <a:xfrm>
                <a:off x="637" y="391"/>
                <a:ext cx="770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77" name="Oval 120"/>
              <p:cNvSpPr>
                <a:spLocks noChangeArrowheads="1"/>
              </p:cNvSpPr>
              <p:nvPr/>
            </p:nvSpPr>
            <p:spPr bwMode="auto">
              <a:xfrm>
                <a:off x="544" y="438"/>
                <a:ext cx="770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78" name="Oval 121"/>
              <p:cNvSpPr>
                <a:spLocks noChangeArrowheads="1"/>
              </p:cNvSpPr>
              <p:nvPr/>
            </p:nvSpPr>
            <p:spPr bwMode="auto">
              <a:xfrm>
                <a:off x="637" y="438"/>
                <a:ext cx="763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1584-3C0D-4427-A071-8AA3C124560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39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2"/>
          <p:cNvGrpSpPr>
            <a:grpSpLocks/>
          </p:cNvGrpSpPr>
          <p:nvPr userDrawn="1"/>
        </p:nvGrpSpPr>
        <p:grpSpPr bwMode="ltGray">
          <a:xfrm>
            <a:off x="-4763" y="0"/>
            <a:ext cx="9148763" cy="6858000"/>
            <a:chOff x="-3" y="0"/>
            <a:chExt cx="5763" cy="4320"/>
          </a:xfrm>
        </p:grpSpPr>
        <p:pic>
          <p:nvPicPr>
            <p:cNvPr id="5" name="Picture 23" descr="d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1"/>
            <p:cNvSpPr>
              <a:spLocks noChangeArrowheads="1"/>
            </p:cNvSpPr>
            <p:nvPr/>
          </p:nvSpPr>
          <p:spPr bwMode="ltGray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pic>
          <p:nvPicPr>
            <p:cNvPr id="7" name="Picture 161" descr="logo 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55"/>
          <p:cNvGrpSpPr>
            <a:grpSpLocks/>
          </p:cNvGrpSpPr>
          <p:nvPr userDrawn="1"/>
        </p:nvGrpSpPr>
        <p:grpSpPr bwMode="ltGray">
          <a:xfrm>
            <a:off x="257175" y="1201738"/>
            <a:ext cx="2482850" cy="2444750"/>
            <a:chOff x="162" y="757"/>
            <a:chExt cx="1564" cy="1540"/>
          </a:xfrm>
        </p:grpSpPr>
        <p:sp>
          <p:nvSpPr>
            <p:cNvPr id="10" name="Oval 101"/>
            <p:cNvSpPr>
              <a:spLocks noChangeArrowheads="1"/>
            </p:cNvSpPr>
            <p:nvPr/>
          </p:nvSpPr>
          <p:spPr bwMode="ltGray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1" name="Oval 103"/>
            <p:cNvSpPr>
              <a:spLocks noChangeArrowheads="1"/>
            </p:cNvSpPr>
            <p:nvPr/>
          </p:nvSpPr>
          <p:spPr bwMode="ltGray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2" name="Oval 104"/>
            <p:cNvSpPr>
              <a:spLocks noChangeArrowheads="1"/>
            </p:cNvSpPr>
            <p:nvPr/>
          </p:nvSpPr>
          <p:spPr bwMode="ltGray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ltGray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4" name="Oval 106"/>
            <p:cNvSpPr>
              <a:spLocks noChangeArrowheads="1"/>
            </p:cNvSpPr>
            <p:nvPr/>
          </p:nvSpPr>
          <p:spPr bwMode="ltGray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15" name="Oval 102"/>
          <p:cNvSpPr>
            <a:spLocks noChangeArrowheads="1"/>
          </p:cNvSpPr>
          <p:nvPr userDrawn="1"/>
        </p:nvSpPr>
        <p:spPr bwMode="ltGray">
          <a:xfrm>
            <a:off x="420688" y="1366838"/>
            <a:ext cx="2195513" cy="216376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003896"/>
              </a:solidFill>
              <a:latin typeface="Arial"/>
            </a:endParaRPr>
          </a:p>
        </p:txBody>
      </p:sp>
      <p:grpSp>
        <p:nvGrpSpPr>
          <p:cNvPr id="16" name="Group 156"/>
          <p:cNvGrpSpPr>
            <a:grpSpLocks/>
          </p:cNvGrpSpPr>
          <p:nvPr userDrawn="1"/>
        </p:nvGrpSpPr>
        <p:grpSpPr bwMode="ltGray">
          <a:xfrm>
            <a:off x="152400" y="1201738"/>
            <a:ext cx="2643188" cy="2493962"/>
            <a:chOff x="108" y="757"/>
            <a:chExt cx="1665" cy="1571"/>
          </a:xfrm>
        </p:grpSpPr>
        <p:sp>
          <p:nvSpPr>
            <p:cNvPr id="17" name="Oval 107"/>
            <p:cNvSpPr>
              <a:spLocks noChangeArrowheads="1"/>
            </p:cNvSpPr>
            <p:nvPr/>
          </p:nvSpPr>
          <p:spPr bwMode="ltGray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8" name="Oval 108"/>
            <p:cNvSpPr>
              <a:spLocks noChangeArrowheads="1"/>
            </p:cNvSpPr>
            <p:nvPr/>
          </p:nvSpPr>
          <p:spPr bwMode="ltGray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9" name="Oval 109"/>
            <p:cNvSpPr>
              <a:spLocks noChangeArrowheads="1"/>
            </p:cNvSpPr>
            <p:nvPr/>
          </p:nvSpPr>
          <p:spPr bwMode="ltGray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grpSp>
        <p:nvGrpSpPr>
          <p:cNvPr id="34" name="Group 157"/>
          <p:cNvGrpSpPr>
            <a:grpSpLocks/>
          </p:cNvGrpSpPr>
          <p:nvPr userDrawn="1"/>
        </p:nvGrpSpPr>
        <p:grpSpPr bwMode="ltGray">
          <a:xfrm>
            <a:off x="331788" y="3090863"/>
            <a:ext cx="2074862" cy="2038350"/>
            <a:chOff x="209" y="1947"/>
            <a:chExt cx="1307" cy="1284"/>
          </a:xfrm>
        </p:grpSpPr>
        <p:sp>
          <p:nvSpPr>
            <p:cNvPr id="35" name="Oval 122"/>
            <p:cNvSpPr>
              <a:spLocks noChangeArrowheads="1"/>
            </p:cNvSpPr>
            <p:nvPr/>
          </p:nvSpPr>
          <p:spPr bwMode="ltGray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6" name="Oval 123"/>
            <p:cNvSpPr>
              <a:spLocks noChangeArrowheads="1"/>
            </p:cNvSpPr>
            <p:nvPr/>
          </p:nvSpPr>
          <p:spPr bwMode="ltGray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7" name="Oval 124"/>
            <p:cNvSpPr>
              <a:spLocks noChangeArrowheads="1"/>
            </p:cNvSpPr>
            <p:nvPr/>
          </p:nvSpPr>
          <p:spPr bwMode="ltGray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8" name="Oval 125"/>
            <p:cNvSpPr>
              <a:spLocks noChangeArrowheads="1"/>
            </p:cNvSpPr>
            <p:nvPr/>
          </p:nvSpPr>
          <p:spPr bwMode="ltGray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9" name="Oval 126"/>
            <p:cNvSpPr>
              <a:spLocks noChangeArrowheads="1"/>
            </p:cNvSpPr>
            <p:nvPr/>
          </p:nvSpPr>
          <p:spPr bwMode="ltGray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0" name="Oval 127"/>
            <p:cNvSpPr>
              <a:spLocks noChangeArrowheads="1"/>
            </p:cNvSpPr>
            <p:nvPr/>
          </p:nvSpPr>
          <p:spPr bwMode="ltGray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41" name="Oval 128"/>
          <p:cNvSpPr>
            <a:spLocks noChangeArrowheads="1"/>
          </p:cNvSpPr>
          <p:nvPr userDrawn="1"/>
        </p:nvSpPr>
        <p:spPr bwMode="ltGray">
          <a:xfrm>
            <a:off x="457200" y="3233739"/>
            <a:ext cx="1887537" cy="181451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C0C0C0"/>
              </a:solidFill>
              <a:latin typeface="Arial"/>
            </a:endParaRPr>
          </a:p>
        </p:txBody>
      </p:sp>
      <p:grpSp>
        <p:nvGrpSpPr>
          <p:cNvPr id="42" name="Group 158"/>
          <p:cNvGrpSpPr>
            <a:grpSpLocks/>
          </p:cNvGrpSpPr>
          <p:nvPr userDrawn="1"/>
        </p:nvGrpSpPr>
        <p:grpSpPr bwMode="ltGray">
          <a:xfrm>
            <a:off x="257175" y="3090863"/>
            <a:ext cx="2211388" cy="2087562"/>
            <a:chOff x="162" y="1947"/>
            <a:chExt cx="1393" cy="1315"/>
          </a:xfrm>
        </p:grpSpPr>
        <p:sp>
          <p:nvSpPr>
            <p:cNvPr id="43" name="Oval 129"/>
            <p:cNvSpPr>
              <a:spLocks noChangeArrowheads="1"/>
            </p:cNvSpPr>
            <p:nvPr/>
          </p:nvSpPr>
          <p:spPr bwMode="ltGray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4" name="Oval 130"/>
            <p:cNvSpPr>
              <a:spLocks noChangeArrowheads="1"/>
            </p:cNvSpPr>
            <p:nvPr/>
          </p:nvSpPr>
          <p:spPr bwMode="ltGray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5" name="Oval 131"/>
            <p:cNvSpPr>
              <a:spLocks noChangeArrowheads="1"/>
            </p:cNvSpPr>
            <p:nvPr/>
          </p:nvSpPr>
          <p:spPr bwMode="ltGray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grpSp>
        <p:nvGrpSpPr>
          <p:cNvPr id="46" name="Group 159"/>
          <p:cNvGrpSpPr>
            <a:grpSpLocks/>
          </p:cNvGrpSpPr>
          <p:nvPr userDrawn="1"/>
        </p:nvGrpSpPr>
        <p:grpSpPr bwMode="ltGray">
          <a:xfrm>
            <a:off x="900113" y="4684713"/>
            <a:ext cx="1717675" cy="1692275"/>
            <a:chOff x="567" y="2951"/>
            <a:chExt cx="1082" cy="1066"/>
          </a:xfrm>
        </p:grpSpPr>
        <p:sp>
          <p:nvSpPr>
            <p:cNvPr id="47" name="Oval 132"/>
            <p:cNvSpPr>
              <a:spLocks noChangeArrowheads="1"/>
            </p:cNvSpPr>
            <p:nvPr/>
          </p:nvSpPr>
          <p:spPr bwMode="ltGray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8" name="Oval 133"/>
            <p:cNvSpPr>
              <a:spLocks noChangeArrowheads="1"/>
            </p:cNvSpPr>
            <p:nvPr/>
          </p:nvSpPr>
          <p:spPr bwMode="ltGray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9" name="Oval 134"/>
            <p:cNvSpPr>
              <a:spLocks noChangeArrowheads="1"/>
            </p:cNvSpPr>
            <p:nvPr/>
          </p:nvSpPr>
          <p:spPr bwMode="ltGray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50" name="Oval 135"/>
            <p:cNvSpPr>
              <a:spLocks noChangeArrowheads="1"/>
            </p:cNvSpPr>
            <p:nvPr/>
          </p:nvSpPr>
          <p:spPr bwMode="ltGray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51" name="Oval 136"/>
            <p:cNvSpPr>
              <a:spLocks noChangeArrowheads="1"/>
            </p:cNvSpPr>
            <p:nvPr/>
          </p:nvSpPr>
          <p:spPr bwMode="ltGray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52" name="Oval 137"/>
            <p:cNvSpPr>
              <a:spLocks noChangeArrowheads="1"/>
            </p:cNvSpPr>
            <p:nvPr/>
          </p:nvSpPr>
          <p:spPr bwMode="ltGray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grpSp>
        <p:nvGrpSpPr>
          <p:cNvPr id="53" name="Group 160"/>
          <p:cNvGrpSpPr>
            <a:grpSpLocks/>
          </p:cNvGrpSpPr>
          <p:nvPr userDrawn="1"/>
        </p:nvGrpSpPr>
        <p:grpSpPr bwMode="ltGray">
          <a:xfrm>
            <a:off x="838200" y="4684713"/>
            <a:ext cx="1828800" cy="1728787"/>
            <a:chOff x="528" y="2951"/>
            <a:chExt cx="1152" cy="1089"/>
          </a:xfrm>
        </p:grpSpPr>
        <p:sp>
          <p:nvSpPr>
            <p:cNvPr id="54" name="Oval 139"/>
            <p:cNvSpPr>
              <a:spLocks noChangeArrowheads="1"/>
            </p:cNvSpPr>
            <p:nvPr/>
          </p:nvSpPr>
          <p:spPr bwMode="ltGray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55" name="Oval 140"/>
            <p:cNvSpPr>
              <a:spLocks noChangeArrowheads="1"/>
            </p:cNvSpPr>
            <p:nvPr/>
          </p:nvSpPr>
          <p:spPr bwMode="ltGray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56" name="Oval 141"/>
            <p:cNvSpPr>
              <a:spLocks noChangeArrowheads="1"/>
            </p:cNvSpPr>
            <p:nvPr/>
          </p:nvSpPr>
          <p:spPr bwMode="ltGray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57" name="Oval 118"/>
          <p:cNvSpPr>
            <a:spLocks noChangeArrowheads="1"/>
          </p:cNvSpPr>
          <p:nvPr userDrawn="1"/>
        </p:nvSpPr>
        <p:spPr bwMode="ltGray">
          <a:xfrm>
            <a:off x="971550" y="4806950"/>
            <a:ext cx="1643063" cy="1501775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91363" tIns="45681" rIns="91363" bIns="4568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60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 bwMode="ltGray">
          <a:xfrm>
            <a:off x="3132138" y="1989138"/>
            <a:ext cx="5688012" cy="1958975"/>
          </a:xfrm>
        </p:spPr>
        <p:txBody>
          <a:bodyPr/>
          <a:lstStyle>
            <a:lvl1pPr algn="ctr">
              <a:defRPr sz="3200" b="1">
                <a:solidFill>
                  <a:srgbClr val="003896"/>
                </a:solidFill>
              </a:defRPr>
            </a:lvl1pPr>
          </a:lstStyle>
          <a:p>
            <a:r>
              <a:rPr lang="en-ZA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132138" y="4509120"/>
            <a:ext cx="5688012" cy="581993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r>
              <a:rPr lang="en-ZA"/>
              <a:t>Click to edit Master subtitle style</a:t>
            </a:r>
          </a:p>
        </p:txBody>
      </p:sp>
      <p:grpSp>
        <p:nvGrpSpPr>
          <p:cNvPr id="59" name="Group 146"/>
          <p:cNvGrpSpPr>
            <a:grpSpLocks/>
          </p:cNvGrpSpPr>
          <p:nvPr userDrawn="1"/>
        </p:nvGrpSpPr>
        <p:grpSpPr bwMode="ltGray">
          <a:xfrm>
            <a:off x="965200" y="315913"/>
            <a:ext cx="1284287" cy="1260475"/>
            <a:chOff x="575" y="391"/>
            <a:chExt cx="809" cy="794"/>
          </a:xfrm>
        </p:grpSpPr>
        <p:sp>
          <p:nvSpPr>
            <p:cNvPr id="60" name="Oval 147"/>
            <p:cNvSpPr>
              <a:spLocks noChangeArrowheads="1"/>
            </p:cNvSpPr>
            <p:nvPr/>
          </p:nvSpPr>
          <p:spPr bwMode="ltGray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61" name="Oval 148"/>
            <p:cNvSpPr>
              <a:spLocks noChangeArrowheads="1"/>
            </p:cNvSpPr>
            <p:nvPr/>
          </p:nvSpPr>
          <p:spPr bwMode="ltGray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62" name="Oval 149"/>
            <p:cNvSpPr>
              <a:spLocks noChangeArrowheads="1"/>
            </p:cNvSpPr>
            <p:nvPr/>
          </p:nvSpPr>
          <p:spPr bwMode="ltGray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63" name="Oval 150"/>
            <p:cNvSpPr>
              <a:spLocks noChangeArrowheads="1"/>
            </p:cNvSpPr>
            <p:nvPr/>
          </p:nvSpPr>
          <p:spPr bwMode="ltGray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64" name="Oval 151"/>
            <p:cNvSpPr>
              <a:spLocks noChangeArrowheads="1"/>
            </p:cNvSpPr>
            <p:nvPr/>
          </p:nvSpPr>
          <p:spPr bwMode="ltGray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65" name="Oval 152"/>
            <p:cNvSpPr>
              <a:spLocks noChangeArrowheads="1"/>
            </p:cNvSpPr>
            <p:nvPr/>
          </p:nvSpPr>
          <p:spPr bwMode="ltGray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66" name="Oval 153"/>
            <p:cNvSpPr>
              <a:spLocks noChangeArrowheads="1"/>
            </p:cNvSpPr>
            <p:nvPr/>
          </p:nvSpPr>
          <p:spPr bwMode="ltGray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67" name="Oval 154"/>
            <p:cNvSpPr>
              <a:spLocks noChangeArrowheads="1"/>
            </p:cNvSpPr>
            <p:nvPr/>
          </p:nvSpPr>
          <p:spPr bwMode="ltGray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68" name="Oval 118"/>
          <p:cNvSpPr>
            <a:spLocks noChangeArrowheads="1"/>
          </p:cNvSpPr>
          <p:nvPr userDrawn="1"/>
        </p:nvSpPr>
        <p:spPr bwMode="ltGray">
          <a:xfrm>
            <a:off x="1057274" y="401638"/>
            <a:ext cx="1142999" cy="1112837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600">
              <a:solidFill>
                <a:srgbClr val="003896"/>
              </a:solidFill>
              <a:latin typeface="Arial"/>
            </a:endParaRPr>
          </a:p>
        </p:txBody>
      </p:sp>
      <p:grpSp>
        <p:nvGrpSpPr>
          <p:cNvPr id="69" name="Group 145"/>
          <p:cNvGrpSpPr>
            <a:grpSpLocks/>
          </p:cNvGrpSpPr>
          <p:nvPr userDrawn="1"/>
        </p:nvGrpSpPr>
        <p:grpSpPr bwMode="ltGray">
          <a:xfrm>
            <a:off x="915987" y="315913"/>
            <a:ext cx="1370013" cy="1284287"/>
            <a:chOff x="544" y="391"/>
            <a:chExt cx="863" cy="809"/>
          </a:xfrm>
        </p:grpSpPr>
        <p:sp>
          <p:nvSpPr>
            <p:cNvPr id="70" name="Oval 119"/>
            <p:cNvSpPr>
              <a:spLocks noChangeArrowheads="1"/>
            </p:cNvSpPr>
            <p:nvPr/>
          </p:nvSpPr>
          <p:spPr bwMode="ltGray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71" name="Oval 120"/>
            <p:cNvSpPr>
              <a:spLocks noChangeArrowheads="1"/>
            </p:cNvSpPr>
            <p:nvPr/>
          </p:nvSpPr>
          <p:spPr bwMode="ltGray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72" name="Oval 121"/>
            <p:cNvSpPr>
              <a:spLocks noChangeArrowheads="1"/>
            </p:cNvSpPr>
            <p:nvPr/>
          </p:nvSpPr>
          <p:spPr bwMode="ltGray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6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2"/>
          <p:cNvGrpSpPr>
            <a:grpSpLocks/>
          </p:cNvGrpSpPr>
          <p:nvPr userDrawn="1"/>
        </p:nvGrpSpPr>
        <p:grpSpPr bwMode="ltGray">
          <a:xfrm>
            <a:off x="-4763" y="0"/>
            <a:ext cx="9148763" cy="6858000"/>
            <a:chOff x="-3" y="0"/>
            <a:chExt cx="5763" cy="4320"/>
          </a:xfrm>
        </p:grpSpPr>
        <p:pic>
          <p:nvPicPr>
            <p:cNvPr id="4" name="Picture 23" descr="d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91"/>
            <p:cNvSpPr>
              <a:spLocks noChangeArrowheads="1"/>
            </p:cNvSpPr>
            <p:nvPr/>
          </p:nvSpPr>
          <p:spPr bwMode="ltGray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pic>
          <p:nvPicPr>
            <p:cNvPr id="6" name="Picture 161" descr="logo 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2"/>
          <p:cNvGrpSpPr>
            <a:grpSpLocks/>
          </p:cNvGrpSpPr>
          <p:nvPr userDrawn="1"/>
        </p:nvGrpSpPr>
        <p:grpSpPr bwMode="ltGray">
          <a:xfrm>
            <a:off x="260350" y="1201738"/>
            <a:ext cx="2482850" cy="2444750"/>
            <a:chOff x="164" y="757"/>
            <a:chExt cx="1564" cy="1540"/>
          </a:xfrm>
        </p:grpSpPr>
        <p:sp>
          <p:nvSpPr>
            <p:cNvPr id="9" name="Oval 38"/>
            <p:cNvSpPr>
              <a:spLocks noChangeArrowheads="1"/>
            </p:cNvSpPr>
            <p:nvPr/>
          </p:nvSpPr>
          <p:spPr bwMode="ltGray">
            <a:xfrm>
              <a:off x="234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0" name="Oval 40"/>
            <p:cNvSpPr>
              <a:spLocks noChangeArrowheads="1"/>
            </p:cNvSpPr>
            <p:nvPr/>
          </p:nvSpPr>
          <p:spPr bwMode="ltGray">
            <a:xfrm>
              <a:off x="219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1" name="Oval 41"/>
            <p:cNvSpPr>
              <a:spLocks noChangeArrowheads="1"/>
            </p:cNvSpPr>
            <p:nvPr/>
          </p:nvSpPr>
          <p:spPr bwMode="ltGray">
            <a:xfrm>
              <a:off x="164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2" name="Oval 42"/>
            <p:cNvSpPr>
              <a:spLocks noChangeArrowheads="1"/>
            </p:cNvSpPr>
            <p:nvPr/>
          </p:nvSpPr>
          <p:spPr bwMode="ltGray">
            <a:xfrm>
              <a:off x="242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ltGray">
            <a:xfrm>
              <a:off x="196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14" name="Oval 39"/>
          <p:cNvSpPr>
            <a:spLocks noChangeArrowheads="1"/>
          </p:cNvSpPr>
          <p:nvPr userDrawn="1"/>
        </p:nvSpPr>
        <p:spPr bwMode="ltGray">
          <a:xfrm>
            <a:off x="439738" y="1362075"/>
            <a:ext cx="2162175" cy="2173288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C0C0C0"/>
              </a:solidFill>
              <a:latin typeface="Arial"/>
            </a:endParaRPr>
          </a:p>
        </p:txBody>
      </p:sp>
      <p:grpSp>
        <p:nvGrpSpPr>
          <p:cNvPr id="15" name="Group 83"/>
          <p:cNvGrpSpPr>
            <a:grpSpLocks/>
          </p:cNvGrpSpPr>
          <p:nvPr userDrawn="1"/>
        </p:nvGrpSpPr>
        <p:grpSpPr bwMode="ltGray">
          <a:xfrm>
            <a:off x="174625" y="1201738"/>
            <a:ext cx="2643188" cy="2493962"/>
            <a:chOff x="110" y="757"/>
            <a:chExt cx="1665" cy="1571"/>
          </a:xfrm>
        </p:grpSpPr>
        <p:sp>
          <p:nvSpPr>
            <p:cNvPr id="16" name="Oval 44"/>
            <p:cNvSpPr>
              <a:spLocks noChangeArrowheads="1"/>
            </p:cNvSpPr>
            <p:nvPr/>
          </p:nvSpPr>
          <p:spPr bwMode="ltGray">
            <a:xfrm>
              <a:off x="281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7" name="Oval 45"/>
            <p:cNvSpPr>
              <a:spLocks noChangeArrowheads="1"/>
            </p:cNvSpPr>
            <p:nvPr/>
          </p:nvSpPr>
          <p:spPr bwMode="ltGray">
            <a:xfrm>
              <a:off x="110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8" name="Oval 46"/>
            <p:cNvSpPr>
              <a:spLocks noChangeArrowheads="1"/>
            </p:cNvSpPr>
            <p:nvPr/>
          </p:nvSpPr>
          <p:spPr bwMode="ltGray">
            <a:xfrm>
              <a:off x="289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 bwMode="ltGray">
          <a:xfrm>
            <a:off x="3132138" y="1989138"/>
            <a:ext cx="5688012" cy="1958975"/>
          </a:xfrm>
        </p:spPr>
        <p:txBody>
          <a:bodyPr/>
          <a:lstStyle>
            <a:lvl1pPr algn="ctr">
              <a:defRPr sz="3200" b="1">
                <a:solidFill>
                  <a:srgbClr val="003896"/>
                </a:solidFill>
              </a:defRPr>
            </a:lvl1pPr>
          </a:lstStyle>
          <a:p>
            <a:r>
              <a:rPr lang="en-ZA" dirty="0"/>
              <a:t>Click to edit </a:t>
            </a:r>
            <a:r>
              <a:rPr lang="en-ZA" dirty="0" smtClean="0"/>
              <a:t>Divider </a:t>
            </a:r>
            <a:r>
              <a:rPr lang="en-ZA" dirty="0"/>
              <a:t>title </a:t>
            </a:r>
            <a:r>
              <a:rPr lang="en-ZA" dirty="0" smtClean="0"/>
              <a:t>slide</a:t>
            </a:r>
            <a:endParaRPr lang="en-ZA" dirty="0"/>
          </a:p>
        </p:txBody>
      </p:sp>
      <p:sp>
        <p:nvSpPr>
          <p:cNvPr id="34" name="Rectangle 39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1447800" y="6096000"/>
            <a:ext cx="472519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518999CD-5374-4C93-AC27-430A35ED8F01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grpSp>
        <p:nvGrpSpPr>
          <p:cNvPr id="32" name="Group 146"/>
          <p:cNvGrpSpPr>
            <a:grpSpLocks/>
          </p:cNvGrpSpPr>
          <p:nvPr userDrawn="1"/>
        </p:nvGrpSpPr>
        <p:grpSpPr bwMode="ltGray">
          <a:xfrm>
            <a:off x="283042" y="3222439"/>
            <a:ext cx="1566601" cy="1548900"/>
            <a:chOff x="575" y="391"/>
            <a:chExt cx="809" cy="794"/>
          </a:xfrm>
        </p:grpSpPr>
        <p:sp>
          <p:nvSpPr>
            <p:cNvPr id="33" name="Oval 147"/>
            <p:cNvSpPr>
              <a:spLocks noChangeArrowheads="1"/>
            </p:cNvSpPr>
            <p:nvPr/>
          </p:nvSpPr>
          <p:spPr bwMode="ltGray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6" name="Oval 148"/>
            <p:cNvSpPr>
              <a:spLocks noChangeArrowheads="1"/>
            </p:cNvSpPr>
            <p:nvPr/>
          </p:nvSpPr>
          <p:spPr bwMode="ltGray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7" name="Oval 149"/>
            <p:cNvSpPr>
              <a:spLocks noChangeArrowheads="1"/>
            </p:cNvSpPr>
            <p:nvPr/>
          </p:nvSpPr>
          <p:spPr bwMode="ltGray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8" name="Oval 150"/>
            <p:cNvSpPr>
              <a:spLocks noChangeArrowheads="1"/>
            </p:cNvSpPr>
            <p:nvPr/>
          </p:nvSpPr>
          <p:spPr bwMode="ltGray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9" name="Oval 151"/>
            <p:cNvSpPr>
              <a:spLocks noChangeArrowheads="1"/>
            </p:cNvSpPr>
            <p:nvPr/>
          </p:nvSpPr>
          <p:spPr bwMode="ltGray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0" name="Oval 152"/>
            <p:cNvSpPr>
              <a:spLocks noChangeArrowheads="1"/>
            </p:cNvSpPr>
            <p:nvPr/>
          </p:nvSpPr>
          <p:spPr bwMode="ltGray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1" name="Oval 153"/>
            <p:cNvSpPr>
              <a:spLocks noChangeArrowheads="1"/>
            </p:cNvSpPr>
            <p:nvPr/>
          </p:nvSpPr>
          <p:spPr bwMode="ltGray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2" name="Oval 154"/>
            <p:cNvSpPr>
              <a:spLocks noChangeArrowheads="1"/>
            </p:cNvSpPr>
            <p:nvPr/>
          </p:nvSpPr>
          <p:spPr bwMode="ltGray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43" name="Oval 118"/>
          <p:cNvSpPr>
            <a:spLocks noChangeArrowheads="1"/>
          </p:cNvSpPr>
          <p:nvPr userDrawn="1"/>
        </p:nvSpPr>
        <p:spPr bwMode="ltGray">
          <a:xfrm>
            <a:off x="375116" y="3308164"/>
            <a:ext cx="1394254" cy="1367479"/>
          </a:xfrm>
          <a:prstGeom prst="ellipse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600">
              <a:solidFill>
                <a:srgbClr val="003896"/>
              </a:solidFill>
              <a:latin typeface="Arial"/>
            </a:endParaRPr>
          </a:p>
        </p:txBody>
      </p:sp>
      <p:grpSp>
        <p:nvGrpSpPr>
          <p:cNvPr id="44" name="Group 145"/>
          <p:cNvGrpSpPr>
            <a:grpSpLocks/>
          </p:cNvGrpSpPr>
          <p:nvPr userDrawn="1"/>
        </p:nvGrpSpPr>
        <p:grpSpPr bwMode="ltGray">
          <a:xfrm>
            <a:off x="233829" y="3222439"/>
            <a:ext cx="1671171" cy="1578161"/>
            <a:chOff x="544" y="391"/>
            <a:chExt cx="863" cy="809"/>
          </a:xfrm>
        </p:grpSpPr>
        <p:sp>
          <p:nvSpPr>
            <p:cNvPr id="45" name="Oval 119"/>
            <p:cNvSpPr>
              <a:spLocks noChangeArrowheads="1"/>
            </p:cNvSpPr>
            <p:nvPr/>
          </p:nvSpPr>
          <p:spPr bwMode="ltGray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6" name="Oval 120"/>
            <p:cNvSpPr>
              <a:spLocks noChangeArrowheads="1"/>
            </p:cNvSpPr>
            <p:nvPr/>
          </p:nvSpPr>
          <p:spPr bwMode="ltGray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7" name="Oval 121"/>
            <p:cNvSpPr>
              <a:spLocks noChangeArrowheads="1"/>
            </p:cNvSpPr>
            <p:nvPr/>
          </p:nvSpPr>
          <p:spPr bwMode="ltGray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pic>
        <p:nvPicPr>
          <p:cNvPr id="49" name="Picture 5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10" y="6096000"/>
            <a:ext cx="3197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ltGray">
          <a:xfrm>
            <a:off x="436686" y="1268761"/>
            <a:ext cx="8379069" cy="48272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ltGray"/>
        <p:txBody>
          <a:bodyPr/>
          <a:lstStyle>
            <a:lvl1pPr>
              <a:defRPr/>
            </a:lvl1pPr>
          </a:lstStyle>
          <a:p>
            <a:pPr>
              <a:defRPr/>
            </a:pPr>
            <a:fld id="{C395FBE7-8758-43CC-B5FB-B2466D65DA7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59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3" y="1436691"/>
            <a:ext cx="4113212" cy="46593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9" y="1436691"/>
            <a:ext cx="4113213" cy="46593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C37F-BA98-4F1C-AC68-3ADC4071C0B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85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1584-3C0D-4427-A071-8AA3C124560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51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505055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82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105152" y="5175095"/>
            <a:ext cx="5036084" cy="494023"/>
            <a:chOff x="1663" y="3195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9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3896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364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3896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105152" y="2386013"/>
            <a:ext cx="5525552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400" b="0" baseline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105152" y="3903662"/>
            <a:ext cx="5525552" cy="276999"/>
          </a:xfrm>
        </p:spPr>
        <p:txBody>
          <a:bodyPr>
            <a:spAutoFit/>
          </a:bodyPr>
          <a:lstStyle>
            <a:lvl1pPr>
              <a:defRPr sz="1800" baseline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04" y="319088"/>
            <a:ext cx="214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Group 61"/>
          <p:cNvGrpSpPr/>
          <p:nvPr userDrawn="1"/>
        </p:nvGrpSpPr>
        <p:grpSpPr>
          <a:xfrm>
            <a:off x="171450" y="292100"/>
            <a:ext cx="2643188" cy="6184900"/>
            <a:chOff x="171450" y="292100"/>
            <a:chExt cx="2643188" cy="6184900"/>
          </a:xfrm>
        </p:grpSpPr>
        <p:grpSp>
          <p:nvGrpSpPr>
            <p:cNvPr id="63" name="Group 155"/>
            <p:cNvGrpSpPr>
              <a:grpSpLocks/>
            </p:cNvGrpSpPr>
            <p:nvPr userDrawn="1"/>
          </p:nvGrpSpPr>
          <p:grpSpPr bwMode="auto">
            <a:xfrm>
              <a:off x="257175" y="1265238"/>
              <a:ext cx="2482850" cy="2444750"/>
              <a:chOff x="162" y="757"/>
              <a:chExt cx="1564" cy="1540"/>
            </a:xfrm>
          </p:grpSpPr>
          <p:sp>
            <p:nvSpPr>
              <p:cNvPr id="108" name="Oval 101"/>
              <p:cNvSpPr>
                <a:spLocks noChangeArrowheads="1"/>
              </p:cNvSpPr>
              <p:nvPr/>
            </p:nvSpPr>
            <p:spPr bwMode="auto">
              <a:xfrm>
                <a:off x="232" y="819"/>
                <a:ext cx="1448" cy="14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9" name="Oval 103"/>
              <p:cNvSpPr>
                <a:spLocks noChangeArrowheads="1"/>
              </p:cNvSpPr>
              <p:nvPr/>
            </p:nvSpPr>
            <p:spPr bwMode="auto">
              <a:xfrm>
                <a:off x="217" y="772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0" name="Oval 104"/>
              <p:cNvSpPr>
                <a:spLocks noChangeArrowheads="1"/>
              </p:cNvSpPr>
              <p:nvPr/>
            </p:nvSpPr>
            <p:spPr bwMode="auto">
              <a:xfrm>
                <a:off x="162" y="772"/>
                <a:ext cx="1487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1" name="Oval 105"/>
              <p:cNvSpPr>
                <a:spLocks noChangeArrowheads="1"/>
              </p:cNvSpPr>
              <p:nvPr/>
            </p:nvSpPr>
            <p:spPr bwMode="auto">
              <a:xfrm>
                <a:off x="240" y="803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2" name="Oval 106"/>
              <p:cNvSpPr>
                <a:spLocks noChangeArrowheads="1"/>
              </p:cNvSpPr>
              <p:nvPr/>
            </p:nvSpPr>
            <p:spPr bwMode="auto">
              <a:xfrm>
                <a:off x="194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64" name="Oval 102"/>
            <p:cNvSpPr>
              <a:spLocks noChangeArrowheads="1"/>
            </p:cNvSpPr>
            <p:nvPr userDrawn="1"/>
          </p:nvSpPr>
          <p:spPr bwMode="auto">
            <a:xfrm>
              <a:off x="436563" y="1476375"/>
              <a:ext cx="2266950" cy="2051050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10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65" name="Group 156"/>
            <p:cNvGrpSpPr>
              <a:grpSpLocks/>
            </p:cNvGrpSpPr>
            <p:nvPr userDrawn="1"/>
          </p:nvGrpSpPr>
          <p:grpSpPr bwMode="auto">
            <a:xfrm>
              <a:off x="171450" y="1265238"/>
              <a:ext cx="2643188" cy="2493962"/>
              <a:chOff x="108" y="757"/>
              <a:chExt cx="1665" cy="1571"/>
            </a:xfrm>
          </p:grpSpPr>
          <p:sp>
            <p:nvSpPr>
              <p:cNvPr id="105" name="Oval 107"/>
              <p:cNvSpPr>
                <a:spLocks noChangeArrowheads="1"/>
              </p:cNvSpPr>
              <p:nvPr/>
            </p:nvSpPr>
            <p:spPr bwMode="auto">
              <a:xfrm>
                <a:off x="279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6" name="Oval 108"/>
              <p:cNvSpPr>
                <a:spLocks noChangeArrowheads="1"/>
              </p:cNvSpPr>
              <p:nvPr/>
            </p:nvSpPr>
            <p:spPr bwMode="auto">
              <a:xfrm>
                <a:off x="108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7" name="Oval 109"/>
              <p:cNvSpPr>
                <a:spLocks noChangeArrowheads="1"/>
              </p:cNvSpPr>
              <p:nvPr/>
            </p:nvSpPr>
            <p:spPr bwMode="auto">
              <a:xfrm>
                <a:off x="287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66" name="Group 157"/>
            <p:cNvGrpSpPr>
              <a:grpSpLocks/>
            </p:cNvGrpSpPr>
            <p:nvPr userDrawn="1"/>
          </p:nvGrpSpPr>
          <p:grpSpPr bwMode="auto">
            <a:xfrm>
              <a:off x="331788" y="3154363"/>
              <a:ext cx="2074862" cy="2038350"/>
              <a:chOff x="209" y="1947"/>
              <a:chExt cx="1307" cy="1284"/>
            </a:xfrm>
          </p:grpSpPr>
          <p:sp>
            <p:nvSpPr>
              <p:cNvPr id="99" name="Oval 122"/>
              <p:cNvSpPr>
                <a:spLocks noChangeArrowheads="1"/>
              </p:cNvSpPr>
              <p:nvPr/>
            </p:nvSpPr>
            <p:spPr bwMode="auto">
              <a:xfrm>
                <a:off x="264" y="2002"/>
                <a:ext cx="1213" cy="1205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0" name="Oval 123"/>
              <p:cNvSpPr>
                <a:spLocks noChangeArrowheads="1"/>
              </p:cNvSpPr>
              <p:nvPr/>
            </p:nvSpPr>
            <p:spPr bwMode="auto">
              <a:xfrm>
                <a:off x="303" y="2033"/>
                <a:ext cx="1135" cy="1143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1" name="Oval 124"/>
              <p:cNvSpPr>
                <a:spLocks noChangeArrowheads="1"/>
              </p:cNvSpPr>
              <p:nvPr/>
            </p:nvSpPr>
            <p:spPr bwMode="auto">
              <a:xfrm>
                <a:off x="248" y="1963"/>
                <a:ext cx="1245" cy="124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2" name="Oval 125"/>
              <p:cNvSpPr>
                <a:spLocks noChangeArrowheads="1"/>
              </p:cNvSpPr>
              <p:nvPr/>
            </p:nvSpPr>
            <p:spPr bwMode="auto">
              <a:xfrm>
                <a:off x="209" y="1963"/>
                <a:ext cx="1237" cy="124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3" name="Oval 126"/>
              <p:cNvSpPr>
                <a:spLocks noChangeArrowheads="1"/>
              </p:cNvSpPr>
              <p:nvPr/>
            </p:nvSpPr>
            <p:spPr bwMode="auto">
              <a:xfrm>
                <a:off x="271" y="1986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4" name="Oval 127"/>
              <p:cNvSpPr>
                <a:spLocks noChangeArrowheads="1"/>
              </p:cNvSpPr>
              <p:nvPr/>
            </p:nvSpPr>
            <p:spPr bwMode="auto">
              <a:xfrm>
                <a:off x="232" y="1947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67" name="Oval 128"/>
            <p:cNvSpPr>
              <a:spLocks noChangeArrowheads="1"/>
            </p:cNvSpPr>
            <p:nvPr userDrawn="1"/>
          </p:nvSpPr>
          <p:spPr bwMode="auto">
            <a:xfrm>
              <a:off x="482600" y="3290888"/>
              <a:ext cx="1801813" cy="1814512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1000" dirty="0" smtClean="0">
                <a:solidFill>
                  <a:srgbClr val="C0C0C0"/>
                </a:solidFill>
              </a:endParaRPr>
            </a:p>
          </p:txBody>
        </p:sp>
        <p:grpSp>
          <p:nvGrpSpPr>
            <p:cNvPr id="68" name="Group 158"/>
            <p:cNvGrpSpPr>
              <a:grpSpLocks/>
            </p:cNvGrpSpPr>
            <p:nvPr userDrawn="1"/>
          </p:nvGrpSpPr>
          <p:grpSpPr bwMode="auto">
            <a:xfrm>
              <a:off x="257175" y="3154363"/>
              <a:ext cx="2211388" cy="2087562"/>
              <a:chOff x="162" y="1947"/>
              <a:chExt cx="1393" cy="1315"/>
            </a:xfrm>
          </p:grpSpPr>
          <p:sp>
            <p:nvSpPr>
              <p:cNvPr id="96" name="Oval 129"/>
              <p:cNvSpPr>
                <a:spLocks noChangeArrowheads="1"/>
              </p:cNvSpPr>
              <p:nvPr/>
            </p:nvSpPr>
            <p:spPr bwMode="auto">
              <a:xfrm>
                <a:off x="162" y="2017"/>
                <a:ext cx="1238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7" name="Oval 130"/>
              <p:cNvSpPr>
                <a:spLocks noChangeArrowheads="1"/>
              </p:cNvSpPr>
              <p:nvPr/>
            </p:nvSpPr>
            <p:spPr bwMode="auto">
              <a:xfrm>
                <a:off x="310" y="1947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8" name="Oval 131"/>
              <p:cNvSpPr>
                <a:spLocks noChangeArrowheads="1"/>
              </p:cNvSpPr>
              <p:nvPr/>
            </p:nvSpPr>
            <p:spPr bwMode="auto">
              <a:xfrm>
                <a:off x="303" y="2017"/>
                <a:ext cx="1244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69" name="Group 159"/>
            <p:cNvGrpSpPr>
              <a:grpSpLocks/>
            </p:cNvGrpSpPr>
            <p:nvPr userDrawn="1"/>
          </p:nvGrpSpPr>
          <p:grpSpPr bwMode="auto">
            <a:xfrm>
              <a:off x="900113" y="4748213"/>
              <a:ext cx="1717675" cy="1692275"/>
              <a:chOff x="567" y="2951"/>
              <a:chExt cx="1082" cy="1066"/>
            </a:xfrm>
          </p:grpSpPr>
          <p:sp>
            <p:nvSpPr>
              <p:cNvPr id="90" name="Oval 132"/>
              <p:cNvSpPr>
                <a:spLocks noChangeArrowheads="1"/>
              </p:cNvSpPr>
              <p:nvPr/>
            </p:nvSpPr>
            <p:spPr bwMode="auto">
              <a:xfrm>
                <a:off x="614" y="2990"/>
                <a:ext cx="1003" cy="1011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1" name="Oval 133"/>
              <p:cNvSpPr>
                <a:spLocks noChangeArrowheads="1"/>
              </p:cNvSpPr>
              <p:nvPr/>
            </p:nvSpPr>
            <p:spPr bwMode="auto">
              <a:xfrm>
                <a:off x="645" y="3021"/>
                <a:ext cx="941" cy="949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2" name="Oval 134"/>
              <p:cNvSpPr>
                <a:spLocks noChangeArrowheads="1"/>
              </p:cNvSpPr>
              <p:nvPr/>
            </p:nvSpPr>
            <p:spPr bwMode="auto">
              <a:xfrm>
                <a:off x="598" y="2959"/>
                <a:ext cx="1035" cy="103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3" name="Oval 135"/>
              <p:cNvSpPr>
                <a:spLocks noChangeArrowheads="1"/>
              </p:cNvSpPr>
              <p:nvPr/>
            </p:nvSpPr>
            <p:spPr bwMode="auto">
              <a:xfrm>
                <a:off x="567" y="2959"/>
                <a:ext cx="1027" cy="103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4" name="Oval 136"/>
              <p:cNvSpPr>
                <a:spLocks noChangeArrowheads="1"/>
              </p:cNvSpPr>
              <p:nvPr/>
            </p:nvSpPr>
            <p:spPr bwMode="auto">
              <a:xfrm>
                <a:off x="622" y="2982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5" name="Oval 137"/>
              <p:cNvSpPr>
                <a:spLocks noChangeArrowheads="1"/>
              </p:cNvSpPr>
              <p:nvPr/>
            </p:nvSpPr>
            <p:spPr bwMode="auto">
              <a:xfrm>
                <a:off x="583" y="2951"/>
                <a:ext cx="1034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71" name="Group 160"/>
            <p:cNvGrpSpPr>
              <a:grpSpLocks/>
            </p:cNvGrpSpPr>
            <p:nvPr userDrawn="1"/>
          </p:nvGrpSpPr>
          <p:grpSpPr bwMode="auto">
            <a:xfrm>
              <a:off x="838200" y="4748213"/>
              <a:ext cx="1828800" cy="1728787"/>
              <a:chOff x="528" y="2951"/>
              <a:chExt cx="1152" cy="1089"/>
            </a:xfrm>
          </p:grpSpPr>
          <p:sp>
            <p:nvSpPr>
              <p:cNvPr id="87" name="Oval 139"/>
              <p:cNvSpPr>
                <a:spLocks noChangeArrowheads="1"/>
              </p:cNvSpPr>
              <p:nvPr/>
            </p:nvSpPr>
            <p:spPr bwMode="auto">
              <a:xfrm>
                <a:off x="528" y="3005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8" name="Oval 140"/>
              <p:cNvSpPr>
                <a:spLocks noChangeArrowheads="1"/>
              </p:cNvSpPr>
              <p:nvPr/>
            </p:nvSpPr>
            <p:spPr bwMode="auto">
              <a:xfrm>
                <a:off x="645" y="3005"/>
                <a:ext cx="1035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9" name="Oval 141"/>
              <p:cNvSpPr>
                <a:spLocks noChangeArrowheads="1"/>
              </p:cNvSpPr>
              <p:nvPr/>
            </p:nvSpPr>
            <p:spPr bwMode="auto">
              <a:xfrm>
                <a:off x="653" y="2951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72" name="Oval 118"/>
            <p:cNvSpPr>
              <a:spLocks noChangeArrowheads="1"/>
            </p:cNvSpPr>
            <p:nvPr userDrawn="1"/>
          </p:nvSpPr>
          <p:spPr bwMode="auto">
            <a:xfrm>
              <a:off x="971550" y="4870450"/>
              <a:ext cx="1595438" cy="1495425"/>
            </a:xfrm>
            <a:prstGeom prst="ellipse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63" tIns="45681" rIns="91363" bIns="45681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6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73" name="Group 146"/>
            <p:cNvGrpSpPr>
              <a:grpSpLocks/>
            </p:cNvGrpSpPr>
            <p:nvPr userDrawn="1"/>
          </p:nvGrpSpPr>
          <p:grpSpPr bwMode="auto">
            <a:xfrm>
              <a:off x="965200" y="293688"/>
              <a:ext cx="1397000" cy="1335087"/>
              <a:chOff x="575" y="391"/>
              <a:chExt cx="809" cy="794"/>
            </a:xfrm>
          </p:grpSpPr>
          <p:sp>
            <p:nvSpPr>
              <p:cNvPr id="79" name="Oval 147"/>
              <p:cNvSpPr>
                <a:spLocks noChangeArrowheads="1"/>
              </p:cNvSpPr>
              <p:nvPr/>
            </p:nvSpPr>
            <p:spPr bwMode="auto">
              <a:xfrm>
                <a:off x="614" y="422"/>
                <a:ext cx="739" cy="7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0" name="Oval 148"/>
              <p:cNvSpPr>
                <a:spLocks noChangeArrowheads="1"/>
              </p:cNvSpPr>
              <p:nvPr/>
            </p:nvSpPr>
            <p:spPr bwMode="auto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C7F6D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1" name="Oval 149"/>
              <p:cNvSpPr>
                <a:spLocks noChangeArrowheads="1"/>
              </p:cNvSpPr>
              <p:nvPr/>
            </p:nvSpPr>
            <p:spPr bwMode="auto">
              <a:xfrm>
                <a:off x="598" y="399"/>
                <a:ext cx="770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2" name="Oval 150"/>
              <p:cNvSpPr>
                <a:spLocks noChangeArrowheads="1"/>
              </p:cNvSpPr>
              <p:nvPr/>
            </p:nvSpPr>
            <p:spPr bwMode="auto">
              <a:xfrm>
                <a:off x="575" y="399"/>
                <a:ext cx="762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3" name="Oval 151"/>
              <p:cNvSpPr>
                <a:spLocks noChangeArrowheads="1"/>
              </p:cNvSpPr>
              <p:nvPr/>
            </p:nvSpPr>
            <p:spPr bwMode="auto">
              <a:xfrm>
                <a:off x="614" y="414"/>
                <a:ext cx="770" cy="771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4" name="Oval 152"/>
              <p:cNvSpPr>
                <a:spLocks noChangeArrowheads="1"/>
              </p:cNvSpPr>
              <p:nvPr/>
            </p:nvSpPr>
            <p:spPr bwMode="auto">
              <a:xfrm>
                <a:off x="590" y="391"/>
                <a:ext cx="763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5" name="Oval 153"/>
              <p:cNvSpPr>
                <a:spLocks noChangeArrowheads="1"/>
              </p:cNvSpPr>
              <p:nvPr/>
            </p:nvSpPr>
            <p:spPr bwMode="auto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6" name="Oval 154"/>
              <p:cNvSpPr>
                <a:spLocks noChangeArrowheads="1"/>
              </p:cNvSpPr>
              <p:nvPr/>
            </p:nvSpPr>
            <p:spPr bwMode="auto">
              <a:xfrm>
                <a:off x="637" y="445"/>
                <a:ext cx="693" cy="693"/>
              </a:xfrm>
              <a:prstGeom prst="ellipse">
                <a:avLst/>
              </a:prstGeom>
              <a:noFill/>
              <a:ln w="0">
                <a:solidFill>
                  <a:srgbClr val="8372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74" name="Oval 118"/>
            <p:cNvSpPr>
              <a:spLocks noChangeArrowheads="1"/>
            </p:cNvSpPr>
            <p:nvPr userDrawn="1"/>
          </p:nvSpPr>
          <p:spPr bwMode="auto">
            <a:xfrm>
              <a:off x="1057275" y="387350"/>
              <a:ext cx="1209675" cy="1179513"/>
            </a:xfrm>
            <a:prstGeom prst="ellipse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6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75" name="Group 145"/>
            <p:cNvGrpSpPr>
              <a:grpSpLocks/>
            </p:cNvGrpSpPr>
            <p:nvPr userDrawn="1"/>
          </p:nvGrpSpPr>
          <p:grpSpPr bwMode="auto">
            <a:xfrm>
              <a:off x="915988" y="292100"/>
              <a:ext cx="1490662" cy="1360488"/>
              <a:chOff x="544" y="391"/>
              <a:chExt cx="863" cy="809"/>
            </a:xfrm>
          </p:grpSpPr>
          <p:sp>
            <p:nvSpPr>
              <p:cNvPr id="76" name="Oval 119"/>
              <p:cNvSpPr>
                <a:spLocks noChangeArrowheads="1"/>
              </p:cNvSpPr>
              <p:nvPr/>
            </p:nvSpPr>
            <p:spPr bwMode="auto">
              <a:xfrm>
                <a:off x="637" y="391"/>
                <a:ext cx="770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77" name="Oval 120"/>
              <p:cNvSpPr>
                <a:spLocks noChangeArrowheads="1"/>
              </p:cNvSpPr>
              <p:nvPr/>
            </p:nvSpPr>
            <p:spPr bwMode="auto">
              <a:xfrm>
                <a:off x="544" y="438"/>
                <a:ext cx="770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78" name="Oval 121"/>
              <p:cNvSpPr>
                <a:spLocks noChangeArrowheads="1"/>
              </p:cNvSpPr>
              <p:nvPr/>
            </p:nvSpPr>
            <p:spPr bwMode="auto">
              <a:xfrm>
                <a:off x="637" y="438"/>
                <a:ext cx="763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285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8773136" y="6574393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3896"/>
                </a:solidFill>
              </a:rPr>
              <a:pPr algn="r"/>
              <a:t>‹#›</a:t>
            </a:fld>
            <a:endParaRPr lang="en-US" dirty="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47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329091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82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105152" y="2632403"/>
            <a:ext cx="5525552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sz="3400" b="0" baseline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04" y="319088"/>
            <a:ext cx="214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 userDrawn="1"/>
        </p:nvGrpSpPr>
        <p:grpSpPr>
          <a:xfrm>
            <a:off x="174625" y="1201738"/>
            <a:ext cx="2643188" cy="3294062"/>
            <a:chOff x="174625" y="1201738"/>
            <a:chExt cx="2643188" cy="3294062"/>
          </a:xfrm>
        </p:grpSpPr>
        <p:grpSp>
          <p:nvGrpSpPr>
            <p:cNvPr id="61" name="Group 82"/>
            <p:cNvGrpSpPr>
              <a:grpSpLocks/>
            </p:cNvGrpSpPr>
            <p:nvPr userDrawn="1"/>
          </p:nvGrpSpPr>
          <p:grpSpPr bwMode="auto">
            <a:xfrm>
              <a:off x="260350" y="1201738"/>
              <a:ext cx="2482850" cy="2444750"/>
              <a:chOff x="164" y="757"/>
              <a:chExt cx="1564" cy="1540"/>
            </a:xfrm>
          </p:grpSpPr>
          <p:sp>
            <p:nvSpPr>
              <p:cNvPr id="131" name="Oval 38"/>
              <p:cNvSpPr>
                <a:spLocks noChangeArrowheads="1"/>
              </p:cNvSpPr>
              <p:nvPr/>
            </p:nvSpPr>
            <p:spPr bwMode="ltGray">
              <a:xfrm>
                <a:off x="234" y="819"/>
                <a:ext cx="1448" cy="14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2" name="Oval 40"/>
              <p:cNvSpPr>
                <a:spLocks noChangeArrowheads="1"/>
              </p:cNvSpPr>
              <p:nvPr/>
            </p:nvSpPr>
            <p:spPr bwMode="ltGray">
              <a:xfrm>
                <a:off x="219" y="772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3" name="Oval 41"/>
              <p:cNvSpPr>
                <a:spLocks noChangeArrowheads="1"/>
              </p:cNvSpPr>
              <p:nvPr/>
            </p:nvSpPr>
            <p:spPr bwMode="ltGray">
              <a:xfrm>
                <a:off x="164" y="772"/>
                <a:ext cx="1487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4" name="Oval 42"/>
              <p:cNvSpPr>
                <a:spLocks noChangeArrowheads="1"/>
              </p:cNvSpPr>
              <p:nvPr/>
            </p:nvSpPr>
            <p:spPr bwMode="ltGray">
              <a:xfrm>
                <a:off x="242" y="803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5" name="Oval 43"/>
              <p:cNvSpPr>
                <a:spLocks noChangeArrowheads="1"/>
              </p:cNvSpPr>
              <p:nvPr/>
            </p:nvSpPr>
            <p:spPr bwMode="ltGray">
              <a:xfrm>
                <a:off x="196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70" name="Oval 39"/>
            <p:cNvSpPr>
              <a:spLocks noChangeArrowheads="1"/>
            </p:cNvSpPr>
            <p:nvPr userDrawn="1"/>
          </p:nvSpPr>
          <p:spPr bwMode="ltGray">
            <a:xfrm>
              <a:off x="439738" y="1362075"/>
              <a:ext cx="2162175" cy="2173288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1000" dirty="0" smtClean="0">
                <a:solidFill>
                  <a:srgbClr val="C0C0C0"/>
                </a:solidFill>
              </a:endParaRPr>
            </a:p>
          </p:txBody>
        </p:sp>
        <p:grpSp>
          <p:nvGrpSpPr>
            <p:cNvPr id="113" name="Group 83"/>
            <p:cNvGrpSpPr>
              <a:grpSpLocks/>
            </p:cNvGrpSpPr>
            <p:nvPr userDrawn="1"/>
          </p:nvGrpSpPr>
          <p:grpSpPr bwMode="auto">
            <a:xfrm>
              <a:off x="174625" y="1201738"/>
              <a:ext cx="2643188" cy="2493962"/>
              <a:chOff x="110" y="757"/>
              <a:chExt cx="1665" cy="1571"/>
            </a:xfrm>
          </p:grpSpPr>
          <p:sp>
            <p:nvSpPr>
              <p:cNvPr id="128" name="Oval 44"/>
              <p:cNvSpPr>
                <a:spLocks noChangeArrowheads="1"/>
              </p:cNvSpPr>
              <p:nvPr/>
            </p:nvSpPr>
            <p:spPr bwMode="ltGray">
              <a:xfrm>
                <a:off x="281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9" name="Oval 45"/>
              <p:cNvSpPr>
                <a:spLocks noChangeArrowheads="1"/>
              </p:cNvSpPr>
              <p:nvPr/>
            </p:nvSpPr>
            <p:spPr bwMode="ltGray">
              <a:xfrm>
                <a:off x="110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0" name="Oval 46"/>
              <p:cNvSpPr>
                <a:spLocks noChangeArrowheads="1"/>
              </p:cNvSpPr>
              <p:nvPr/>
            </p:nvSpPr>
            <p:spPr bwMode="ltGray">
              <a:xfrm>
                <a:off x="289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114" name="Group 146"/>
            <p:cNvGrpSpPr>
              <a:grpSpLocks/>
            </p:cNvGrpSpPr>
            <p:nvPr userDrawn="1"/>
          </p:nvGrpSpPr>
          <p:grpSpPr bwMode="auto">
            <a:xfrm>
              <a:off x="279400" y="2894013"/>
              <a:ext cx="1641475" cy="1571625"/>
              <a:chOff x="575" y="391"/>
              <a:chExt cx="809" cy="794"/>
            </a:xfrm>
          </p:grpSpPr>
          <p:sp>
            <p:nvSpPr>
              <p:cNvPr id="120" name="Oval 147"/>
              <p:cNvSpPr>
                <a:spLocks noChangeArrowheads="1"/>
              </p:cNvSpPr>
              <p:nvPr/>
            </p:nvSpPr>
            <p:spPr bwMode="ltGray">
              <a:xfrm>
                <a:off x="614" y="422"/>
                <a:ext cx="739" cy="7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1" name="Oval 148"/>
              <p:cNvSpPr>
                <a:spLocks noChangeArrowheads="1"/>
              </p:cNvSpPr>
              <p:nvPr/>
            </p:nvSpPr>
            <p:spPr bwMode="ltGray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C7F6D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2" name="Oval 149"/>
              <p:cNvSpPr>
                <a:spLocks noChangeArrowheads="1"/>
              </p:cNvSpPr>
              <p:nvPr/>
            </p:nvSpPr>
            <p:spPr bwMode="ltGray">
              <a:xfrm>
                <a:off x="598" y="399"/>
                <a:ext cx="771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3" name="Oval 150"/>
              <p:cNvSpPr>
                <a:spLocks noChangeArrowheads="1"/>
              </p:cNvSpPr>
              <p:nvPr/>
            </p:nvSpPr>
            <p:spPr bwMode="ltGray">
              <a:xfrm>
                <a:off x="575" y="399"/>
                <a:ext cx="762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4" name="Oval 151"/>
              <p:cNvSpPr>
                <a:spLocks noChangeArrowheads="1"/>
              </p:cNvSpPr>
              <p:nvPr/>
            </p:nvSpPr>
            <p:spPr bwMode="ltGray">
              <a:xfrm>
                <a:off x="614" y="414"/>
                <a:ext cx="770" cy="771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5" name="Oval 152"/>
              <p:cNvSpPr>
                <a:spLocks noChangeArrowheads="1"/>
              </p:cNvSpPr>
              <p:nvPr/>
            </p:nvSpPr>
            <p:spPr bwMode="ltGray">
              <a:xfrm>
                <a:off x="590" y="391"/>
                <a:ext cx="763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6" name="Oval 153"/>
              <p:cNvSpPr>
                <a:spLocks noChangeArrowheads="1"/>
              </p:cNvSpPr>
              <p:nvPr/>
            </p:nvSpPr>
            <p:spPr bwMode="ltGray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7" name="Oval 154"/>
              <p:cNvSpPr>
                <a:spLocks noChangeArrowheads="1"/>
              </p:cNvSpPr>
              <p:nvPr/>
            </p:nvSpPr>
            <p:spPr bwMode="ltGray">
              <a:xfrm>
                <a:off x="637" y="445"/>
                <a:ext cx="693" cy="693"/>
              </a:xfrm>
              <a:prstGeom prst="ellipse">
                <a:avLst/>
              </a:prstGeom>
              <a:noFill/>
              <a:ln w="0">
                <a:solidFill>
                  <a:srgbClr val="8372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115" name="Oval 118"/>
            <p:cNvSpPr>
              <a:spLocks noChangeArrowheads="1"/>
            </p:cNvSpPr>
            <p:nvPr userDrawn="1"/>
          </p:nvSpPr>
          <p:spPr bwMode="ltGray">
            <a:xfrm>
              <a:off x="371475" y="2979738"/>
              <a:ext cx="1460500" cy="1387475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6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116" name="Group 145"/>
            <p:cNvGrpSpPr>
              <a:grpSpLocks/>
            </p:cNvGrpSpPr>
            <p:nvPr userDrawn="1"/>
          </p:nvGrpSpPr>
          <p:grpSpPr bwMode="auto">
            <a:xfrm>
              <a:off x="230188" y="2894013"/>
              <a:ext cx="1751012" cy="1601787"/>
              <a:chOff x="544" y="391"/>
              <a:chExt cx="863" cy="809"/>
            </a:xfrm>
          </p:grpSpPr>
          <p:sp>
            <p:nvSpPr>
              <p:cNvPr id="117" name="Oval 119"/>
              <p:cNvSpPr>
                <a:spLocks noChangeArrowheads="1"/>
              </p:cNvSpPr>
              <p:nvPr/>
            </p:nvSpPr>
            <p:spPr bwMode="ltGray">
              <a:xfrm>
                <a:off x="637" y="391"/>
                <a:ext cx="770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8" name="Oval 120"/>
              <p:cNvSpPr>
                <a:spLocks noChangeArrowheads="1"/>
              </p:cNvSpPr>
              <p:nvPr/>
            </p:nvSpPr>
            <p:spPr bwMode="ltGray">
              <a:xfrm>
                <a:off x="544" y="438"/>
                <a:ext cx="770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9" name="Oval 121"/>
              <p:cNvSpPr>
                <a:spLocks noChangeArrowheads="1"/>
              </p:cNvSpPr>
              <p:nvPr/>
            </p:nvSpPr>
            <p:spPr bwMode="ltGray">
              <a:xfrm>
                <a:off x="637" y="438"/>
                <a:ext cx="763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912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82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105152" y="5175095"/>
            <a:ext cx="5036084" cy="494023"/>
            <a:chOff x="1663" y="3195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9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3896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364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3896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105152" y="2386013"/>
            <a:ext cx="5525552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400" b="0" baseline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105152" y="3903662"/>
            <a:ext cx="5525552" cy="276999"/>
          </a:xfrm>
        </p:spPr>
        <p:txBody>
          <a:bodyPr>
            <a:spAutoFit/>
          </a:bodyPr>
          <a:lstStyle>
            <a:lvl1pPr>
              <a:defRPr sz="1800" baseline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04" y="319088"/>
            <a:ext cx="214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Group 61"/>
          <p:cNvGrpSpPr/>
          <p:nvPr userDrawn="1"/>
        </p:nvGrpSpPr>
        <p:grpSpPr>
          <a:xfrm>
            <a:off x="171450" y="292100"/>
            <a:ext cx="2643188" cy="6184900"/>
            <a:chOff x="171450" y="292100"/>
            <a:chExt cx="2643188" cy="6184900"/>
          </a:xfrm>
        </p:grpSpPr>
        <p:grpSp>
          <p:nvGrpSpPr>
            <p:cNvPr id="63" name="Group 155"/>
            <p:cNvGrpSpPr>
              <a:grpSpLocks/>
            </p:cNvGrpSpPr>
            <p:nvPr userDrawn="1"/>
          </p:nvGrpSpPr>
          <p:grpSpPr bwMode="auto">
            <a:xfrm>
              <a:off x="257175" y="1265238"/>
              <a:ext cx="2482850" cy="2444750"/>
              <a:chOff x="162" y="757"/>
              <a:chExt cx="1564" cy="1540"/>
            </a:xfrm>
          </p:grpSpPr>
          <p:sp>
            <p:nvSpPr>
              <p:cNvPr id="108" name="Oval 101"/>
              <p:cNvSpPr>
                <a:spLocks noChangeArrowheads="1"/>
              </p:cNvSpPr>
              <p:nvPr/>
            </p:nvSpPr>
            <p:spPr bwMode="auto">
              <a:xfrm>
                <a:off x="232" y="819"/>
                <a:ext cx="1448" cy="14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9" name="Oval 103"/>
              <p:cNvSpPr>
                <a:spLocks noChangeArrowheads="1"/>
              </p:cNvSpPr>
              <p:nvPr/>
            </p:nvSpPr>
            <p:spPr bwMode="auto">
              <a:xfrm>
                <a:off x="217" y="772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0" name="Oval 104"/>
              <p:cNvSpPr>
                <a:spLocks noChangeArrowheads="1"/>
              </p:cNvSpPr>
              <p:nvPr/>
            </p:nvSpPr>
            <p:spPr bwMode="auto">
              <a:xfrm>
                <a:off x="162" y="772"/>
                <a:ext cx="1487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1" name="Oval 105"/>
              <p:cNvSpPr>
                <a:spLocks noChangeArrowheads="1"/>
              </p:cNvSpPr>
              <p:nvPr/>
            </p:nvSpPr>
            <p:spPr bwMode="auto">
              <a:xfrm>
                <a:off x="240" y="803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2" name="Oval 106"/>
              <p:cNvSpPr>
                <a:spLocks noChangeArrowheads="1"/>
              </p:cNvSpPr>
              <p:nvPr/>
            </p:nvSpPr>
            <p:spPr bwMode="auto">
              <a:xfrm>
                <a:off x="194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64" name="Oval 102"/>
            <p:cNvSpPr>
              <a:spLocks noChangeArrowheads="1"/>
            </p:cNvSpPr>
            <p:nvPr userDrawn="1"/>
          </p:nvSpPr>
          <p:spPr bwMode="auto">
            <a:xfrm>
              <a:off x="436563" y="1476375"/>
              <a:ext cx="2266950" cy="2051050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10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65" name="Group 156"/>
            <p:cNvGrpSpPr>
              <a:grpSpLocks/>
            </p:cNvGrpSpPr>
            <p:nvPr userDrawn="1"/>
          </p:nvGrpSpPr>
          <p:grpSpPr bwMode="auto">
            <a:xfrm>
              <a:off x="171450" y="1265238"/>
              <a:ext cx="2643188" cy="2493962"/>
              <a:chOff x="108" y="757"/>
              <a:chExt cx="1665" cy="1571"/>
            </a:xfrm>
          </p:grpSpPr>
          <p:sp>
            <p:nvSpPr>
              <p:cNvPr id="105" name="Oval 107"/>
              <p:cNvSpPr>
                <a:spLocks noChangeArrowheads="1"/>
              </p:cNvSpPr>
              <p:nvPr/>
            </p:nvSpPr>
            <p:spPr bwMode="auto">
              <a:xfrm>
                <a:off x="279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6" name="Oval 108"/>
              <p:cNvSpPr>
                <a:spLocks noChangeArrowheads="1"/>
              </p:cNvSpPr>
              <p:nvPr/>
            </p:nvSpPr>
            <p:spPr bwMode="auto">
              <a:xfrm>
                <a:off x="108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7" name="Oval 109"/>
              <p:cNvSpPr>
                <a:spLocks noChangeArrowheads="1"/>
              </p:cNvSpPr>
              <p:nvPr/>
            </p:nvSpPr>
            <p:spPr bwMode="auto">
              <a:xfrm>
                <a:off x="287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66" name="Group 157"/>
            <p:cNvGrpSpPr>
              <a:grpSpLocks/>
            </p:cNvGrpSpPr>
            <p:nvPr userDrawn="1"/>
          </p:nvGrpSpPr>
          <p:grpSpPr bwMode="auto">
            <a:xfrm>
              <a:off x="331788" y="3154363"/>
              <a:ext cx="2074862" cy="2038350"/>
              <a:chOff x="209" y="1947"/>
              <a:chExt cx="1307" cy="1284"/>
            </a:xfrm>
          </p:grpSpPr>
          <p:sp>
            <p:nvSpPr>
              <p:cNvPr id="99" name="Oval 122"/>
              <p:cNvSpPr>
                <a:spLocks noChangeArrowheads="1"/>
              </p:cNvSpPr>
              <p:nvPr/>
            </p:nvSpPr>
            <p:spPr bwMode="auto">
              <a:xfrm>
                <a:off x="264" y="2002"/>
                <a:ext cx="1213" cy="1205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0" name="Oval 123"/>
              <p:cNvSpPr>
                <a:spLocks noChangeArrowheads="1"/>
              </p:cNvSpPr>
              <p:nvPr/>
            </p:nvSpPr>
            <p:spPr bwMode="auto">
              <a:xfrm>
                <a:off x="303" y="2033"/>
                <a:ext cx="1135" cy="1143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1" name="Oval 124"/>
              <p:cNvSpPr>
                <a:spLocks noChangeArrowheads="1"/>
              </p:cNvSpPr>
              <p:nvPr/>
            </p:nvSpPr>
            <p:spPr bwMode="auto">
              <a:xfrm>
                <a:off x="248" y="1963"/>
                <a:ext cx="1245" cy="124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2" name="Oval 125"/>
              <p:cNvSpPr>
                <a:spLocks noChangeArrowheads="1"/>
              </p:cNvSpPr>
              <p:nvPr/>
            </p:nvSpPr>
            <p:spPr bwMode="auto">
              <a:xfrm>
                <a:off x="209" y="1963"/>
                <a:ext cx="1237" cy="124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3" name="Oval 126"/>
              <p:cNvSpPr>
                <a:spLocks noChangeArrowheads="1"/>
              </p:cNvSpPr>
              <p:nvPr/>
            </p:nvSpPr>
            <p:spPr bwMode="auto">
              <a:xfrm>
                <a:off x="271" y="1986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4" name="Oval 127"/>
              <p:cNvSpPr>
                <a:spLocks noChangeArrowheads="1"/>
              </p:cNvSpPr>
              <p:nvPr/>
            </p:nvSpPr>
            <p:spPr bwMode="auto">
              <a:xfrm>
                <a:off x="232" y="1947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67" name="Oval 128"/>
            <p:cNvSpPr>
              <a:spLocks noChangeArrowheads="1"/>
            </p:cNvSpPr>
            <p:nvPr userDrawn="1"/>
          </p:nvSpPr>
          <p:spPr bwMode="auto">
            <a:xfrm>
              <a:off x="482600" y="3290888"/>
              <a:ext cx="1801813" cy="1814512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1000" dirty="0" smtClean="0">
                <a:solidFill>
                  <a:srgbClr val="C0C0C0"/>
                </a:solidFill>
              </a:endParaRPr>
            </a:p>
          </p:txBody>
        </p:sp>
        <p:grpSp>
          <p:nvGrpSpPr>
            <p:cNvPr id="68" name="Group 158"/>
            <p:cNvGrpSpPr>
              <a:grpSpLocks/>
            </p:cNvGrpSpPr>
            <p:nvPr userDrawn="1"/>
          </p:nvGrpSpPr>
          <p:grpSpPr bwMode="auto">
            <a:xfrm>
              <a:off x="257175" y="3154363"/>
              <a:ext cx="2211388" cy="2087562"/>
              <a:chOff x="162" y="1947"/>
              <a:chExt cx="1393" cy="1315"/>
            </a:xfrm>
          </p:grpSpPr>
          <p:sp>
            <p:nvSpPr>
              <p:cNvPr id="96" name="Oval 129"/>
              <p:cNvSpPr>
                <a:spLocks noChangeArrowheads="1"/>
              </p:cNvSpPr>
              <p:nvPr/>
            </p:nvSpPr>
            <p:spPr bwMode="auto">
              <a:xfrm>
                <a:off x="162" y="2017"/>
                <a:ext cx="1238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7" name="Oval 130"/>
              <p:cNvSpPr>
                <a:spLocks noChangeArrowheads="1"/>
              </p:cNvSpPr>
              <p:nvPr/>
            </p:nvSpPr>
            <p:spPr bwMode="auto">
              <a:xfrm>
                <a:off x="310" y="1947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8" name="Oval 131"/>
              <p:cNvSpPr>
                <a:spLocks noChangeArrowheads="1"/>
              </p:cNvSpPr>
              <p:nvPr/>
            </p:nvSpPr>
            <p:spPr bwMode="auto">
              <a:xfrm>
                <a:off x="303" y="2017"/>
                <a:ext cx="1244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69" name="Group 159"/>
            <p:cNvGrpSpPr>
              <a:grpSpLocks/>
            </p:cNvGrpSpPr>
            <p:nvPr userDrawn="1"/>
          </p:nvGrpSpPr>
          <p:grpSpPr bwMode="auto">
            <a:xfrm>
              <a:off x="900113" y="4748213"/>
              <a:ext cx="1717675" cy="1692275"/>
              <a:chOff x="567" y="2951"/>
              <a:chExt cx="1082" cy="1066"/>
            </a:xfrm>
          </p:grpSpPr>
          <p:sp>
            <p:nvSpPr>
              <p:cNvPr id="90" name="Oval 132"/>
              <p:cNvSpPr>
                <a:spLocks noChangeArrowheads="1"/>
              </p:cNvSpPr>
              <p:nvPr/>
            </p:nvSpPr>
            <p:spPr bwMode="auto">
              <a:xfrm>
                <a:off x="614" y="2990"/>
                <a:ext cx="1003" cy="1011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1" name="Oval 133"/>
              <p:cNvSpPr>
                <a:spLocks noChangeArrowheads="1"/>
              </p:cNvSpPr>
              <p:nvPr/>
            </p:nvSpPr>
            <p:spPr bwMode="auto">
              <a:xfrm>
                <a:off x="645" y="3021"/>
                <a:ext cx="941" cy="949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2" name="Oval 134"/>
              <p:cNvSpPr>
                <a:spLocks noChangeArrowheads="1"/>
              </p:cNvSpPr>
              <p:nvPr/>
            </p:nvSpPr>
            <p:spPr bwMode="auto">
              <a:xfrm>
                <a:off x="598" y="2959"/>
                <a:ext cx="1035" cy="103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3" name="Oval 135"/>
              <p:cNvSpPr>
                <a:spLocks noChangeArrowheads="1"/>
              </p:cNvSpPr>
              <p:nvPr/>
            </p:nvSpPr>
            <p:spPr bwMode="auto">
              <a:xfrm>
                <a:off x="567" y="2959"/>
                <a:ext cx="1027" cy="103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4" name="Oval 136"/>
              <p:cNvSpPr>
                <a:spLocks noChangeArrowheads="1"/>
              </p:cNvSpPr>
              <p:nvPr/>
            </p:nvSpPr>
            <p:spPr bwMode="auto">
              <a:xfrm>
                <a:off x="622" y="2982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5" name="Oval 137"/>
              <p:cNvSpPr>
                <a:spLocks noChangeArrowheads="1"/>
              </p:cNvSpPr>
              <p:nvPr/>
            </p:nvSpPr>
            <p:spPr bwMode="auto">
              <a:xfrm>
                <a:off x="583" y="2951"/>
                <a:ext cx="1034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71" name="Group 160"/>
            <p:cNvGrpSpPr>
              <a:grpSpLocks/>
            </p:cNvGrpSpPr>
            <p:nvPr userDrawn="1"/>
          </p:nvGrpSpPr>
          <p:grpSpPr bwMode="auto">
            <a:xfrm>
              <a:off x="838200" y="4748213"/>
              <a:ext cx="1828800" cy="1728787"/>
              <a:chOff x="528" y="2951"/>
              <a:chExt cx="1152" cy="1089"/>
            </a:xfrm>
          </p:grpSpPr>
          <p:sp>
            <p:nvSpPr>
              <p:cNvPr id="87" name="Oval 139"/>
              <p:cNvSpPr>
                <a:spLocks noChangeArrowheads="1"/>
              </p:cNvSpPr>
              <p:nvPr/>
            </p:nvSpPr>
            <p:spPr bwMode="auto">
              <a:xfrm>
                <a:off x="528" y="3005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8" name="Oval 140"/>
              <p:cNvSpPr>
                <a:spLocks noChangeArrowheads="1"/>
              </p:cNvSpPr>
              <p:nvPr/>
            </p:nvSpPr>
            <p:spPr bwMode="auto">
              <a:xfrm>
                <a:off x="645" y="3005"/>
                <a:ext cx="1035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9" name="Oval 141"/>
              <p:cNvSpPr>
                <a:spLocks noChangeArrowheads="1"/>
              </p:cNvSpPr>
              <p:nvPr/>
            </p:nvSpPr>
            <p:spPr bwMode="auto">
              <a:xfrm>
                <a:off x="653" y="2951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72" name="Oval 118"/>
            <p:cNvSpPr>
              <a:spLocks noChangeArrowheads="1"/>
            </p:cNvSpPr>
            <p:nvPr userDrawn="1"/>
          </p:nvSpPr>
          <p:spPr bwMode="auto">
            <a:xfrm>
              <a:off x="971550" y="4870450"/>
              <a:ext cx="1595438" cy="1495425"/>
            </a:xfrm>
            <a:prstGeom prst="ellipse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63" tIns="45681" rIns="91363" bIns="45681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6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73" name="Group 146"/>
            <p:cNvGrpSpPr>
              <a:grpSpLocks/>
            </p:cNvGrpSpPr>
            <p:nvPr userDrawn="1"/>
          </p:nvGrpSpPr>
          <p:grpSpPr bwMode="auto">
            <a:xfrm>
              <a:off x="965200" y="293688"/>
              <a:ext cx="1397000" cy="1335087"/>
              <a:chOff x="575" y="391"/>
              <a:chExt cx="809" cy="794"/>
            </a:xfrm>
          </p:grpSpPr>
          <p:sp>
            <p:nvSpPr>
              <p:cNvPr id="79" name="Oval 147"/>
              <p:cNvSpPr>
                <a:spLocks noChangeArrowheads="1"/>
              </p:cNvSpPr>
              <p:nvPr/>
            </p:nvSpPr>
            <p:spPr bwMode="auto">
              <a:xfrm>
                <a:off x="614" y="422"/>
                <a:ext cx="739" cy="7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0" name="Oval 148"/>
              <p:cNvSpPr>
                <a:spLocks noChangeArrowheads="1"/>
              </p:cNvSpPr>
              <p:nvPr/>
            </p:nvSpPr>
            <p:spPr bwMode="auto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C7F6D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1" name="Oval 149"/>
              <p:cNvSpPr>
                <a:spLocks noChangeArrowheads="1"/>
              </p:cNvSpPr>
              <p:nvPr/>
            </p:nvSpPr>
            <p:spPr bwMode="auto">
              <a:xfrm>
                <a:off x="598" y="399"/>
                <a:ext cx="770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2" name="Oval 150"/>
              <p:cNvSpPr>
                <a:spLocks noChangeArrowheads="1"/>
              </p:cNvSpPr>
              <p:nvPr/>
            </p:nvSpPr>
            <p:spPr bwMode="auto">
              <a:xfrm>
                <a:off x="575" y="399"/>
                <a:ext cx="762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3" name="Oval 151"/>
              <p:cNvSpPr>
                <a:spLocks noChangeArrowheads="1"/>
              </p:cNvSpPr>
              <p:nvPr/>
            </p:nvSpPr>
            <p:spPr bwMode="auto">
              <a:xfrm>
                <a:off x="614" y="414"/>
                <a:ext cx="770" cy="771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4" name="Oval 152"/>
              <p:cNvSpPr>
                <a:spLocks noChangeArrowheads="1"/>
              </p:cNvSpPr>
              <p:nvPr/>
            </p:nvSpPr>
            <p:spPr bwMode="auto">
              <a:xfrm>
                <a:off x="590" y="391"/>
                <a:ext cx="763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5" name="Oval 153"/>
              <p:cNvSpPr>
                <a:spLocks noChangeArrowheads="1"/>
              </p:cNvSpPr>
              <p:nvPr/>
            </p:nvSpPr>
            <p:spPr bwMode="auto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6" name="Oval 154"/>
              <p:cNvSpPr>
                <a:spLocks noChangeArrowheads="1"/>
              </p:cNvSpPr>
              <p:nvPr/>
            </p:nvSpPr>
            <p:spPr bwMode="auto">
              <a:xfrm>
                <a:off x="637" y="445"/>
                <a:ext cx="693" cy="693"/>
              </a:xfrm>
              <a:prstGeom prst="ellipse">
                <a:avLst/>
              </a:prstGeom>
              <a:noFill/>
              <a:ln w="0">
                <a:solidFill>
                  <a:srgbClr val="8372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74" name="Oval 118"/>
            <p:cNvSpPr>
              <a:spLocks noChangeArrowheads="1"/>
            </p:cNvSpPr>
            <p:nvPr userDrawn="1"/>
          </p:nvSpPr>
          <p:spPr bwMode="auto">
            <a:xfrm>
              <a:off x="1057275" y="387350"/>
              <a:ext cx="1209675" cy="1179513"/>
            </a:xfrm>
            <a:prstGeom prst="ellipse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6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75" name="Group 145"/>
            <p:cNvGrpSpPr>
              <a:grpSpLocks/>
            </p:cNvGrpSpPr>
            <p:nvPr userDrawn="1"/>
          </p:nvGrpSpPr>
          <p:grpSpPr bwMode="auto">
            <a:xfrm>
              <a:off x="915988" y="292100"/>
              <a:ext cx="1490662" cy="1360488"/>
              <a:chOff x="544" y="391"/>
              <a:chExt cx="863" cy="809"/>
            </a:xfrm>
          </p:grpSpPr>
          <p:sp>
            <p:nvSpPr>
              <p:cNvPr id="76" name="Oval 119"/>
              <p:cNvSpPr>
                <a:spLocks noChangeArrowheads="1"/>
              </p:cNvSpPr>
              <p:nvPr/>
            </p:nvSpPr>
            <p:spPr bwMode="auto">
              <a:xfrm>
                <a:off x="637" y="391"/>
                <a:ext cx="770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77" name="Oval 120"/>
              <p:cNvSpPr>
                <a:spLocks noChangeArrowheads="1"/>
              </p:cNvSpPr>
              <p:nvPr/>
            </p:nvSpPr>
            <p:spPr bwMode="auto">
              <a:xfrm>
                <a:off x="544" y="438"/>
                <a:ext cx="770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78" name="Oval 121"/>
              <p:cNvSpPr>
                <a:spLocks noChangeArrowheads="1"/>
              </p:cNvSpPr>
              <p:nvPr/>
            </p:nvSpPr>
            <p:spPr bwMode="auto">
              <a:xfrm>
                <a:off x="637" y="438"/>
                <a:ext cx="763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332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8773136" y="6574393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8773136" y="6574393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3896"/>
                </a:solidFill>
              </a:rPr>
              <a:pPr algn="r"/>
              <a:t>‹#›</a:t>
            </a:fld>
            <a:endParaRPr lang="en-US" dirty="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44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82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105152" y="2632403"/>
            <a:ext cx="5525552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sz="3400" b="0" baseline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04" y="319088"/>
            <a:ext cx="214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 userDrawn="1"/>
        </p:nvGrpSpPr>
        <p:grpSpPr>
          <a:xfrm>
            <a:off x="174625" y="1201738"/>
            <a:ext cx="2643188" cy="3294062"/>
            <a:chOff x="174625" y="1201738"/>
            <a:chExt cx="2643188" cy="3294062"/>
          </a:xfrm>
        </p:grpSpPr>
        <p:grpSp>
          <p:nvGrpSpPr>
            <p:cNvPr id="61" name="Group 82"/>
            <p:cNvGrpSpPr>
              <a:grpSpLocks/>
            </p:cNvGrpSpPr>
            <p:nvPr userDrawn="1"/>
          </p:nvGrpSpPr>
          <p:grpSpPr bwMode="auto">
            <a:xfrm>
              <a:off x="260350" y="1201738"/>
              <a:ext cx="2482850" cy="2444750"/>
              <a:chOff x="164" y="757"/>
              <a:chExt cx="1564" cy="1540"/>
            </a:xfrm>
          </p:grpSpPr>
          <p:sp>
            <p:nvSpPr>
              <p:cNvPr id="131" name="Oval 38"/>
              <p:cNvSpPr>
                <a:spLocks noChangeArrowheads="1"/>
              </p:cNvSpPr>
              <p:nvPr/>
            </p:nvSpPr>
            <p:spPr bwMode="ltGray">
              <a:xfrm>
                <a:off x="234" y="819"/>
                <a:ext cx="1448" cy="14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2" name="Oval 40"/>
              <p:cNvSpPr>
                <a:spLocks noChangeArrowheads="1"/>
              </p:cNvSpPr>
              <p:nvPr/>
            </p:nvSpPr>
            <p:spPr bwMode="ltGray">
              <a:xfrm>
                <a:off x="219" y="772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3" name="Oval 41"/>
              <p:cNvSpPr>
                <a:spLocks noChangeArrowheads="1"/>
              </p:cNvSpPr>
              <p:nvPr/>
            </p:nvSpPr>
            <p:spPr bwMode="ltGray">
              <a:xfrm>
                <a:off x="164" y="772"/>
                <a:ext cx="1487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4" name="Oval 42"/>
              <p:cNvSpPr>
                <a:spLocks noChangeArrowheads="1"/>
              </p:cNvSpPr>
              <p:nvPr/>
            </p:nvSpPr>
            <p:spPr bwMode="ltGray">
              <a:xfrm>
                <a:off x="242" y="803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5" name="Oval 43"/>
              <p:cNvSpPr>
                <a:spLocks noChangeArrowheads="1"/>
              </p:cNvSpPr>
              <p:nvPr/>
            </p:nvSpPr>
            <p:spPr bwMode="ltGray">
              <a:xfrm>
                <a:off x="196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70" name="Oval 39"/>
            <p:cNvSpPr>
              <a:spLocks noChangeArrowheads="1"/>
            </p:cNvSpPr>
            <p:nvPr userDrawn="1"/>
          </p:nvSpPr>
          <p:spPr bwMode="ltGray">
            <a:xfrm>
              <a:off x="439738" y="1362075"/>
              <a:ext cx="2162175" cy="2173288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1000" dirty="0" smtClean="0">
                <a:solidFill>
                  <a:srgbClr val="C0C0C0"/>
                </a:solidFill>
              </a:endParaRPr>
            </a:p>
          </p:txBody>
        </p:sp>
        <p:grpSp>
          <p:nvGrpSpPr>
            <p:cNvPr id="113" name="Group 83"/>
            <p:cNvGrpSpPr>
              <a:grpSpLocks/>
            </p:cNvGrpSpPr>
            <p:nvPr userDrawn="1"/>
          </p:nvGrpSpPr>
          <p:grpSpPr bwMode="auto">
            <a:xfrm>
              <a:off x="174625" y="1201738"/>
              <a:ext cx="2643188" cy="2493962"/>
              <a:chOff x="110" y="757"/>
              <a:chExt cx="1665" cy="1571"/>
            </a:xfrm>
          </p:grpSpPr>
          <p:sp>
            <p:nvSpPr>
              <p:cNvPr id="128" name="Oval 44"/>
              <p:cNvSpPr>
                <a:spLocks noChangeArrowheads="1"/>
              </p:cNvSpPr>
              <p:nvPr/>
            </p:nvSpPr>
            <p:spPr bwMode="ltGray">
              <a:xfrm>
                <a:off x="281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9" name="Oval 45"/>
              <p:cNvSpPr>
                <a:spLocks noChangeArrowheads="1"/>
              </p:cNvSpPr>
              <p:nvPr/>
            </p:nvSpPr>
            <p:spPr bwMode="ltGray">
              <a:xfrm>
                <a:off x="110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0" name="Oval 46"/>
              <p:cNvSpPr>
                <a:spLocks noChangeArrowheads="1"/>
              </p:cNvSpPr>
              <p:nvPr/>
            </p:nvSpPr>
            <p:spPr bwMode="ltGray">
              <a:xfrm>
                <a:off x="289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114" name="Group 146"/>
            <p:cNvGrpSpPr>
              <a:grpSpLocks/>
            </p:cNvGrpSpPr>
            <p:nvPr userDrawn="1"/>
          </p:nvGrpSpPr>
          <p:grpSpPr bwMode="auto">
            <a:xfrm>
              <a:off x="279400" y="2894013"/>
              <a:ext cx="1641475" cy="1571625"/>
              <a:chOff x="575" y="391"/>
              <a:chExt cx="809" cy="794"/>
            </a:xfrm>
          </p:grpSpPr>
          <p:sp>
            <p:nvSpPr>
              <p:cNvPr id="120" name="Oval 147"/>
              <p:cNvSpPr>
                <a:spLocks noChangeArrowheads="1"/>
              </p:cNvSpPr>
              <p:nvPr/>
            </p:nvSpPr>
            <p:spPr bwMode="ltGray">
              <a:xfrm>
                <a:off x="614" y="422"/>
                <a:ext cx="739" cy="7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1" name="Oval 148"/>
              <p:cNvSpPr>
                <a:spLocks noChangeArrowheads="1"/>
              </p:cNvSpPr>
              <p:nvPr/>
            </p:nvSpPr>
            <p:spPr bwMode="ltGray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C7F6D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2" name="Oval 149"/>
              <p:cNvSpPr>
                <a:spLocks noChangeArrowheads="1"/>
              </p:cNvSpPr>
              <p:nvPr/>
            </p:nvSpPr>
            <p:spPr bwMode="ltGray">
              <a:xfrm>
                <a:off x="598" y="399"/>
                <a:ext cx="771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3" name="Oval 150"/>
              <p:cNvSpPr>
                <a:spLocks noChangeArrowheads="1"/>
              </p:cNvSpPr>
              <p:nvPr/>
            </p:nvSpPr>
            <p:spPr bwMode="ltGray">
              <a:xfrm>
                <a:off x="575" y="399"/>
                <a:ext cx="762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4" name="Oval 151"/>
              <p:cNvSpPr>
                <a:spLocks noChangeArrowheads="1"/>
              </p:cNvSpPr>
              <p:nvPr/>
            </p:nvSpPr>
            <p:spPr bwMode="ltGray">
              <a:xfrm>
                <a:off x="614" y="414"/>
                <a:ext cx="770" cy="771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5" name="Oval 152"/>
              <p:cNvSpPr>
                <a:spLocks noChangeArrowheads="1"/>
              </p:cNvSpPr>
              <p:nvPr/>
            </p:nvSpPr>
            <p:spPr bwMode="ltGray">
              <a:xfrm>
                <a:off x="590" y="391"/>
                <a:ext cx="763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6" name="Oval 153"/>
              <p:cNvSpPr>
                <a:spLocks noChangeArrowheads="1"/>
              </p:cNvSpPr>
              <p:nvPr/>
            </p:nvSpPr>
            <p:spPr bwMode="ltGray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7" name="Oval 154"/>
              <p:cNvSpPr>
                <a:spLocks noChangeArrowheads="1"/>
              </p:cNvSpPr>
              <p:nvPr/>
            </p:nvSpPr>
            <p:spPr bwMode="ltGray">
              <a:xfrm>
                <a:off x="637" y="445"/>
                <a:ext cx="693" cy="693"/>
              </a:xfrm>
              <a:prstGeom prst="ellipse">
                <a:avLst/>
              </a:prstGeom>
              <a:noFill/>
              <a:ln w="0">
                <a:solidFill>
                  <a:srgbClr val="8372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115" name="Oval 118"/>
            <p:cNvSpPr>
              <a:spLocks noChangeArrowheads="1"/>
            </p:cNvSpPr>
            <p:nvPr userDrawn="1"/>
          </p:nvSpPr>
          <p:spPr bwMode="ltGray">
            <a:xfrm>
              <a:off x="371475" y="2979738"/>
              <a:ext cx="1460500" cy="1387475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6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116" name="Group 145"/>
            <p:cNvGrpSpPr>
              <a:grpSpLocks/>
            </p:cNvGrpSpPr>
            <p:nvPr userDrawn="1"/>
          </p:nvGrpSpPr>
          <p:grpSpPr bwMode="auto">
            <a:xfrm>
              <a:off x="230188" y="2894013"/>
              <a:ext cx="1751012" cy="1601787"/>
              <a:chOff x="544" y="391"/>
              <a:chExt cx="863" cy="809"/>
            </a:xfrm>
          </p:grpSpPr>
          <p:sp>
            <p:nvSpPr>
              <p:cNvPr id="117" name="Oval 119"/>
              <p:cNvSpPr>
                <a:spLocks noChangeArrowheads="1"/>
              </p:cNvSpPr>
              <p:nvPr/>
            </p:nvSpPr>
            <p:spPr bwMode="ltGray">
              <a:xfrm>
                <a:off x="637" y="391"/>
                <a:ext cx="770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8" name="Oval 120"/>
              <p:cNvSpPr>
                <a:spLocks noChangeArrowheads="1"/>
              </p:cNvSpPr>
              <p:nvPr/>
            </p:nvSpPr>
            <p:spPr bwMode="ltGray">
              <a:xfrm>
                <a:off x="544" y="438"/>
                <a:ext cx="770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9" name="Oval 121"/>
              <p:cNvSpPr>
                <a:spLocks noChangeArrowheads="1"/>
              </p:cNvSpPr>
              <p:nvPr/>
            </p:nvSpPr>
            <p:spPr bwMode="ltGray">
              <a:xfrm>
                <a:off x="637" y="438"/>
                <a:ext cx="763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543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7"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40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12075" y="338138"/>
            <a:ext cx="11731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2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7591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22238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smtClean="0">
                <a:solidFill>
                  <a:srgbClr val="FFFFFF"/>
                </a:solidFill>
              </a:rPr>
              <a:t>TRACKER</a:t>
            </a:r>
          </a:p>
        </p:txBody>
      </p:sp>
      <p:sp>
        <p:nvSpPr>
          <p:cNvPr id="10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22238" y="973138"/>
            <a:ext cx="439578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1" name="McK Slide Elements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22238" y="6367463"/>
            <a:ext cx="8721725" cy="357187"/>
            <a:chOff x="75" y="3931"/>
            <a:chExt cx="5385" cy="220"/>
          </a:xfrm>
        </p:grpSpPr>
        <p:sp>
          <p:nvSpPr>
            <p:cNvPr id="12" name="McK 4. Footnote"/>
            <p:cNvSpPr txBox="1">
              <a:spLocks noChangeArrowheads="1"/>
            </p:cNvSpPr>
            <p:nvPr/>
          </p:nvSpPr>
          <p:spPr bwMode="gray">
            <a:xfrm>
              <a:off x="75" y="3931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3896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3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118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74663" indent="-474663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003896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482725" y="2043113"/>
            <a:ext cx="4349750" cy="519112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b="1" smtClean="0">
                  <a:solidFill>
                    <a:srgbClr val="003896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en-US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105775" y="1012825"/>
            <a:ext cx="779463" cy="1017588"/>
            <a:chOff x="4936" y="176"/>
            <a:chExt cx="481" cy="628"/>
          </a:xfrm>
        </p:grpSpPr>
        <p:sp>
          <p:nvSpPr>
            <p:cNvPr id="19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20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1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22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24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5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26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</p:grpSp>
      <p:grpSp>
        <p:nvGrpSpPr>
          <p:cNvPr id="27" name="LegendLines" hidden="1"/>
          <p:cNvGrpSpPr>
            <a:grpSpLocks/>
          </p:cNvGrpSpPr>
          <p:nvPr/>
        </p:nvGrpSpPr>
        <p:grpSpPr bwMode="auto">
          <a:xfrm>
            <a:off x="7791450" y="1019175"/>
            <a:ext cx="1093788" cy="744538"/>
            <a:chOff x="4750" y="176"/>
            <a:chExt cx="675" cy="460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</p:grpSp>
      <p:grpSp>
        <p:nvGrpSpPr>
          <p:cNvPr id="34" name="McKSticker" hidden="1"/>
          <p:cNvGrpSpPr>
            <a:grpSpLocks/>
          </p:cNvGrpSpPr>
          <p:nvPr/>
        </p:nvGrpSpPr>
        <p:grpSpPr bwMode="auto">
          <a:xfrm>
            <a:off x="7796213" y="1025525"/>
            <a:ext cx="1089025" cy="215900"/>
            <a:chOff x="7673881" y="285750"/>
            <a:chExt cx="1066894" cy="212366"/>
          </a:xfrm>
        </p:grpSpPr>
        <p:sp>
          <p:nvSpPr>
            <p:cNvPr id="35" name="StickerRectangle"/>
            <p:cNvSpPr>
              <a:spLocks noChangeArrowheads="1"/>
            </p:cNvSpPr>
            <p:nvPr/>
          </p:nvSpPr>
          <p:spPr bwMode="gray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6" name="AutoShape 31"/>
            <p:cNvCxnSpPr>
              <a:cxnSpLocks noChangeShapeType="1"/>
            </p:cNvCxnSpPr>
            <p:nvPr/>
          </p:nvCxnSpPr>
          <p:spPr bwMode="gray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2"/>
            <p:cNvCxnSpPr>
              <a:cxnSpLocks noChangeShapeType="1"/>
            </p:cNvCxnSpPr>
            <p:nvPr/>
          </p:nvCxnSpPr>
          <p:spPr bwMode="gray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037513" y="1012825"/>
            <a:ext cx="847725" cy="1333500"/>
            <a:chOff x="6655594" y="273840"/>
            <a:chExt cx="830430" cy="1306516"/>
          </a:xfrm>
        </p:grpSpPr>
        <p:grpSp>
          <p:nvGrpSpPr>
            <p:cNvPr id="39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7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8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0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1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2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1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2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sp>
          <p:nvSpPr>
            <p:cNvPr id="43" name="Legend1"/>
            <p:cNvSpPr>
              <a:spLocks noChangeArrowheads="1"/>
            </p:cNvSpPr>
            <p:nvPr/>
          </p:nvSpPr>
          <p:spPr bwMode="gray">
            <a:xfrm>
              <a:off x="6975947" y="286283"/>
              <a:ext cx="510077" cy="185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44" name="Legend2"/>
            <p:cNvSpPr>
              <a:spLocks noChangeArrowheads="1"/>
            </p:cNvSpPr>
            <p:nvPr/>
          </p:nvSpPr>
          <p:spPr bwMode="gray">
            <a:xfrm>
              <a:off x="6975947" y="561585"/>
              <a:ext cx="510077" cy="183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45" name="Legend3"/>
            <p:cNvSpPr>
              <a:spLocks noChangeArrowheads="1"/>
            </p:cNvSpPr>
            <p:nvPr/>
          </p:nvSpPr>
          <p:spPr bwMode="gray">
            <a:xfrm>
              <a:off x="6975947" y="835331"/>
              <a:ext cx="510077" cy="185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46" name="Legend4"/>
            <p:cNvSpPr>
              <a:spLocks noChangeArrowheads="1"/>
            </p:cNvSpPr>
            <p:nvPr/>
          </p:nvSpPr>
          <p:spPr bwMode="gray">
            <a:xfrm>
              <a:off x="6975947" y="1107522"/>
              <a:ext cx="510077" cy="185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47" name="Legend5"/>
            <p:cNvSpPr>
              <a:spLocks noChangeArrowheads="1"/>
            </p:cNvSpPr>
            <p:nvPr/>
          </p:nvSpPr>
          <p:spPr bwMode="gray">
            <a:xfrm>
              <a:off x="6975947" y="1382824"/>
              <a:ext cx="510077" cy="185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grpSp>
          <p:nvGrpSpPr>
            <p:cNvPr id="48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56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3" y="1436688"/>
            <a:ext cx="8378825" cy="5045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6563" y="166688"/>
            <a:ext cx="6519862" cy="666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36563" y="6482836"/>
            <a:ext cx="528991" cy="258532"/>
          </a:xfrm>
        </p:spPr>
        <p:txBody>
          <a:bodyPr wrap="none" anchor="b"/>
          <a:lstStyle>
            <a:lvl1pPr marL="0" indent="0">
              <a:buNone/>
              <a:defRPr sz="1200"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Slide Number Placeholder 1"/>
          <p:cNvSpPr>
            <a:spLocks noGrp="1"/>
          </p:cNvSpPr>
          <p:nvPr>
            <p:ph type="sldNum" sz="quarter" idx="13"/>
            <p:custDataLst>
              <p:tags r:id="rId9"/>
            </p:custDataLst>
          </p:nvPr>
        </p:nvSpPr>
        <p:spPr>
          <a:xfrm>
            <a:off x="8458200" y="6448753"/>
            <a:ext cx="381000" cy="21394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3896"/>
                </a:solidFill>
              </a:defRPr>
            </a:lvl1pPr>
          </a:lstStyle>
          <a:p>
            <a:fld id="{67191910-4FA6-44C2-A799-DEBAF0638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3401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3" y="1436688"/>
            <a:ext cx="4113212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436688"/>
            <a:ext cx="411321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173831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ZA">
                <a:solidFill>
                  <a:srgbClr val="003896"/>
                </a:solidFill>
              </a:rPr>
              <a:t>Confidential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24300" y="6453188"/>
            <a:ext cx="935038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0D492E-2049-4492-B568-C6FDA3CAB588}" type="slidenum">
              <a:rPr lang="en-ZA" altLang="en-US">
                <a:solidFill>
                  <a:srgbClr val="003896"/>
                </a:solidFill>
              </a:rPr>
              <a:pPr/>
              <a:t>‹#›</a:t>
            </a:fld>
            <a:endParaRPr lang="en-ZA" altLang="en-US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644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82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105152" y="5175095"/>
            <a:ext cx="5036084" cy="494023"/>
            <a:chOff x="1663" y="3195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9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3896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364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3896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105152" y="2386013"/>
            <a:ext cx="5525552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400" b="0" baseline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3105152" y="3903662"/>
            <a:ext cx="5525552" cy="276999"/>
          </a:xfrm>
        </p:spPr>
        <p:txBody>
          <a:bodyPr>
            <a:spAutoFit/>
          </a:bodyPr>
          <a:lstStyle>
            <a:lvl1pPr>
              <a:defRPr sz="1800" baseline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04" y="319088"/>
            <a:ext cx="214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Group 61"/>
          <p:cNvGrpSpPr/>
          <p:nvPr userDrawn="1"/>
        </p:nvGrpSpPr>
        <p:grpSpPr>
          <a:xfrm>
            <a:off x="171450" y="292100"/>
            <a:ext cx="2643188" cy="6184900"/>
            <a:chOff x="171450" y="292100"/>
            <a:chExt cx="2643188" cy="6184900"/>
          </a:xfrm>
        </p:grpSpPr>
        <p:grpSp>
          <p:nvGrpSpPr>
            <p:cNvPr id="63" name="Group 155"/>
            <p:cNvGrpSpPr>
              <a:grpSpLocks/>
            </p:cNvGrpSpPr>
            <p:nvPr userDrawn="1"/>
          </p:nvGrpSpPr>
          <p:grpSpPr bwMode="auto">
            <a:xfrm>
              <a:off x="257175" y="1265238"/>
              <a:ext cx="2482850" cy="2444750"/>
              <a:chOff x="162" y="757"/>
              <a:chExt cx="1564" cy="1540"/>
            </a:xfrm>
          </p:grpSpPr>
          <p:sp>
            <p:nvSpPr>
              <p:cNvPr id="108" name="Oval 101"/>
              <p:cNvSpPr>
                <a:spLocks noChangeArrowheads="1"/>
              </p:cNvSpPr>
              <p:nvPr/>
            </p:nvSpPr>
            <p:spPr bwMode="auto">
              <a:xfrm>
                <a:off x="232" y="819"/>
                <a:ext cx="1448" cy="14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9" name="Oval 103"/>
              <p:cNvSpPr>
                <a:spLocks noChangeArrowheads="1"/>
              </p:cNvSpPr>
              <p:nvPr/>
            </p:nvSpPr>
            <p:spPr bwMode="auto">
              <a:xfrm>
                <a:off x="217" y="772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0" name="Oval 104"/>
              <p:cNvSpPr>
                <a:spLocks noChangeArrowheads="1"/>
              </p:cNvSpPr>
              <p:nvPr/>
            </p:nvSpPr>
            <p:spPr bwMode="auto">
              <a:xfrm>
                <a:off x="162" y="772"/>
                <a:ext cx="1487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1" name="Oval 105"/>
              <p:cNvSpPr>
                <a:spLocks noChangeArrowheads="1"/>
              </p:cNvSpPr>
              <p:nvPr/>
            </p:nvSpPr>
            <p:spPr bwMode="auto">
              <a:xfrm>
                <a:off x="240" y="803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2" name="Oval 106"/>
              <p:cNvSpPr>
                <a:spLocks noChangeArrowheads="1"/>
              </p:cNvSpPr>
              <p:nvPr/>
            </p:nvSpPr>
            <p:spPr bwMode="auto">
              <a:xfrm>
                <a:off x="194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64" name="Oval 102"/>
            <p:cNvSpPr>
              <a:spLocks noChangeArrowheads="1"/>
            </p:cNvSpPr>
            <p:nvPr userDrawn="1"/>
          </p:nvSpPr>
          <p:spPr bwMode="auto">
            <a:xfrm>
              <a:off x="436563" y="1476375"/>
              <a:ext cx="2266950" cy="2051050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10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65" name="Group 156"/>
            <p:cNvGrpSpPr>
              <a:grpSpLocks/>
            </p:cNvGrpSpPr>
            <p:nvPr userDrawn="1"/>
          </p:nvGrpSpPr>
          <p:grpSpPr bwMode="auto">
            <a:xfrm>
              <a:off x="171450" y="1265238"/>
              <a:ext cx="2643188" cy="2493962"/>
              <a:chOff x="108" y="757"/>
              <a:chExt cx="1665" cy="1571"/>
            </a:xfrm>
          </p:grpSpPr>
          <p:sp>
            <p:nvSpPr>
              <p:cNvPr id="105" name="Oval 107"/>
              <p:cNvSpPr>
                <a:spLocks noChangeArrowheads="1"/>
              </p:cNvSpPr>
              <p:nvPr/>
            </p:nvSpPr>
            <p:spPr bwMode="auto">
              <a:xfrm>
                <a:off x="279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6" name="Oval 108"/>
              <p:cNvSpPr>
                <a:spLocks noChangeArrowheads="1"/>
              </p:cNvSpPr>
              <p:nvPr/>
            </p:nvSpPr>
            <p:spPr bwMode="auto">
              <a:xfrm>
                <a:off x="108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7" name="Oval 109"/>
              <p:cNvSpPr>
                <a:spLocks noChangeArrowheads="1"/>
              </p:cNvSpPr>
              <p:nvPr/>
            </p:nvSpPr>
            <p:spPr bwMode="auto">
              <a:xfrm>
                <a:off x="287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66" name="Group 157"/>
            <p:cNvGrpSpPr>
              <a:grpSpLocks/>
            </p:cNvGrpSpPr>
            <p:nvPr userDrawn="1"/>
          </p:nvGrpSpPr>
          <p:grpSpPr bwMode="auto">
            <a:xfrm>
              <a:off x="331788" y="3154363"/>
              <a:ext cx="2074862" cy="2038350"/>
              <a:chOff x="209" y="1947"/>
              <a:chExt cx="1307" cy="1284"/>
            </a:xfrm>
          </p:grpSpPr>
          <p:sp>
            <p:nvSpPr>
              <p:cNvPr id="99" name="Oval 122"/>
              <p:cNvSpPr>
                <a:spLocks noChangeArrowheads="1"/>
              </p:cNvSpPr>
              <p:nvPr/>
            </p:nvSpPr>
            <p:spPr bwMode="auto">
              <a:xfrm>
                <a:off x="264" y="2002"/>
                <a:ext cx="1213" cy="1205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0" name="Oval 123"/>
              <p:cNvSpPr>
                <a:spLocks noChangeArrowheads="1"/>
              </p:cNvSpPr>
              <p:nvPr/>
            </p:nvSpPr>
            <p:spPr bwMode="auto">
              <a:xfrm>
                <a:off x="303" y="2033"/>
                <a:ext cx="1135" cy="1143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1" name="Oval 124"/>
              <p:cNvSpPr>
                <a:spLocks noChangeArrowheads="1"/>
              </p:cNvSpPr>
              <p:nvPr/>
            </p:nvSpPr>
            <p:spPr bwMode="auto">
              <a:xfrm>
                <a:off x="248" y="1963"/>
                <a:ext cx="1245" cy="124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2" name="Oval 125"/>
              <p:cNvSpPr>
                <a:spLocks noChangeArrowheads="1"/>
              </p:cNvSpPr>
              <p:nvPr/>
            </p:nvSpPr>
            <p:spPr bwMode="auto">
              <a:xfrm>
                <a:off x="209" y="1963"/>
                <a:ext cx="1237" cy="124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3" name="Oval 126"/>
              <p:cNvSpPr>
                <a:spLocks noChangeArrowheads="1"/>
              </p:cNvSpPr>
              <p:nvPr/>
            </p:nvSpPr>
            <p:spPr bwMode="auto">
              <a:xfrm>
                <a:off x="271" y="1986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04" name="Oval 127"/>
              <p:cNvSpPr>
                <a:spLocks noChangeArrowheads="1"/>
              </p:cNvSpPr>
              <p:nvPr/>
            </p:nvSpPr>
            <p:spPr bwMode="auto">
              <a:xfrm>
                <a:off x="232" y="1947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67" name="Oval 128"/>
            <p:cNvSpPr>
              <a:spLocks noChangeArrowheads="1"/>
            </p:cNvSpPr>
            <p:nvPr userDrawn="1"/>
          </p:nvSpPr>
          <p:spPr bwMode="auto">
            <a:xfrm>
              <a:off x="482600" y="3290888"/>
              <a:ext cx="1801813" cy="1814512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1000" dirty="0" smtClean="0">
                <a:solidFill>
                  <a:srgbClr val="C0C0C0"/>
                </a:solidFill>
              </a:endParaRPr>
            </a:p>
          </p:txBody>
        </p:sp>
        <p:grpSp>
          <p:nvGrpSpPr>
            <p:cNvPr id="68" name="Group 158"/>
            <p:cNvGrpSpPr>
              <a:grpSpLocks/>
            </p:cNvGrpSpPr>
            <p:nvPr userDrawn="1"/>
          </p:nvGrpSpPr>
          <p:grpSpPr bwMode="auto">
            <a:xfrm>
              <a:off x="257175" y="3154363"/>
              <a:ext cx="2211388" cy="2087562"/>
              <a:chOff x="162" y="1947"/>
              <a:chExt cx="1393" cy="1315"/>
            </a:xfrm>
          </p:grpSpPr>
          <p:sp>
            <p:nvSpPr>
              <p:cNvPr id="96" name="Oval 129"/>
              <p:cNvSpPr>
                <a:spLocks noChangeArrowheads="1"/>
              </p:cNvSpPr>
              <p:nvPr/>
            </p:nvSpPr>
            <p:spPr bwMode="auto">
              <a:xfrm>
                <a:off x="162" y="2017"/>
                <a:ext cx="1238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7" name="Oval 130"/>
              <p:cNvSpPr>
                <a:spLocks noChangeArrowheads="1"/>
              </p:cNvSpPr>
              <p:nvPr/>
            </p:nvSpPr>
            <p:spPr bwMode="auto">
              <a:xfrm>
                <a:off x="310" y="1947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8" name="Oval 131"/>
              <p:cNvSpPr>
                <a:spLocks noChangeArrowheads="1"/>
              </p:cNvSpPr>
              <p:nvPr/>
            </p:nvSpPr>
            <p:spPr bwMode="auto">
              <a:xfrm>
                <a:off x="303" y="2017"/>
                <a:ext cx="1244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69" name="Group 159"/>
            <p:cNvGrpSpPr>
              <a:grpSpLocks/>
            </p:cNvGrpSpPr>
            <p:nvPr userDrawn="1"/>
          </p:nvGrpSpPr>
          <p:grpSpPr bwMode="auto">
            <a:xfrm>
              <a:off x="900113" y="4748213"/>
              <a:ext cx="1717675" cy="1692275"/>
              <a:chOff x="567" y="2951"/>
              <a:chExt cx="1082" cy="1066"/>
            </a:xfrm>
          </p:grpSpPr>
          <p:sp>
            <p:nvSpPr>
              <p:cNvPr id="90" name="Oval 132"/>
              <p:cNvSpPr>
                <a:spLocks noChangeArrowheads="1"/>
              </p:cNvSpPr>
              <p:nvPr/>
            </p:nvSpPr>
            <p:spPr bwMode="auto">
              <a:xfrm>
                <a:off x="614" y="2990"/>
                <a:ext cx="1003" cy="1011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1" name="Oval 133"/>
              <p:cNvSpPr>
                <a:spLocks noChangeArrowheads="1"/>
              </p:cNvSpPr>
              <p:nvPr/>
            </p:nvSpPr>
            <p:spPr bwMode="auto">
              <a:xfrm>
                <a:off x="645" y="3021"/>
                <a:ext cx="941" cy="949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2" name="Oval 134"/>
              <p:cNvSpPr>
                <a:spLocks noChangeArrowheads="1"/>
              </p:cNvSpPr>
              <p:nvPr/>
            </p:nvSpPr>
            <p:spPr bwMode="auto">
              <a:xfrm>
                <a:off x="598" y="2959"/>
                <a:ext cx="1035" cy="103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3" name="Oval 135"/>
              <p:cNvSpPr>
                <a:spLocks noChangeArrowheads="1"/>
              </p:cNvSpPr>
              <p:nvPr/>
            </p:nvSpPr>
            <p:spPr bwMode="auto">
              <a:xfrm>
                <a:off x="567" y="2959"/>
                <a:ext cx="1027" cy="103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4" name="Oval 136"/>
              <p:cNvSpPr>
                <a:spLocks noChangeArrowheads="1"/>
              </p:cNvSpPr>
              <p:nvPr/>
            </p:nvSpPr>
            <p:spPr bwMode="auto">
              <a:xfrm>
                <a:off x="622" y="2982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95" name="Oval 137"/>
              <p:cNvSpPr>
                <a:spLocks noChangeArrowheads="1"/>
              </p:cNvSpPr>
              <p:nvPr/>
            </p:nvSpPr>
            <p:spPr bwMode="auto">
              <a:xfrm>
                <a:off x="583" y="2951"/>
                <a:ext cx="1034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71" name="Group 160"/>
            <p:cNvGrpSpPr>
              <a:grpSpLocks/>
            </p:cNvGrpSpPr>
            <p:nvPr userDrawn="1"/>
          </p:nvGrpSpPr>
          <p:grpSpPr bwMode="auto">
            <a:xfrm>
              <a:off x="838200" y="4748213"/>
              <a:ext cx="1828800" cy="1728787"/>
              <a:chOff x="528" y="2951"/>
              <a:chExt cx="1152" cy="1089"/>
            </a:xfrm>
          </p:grpSpPr>
          <p:sp>
            <p:nvSpPr>
              <p:cNvPr id="87" name="Oval 139"/>
              <p:cNvSpPr>
                <a:spLocks noChangeArrowheads="1"/>
              </p:cNvSpPr>
              <p:nvPr/>
            </p:nvSpPr>
            <p:spPr bwMode="auto">
              <a:xfrm>
                <a:off x="528" y="3005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8" name="Oval 140"/>
              <p:cNvSpPr>
                <a:spLocks noChangeArrowheads="1"/>
              </p:cNvSpPr>
              <p:nvPr/>
            </p:nvSpPr>
            <p:spPr bwMode="auto">
              <a:xfrm>
                <a:off x="645" y="3005"/>
                <a:ext cx="1035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9" name="Oval 141"/>
              <p:cNvSpPr>
                <a:spLocks noChangeArrowheads="1"/>
              </p:cNvSpPr>
              <p:nvPr/>
            </p:nvSpPr>
            <p:spPr bwMode="auto">
              <a:xfrm>
                <a:off x="653" y="2951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72" name="Oval 118"/>
            <p:cNvSpPr>
              <a:spLocks noChangeArrowheads="1"/>
            </p:cNvSpPr>
            <p:nvPr userDrawn="1"/>
          </p:nvSpPr>
          <p:spPr bwMode="auto">
            <a:xfrm>
              <a:off x="971550" y="4870450"/>
              <a:ext cx="1595438" cy="1495425"/>
            </a:xfrm>
            <a:prstGeom prst="ellipse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63" tIns="45681" rIns="91363" bIns="45681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6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73" name="Group 146"/>
            <p:cNvGrpSpPr>
              <a:grpSpLocks/>
            </p:cNvGrpSpPr>
            <p:nvPr userDrawn="1"/>
          </p:nvGrpSpPr>
          <p:grpSpPr bwMode="auto">
            <a:xfrm>
              <a:off x="965200" y="293688"/>
              <a:ext cx="1397000" cy="1335087"/>
              <a:chOff x="575" y="391"/>
              <a:chExt cx="809" cy="794"/>
            </a:xfrm>
          </p:grpSpPr>
          <p:sp>
            <p:nvSpPr>
              <p:cNvPr id="79" name="Oval 147"/>
              <p:cNvSpPr>
                <a:spLocks noChangeArrowheads="1"/>
              </p:cNvSpPr>
              <p:nvPr/>
            </p:nvSpPr>
            <p:spPr bwMode="auto">
              <a:xfrm>
                <a:off x="614" y="422"/>
                <a:ext cx="739" cy="7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0" name="Oval 148"/>
              <p:cNvSpPr>
                <a:spLocks noChangeArrowheads="1"/>
              </p:cNvSpPr>
              <p:nvPr/>
            </p:nvSpPr>
            <p:spPr bwMode="auto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C7F6D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1" name="Oval 149"/>
              <p:cNvSpPr>
                <a:spLocks noChangeArrowheads="1"/>
              </p:cNvSpPr>
              <p:nvPr/>
            </p:nvSpPr>
            <p:spPr bwMode="auto">
              <a:xfrm>
                <a:off x="598" y="399"/>
                <a:ext cx="770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2" name="Oval 150"/>
              <p:cNvSpPr>
                <a:spLocks noChangeArrowheads="1"/>
              </p:cNvSpPr>
              <p:nvPr/>
            </p:nvSpPr>
            <p:spPr bwMode="auto">
              <a:xfrm>
                <a:off x="575" y="399"/>
                <a:ext cx="762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3" name="Oval 151"/>
              <p:cNvSpPr>
                <a:spLocks noChangeArrowheads="1"/>
              </p:cNvSpPr>
              <p:nvPr/>
            </p:nvSpPr>
            <p:spPr bwMode="auto">
              <a:xfrm>
                <a:off x="614" y="414"/>
                <a:ext cx="770" cy="771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4" name="Oval 152"/>
              <p:cNvSpPr>
                <a:spLocks noChangeArrowheads="1"/>
              </p:cNvSpPr>
              <p:nvPr/>
            </p:nvSpPr>
            <p:spPr bwMode="auto">
              <a:xfrm>
                <a:off x="590" y="391"/>
                <a:ext cx="763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5" name="Oval 153"/>
              <p:cNvSpPr>
                <a:spLocks noChangeArrowheads="1"/>
              </p:cNvSpPr>
              <p:nvPr/>
            </p:nvSpPr>
            <p:spPr bwMode="auto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86" name="Oval 154"/>
              <p:cNvSpPr>
                <a:spLocks noChangeArrowheads="1"/>
              </p:cNvSpPr>
              <p:nvPr/>
            </p:nvSpPr>
            <p:spPr bwMode="auto">
              <a:xfrm>
                <a:off x="637" y="445"/>
                <a:ext cx="693" cy="693"/>
              </a:xfrm>
              <a:prstGeom prst="ellipse">
                <a:avLst/>
              </a:prstGeom>
              <a:noFill/>
              <a:ln w="0">
                <a:solidFill>
                  <a:srgbClr val="8372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74" name="Oval 118"/>
            <p:cNvSpPr>
              <a:spLocks noChangeArrowheads="1"/>
            </p:cNvSpPr>
            <p:nvPr userDrawn="1"/>
          </p:nvSpPr>
          <p:spPr bwMode="auto">
            <a:xfrm>
              <a:off x="1057275" y="387350"/>
              <a:ext cx="1209675" cy="1179513"/>
            </a:xfrm>
            <a:prstGeom prst="ellipse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6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75" name="Group 145"/>
            <p:cNvGrpSpPr>
              <a:grpSpLocks/>
            </p:cNvGrpSpPr>
            <p:nvPr userDrawn="1"/>
          </p:nvGrpSpPr>
          <p:grpSpPr bwMode="auto">
            <a:xfrm>
              <a:off x="915988" y="292100"/>
              <a:ext cx="1490662" cy="1360488"/>
              <a:chOff x="544" y="391"/>
              <a:chExt cx="863" cy="809"/>
            </a:xfrm>
          </p:grpSpPr>
          <p:sp>
            <p:nvSpPr>
              <p:cNvPr id="76" name="Oval 119"/>
              <p:cNvSpPr>
                <a:spLocks noChangeArrowheads="1"/>
              </p:cNvSpPr>
              <p:nvPr/>
            </p:nvSpPr>
            <p:spPr bwMode="auto">
              <a:xfrm>
                <a:off x="637" y="391"/>
                <a:ext cx="770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77" name="Oval 120"/>
              <p:cNvSpPr>
                <a:spLocks noChangeArrowheads="1"/>
              </p:cNvSpPr>
              <p:nvPr/>
            </p:nvSpPr>
            <p:spPr bwMode="auto">
              <a:xfrm>
                <a:off x="544" y="438"/>
                <a:ext cx="770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78" name="Oval 121"/>
              <p:cNvSpPr>
                <a:spLocks noChangeArrowheads="1"/>
              </p:cNvSpPr>
              <p:nvPr/>
            </p:nvSpPr>
            <p:spPr bwMode="auto">
              <a:xfrm>
                <a:off x="637" y="438"/>
                <a:ext cx="763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636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8773136" y="6574393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3896"/>
                </a:solidFill>
              </a:rPr>
              <a:pPr algn="r"/>
              <a:t>‹#›</a:t>
            </a:fld>
            <a:endParaRPr lang="en-US" dirty="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58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82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105152" y="2632403"/>
            <a:ext cx="5525552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sz="3400" b="0" baseline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04" y="319088"/>
            <a:ext cx="214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 userDrawn="1"/>
        </p:nvGrpSpPr>
        <p:grpSpPr>
          <a:xfrm>
            <a:off x="174625" y="1201738"/>
            <a:ext cx="2643188" cy="3294062"/>
            <a:chOff x="174625" y="1201738"/>
            <a:chExt cx="2643188" cy="3294062"/>
          </a:xfrm>
        </p:grpSpPr>
        <p:grpSp>
          <p:nvGrpSpPr>
            <p:cNvPr id="61" name="Group 82"/>
            <p:cNvGrpSpPr>
              <a:grpSpLocks/>
            </p:cNvGrpSpPr>
            <p:nvPr userDrawn="1"/>
          </p:nvGrpSpPr>
          <p:grpSpPr bwMode="auto">
            <a:xfrm>
              <a:off x="260350" y="1201738"/>
              <a:ext cx="2482850" cy="2444750"/>
              <a:chOff x="164" y="757"/>
              <a:chExt cx="1564" cy="1540"/>
            </a:xfrm>
          </p:grpSpPr>
          <p:sp>
            <p:nvSpPr>
              <p:cNvPr id="131" name="Oval 38"/>
              <p:cNvSpPr>
                <a:spLocks noChangeArrowheads="1"/>
              </p:cNvSpPr>
              <p:nvPr/>
            </p:nvSpPr>
            <p:spPr bwMode="ltGray">
              <a:xfrm>
                <a:off x="234" y="819"/>
                <a:ext cx="1448" cy="14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2" name="Oval 40"/>
              <p:cNvSpPr>
                <a:spLocks noChangeArrowheads="1"/>
              </p:cNvSpPr>
              <p:nvPr/>
            </p:nvSpPr>
            <p:spPr bwMode="ltGray">
              <a:xfrm>
                <a:off x="219" y="772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3" name="Oval 41"/>
              <p:cNvSpPr>
                <a:spLocks noChangeArrowheads="1"/>
              </p:cNvSpPr>
              <p:nvPr/>
            </p:nvSpPr>
            <p:spPr bwMode="ltGray">
              <a:xfrm>
                <a:off x="164" y="772"/>
                <a:ext cx="1487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4" name="Oval 42"/>
              <p:cNvSpPr>
                <a:spLocks noChangeArrowheads="1"/>
              </p:cNvSpPr>
              <p:nvPr/>
            </p:nvSpPr>
            <p:spPr bwMode="ltGray">
              <a:xfrm>
                <a:off x="242" y="803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5" name="Oval 43"/>
              <p:cNvSpPr>
                <a:spLocks noChangeArrowheads="1"/>
              </p:cNvSpPr>
              <p:nvPr/>
            </p:nvSpPr>
            <p:spPr bwMode="ltGray">
              <a:xfrm>
                <a:off x="196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70" name="Oval 39"/>
            <p:cNvSpPr>
              <a:spLocks noChangeArrowheads="1"/>
            </p:cNvSpPr>
            <p:nvPr userDrawn="1"/>
          </p:nvSpPr>
          <p:spPr bwMode="ltGray">
            <a:xfrm>
              <a:off x="439738" y="1362075"/>
              <a:ext cx="2162175" cy="2173288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1000" dirty="0" smtClean="0">
                <a:solidFill>
                  <a:srgbClr val="C0C0C0"/>
                </a:solidFill>
              </a:endParaRPr>
            </a:p>
          </p:txBody>
        </p:sp>
        <p:grpSp>
          <p:nvGrpSpPr>
            <p:cNvPr id="113" name="Group 83"/>
            <p:cNvGrpSpPr>
              <a:grpSpLocks/>
            </p:cNvGrpSpPr>
            <p:nvPr userDrawn="1"/>
          </p:nvGrpSpPr>
          <p:grpSpPr bwMode="auto">
            <a:xfrm>
              <a:off x="174625" y="1201738"/>
              <a:ext cx="2643188" cy="2493962"/>
              <a:chOff x="110" y="757"/>
              <a:chExt cx="1665" cy="1571"/>
            </a:xfrm>
          </p:grpSpPr>
          <p:sp>
            <p:nvSpPr>
              <p:cNvPr id="128" name="Oval 44"/>
              <p:cNvSpPr>
                <a:spLocks noChangeArrowheads="1"/>
              </p:cNvSpPr>
              <p:nvPr/>
            </p:nvSpPr>
            <p:spPr bwMode="ltGray">
              <a:xfrm>
                <a:off x="281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9" name="Oval 45"/>
              <p:cNvSpPr>
                <a:spLocks noChangeArrowheads="1"/>
              </p:cNvSpPr>
              <p:nvPr/>
            </p:nvSpPr>
            <p:spPr bwMode="ltGray">
              <a:xfrm>
                <a:off x="110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0" name="Oval 46"/>
              <p:cNvSpPr>
                <a:spLocks noChangeArrowheads="1"/>
              </p:cNvSpPr>
              <p:nvPr/>
            </p:nvSpPr>
            <p:spPr bwMode="ltGray">
              <a:xfrm>
                <a:off x="289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114" name="Group 146"/>
            <p:cNvGrpSpPr>
              <a:grpSpLocks/>
            </p:cNvGrpSpPr>
            <p:nvPr userDrawn="1"/>
          </p:nvGrpSpPr>
          <p:grpSpPr bwMode="auto">
            <a:xfrm>
              <a:off x="279400" y="2894013"/>
              <a:ext cx="1641475" cy="1571625"/>
              <a:chOff x="575" y="391"/>
              <a:chExt cx="809" cy="794"/>
            </a:xfrm>
          </p:grpSpPr>
          <p:sp>
            <p:nvSpPr>
              <p:cNvPr id="120" name="Oval 147"/>
              <p:cNvSpPr>
                <a:spLocks noChangeArrowheads="1"/>
              </p:cNvSpPr>
              <p:nvPr/>
            </p:nvSpPr>
            <p:spPr bwMode="ltGray">
              <a:xfrm>
                <a:off x="614" y="422"/>
                <a:ext cx="739" cy="7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1" name="Oval 148"/>
              <p:cNvSpPr>
                <a:spLocks noChangeArrowheads="1"/>
              </p:cNvSpPr>
              <p:nvPr/>
            </p:nvSpPr>
            <p:spPr bwMode="ltGray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C7F6D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2" name="Oval 149"/>
              <p:cNvSpPr>
                <a:spLocks noChangeArrowheads="1"/>
              </p:cNvSpPr>
              <p:nvPr/>
            </p:nvSpPr>
            <p:spPr bwMode="ltGray">
              <a:xfrm>
                <a:off x="598" y="399"/>
                <a:ext cx="771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3" name="Oval 150"/>
              <p:cNvSpPr>
                <a:spLocks noChangeArrowheads="1"/>
              </p:cNvSpPr>
              <p:nvPr/>
            </p:nvSpPr>
            <p:spPr bwMode="ltGray">
              <a:xfrm>
                <a:off x="575" y="399"/>
                <a:ext cx="762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4" name="Oval 151"/>
              <p:cNvSpPr>
                <a:spLocks noChangeArrowheads="1"/>
              </p:cNvSpPr>
              <p:nvPr/>
            </p:nvSpPr>
            <p:spPr bwMode="ltGray">
              <a:xfrm>
                <a:off x="614" y="414"/>
                <a:ext cx="770" cy="771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5" name="Oval 152"/>
              <p:cNvSpPr>
                <a:spLocks noChangeArrowheads="1"/>
              </p:cNvSpPr>
              <p:nvPr/>
            </p:nvSpPr>
            <p:spPr bwMode="ltGray">
              <a:xfrm>
                <a:off x="590" y="391"/>
                <a:ext cx="763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6" name="Oval 153"/>
              <p:cNvSpPr>
                <a:spLocks noChangeArrowheads="1"/>
              </p:cNvSpPr>
              <p:nvPr/>
            </p:nvSpPr>
            <p:spPr bwMode="ltGray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7" name="Oval 154"/>
              <p:cNvSpPr>
                <a:spLocks noChangeArrowheads="1"/>
              </p:cNvSpPr>
              <p:nvPr/>
            </p:nvSpPr>
            <p:spPr bwMode="ltGray">
              <a:xfrm>
                <a:off x="637" y="445"/>
                <a:ext cx="693" cy="693"/>
              </a:xfrm>
              <a:prstGeom prst="ellipse">
                <a:avLst/>
              </a:prstGeom>
              <a:noFill/>
              <a:ln w="0">
                <a:solidFill>
                  <a:srgbClr val="8372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115" name="Oval 118"/>
            <p:cNvSpPr>
              <a:spLocks noChangeArrowheads="1"/>
            </p:cNvSpPr>
            <p:nvPr userDrawn="1"/>
          </p:nvSpPr>
          <p:spPr bwMode="ltGray">
            <a:xfrm>
              <a:off x="371475" y="2979738"/>
              <a:ext cx="1460500" cy="1387475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6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116" name="Group 145"/>
            <p:cNvGrpSpPr>
              <a:grpSpLocks/>
            </p:cNvGrpSpPr>
            <p:nvPr userDrawn="1"/>
          </p:nvGrpSpPr>
          <p:grpSpPr bwMode="auto">
            <a:xfrm>
              <a:off x="230188" y="2894013"/>
              <a:ext cx="1751012" cy="1601787"/>
              <a:chOff x="544" y="391"/>
              <a:chExt cx="863" cy="809"/>
            </a:xfrm>
          </p:grpSpPr>
          <p:sp>
            <p:nvSpPr>
              <p:cNvPr id="117" name="Oval 119"/>
              <p:cNvSpPr>
                <a:spLocks noChangeArrowheads="1"/>
              </p:cNvSpPr>
              <p:nvPr/>
            </p:nvSpPr>
            <p:spPr bwMode="ltGray">
              <a:xfrm>
                <a:off x="637" y="391"/>
                <a:ext cx="770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8" name="Oval 120"/>
              <p:cNvSpPr>
                <a:spLocks noChangeArrowheads="1"/>
              </p:cNvSpPr>
              <p:nvPr/>
            </p:nvSpPr>
            <p:spPr bwMode="ltGray">
              <a:xfrm>
                <a:off x="544" y="438"/>
                <a:ext cx="770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9" name="Oval 121"/>
              <p:cNvSpPr>
                <a:spLocks noChangeArrowheads="1"/>
              </p:cNvSpPr>
              <p:nvPr/>
            </p:nvSpPr>
            <p:spPr bwMode="ltGray">
              <a:xfrm>
                <a:off x="637" y="438"/>
                <a:ext cx="763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564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3"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40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12075" y="338138"/>
            <a:ext cx="11731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2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7591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22238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smtClean="0">
                <a:solidFill>
                  <a:srgbClr val="FFFFFF"/>
                </a:solidFill>
              </a:rPr>
              <a:t>TRACKER</a:t>
            </a:r>
          </a:p>
        </p:txBody>
      </p:sp>
      <p:sp>
        <p:nvSpPr>
          <p:cNvPr id="10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22238" y="973138"/>
            <a:ext cx="439578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1" name="McK Slide Elements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22238" y="6367463"/>
            <a:ext cx="8721725" cy="357187"/>
            <a:chOff x="75" y="3931"/>
            <a:chExt cx="5385" cy="220"/>
          </a:xfrm>
        </p:grpSpPr>
        <p:sp>
          <p:nvSpPr>
            <p:cNvPr id="12" name="McK 4. Footnote"/>
            <p:cNvSpPr txBox="1">
              <a:spLocks noChangeArrowheads="1"/>
            </p:cNvSpPr>
            <p:nvPr/>
          </p:nvSpPr>
          <p:spPr bwMode="gray">
            <a:xfrm>
              <a:off x="75" y="3931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3896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3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118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74663" indent="-474663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003896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482725" y="2043113"/>
            <a:ext cx="4349750" cy="519112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b="1" smtClean="0">
                  <a:solidFill>
                    <a:srgbClr val="003896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en-US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105775" y="1012825"/>
            <a:ext cx="779463" cy="1017588"/>
            <a:chOff x="4936" y="176"/>
            <a:chExt cx="481" cy="628"/>
          </a:xfrm>
        </p:grpSpPr>
        <p:sp>
          <p:nvSpPr>
            <p:cNvPr id="19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20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1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22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24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  <p:sp>
          <p:nvSpPr>
            <p:cNvPr id="25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26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003896"/>
                </a:solidFill>
              </a:endParaRPr>
            </a:p>
          </p:txBody>
        </p:sp>
      </p:grpSp>
      <p:grpSp>
        <p:nvGrpSpPr>
          <p:cNvPr id="27" name="LegendLines" hidden="1"/>
          <p:cNvGrpSpPr>
            <a:grpSpLocks/>
          </p:cNvGrpSpPr>
          <p:nvPr/>
        </p:nvGrpSpPr>
        <p:grpSpPr bwMode="auto">
          <a:xfrm>
            <a:off x="7791450" y="1019175"/>
            <a:ext cx="1093788" cy="744538"/>
            <a:chOff x="4750" y="176"/>
            <a:chExt cx="675" cy="460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</p:grpSp>
      <p:grpSp>
        <p:nvGrpSpPr>
          <p:cNvPr id="34" name="McKSticker" hidden="1"/>
          <p:cNvGrpSpPr>
            <a:grpSpLocks/>
          </p:cNvGrpSpPr>
          <p:nvPr/>
        </p:nvGrpSpPr>
        <p:grpSpPr bwMode="auto">
          <a:xfrm>
            <a:off x="7796213" y="1025525"/>
            <a:ext cx="1089025" cy="215900"/>
            <a:chOff x="7673881" y="285750"/>
            <a:chExt cx="1066894" cy="212366"/>
          </a:xfrm>
        </p:grpSpPr>
        <p:sp>
          <p:nvSpPr>
            <p:cNvPr id="35" name="StickerRectangle"/>
            <p:cNvSpPr>
              <a:spLocks noChangeArrowheads="1"/>
            </p:cNvSpPr>
            <p:nvPr/>
          </p:nvSpPr>
          <p:spPr bwMode="gray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6" name="AutoShape 31"/>
            <p:cNvCxnSpPr>
              <a:cxnSpLocks noChangeShapeType="1"/>
            </p:cNvCxnSpPr>
            <p:nvPr/>
          </p:nvCxnSpPr>
          <p:spPr bwMode="gray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2"/>
            <p:cNvCxnSpPr>
              <a:cxnSpLocks noChangeShapeType="1"/>
            </p:cNvCxnSpPr>
            <p:nvPr/>
          </p:nvCxnSpPr>
          <p:spPr bwMode="gray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037513" y="1012825"/>
            <a:ext cx="847725" cy="1333500"/>
            <a:chOff x="6655594" y="273840"/>
            <a:chExt cx="830430" cy="1306516"/>
          </a:xfrm>
        </p:grpSpPr>
        <p:grpSp>
          <p:nvGrpSpPr>
            <p:cNvPr id="39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7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8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0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1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2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1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2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sp>
          <p:nvSpPr>
            <p:cNvPr id="43" name="Legend1"/>
            <p:cNvSpPr>
              <a:spLocks noChangeArrowheads="1"/>
            </p:cNvSpPr>
            <p:nvPr/>
          </p:nvSpPr>
          <p:spPr bwMode="gray">
            <a:xfrm>
              <a:off x="6975947" y="286283"/>
              <a:ext cx="510077" cy="185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44" name="Legend2"/>
            <p:cNvSpPr>
              <a:spLocks noChangeArrowheads="1"/>
            </p:cNvSpPr>
            <p:nvPr/>
          </p:nvSpPr>
          <p:spPr bwMode="gray">
            <a:xfrm>
              <a:off x="6975947" y="561585"/>
              <a:ext cx="510077" cy="183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45" name="Legend3"/>
            <p:cNvSpPr>
              <a:spLocks noChangeArrowheads="1"/>
            </p:cNvSpPr>
            <p:nvPr/>
          </p:nvSpPr>
          <p:spPr bwMode="gray">
            <a:xfrm>
              <a:off x="6975947" y="835331"/>
              <a:ext cx="510077" cy="185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46" name="Legend4"/>
            <p:cNvSpPr>
              <a:spLocks noChangeArrowheads="1"/>
            </p:cNvSpPr>
            <p:nvPr/>
          </p:nvSpPr>
          <p:spPr bwMode="gray">
            <a:xfrm>
              <a:off x="6975947" y="1107522"/>
              <a:ext cx="510077" cy="185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47" name="Legend5"/>
            <p:cNvSpPr>
              <a:spLocks noChangeArrowheads="1"/>
            </p:cNvSpPr>
            <p:nvPr/>
          </p:nvSpPr>
          <p:spPr bwMode="gray">
            <a:xfrm>
              <a:off x="6975947" y="1382824"/>
              <a:ext cx="510077" cy="185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grpSp>
          <p:nvGrpSpPr>
            <p:cNvPr id="48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56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3" y="1436688"/>
            <a:ext cx="8378825" cy="5045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6563" y="166688"/>
            <a:ext cx="6519862" cy="666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36563" y="6482836"/>
            <a:ext cx="528991" cy="258532"/>
          </a:xfrm>
        </p:spPr>
        <p:txBody>
          <a:bodyPr wrap="none" anchor="b"/>
          <a:lstStyle>
            <a:lvl1pPr marL="0" indent="0">
              <a:buNone/>
              <a:defRPr sz="1200"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Slide Number Placeholder 1"/>
          <p:cNvSpPr>
            <a:spLocks noGrp="1"/>
          </p:cNvSpPr>
          <p:nvPr>
            <p:ph type="sldNum" sz="quarter" idx="13"/>
            <p:custDataLst>
              <p:tags r:id="rId9"/>
            </p:custDataLst>
          </p:nvPr>
        </p:nvSpPr>
        <p:spPr>
          <a:xfrm>
            <a:off x="8458200" y="6448753"/>
            <a:ext cx="381000" cy="21394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3896"/>
                </a:solidFill>
              </a:defRPr>
            </a:lvl1pPr>
          </a:lstStyle>
          <a:p>
            <a:fld id="{67191910-4FA6-44C2-A799-DEBAF0638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80331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3" y="1436688"/>
            <a:ext cx="4113212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436688"/>
            <a:ext cx="411321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173831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ZA">
                <a:solidFill>
                  <a:srgbClr val="003896"/>
                </a:solidFill>
              </a:rPr>
              <a:t>Confidential - not for distribution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24300" y="6453188"/>
            <a:ext cx="935038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0D492E-2049-4492-B568-C6FDA3CAB588}" type="slidenum">
              <a:rPr lang="en-ZA" altLang="en-US">
                <a:solidFill>
                  <a:srgbClr val="003896"/>
                </a:solidFill>
              </a:rPr>
              <a:pPr/>
              <a:t>‹#›</a:t>
            </a:fld>
            <a:endParaRPr lang="en-ZA" altLang="en-US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5400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ltGray">
          <a:xfrm>
            <a:off x="436686" y="1268761"/>
            <a:ext cx="8379069" cy="48272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ltGray">
          <a:xfrm>
            <a:off x="8458200" y="6448753"/>
            <a:ext cx="381000" cy="2139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5FBE7-8758-43CC-B5FB-B2466D65DA71}" type="slidenum">
              <a:rPr lang="en-ZA">
                <a:solidFill>
                  <a:srgbClr val="003896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3896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DD67FA0D-83BC-4294-A74D-7DA1E644E837}" type="slidenum">
              <a:rPr lang="en-ZA" sz="1000" smtClean="0">
                <a:solidFill>
                  <a:srgbClr val="003896"/>
                </a:solidFill>
              </a:rPr>
              <a:pPr/>
              <a:t>‹#›</a:t>
            </a:fld>
            <a:endParaRPr lang="en-ZA" sz="100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994716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82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3105152" y="2632403"/>
            <a:ext cx="5525552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sz="3400" b="0" baseline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04" y="319088"/>
            <a:ext cx="214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59"/>
          <p:cNvGrpSpPr/>
          <p:nvPr userDrawn="1"/>
        </p:nvGrpSpPr>
        <p:grpSpPr>
          <a:xfrm>
            <a:off x="174625" y="1201738"/>
            <a:ext cx="2643188" cy="3294062"/>
            <a:chOff x="174625" y="1201738"/>
            <a:chExt cx="2643188" cy="3294062"/>
          </a:xfrm>
        </p:grpSpPr>
        <p:grpSp>
          <p:nvGrpSpPr>
            <p:cNvPr id="61" name="Group 82"/>
            <p:cNvGrpSpPr>
              <a:grpSpLocks/>
            </p:cNvGrpSpPr>
            <p:nvPr userDrawn="1"/>
          </p:nvGrpSpPr>
          <p:grpSpPr bwMode="auto">
            <a:xfrm>
              <a:off x="260350" y="1201738"/>
              <a:ext cx="2482850" cy="2444750"/>
              <a:chOff x="164" y="757"/>
              <a:chExt cx="1564" cy="1540"/>
            </a:xfrm>
          </p:grpSpPr>
          <p:sp>
            <p:nvSpPr>
              <p:cNvPr id="131" name="Oval 38"/>
              <p:cNvSpPr>
                <a:spLocks noChangeArrowheads="1"/>
              </p:cNvSpPr>
              <p:nvPr/>
            </p:nvSpPr>
            <p:spPr bwMode="ltGray">
              <a:xfrm>
                <a:off x="234" y="819"/>
                <a:ext cx="1448" cy="14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2" name="Oval 40"/>
              <p:cNvSpPr>
                <a:spLocks noChangeArrowheads="1"/>
              </p:cNvSpPr>
              <p:nvPr/>
            </p:nvSpPr>
            <p:spPr bwMode="ltGray">
              <a:xfrm>
                <a:off x="219" y="772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3" name="Oval 41"/>
              <p:cNvSpPr>
                <a:spLocks noChangeArrowheads="1"/>
              </p:cNvSpPr>
              <p:nvPr/>
            </p:nvSpPr>
            <p:spPr bwMode="ltGray">
              <a:xfrm>
                <a:off x="164" y="772"/>
                <a:ext cx="1487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4" name="Oval 42"/>
              <p:cNvSpPr>
                <a:spLocks noChangeArrowheads="1"/>
              </p:cNvSpPr>
              <p:nvPr/>
            </p:nvSpPr>
            <p:spPr bwMode="ltGray">
              <a:xfrm>
                <a:off x="242" y="803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5" name="Oval 43"/>
              <p:cNvSpPr>
                <a:spLocks noChangeArrowheads="1"/>
              </p:cNvSpPr>
              <p:nvPr/>
            </p:nvSpPr>
            <p:spPr bwMode="ltGray">
              <a:xfrm>
                <a:off x="196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70" name="Oval 39"/>
            <p:cNvSpPr>
              <a:spLocks noChangeArrowheads="1"/>
            </p:cNvSpPr>
            <p:nvPr userDrawn="1"/>
          </p:nvSpPr>
          <p:spPr bwMode="ltGray">
            <a:xfrm>
              <a:off x="439738" y="1362075"/>
              <a:ext cx="2162175" cy="2173288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1000" dirty="0" smtClean="0">
                <a:solidFill>
                  <a:srgbClr val="C0C0C0"/>
                </a:solidFill>
              </a:endParaRPr>
            </a:p>
          </p:txBody>
        </p:sp>
        <p:grpSp>
          <p:nvGrpSpPr>
            <p:cNvPr id="113" name="Group 83"/>
            <p:cNvGrpSpPr>
              <a:grpSpLocks/>
            </p:cNvGrpSpPr>
            <p:nvPr userDrawn="1"/>
          </p:nvGrpSpPr>
          <p:grpSpPr bwMode="auto">
            <a:xfrm>
              <a:off x="174625" y="1201738"/>
              <a:ext cx="2643188" cy="2493962"/>
              <a:chOff x="110" y="757"/>
              <a:chExt cx="1665" cy="1571"/>
            </a:xfrm>
          </p:grpSpPr>
          <p:sp>
            <p:nvSpPr>
              <p:cNvPr id="128" name="Oval 44"/>
              <p:cNvSpPr>
                <a:spLocks noChangeArrowheads="1"/>
              </p:cNvSpPr>
              <p:nvPr/>
            </p:nvSpPr>
            <p:spPr bwMode="ltGray">
              <a:xfrm>
                <a:off x="281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9" name="Oval 45"/>
              <p:cNvSpPr>
                <a:spLocks noChangeArrowheads="1"/>
              </p:cNvSpPr>
              <p:nvPr/>
            </p:nvSpPr>
            <p:spPr bwMode="ltGray">
              <a:xfrm>
                <a:off x="110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30" name="Oval 46"/>
              <p:cNvSpPr>
                <a:spLocks noChangeArrowheads="1"/>
              </p:cNvSpPr>
              <p:nvPr/>
            </p:nvSpPr>
            <p:spPr bwMode="ltGray">
              <a:xfrm>
                <a:off x="289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grpSp>
          <p:nvGrpSpPr>
            <p:cNvPr id="114" name="Group 146"/>
            <p:cNvGrpSpPr>
              <a:grpSpLocks/>
            </p:cNvGrpSpPr>
            <p:nvPr userDrawn="1"/>
          </p:nvGrpSpPr>
          <p:grpSpPr bwMode="auto">
            <a:xfrm>
              <a:off x="279400" y="2894013"/>
              <a:ext cx="1641475" cy="1571625"/>
              <a:chOff x="575" y="391"/>
              <a:chExt cx="809" cy="794"/>
            </a:xfrm>
          </p:grpSpPr>
          <p:sp>
            <p:nvSpPr>
              <p:cNvPr id="120" name="Oval 147"/>
              <p:cNvSpPr>
                <a:spLocks noChangeArrowheads="1"/>
              </p:cNvSpPr>
              <p:nvPr/>
            </p:nvSpPr>
            <p:spPr bwMode="ltGray">
              <a:xfrm>
                <a:off x="614" y="422"/>
                <a:ext cx="739" cy="7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1" name="Oval 148"/>
              <p:cNvSpPr>
                <a:spLocks noChangeArrowheads="1"/>
              </p:cNvSpPr>
              <p:nvPr/>
            </p:nvSpPr>
            <p:spPr bwMode="ltGray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C7F6D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2" name="Oval 149"/>
              <p:cNvSpPr>
                <a:spLocks noChangeArrowheads="1"/>
              </p:cNvSpPr>
              <p:nvPr/>
            </p:nvSpPr>
            <p:spPr bwMode="ltGray">
              <a:xfrm>
                <a:off x="598" y="399"/>
                <a:ext cx="771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3" name="Oval 150"/>
              <p:cNvSpPr>
                <a:spLocks noChangeArrowheads="1"/>
              </p:cNvSpPr>
              <p:nvPr/>
            </p:nvSpPr>
            <p:spPr bwMode="ltGray">
              <a:xfrm>
                <a:off x="575" y="399"/>
                <a:ext cx="762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4" name="Oval 151"/>
              <p:cNvSpPr>
                <a:spLocks noChangeArrowheads="1"/>
              </p:cNvSpPr>
              <p:nvPr/>
            </p:nvSpPr>
            <p:spPr bwMode="ltGray">
              <a:xfrm>
                <a:off x="614" y="414"/>
                <a:ext cx="770" cy="771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5" name="Oval 152"/>
              <p:cNvSpPr>
                <a:spLocks noChangeArrowheads="1"/>
              </p:cNvSpPr>
              <p:nvPr/>
            </p:nvSpPr>
            <p:spPr bwMode="ltGray">
              <a:xfrm>
                <a:off x="590" y="391"/>
                <a:ext cx="763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6" name="Oval 153"/>
              <p:cNvSpPr>
                <a:spLocks noChangeArrowheads="1"/>
              </p:cNvSpPr>
              <p:nvPr/>
            </p:nvSpPr>
            <p:spPr bwMode="ltGray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27" name="Oval 154"/>
              <p:cNvSpPr>
                <a:spLocks noChangeArrowheads="1"/>
              </p:cNvSpPr>
              <p:nvPr/>
            </p:nvSpPr>
            <p:spPr bwMode="ltGray">
              <a:xfrm>
                <a:off x="637" y="445"/>
                <a:ext cx="693" cy="693"/>
              </a:xfrm>
              <a:prstGeom prst="ellipse">
                <a:avLst/>
              </a:prstGeom>
              <a:noFill/>
              <a:ln w="0">
                <a:solidFill>
                  <a:srgbClr val="8372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  <p:sp>
          <p:nvSpPr>
            <p:cNvPr id="115" name="Oval 118"/>
            <p:cNvSpPr>
              <a:spLocks noChangeArrowheads="1"/>
            </p:cNvSpPr>
            <p:nvPr userDrawn="1"/>
          </p:nvSpPr>
          <p:spPr bwMode="ltGray">
            <a:xfrm>
              <a:off x="371475" y="2979738"/>
              <a:ext cx="1460500" cy="1387475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en-GB" altLang="en-US" sz="600" dirty="0" smtClean="0">
                <a:solidFill>
                  <a:srgbClr val="003896"/>
                </a:solidFill>
              </a:endParaRPr>
            </a:p>
          </p:txBody>
        </p:sp>
        <p:grpSp>
          <p:nvGrpSpPr>
            <p:cNvPr id="116" name="Group 145"/>
            <p:cNvGrpSpPr>
              <a:grpSpLocks/>
            </p:cNvGrpSpPr>
            <p:nvPr userDrawn="1"/>
          </p:nvGrpSpPr>
          <p:grpSpPr bwMode="auto">
            <a:xfrm>
              <a:off x="230188" y="2894013"/>
              <a:ext cx="1751012" cy="1601787"/>
              <a:chOff x="544" y="391"/>
              <a:chExt cx="863" cy="809"/>
            </a:xfrm>
          </p:grpSpPr>
          <p:sp>
            <p:nvSpPr>
              <p:cNvPr id="117" name="Oval 119"/>
              <p:cNvSpPr>
                <a:spLocks noChangeArrowheads="1"/>
              </p:cNvSpPr>
              <p:nvPr/>
            </p:nvSpPr>
            <p:spPr bwMode="ltGray">
              <a:xfrm>
                <a:off x="637" y="391"/>
                <a:ext cx="770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8" name="Oval 120"/>
              <p:cNvSpPr>
                <a:spLocks noChangeArrowheads="1"/>
              </p:cNvSpPr>
              <p:nvPr/>
            </p:nvSpPr>
            <p:spPr bwMode="ltGray">
              <a:xfrm>
                <a:off x="544" y="438"/>
                <a:ext cx="770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  <p:sp>
            <p:nvSpPr>
              <p:cNvPr id="119" name="Oval 121"/>
              <p:cNvSpPr>
                <a:spLocks noChangeArrowheads="1"/>
              </p:cNvSpPr>
              <p:nvPr/>
            </p:nvSpPr>
            <p:spPr bwMode="ltGray">
              <a:xfrm>
                <a:off x="637" y="438"/>
                <a:ext cx="763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GB" altLang="en-US" dirty="0" smtClean="0">
                  <a:solidFill>
                    <a:srgbClr val="00389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284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4"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40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12075" y="338138"/>
            <a:ext cx="11731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2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7591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22238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smtClean="0">
                <a:solidFill>
                  <a:srgbClr val="FFFFFF"/>
                </a:solidFill>
              </a:rPr>
              <a:t>TRACKER</a:t>
            </a:r>
          </a:p>
        </p:txBody>
      </p:sp>
      <p:sp>
        <p:nvSpPr>
          <p:cNvPr id="10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22238" y="973138"/>
            <a:ext cx="439578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1" name="McK Slide Elements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22238" y="6367463"/>
            <a:ext cx="8721725" cy="357187"/>
            <a:chOff x="75" y="3931"/>
            <a:chExt cx="5385" cy="220"/>
          </a:xfrm>
        </p:grpSpPr>
        <p:sp>
          <p:nvSpPr>
            <p:cNvPr id="12" name="McK 4. Footnote"/>
            <p:cNvSpPr txBox="1">
              <a:spLocks noChangeArrowheads="1"/>
            </p:cNvSpPr>
            <p:nvPr/>
          </p:nvSpPr>
          <p:spPr bwMode="gray">
            <a:xfrm>
              <a:off x="75" y="3931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dirty="0" smtClean="0">
                  <a:solidFill>
                    <a:srgbClr val="003896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3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118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74663" indent="-474663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307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000" smtClean="0">
                  <a:solidFill>
                    <a:srgbClr val="003896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482725" y="2043113"/>
            <a:ext cx="4349750" cy="519112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600" b="1" smtClean="0">
                  <a:solidFill>
                    <a:srgbClr val="003896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en-US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105775" y="1012825"/>
            <a:ext cx="779463" cy="1017588"/>
            <a:chOff x="4936" y="176"/>
            <a:chExt cx="481" cy="628"/>
          </a:xfrm>
        </p:grpSpPr>
        <p:sp>
          <p:nvSpPr>
            <p:cNvPr id="19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20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3896"/>
                </a:solidFill>
              </a:endParaRPr>
            </a:p>
          </p:txBody>
        </p:sp>
        <p:sp>
          <p:nvSpPr>
            <p:cNvPr id="21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22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3896"/>
                </a:solidFill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24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3896"/>
                </a:solidFill>
              </a:endParaRPr>
            </a:p>
          </p:txBody>
        </p:sp>
        <p:sp>
          <p:nvSpPr>
            <p:cNvPr id="25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26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3896"/>
                </a:solidFill>
              </a:endParaRPr>
            </a:p>
          </p:txBody>
        </p:sp>
      </p:grpSp>
      <p:grpSp>
        <p:nvGrpSpPr>
          <p:cNvPr id="27" name="LegendLines" hidden="1"/>
          <p:cNvGrpSpPr>
            <a:grpSpLocks/>
          </p:cNvGrpSpPr>
          <p:nvPr/>
        </p:nvGrpSpPr>
        <p:grpSpPr bwMode="auto">
          <a:xfrm>
            <a:off x="7791450" y="1019175"/>
            <a:ext cx="1093788" cy="744538"/>
            <a:chOff x="4750" y="176"/>
            <a:chExt cx="675" cy="460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600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600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600" dirty="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</p:grpSp>
      <p:grpSp>
        <p:nvGrpSpPr>
          <p:cNvPr id="34" name="McKSticker" hidden="1"/>
          <p:cNvGrpSpPr>
            <a:grpSpLocks/>
          </p:cNvGrpSpPr>
          <p:nvPr/>
        </p:nvGrpSpPr>
        <p:grpSpPr bwMode="auto">
          <a:xfrm>
            <a:off x="7796213" y="1025525"/>
            <a:ext cx="1089025" cy="215900"/>
            <a:chOff x="7673881" y="285750"/>
            <a:chExt cx="1066894" cy="212366"/>
          </a:xfrm>
        </p:grpSpPr>
        <p:sp>
          <p:nvSpPr>
            <p:cNvPr id="35" name="StickerRectangle"/>
            <p:cNvSpPr>
              <a:spLocks noChangeArrowheads="1"/>
            </p:cNvSpPr>
            <p:nvPr/>
          </p:nvSpPr>
          <p:spPr bwMode="gray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6" name="AutoShape 31"/>
            <p:cNvCxnSpPr>
              <a:cxnSpLocks noChangeShapeType="1"/>
            </p:cNvCxnSpPr>
            <p:nvPr/>
          </p:nvCxnSpPr>
          <p:spPr bwMode="gray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32"/>
            <p:cNvCxnSpPr>
              <a:cxnSpLocks noChangeShapeType="1"/>
            </p:cNvCxnSpPr>
            <p:nvPr/>
          </p:nvCxnSpPr>
          <p:spPr bwMode="gray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037513" y="1012825"/>
            <a:ext cx="847725" cy="1333500"/>
            <a:chOff x="6655594" y="273840"/>
            <a:chExt cx="830430" cy="1306516"/>
          </a:xfrm>
        </p:grpSpPr>
        <p:grpSp>
          <p:nvGrpSpPr>
            <p:cNvPr id="39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7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8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0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1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2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1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2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sp>
          <p:nvSpPr>
            <p:cNvPr id="43" name="Legend1"/>
            <p:cNvSpPr>
              <a:spLocks noChangeArrowheads="1"/>
            </p:cNvSpPr>
            <p:nvPr/>
          </p:nvSpPr>
          <p:spPr bwMode="gray">
            <a:xfrm>
              <a:off x="6975947" y="286283"/>
              <a:ext cx="510077" cy="185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44" name="Legend2"/>
            <p:cNvSpPr>
              <a:spLocks noChangeArrowheads="1"/>
            </p:cNvSpPr>
            <p:nvPr/>
          </p:nvSpPr>
          <p:spPr bwMode="gray">
            <a:xfrm>
              <a:off x="6975947" y="561585"/>
              <a:ext cx="510077" cy="183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45" name="Legend3"/>
            <p:cNvSpPr>
              <a:spLocks noChangeArrowheads="1"/>
            </p:cNvSpPr>
            <p:nvPr/>
          </p:nvSpPr>
          <p:spPr bwMode="gray">
            <a:xfrm>
              <a:off x="6975947" y="835331"/>
              <a:ext cx="510077" cy="185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46" name="Legend4"/>
            <p:cNvSpPr>
              <a:spLocks noChangeArrowheads="1"/>
            </p:cNvSpPr>
            <p:nvPr/>
          </p:nvSpPr>
          <p:spPr bwMode="gray">
            <a:xfrm>
              <a:off x="6975947" y="1107522"/>
              <a:ext cx="510077" cy="185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sp>
          <p:nvSpPr>
            <p:cNvPr id="47" name="Legend5"/>
            <p:cNvSpPr>
              <a:spLocks noChangeArrowheads="1"/>
            </p:cNvSpPr>
            <p:nvPr/>
          </p:nvSpPr>
          <p:spPr bwMode="gray">
            <a:xfrm>
              <a:off x="6975947" y="1382824"/>
              <a:ext cx="510077" cy="185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83725B"/>
                </a:buClr>
                <a:defRPr/>
              </a:pPr>
              <a:r>
                <a:rPr lang="en-US" altLang="en-US" sz="1200" smtClean="0">
                  <a:solidFill>
                    <a:srgbClr val="003896"/>
                  </a:solidFill>
                </a:rPr>
                <a:t>Legend</a:t>
              </a:r>
            </a:p>
          </p:txBody>
        </p:sp>
        <p:grpSp>
          <p:nvGrpSpPr>
            <p:cNvPr id="48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56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600" dirty="0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3" y="1436688"/>
            <a:ext cx="8378825" cy="5045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6563" y="166688"/>
            <a:ext cx="6519862" cy="666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36563" y="6482836"/>
            <a:ext cx="528991" cy="258532"/>
          </a:xfrm>
        </p:spPr>
        <p:txBody>
          <a:bodyPr wrap="none" anchor="b"/>
          <a:lstStyle>
            <a:lvl1pPr marL="0" indent="0">
              <a:buNone/>
              <a:defRPr sz="1200"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Slide Number Placeholder 1"/>
          <p:cNvSpPr>
            <a:spLocks noGrp="1"/>
          </p:cNvSpPr>
          <p:nvPr>
            <p:ph type="sldNum" sz="quarter" idx="13"/>
            <p:custDataLst>
              <p:tags r:id="rId9"/>
            </p:custDataLst>
          </p:nvPr>
        </p:nvSpPr>
        <p:spPr>
          <a:xfrm>
            <a:off x="8458200" y="6448753"/>
            <a:ext cx="381000" cy="21394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3896"/>
                </a:solidFill>
              </a:defRPr>
            </a:lvl1pPr>
          </a:lstStyle>
          <a:p>
            <a:fld id="{67191910-4FA6-44C2-A799-DEBAF0638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3165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1738313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453188"/>
            <a:ext cx="2879725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4388" y="6453188"/>
            <a:ext cx="1651000" cy="268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2878-273A-47CF-A912-D0D43922237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57460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2"/>
          <p:cNvGrpSpPr>
            <a:grpSpLocks/>
          </p:cNvGrpSpPr>
          <p:nvPr userDrawn="1"/>
        </p:nvGrpSpPr>
        <p:grpSpPr bwMode="ltGray">
          <a:xfrm>
            <a:off x="-4763" y="0"/>
            <a:ext cx="9148763" cy="6858000"/>
            <a:chOff x="-3" y="0"/>
            <a:chExt cx="5763" cy="4320"/>
          </a:xfrm>
        </p:grpSpPr>
        <p:pic>
          <p:nvPicPr>
            <p:cNvPr id="5" name="Picture 23" descr="d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1"/>
            <p:cNvSpPr>
              <a:spLocks noChangeArrowheads="1"/>
            </p:cNvSpPr>
            <p:nvPr/>
          </p:nvSpPr>
          <p:spPr bwMode="ltGray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pic>
          <p:nvPicPr>
            <p:cNvPr id="7" name="Picture 161" descr="logo 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55"/>
          <p:cNvGrpSpPr>
            <a:grpSpLocks/>
          </p:cNvGrpSpPr>
          <p:nvPr userDrawn="1"/>
        </p:nvGrpSpPr>
        <p:grpSpPr bwMode="ltGray">
          <a:xfrm>
            <a:off x="257175" y="1201738"/>
            <a:ext cx="2482850" cy="2444750"/>
            <a:chOff x="162" y="757"/>
            <a:chExt cx="1564" cy="1540"/>
          </a:xfrm>
        </p:grpSpPr>
        <p:sp>
          <p:nvSpPr>
            <p:cNvPr id="10" name="Oval 101"/>
            <p:cNvSpPr>
              <a:spLocks noChangeArrowheads="1"/>
            </p:cNvSpPr>
            <p:nvPr/>
          </p:nvSpPr>
          <p:spPr bwMode="ltGray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1" name="Oval 103"/>
            <p:cNvSpPr>
              <a:spLocks noChangeArrowheads="1"/>
            </p:cNvSpPr>
            <p:nvPr/>
          </p:nvSpPr>
          <p:spPr bwMode="ltGray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2" name="Oval 104"/>
            <p:cNvSpPr>
              <a:spLocks noChangeArrowheads="1"/>
            </p:cNvSpPr>
            <p:nvPr/>
          </p:nvSpPr>
          <p:spPr bwMode="ltGray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3" name="Oval 105"/>
            <p:cNvSpPr>
              <a:spLocks noChangeArrowheads="1"/>
            </p:cNvSpPr>
            <p:nvPr/>
          </p:nvSpPr>
          <p:spPr bwMode="ltGray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4" name="Oval 106"/>
            <p:cNvSpPr>
              <a:spLocks noChangeArrowheads="1"/>
            </p:cNvSpPr>
            <p:nvPr/>
          </p:nvSpPr>
          <p:spPr bwMode="ltGray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15" name="Oval 102"/>
          <p:cNvSpPr>
            <a:spLocks noChangeArrowheads="1"/>
          </p:cNvSpPr>
          <p:nvPr userDrawn="1"/>
        </p:nvSpPr>
        <p:spPr bwMode="ltGray">
          <a:xfrm>
            <a:off x="420688" y="1366838"/>
            <a:ext cx="2195513" cy="216376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003896"/>
              </a:solidFill>
              <a:latin typeface="Arial"/>
            </a:endParaRPr>
          </a:p>
        </p:txBody>
      </p:sp>
      <p:grpSp>
        <p:nvGrpSpPr>
          <p:cNvPr id="16" name="Group 156"/>
          <p:cNvGrpSpPr>
            <a:grpSpLocks/>
          </p:cNvGrpSpPr>
          <p:nvPr userDrawn="1"/>
        </p:nvGrpSpPr>
        <p:grpSpPr bwMode="ltGray">
          <a:xfrm>
            <a:off x="152400" y="1201738"/>
            <a:ext cx="2643188" cy="2493962"/>
            <a:chOff x="108" y="757"/>
            <a:chExt cx="1665" cy="1571"/>
          </a:xfrm>
        </p:grpSpPr>
        <p:sp>
          <p:nvSpPr>
            <p:cNvPr id="17" name="Oval 107"/>
            <p:cNvSpPr>
              <a:spLocks noChangeArrowheads="1"/>
            </p:cNvSpPr>
            <p:nvPr/>
          </p:nvSpPr>
          <p:spPr bwMode="ltGray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8" name="Oval 108"/>
            <p:cNvSpPr>
              <a:spLocks noChangeArrowheads="1"/>
            </p:cNvSpPr>
            <p:nvPr/>
          </p:nvSpPr>
          <p:spPr bwMode="ltGray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9" name="Oval 109"/>
            <p:cNvSpPr>
              <a:spLocks noChangeArrowheads="1"/>
            </p:cNvSpPr>
            <p:nvPr/>
          </p:nvSpPr>
          <p:spPr bwMode="ltGray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grpSp>
        <p:nvGrpSpPr>
          <p:cNvPr id="34" name="Group 157"/>
          <p:cNvGrpSpPr>
            <a:grpSpLocks/>
          </p:cNvGrpSpPr>
          <p:nvPr userDrawn="1"/>
        </p:nvGrpSpPr>
        <p:grpSpPr bwMode="ltGray">
          <a:xfrm>
            <a:off x="331788" y="3090863"/>
            <a:ext cx="2074862" cy="2038350"/>
            <a:chOff x="209" y="1947"/>
            <a:chExt cx="1307" cy="1284"/>
          </a:xfrm>
        </p:grpSpPr>
        <p:sp>
          <p:nvSpPr>
            <p:cNvPr id="35" name="Oval 122"/>
            <p:cNvSpPr>
              <a:spLocks noChangeArrowheads="1"/>
            </p:cNvSpPr>
            <p:nvPr/>
          </p:nvSpPr>
          <p:spPr bwMode="ltGray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6" name="Oval 123"/>
            <p:cNvSpPr>
              <a:spLocks noChangeArrowheads="1"/>
            </p:cNvSpPr>
            <p:nvPr/>
          </p:nvSpPr>
          <p:spPr bwMode="ltGray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7" name="Oval 124"/>
            <p:cNvSpPr>
              <a:spLocks noChangeArrowheads="1"/>
            </p:cNvSpPr>
            <p:nvPr/>
          </p:nvSpPr>
          <p:spPr bwMode="ltGray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8" name="Oval 125"/>
            <p:cNvSpPr>
              <a:spLocks noChangeArrowheads="1"/>
            </p:cNvSpPr>
            <p:nvPr/>
          </p:nvSpPr>
          <p:spPr bwMode="ltGray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9" name="Oval 126"/>
            <p:cNvSpPr>
              <a:spLocks noChangeArrowheads="1"/>
            </p:cNvSpPr>
            <p:nvPr/>
          </p:nvSpPr>
          <p:spPr bwMode="ltGray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0" name="Oval 127"/>
            <p:cNvSpPr>
              <a:spLocks noChangeArrowheads="1"/>
            </p:cNvSpPr>
            <p:nvPr/>
          </p:nvSpPr>
          <p:spPr bwMode="ltGray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41" name="Oval 128"/>
          <p:cNvSpPr>
            <a:spLocks noChangeArrowheads="1"/>
          </p:cNvSpPr>
          <p:nvPr userDrawn="1"/>
        </p:nvSpPr>
        <p:spPr bwMode="ltGray">
          <a:xfrm>
            <a:off x="457200" y="3233739"/>
            <a:ext cx="1887537" cy="181451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C0C0C0"/>
              </a:solidFill>
              <a:latin typeface="Arial"/>
            </a:endParaRPr>
          </a:p>
        </p:txBody>
      </p:sp>
      <p:grpSp>
        <p:nvGrpSpPr>
          <p:cNvPr id="42" name="Group 158"/>
          <p:cNvGrpSpPr>
            <a:grpSpLocks/>
          </p:cNvGrpSpPr>
          <p:nvPr userDrawn="1"/>
        </p:nvGrpSpPr>
        <p:grpSpPr bwMode="ltGray">
          <a:xfrm>
            <a:off x="257175" y="3090863"/>
            <a:ext cx="2211388" cy="2087562"/>
            <a:chOff x="162" y="1947"/>
            <a:chExt cx="1393" cy="1315"/>
          </a:xfrm>
        </p:grpSpPr>
        <p:sp>
          <p:nvSpPr>
            <p:cNvPr id="43" name="Oval 129"/>
            <p:cNvSpPr>
              <a:spLocks noChangeArrowheads="1"/>
            </p:cNvSpPr>
            <p:nvPr/>
          </p:nvSpPr>
          <p:spPr bwMode="ltGray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4" name="Oval 130"/>
            <p:cNvSpPr>
              <a:spLocks noChangeArrowheads="1"/>
            </p:cNvSpPr>
            <p:nvPr/>
          </p:nvSpPr>
          <p:spPr bwMode="ltGray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5" name="Oval 131"/>
            <p:cNvSpPr>
              <a:spLocks noChangeArrowheads="1"/>
            </p:cNvSpPr>
            <p:nvPr/>
          </p:nvSpPr>
          <p:spPr bwMode="ltGray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grpSp>
        <p:nvGrpSpPr>
          <p:cNvPr id="46" name="Group 159"/>
          <p:cNvGrpSpPr>
            <a:grpSpLocks/>
          </p:cNvGrpSpPr>
          <p:nvPr userDrawn="1"/>
        </p:nvGrpSpPr>
        <p:grpSpPr bwMode="ltGray">
          <a:xfrm>
            <a:off x="900113" y="4684713"/>
            <a:ext cx="1717675" cy="1692275"/>
            <a:chOff x="567" y="2951"/>
            <a:chExt cx="1082" cy="1066"/>
          </a:xfrm>
        </p:grpSpPr>
        <p:sp>
          <p:nvSpPr>
            <p:cNvPr id="47" name="Oval 132"/>
            <p:cNvSpPr>
              <a:spLocks noChangeArrowheads="1"/>
            </p:cNvSpPr>
            <p:nvPr/>
          </p:nvSpPr>
          <p:spPr bwMode="ltGray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8" name="Oval 133"/>
            <p:cNvSpPr>
              <a:spLocks noChangeArrowheads="1"/>
            </p:cNvSpPr>
            <p:nvPr/>
          </p:nvSpPr>
          <p:spPr bwMode="ltGray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9" name="Oval 134"/>
            <p:cNvSpPr>
              <a:spLocks noChangeArrowheads="1"/>
            </p:cNvSpPr>
            <p:nvPr/>
          </p:nvSpPr>
          <p:spPr bwMode="ltGray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50" name="Oval 135"/>
            <p:cNvSpPr>
              <a:spLocks noChangeArrowheads="1"/>
            </p:cNvSpPr>
            <p:nvPr/>
          </p:nvSpPr>
          <p:spPr bwMode="ltGray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51" name="Oval 136"/>
            <p:cNvSpPr>
              <a:spLocks noChangeArrowheads="1"/>
            </p:cNvSpPr>
            <p:nvPr/>
          </p:nvSpPr>
          <p:spPr bwMode="ltGray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52" name="Oval 137"/>
            <p:cNvSpPr>
              <a:spLocks noChangeArrowheads="1"/>
            </p:cNvSpPr>
            <p:nvPr/>
          </p:nvSpPr>
          <p:spPr bwMode="ltGray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grpSp>
        <p:nvGrpSpPr>
          <p:cNvPr id="53" name="Group 160"/>
          <p:cNvGrpSpPr>
            <a:grpSpLocks/>
          </p:cNvGrpSpPr>
          <p:nvPr userDrawn="1"/>
        </p:nvGrpSpPr>
        <p:grpSpPr bwMode="ltGray">
          <a:xfrm>
            <a:off x="838200" y="4684713"/>
            <a:ext cx="1828800" cy="1728787"/>
            <a:chOff x="528" y="2951"/>
            <a:chExt cx="1152" cy="1089"/>
          </a:xfrm>
        </p:grpSpPr>
        <p:sp>
          <p:nvSpPr>
            <p:cNvPr id="54" name="Oval 139"/>
            <p:cNvSpPr>
              <a:spLocks noChangeArrowheads="1"/>
            </p:cNvSpPr>
            <p:nvPr/>
          </p:nvSpPr>
          <p:spPr bwMode="ltGray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55" name="Oval 140"/>
            <p:cNvSpPr>
              <a:spLocks noChangeArrowheads="1"/>
            </p:cNvSpPr>
            <p:nvPr/>
          </p:nvSpPr>
          <p:spPr bwMode="ltGray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56" name="Oval 141"/>
            <p:cNvSpPr>
              <a:spLocks noChangeArrowheads="1"/>
            </p:cNvSpPr>
            <p:nvPr/>
          </p:nvSpPr>
          <p:spPr bwMode="ltGray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57" name="Oval 118"/>
          <p:cNvSpPr>
            <a:spLocks noChangeArrowheads="1"/>
          </p:cNvSpPr>
          <p:nvPr userDrawn="1"/>
        </p:nvSpPr>
        <p:spPr bwMode="ltGray">
          <a:xfrm>
            <a:off x="971550" y="4806950"/>
            <a:ext cx="1643063" cy="1501775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91363" tIns="45681" rIns="91363" bIns="4568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600">
              <a:solidFill>
                <a:srgbClr val="003896"/>
              </a:solidFill>
              <a:latin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 bwMode="ltGray">
          <a:xfrm>
            <a:off x="3132138" y="1989138"/>
            <a:ext cx="5688012" cy="1958975"/>
          </a:xfrm>
        </p:spPr>
        <p:txBody>
          <a:bodyPr/>
          <a:lstStyle>
            <a:lvl1pPr algn="ctr">
              <a:defRPr sz="3200" b="1">
                <a:solidFill>
                  <a:srgbClr val="003896"/>
                </a:solidFill>
              </a:defRPr>
            </a:lvl1pPr>
          </a:lstStyle>
          <a:p>
            <a:r>
              <a:rPr lang="en-ZA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132138" y="4509120"/>
            <a:ext cx="5688012" cy="581993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r>
              <a:rPr lang="en-ZA"/>
              <a:t>Click to edit Master subtitle style</a:t>
            </a:r>
          </a:p>
        </p:txBody>
      </p:sp>
      <p:grpSp>
        <p:nvGrpSpPr>
          <p:cNvPr id="59" name="Group 146"/>
          <p:cNvGrpSpPr>
            <a:grpSpLocks/>
          </p:cNvGrpSpPr>
          <p:nvPr userDrawn="1"/>
        </p:nvGrpSpPr>
        <p:grpSpPr bwMode="ltGray">
          <a:xfrm>
            <a:off x="965200" y="315913"/>
            <a:ext cx="1284287" cy="1260475"/>
            <a:chOff x="575" y="391"/>
            <a:chExt cx="809" cy="794"/>
          </a:xfrm>
        </p:grpSpPr>
        <p:sp>
          <p:nvSpPr>
            <p:cNvPr id="60" name="Oval 147"/>
            <p:cNvSpPr>
              <a:spLocks noChangeArrowheads="1"/>
            </p:cNvSpPr>
            <p:nvPr/>
          </p:nvSpPr>
          <p:spPr bwMode="ltGray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61" name="Oval 148"/>
            <p:cNvSpPr>
              <a:spLocks noChangeArrowheads="1"/>
            </p:cNvSpPr>
            <p:nvPr/>
          </p:nvSpPr>
          <p:spPr bwMode="ltGray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62" name="Oval 149"/>
            <p:cNvSpPr>
              <a:spLocks noChangeArrowheads="1"/>
            </p:cNvSpPr>
            <p:nvPr/>
          </p:nvSpPr>
          <p:spPr bwMode="ltGray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63" name="Oval 150"/>
            <p:cNvSpPr>
              <a:spLocks noChangeArrowheads="1"/>
            </p:cNvSpPr>
            <p:nvPr/>
          </p:nvSpPr>
          <p:spPr bwMode="ltGray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64" name="Oval 151"/>
            <p:cNvSpPr>
              <a:spLocks noChangeArrowheads="1"/>
            </p:cNvSpPr>
            <p:nvPr/>
          </p:nvSpPr>
          <p:spPr bwMode="ltGray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65" name="Oval 152"/>
            <p:cNvSpPr>
              <a:spLocks noChangeArrowheads="1"/>
            </p:cNvSpPr>
            <p:nvPr/>
          </p:nvSpPr>
          <p:spPr bwMode="ltGray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66" name="Oval 153"/>
            <p:cNvSpPr>
              <a:spLocks noChangeArrowheads="1"/>
            </p:cNvSpPr>
            <p:nvPr/>
          </p:nvSpPr>
          <p:spPr bwMode="ltGray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67" name="Oval 154"/>
            <p:cNvSpPr>
              <a:spLocks noChangeArrowheads="1"/>
            </p:cNvSpPr>
            <p:nvPr/>
          </p:nvSpPr>
          <p:spPr bwMode="ltGray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68" name="Oval 118"/>
          <p:cNvSpPr>
            <a:spLocks noChangeArrowheads="1"/>
          </p:cNvSpPr>
          <p:nvPr userDrawn="1"/>
        </p:nvSpPr>
        <p:spPr bwMode="ltGray">
          <a:xfrm>
            <a:off x="1057274" y="401638"/>
            <a:ext cx="1142999" cy="1112837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600">
              <a:solidFill>
                <a:srgbClr val="003896"/>
              </a:solidFill>
              <a:latin typeface="Arial"/>
            </a:endParaRPr>
          </a:p>
        </p:txBody>
      </p:sp>
      <p:grpSp>
        <p:nvGrpSpPr>
          <p:cNvPr id="69" name="Group 145"/>
          <p:cNvGrpSpPr>
            <a:grpSpLocks/>
          </p:cNvGrpSpPr>
          <p:nvPr userDrawn="1"/>
        </p:nvGrpSpPr>
        <p:grpSpPr bwMode="ltGray">
          <a:xfrm>
            <a:off x="915987" y="315913"/>
            <a:ext cx="1370013" cy="1284287"/>
            <a:chOff x="544" y="391"/>
            <a:chExt cx="863" cy="809"/>
          </a:xfrm>
        </p:grpSpPr>
        <p:sp>
          <p:nvSpPr>
            <p:cNvPr id="70" name="Oval 119"/>
            <p:cNvSpPr>
              <a:spLocks noChangeArrowheads="1"/>
            </p:cNvSpPr>
            <p:nvPr/>
          </p:nvSpPr>
          <p:spPr bwMode="ltGray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71" name="Oval 120"/>
            <p:cNvSpPr>
              <a:spLocks noChangeArrowheads="1"/>
            </p:cNvSpPr>
            <p:nvPr/>
          </p:nvSpPr>
          <p:spPr bwMode="ltGray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72" name="Oval 121"/>
            <p:cNvSpPr>
              <a:spLocks noChangeArrowheads="1"/>
            </p:cNvSpPr>
            <p:nvPr/>
          </p:nvSpPr>
          <p:spPr bwMode="ltGray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2"/>
          <p:cNvGrpSpPr>
            <a:grpSpLocks/>
          </p:cNvGrpSpPr>
          <p:nvPr userDrawn="1"/>
        </p:nvGrpSpPr>
        <p:grpSpPr bwMode="ltGray">
          <a:xfrm>
            <a:off x="-4763" y="0"/>
            <a:ext cx="9148763" cy="6858000"/>
            <a:chOff x="-3" y="0"/>
            <a:chExt cx="5763" cy="4320"/>
          </a:xfrm>
        </p:grpSpPr>
        <p:pic>
          <p:nvPicPr>
            <p:cNvPr id="4" name="Picture 23" descr="d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91"/>
            <p:cNvSpPr>
              <a:spLocks noChangeArrowheads="1"/>
            </p:cNvSpPr>
            <p:nvPr/>
          </p:nvSpPr>
          <p:spPr bwMode="ltGray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pic>
          <p:nvPicPr>
            <p:cNvPr id="6" name="Picture 161" descr="logo 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2"/>
          <p:cNvGrpSpPr>
            <a:grpSpLocks/>
          </p:cNvGrpSpPr>
          <p:nvPr userDrawn="1"/>
        </p:nvGrpSpPr>
        <p:grpSpPr bwMode="ltGray">
          <a:xfrm>
            <a:off x="260350" y="1201738"/>
            <a:ext cx="2482850" cy="2444750"/>
            <a:chOff x="164" y="757"/>
            <a:chExt cx="1564" cy="1540"/>
          </a:xfrm>
        </p:grpSpPr>
        <p:sp>
          <p:nvSpPr>
            <p:cNvPr id="9" name="Oval 38"/>
            <p:cNvSpPr>
              <a:spLocks noChangeArrowheads="1"/>
            </p:cNvSpPr>
            <p:nvPr/>
          </p:nvSpPr>
          <p:spPr bwMode="ltGray">
            <a:xfrm>
              <a:off x="234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0" name="Oval 40"/>
            <p:cNvSpPr>
              <a:spLocks noChangeArrowheads="1"/>
            </p:cNvSpPr>
            <p:nvPr/>
          </p:nvSpPr>
          <p:spPr bwMode="ltGray">
            <a:xfrm>
              <a:off x="219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1" name="Oval 41"/>
            <p:cNvSpPr>
              <a:spLocks noChangeArrowheads="1"/>
            </p:cNvSpPr>
            <p:nvPr/>
          </p:nvSpPr>
          <p:spPr bwMode="ltGray">
            <a:xfrm>
              <a:off x="164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2" name="Oval 42"/>
            <p:cNvSpPr>
              <a:spLocks noChangeArrowheads="1"/>
            </p:cNvSpPr>
            <p:nvPr/>
          </p:nvSpPr>
          <p:spPr bwMode="ltGray">
            <a:xfrm>
              <a:off x="242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ltGray">
            <a:xfrm>
              <a:off x="196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14" name="Oval 39"/>
          <p:cNvSpPr>
            <a:spLocks noChangeArrowheads="1"/>
          </p:cNvSpPr>
          <p:nvPr userDrawn="1"/>
        </p:nvSpPr>
        <p:spPr bwMode="ltGray">
          <a:xfrm>
            <a:off x="439738" y="1362075"/>
            <a:ext cx="2162175" cy="2173288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C0C0C0"/>
              </a:solidFill>
              <a:latin typeface="Arial"/>
            </a:endParaRPr>
          </a:p>
        </p:txBody>
      </p:sp>
      <p:grpSp>
        <p:nvGrpSpPr>
          <p:cNvPr id="15" name="Group 83"/>
          <p:cNvGrpSpPr>
            <a:grpSpLocks/>
          </p:cNvGrpSpPr>
          <p:nvPr userDrawn="1"/>
        </p:nvGrpSpPr>
        <p:grpSpPr bwMode="ltGray">
          <a:xfrm>
            <a:off x="174625" y="1201738"/>
            <a:ext cx="2643188" cy="2493962"/>
            <a:chOff x="110" y="757"/>
            <a:chExt cx="1665" cy="1571"/>
          </a:xfrm>
        </p:grpSpPr>
        <p:sp>
          <p:nvSpPr>
            <p:cNvPr id="16" name="Oval 44"/>
            <p:cNvSpPr>
              <a:spLocks noChangeArrowheads="1"/>
            </p:cNvSpPr>
            <p:nvPr/>
          </p:nvSpPr>
          <p:spPr bwMode="ltGray">
            <a:xfrm>
              <a:off x="281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7" name="Oval 45"/>
            <p:cNvSpPr>
              <a:spLocks noChangeArrowheads="1"/>
            </p:cNvSpPr>
            <p:nvPr/>
          </p:nvSpPr>
          <p:spPr bwMode="ltGray">
            <a:xfrm>
              <a:off x="110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18" name="Oval 46"/>
            <p:cNvSpPr>
              <a:spLocks noChangeArrowheads="1"/>
            </p:cNvSpPr>
            <p:nvPr/>
          </p:nvSpPr>
          <p:spPr bwMode="ltGray">
            <a:xfrm>
              <a:off x="289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 bwMode="ltGray">
          <a:xfrm>
            <a:off x="3132138" y="1989138"/>
            <a:ext cx="5688012" cy="1958975"/>
          </a:xfrm>
        </p:spPr>
        <p:txBody>
          <a:bodyPr/>
          <a:lstStyle>
            <a:lvl1pPr algn="ctr">
              <a:defRPr sz="3200" b="1">
                <a:solidFill>
                  <a:srgbClr val="003896"/>
                </a:solidFill>
              </a:defRPr>
            </a:lvl1pPr>
          </a:lstStyle>
          <a:p>
            <a:r>
              <a:rPr lang="en-ZA" dirty="0"/>
              <a:t>Click to edit </a:t>
            </a:r>
            <a:r>
              <a:rPr lang="en-ZA" dirty="0" smtClean="0"/>
              <a:t>Divider </a:t>
            </a:r>
            <a:r>
              <a:rPr lang="en-ZA" dirty="0"/>
              <a:t>title </a:t>
            </a:r>
            <a:r>
              <a:rPr lang="en-ZA" dirty="0" smtClean="0"/>
              <a:t>slide</a:t>
            </a:r>
            <a:endParaRPr lang="en-ZA" dirty="0"/>
          </a:p>
        </p:txBody>
      </p:sp>
      <p:sp>
        <p:nvSpPr>
          <p:cNvPr id="34" name="Rectangle 39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1447800" y="6096000"/>
            <a:ext cx="472519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999CD-5374-4C93-AC27-430A35ED8F01}" type="slidenum">
              <a:rPr lang="en-Z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/>
          </a:p>
        </p:txBody>
      </p:sp>
      <p:grpSp>
        <p:nvGrpSpPr>
          <p:cNvPr id="32" name="Group 146"/>
          <p:cNvGrpSpPr>
            <a:grpSpLocks/>
          </p:cNvGrpSpPr>
          <p:nvPr userDrawn="1"/>
        </p:nvGrpSpPr>
        <p:grpSpPr bwMode="ltGray">
          <a:xfrm>
            <a:off x="283042" y="3222439"/>
            <a:ext cx="1566601" cy="1548900"/>
            <a:chOff x="575" y="391"/>
            <a:chExt cx="809" cy="794"/>
          </a:xfrm>
        </p:grpSpPr>
        <p:sp>
          <p:nvSpPr>
            <p:cNvPr id="33" name="Oval 147"/>
            <p:cNvSpPr>
              <a:spLocks noChangeArrowheads="1"/>
            </p:cNvSpPr>
            <p:nvPr/>
          </p:nvSpPr>
          <p:spPr bwMode="ltGray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6" name="Oval 148"/>
            <p:cNvSpPr>
              <a:spLocks noChangeArrowheads="1"/>
            </p:cNvSpPr>
            <p:nvPr/>
          </p:nvSpPr>
          <p:spPr bwMode="ltGray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7" name="Oval 149"/>
            <p:cNvSpPr>
              <a:spLocks noChangeArrowheads="1"/>
            </p:cNvSpPr>
            <p:nvPr/>
          </p:nvSpPr>
          <p:spPr bwMode="ltGray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8" name="Oval 150"/>
            <p:cNvSpPr>
              <a:spLocks noChangeArrowheads="1"/>
            </p:cNvSpPr>
            <p:nvPr/>
          </p:nvSpPr>
          <p:spPr bwMode="ltGray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9" name="Oval 151"/>
            <p:cNvSpPr>
              <a:spLocks noChangeArrowheads="1"/>
            </p:cNvSpPr>
            <p:nvPr/>
          </p:nvSpPr>
          <p:spPr bwMode="ltGray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0" name="Oval 152"/>
            <p:cNvSpPr>
              <a:spLocks noChangeArrowheads="1"/>
            </p:cNvSpPr>
            <p:nvPr/>
          </p:nvSpPr>
          <p:spPr bwMode="ltGray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1" name="Oval 153"/>
            <p:cNvSpPr>
              <a:spLocks noChangeArrowheads="1"/>
            </p:cNvSpPr>
            <p:nvPr/>
          </p:nvSpPr>
          <p:spPr bwMode="ltGray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2" name="Oval 154"/>
            <p:cNvSpPr>
              <a:spLocks noChangeArrowheads="1"/>
            </p:cNvSpPr>
            <p:nvPr/>
          </p:nvSpPr>
          <p:spPr bwMode="ltGray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sp>
        <p:nvSpPr>
          <p:cNvPr id="43" name="Oval 118"/>
          <p:cNvSpPr>
            <a:spLocks noChangeArrowheads="1"/>
          </p:cNvSpPr>
          <p:nvPr userDrawn="1"/>
        </p:nvSpPr>
        <p:spPr bwMode="ltGray">
          <a:xfrm>
            <a:off x="375116" y="3308164"/>
            <a:ext cx="1394254" cy="1367479"/>
          </a:xfrm>
          <a:prstGeom prst="ellipse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600">
              <a:solidFill>
                <a:srgbClr val="003896"/>
              </a:solidFill>
              <a:latin typeface="Arial"/>
            </a:endParaRPr>
          </a:p>
        </p:txBody>
      </p:sp>
      <p:grpSp>
        <p:nvGrpSpPr>
          <p:cNvPr id="44" name="Group 145"/>
          <p:cNvGrpSpPr>
            <a:grpSpLocks/>
          </p:cNvGrpSpPr>
          <p:nvPr userDrawn="1"/>
        </p:nvGrpSpPr>
        <p:grpSpPr bwMode="ltGray">
          <a:xfrm>
            <a:off x="233829" y="3222439"/>
            <a:ext cx="1671171" cy="1578161"/>
            <a:chOff x="544" y="391"/>
            <a:chExt cx="863" cy="809"/>
          </a:xfrm>
        </p:grpSpPr>
        <p:sp>
          <p:nvSpPr>
            <p:cNvPr id="45" name="Oval 119"/>
            <p:cNvSpPr>
              <a:spLocks noChangeArrowheads="1"/>
            </p:cNvSpPr>
            <p:nvPr/>
          </p:nvSpPr>
          <p:spPr bwMode="ltGray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6" name="Oval 120"/>
            <p:cNvSpPr>
              <a:spLocks noChangeArrowheads="1"/>
            </p:cNvSpPr>
            <p:nvPr/>
          </p:nvSpPr>
          <p:spPr bwMode="ltGray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47" name="Oval 121"/>
            <p:cNvSpPr>
              <a:spLocks noChangeArrowheads="1"/>
            </p:cNvSpPr>
            <p:nvPr/>
          </p:nvSpPr>
          <p:spPr bwMode="ltGray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3896"/>
                </a:solidFill>
                <a:latin typeface="Arial"/>
              </a:endParaRPr>
            </a:p>
          </p:txBody>
        </p:sp>
      </p:grpSp>
      <p:pic>
        <p:nvPicPr>
          <p:cNvPr id="49" name="Picture 5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10" y="6096000"/>
            <a:ext cx="3197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85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ltGray">
          <a:xfrm>
            <a:off x="436686" y="1268761"/>
            <a:ext cx="8379069" cy="48272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ltGray"/>
        <p:txBody>
          <a:bodyPr/>
          <a:lstStyle>
            <a:lvl1pPr>
              <a:defRPr/>
            </a:lvl1pPr>
          </a:lstStyle>
          <a:p>
            <a:pPr>
              <a:defRPr/>
            </a:pPr>
            <a:fld id="{C395FBE7-8758-43CC-B5FB-B2466D65DA7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25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3" y="1436691"/>
            <a:ext cx="4113212" cy="46593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9" y="1436691"/>
            <a:ext cx="4113213" cy="46593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C37F-BA98-4F1C-AC68-3ADC4071C0B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76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26" Type="http://schemas.openxmlformats.org/officeDocument/2006/relationships/tags" Target="../tags/tag20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5.xml"/><Relationship Id="rId7" Type="http://schemas.openxmlformats.org/officeDocument/2006/relationships/vmlDrawing" Target="../drawings/vmlDrawing1.v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24" Type="http://schemas.openxmlformats.org/officeDocument/2006/relationships/tags" Target="../tags/tag18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28" Type="http://schemas.openxmlformats.org/officeDocument/2006/relationships/image" Target="../media/image1.emf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slideLayout" Target="../slideLayouts/slideLayout8.xml"/><Relationship Id="rId7" Type="http://schemas.openxmlformats.org/officeDocument/2006/relationships/vmlDrawing" Target="../drawings/vmlDrawing5.vml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16.jpe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5.emf"/><Relationship Id="rId4" Type="http://schemas.openxmlformats.org/officeDocument/2006/relationships/slideLayout" Target="../slideLayouts/slideLayout9.xml"/><Relationship Id="rId9" Type="http://schemas.openxmlformats.org/officeDocument/2006/relationships/oleObject" Target="../embeddings/oleObject5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slideLayout" Target="../slideLayouts/slideLayout13.xml"/><Relationship Id="rId7" Type="http://schemas.openxmlformats.org/officeDocument/2006/relationships/vmlDrawing" Target="../drawings/vmlDrawing6.vml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11" Type="http://schemas.openxmlformats.org/officeDocument/2006/relationships/image" Target="../media/image16.jpe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5.emf"/><Relationship Id="rId4" Type="http://schemas.openxmlformats.org/officeDocument/2006/relationships/slideLayout" Target="../slideLayouts/slideLayout14.xml"/><Relationship Id="rId9" Type="http://schemas.openxmlformats.org/officeDocument/2006/relationships/oleObject" Target="../embeddings/oleObject6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oleObject" Target="../embeddings/oleObject7.bin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1" Type="http://schemas.openxmlformats.org/officeDocument/2006/relationships/slideLayout" Target="../slideLayouts/slideLayout16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5" Type="http://schemas.openxmlformats.org/officeDocument/2006/relationships/vmlDrawing" Target="../drawings/vmlDrawing7.v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image" Target="../media/image3.png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heme" Target="../theme/theme4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82.xml"/><Relationship Id="rId7" Type="http://schemas.openxmlformats.org/officeDocument/2006/relationships/vmlDrawing" Target="../drawings/vmlDrawing10.v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5" Type="http://schemas.openxmlformats.org/officeDocument/2006/relationships/slideLayout" Target="../slideLayouts/slideLayout23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image" Target="../media/image1.emf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oleObject" Target="../embeddings/oleObject10.bin"/><Relationship Id="rId30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4.v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tags" Target="../tags/tag130.xml"/><Relationship Id="rId3" Type="http://schemas.openxmlformats.org/officeDocument/2006/relationships/slideLayout" Target="../slideLayouts/slideLayout26.xml"/><Relationship Id="rId21" Type="http://schemas.openxmlformats.org/officeDocument/2006/relationships/tags" Target="../tags/tag125.xml"/><Relationship Id="rId7" Type="http://schemas.openxmlformats.org/officeDocument/2006/relationships/theme" Target="../theme/theme6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tags" Target="../tags/tag129.xml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120.xml"/><Relationship Id="rId20" Type="http://schemas.openxmlformats.org/officeDocument/2006/relationships/tags" Target="../tags/tag124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ags" Target="../tags/tag115.xml"/><Relationship Id="rId24" Type="http://schemas.openxmlformats.org/officeDocument/2006/relationships/tags" Target="../tags/tag128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119.xml"/><Relationship Id="rId23" Type="http://schemas.openxmlformats.org/officeDocument/2006/relationships/tags" Target="../tags/tag127.xml"/><Relationship Id="rId28" Type="http://schemas.openxmlformats.org/officeDocument/2006/relationships/oleObject" Target="../embeddings/oleObject14.bin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tags" Target="../tags/tag126.xml"/><Relationship Id="rId27" Type="http://schemas.openxmlformats.org/officeDocument/2006/relationships/tags" Target="../tags/tag131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060387478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5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8" name="Picture 4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75898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2820007"/>
            <a:ext cx="4389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Text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4945" y="300315"/>
            <a:ext cx="7040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4945" y="0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aseline="0" noProof="0" dirty="0">
                <a:solidFill>
                  <a:schemeClr val="bg1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4945" y="987898"/>
            <a:ext cx="7040244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74946" y="6339672"/>
            <a:ext cx="8753954" cy="382259"/>
            <a:chOff x="75" y="3914"/>
            <a:chExt cx="5385" cy="236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14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4710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66725" indent="-466725" defTabSz="913526">
                <a:tabLst>
                  <a:tab pos="625214" algn="l"/>
                </a:tabLst>
              </a:pPr>
              <a:r>
                <a:rPr lang="en-US" sz="1000" baseline="0" noProof="0" dirty="0" smtClean="0">
                  <a:solidFill>
                    <a:schemeClr val="tx1"/>
                  </a:solidFill>
                  <a:latin typeface="+mn-lt"/>
                </a:rPr>
                <a:t>Source: Source</a:t>
              </a:r>
              <a:endParaRPr lang="en-US" sz="1000" baseline="0" noProof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2216278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pic>
        <p:nvPicPr>
          <p:cNvPr id="12329" name="Picture 4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5" y="341313"/>
            <a:ext cx="116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8165311" y="1040280"/>
            <a:ext cx="763588" cy="996951"/>
            <a:chOff x="4936" y="176"/>
            <a:chExt cx="481" cy="628"/>
          </a:xfrm>
        </p:grpSpPr>
        <p:sp>
          <p:nvSpPr>
            <p:cNvPr id="2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4" name="LegendLines" hidden="1"/>
          <p:cNvGrpSpPr>
            <a:grpSpLocks/>
          </p:cNvGrpSpPr>
          <p:nvPr/>
        </p:nvGrpSpPr>
        <p:grpSpPr bwMode="auto">
          <a:xfrm>
            <a:off x="7857336" y="1040280"/>
            <a:ext cx="1071563" cy="730251"/>
            <a:chOff x="4750" y="176"/>
            <a:chExt cx="675" cy="460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41" name="McKSticker" hidden="1"/>
          <p:cNvGrpSpPr/>
          <p:nvPr/>
        </p:nvGrpSpPr>
        <p:grpSpPr bwMode="auto">
          <a:xfrm>
            <a:off x="7862004" y="1040280"/>
            <a:ext cx="1066895" cy="212366"/>
            <a:chOff x="7673880" y="285750"/>
            <a:chExt cx="1066895" cy="212366"/>
          </a:xfrm>
        </p:grpSpPr>
        <p:sp>
          <p:nvSpPr>
            <p:cNvPr id="42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3" name="AutoShape 31"/>
            <p:cNvCxnSpPr>
              <a:cxnSpLocks noChangeShapeType="1"/>
              <a:stCxn id="42" idx="2"/>
              <a:endCxn id="42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2"/>
            <p:cNvCxnSpPr>
              <a:cxnSpLocks noChangeShapeType="1"/>
              <a:stCxn id="42" idx="4"/>
              <a:endCxn id="42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LegendMoons" hidden="1"/>
          <p:cNvGrpSpPr/>
          <p:nvPr/>
        </p:nvGrpSpPr>
        <p:grpSpPr bwMode="auto">
          <a:xfrm>
            <a:off x="8098469" y="1040280"/>
            <a:ext cx="830430" cy="1306516"/>
            <a:chOff x="6655594" y="273840"/>
            <a:chExt cx="830430" cy="1306516"/>
          </a:xfrm>
        </p:grpSpPr>
        <p:grpSp>
          <p:nvGrpSpPr>
            <p:cNvPr id="46" name="MoonLegend1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4" name="Oval 38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5" name="Arc 39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7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2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3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8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0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1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9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8" name="Oval 50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9" name="Oval 5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0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1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2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3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54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55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66" name="McK Moon" hidden="1"/>
          <p:cNvGrpSpPr>
            <a:grpSpLocks noChangeAspect="1"/>
          </p:cNvGrpSpPr>
          <p:nvPr userDrawn="1">
            <p:custDataLst>
              <p:tags r:id="rId9"/>
            </p:custDataLst>
          </p:nvPr>
        </p:nvGrpSpPr>
        <p:grpSpPr bwMode="auto">
          <a:xfrm>
            <a:off x="7404680" y="1585912"/>
            <a:ext cx="254000" cy="254000"/>
            <a:chOff x="1600" y="1600"/>
            <a:chExt cx="160" cy="160"/>
          </a:xfrm>
        </p:grpSpPr>
        <p:sp>
          <p:nvSpPr>
            <p:cNvPr id="67" name="Oval 90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3896"/>
                </a:solidFill>
                <a:cs typeface="+mn-cs"/>
              </a:endParaRPr>
            </a:p>
          </p:txBody>
        </p:sp>
        <p:sp>
          <p:nvSpPr>
            <p:cNvPr id="68" name="Arc 91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3896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79" r:id="rId4"/>
    <p:sldLayoutId id="214748370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400" b="0" baseline="0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38150" indent="-23971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2300" indent="-1841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95338" indent="-17303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1370362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1" name="think-cell Slide" r:id="rId9" imgW="530" imgH="528" progId="TCLayout.ActiveDocument.1">
                  <p:embed/>
                </p:oleObj>
              </mc:Choice>
              <mc:Fallback>
                <p:oleObj name="think-cell Slide" r:id="rId9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43" descr="logo small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662863" y="341313"/>
            <a:ext cx="11731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7" descr="topsolid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7591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ltGray">
          <a:xfrm>
            <a:off x="436563" y="166688"/>
            <a:ext cx="65198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ltGray">
          <a:xfrm>
            <a:off x="436563" y="1263650"/>
            <a:ext cx="83788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Text</a:t>
            </a:r>
            <a:endParaRPr lang="en-ZA" dirty="0" smtClean="0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8458200" y="6448753"/>
            <a:ext cx="381000" cy="21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518999CD-5374-4C93-AC27-430A35ED8F01}" type="slidenum">
              <a:rPr lang="en-ZA" smtClean="0">
                <a:latin typeface="Arial"/>
              </a:rPr>
              <a:pPr>
                <a:defRPr/>
              </a:pPr>
              <a:t>‹#›</a:t>
            </a:fld>
            <a:endParaRPr lang="en-ZA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45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ＭＳ Ｐゴシック" charset="0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ea typeface="Arial" charset="0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ea typeface="Arial" charset="0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ea typeface="Arial" charset="0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ea typeface="Arial" charset="0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8711319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7" name="think-cell Slide" r:id="rId9" imgW="530" imgH="528" progId="TCLayout.ActiveDocument.1">
                  <p:embed/>
                </p:oleObj>
              </mc:Choice>
              <mc:Fallback>
                <p:oleObj name="think-cell Slide" r:id="rId9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43" descr="logo small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662863" y="341313"/>
            <a:ext cx="11731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7" descr="topsolid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7591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ltGray">
          <a:xfrm>
            <a:off x="436563" y="166688"/>
            <a:ext cx="65198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ltGray">
          <a:xfrm>
            <a:off x="436563" y="1263650"/>
            <a:ext cx="83788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Text</a:t>
            </a:r>
            <a:endParaRPr lang="en-ZA" dirty="0" smtClean="0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8458200" y="6448753"/>
            <a:ext cx="381000" cy="21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518999CD-5374-4C93-AC27-430A35ED8F01}" type="slidenum">
              <a:rPr lang="en-ZA" smtClean="0">
                <a:latin typeface="Arial"/>
              </a:rPr>
              <a:pPr>
                <a:defRPr/>
              </a:pPr>
              <a:t>‹#›</a:t>
            </a:fld>
            <a:endParaRPr lang="en-ZA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11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ＭＳ Ｐゴシック" charset="0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ea typeface="Arial" charset="0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ea typeface="Arial" charset="0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ea typeface="Arial" charset="0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ea typeface="Arial" charset="0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5356038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4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8" name="Picture 4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75898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2820007"/>
            <a:ext cx="4389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Text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4945" y="300315"/>
            <a:ext cx="7040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4945" y="0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4945" y="987898"/>
            <a:ext cx="7040244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74946" y="6339672"/>
            <a:ext cx="8753954" cy="382259"/>
            <a:chOff x="75" y="3914"/>
            <a:chExt cx="5385" cy="236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14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3896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4710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66725" indent="-466725" defTabSz="913526">
                <a:tabLst>
                  <a:tab pos="625214" algn="l"/>
                </a:tabLst>
              </a:pPr>
              <a:r>
                <a:rPr lang="en-US" sz="1000" dirty="0" smtClean="0">
                  <a:solidFill>
                    <a:srgbClr val="003896"/>
                  </a:solidFill>
                  <a:latin typeface="Arial"/>
                </a:rPr>
                <a:t>Source: Source</a:t>
              </a:r>
              <a:endParaRPr lang="en-US" sz="1000" dirty="0">
                <a:solidFill>
                  <a:srgbClr val="003896"/>
                </a:solidFill>
                <a:latin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2216278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3896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pic>
        <p:nvPicPr>
          <p:cNvPr id="12329" name="Picture 4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5" y="341313"/>
            <a:ext cx="116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8165311" y="1040280"/>
            <a:ext cx="763588" cy="996951"/>
            <a:chOff x="4936" y="176"/>
            <a:chExt cx="481" cy="628"/>
          </a:xfrm>
        </p:grpSpPr>
        <p:sp>
          <p:nvSpPr>
            <p:cNvPr id="2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2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</p:grpSp>
      <p:grpSp>
        <p:nvGrpSpPr>
          <p:cNvPr id="34" name="LegendLines" hidden="1"/>
          <p:cNvGrpSpPr>
            <a:grpSpLocks/>
          </p:cNvGrpSpPr>
          <p:nvPr/>
        </p:nvGrpSpPr>
        <p:grpSpPr bwMode="auto">
          <a:xfrm>
            <a:off x="7857336" y="1040280"/>
            <a:ext cx="1071563" cy="730251"/>
            <a:chOff x="4750" y="176"/>
            <a:chExt cx="675" cy="460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1" name="McKSticker" hidden="1"/>
          <p:cNvGrpSpPr/>
          <p:nvPr/>
        </p:nvGrpSpPr>
        <p:grpSpPr bwMode="auto">
          <a:xfrm>
            <a:off x="7862004" y="1040280"/>
            <a:ext cx="1066895" cy="212366"/>
            <a:chOff x="7673880" y="285750"/>
            <a:chExt cx="1066895" cy="212366"/>
          </a:xfrm>
        </p:grpSpPr>
        <p:sp>
          <p:nvSpPr>
            <p:cNvPr id="42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43" name="AutoShape 31"/>
            <p:cNvCxnSpPr>
              <a:cxnSpLocks noChangeShapeType="1"/>
              <a:stCxn id="42" idx="2"/>
              <a:endCxn id="42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2"/>
            <p:cNvCxnSpPr>
              <a:cxnSpLocks noChangeShapeType="1"/>
              <a:stCxn id="42" idx="4"/>
              <a:endCxn id="42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LegendMoons" hidden="1"/>
          <p:cNvGrpSpPr/>
          <p:nvPr/>
        </p:nvGrpSpPr>
        <p:grpSpPr bwMode="auto">
          <a:xfrm>
            <a:off x="8098469" y="1040280"/>
            <a:ext cx="830430" cy="1306516"/>
            <a:chOff x="6655594" y="273840"/>
            <a:chExt cx="830430" cy="1306516"/>
          </a:xfrm>
        </p:grpSpPr>
        <p:grpSp>
          <p:nvGrpSpPr>
            <p:cNvPr id="46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4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5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2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3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8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0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1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9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8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9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sp>
          <p:nvSpPr>
            <p:cNvPr id="50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3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4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55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</p:grpSp>
      <p:grpSp>
        <p:nvGrpSpPr>
          <p:cNvPr id="66" name="McK Moon" hidden="1"/>
          <p:cNvGrpSpPr>
            <a:grpSpLocks noChangeAspect="1"/>
          </p:cNvGrpSpPr>
          <p:nvPr userDrawn="1">
            <p:custDataLst>
              <p:tags r:id="rId7"/>
            </p:custDataLst>
          </p:nvPr>
        </p:nvGrpSpPr>
        <p:grpSpPr bwMode="auto">
          <a:xfrm>
            <a:off x="7404680" y="1585912"/>
            <a:ext cx="254000" cy="254000"/>
            <a:chOff x="1600" y="1600"/>
            <a:chExt cx="160" cy="160"/>
          </a:xfrm>
        </p:grpSpPr>
        <p:sp>
          <p:nvSpPr>
            <p:cNvPr id="67" name="Oval 9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3896"/>
                </a:solidFill>
              </a:endParaRPr>
            </a:p>
          </p:txBody>
        </p:sp>
        <p:sp>
          <p:nvSpPr>
            <p:cNvPr id="68" name="Arc 9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38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58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400" b="0" baseline="0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38150" indent="-23971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2300" indent="-1841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95338" indent="-17303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5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8" name="Picture 4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75898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2820007"/>
            <a:ext cx="4389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Text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4945" y="300315"/>
            <a:ext cx="7040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4945" y="0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4945" y="987898"/>
            <a:ext cx="7040244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74946" y="6339672"/>
            <a:ext cx="8753954" cy="382259"/>
            <a:chOff x="75" y="3914"/>
            <a:chExt cx="5385" cy="236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14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3896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4710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66725" indent="-466725" defTabSz="913526">
                <a:tabLst>
                  <a:tab pos="625214" algn="l"/>
                </a:tabLst>
              </a:pPr>
              <a:r>
                <a:rPr lang="en-US" sz="1000" dirty="0" smtClean="0">
                  <a:solidFill>
                    <a:srgbClr val="003896"/>
                  </a:solidFill>
                  <a:latin typeface="Arial"/>
                </a:rPr>
                <a:t>Source: Source</a:t>
              </a:r>
              <a:endParaRPr lang="en-US" sz="1000" dirty="0">
                <a:solidFill>
                  <a:srgbClr val="003896"/>
                </a:solidFill>
                <a:latin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2216278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3896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pic>
        <p:nvPicPr>
          <p:cNvPr id="12329" name="Picture 4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5" y="341313"/>
            <a:ext cx="116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8165311" y="1040280"/>
            <a:ext cx="763588" cy="996951"/>
            <a:chOff x="4936" y="176"/>
            <a:chExt cx="481" cy="628"/>
          </a:xfrm>
        </p:grpSpPr>
        <p:sp>
          <p:nvSpPr>
            <p:cNvPr id="2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2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</p:grpSp>
      <p:grpSp>
        <p:nvGrpSpPr>
          <p:cNvPr id="34" name="LegendLines" hidden="1"/>
          <p:cNvGrpSpPr>
            <a:grpSpLocks/>
          </p:cNvGrpSpPr>
          <p:nvPr/>
        </p:nvGrpSpPr>
        <p:grpSpPr bwMode="auto">
          <a:xfrm>
            <a:off x="7857336" y="1040280"/>
            <a:ext cx="1071563" cy="730251"/>
            <a:chOff x="4750" y="176"/>
            <a:chExt cx="675" cy="460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1" name="McKSticker" hidden="1"/>
          <p:cNvGrpSpPr/>
          <p:nvPr/>
        </p:nvGrpSpPr>
        <p:grpSpPr bwMode="auto">
          <a:xfrm>
            <a:off x="7862004" y="1040280"/>
            <a:ext cx="1066895" cy="212366"/>
            <a:chOff x="7673880" y="285750"/>
            <a:chExt cx="1066895" cy="212366"/>
          </a:xfrm>
        </p:grpSpPr>
        <p:sp>
          <p:nvSpPr>
            <p:cNvPr id="42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43" name="AutoShape 31"/>
            <p:cNvCxnSpPr>
              <a:cxnSpLocks noChangeShapeType="1"/>
              <a:stCxn id="42" idx="2"/>
              <a:endCxn id="42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2"/>
            <p:cNvCxnSpPr>
              <a:cxnSpLocks noChangeShapeType="1"/>
              <a:stCxn id="42" idx="4"/>
              <a:endCxn id="42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LegendMoons" hidden="1"/>
          <p:cNvGrpSpPr/>
          <p:nvPr/>
        </p:nvGrpSpPr>
        <p:grpSpPr bwMode="auto">
          <a:xfrm>
            <a:off x="8098469" y="1040280"/>
            <a:ext cx="830430" cy="1306516"/>
            <a:chOff x="6655594" y="273840"/>
            <a:chExt cx="830430" cy="1306516"/>
          </a:xfrm>
        </p:grpSpPr>
        <p:grpSp>
          <p:nvGrpSpPr>
            <p:cNvPr id="46" name="MoonLegend1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4" name="Oval 38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5" name="Arc 39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2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3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8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0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1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9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8" name="Oval 50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9" name="Oval 5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sp>
          <p:nvSpPr>
            <p:cNvPr id="50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3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4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55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</p:grpSp>
      <p:grpSp>
        <p:nvGrpSpPr>
          <p:cNvPr id="66" name="McK Moon" hidden="1"/>
          <p:cNvGrpSpPr>
            <a:grpSpLocks noChangeAspect="1"/>
          </p:cNvGrpSpPr>
          <p:nvPr userDrawn="1">
            <p:custDataLst>
              <p:tags r:id="rId9"/>
            </p:custDataLst>
          </p:nvPr>
        </p:nvGrpSpPr>
        <p:grpSpPr bwMode="auto">
          <a:xfrm>
            <a:off x="7404680" y="1585912"/>
            <a:ext cx="254000" cy="254000"/>
            <a:chOff x="1600" y="1600"/>
            <a:chExt cx="160" cy="160"/>
          </a:xfrm>
        </p:grpSpPr>
        <p:sp>
          <p:nvSpPr>
            <p:cNvPr id="67" name="Oval 90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3896"/>
                </a:solidFill>
              </a:endParaRPr>
            </a:p>
          </p:txBody>
        </p:sp>
        <p:sp>
          <p:nvSpPr>
            <p:cNvPr id="68" name="Arc 91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38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65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400" b="0" baseline="0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38150" indent="-23971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2300" indent="-1841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95338" indent="-17303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9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3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8" name="Picture 4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75898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2820007"/>
            <a:ext cx="4389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Text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4945" y="300315"/>
            <a:ext cx="7040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4945" y="0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4945" y="987898"/>
            <a:ext cx="7040244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74946" y="6339672"/>
            <a:ext cx="8753954" cy="382259"/>
            <a:chOff x="75" y="3914"/>
            <a:chExt cx="5385" cy="236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14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3896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4710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66725" indent="-466725" defTabSz="913526">
                <a:tabLst>
                  <a:tab pos="625214" algn="l"/>
                </a:tabLst>
              </a:pPr>
              <a:r>
                <a:rPr lang="en-US" sz="1000" dirty="0" smtClean="0">
                  <a:solidFill>
                    <a:srgbClr val="003896"/>
                  </a:solidFill>
                  <a:latin typeface="Arial"/>
                </a:rPr>
                <a:t>Source: Source</a:t>
              </a:r>
              <a:endParaRPr lang="en-US" sz="1000" dirty="0">
                <a:solidFill>
                  <a:srgbClr val="003896"/>
                </a:solidFill>
                <a:latin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2216278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3896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pic>
        <p:nvPicPr>
          <p:cNvPr id="12329" name="Picture 4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5" y="341313"/>
            <a:ext cx="1169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LegendBoxes" hidden="1"/>
          <p:cNvGrpSpPr>
            <a:grpSpLocks/>
          </p:cNvGrpSpPr>
          <p:nvPr/>
        </p:nvGrpSpPr>
        <p:grpSpPr bwMode="auto">
          <a:xfrm>
            <a:off x="8165311" y="1040280"/>
            <a:ext cx="763588" cy="996951"/>
            <a:chOff x="4936" y="176"/>
            <a:chExt cx="481" cy="628"/>
          </a:xfrm>
        </p:grpSpPr>
        <p:sp>
          <p:nvSpPr>
            <p:cNvPr id="2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2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</p:grpSp>
      <p:grpSp>
        <p:nvGrpSpPr>
          <p:cNvPr id="34" name="LegendLines" hidden="1"/>
          <p:cNvGrpSpPr>
            <a:grpSpLocks/>
          </p:cNvGrpSpPr>
          <p:nvPr/>
        </p:nvGrpSpPr>
        <p:grpSpPr bwMode="auto">
          <a:xfrm>
            <a:off x="7857336" y="1040280"/>
            <a:ext cx="1071563" cy="730251"/>
            <a:chOff x="4750" y="176"/>
            <a:chExt cx="675" cy="460"/>
          </a:xfrm>
        </p:grpSpPr>
        <p:sp>
          <p:nvSpPr>
            <p:cNvPr id="3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896"/>
                </a:solidFill>
                <a:latin typeface="Arial"/>
              </a:endParaRPr>
            </a:p>
          </p:txBody>
        </p:sp>
        <p:sp>
          <p:nvSpPr>
            <p:cNvPr id="3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1" name="McKSticker" hidden="1"/>
          <p:cNvGrpSpPr/>
          <p:nvPr/>
        </p:nvGrpSpPr>
        <p:grpSpPr bwMode="auto">
          <a:xfrm>
            <a:off x="7862004" y="1040280"/>
            <a:ext cx="1066895" cy="212366"/>
            <a:chOff x="7673880" y="285750"/>
            <a:chExt cx="1066895" cy="212366"/>
          </a:xfrm>
        </p:grpSpPr>
        <p:sp>
          <p:nvSpPr>
            <p:cNvPr id="42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43" name="AutoShape 31"/>
            <p:cNvCxnSpPr>
              <a:cxnSpLocks noChangeShapeType="1"/>
              <a:stCxn id="42" idx="2"/>
              <a:endCxn id="42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2"/>
            <p:cNvCxnSpPr>
              <a:cxnSpLocks noChangeShapeType="1"/>
              <a:stCxn id="42" idx="4"/>
              <a:endCxn id="42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LegendMoons" hidden="1"/>
          <p:cNvGrpSpPr/>
          <p:nvPr/>
        </p:nvGrpSpPr>
        <p:grpSpPr bwMode="auto">
          <a:xfrm>
            <a:off x="8098469" y="1040280"/>
            <a:ext cx="830430" cy="1306516"/>
            <a:chOff x="6655594" y="273840"/>
            <a:chExt cx="830430" cy="1306516"/>
          </a:xfrm>
        </p:grpSpPr>
        <p:grpSp>
          <p:nvGrpSpPr>
            <p:cNvPr id="46" name="MoonLegend1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4" name="Oval 38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5" name="Arc 39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2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3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8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0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61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grpSp>
          <p:nvGrpSpPr>
            <p:cNvPr id="49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8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9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  <p:sp>
          <p:nvSpPr>
            <p:cNvPr id="50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3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4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83725B"/>
                </a:buClr>
              </a:pPr>
              <a:r>
                <a:rPr lang="en-US" sz="1200" dirty="0">
                  <a:solidFill>
                    <a:srgbClr val="003896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55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6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  <p:sp>
            <p:nvSpPr>
              <p:cNvPr id="57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3896"/>
                  </a:solidFill>
                  <a:latin typeface="Arial"/>
                </a:endParaRPr>
              </a:p>
            </p:txBody>
          </p:sp>
        </p:grpSp>
      </p:grpSp>
      <p:grpSp>
        <p:nvGrpSpPr>
          <p:cNvPr id="66" name="McK Moon" hidden="1"/>
          <p:cNvGrpSpPr>
            <a:grpSpLocks noChangeAspect="1"/>
          </p:cNvGrpSpPr>
          <p:nvPr userDrawn="1">
            <p:custDataLst>
              <p:tags r:id="rId10"/>
            </p:custDataLst>
          </p:nvPr>
        </p:nvGrpSpPr>
        <p:grpSpPr bwMode="auto">
          <a:xfrm>
            <a:off x="7404680" y="1585912"/>
            <a:ext cx="254000" cy="254000"/>
            <a:chOff x="1600" y="1600"/>
            <a:chExt cx="160" cy="160"/>
          </a:xfrm>
        </p:grpSpPr>
        <p:sp>
          <p:nvSpPr>
            <p:cNvPr id="67" name="Oval 90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3896"/>
                </a:solidFill>
              </a:endParaRPr>
            </a:p>
          </p:txBody>
        </p:sp>
        <p:sp>
          <p:nvSpPr>
            <p:cNvPr id="68" name="Arc 91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38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55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400" b="0" baseline="0">
          <a:solidFill>
            <a:schemeClr val="bg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38150" indent="-23971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2300" indent="-1841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95338" indent="-17303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image" Target="../media/image27.png"/><Relationship Id="rId2" Type="http://schemas.openxmlformats.org/officeDocument/2006/relationships/tags" Target="../tags/tag159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5152" y="2386013"/>
            <a:ext cx="5525552" cy="156966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Second draft Carbon Tax Bill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2800" dirty="0" smtClean="0"/>
              <a:t>published 14 December 2017</a:t>
            </a:r>
            <a:endParaRPr lang="en-Z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1731" y="5732462"/>
            <a:ext cx="5525552" cy="276999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14 March 2018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40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462573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5" y="115649"/>
            <a:ext cx="7040244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Eskom comments on the second draft Carbon Tax Bill (1/2)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74944" y="959861"/>
            <a:ext cx="8761237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indent="-195987" defTabSz="913526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38150" indent="-239713" defTabSz="913526" eaLnBrk="1" hangingPunct="1">
              <a:buClr>
                <a:schemeClr val="tx2"/>
              </a:buClr>
              <a:buSzPct val="11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2300" indent="-184150" defTabSz="913526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95338" indent="-17303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ts val="1400"/>
              </a:spcBef>
            </a:pPr>
            <a:r>
              <a:rPr lang="en-US" sz="1800" dirty="0" smtClean="0"/>
              <a:t>Eskom and the National Treasury have been engaging regarding the proposed carbon tax since 2010. There are 2 main categories of issues that we have discussed.</a:t>
            </a:r>
            <a:endParaRPr lang="en-US" sz="1800" dirty="0"/>
          </a:p>
          <a:p>
            <a:pPr marL="1620" lvl="1" indent="0">
              <a:spcBef>
                <a:spcPts val="1400"/>
              </a:spcBef>
              <a:buNone/>
            </a:pPr>
            <a:r>
              <a:rPr lang="en-US" sz="1800" b="1" dirty="0" smtClean="0"/>
              <a:t>A. Alignment </a:t>
            </a:r>
            <a:r>
              <a:rPr lang="en-US" sz="1800" b="1" dirty="0"/>
              <a:t>with the Department of Environmental Affairs Greenhouse Gas management processes.</a:t>
            </a:r>
          </a:p>
          <a:p>
            <a:pPr lvl="2">
              <a:spcBef>
                <a:spcPts val="1400"/>
              </a:spcBef>
            </a:pPr>
            <a:r>
              <a:rPr lang="en-US" sz="1800" dirty="0"/>
              <a:t>Two particular areas of alignment were sought:</a:t>
            </a:r>
            <a:endParaRPr lang="en-US" sz="1800" dirty="0" smtClean="0"/>
          </a:p>
          <a:p>
            <a:pPr lvl="3">
              <a:spcBef>
                <a:spcPts val="1400"/>
              </a:spcBef>
            </a:pPr>
            <a:r>
              <a:rPr lang="en-US" sz="1800" dirty="0" smtClean="0"/>
              <a:t>with the mandatory GHG reporting regulations </a:t>
            </a:r>
            <a:r>
              <a:rPr lang="en-US" sz="1800" dirty="0" smtClean="0">
                <a:solidFill>
                  <a:srgbClr val="FF6600"/>
                </a:solidFill>
              </a:rPr>
              <a:t>(not yet tested as first submission is due 31 March 2018)</a:t>
            </a:r>
            <a:r>
              <a:rPr lang="en-US" sz="1800" dirty="0" smtClean="0"/>
              <a:t> and </a:t>
            </a:r>
          </a:p>
          <a:p>
            <a:pPr lvl="3">
              <a:spcBef>
                <a:spcPts val="1400"/>
              </a:spcBef>
            </a:pPr>
            <a:r>
              <a:rPr lang="en-US" sz="1800" dirty="0" smtClean="0"/>
              <a:t>the company-level carbon budgets </a:t>
            </a:r>
            <a:r>
              <a:rPr lang="en-US" sz="1800" dirty="0" smtClean="0">
                <a:solidFill>
                  <a:srgbClr val="FF6600"/>
                </a:solidFill>
              </a:rPr>
              <a:t>(expected to be mandatory from  1 January 2021). </a:t>
            </a:r>
          </a:p>
          <a:p>
            <a:pPr lvl="1">
              <a:spcBef>
                <a:spcPts val="1400"/>
              </a:spcBef>
            </a:pPr>
            <a:r>
              <a:rPr lang="en-US" sz="1800" dirty="0" smtClean="0"/>
              <a:t>With respect to the company-level carbon budgets, the World Bank-sponsored study recommended that a “tax enforce budget” option be adopted post-2020 </a:t>
            </a:r>
            <a:r>
              <a:rPr lang="en-ZA" sz="1800" dirty="0"/>
              <a:t>whereby </a:t>
            </a:r>
            <a:r>
              <a:rPr lang="en-ZA" sz="1800" dirty="0" smtClean="0"/>
              <a:t>“entities </a:t>
            </a:r>
            <a:r>
              <a:rPr lang="en-ZA" sz="1800" dirty="0"/>
              <a:t>pay a tax on those emissions in excess of their </a:t>
            </a:r>
            <a:r>
              <a:rPr lang="en-ZA" sz="1800" dirty="0" smtClean="0"/>
              <a:t>budget”</a:t>
            </a:r>
            <a:r>
              <a:rPr lang="en-US" sz="1800" dirty="0" smtClean="0"/>
              <a:t>.</a:t>
            </a:r>
          </a:p>
          <a:p>
            <a:pPr lvl="1">
              <a:spcBef>
                <a:spcPts val="1400"/>
              </a:spcBef>
            </a:pPr>
            <a:r>
              <a:rPr lang="en-US" sz="1800" dirty="0" smtClean="0"/>
              <a:t>It is proposed that instead of implementing one form of the carbon tax in 1 January 2019;  efforts should be directed at delivering the fully-integrated “tax enforces budget” option from 1 January 2021 instead</a:t>
            </a:r>
            <a:r>
              <a:rPr lang="en-US" sz="2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31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588274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5" y="115649"/>
            <a:ext cx="7040244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Eskom comments on the second draft Carbon Tax Bill (2/2)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74945" y="974338"/>
            <a:ext cx="8806794" cy="575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indent="-195987" defTabSz="913526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38150" indent="-239713" defTabSz="913526" eaLnBrk="1" hangingPunct="1">
              <a:buClr>
                <a:schemeClr val="tx2"/>
              </a:buClr>
              <a:buSzPct val="11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2300" indent="-184150" defTabSz="913526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95338" indent="-17303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algn="just">
              <a:spcBef>
                <a:spcPts val="1200"/>
              </a:spcBef>
            </a:pPr>
            <a:r>
              <a:rPr lang="en-US" sz="1800" dirty="0" smtClean="0"/>
              <a:t>The integrated “tax enforces budget” option should be considered as it meets the alignment imperative and given that South </a:t>
            </a:r>
            <a:r>
              <a:rPr lang="en-US" sz="1800" dirty="0"/>
              <a:t>Africa’s GHG emissions </a:t>
            </a:r>
            <a:r>
              <a:rPr lang="en-US" sz="1800" dirty="0" smtClean="0"/>
              <a:t>(inventoried </a:t>
            </a:r>
            <a:r>
              <a:rPr lang="en-US" sz="1800" dirty="0"/>
              <a:t>in 2010 and 2012 (draft</a:t>
            </a:r>
            <a:r>
              <a:rPr lang="en-US" sz="1800" dirty="0" smtClean="0"/>
              <a:t>)) remain at </a:t>
            </a:r>
            <a:r>
              <a:rPr lang="en-US" sz="1800" dirty="0" smtClean="0"/>
              <a:t>518MtCO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eq which is </a:t>
            </a:r>
            <a:r>
              <a:rPr lang="en-US" sz="1800" dirty="0" smtClean="0"/>
              <a:t>within </a:t>
            </a:r>
            <a:r>
              <a:rPr lang="en-US" sz="1800" dirty="0"/>
              <a:t>the </a:t>
            </a:r>
            <a:r>
              <a:rPr lang="en-US" sz="1800" dirty="0" smtClean="0"/>
              <a:t>benchmark </a:t>
            </a:r>
            <a:r>
              <a:rPr lang="en-US" sz="1800" dirty="0"/>
              <a:t>trajectory range, expressed in SA’s nationally-determined contribution for 2025 and 2030. Electricity sector emissions </a:t>
            </a:r>
            <a:r>
              <a:rPr lang="en-US" sz="1800" dirty="0" smtClean="0"/>
              <a:t>have declined </a:t>
            </a:r>
            <a:r>
              <a:rPr lang="en-US" sz="1800" dirty="0"/>
              <a:t>consistently </a:t>
            </a:r>
            <a:r>
              <a:rPr lang="en-US" sz="1800" dirty="0" smtClean="0"/>
              <a:t>since 2013/14 down to </a:t>
            </a:r>
            <a:r>
              <a:rPr lang="en-US" sz="1800" dirty="0"/>
              <a:t>211 </a:t>
            </a:r>
            <a:r>
              <a:rPr lang="en-US" sz="1800" dirty="0" smtClean="0"/>
              <a:t>MtCO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/>
              <a:t>in 2016/17. </a:t>
            </a:r>
            <a:r>
              <a:rPr lang="en-US" sz="1800" dirty="0" smtClean="0"/>
              <a:t>National GHG emissions can be expected to be even lower than in 2012. </a:t>
            </a:r>
            <a:endParaRPr lang="en-US" sz="1800" dirty="0"/>
          </a:p>
          <a:p>
            <a:pPr marL="1620" lvl="1" indent="0">
              <a:spcBef>
                <a:spcPts val="1400"/>
              </a:spcBef>
              <a:buNone/>
            </a:pPr>
            <a:r>
              <a:rPr lang="en-US" sz="1800" b="1" dirty="0" smtClean="0"/>
              <a:t>B. Electricity Price impact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The Integrated Resource Plan 2010 and 2016 (draft) also already includes a greenhouse gas emissions cap on the electricity sector. The cap constrains what type of new capacity must be built and by when. 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National Treasury have committed to </a:t>
            </a:r>
            <a:r>
              <a:rPr lang="en-US" sz="1800" dirty="0" err="1" smtClean="0"/>
              <a:t>minimising</a:t>
            </a:r>
            <a:r>
              <a:rPr lang="en-US" sz="1800" dirty="0" smtClean="0"/>
              <a:t> the impact on the price of electricity in the initial phase.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However</a:t>
            </a:r>
            <a:r>
              <a:rPr lang="en-US" sz="1800" dirty="0" smtClean="0"/>
              <a:t>, the “renewables rebate” previously granted in recognition of the “renewables premium” already built into the electricity tariff; has been limited in this second draft to 31 Dec 2022 (compared with REIPPPP contracts from bid windows 1 to 3.5 which continue to 2038).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This will result in an abrupt increase in the electricity tariff from 1 July 2023 in order or recover an approximately R13 billion per annum in addition to the current </a:t>
            </a:r>
            <a:r>
              <a:rPr lang="en-US" sz="1800" dirty="0" smtClean="0"/>
              <a:t>levy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6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 txBox="1">
            <a:spLocks noGrp="1"/>
          </p:cNvSpPr>
          <p:nvPr/>
        </p:nvSpPr>
        <p:spPr bwMode="auto">
          <a:xfrm>
            <a:off x="7185025" y="6621463"/>
            <a:ext cx="16510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0E8B4EA-D17C-4AD0-AB9F-7C33B3C9D29F}" type="slidenum">
              <a:rPr lang="en-ZA" altLang="en-US" sz="1000">
                <a:solidFill>
                  <a:srgbClr val="83725B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ZA" altLang="en-US" sz="1000">
              <a:solidFill>
                <a:srgbClr val="83725B"/>
              </a:solidFill>
            </a:endParaRPr>
          </a:p>
        </p:txBody>
      </p:sp>
      <p:sp>
        <p:nvSpPr>
          <p:cNvPr id="33795" name="Slide Number Placeholder 1"/>
          <p:cNvSpPr txBox="1">
            <a:spLocks noGrp="1"/>
          </p:cNvSpPr>
          <p:nvPr/>
        </p:nvSpPr>
        <p:spPr bwMode="auto">
          <a:xfrm>
            <a:off x="7185025" y="6621463"/>
            <a:ext cx="16510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31297DB-CC91-47C0-B5AB-C2B9881698E5}" type="slidenum">
              <a:rPr lang="en-ZA" altLang="en-US" sz="1000">
                <a:solidFill>
                  <a:srgbClr val="83725B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ZA" altLang="en-US" sz="1000">
              <a:solidFill>
                <a:srgbClr val="83725B"/>
              </a:solidFill>
            </a:endParaRPr>
          </a:p>
        </p:txBody>
      </p:sp>
      <p:graphicFrame>
        <p:nvGraphicFramePr>
          <p:cNvPr id="33796" name="Rectangle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Rectangle 2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200025" y="17463"/>
            <a:ext cx="7324725" cy="933450"/>
          </a:xfrm>
        </p:spPr>
        <p:txBody>
          <a:bodyPr/>
          <a:lstStyle/>
          <a:p>
            <a:pPr eaLnBrk="1" hangingPunct="1"/>
            <a:r>
              <a:rPr lang="en-ZA" altLang="en-US" smtClean="0"/>
              <a:t/>
            </a:r>
            <a:br>
              <a:rPr lang="en-ZA" altLang="en-US" smtClean="0"/>
            </a:br>
            <a:r>
              <a:rPr lang="en-ZA" altLang="en-US" smtClean="0"/>
              <a:t>South Africa’s commitment is to peak, plateau and decline</a:t>
            </a:r>
            <a:br>
              <a:rPr lang="en-ZA" altLang="en-US" smtClean="0"/>
            </a:br>
            <a:endParaRPr lang="en-ZA" altLang="en-US" smtClean="0"/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052513"/>
            <a:ext cx="8639175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453188"/>
            <a:ext cx="1738313" cy="268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6674146-E1DE-4C85-B5D1-31983F483214}" type="slidenum">
              <a:rPr lang="en-ZA" altLang="en-US" sz="1000" smtClean="0">
                <a:solidFill>
                  <a:srgbClr val="83725B"/>
                </a:solidFill>
              </a:rPr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ZA" altLang="en-US" sz="1000" smtClean="0">
              <a:solidFill>
                <a:srgbClr val="83725B"/>
              </a:solidFill>
            </a:endParaRPr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6875463" y="6378575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Source: DEA</a:t>
            </a:r>
            <a:endParaRPr lang="en-ZA" altLang="en-US" sz="1400"/>
          </a:p>
        </p:txBody>
      </p:sp>
    </p:spTree>
    <p:extLst>
      <p:ext uri="{BB962C8B-B14F-4D97-AF65-F5344CB8AC3E}">
        <p14:creationId xmlns:p14="http://schemas.microsoft.com/office/powerpoint/2010/main" val="477535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21047&quot;&gt;&lt;version val=&quot;2325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ISNEWSLIDENUMBER" val="False"/>
  <p:tag name="PREVIOUSNAME" val="C:\Users\Adrian Mertens\AppData\Local\Temp\notesADD6A3\Generation Fleet Renewal Strategy_v11.pptx"/>
  <p:tag name="THINKCELLUNDODONOTDELETE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XgzX34pkqThZIFTV8Gj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sGHL0uSE6Ntcec2CBa4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_msYV5W0OGJ9s.J8rfQ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gAkdZsik.pHy2hdw9Qj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waDWee8kiFak03wnyf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HD1ALd4EaUwJh9ZW3i1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OKCNd2QkysGs0.uaGZt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VyxAlbFku.CszYMOgcP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XgzX34pkqThZIFTV8G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sGHL0uSE6Ntcec2CBa4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_msYV5W0OGJ9s.J8rfQ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gAkdZsik.pHy2hdw9Qj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waDWee8kiFak03wnyfN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HD1ALd4EaUwJh9ZW3i1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OKCNd2QkysGs0.uaGZt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XgzX34pkqThZIFTV8Gj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sGHL0uSE6Ntcec2CBa4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_msYV5W0OGJ9s.J8rfQ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gAkdZsik.pHy2hdw9Qj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waDWee8kiFak03wnyfN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HD1ALd4EaUwJh9ZW3i1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OKCNd2QkysGs0.uaGZt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Eskom_CF_ESK153">
  <a:themeElements>
    <a:clrScheme name="Current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BFCDE4"/>
      </a:accent1>
      <a:accent2>
        <a:srgbClr val="7F9BCA"/>
      </a:accent2>
      <a:accent3>
        <a:srgbClr val="003896"/>
      </a:accent3>
      <a:accent4>
        <a:srgbClr val="C97A00"/>
      </a:accent4>
      <a:accent5>
        <a:srgbClr val="595959"/>
      </a:accent5>
      <a:accent6>
        <a:srgbClr val="808080"/>
      </a:accent6>
      <a:hlink>
        <a:srgbClr val="003896"/>
      </a:hlink>
      <a:folHlink>
        <a:srgbClr val="C97A0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3896"/>
        </a:dk1>
        <a:lt1>
          <a:srgbClr val="FFFFFF"/>
        </a:lt1>
        <a:dk2>
          <a:srgbClr val="83725B"/>
        </a:dk2>
        <a:lt2>
          <a:srgbClr val="DDDDDD"/>
        </a:lt2>
        <a:accent1>
          <a:srgbClr val="BFCDE4"/>
        </a:accent1>
        <a:accent2>
          <a:srgbClr val="7F9BCA"/>
        </a:accent2>
        <a:accent3>
          <a:srgbClr val="003896"/>
        </a:accent3>
        <a:accent4>
          <a:srgbClr val="C97A00"/>
        </a:accent4>
        <a:accent5>
          <a:srgbClr val="595959"/>
        </a:accent5>
        <a:accent6>
          <a:srgbClr val="808080"/>
        </a:accent6>
        <a:hlink>
          <a:srgbClr val="003896"/>
        </a:hlink>
        <a:folHlink>
          <a:srgbClr val="C97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skom_CF_ESK153">
  <a:themeElements>
    <a:clrScheme name="Current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BFCDE4"/>
      </a:accent1>
      <a:accent2>
        <a:srgbClr val="7F9BCA"/>
      </a:accent2>
      <a:accent3>
        <a:srgbClr val="003896"/>
      </a:accent3>
      <a:accent4>
        <a:srgbClr val="C97A00"/>
      </a:accent4>
      <a:accent5>
        <a:srgbClr val="595959"/>
      </a:accent5>
      <a:accent6>
        <a:srgbClr val="808080"/>
      </a:accent6>
      <a:hlink>
        <a:srgbClr val="003896"/>
      </a:hlink>
      <a:folHlink>
        <a:srgbClr val="C97A0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3896"/>
        </a:dk1>
        <a:lt1>
          <a:srgbClr val="FFFFFF"/>
        </a:lt1>
        <a:dk2>
          <a:srgbClr val="83725B"/>
        </a:dk2>
        <a:lt2>
          <a:srgbClr val="DDDDDD"/>
        </a:lt2>
        <a:accent1>
          <a:srgbClr val="BFCDE4"/>
        </a:accent1>
        <a:accent2>
          <a:srgbClr val="7F9BCA"/>
        </a:accent2>
        <a:accent3>
          <a:srgbClr val="003896"/>
        </a:accent3>
        <a:accent4>
          <a:srgbClr val="C97A00"/>
        </a:accent4>
        <a:accent5>
          <a:srgbClr val="595959"/>
        </a:accent5>
        <a:accent6>
          <a:srgbClr val="808080"/>
        </a:accent6>
        <a:hlink>
          <a:srgbClr val="003896"/>
        </a:hlink>
        <a:folHlink>
          <a:srgbClr val="C97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skom_CF_ESK153">
  <a:themeElements>
    <a:clrScheme name="Current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BFCDE4"/>
      </a:accent1>
      <a:accent2>
        <a:srgbClr val="7F9BCA"/>
      </a:accent2>
      <a:accent3>
        <a:srgbClr val="003896"/>
      </a:accent3>
      <a:accent4>
        <a:srgbClr val="C97A00"/>
      </a:accent4>
      <a:accent5>
        <a:srgbClr val="595959"/>
      </a:accent5>
      <a:accent6>
        <a:srgbClr val="808080"/>
      </a:accent6>
      <a:hlink>
        <a:srgbClr val="003896"/>
      </a:hlink>
      <a:folHlink>
        <a:srgbClr val="C97A0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3896"/>
        </a:dk1>
        <a:lt1>
          <a:srgbClr val="FFFFFF"/>
        </a:lt1>
        <a:dk2>
          <a:srgbClr val="83725B"/>
        </a:dk2>
        <a:lt2>
          <a:srgbClr val="DDDDDD"/>
        </a:lt2>
        <a:accent1>
          <a:srgbClr val="BFCDE4"/>
        </a:accent1>
        <a:accent2>
          <a:srgbClr val="7F9BCA"/>
        </a:accent2>
        <a:accent3>
          <a:srgbClr val="003896"/>
        </a:accent3>
        <a:accent4>
          <a:srgbClr val="C97A00"/>
        </a:accent4>
        <a:accent5>
          <a:srgbClr val="595959"/>
        </a:accent5>
        <a:accent6>
          <a:srgbClr val="808080"/>
        </a:accent6>
        <a:hlink>
          <a:srgbClr val="003896"/>
        </a:hlink>
        <a:folHlink>
          <a:srgbClr val="C97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Eskom_CF_ESK153">
  <a:themeElements>
    <a:clrScheme name="Current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BFCDE4"/>
      </a:accent1>
      <a:accent2>
        <a:srgbClr val="7F9BCA"/>
      </a:accent2>
      <a:accent3>
        <a:srgbClr val="003896"/>
      </a:accent3>
      <a:accent4>
        <a:srgbClr val="C97A00"/>
      </a:accent4>
      <a:accent5>
        <a:srgbClr val="595959"/>
      </a:accent5>
      <a:accent6>
        <a:srgbClr val="808080"/>
      </a:accent6>
      <a:hlink>
        <a:srgbClr val="003896"/>
      </a:hlink>
      <a:folHlink>
        <a:srgbClr val="C97A0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3896"/>
        </a:dk1>
        <a:lt1>
          <a:srgbClr val="FFFFFF"/>
        </a:lt1>
        <a:dk2>
          <a:srgbClr val="83725B"/>
        </a:dk2>
        <a:lt2>
          <a:srgbClr val="DDDDDD"/>
        </a:lt2>
        <a:accent1>
          <a:srgbClr val="BFCDE4"/>
        </a:accent1>
        <a:accent2>
          <a:srgbClr val="7F9BCA"/>
        </a:accent2>
        <a:accent3>
          <a:srgbClr val="003896"/>
        </a:accent3>
        <a:accent4>
          <a:srgbClr val="C97A00"/>
        </a:accent4>
        <a:accent5>
          <a:srgbClr val="595959"/>
        </a:accent5>
        <a:accent6>
          <a:srgbClr val="808080"/>
        </a:accent6>
        <a:hlink>
          <a:srgbClr val="003896"/>
        </a:hlink>
        <a:folHlink>
          <a:srgbClr val="C97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Custom 9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Eskom_CF_ESK153</Template>
  <TotalTime>12156</TotalTime>
  <Words>427</Words>
  <Application>Microsoft Office PowerPoint</Application>
  <PresentationFormat>On-screen Show (4:3)</PresentationFormat>
  <Paragraphs>22</Paragraphs>
  <Slides>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Eskom_CF_ESK153</vt:lpstr>
      <vt:lpstr>4_Default Design</vt:lpstr>
      <vt:lpstr>5_Default Design</vt:lpstr>
      <vt:lpstr>1_Eskom_CF_ESK153</vt:lpstr>
      <vt:lpstr>2_Eskom_CF_ESK153</vt:lpstr>
      <vt:lpstr>3_Eskom_CF_ESK153</vt:lpstr>
      <vt:lpstr>think-cell Slide</vt:lpstr>
      <vt:lpstr>Second draft Carbon Tax Bill  - published 14 December 2017</vt:lpstr>
      <vt:lpstr>Eskom comments on the second draft Carbon Tax Bill (1/2)</vt:lpstr>
      <vt:lpstr>Eskom comments on the second draft Carbon Tax Bill (2/2)</vt:lpstr>
      <vt:lpstr> South Africa’s commitment is to peak, plateau and decline </vt:lpstr>
    </vt:vector>
  </TitlesOfParts>
  <Company>McK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document</dc:title>
  <dc:creator>Nomfundo Magadulela</dc:creator>
  <cp:lastModifiedBy>Gina Downes</cp:lastModifiedBy>
  <cp:revision>744</cp:revision>
  <cp:lastPrinted>2016-03-11T05:37:41Z</cp:lastPrinted>
  <dcterms:created xsi:type="dcterms:W3CDTF">2016-02-19T11:58:13Z</dcterms:created>
  <dcterms:modified xsi:type="dcterms:W3CDTF">2018-03-12T14:09:45Z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Doc ID</vt:lpwstr>
  </property>
  <property fmtid="{D5CDD505-2E9C-101B-9397-08002B2CF9AE}" pid="10" name="Office2010WasSaved">
    <vt:lpwstr>1</vt:lpwstr>
  </property>
</Properties>
</file>