
<file path=[Content_Types].xml><?xml version="1.0" encoding="utf-8"?>
<Types xmlns="http://schemas.openxmlformats.org/package/2006/content-types">
  <Override PartName="/ppt/theme/theme5.xml" ContentType="application/vnd.openxmlformats-officedocument.theme+xml"/>
  <Override PartName="/ppt/tags/tag8.xml" ContentType="application/vnd.openxmlformats-officedocument.presentationml.tags+xml"/>
  <Override PartName="/ppt/tags/tag140.xml" ContentType="application/vnd.openxmlformats-officedocument.presentationml.tags+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Layouts/slideLayout146.xml" ContentType="application/vnd.openxmlformats-officedocument.presentationml.slideLayout+xml"/>
  <Override PartName="/ppt/slideLayouts/slideLayout193.xml" ContentType="application/vnd.openxmlformats-officedocument.presentationml.slideLayout+xml"/>
  <Override PartName="/ppt/slideLayouts/slideLayout2.xml" ContentType="application/vnd.openxmlformats-officedocument.presentationml.slideLayout+xml"/>
  <Override PartName="/ppt/slideLayouts/slideLayout124.xml" ContentType="application/vnd.openxmlformats-officedocument.presentationml.slideLayout+xml"/>
  <Override PartName="/ppt/slideLayouts/slideLayout171.xml" ContentType="application/vnd.openxmlformats-officedocument.presentationml.slideLayout+xml"/>
  <Default Extension="xml" ContentType="application/xml"/>
  <Override PartName="/ppt/slideLayouts/slideLayout24.xml" ContentType="application/vnd.openxmlformats-officedocument.presentationml.slideLayout+xml"/>
  <Override PartName="/ppt/slideLayouts/slideLayout71.xml" ContentType="application/vnd.openxmlformats-officedocument.presentationml.slideLayout+xml"/>
  <Override PartName="/ppt/tags/tag38.xml" ContentType="application/vnd.openxmlformats-officedocument.presentationml.tags+xml"/>
  <Override PartName="/ppt/tags/tag85.xml" ContentType="application/vnd.openxmlformats-officedocument.presentationml.tags+xml"/>
  <Override PartName="/ppt/slideLayouts/slideLayout102.xml" ContentType="application/vnd.openxmlformats-officedocument.presentationml.slideLayout+xml"/>
  <Override PartName="/ppt/tags/tag16.xml" ContentType="application/vnd.openxmlformats-officedocument.presentationml.tags+xml"/>
  <Override PartName="/ppt/tags/tag63.xml" ContentType="application/vnd.openxmlformats-officedocument.presentationml.tags+xml"/>
  <Override PartName="/ppt/tags/tag178.xml" ContentType="application/vnd.openxmlformats-officedocument.presentationml.tags+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tags/tag109.xml" ContentType="application/vnd.openxmlformats-officedocument.presentationml.tags+xml"/>
  <Override PartName="/ppt/slideLayouts/slideLayout225.xml" ContentType="application/vnd.openxmlformats-officedocument.presentationml.slideLayout+xml"/>
  <Override PartName="/ppt/tags/tag156.xml" ContentType="application/vnd.openxmlformats-officedocument.presentationml.tags+xml"/>
  <Override PartName="/ppt/tags/tag41.xml" ContentType="application/vnd.openxmlformats-officedocument.presentationml.tags+xml"/>
  <Override PartName="/ppt/slideLayouts/slideLayout203.xml" ContentType="application/vnd.openxmlformats-officedocument.presentationml.slideLayout+xml"/>
  <Default Extension="xlsx" ContentType="application/vnd.openxmlformats-officedocument.spreadsheetml.sheet"/>
  <Override PartName="/ppt/slideLayouts/slideLayout87.xml" ContentType="application/vnd.openxmlformats-officedocument.presentationml.slideLayout+xml"/>
  <Override PartName="/ppt/theme/theme10.xml" ContentType="application/vnd.openxmlformats-officedocument.theme+xml"/>
  <Override PartName="/ppt/slideLayouts/slideLayout187.xml" ContentType="application/vnd.openxmlformats-officedocument.presentationml.slideLayout+xml"/>
  <Override PartName="/ppt/tags/tag134.xml" ContentType="application/vnd.openxmlformats-officedocument.presentationml.tags+xml"/>
  <Override PartName="/ppt/tags/tag181.xml" ContentType="application/vnd.openxmlformats-officedocument.presentationml.tags+xml"/>
  <Override PartName="/ppt/slides/slide19.xml" ContentType="application/vnd.openxmlformats-officedocument.presentationml.slide+xml"/>
  <Override PartName="/ppt/slideLayouts/slideLayout118.xml" ContentType="application/vnd.openxmlformats-officedocument.presentationml.slideLayout+xml"/>
  <Override PartName="/ppt/slideLayouts/slideLayout165.xml" ContentType="application/vnd.openxmlformats-officedocument.presentationml.slideLayout+xml"/>
  <Default Extension="png" ContentType="image/png"/>
  <Override PartName="/ppt/tags/tag112.xml" ContentType="application/vnd.openxmlformats-officedocument.presentationml.tags+xml"/>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tags/tag5.xml" ContentType="application/vnd.openxmlformats-officedocument.presentationml.tags+xml"/>
  <Override PartName="/ppt/tags/tag79.xml" ContentType="application/vnd.openxmlformats-officedocument.presentationml.tags+xml"/>
  <Default Extension="emf" ContentType="image/x-emf"/>
  <Override PartName="/ppt/slideLayouts/slideLayout43.xml" ContentType="application/vnd.openxmlformats-officedocument.presentationml.slideLayout+xml"/>
  <Override PartName="/ppt/slideLayouts/slideLayout90.xml" ContentType="application/vnd.openxmlformats-officedocument.presentationml.slideLayout+xml"/>
  <Override PartName="/ppt/slideLayouts/slideLayout143.xml" ContentType="application/vnd.openxmlformats-officedocument.presentationml.slideLayout+xml"/>
  <Override PartName="/ppt/slideLayouts/slideLayout190.xml" ContentType="application/vnd.openxmlformats-officedocument.presentationml.slideLayout+xml"/>
  <Override PartName="/ppt/tags/tag57.xml" ContentType="application/vnd.openxmlformats-officedocument.presentationml.tags+xml"/>
  <Override PartName="/ppt/slideLayouts/slideLayout219.xml" ContentType="application/vnd.openxmlformats-officedocument.presentationml.slideLayout+xml"/>
  <Override PartName="/ppt/slideLayouts/slideLayout21.xml" ContentType="application/vnd.openxmlformats-officedocument.presentationml.slideLayout+xml"/>
  <Override PartName="/ppt/slideLayouts/slideLayout121.xml" ContentType="application/vnd.openxmlformats-officedocument.presentationml.slideLayout+xml"/>
  <Override PartName="/ppt/tags/tag35.xml" ContentType="application/vnd.openxmlformats-officedocument.presentationml.tags+xml"/>
  <Override PartName="/ppt/tags/tag82.xml" ContentType="application/vnd.openxmlformats-officedocument.presentationml.tags+xml"/>
  <Override PartName="/ppt/tags/tag197.xml" ContentType="application/vnd.openxmlformats-officedocument.presentationml.tags+xml"/>
  <Override PartName="/ppt/tags/tag128.xml" ContentType="application/vnd.openxmlformats-officedocument.presentationml.tags+xml"/>
  <Override PartName="/ppt/tags/tag175.xml" ContentType="application/vnd.openxmlformats-officedocument.presentationml.tags+xml"/>
  <Override PartName="/ppt/tags/tag13.xml" ContentType="application/vnd.openxmlformats-officedocument.presentationml.tags+xml"/>
  <Override PartName="/ppt/tags/tag60.xml" ContentType="application/vnd.openxmlformats-officedocument.presentationml.tags+xml"/>
  <Override PartName="/ppt/slideLayouts/slideLayout222.xml" ContentType="application/vnd.openxmlformats-officedocument.presentationml.slideLayout+xml"/>
  <Override PartName="/ppt/slideMasters/slideMaster5.xml" ContentType="application/vnd.openxmlformats-officedocument.presentationml.slideMaster+xml"/>
  <Override PartName="/ppt/slideLayouts/slideLayout59.xml" ContentType="application/vnd.openxmlformats-officedocument.presentationml.slideLayout+xml"/>
  <Override PartName="/ppt/slideLayouts/slideLayout159.xml" ContentType="application/vnd.openxmlformats-officedocument.presentationml.slideLayout+xml"/>
  <Override PartName="/ppt/tags/tag106.xml" ContentType="application/vnd.openxmlformats-officedocument.presentationml.tags+xml"/>
  <Override PartName="/ppt/tags/tag153.xml" ContentType="application/vnd.openxmlformats-officedocument.presentationml.tags+xml"/>
  <Override PartName="/ppt/notesSlides/notesSlide4.xml" ContentType="application/vnd.openxmlformats-officedocument.presentationml.notesSlide+xml"/>
  <Override PartName="/ppt/slideLayouts/slideLayout137.xml" ContentType="application/vnd.openxmlformats-officedocument.presentationml.slideLayout+xml"/>
  <Override PartName="/ppt/slideLayouts/slideLayout184.xml" ContentType="application/vnd.openxmlformats-officedocument.presentationml.slideLayout+xml"/>
  <Override PartName="/ppt/slideLayouts/slideLayout200.xml" ContentType="application/vnd.openxmlformats-officedocument.presentationml.slideLayout+xml"/>
  <Override PartName="/ppt/tags/tag131.xml" ContentType="application/vnd.openxmlformats-officedocument.presentationml.tags+xml"/>
  <Override PartName="/ppt/slideLayouts/slideLayout37.xml" ContentType="application/vnd.openxmlformats-officedocument.presentationml.slideLayout+xml"/>
  <Override PartName="/ppt/slideLayouts/slideLayout84.xml" ContentType="application/vnd.openxmlformats-officedocument.presentationml.slideLayout+xml"/>
  <Override PartName="/ppt/tags/tag98.xml" ContentType="application/vnd.openxmlformats-officedocument.presentationml.tags+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62.xml" ContentType="application/vnd.openxmlformats-officedocument.presentationml.slideLayout+xml"/>
  <Override PartName="/ppt/slideLayouts/slideLayout115.xml" ContentType="application/vnd.openxmlformats-officedocument.presentationml.slideLayout+xml"/>
  <Override PartName="/ppt/slideLayouts/slideLayout162.xml" ContentType="application/vnd.openxmlformats-officedocument.presentationml.slideLayout+xml"/>
  <Override PartName="/ppt/tags/tag2.xml" ContentType="application/vnd.openxmlformats-officedocument.presentationml.tags+xml"/>
  <Override PartName="/ppt/slideLayouts/slideLayout140.xml" ContentType="application/vnd.openxmlformats-officedocument.presentationml.slideLayout+xml"/>
  <Override PartName="/ppt/tags/tag29.xml" ContentType="application/vnd.openxmlformats-officedocument.presentationml.tags+xml"/>
  <Override PartName="/ppt/tags/tag76.xml" ContentType="application/vnd.openxmlformats-officedocument.presentationml.tags+xml"/>
  <Override PartName="/ppt/slideLayouts/slideLayout238.xml" ContentType="application/vnd.openxmlformats-officedocument.presentationml.slideLayout+xml"/>
  <Override PartName="/ppt/slideLayouts/slideLayout40.xml" ContentType="application/vnd.openxmlformats-officedocument.presentationml.slideLayout+xml"/>
  <Override PartName="/ppt/tags/tag54.xml" ContentType="application/vnd.openxmlformats-officedocument.presentationml.tags+xml"/>
  <Override PartName="/ppt/tags/tag169.xml" ContentType="application/vnd.openxmlformats-officedocument.presentationml.tags+xml"/>
  <Override PartName="/ppt/slideLayouts/slideLayout216.xml" ContentType="application/vnd.openxmlformats-officedocument.presentationml.slideLayout+xml"/>
  <Override PartName="/ppt/tags/tag147.xml" ContentType="application/vnd.openxmlformats-officedocument.presentationml.tags+xml"/>
  <Override PartName="/ppt/tags/tag194.xml" ContentType="application/vnd.openxmlformats-officedocument.presentationml.tags+xml"/>
  <Override PartName="/ppt/tags/tag32.xml" ContentType="application/vnd.openxmlformats-officedocument.presentationml.tags+xml"/>
  <Override PartName="/customXml/itemProps4.xml" ContentType="application/vnd.openxmlformats-officedocument.customXmlProperties+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Layouts/slideLayout178.xml" ContentType="application/vnd.openxmlformats-officedocument.presentationml.slideLayout+xml"/>
  <Override PartName="/ppt/tags/tag10.xml" ContentType="application/vnd.openxmlformats-officedocument.presentationml.tags+xml"/>
  <Override PartName="/ppt/tags/tag125.xml" ContentType="application/vnd.openxmlformats-officedocument.presentationml.tags+xml"/>
  <Override PartName="/ppt/tags/tag172.xml" ContentType="application/vnd.openxmlformats-officedocument.presentationml.tags+xml"/>
  <Override PartName="/ppt/slideMasters/slideMaster2.xml" ContentType="application/vnd.openxmlformats-officedocument.presentationml.slideMaster+xml"/>
  <Override PartName="/ppt/theme/theme4.xml" ContentType="application/vnd.openxmlformats-officedocument.theme+xml"/>
  <Override PartName="/ppt/slideLayouts/slideLayout67.xml" ContentType="application/vnd.openxmlformats-officedocument.presentationml.slideLayout+xml"/>
  <Override PartName="/ppt/slideLayouts/slideLayout109.xml" ContentType="application/vnd.openxmlformats-officedocument.presentationml.slideLayout+xml"/>
  <Override PartName="/ppt/slideLayouts/slideLayout156.xml" ContentType="application/vnd.openxmlformats-officedocument.presentationml.slideLayout+xml"/>
  <Override PartName="/ppt/slideLayouts/slideLayout167.xml" ContentType="application/vnd.openxmlformats-officedocument.presentationml.slideLayout+xml"/>
  <Override PartName="/ppt/tags/tag7.xml" ContentType="application/vnd.openxmlformats-officedocument.presentationml.tags+xml"/>
  <Override PartName="/ppt/tags/tag103.xml" ContentType="application/vnd.openxmlformats-officedocument.presentationml.tags+xml"/>
  <Override PartName="/ppt/tags/tag150.xml" ContentType="application/vnd.openxmlformats-officedocument.presentationml.tags+xml"/>
  <Override PartName="/ppt/notesSlides/notesSlide1.xml" ContentType="application/vnd.openxmlformats-officedocument.presentationml.notesSlide+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145.xml" ContentType="application/vnd.openxmlformats-officedocument.presentationml.slideLayout+xml"/>
  <Override PartName="/ppt/slideLayouts/slideLayout192.xml" ContentType="application/vnd.openxmlformats-officedocument.presentationml.slideLayout+xml"/>
  <Override PartName="/ppt/slideMasters/slideMaster18.xml" ContentType="application/vnd.openxmlformats-officedocument.presentationml.slideMaster+xml"/>
  <Override PartName="/ppt/slideLayouts/slideLayout34.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34.xml" ContentType="application/vnd.openxmlformats-officedocument.presentationml.slideLayout+xml"/>
  <Override PartName="/ppt/slideLayouts/slideLayout181.xml" ContentType="application/vnd.openxmlformats-officedocument.presentationml.slideLayout+xml"/>
  <Override PartName="/ppt/tags/tag59.xml" ContentType="application/vnd.openxmlformats-officedocument.presentationml.tags+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slideLayouts/slideLayout170.xml" ContentType="application/vnd.openxmlformats-officedocument.presentationml.slideLayout+xml"/>
  <Override PartName="/ppt/tags/tag37.xml" ContentType="application/vnd.openxmlformats-officedocument.presentationml.tags+xml"/>
  <Override PartName="/ppt/tags/tag48.xml" ContentType="application/vnd.openxmlformats-officedocument.presentationml.tags+xml"/>
  <Override PartName="/ppt/tags/tag84.xml" ContentType="application/vnd.openxmlformats-officedocument.presentationml.tags+xml"/>
  <Override PartName="/ppt/tags/tag95.xml" ContentType="application/vnd.openxmlformats-officedocument.presentationml.tags+xml"/>
  <Override PartName="/ppt/tags/tag188.xml" ContentType="application/vnd.openxmlformats-officedocument.presentationml.tags+xml"/>
  <Override PartName="/ppt/slideLayouts/slideLayout12.xml" ContentType="application/vnd.openxmlformats-officedocument.presentationml.slideLayout+xml"/>
  <Override PartName="/ppt/slideLayouts/slideLayout101.xml" ContentType="application/vnd.openxmlformats-officedocument.presentationml.slideLayout+xml"/>
  <Override PartName="/ppt/tags/tag26.xml" ContentType="application/vnd.openxmlformats-officedocument.presentationml.tags+xml"/>
  <Override PartName="/ppt/tags/tag73.xml" ContentType="application/vnd.openxmlformats-officedocument.presentationml.tags+xml"/>
  <Override PartName="/ppt/theme/theme17.xml" ContentType="application/vnd.openxmlformats-officedocument.theme+xml"/>
  <Override PartName="/ppt/slideLayouts/slideLayout235.xml" ContentType="application/vnd.openxmlformats-officedocument.presentationml.slideLayout+xml"/>
  <Override PartName="/ppt/tags/tag177.xml" ContentType="application/vnd.openxmlformats-officedocument.presentationml.tags+xml"/>
  <Override PartName="/ppt/tags/tag15.xml" ContentType="application/vnd.openxmlformats-officedocument.presentationml.tags+xml"/>
  <Override PartName="/ppt/tags/tag62.xml" ContentType="application/vnd.openxmlformats-officedocument.presentationml.tags+xml"/>
  <Override PartName="/ppt/tags/tag119.xml" ContentType="application/vnd.openxmlformats-officedocument.presentationml.tags+xml"/>
  <Override PartName="/ppt/slideLayouts/slideLayout224.xml" ContentType="application/vnd.openxmlformats-officedocument.presentationml.slideLayout+xml"/>
  <Override PartName="/ppt/tags/tag166.xml" ContentType="application/vnd.openxmlformats-officedocument.presentationml.tags+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tags/tag40.xml" ContentType="application/vnd.openxmlformats-officedocument.presentationml.tags+xml"/>
  <Override PartName="/ppt/tags/tag51.xml" ContentType="application/vnd.openxmlformats-officedocument.presentationml.tags+xml"/>
  <Override PartName="/ppt/tags/tag108.xml" ContentType="application/vnd.openxmlformats-officedocument.presentationml.tags+xml"/>
  <Override PartName="/ppt/slideLayouts/slideLayout213.xml" ContentType="application/vnd.openxmlformats-officedocument.presentationml.slideLayout+xml"/>
  <Override PartName="/ppt/tags/tag155.xml" ContentType="application/vnd.openxmlformats-officedocument.presentationml.tags+xml"/>
  <Override PartName="/ppt/slideLayouts/slideLayout97.xml" ContentType="application/vnd.openxmlformats-officedocument.presentationml.slideLayout+xml"/>
  <Override PartName="/ppt/slideLayouts/slideLayout139.xml" ContentType="application/vnd.openxmlformats-officedocument.presentationml.slideLayout+xml"/>
  <Override PartName="/ppt/slideLayouts/slideLayout186.xml" ContentType="application/vnd.openxmlformats-officedocument.presentationml.slideLayout+xml"/>
  <Override PartName="/ppt/slideLayouts/slideLayout197.xml" ContentType="application/vnd.openxmlformats-officedocument.presentationml.slideLayout+xml"/>
  <Override PartName="/ppt/slideLayouts/slideLayout202.xml" ContentType="application/vnd.openxmlformats-officedocument.presentationml.slideLayout+xml"/>
  <Override PartName="/ppt/tags/tag133.xml" ContentType="application/vnd.openxmlformats-officedocument.presentationml.tags+xml"/>
  <Override PartName="/ppt/theme/theme20.xml" ContentType="application/vnd.openxmlformats-officedocument.theme+xml"/>
  <Override PartName="/ppt/tags/tag144.xml" ContentType="application/vnd.openxmlformats-officedocument.presentationml.tags+xml"/>
  <Override PartName="/ppt/tags/tag180.xml" ContentType="application/vnd.openxmlformats-officedocument.presentationml.tags+xml"/>
  <Override PartName="/ppt/tags/tag191.xml" ContentType="application/vnd.openxmlformats-officedocument.presentationml.tags+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Override PartName="/ppt/slideLayouts/slideLayout175.xml" ContentType="application/vnd.openxmlformats-officedocument.presentationml.slideLayout+xml"/>
  <Override PartName="/ppt/tags/tag122.xml" ContentType="application/vnd.openxmlformats-officedocument.presentationml.tags+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ppt/slideLayouts/slideLayout164.xml" ContentType="application/vnd.openxmlformats-officedocument.presentationml.slideLayout+xml"/>
  <Override PartName="/ppt/tags/tag4.xml" ContentType="application/vnd.openxmlformats-officedocument.presentationml.tags+xml"/>
  <Override PartName="/ppt/tags/tag89.xml" ContentType="application/vnd.openxmlformats-officedocument.presentationml.tags+xml"/>
  <Override PartName="/ppt/tags/tag111.xml" ContentType="application/vnd.openxmlformats-officedocument.presentationml.tags+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Layouts/slideLayout142.xml" ContentType="application/vnd.openxmlformats-officedocument.presentationml.slideLayout+xml"/>
  <Override PartName="/ppt/slideLayouts/slideLayout153.xml" ContentType="application/vnd.openxmlformats-officedocument.presentationml.slideLayout+xml"/>
  <Override PartName="/ppt/tags/tag78.xml" ContentType="application/vnd.openxmlformats-officedocument.presentationml.tags+xml"/>
  <Override PartName="/ppt/tags/tag100.xml" ContentType="application/vnd.openxmlformats-officedocument.presentationml.tags+xml"/>
  <Override PartName="/ppt/slideLayouts/slideLayout42.xml" ContentType="application/vnd.openxmlformats-officedocument.presentationml.slideLayout+xml"/>
  <Override PartName="/ppt/slideLayouts/slideLayout131.xml" ContentType="application/vnd.openxmlformats-officedocument.presentationml.slideLayout+xml"/>
  <Override PartName="/ppt/tags/tag56.xml" ContentType="application/vnd.openxmlformats-officedocument.presentationml.tags+xml"/>
  <Override PartName="/ppt/tags/tag67.xml" ContentType="application/vnd.openxmlformats-officedocument.presentationml.tags+xml"/>
  <Override PartName="/ppt/slideLayouts/slideLayout229.xml" ContentType="application/vnd.openxmlformats-officedocument.presentationml.slideLayout+xml"/>
  <Override PartName="/ppt/slideMasters/slideMaster15.xml" ContentType="application/vnd.openxmlformats-officedocument.presentationml.slideMaster+xml"/>
  <Override PartName="/ppt/slides/slide10.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20.xml" ContentType="application/vnd.openxmlformats-officedocument.presentationml.slideLayout+xml"/>
  <Override PartName="/ppt/tags/tag45.xml" ContentType="application/vnd.openxmlformats-officedocument.presentationml.tags+xml"/>
  <Override PartName="/ppt/tags/tag92.xml" ContentType="application/vnd.openxmlformats-officedocument.presentationml.tags+xml"/>
  <Override PartName="/ppt/slideLayouts/slideLayout207.xml" ContentType="application/vnd.openxmlformats-officedocument.presentationml.slideLayout+xml"/>
  <Override PartName="/ppt/slideLayouts/slideLayout218.xml" ContentType="application/vnd.openxmlformats-officedocument.presentationml.slideLayout+xml"/>
  <Override PartName="/ppt/tags/tag149.xml" ContentType="application/vnd.openxmlformats-officedocument.presentationml.tags+xml"/>
  <Override PartName="/ppt/tags/tag196.xml" ContentType="application/vnd.openxmlformats-officedocument.presentationml.tags+xml"/>
  <Override PartName="/docProps/custom.xml" ContentType="application/vnd.openxmlformats-officedocument.custom-properties+xml"/>
  <Override PartName="/ppt/theme/theme14.xml" ContentType="application/vnd.openxmlformats-officedocument.theme+xml"/>
  <Override PartName="/ppt/tags/tag34.xml" ContentType="application/vnd.openxmlformats-officedocument.presentationml.tags+xml"/>
  <Override PartName="/ppt/tags/tag81.xml" ContentType="application/vnd.openxmlformats-officedocument.presentationml.tags+xml"/>
  <Override PartName="/ppt/tags/tag138.xml" ContentType="application/vnd.openxmlformats-officedocument.presentationml.tags+xml"/>
  <Override PartName="/ppt/tags/tag185.xml" ContentType="application/vnd.openxmlformats-officedocument.presentationml.tags+xml"/>
  <Override PartName="/ppt/tags/tag12.xml" ContentType="application/vnd.openxmlformats-officedocument.presentationml.tags+xml"/>
  <Override PartName="/ppt/tags/tag23.xml" ContentType="application/vnd.openxmlformats-officedocument.presentationml.tags+xml"/>
  <Override PartName="/ppt/tags/tag70.xml" ContentType="application/vnd.openxmlformats-officedocument.presentationml.tags+xml"/>
  <Override PartName="/ppt/tags/tag116.xml" ContentType="application/vnd.openxmlformats-officedocument.presentationml.tags+xml"/>
  <Override PartName="/ppt/tags/tag127.xml" ContentType="application/vnd.openxmlformats-officedocument.presentationml.tags+xml"/>
  <Override PartName="/ppt/slideLayouts/slideLayout232.xml" ContentType="application/vnd.openxmlformats-officedocument.presentationml.slideLayout+xml"/>
  <Override PartName="/ppt/tags/tag163.xml" ContentType="application/vnd.openxmlformats-officedocument.presentationml.tags+xml"/>
  <Override PartName="/ppt/tags/tag174.xml" ContentType="application/vnd.openxmlformats-officedocument.presentationml.tags+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theme/theme6.xml" ContentType="application/vnd.openxmlformats-officedocument.theme+xml"/>
  <Override PartName="/ppt/slideLayouts/slideLayout158.xml" ContentType="application/vnd.openxmlformats-officedocument.presentationml.slideLayout+xml"/>
  <Override PartName="/ppt/slideLayouts/slideLayout169.xml" ContentType="application/vnd.openxmlformats-officedocument.presentationml.slideLayout+xml"/>
  <Override PartName="/ppt/tags/tag9.xml" ContentType="application/vnd.openxmlformats-officedocument.presentationml.tags+xml"/>
  <Override PartName="/ppt/tags/tag105.xml" ContentType="application/vnd.openxmlformats-officedocument.presentationml.tags+xml"/>
  <Override PartName="/ppt/slideLayouts/slideLayout210.xml" ContentType="application/vnd.openxmlformats-officedocument.presentationml.slideLayout+xml"/>
  <Override PartName="/ppt/slideLayouts/slideLayout221.xml" ContentType="application/vnd.openxmlformats-officedocument.presentationml.slideLayout+xml"/>
  <Override PartName="/ppt/tags/tag152.xml" ContentType="application/vnd.openxmlformats-officedocument.presentationml.tags+xml"/>
  <Default Extension="bin" ContentType="application/vnd.openxmlformats-officedocument.oleObject"/>
  <Override PartName="/ppt/slideLayouts/slideLayout58.xml" ContentType="application/vnd.openxmlformats-officedocument.presentationml.slideLayout+xml"/>
  <Override PartName="/ppt/slideLayouts/slideLayout147.xml" ContentType="application/vnd.openxmlformats-officedocument.presentationml.slideLayout+xml"/>
  <Override PartName="/ppt/slideLayouts/slideLayout194.xml" ContentType="application/vnd.openxmlformats-officedocument.presentationml.slideLayout+xml"/>
  <Override PartName="/ppt/tags/tag141.xml" ContentType="application/vnd.openxmlformats-officedocument.presentationml.tags+xml"/>
  <Override PartName="/ppt/notesSlides/notesSlide3.xml" ContentType="application/vnd.openxmlformats-officedocument.presentationml.notes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36.xml" ContentType="application/vnd.openxmlformats-officedocument.presentationml.slideLayout+xml"/>
  <Override PartName="/ppt/slideLayouts/slideLayout183.xml" ContentType="application/vnd.openxmlformats-officedocument.presentationml.slideLayout+xml"/>
  <Override PartName="/ppt/tags/tag130.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slideLayouts/slideLayout161.xml" ContentType="application/vnd.openxmlformats-officedocument.presentationml.slideLayout+xml"/>
  <Override PartName="/ppt/slideLayouts/slideLayout172.xml" ContentType="application/vnd.openxmlformats-officedocument.presentationml.slideLayout+xml"/>
  <Override PartName="/ppt/tags/tag39.xml" ContentType="application/vnd.openxmlformats-officedocument.presentationml.tags+xml"/>
  <Override PartName="/ppt/tags/tag86.xml" ContentType="application/vnd.openxmlformats-officedocument.presentationml.tags+xml"/>
  <Override PartName="/ppt/tags/tag97.xml" ContentType="application/vnd.openxmlformats-officedocument.presentationml.tags+xml"/>
  <Override PartName="/ppt/tags/tag1.xml" ContentType="application/vnd.openxmlformats-officedocument.presentationml.tags+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slideLayouts/slideLayout150.xml" ContentType="application/vnd.openxmlformats-officedocument.presentationml.slideLayout+xml"/>
  <Override PartName="/ppt/tags/tag28.xml" ContentType="application/vnd.openxmlformats-officedocument.presentationml.tags+xml"/>
  <Override PartName="/ppt/tags/tag75.xml" ContentType="application/vnd.openxmlformats-officedocument.presentationml.tags+xml"/>
  <Override PartName="/ppt/theme/theme19.xml" ContentType="application/vnd.openxmlformats-officedocument.theme+xml"/>
  <Override PartName="/ppt/tags/tag179.xml" ContentType="application/vnd.openxmlformats-officedocument.presentationml.tags+xml"/>
  <Override PartName="/ppt/slideLayouts/slideLayout50.xml" ContentType="application/vnd.openxmlformats-officedocument.presentationml.slideLayout+xml"/>
  <Override PartName="/ppt/tags/tag17.xml" ContentType="application/vnd.openxmlformats-officedocument.presentationml.tags+xml"/>
  <Override PartName="/ppt/tags/tag64.xml" ContentType="application/vnd.openxmlformats-officedocument.presentationml.tags+xml"/>
  <Override PartName="/ppt/slideLayouts/slideLayout226.xml" ContentType="application/vnd.openxmlformats-officedocument.presentationml.slideLayout+xml"/>
  <Override PartName="/ppt/slideLayouts/slideLayout237.xml" ContentType="application/vnd.openxmlformats-officedocument.presentationml.slideLayout+xml"/>
  <Override PartName="/ppt/tags/tag168.xml" ContentType="application/vnd.openxmlformats-officedocument.presentationml.tags+xml"/>
  <Override PartName="/ppt/slideMasters/slideMaster9.xml" ContentType="application/vnd.openxmlformats-officedocument.presentationml.slideMaster+xml"/>
  <Override PartName="/ppt/slideMasters/slideMaster12.xml" ContentType="application/vnd.openxmlformats-officedocument.presentationml.slideMaster+xml"/>
  <Default Extension="vml" ContentType="application/vnd.openxmlformats-officedocument.vmlDrawing"/>
  <Override PartName="/ppt/tags/tag53.xml" ContentType="application/vnd.openxmlformats-officedocument.presentationml.tags+xml"/>
  <Override PartName="/ppt/slideLayouts/slideLayout215.xml" ContentType="application/vnd.openxmlformats-officedocument.presentationml.slideLayout+xml"/>
  <Override PartName="/ppt/tags/tag157.xml" ContentType="application/vnd.openxmlformats-officedocument.presentationml.tags+xml"/>
  <Override PartName="/ppt/slideLayouts/slideLayout99.xml" ContentType="application/vnd.openxmlformats-officedocument.presentationml.slideLayout+xml"/>
  <Override PartName="/ppt/tags/tag31.xml" ContentType="application/vnd.openxmlformats-officedocument.presentationml.tags+xml"/>
  <Override PartName="/ppt/slideLayouts/slideLayout188.xml" ContentType="application/vnd.openxmlformats-officedocument.presentationml.slideLayout+xml"/>
  <Override PartName="/ppt/tags/tag42.xml" ContentType="application/vnd.openxmlformats-officedocument.presentationml.tags+xml"/>
  <Override PartName="/ppt/slideLayouts/slideLayout199.xml" ContentType="application/vnd.openxmlformats-officedocument.presentationml.slideLayout+xml"/>
  <Override PartName="/ppt/slideLayouts/slideLayout204.xml" ContentType="application/vnd.openxmlformats-officedocument.presentationml.slideLayout+xml"/>
  <Override PartName="/ppt/tags/tag135.xml" ContentType="application/vnd.openxmlformats-officedocument.presentationml.tags+xml"/>
  <Override PartName="/ppt/tags/tag146.xml" ContentType="application/vnd.openxmlformats-officedocument.presentationml.tags+xml"/>
  <Override PartName="/ppt/theme/theme22.xml" ContentType="application/vnd.openxmlformats-officedocument.theme+xml"/>
  <Override PartName="/ppt/tags/tag182.xml" ContentType="application/vnd.openxmlformats-officedocument.presentationml.tags+xml"/>
  <Override PartName="/ppt/tags/tag193.xml" ContentType="application/vnd.openxmlformats-officedocument.presentationml.tags+xml"/>
  <Override PartName="/ppt/handoutMasters/handoutMaster1.xml" ContentType="application/vnd.openxmlformats-officedocument.presentationml.handoutMaster+xml"/>
  <Override PartName="/ppt/slideLayouts/slideLayout88.xml" ContentType="application/vnd.openxmlformats-officedocument.presentationml.slideLayout+xml"/>
  <Override PartName="/ppt/theme/theme11.xml" ContentType="application/vnd.openxmlformats-officedocument.theme+xml"/>
  <Override PartName="/ppt/slideLayouts/slideLayout177.xml" ContentType="application/vnd.openxmlformats-officedocument.presentationml.slideLayout+xml"/>
  <Override PartName="/ppt/tags/tag20.xml" ContentType="application/vnd.openxmlformats-officedocument.presentationml.tags+xml"/>
  <Override PartName="/ppt/tags/tag124.xml" ContentType="application/vnd.openxmlformats-officedocument.presentationml.tags+xml"/>
  <Override PartName="/ppt/slideLayouts/slideLayout240.xml" ContentType="application/vnd.openxmlformats-officedocument.presentationml.slideLayout+xml"/>
  <Override PartName="/ppt/tags/tag171.xml" ContentType="application/vnd.openxmlformats-officedocument.presentationml.tags+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119.xml" ContentType="application/vnd.openxmlformats-officedocument.presentationml.slideLayout+xml"/>
  <Override PartName="/ppt/slideLayouts/slideLayout166.xml" ContentType="application/vnd.openxmlformats-officedocument.presentationml.slideLayout+xml"/>
  <Override PartName="/ppt/tags/tag6.xml" ContentType="application/vnd.openxmlformats-officedocument.presentationml.tags+xml"/>
  <Override PartName="/ppt/tags/tag113.xml" ContentType="application/vnd.openxmlformats-officedocument.presentationml.tags+xml"/>
  <Override PartName="/ppt/tags/tag160.xml" ContentType="application/vnd.openxmlformats-officedocument.presentationml.tags+xml"/>
  <Override PartName="/ppt/slideMasters/slideMaster1.xml" ContentType="application/vnd.openxmlformats-officedocument.presentationml.slideMaster+xml"/>
  <Override PartName="/ppt/theme/theme3.xml" ContentType="application/vnd.openxmlformats-officedocument.theme+xml"/>
  <Override PartName="/ppt/slideLayouts/slideLayout55.xml" ContentType="application/vnd.openxmlformats-officedocument.presentationml.slideLayout+xml"/>
  <Override PartName="/ppt/slideLayouts/slideLayout108.xml" ContentType="application/vnd.openxmlformats-officedocument.presentationml.slideLayout+xml"/>
  <Override PartName="/ppt/slideLayouts/slideLayout155.xml" ContentType="application/vnd.openxmlformats-officedocument.presentationml.slideLayout+xml"/>
  <Override PartName="/ppt/tags/tag102.xml" ContentType="application/vnd.openxmlformats-officedocument.presentationml.tags+xml"/>
  <Override PartName="/ppt/slideLayouts/slideLayout44.xml" ContentType="application/vnd.openxmlformats-officedocument.presentationml.slideLayout+xml"/>
  <Override PartName="/ppt/slideLayouts/slideLayout91.xml" ContentType="application/vnd.openxmlformats-officedocument.presentationml.slideLayout+xml"/>
  <Override PartName="/ppt/slideLayouts/slideLayout133.xml" ContentType="application/vnd.openxmlformats-officedocument.presentationml.slideLayout+xml"/>
  <Override PartName="/ppt/slideLayouts/slideLayout144.xml" ContentType="application/vnd.openxmlformats-officedocument.presentationml.slideLayout+xml"/>
  <Override PartName="/ppt/slideLayouts/slideLayout180.xml" ContentType="application/vnd.openxmlformats-officedocument.presentationml.slideLayout+xml"/>
  <Override PartName="/ppt/tags/tag58.xml" ContentType="application/vnd.openxmlformats-officedocument.presentationml.tags+xml"/>
  <Override PartName="/ppt/tags/tag69.xml" ContentType="application/vnd.openxmlformats-officedocument.presentationml.tags+xml"/>
  <Override PartName="/ppt/slideLayouts/slideLayout191.xml" ContentType="application/vnd.openxmlformats-officedocument.presentationml.slideLayout+xml"/>
  <Default Extension="rels" ContentType="application/vnd.openxmlformats-package.relationships+xml"/>
  <Override PartName="/ppt/slideMasters/slideMaster17.xml" ContentType="application/vnd.openxmlformats-officedocument.presentationml.slideMaster+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80.xml" ContentType="application/vnd.openxmlformats-officedocument.presentationml.slideLayout+xml"/>
  <Override PartName="/ppt/slideLayouts/slideLayout122.xml" ContentType="application/vnd.openxmlformats-officedocument.presentationml.slideLayout+xml"/>
  <Override PartName="/ppt/tags/tag47.xml" ContentType="application/vnd.openxmlformats-officedocument.presentationml.tags+xml"/>
  <Override PartName="/ppt/tags/tag94.xml" ContentType="application/vnd.openxmlformats-officedocument.presentationml.tags+xml"/>
  <Override PartName="/ppt/slideLayouts/slideLayout209.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111.xml" ContentType="application/vnd.openxmlformats-officedocument.presentationml.slideLayout+xml"/>
  <Override PartName="/ppt/tags/tag36.xml" ContentType="application/vnd.openxmlformats-officedocument.presentationml.tags+xml"/>
  <Override PartName="/ppt/tags/tag83.xml" ContentType="application/vnd.openxmlformats-officedocument.presentationml.tags+xml"/>
  <Override PartName="/ppt/theme/theme16.xml" ContentType="application/vnd.openxmlformats-officedocument.theme+xml"/>
  <Override PartName="/ppt/tags/tag187.xml" ContentType="application/vnd.openxmlformats-officedocument.presentationml.tags+xml"/>
  <Override PartName="/ppt/slideLayouts/slideLayout100.xml" ContentType="application/vnd.openxmlformats-officedocument.presentationml.slideLayout+xml"/>
  <Override PartName="/ppt/tags/tag14.xml" ContentType="application/vnd.openxmlformats-officedocument.presentationml.tags+xml"/>
  <Override PartName="/ppt/tags/tag25.xml" ContentType="application/vnd.openxmlformats-officedocument.presentationml.tags+xml"/>
  <Override PartName="/ppt/tags/tag61.xml" ContentType="application/vnd.openxmlformats-officedocument.presentationml.tags+xml"/>
  <Override PartName="/ppt/tags/tag72.xml" ContentType="application/vnd.openxmlformats-officedocument.presentationml.tags+xml"/>
  <Override PartName="/ppt/tags/tag118.xml" ContentType="application/vnd.openxmlformats-officedocument.presentationml.tags+xml"/>
  <Override PartName="/ppt/tags/tag129.xml" ContentType="application/vnd.openxmlformats-officedocument.presentationml.tags+xml"/>
  <Override PartName="/ppt/slideLayouts/slideLayout234.xml" ContentType="application/vnd.openxmlformats-officedocument.presentationml.slideLayout+xml"/>
  <Override PartName="/ppt/tags/tag165.xml" ContentType="application/vnd.openxmlformats-officedocument.presentationml.tags+xml"/>
  <Override PartName="/ppt/tags/tag176.xml" ContentType="application/vnd.openxmlformats-officedocument.presentationml.tags+xml"/>
  <Override PartName="/ppt/slideMasters/slideMaster6.xml" ContentType="application/vnd.openxmlformats-officedocument.presentationml.slideMaster+xml"/>
  <Override PartName="/ppt/slideMasters/slideMaster20.xml" ContentType="application/vnd.openxmlformats-officedocument.presentationml.slideMaster+xml"/>
  <Override PartName="/ppt/theme/theme8.xml" ContentType="application/vnd.openxmlformats-officedocument.theme+xml"/>
  <Override PartName="/ppt/tags/tag50.xml" ContentType="application/vnd.openxmlformats-officedocument.presentationml.tags+xml"/>
  <Override PartName="/ppt/tags/tag107.xml" ContentType="application/vnd.openxmlformats-officedocument.presentationml.tags+xml"/>
  <Override PartName="/ppt/slideLayouts/slideLayout223.xml" ContentType="application/vnd.openxmlformats-officedocument.presentationml.slideLayout+xml"/>
  <Override PartName="/ppt/tags/tag154.xml" ContentType="application/vnd.openxmlformats-officedocument.presentationml.tags+xml"/>
  <Override PartName="/ppt/slideLayouts/slideLayout149.xml" ContentType="application/vnd.openxmlformats-officedocument.presentationml.slideLayout+xml"/>
  <Override PartName="/ppt/slideLayouts/slideLayout196.xml" ContentType="application/vnd.openxmlformats-officedocument.presentationml.slideLayout+xml"/>
  <Override PartName="/ppt/slideLayouts/slideLayout201.xml" ContentType="application/vnd.openxmlformats-officedocument.presentationml.slideLayout+xml"/>
  <Override PartName="/ppt/slideLayouts/slideLayout212.xml" ContentType="application/vnd.openxmlformats-officedocument.presentationml.slideLayout+xml"/>
  <Override PartName="/ppt/tags/tag143.xml" ContentType="application/vnd.openxmlformats-officedocument.presentationml.tags+xml"/>
  <Override PartName="/ppt/tags/tag190.xml" ContentType="application/vnd.openxmlformats-officedocument.presentationml.tags+xml"/>
  <Override PartName="/ppt/charts/chart1.xml" ContentType="application/vnd.openxmlformats-officedocument.drawingml.chart+xml"/>
  <Override PartName="/ppt/notesSlides/notesSlide5.xml" ContentType="application/vnd.openxmlformats-officedocument.presentationml.notes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38.xml" ContentType="application/vnd.openxmlformats-officedocument.presentationml.slideLayout+xml"/>
  <Override PartName="/ppt/slideLayouts/slideLayout185.xml" ContentType="application/vnd.openxmlformats-officedocument.presentationml.slideLayout+xml"/>
  <Override PartName="/ppt/tags/tag132.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Override PartName="/ppt/slideLayouts/slideLayout163.xml" ContentType="application/vnd.openxmlformats-officedocument.presentationml.slideLayout+xml"/>
  <Override PartName="/ppt/slideLayouts/slideLayout174.xml" ContentType="application/vnd.openxmlformats-officedocument.presentationml.slideLayout+xml"/>
  <Override PartName="/ppt/tags/tag99.xml" ContentType="application/vnd.openxmlformats-officedocument.presentationml.tags+xml"/>
  <Override PartName="/ppt/tags/tag110.xml" ContentType="application/vnd.openxmlformats-officedocument.presentationml.tags+xml"/>
  <Override PartName="/ppt/tags/tag121.xml" ContentType="application/vnd.openxmlformats-officedocument.presentationml.tags+xml"/>
  <Default Extension="jpeg" ContentType="image/jpeg"/>
  <Override PartName="/ppt/slideLayouts/slideLayout16.xml" ContentType="application/vnd.openxmlformats-officedocument.presentationml.slideLayout+xml"/>
  <Override PartName="/ppt/slideLayouts/slideLayout63.xml" ContentType="application/vnd.openxmlformats-officedocument.presentationml.slideLayout+xml"/>
  <Override PartName="/ppt/slideLayouts/slideLayout105.xml" ContentType="application/vnd.openxmlformats-officedocument.presentationml.slideLayout+xml"/>
  <Override PartName="/ppt/slideLayouts/slideLayout152.xml" ContentType="application/vnd.openxmlformats-officedocument.presentationml.slideLayout+xml"/>
  <Override PartName="/ppt/tags/tag3.xml" ContentType="application/vnd.openxmlformats-officedocument.presentationml.tags+xml"/>
  <Override PartName="/ppt/tags/tag77.xml" ContentType="application/vnd.openxmlformats-officedocument.presentationml.tags+xml"/>
  <Override PartName="/ppt/tags/tag88.xml" ContentType="application/vnd.openxmlformats-officedocument.presentationml.tags+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141.xml" ContentType="application/vnd.openxmlformats-officedocument.presentationml.slideLayout+xml"/>
  <Override PartName="/ppt/tags/tag19.xml" ContentType="application/vnd.openxmlformats-officedocument.presentationml.tags+xml"/>
  <Override PartName="/ppt/tags/tag66.xml" ContentType="application/vnd.openxmlformats-officedocument.presentationml.tags+xml"/>
  <Override PartName="/ppt/slideLayouts/slideLayout228.xml" ContentType="application/vnd.openxmlformats-officedocument.presentationml.slideLayout+xml"/>
  <Override PartName="/ppt/slideLayouts/slideLayout239.xml" ContentType="application/vnd.openxmlformats-officedocument.presentationml.slideLayout+xml"/>
  <Override PartName="/ppt/slideMasters/slideMaster14.xml" ContentType="application/vnd.openxmlformats-officedocument.presentationml.slideMaster+xml"/>
  <Override PartName="/ppt/slideLayouts/slideLayout30.xml" ContentType="application/vnd.openxmlformats-officedocument.presentationml.slideLayout+xml"/>
  <Override PartName="/ppt/slideLayouts/slideLayout130.xml" ContentType="application/vnd.openxmlformats-officedocument.presentationml.slideLayout+xml"/>
  <Override PartName="/ppt/tags/tag55.xml" ContentType="application/vnd.openxmlformats-officedocument.presentationml.tags+xml"/>
  <Override PartName="/ppt/slideLayouts/slideLayout217.xml" ContentType="application/vnd.openxmlformats-officedocument.presentationml.slideLayout+xml"/>
  <Override PartName="/ppt/tags/tag159.xml" ContentType="application/vnd.openxmlformats-officedocument.presentationml.tags+xml"/>
  <Override PartName="/ppt/tags/tag33.xml" ContentType="application/vnd.openxmlformats-officedocument.presentationml.tags+xml"/>
  <Override PartName="/ppt/tags/tag44.xml" ContentType="application/vnd.openxmlformats-officedocument.presentationml.tags+xml"/>
  <Override PartName="/ppt/tags/tag80.xml" ContentType="application/vnd.openxmlformats-officedocument.presentationml.tags+xml"/>
  <Override PartName="/ppt/tags/tag91.xml" ContentType="application/vnd.openxmlformats-officedocument.presentationml.tags+xml"/>
  <Override PartName="/ppt/slideLayouts/slideLayout206.xml" ContentType="application/vnd.openxmlformats-officedocument.presentationml.slideLayout+xml"/>
  <Override PartName="/ppt/tags/tag137.xml" ContentType="application/vnd.openxmlformats-officedocument.presentationml.tags+xml"/>
  <Override PartName="/ppt/tags/tag148.xml" ContentType="application/vnd.openxmlformats-officedocument.presentationml.tags+xml"/>
  <Override PartName="/ppt/tags/tag184.xml" ContentType="application/vnd.openxmlformats-officedocument.presentationml.tags+xml"/>
  <Override PartName="/ppt/tags/tag195.xml" ContentType="application/vnd.openxmlformats-officedocument.presentationml.tags+xml"/>
  <Override PartName="/ppt/theme/theme13.xml" ContentType="application/vnd.openxmlformats-officedocument.theme+xml"/>
  <Override PartName="/ppt/slideLayouts/slideLayout179.xml" ContentType="application/vnd.openxmlformats-officedocument.presentationml.slideLayout+xml"/>
  <Override PartName="/ppt/tags/tag22.xml" ContentType="application/vnd.openxmlformats-officedocument.presentationml.tags+xml"/>
  <Override PartName="/ppt/tags/tag126.xml" ContentType="application/vnd.openxmlformats-officedocument.presentationml.tags+xml"/>
  <Override PartName="/ppt/slideLayouts/slideLayout231.xml" ContentType="application/vnd.openxmlformats-officedocument.presentationml.slideLayout+xml"/>
  <Override PartName="/ppt/tags/tag173.xml" ContentType="application/vnd.openxmlformats-officedocument.presentationml.tags+xml"/>
  <Override PartName="/customXml/itemProps5.xml" ContentType="application/vnd.openxmlformats-officedocument.customXmlProperties+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168.xml" ContentType="application/vnd.openxmlformats-officedocument.presentationml.slideLayout+xml"/>
  <Override PartName="/ppt/tags/tag11.xml" ContentType="application/vnd.openxmlformats-officedocument.presentationml.tags+xml"/>
  <Override PartName="/ppt/tags/tag115.xml" ContentType="application/vnd.openxmlformats-officedocument.presentationml.tags+xml"/>
  <Override PartName="/ppt/slideLayouts/slideLayout220.xml" ContentType="application/vnd.openxmlformats-officedocument.presentationml.slideLayout+xml"/>
  <Override PartName="/ppt/tags/tag162.xml" ContentType="application/vnd.openxmlformats-officedocument.presentationml.tags+xml"/>
  <Override PartName="/ppt/slideMasters/slideMaster3.xml" ContentType="application/vnd.openxmlformats-officedocument.presentationml.slideMaster+xml"/>
  <Override PartName="/ppt/slideLayouts/slideLayout57.xml" ContentType="application/vnd.openxmlformats-officedocument.presentationml.slideLayout+xml"/>
  <Override PartName="/ppt/slideLayouts/slideLayout157.xml" ContentType="application/vnd.openxmlformats-officedocument.presentationml.slideLayout+xml"/>
  <Override PartName="/ppt/tags/tag104.xml" ContentType="application/vnd.openxmlformats-officedocument.presentationml.tags+xml"/>
  <Override PartName="/ppt/tags/tag151.xml" ContentType="application/vnd.openxmlformats-officedocument.presentationml.tags+xml"/>
  <Override PartName="/ppt/notesSlides/notesSlide2.xml" ContentType="application/vnd.openxmlformats-officedocument.presentationml.notesSlide+xml"/>
  <Override PartName="/ppt/slideLayouts/slideLayout135.xml" ContentType="application/vnd.openxmlformats-officedocument.presentationml.slideLayout+xml"/>
  <Override PartName="/ppt/slideLayouts/slideLayout182.xml" ContentType="application/vnd.openxmlformats-officedocument.presentationml.slideLayout+xml"/>
  <Override PartName="/ppt/slideMasters/slideMaster19.xml" ContentType="application/vnd.openxmlformats-officedocument.presentationml.slideMaster+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tags/tag49.xml" ContentType="application/vnd.openxmlformats-officedocument.presentationml.tags+xml"/>
  <Override PartName="/ppt/tags/tag96.xml" ContentType="application/vnd.openxmlformats-officedocument.presentationml.tags+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60.xml" ContentType="application/vnd.openxmlformats-officedocument.presentationml.slideLayout+xml"/>
  <Override PartName="/ppt/slideLayouts/slideLayout113.xml" ContentType="application/vnd.openxmlformats-officedocument.presentationml.slideLayout+xml"/>
  <Override PartName="/ppt/slideLayouts/slideLayout160.xml" ContentType="application/vnd.openxmlformats-officedocument.presentationml.slideLayout+xml"/>
  <Override PartName="/ppt/theme/theme18.xml" ContentType="application/vnd.openxmlformats-officedocument.theme+xml"/>
  <Override PartName="/ppt/tags/tag189.xml" ContentType="application/vnd.openxmlformats-officedocument.presentationml.tags+xml"/>
  <Override PartName="/ppt/tableStyles.xml" ContentType="application/vnd.openxmlformats-officedocument.presentationml.tableStyles+xml"/>
  <Override PartName="/ppt/tags/tag27.xml" ContentType="application/vnd.openxmlformats-officedocument.presentationml.tags+xml"/>
  <Override PartName="/ppt/tags/tag74.xml" ContentType="application/vnd.openxmlformats-officedocument.presentationml.tags+xml"/>
  <Override PartName="/ppt/slideLayouts/slideLayout236.xml" ContentType="application/vnd.openxmlformats-officedocument.presentationml.slideLayout+xml"/>
  <Override PartName="/ppt/tags/tag52.xml" ContentType="application/vnd.openxmlformats-officedocument.presentationml.tags+xml"/>
  <Override PartName="/ppt/tags/tag167.xml" ContentType="application/vnd.openxmlformats-officedocument.presentationml.tags+xml"/>
  <Override PartName="/ppt/slideLayouts/slideLayout198.xml" ContentType="application/vnd.openxmlformats-officedocument.presentationml.slideLayout+xml"/>
  <Override PartName="/ppt/slideLayouts/slideLayout214.xml" ContentType="application/vnd.openxmlformats-officedocument.presentationml.slideLayout+xml"/>
  <Override PartName="/ppt/tags/tag145.xml" ContentType="application/vnd.openxmlformats-officedocument.presentationml.tags+xml"/>
  <Override PartName="/ppt/theme/theme21.xml" ContentType="application/vnd.openxmlformats-officedocument.theme+xml"/>
  <Override PartName="/ppt/tags/tag192.xml" ContentType="application/vnd.openxmlformats-officedocument.presentationml.tags+xml"/>
  <Override PartName="/ppt/slideLayouts/slideLayout98.xml" ContentType="application/vnd.openxmlformats-officedocument.presentationml.slideLayout+xml"/>
  <Override PartName="/ppt/tags/tag30.xml" ContentType="application/vnd.openxmlformats-officedocument.presentationml.tags+xml"/>
  <Override PartName="/customXml/itemProps2.xml" ContentType="application/vnd.openxmlformats-officedocument.customXmlProperties+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ppt/slideLayouts/slideLayout129.xml" ContentType="application/vnd.openxmlformats-officedocument.presentationml.slideLayout+xml"/>
  <Override PartName="/ppt/slideLayouts/slideLayout176.xml" ContentType="application/vnd.openxmlformats-officedocument.presentationml.slideLayout+xml"/>
  <Override PartName="/ppt/tags/tag123.xml" ContentType="application/vnd.openxmlformats-officedocument.presentationml.tags+xml"/>
  <Override PartName="/ppt/tags/tag170.xml" ContentType="application/vnd.openxmlformats-officedocument.presentationml.tags+xml"/>
  <Override PartName="/ppt/slideLayouts/slideLayout107.xml" ContentType="application/vnd.openxmlformats-officedocument.presentationml.slideLayout+xml"/>
  <Override PartName="/ppt/slideLayouts/slideLayout154.xml" ContentType="application/vnd.openxmlformats-officedocument.presentationml.slideLayout+xml"/>
  <Override PartName="/ppt/tags/tag101.xml" ContentType="application/vnd.openxmlformats-officedocument.presentationml.tags+xml"/>
  <Override PartName="/ppt/slideLayouts/slideLayout54.xml" ContentType="application/vnd.openxmlformats-officedocument.presentationml.slideLayout+xml"/>
  <Override PartName="/ppt/tags/tag68.xml" ContentType="application/vnd.openxmlformats-officedocument.presentationml.tags+xml"/>
  <Override PartName="/ppt/presentation.xml" ContentType="application/vnd.openxmlformats-officedocument.presentationml.presentation.main+xml"/>
  <Override PartName="/ppt/slideMasters/slideMaster16.xml" ContentType="application/vnd.openxmlformats-officedocument.presentationml.slideMaster+xml"/>
  <Override PartName="/ppt/slideLayouts/slideLayout32.xml" ContentType="application/vnd.openxmlformats-officedocument.presentationml.slideLayout+xml"/>
  <Override PartName="/ppt/slideLayouts/slideLayout1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10.xml" ContentType="application/vnd.openxmlformats-officedocument.presentationml.slideLayout+xml"/>
  <Override PartName="/ppt/tags/tag46.xml" ContentType="application/vnd.openxmlformats-officedocument.presentationml.tags+xml"/>
  <Override PartName="/ppt/tags/tag93.xml" ContentType="application/vnd.openxmlformats-officedocument.presentationml.tags+xml"/>
  <Override PartName="/ppt/slideLayouts/slideLayout208.xml" ContentType="application/vnd.openxmlformats-officedocument.presentationml.slideLayout+xml"/>
  <Override PartName="/ppt/tags/tag139.xml" ContentType="application/vnd.openxmlformats-officedocument.presentationml.tags+xml"/>
  <Override PartName="/ppt/tags/tag186.xml" ContentType="application/vnd.openxmlformats-officedocument.presentationml.tags+xml"/>
  <Override PartName="/ppt/slideLayouts/slideLayout10.xml" ContentType="application/vnd.openxmlformats-officedocument.presentationml.slideLayout+xml"/>
  <Override PartName="/ppt/tags/tag24.xml" ContentType="application/vnd.openxmlformats-officedocument.presentationml.tags+xml"/>
  <Override PartName="/ppt/theme/theme15.xml" ContentType="application/vnd.openxmlformats-officedocument.theme+xml"/>
  <Override PartName="/ppt/tags/tag71.xml" ContentType="application/vnd.openxmlformats-officedocument.presentationml.tags+xml"/>
  <Override PartName="/ppt/slideLayouts/slideLayout233.xml" ContentType="application/vnd.openxmlformats-officedocument.presentationml.slideLayout+xml"/>
  <Override PartName="/ppt/tags/tag117.xml" ContentType="application/vnd.openxmlformats-officedocument.presentationml.tags+xml"/>
  <Override PartName="/ppt/tags/tag164.xml" ContentType="application/vnd.openxmlformats-officedocument.presentationml.tags+xml"/>
  <Override PartName="/ppt/theme/theme7.xml" ContentType="application/vnd.openxmlformats-officedocument.theme+xml"/>
  <Override PartName="/ppt/slideLayouts/slideLayout211.xml" ContentType="application/vnd.openxmlformats-officedocument.presentationml.slideLayout+xml"/>
  <Override PartName="/ppt/tags/tag142.xml" ContentType="application/vnd.openxmlformats-officedocument.presentationml.tags+xml"/>
  <Override PartName="/ppt/slideLayouts/slideLayout48.xml" ContentType="application/vnd.openxmlformats-officedocument.presentationml.slideLayout+xml"/>
  <Override PartName="/ppt/slideLayouts/slideLayout95.xml" ContentType="application/vnd.openxmlformats-officedocument.presentationml.slideLayout+xml"/>
  <Override PartName="/ppt/slideLayouts/slideLayout148.xml" ContentType="application/vnd.openxmlformats-officedocument.presentationml.slideLayout+xml"/>
  <Override PartName="/ppt/slideLayouts/slideLayout195.xml" ContentType="application/vnd.openxmlformats-officedocument.presentationml.slideLayout+xml"/>
  <Override PartName="/ppt/slideLayouts/slideLayout4.xml" ContentType="application/vnd.openxmlformats-officedocument.presentationml.slideLayout+xml"/>
  <Override PartName="/ppt/slideLayouts/slideLayout126.xml" ContentType="application/vnd.openxmlformats-officedocument.presentationml.slideLayout+xml"/>
  <Override PartName="/ppt/slideLayouts/slideLayout173.xml" ContentType="application/vnd.openxmlformats-officedocument.presentationml.slideLayout+xml"/>
  <Override PartName="/ppt/tags/tag120.xml" ContentType="application/vnd.openxmlformats-officedocument.presentationml.tags+xml"/>
  <Override PartName="/ppt/slides/slide2.xml" ContentType="application/vnd.openxmlformats-officedocument.presentationml.slide+xml"/>
  <Override PartName="/ppt/slideLayouts/slideLayout26.xml" ContentType="application/vnd.openxmlformats-officedocument.presentationml.slideLayout+xml"/>
  <Override PartName="/ppt/slideLayouts/slideLayout73.xml" ContentType="application/vnd.openxmlformats-officedocument.presentationml.slideLayout+xml"/>
  <Override PartName="/ppt/tags/tag87.xml" ContentType="application/vnd.openxmlformats-officedocument.presentationml.tags+xml"/>
  <Override PartName="/ppt/slideLayouts/slideLayout51.xml" ContentType="application/vnd.openxmlformats-officedocument.presentationml.slideLayout+xml"/>
  <Override PartName="/ppt/slideLayouts/slideLayout104.xml" ContentType="application/vnd.openxmlformats-officedocument.presentationml.slideLayout+xml"/>
  <Override PartName="/ppt/slideLayouts/slideLayout151.xml" ContentType="application/vnd.openxmlformats-officedocument.presentationml.slideLayout+xml"/>
  <Override PartName="/ppt/tags/tag18.xml" ContentType="application/vnd.openxmlformats-officedocument.presentationml.tags+xml"/>
  <Override PartName="/ppt/tags/tag65.xml" ContentType="application/vnd.openxmlformats-officedocument.presentationml.tags+xml"/>
  <Override PartName="/ppt/slideLayouts/slideLayout227.xml" ContentType="application/vnd.openxmlformats-officedocument.presentationml.slideLayout+xml"/>
  <Override PartName="/ppt/tags/tag158.xml" ContentType="application/vnd.openxmlformats-officedocument.presentationml.tags+xml"/>
  <Override PartName="/ppt/slideMasters/slideMaster13.xml" ContentType="application/vnd.openxmlformats-officedocument.presentationml.slideMaster+xml"/>
  <Override PartName="/ppt/tags/tag43.xml" ContentType="application/vnd.openxmlformats-officedocument.presentationml.tags+xml"/>
  <Override PartName="/ppt/tags/tag90.xml" ContentType="application/vnd.openxmlformats-officedocument.presentationml.tags+xml"/>
  <Override PartName="/ppt/slideLayouts/slideLayout205.xml" ContentType="application/vnd.openxmlformats-officedocument.presentationml.slideLayout+xml"/>
  <Override PartName="/ppt/slideLayouts/slideLayout89.xml" ContentType="application/vnd.openxmlformats-officedocument.presentationml.slideLayout+xml"/>
  <Override PartName="/ppt/theme/theme12.xml" ContentType="application/vnd.openxmlformats-officedocument.theme+xml"/>
  <Override PartName="/ppt/slideLayouts/slideLayout189.xml" ContentType="application/vnd.openxmlformats-officedocument.presentationml.slideLayout+xml"/>
  <Override PartName="/ppt/tags/tag136.xml" ContentType="application/vnd.openxmlformats-officedocument.presentationml.tags+xml"/>
  <Override PartName="/ppt/tags/tag183.xml" ContentType="application/vnd.openxmlformats-officedocument.presentationml.tags+xml"/>
  <Override PartName="/ppt/tags/tag21.xml" ContentType="application/vnd.openxmlformats-officedocument.presentationml.tags+xml"/>
  <Override PartName="/ppt/tags/tag114.xml" ContentType="application/vnd.openxmlformats-officedocument.presentationml.tags+xml"/>
  <Override PartName="/ppt/slideLayouts/slideLayout230.xml" ContentType="application/vnd.openxmlformats-officedocument.presentationml.slideLayout+xml"/>
  <Override PartName="/ppt/tags/tag161.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6"/>
    <p:sldMasterId id="2147483952" r:id="rId7"/>
    <p:sldMasterId id="2147484226" r:id="rId8"/>
    <p:sldMasterId id="2147484240" r:id="rId9"/>
    <p:sldMasterId id="2147484661" r:id="rId10"/>
    <p:sldMasterId id="2147485059" r:id="rId11"/>
    <p:sldMasterId id="2147485381" r:id="rId12"/>
    <p:sldMasterId id="2147485394" r:id="rId13"/>
    <p:sldMasterId id="2147485408" r:id="rId14"/>
    <p:sldMasterId id="2147485421" r:id="rId15"/>
    <p:sldMasterId id="2147485435" r:id="rId16"/>
    <p:sldMasterId id="2147485448" r:id="rId17"/>
    <p:sldMasterId id="2147485462" r:id="rId18"/>
    <p:sldMasterId id="2147485477" r:id="rId19"/>
    <p:sldMasterId id="2147485493" r:id="rId20"/>
    <p:sldMasterId id="2147485503" r:id="rId21"/>
    <p:sldMasterId id="2147485517" r:id="rId22"/>
    <p:sldMasterId id="2147485533" r:id="rId23"/>
    <p:sldMasterId id="2147485538" r:id="rId24"/>
    <p:sldMasterId id="2147485554" r:id="rId25"/>
  </p:sldMasterIdLst>
  <p:notesMasterIdLst>
    <p:notesMasterId r:id="rId45"/>
  </p:notesMasterIdLst>
  <p:handoutMasterIdLst>
    <p:handoutMasterId r:id="rId46"/>
  </p:handoutMasterIdLst>
  <p:sldIdLst>
    <p:sldId id="705" r:id="rId26"/>
    <p:sldId id="749" r:id="rId27"/>
    <p:sldId id="778" r:id="rId28"/>
    <p:sldId id="782" r:id="rId29"/>
    <p:sldId id="783" r:id="rId30"/>
    <p:sldId id="785" r:id="rId31"/>
    <p:sldId id="786" r:id="rId32"/>
    <p:sldId id="755" r:id="rId33"/>
    <p:sldId id="751" r:id="rId34"/>
    <p:sldId id="753" r:id="rId35"/>
    <p:sldId id="752" r:id="rId36"/>
    <p:sldId id="750" r:id="rId37"/>
    <p:sldId id="769" r:id="rId38"/>
    <p:sldId id="731" r:id="rId39"/>
    <p:sldId id="754" r:id="rId40"/>
    <p:sldId id="779" r:id="rId41"/>
    <p:sldId id="771" r:id="rId42"/>
    <p:sldId id="773" r:id="rId43"/>
    <p:sldId id="714" r:id="rId44"/>
  </p:sldIdLst>
  <p:sldSz cx="9144000" cy="6858000" type="screen4x3"/>
  <p:notesSz cx="9926638" cy="6797675"/>
  <p:custDataLst>
    <p:tags r:id="rId47"/>
  </p:custDataLst>
  <p:defaultTextStyle>
    <a:defPPr>
      <a:defRPr lang="en-ZA"/>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521415D9-36F7-43E2-AB2F-B90AF26B5E84}">
      <p14:sectionLst xmlns:p14="http://schemas.microsoft.com/office/powerpoint/2010/main" xmlns="">
        <p14:section name="Default Section" id="{E81C3F87-D290-49A5-8EE7-A6ADAAC13E4C}">
          <p14:sldIdLst>
            <p14:sldId id="705"/>
            <p14:sldId id="749"/>
            <p14:sldId id="778"/>
            <p14:sldId id="782"/>
            <p14:sldId id="783"/>
            <p14:sldId id="785"/>
            <p14:sldId id="786"/>
            <p14:sldId id="755"/>
            <p14:sldId id="751"/>
            <p14:sldId id="753"/>
            <p14:sldId id="752"/>
            <p14:sldId id="750"/>
            <p14:sldId id="769"/>
            <p14:sldId id="731"/>
            <p14:sldId id="754"/>
            <p14:sldId id="779"/>
            <p14:sldId id="771"/>
            <p14:sldId id="773"/>
            <p14:sldId id="714"/>
          </p14:sldIdLst>
        </p14:section>
        <p14:section name="Untitled Section" id="{375BD1A7-9506-4B23-87C4-EB737B5BF670}">
          <p14:sldIdLst/>
        </p14:section>
      </p14:sectionLst>
    </p:ext>
    <p:ext uri="{EFAFB233-063F-42B5-8137-9DF3F51BA10A}">
      <p15:sldGuideLst xmlns:p15="http://schemas.microsoft.com/office/powerpoint/2012/main" xmlns="">
        <p15:guide id="2" orient="horz" pos="366" userDrawn="1">
          <p15:clr>
            <a:srgbClr val="A4A3A4"/>
          </p15:clr>
        </p15:guide>
        <p15:guide id="9" pos="113" userDrawn="1">
          <p15:clr>
            <a:srgbClr val="A4A3A4"/>
          </p15:clr>
        </p15:guide>
        <p15:guide id="10" orient="horz" pos="4164" userDrawn="1">
          <p15:clr>
            <a:srgbClr val="A4A3A4"/>
          </p15:clr>
        </p15:guide>
        <p15:guide id="11" pos="564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0"/>
      </p:ext>
    </p:extLst>
  </p:showPr>
  <p:clrMru>
    <a:srgbClr val="006600"/>
    <a:srgbClr val="003896"/>
    <a:srgbClr val="993300"/>
    <a:srgbClr val="FF9900"/>
    <a:srgbClr val="003399"/>
    <a:srgbClr val="FFFFCC"/>
    <a:srgbClr val="00102A"/>
    <a:srgbClr val="009999"/>
    <a:srgbClr val="006699"/>
    <a:srgbClr val="3366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5758" autoAdjust="0"/>
    <p:restoredTop sz="92540" autoAdjust="0"/>
  </p:normalViewPr>
  <p:slideViewPr>
    <p:cSldViewPr snapToGrid="0" snapToObjects="1">
      <p:cViewPr varScale="1">
        <p:scale>
          <a:sx n="116" d="100"/>
          <a:sy n="116" d="100"/>
        </p:scale>
        <p:origin x="-1494" y="-114"/>
      </p:cViewPr>
      <p:guideLst>
        <p:guide orient="horz" pos="366"/>
        <p:guide orient="horz" pos="4164"/>
        <p:guide pos="113"/>
        <p:guide pos="5647"/>
      </p:guideLst>
    </p:cSldViewPr>
  </p:slideViewPr>
  <p:notesTextViewPr>
    <p:cViewPr>
      <p:scale>
        <a:sx n="100" d="100"/>
        <a:sy n="100" d="100"/>
      </p:scale>
      <p:origin x="0" y="0"/>
    </p:cViewPr>
  </p:notesTextViewPr>
  <p:sorterViewPr>
    <p:cViewPr varScale="1">
      <p:scale>
        <a:sx n="1" d="1"/>
        <a:sy n="1" d="1"/>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8.xml"/><Relationship Id="rId18" Type="http://schemas.openxmlformats.org/officeDocument/2006/relationships/slideMaster" Target="slideMasters/slideMaster13.xml"/><Relationship Id="rId26" Type="http://schemas.openxmlformats.org/officeDocument/2006/relationships/slide" Target="slides/slide1.xml"/><Relationship Id="rId39"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slideMaster" Target="slideMasters/slideMaster16.xml"/><Relationship Id="rId34" Type="http://schemas.openxmlformats.org/officeDocument/2006/relationships/slide" Target="slides/slide9.xml"/><Relationship Id="rId42" Type="http://schemas.openxmlformats.org/officeDocument/2006/relationships/slide" Target="slides/slide17.xml"/><Relationship Id="rId47" Type="http://schemas.openxmlformats.org/officeDocument/2006/relationships/tags" Target="tags/tag1.xml"/><Relationship Id="rId50" Type="http://schemas.openxmlformats.org/officeDocument/2006/relationships/theme" Target="theme/theme1.xml"/><Relationship Id="rId7" Type="http://schemas.openxmlformats.org/officeDocument/2006/relationships/slideMaster" Target="slideMasters/slideMaster2.xml"/><Relationship Id="rId12" Type="http://schemas.openxmlformats.org/officeDocument/2006/relationships/slideMaster" Target="slideMasters/slideMaster7.xml"/><Relationship Id="rId17" Type="http://schemas.openxmlformats.org/officeDocument/2006/relationships/slideMaster" Target="slideMasters/slideMaster12.xml"/><Relationship Id="rId25" Type="http://schemas.openxmlformats.org/officeDocument/2006/relationships/slideMaster" Target="slideMasters/slideMaster20.xml"/><Relationship Id="rId33" Type="http://schemas.openxmlformats.org/officeDocument/2006/relationships/slide" Target="slides/slide8.xml"/><Relationship Id="rId38" Type="http://schemas.openxmlformats.org/officeDocument/2006/relationships/slide" Target="slides/slide13.xml"/><Relationship Id="rId46"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Master" Target="slideMasters/slideMaster11.xml"/><Relationship Id="rId20" Type="http://schemas.openxmlformats.org/officeDocument/2006/relationships/slideMaster" Target="slideMasters/slideMaster15.xml"/><Relationship Id="rId29" Type="http://schemas.openxmlformats.org/officeDocument/2006/relationships/slide" Target="slides/slide4.xml"/><Relationship Id="rId41"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Master" Target="slideMasters/slideMaster6.xml"/><Relationship Id="rId24" Type="http://schemas.openxmlformats.org/officeDocument/2006/relationships/slideMaster" Target="slideMasters/slideMaster19.xml"/><Relationship Id="rId32" Type="http://schemas.openxmlformats.org/officeDocument/2006/relationships/slide" Target="slides/slide7.xml"/><Relationship Id="rId37" Type="http://schemas.openxmlformats.org/officeDocument/2006/relationships/slide" Target="slides/slide12.xml"/><Relationship Id="rId40" Type="http://schemas.openxmlformats.org/officeDocument/2006/relationships/slide" Target="slides/slide15.xml"/><Relationship Id="rId45" Type="http://schemas.openxmlformats.org/officeDocument/2006/relationships/notesMaster" Target="notesMasters/notesMaster1.xml"/><Relationship Id="rId5" Type="http://schemas.openxmlformats.org/officeDocument/2006/relationships/customXml" Target="../customXml/item5.xml"/><Relationship Id="rId15" Type="http://schemas.openxmlformats.org/officeDocument/2006/relationships/slideMaster" Target="slideMasters/slideMaster10.xml"/><Relationship Id="rId23" Type="http://schemas.openxmlformats.org/officeDocument/2006/relationships/slideMaster" Target="slideMasters/slideMaster18.xml"/><Relationship Id="rId28" Type="http://schemas.openxmlformats.org/officeDocument/2006/relationships/slide" Target="slides/slide3.xml"/><Relationship Id="rId36" Type="http://schemas.openxmlformats.org/officeDocument/2006/relationships/slide" Target="slides/slide11.xml"/><Relationship Id="rId49" Type="http://schemas.openxmlformats.org/officeDocument/2006/relationships/viewProps" Target="viewProps.xml"/><Relationship Id="rId10" Type="http://schemas.openxmlformats.org/officeDocument/2006/relationships/slideMaster" Target="slideMasters/slideMaster5.xml"/><Relationship Id="rId19" Type="http://schemas.openxmlformats.org/officeDocument/2006/relationships/slideMaster" Target="slideMasters/slideMaster14.xml"/><Relationship Id="rId31" Type="http://schemas.openxmlformats.org/officeDocument/2006/relationships/slide" Target="slides/slide6.xml"/><Relationship Id="rId44" Type="http://schemas.openxmlformats.org/officeDocument/2006/relationships/slide" Target="slides/slide19.xml"/><Relationship Id="rId4" Type="http://schemas.openxmlformats.org/officeDocument/2006/relationships/customXml" Target="../customXml/item4.xml"/><Relationship Id="rId9" Type="http://schemas.openxmlformats.org/officeDocument/2006/relationships/slideMaster" Target="slideMasters/slideMaster4.xml"/><Relationship Id="rId14" Type="http://schemas.openxmlformats.org/officeDocument/2006/relationships/slideMaster" Target="slideMasters/slideMaster9.xml"/><Relationship Id="rId22" Type="http://schemas.openxmlformats.org/officeDocument/2006/relationships/slideMaster" Target="slideMasters/slideMaster17.xml"/><Relationship Id="rId27" Type="http://schemas.openxmlformats.org/officeDocument/2006/relationships/slide" Target="slides/slide2.xml"/><Relationship Id="rId30" Type="http://schemas.openxmlformats.org/officeDocument/2006/relationships/slide" Target="slides/slide5.xml"/><Relationship Id="rId35" Type="http://schemas.openxmlformats.org/officeDocument/2006/relationships/slide" Target="slides/slide10.xml"/><Relationship Id="rId43" Type="http://schemas.openxmlformats.org/officeDocument/2006/relationships/slide" Target="slides/slide18.xml"/><Relationship Id="rId48" Type="http://schemas.openxmlformats.org/officeDocument/2006/relationships/presProps" Target="presProps.xml"/><Relationship Id="rId8" Type="http://schemas.openxmlformats.org/officeDocument/2006/relationships/slideMaster" Target="slideMasters/slideMaster3.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chart1.xml><?xml version="1.0" encoding="utf-8"?>
<c:chartSpace xmlns:c="http://schemas.openxmlformats.org/drawingml/2006/chart" xmlns:a="http://schemas.openxmlformats.org/drawingml/2006/main" xmlns:r="http://schemas.openxmlformats.org/officeDocument/2006/relationships">
  <c:lang val="en-ZA"/>
  <c:chart>
    <c:autoTitleDeleted val="1"/>
    <c:plotArea>
      <c:layout>
        <c:manualLayout>
          <c:layoutTarget val="inner"/>
          <c:xMode val="edge"/>
          <c:yMode val="edge"/>
          <c:x val="1.793454138890288E-3"/>
          <c:y val="6.90410295730503E-3"/>
          <c:w val="0.95104295968784192"/>
          <c:h val="0.96774193548387133"/>
        </c:manualLayout>
      </c:layout>
      <c:barChart>
        <c:barDir val="col"/>
        <c:grouping val="stacked"/>
        <c:ser>
          <c:idx val="0"/>
          <c:order val="0"/>
          <c:spPr>
            <a:solidFill>
              <a:schemeClr val="accent1"/>
            </a:solidFill>
            <a:ln w="25400">
              <a:noFill/>
            </a:ln>
          </c:spPr>
          <c:dPt>
            <c:idx val="20"/>
            <c:spPr/>
            <c:extLst xmlns:c16r2="http://schemas.microsoft.com/office/drawing/2015/06/chart">
              <c:ext xmlns:c16="http://schemas.microsoft.com/office/drawing/2014/chart" uri="{C3380CC4-5D6E-409C-BE32-E72D297353CC}">
                <c16:uniqueId val="{00000001-4639-4D33-AB0B-9DF1B04F3FFD}"/>
              </c:ext>
            </c:extLst>
          </c:dPt>
          <c:val>
            <c:numRef>
              <c:f>Sheet1!$I$2:$AC$2</c:f>
              <c:numCache>
                <c:formatCode>#,##0_);\(#,##0\)</c:formatCode>
                <c:ptCount val="21"/>
                <c:pt idx="0">
                  <c:v>5589.0000000006357</c:v>
                </c:pt>
                <c:pt idx="1">
                  <c:v>6012.0000000006839</c:v>
                </c:pt>
                <c:pt idx="2">
                  <c:v>6005.000000000683</c:v>
                </c:pt>
                <c:pt idx="3">
                  <c:v>7342.0000000008349</c:v>
                </c:pt>
                <c:pt idx="4">
                  <c:v>9180.0000000010441</c:v>
                </c:pt>
                <c:pt idx="5">
                  <c:v>9604.0000000010914</c:v>
                </c:pt>
                <c:pt idx="6">
                  <c:v>10223.000000001162</c:v>
                </c:pt>
                <c:pt idx="7">
                  <c:v>9674.0000000011005</c:v>
                </c:pt>
                <c:pt idx="8">
                  <c:v>9527.0000000010823</c:v>
                </c:pt>
                <c:pt idx="9">
                  <c:v>9774</c:v>
                </c:pt>
                <c:pt idx="10" formatCode="#,##0">
                  <c:v>9407</c:v>
                </c:pt>
                <c:pt idx="11" formatCode="#,##0">
                  <c:v>9827</c:v>
                </c:pt>
                <c:pt idx="12" formatCode="#,##0">
                  <c:v>10453</c:v>
                </c:pt>
                <c:pt idx="13" formatCode="#,##0">
                  <c:v>11454</c:v>
                </c:pt>
                <c:pt idx="14" formatCode="#,##0">
                  <c:v>11074</c:v>
                </c:pt>
                <c:pt idx="15" formatCode="#,##0">
                  <c:v>11245</c:v>
                </c:pt>
                <c:pt idx="16" formatCode="#,##0">
                  <c:v>12428</c:v>
                </c:pt>
                <c:pt idx="17" formatCode="#,##0">
                  <c:v>12973</c:v>
                </c:pt>
                <c:pt idx="18" formatCode="#,##0">
                  <c:v>13522</c:v>
                </c:pt>
                <c:pt idx="19" formatCode="#,##0">
                  <c:v>13030</c:v>
                </c:pt>
                <c:pt idx="20" formatCode="#,##0">
                  <c:v>13337</c:v>
                </c:pt>
              </c:numCache>
            </c:numRef>
          </c:val>
          <c:extLst xmlns:c16r2="http://schemas.microsoft.com/office/drawing/2015/06/chart">
            <c:ext xmlns:c16="http://schemas.microsoft.com/office/drawing/2014/chart" uri="{C3380CC4-5D6E-409C-BE32-E72D297353CC}">
              <c16:uniqueId val="{00000002-4639-4D33-AB0B-9DF1B04F3FFD}"/>
            </c:ext>
          </c:extLst>
        </c:ser>
        <c:dLbls/>
        <c:gapWidth val="80"/>
        <c:overlap val="100"/>
        <c:axId val="110539136"/>
        <c:axId val="110540672"/>
      </c:barChart>
      <c:catAx>
        <c:axId val="110539136"/>
        <c:scaling>
          <c:orientation val="minMax"/>
        </c:scaling>
        <c:axPos val="b"/>
        <c:numFmt formatCode="General" sourceLinked="1"/>
        <c:majorTickMark val="none"/>
        <c:tickLblPos val="none"/>
        <c:spPr>
          <a:ln w="12700">
            <a:solidFill>
              <a:schemeClr val="tx1"/>
            </a:solidFill>
            <a:prstDash val="solid"/>
          </a:ln>
        </c:spPr>
        <c:crossAx val="110540672"/>
        <c:crossesAt val="0"/>
        <c:auto val="1"/>
        <c:lblAlgn val="ctr"/>
        <c:lblOffset val="100"/>
        <c:tickLblSkip val="1"/>
        <c:tickMarkSkip val="1"/>
      </c:catAx>
      <c:valAx>
        <c:axId val="110540672"/>
        <c:scaling>
          <c:orientation val="minMax"/>
          <c:max val="13600"/>
          <c:min val="2200"/>
        </c:scaling>
        <c:axPos val="l"/>
        <c:numFmt formatCode="#,##0_);\(#,##0\)" sourceLinked="1"/>
        <c:majorTickMark val="none"/>
        <c:tickLblPos val="none"/>
        <c:spPr>
          <a:ln w="9525">
            <a:noFill/>
          </a:ln>
        </c:spPr>
        <c:crossAx val="110539136"/>
        <c:crosses val="autoZero"/>
        <c:crossBetween val="between"/>
      </c:valAx>
      <c:spPr>
        <a:noFill/>
        <a:ln w="25400">
          <a:noFill/>
        </a:ln>
      </c:spPr>
    </c:plotArea>
    <c:plotVisOnly val="1"/>
    <c:dispBlanksAs val="gap"/>
  </c:chart>
  <c:spPr>
    <a:noFill/>
    <a:ln>
      <a:noFill/>
    </a:ln>
  </c:spPr>
  <c:txPr>
    <a:bodyPr/>
    <a:lstStyle/>
    <a:p>
      <a:pPr>
        <a:defRPr sz="1200" b="1" i="0" u="none" strike="noStrike" baseline="0">
          <a:solidFill>
            <a:schemeClr val="tx1"/>
          </a:solidFill>
          <a:latin typeface="Calibri"/>
          <a:ea typeface="Calibri"/>
          <a:cs typeface="Calibri"/>
        </a:defRPr>
      </a:pPr>
      <a:endParaRPr lang="en-US"/>
    </a:p>
  </c:txPr>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46.e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51.e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bwMode="auto">
          <a:xfrm>
            <a:off x="18" y="11"/>
            <a:ext cx="4301437" cy="3397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0452" tIns="45226" rIns="90452" bIns="45226" numCol="1" anchor="t" anchorCtr="0" compatLnSpc="1">
            <a:prstTxWarp prst="textNoShape">
              <a:avLst/>
            </a:prstTxWarp>
          </a:bodyPr>
          <a:lstStyle>
            <a:lvl1pPr eaLnBrk="0" hangingPunct="0">
              <a:defRPr sz="1200"/>
            </a:lvl1pPr>
          </a:lstStyle>
          <a:p>
            <a:pPr>
              <a:defRPr/>
            </a:pPr>
            <a:endParaRPr lang="en-GB"/>
          </a:p>
        </p:txBody>
      </p:sp>
      <p:sp>
        <p:nvSpPr>
          <p:cNvPr id="49155" name="Rectangle 3"/>
          <p:cNvSpPr>
            <a:spLocks noGrp="1" noChangeArrowheads="1"/>
          </p:cNvSpPr>
          <p:nvPr>
            <p:ph type="dt" sz="quarter" idx="1"/>
          </p:nvPr>
        </p:nvSpPr>
        <p:spPr bwMode="auto">
          <a:xfrm>
            <a:off x="5623647" y="11"/>
            <a:ext cx="4301437" cy="3397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0452" tIns="45226" rIns="90452" bIns="45226" numCol="1" anchor="t" anchorCtr="0" compatLnSpc="1">
            <a:prstTxWarp prst="textNoShape">
              <a:avLst/>
            </a:prstTxWarp>
          </a:bodyPr>
          <a:lstStyle>
            <a:lvl1pPr algn="r" eaLnBrk="0" hangingPunct="0">
              <a:defRPr sz="1200"/>
            </a:lvl1pPr>
          </a:lstStyle>
          <a:p>
            <a:pPr>
              <a:defRPr/>
            </a:pPr>
            <a:fld id="{BD23779B-0A45-4EC7-86F2-12FEA9EAC7D9}" type="datetimeFigureOut">
              <a:rPr lang="en-GB"/>
              <a:pPr>
                <a:defRPr/>
              </a:pPr>
              <a:t>08/03/2018</a:t>
            </a:fld>
            <a:endParaRPr lang="en-GB" dirty="0"/>
          </a:p>
        </p:txBody>
      </p:sp>
      <p:sp>
        <p:nvSpPr>
          <p:cNvPr id="49156" name="Rectangle 4"/>
          <p:cNvSpPr>
            <a:spLocks noGrp="1" noChangeArrowheads="1"/>
          </p:cNvSpPr>
          <p:nvPr>
            <p:ph type="ftr" sz="quarter" idx="2"/>
          </p:nvPr>
        </p:nvSpPr>
        <p:spPr bwMode="auto">
          <a:xfrm>
            <a:off x="18" y="6456373"/>
            <a:ext cx="4301437" cy="3397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0452" tIns="45226" rIns="90452" bIns="45226" numCol="1" anchor="b" anchorCtr="0" compatLnSpc="1">
            <a:prstTxWarp prst="textNoShape">
              <a:avLst/>
            </a:prstTxWarp>
          </a:bodyPr>
          <a:lstStyle>
            <a:lvl1pPr eaLnBrk="0" hangingPunct="0">
              <a:defRPr sz="1200"/>
            </a:lvl1pPr>
          </a:lstStyle>
          <a:p>
            <a:pPr>
              <a:defRPr/>
            </a:pPr>
            <a:endParaRPr lang="en-GB"/>
          </a:p>
        </p:txBody>
      </p:sp>
      <p:sp>
        <p:nvSpPr>
          <p:cNvPr id="49157" name="Rectangle 5"/>
          <p:cNvSpPr>
            <a:spLocks noGrp="1" noChangeArrowheads="1"/>
          </p:cNvSpPr>
          <p:nvPr>
            <p:ph type="sldNum" sz="quarter" idx="3"/>
          </p:nvPr>
        </p:nvSpPr>
        <p:spPr bwMode="auto">
          <a:xfrm>
            <a:off x="5623647" y="6456373"/>
            <a:ext cx="4301437" cy="3397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0452" tIns="45226" rIns="90452" bIns="45226" numCol="1" anchor="b" anchorCtr="0" compatLnSpc="1">
            <a:prstTxWarp prst="textNoShape">
              <a:avLst/>
            </a:prstTxWarp>
          </a:bodyPr>
          <a:lstStyle>
            <a:lvl1pPr algn="r" eaLnBrk="0" hangingPunct="0">
              <a:defRPr sz="1200"/>
            </a:lvl1pPr>
          </a:lstStyle>
          <a:p>
            <a:pPr>
              <a:defRPr/>
            </a:pPr>
            <a:fld id="{38342DC7-BEFA-4E1B-93F0-FC71E5AC1D20}" type="slidenum">
              <a:rPr lang="en-GB"/>
              <a:pPr>
                <a:defRPr/>
              </a:pPr>
              <a:t>‹#›</a:t>
            </a:fld>
            <a:endParaRPr lang="en-GB" dirty="0"/>
          </a:p>
        </p:txBody>
      </p:sp>
    </p:spTree>
    <p:extLst>
      <p:ext uri="{BB962C8B-B14F-4D97-AF65-F5344CB8AC3E}">
        <p14:creationId xmlns:p14="http://schemas.microsoft.com/office/powerpoint/2010/main" xmlns="" val="41817289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8386" name="Rectangle 2"/>
          <p:cNvSpPr>
            <a:spLocks noGrp="1" noChangeArrowheads="1"/>
          </p:cNvSpPr>
          <p:nvPr>
            <p:ph type="hdr" sz="quarter"/>
          </p:nvPr>
        </p:nvSpPr>
        <p:spPr bwMode="auto">
          <a:xfrm>
            <a:off x="18" y="11"/>
            <a:ext cx="4301437" cy="339725"/>
          </a:xfrm>
          <a:prstGeom prst="rect">
            <a:avLst/>
          </a:prstGeom>
          <a:noFill/>
          <a:ln w="9525">
            <a:noFill/>
            <a:miter lim="800000"/>
            <a:headEnd/>
            <a:tailEnd/>
          </a:ln>
          <a:effectLst/>
        </p:spPr>
        <p:txBody>
          <a:bodyPr vert="horz" wrap="square" lIns="95617" tIns="47809" rIns="95617" bIns="47809" numCol="1" anchor="t" anchorCtr="0" compatLnSpc="1">
            <a:prstTxWarp prst="textNoShape">
              <a:avLst/>
            </a:prstTxWarp>
          </a:bodyPr>
          <a:lstStyle>
            <a:lvl1pPr>
              <a:defRPr sz="1300"/>
            </a:lvl1pPr>
          </a:lstStyle>
          <a:p>
            <a:pPr>
              <a:defRPr/>
            </a:pPr>
            <a:endParaRPr lang="en-ZA"/>
          </a:p>
        </p:txBody>
      </p:sp>
      <p:sp>
        <p:nvSpPr>
          <p:cNvPr id="528387" name="Rectangle 3"/>
          <p:cNvSpPr>
            <a:spLocks noGrp="1" noChangeArrowheads="1"/>
          </p:cNvSpPr>
          <p:nvPr>
            <p:ph type="dt" idx="1"/>
          </p:nvPr>
        </p:nvSpPr>
        <p:spPr bwMode="auto">
          <a:xfrm>
            <a:off x="5623647" y="11"/>
            <a:ext cx="4301437" cy="339725"/>
          </a:xfrm>
          <a:prstGeom prst="rect">
            <a:avLst/>
          </a:prstGeom>
          <a:noFill/>
          <a:ln w="9525">
            <a:noFill/>
            <a:miter lim="800000"/>
            <a:headEnd/>
            <a:tailEnd/>
          </a:ln>
          <a:effectLst/>
        </p:spPr>
        <p:txBody>
          <a:bodyPr vert="horz" wrap="square" lIns="95617" tIns="47809" rIns="95617" bIns="47809" numCol="1" anchor="t" anchorCtr="0" compatLnSpc="1">
            <a:prstTxWarp prst="textNoShape">
              <a:avLst/>
            </a:prstTxWarp>
          </a:bodyPr>
          <a:lstStyle>
            <a:lvl1pPr algn="r">
              <a:defRPr sz="1300"/>
            </a:lvl1pPr>
          </a:lstStyle>
          <a:p>
            <a:pPr>
              <a:defRPr/>
            </a:pPr>
            <a:endParaRPr lang="en-ZA"/>
          </a:p>
        </p:txBody>
      </p:sp>
      <p:sp>
        <p:nvSpPr>
          <p:cNvPr id="123908" name="Rectangle 4"/>
          <p:cNvSpPr>
            <a:spLocks noGrp="1" noRot="1" noChangeAspect="1" noChangeArrowheads="1" noTextEdit="1"/>
          </p:cNvSpPr>
          <p:nvPr>
            <p:ph type="sldImg" idx="2"/>
          </p:nvPr>
        </p:nvSpPr>
        <p:spPr bwMode="auto">
          <a:xfrm>
            <a:off x="3265488" y="511175"/>
            <a:ext cx="3397250" cy="2547938"/>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28389" name="Rectangle 5"/>
          <p:cNvSpPr>
            <a:spLocks noGrp="1" noChangeArrowheads="1"/>
          </p:cNvSpPr>
          <p:nvPr>
            <p:ph type="body" sz="quarter" idx="3"/>
          </p:nvPr>
        </p:nvSpPr>
        <p:spPr bwMode="auto">
          <a:xfrm>
            <a:off x="992038" y="3228996"/>
            <a:ext cx="7942580" cy="3057525"/>
          </a:xfrm>
          <a:prstGeom prst="rect">
            <a:avLst/>
          </a:prstGeom>
          <a:noFill/>
          <a:ln w="9525">
            <a:noFill/>
            <a:miter lim="800000"/>
            <a:headEnd/>
            <a:tailEnd/>
          </a:ln>
          <a:effectLst/>
        </p:spPr>
        <p:txBody>
          <a:bodyPr vert="horz" wrap="square" lIns="95617" tIns="47809" rIns="95617" bIns="47809" numCol="1" anchor="t" anchorCtr="0" compatLnSpc="1">
            <a:prstTxWarp prst="textNoShape">
              <a:avLst/>
            </a:prstTxWarp>
          </a:bodyPr>
          <a:lstStyle/>
          <a:p>
            <a:pPr lvl="0"/>
            <a:r>
              <a:rPr lang="en-ZA" noProof="0" smtClean="0"/>
              <a:t>Click to edit Master text styles</a:t>
            </a:r>
          </a:p>
          <a:p>
            <a:pPr lvl="1"/>
            <a:r>
              <a:rPr lang="en-ZA" noProof="0" smtClean="0"/>
              <a:t>Second level</a:t>
            </a:r>
          </a:p>
          <a:p>
            <a:pPr lvl="2"/>
            <a:r>
              <a:rPr lang="en-ZA" noProof="0" smtClean="0"/>
              <a:t>Third level</a:t>
            </a:r>
          </a:p>
          <a:p>
            <a:pPr lvl="3"/>
            <a:r>
              <a:rPr lang="en-ZA" noProof="0" smtClean="0"/>
              <a:t>Fourth level</a:t>
            </a:r>
          </a:p>
          <a:p>
            <a:pPr lvl="4"/>
            <a:r>
              <a:rPr lang="en-ZA" noProof="0" smtClean="0"/>
              <a:t>Fifth level</a:t>
            </a:r>
          </a:p>
        </p:txBody>
      </p:sp>
      <p:sp>
        <p:nvSpPr>
          <p:cNvPr id="528390" name="Rectangle 6"/>
          <p:cNvSpPr>
            <a:spLocks noGrp="1" noChangeArrowheads="1"/>
          </p:cNvSpPr>
          <p:nvPr>
            <p:ph type="ftr" sz="quarter" idx="4"/>
          </p:nvPr>
        </p:nvSpPr>
        <p:spPr bwMode="auto">
          <a:xfrm>
            <a:off x="18" y="6456373"/>
            <a:ext cx="4301437" cy="339725"/>
          </a:xfrm>
          <a:prstGeom prst="rect">
            <a:avLst/>
          </a:prstGeom>
          <a:noFill/>
          <a:ln w="9525">
            <a:noFill/>
            <a:miter lim="800000"/>
            <a:headEnd/>
            <a:tailEnd/>
          </a:ln>
          <a:effectLst/>
        </p:spPr>
        <p:txBody>
          <a:bodyPr vert="horz" wrap="square" lIns="95617" tIns="47809" rIns="95617" bIns="47809" numCol="1" anchor="b" anchorCtr="0" compatLnSpc="1">
            <a:prstTxWarp prst="textNoShape">
              <a:avLst/>
            </a:prstTxWarp>
          </a:bodyPr>
          <a:lstStyle>
            <a:lvl1pPr>
              <a:defRPr sz="1300"/>
            </a:lvl1pPr>
          </a:lstStyle>
          <a:p>
            <a:pPr>
              <a:defRPr/>
            </a:pPr>
            <a:endParaRPr lang="en-ZA"/>
          </a:p>
        </p:txBody>
      </p:sp>
      <p:sp>
        <p:nvSpPr>
          <p:cNvPr id="528391" name="Rectangle 7"/>
          <p:cNvSpPr>
            <a:spLocks noGrp="1" noChangeArrowheads="1"/>
          </p:cNvSpPr>
          <p:nvPr>
            <p:ph type="sldNum" sz="quarter" idx="5"/>
          </p:nvPr>
        </p:nvSpPr>
        <p:spPr bwMode="auto">
          <a:xfrm>
            <a:off x="5623647" y="6456373"/>
            <a:ext cx="4301437" cy="339725"/>
          </a:xfrm>
          <a:prstGeom prst="rect">
            <a:avLst/>
          </a:prstGeom>
          <a:noFill/>
          <a:ln w="9525">
            <a:noFill/>
            <a:miter lim="800000"/>
            <a:headEnd/>
            <a:tailEnd/>
          </a:ln>
          <a:effectLst/>
        </p:spPr>
        <p:txBody>
          <a:bodyPr vert="horz" wrap="square" lIns="95617" tIns="47809" rIns="95617" bIns="47809" numCol="1" anchor="b" anchorCtr="0" compatLnSpc="1">
            <a:prstTxWarp prst="textNoShape">
              <a:avLst/>
            </a:prstTxWarp>
          </a:bodyPr>
          <a:lstStyle>
            <a:lvl1pPr algn="r">
              <a:defRPr sz="1300"/>
            </a:lvl1pPr>
          </a:lstStyle>
          <a:p>
            <a:pPr>
              <a:defRPr/>
            </a:pPr>
            <a:fld id="{D29132D2-5326-4950-97D7-E6EDF4F150CA}" type="slidenum">
              <a:rPr lang="en-ZA"/>
              <a:pPr>
                <a:defRPr/>
              </a:pPr>
              <a:t>‹#›</a:t>
            </a:fld>
            <a:endParaRPr lang="en-ZA" dirty="0"/>
          </a:p>
        </p:txBody>
      </p:sp>
    </p:spTree>
    <p:extLst>
      <p:ext uri="{BB962C8B-B14F-4D97-AF65-F5344CB8AC3E}">
        <p14:creationId xmlns:p14="http://schemas.microsoft.com/office/powerpoint/2010/main" xmlns="" val="41430566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a:ln/>
        </p:spPr>
      </p:sp>
      <p:sp>
        <p:nvSpPr>
          <p:cNvPr id="145411"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dirty="0" smtClean="0"/>
          </a:p>
        </p:txBody>
      </p:sp>
      <p:sp>
        <p:nvSpPr>
          <p:cNvPr id="145412"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51743" eaLnBrk="0" hangingPunct="0">
              <a:spcBef>
                <a:spcPct val="30000"/>
              </a:spcBef>
              <a:defRPr sz="1200">
                <a:solidFill>
                  <a:schemeClr val="tx1"/>
                </a:solidFill>
                <a:latin typeface="Arial" charset="0"/>
                <a:cs typeface="Arial" charset="0"/>
              </a:defRPr>
            </a:lvl1pPr>
            <a:lvl2pPr marL="747913" indent="-285683" defTabSz="951743" eaLnBrk="0" hangingPunct="0">
              <a:spcBef>
                <a:spcPct val="30000"/>
              </a:spcBef>
              <a:defRPr sz="1200">
                <a:solidFill>
                  <a:schemeClr val="tx1"/>
                </a:solidFill>
                <a:latin typeface="Arial" charset="0"/>
                <a:cs typeface="Arial" charset="0"/>
              </a:defRPr>
            </a:lvl2pPr>
            <a:lvl3pPr marL="1152363" indent="-227905" defTabSz="951743" eaLnBrk="0" hangingPunct="0">
              <a:spcBef>
                <a:spcPct val="30000"/>
              </a:spcBef>
              <a:defRPr sz="1200">
                <a:solidFill>
                  <a:schemeClr val="tx1"/>
                </a:solidFill>
                <a:latin typeface="Arial" charset="0"/>
                <a:cs typeface="Arial" charset="0"/>
              </a:defRPr>
            </a:lvl3pPr>
            <a:lvl4pPr marL="1614592" indent="-227905" defTabSz="951743" eaLnBrk="0" hangingPunct="0">
              <a:spcBef>
                <a:spcPct val="30000"/>
              </a:spcBef>
              <a:defRPr sz="1200">
                <a:solidFill>
                  <a:schemeClr val="tx1"/>
                </a:solidFill>
                <a:latin typeface="Arial" charset="0"/>
                <a:cs typeface="Arial" charset="0"/>
              </a:defRPr>
            </a:lvl4pPr>
            <a:lvl5pPr marL="2076821" indent="-227905" defTabSz="951743" eaLnBrk="0" hangingPunct="0">
              <a:spcBef>
                <a:spcPct val="30000"/>
              </a:spcBef>
              <a:defRPr sz="1200">
                <a:solidFill>
                  <a:schemeClr val="tx1"/>
                </a:solidFill>
                <a:latin typeface="Arial" charset="0"/>
                <a:cs typeface="Arial" charset="0"/>
              </a:defRPr>
            </a:lvl5pPr>
            <a:lvl6pPr marL="2539051" indent="-227905" defTabSz="951743" eaLnBrk="0" fontAlgn="base" hangingPunct="0">
              <a:spcBef>
                <a:spcPct val="30000"/>
              </a:spcBef>
              <a:spcAft>
                <a:spcPct val="0"/>
              </a:spcAft>
              <a:defRPr sz="1200">
                <a:solidFill>
                  <a:schemeClr val="tx1"/>
                </a:solidFill>
                <a:latin typeface="Arial" charset="0"/>
                <a:cs typeface="Arial" charset="0"/>
              </a:defRPr>
            </a:lvl6pPr>
            <a:lvl7pPr marL="3001280" indent="-227905" defTabSz="951743" eaLnBrk="0" fontAlgn="base" hangingPunct="0">
              <a:spcBef>
                <a:spcPct val="30000"/>
              </a:spcBef>
              <a:spcAft>
                <a:spcPct val="0"/>
              </a:spcAft>
              <a:defRPr sz="1200">
                <a:solidFill>
                  <a:schemeClr val="tx1"/>
                </a:solidFill>
                <a:latin typeface="Arial" charset="0"/>
                <a:cs typeface="Arial" charset="0"/>
              </a:defRPr>
            </a:lvl7pPr>
            <a:lvl8pPr marL="3463509" indent="-227905" defTabSz="951743" eaLnBrk="0" fontAlgn="base" hangingPunct="0">
              <a:spcBef>
                <a:spcPct val="30000"/>
              </a:spcBef>
              <a:spcAft>
                <a:spcPct val="0"/>
              </a:spcAft>
              <a:defRPr sz="1200">
                <a:solidFill>
                  <a:schemeClr val="tx1"/>
                </a:solidFill>
                <a:latin typeface="Arial" charset="0"/>
                <a:cs typeface="Arial" charset="0"/>
              </a:defRPr>
            </a:lvl8pPr>
            <a:lvl9pPr marL="3925738" indent="-227905" defTabSz="951743" eaLnBrk="0" fontAlgn="base" hangingPunct="0">
              <a:spcBef>
                <a:spcPct val="30000"/>
              </a:spcBef>
              <a:spcAft>
                <a:spcPct val="0"/>
              </a:spcAft>
              <a:defRPr sz="1200">
                <a:solidFill>
                  <a:schemeClr val="tx1"/>
                </a:solidFill>
                <a:latin typeface="Arial" charset="0"/>
                <a:cs typeface="Arial" charset="0"/>
              </a:defRPr>
            </a:lvl9pPr>
          </a:lstStyle>
          <a:p>
            <a:pPr marL="0" marR="0" lvl="0" indent="0" algn="r" defTabSz="951743" rtl="0" eaLnBrk="1" fontAlgn="base" latinLnBrk="0" hangingPunct="1">
              <a:lnSpc>
                <a:spcPct val="100000"/>
              </a:lnSpc>
              <a:spcBef>
                <a:spcPct val="0"/>
              </a:spcBef>
              <a:spcAft>
                <a:spcPct val="0"/>
              </a:spcAft>
              <a:buClrTx/>
              <a:buSzTx/>
              <a:buFontTx/>
              <a:buNone/>
              <a:tabLst/>
              <a:defRPr/>
            </a:pPr>
            <a:fld id="{F75E748F-E390-4351-8BF1-1D5EA43EDA06}" type="slidenum">
              <a:rPr kumimoji="0" lang="en-ZA" altLang="en-US" sz="13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r" defTabSz="951743" rtl="0" eaLnBrk="1" fontAlgn="base" latinLnBrk="0" hangingPunct="1">
                <a:lnSpc>
                  <a:spcPct val="100000"/>
                </a:lnSpc>
                <a:spcBef>
                  <a:spcPct val="0"/>
                </a:spcBef>
                <a:spcAft>
                  <a:spcPct val="0"/>
                </a:spcAft>
                <a:buClrTx/>
                <a:buSzTx/>
                <a:buFontTx/>
                <a:buNone/>
                <a:tabLst/>
                <a:defRPr/>
              </a:pPr>
              <a:t>9</a:t>
            </a:fld>
            <a:endParaRPr kumimoji="0" lang="en-ZA" altLang="en-US" sz="1300" b="0" i="0" u="none" strike="noStrike" kern="1200" cap="none" spc="0" normalizeH="0" baseline="0" noProof="0" dirty="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xmlns="" val="42362688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Provincial contributions</a:t>
            </a:r>
          </a:p>
          <a:p>
            <a:endParaRPr lang="en-ZA" dirty="0"/>
          </a:p>
        </p:txBody>
      </p:sp>
      <p:sp>
        <p:nvSpPr>
          <p:cNvPr id="4" name="Slide Number Placeholder 3"/>
          <p:cNvSpPr>
            <a:spLocks noGrp="1"/>
          </p:cNvSpPr>
          <p:nvPr>
            <p:ph type="sldNum" sz="quarter" idx="10"/>
          </p:nvPr>
        </p:nvSpPr>
        <p:spPr/>
        <p:txBody>
          <a:bodyPr/>
          <a:lstStyle/>
          <a:p>
            <a:pPr>
              <a:defRPr/>
            </a:pPr>
            <a:fld id="{D29132D2-5326-4950-97D7-E6EDF4F150CA}" type="slidenum">
              <a:rPr lang="en-ZA" smtClean="0"/>
              <a:pPr>
                <a:defRPr/>
              </a:pPr>
              <a:t>10</a:t>
            </a:fld>
            <a:endParaRPr lang="en-ZA" dirty="0"/>
          </a:p>
        </p:txBody>
      </p:sp>
    </p:spTree>
    <p:extLst>
      <p:ext uri="{BB962C8B-B14F-4D97-AF65-F5344CB8AC3E}">
        <p14:creationId xmlns:p14="http://schemas.microsoft.com/office/powerpoint/2010/main" xmlns="" val="4238653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Provincial contributions</a:t>
            </a:r>
          </a:p>
          <a:p>
            <a:endParaRPr lang="en-ZA"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29132D2-5326-4950-97D7-E6EDF4F150CA}" type="slidenum">
              <a:rPr kumimoji="0" lang="en-ZA" sz="13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ZA" sz="1300" b="0" i="0" u="none" strike="noStrike" kern="1200" cap="none" spc="0" normalizeH="0" baseline="0" noProof="0" dirty="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xmlns="" val="36636779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Provincial contributions</a:t>
            </a:r>
          </a:p>
          <a:p>
            <a:endParaRPr lang="en-ZA" dirty="0"/>
          </a:p>
        </p:txBody>
      </p:sp>
      <p:sp>
        <p:nvSpPr>
          <p:cNvPr id="4" name="Slide Number Placeholder 3"/>
          <p:cNvSpPr>
            <a:spLocks noGrp="1"/>
          </p:cNvSpPr>
          <p:nvPr>
            <p:ph type="sldNum" sz="quarter" idx="10"/>
          </p:nvPr>
        </p:nvSpPr>
        <p:spPr/>
        <p:txBody>
          <a:bodyPr/>
          <a:lstStyle/>
          <a:p>
            <a:pPr>
              <a:defRPr/>
            </a:pPr>
            <a:fld id="{D29132D2-5326-4950-97D7-E6EDF4F150CA}" type="slidenum">
              <a:rPr lang="en-ZA" smtClean="0"/>
              <a:pPr>
                <a:defRPr/>
              </a:pPr>
              <a:t>17</a:t>
            </a:fld>
            <a:endParaRPr lang="en-ZA" dirty="0"/>
          </a:p>
        </p:txBody>
      </p:sp>
    </p:spTree>
    <p:extLst>
      <p:ext uri="{BB962C8B-B14F-4D97-AF65-F5344CB8AC3E}">
        <p14:creationId xmlns:p14="http://schemas.microsoft.com/office/powerpoint/2010/main" xmlns="" val="24673908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Provincial contributions</a:t>
            </a:r>
          </a:p>
          <a:p>
            <a:endParaRPr lang="en-ZA" dirty="0"/>
          </a:p>
        </p:txBody>
      </p:sp>
      <p:sp>
        <p:nvSpPr>
          <p:cNvPr id="4" name="Slide Number Placeholder 3"/>
          <p:cNvSpPr>
            <a:spLocks noGrp="1"/>
          </p:cNvSpPr>
          <p:nvPr>
            <p:ph type="sldNum" sz="quarter" idx="10"/>
          </p:nvPr>
        </p:nvSpPr>
        <p:spPr/>
        <p:txBody>
          <a:bodyPr/>
          <a:lstStyle/>
          <a:p>
            <a:pPr>
              <a:defRPr/>
            </a:pPr>
            <a:fld id="{D29132D2-5326-4950-97D7-E6EDF4F150CA}" type="slidenum">
              <a:rPr lang="en-ZA" smtClean="0"/>
              <a:pPr>
                <a:defRPr/>
              </a:pPr>
              <a:t>19</a:t>
            </a:fld>
            <a:endParaRPr lang="en-ZA" dirty="0"/>
          </a:p>
        </p:txBody>
      </p:sp>
    </p:spTree>
    <p:extLst>
      <p:ext uri="{BB962C8B-B14F-4D97-AF65-F5344CB8AC3E}">
        <p14:creationId xmlns:p14="http://schemas.microsoft.com/office/powerpoint/2010/main" xmlns="" val="1684370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17.jpeg"/><Relationship Id="rId2" Type="http://schemas.openxmlformats.org/officeDocument/2006/relationships/image" Target="../media/image13.jpeg"/><Relationship Id="rId1" Type="http://schemas.openxmlformats.org/officeDocument/2006/relationships/slideMaster" Target="../slideMasters/slideMaster9.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Layouts/_rels/slideLayout105.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Master" Target="../slideMasters/slideMaster9.xml"/><Relationship Id="rId1" Type="http://schemas.openxmlformats.org/officeDocument/2006/relationships/vmlDrawing" Target="../drawings/vmlDrawing11.v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Master" Target="../slideMasters/slideMaster9.xml"/><Relationship Id="rId1" Type="http://schemas.openxmlformats.org/officeDocument/2006/relationships/vmlDrawing" Target="../drawings/vmlDrawing12.v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Master" Target="../slideMasters/slideMaster9.xml"/><Relationship Id="rId1" Type="http://schemas.openxmlformats.org/officeDocument/2006/relationships/vmlDrawing" Target="../drawings/vmlDrawing13.v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17.jpeg"/><Relationship Id="rId2" Type="http://schemas.openxmlformats.org/officeDocument/2006/relationships/image" Target="../media/image13.jpeg"/><Relationship Id="rId1" Type="http://schemas.openxmlformats.org/officeDocument/2006/relationships/slideMaster" Target="../slideMasters/slideMaster10.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Layouts/_rels/slideLayout117.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Master" Target="../slideMasters/slideMaster10.xml"/><Relationship Id="rId1" Type="http://schemas.openxmlformats.org/officeDocument/2006/relationships/vmlDrawing" Target="../drawings/vmlDrawing15.v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Master" Target="../slideMasters/slideMaster10.xml"/><Relationship Id="rId1" Type="http://schemas.openxmlformats.org/officeDocument/2006/relationships/vmlDrawing" Target="../drawings/vmlDrawing16.vml"/></Relationships>
</file>

<file path=ppt/slideLayouts/_rels/slideLayout122.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Master" Target="../slideMasters/slideMaster10.xml"/><Relationship Id="rId1" Type="http://schemas.openxmlformats.org/officeDocument/2006/relationships/vmlDrawing" Target="../drawings/vmlDrawing17.v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8.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17.jpeg"/><Relationship Id="rId2" Type="http://schemas.openxmlformats.org/officeDocument/2006/relationships/image" Target="../media/image13.jpeg"/><Relationship Id="rId1" Type="http://schemas.openxmlformats.org/officeDocument/2006/relationships/slideMaster" Target="../slideMasters/slideMaster11.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1.xml"/><Relationship Id="rId1" Type="http://schemas.openxmlformats.org/officeDocument/2006/relationships/vmlDrawing" Target="../drawings/vmlDrawing5.vml"/></Relationships>
</file>

<file path=ppt/slideLayouts/_rels/slideLayout14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Master" Target="../slideMasters/slideMaster1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3.xml"/></Relationships>
</file>

<file path=ppt/slideLayouts/_rels/slideLayout154.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Master" Target="../slideMasters/slideMaster13.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Master" Target="../slideMasters/slideMaster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6.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Master" Target="../slideMasters/slideMaster13.xml"/><Relationship Id="rId1" Type="http://schemas.openxmlformats.org/officeDocument/2006/relationships/vmlDrawing" Target="../drawings/vmlDrawing20.vml"/></Relationships>
</file>

<file path=ppt/slideLayouts/_rels/slideLayout167.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Master" Target="../slideMasters/slideMaster14.xml"/><Relationship Id="rId1" Type="http://schemas.openxmlformats.org/officeDocument/2006/relationships/vmlDrawing" Target="../drawings/vmlDrawing22.vml"/><Relationship Id="rId5" Type="http://schemas.openxmlformats.org/officeDocument/2006/relationships/image" Target="../media/image22.png"/><Relationship Id="rId4" Type="http://schemas.openxmlformats.org/officeDocument/2006/relationships/image" Target="../media/image21.jpeg"/></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9.xml.rels><?xml version="1.0" encoding="UTF-8" standalone="yes"?>
<Relationships xmlns="http://schemas.openxmlformats.org/package/2006/relationships"><Relationship Id="rId8" Type="http://schemas.openxmlformats.org/officeDocument/2006/relationships/tags" Target="../tags/tag23.xml"/><Relationship Id="rId13" Type="http://schemas.openxmlformats.org/officeDocument/2006/relationships/tags" Target="../tags/tag28.xml"/><Relationship Id="rId18" Type="http://schemas.openxmlformats.org/officeDocument/2006/relationships/oleObject" Target="../embeddings/oleObject23.bin"/><Relationship Id="rId3" Type="http://schemas.openxmlformats.org/officeDocument/2006/relationships/tags" Target="../tags/tag18.xml"/><Relationship Id="rId7" Type="http://schemas.openxmlformats.org/officeDocument/2006/relationships/tags" Target="../tags/tag22.xml"/><Relationship Id="rId12" Type="http://schemas.openxmlformats.org/officeDocument/2006/relationships/tags" Target="../tags/tag27.xml"/><Relationship Id="rId17" Type="http://schemas.openxmlformats.org/officeDocument/2006/relationships/slideMaster" Target="../slideMasters/slideMaster14.xml"/><Relationship Id="rId2" Type="http://schemas.openxmlformats.org/officeDocument/2006/relationships/tags" Target="../tags/tag17.xml"/><Relationship Id="rId16" Type="http://schemas.openxmlformats.org/officeDocument/2006/relationships/tags" Target="../tags/tag31.xml"/><Relationship Id="rId20" Type="http://schemas.openxmlformats.org/officeDocument/2006/relationships/image" Target="../media/image19.png"/><Relationship Id="rId1" Type="http://schemas.openxmlformats.org/officeDocument/2006/relationships/vmlDrawing" Target="../drawings/vmlDrawing23.vml"/><Relationship Id="rId6" Type="http://schemas.openxmlformats.org/officeDocument/2006/relationships/tags" Target="../tags/tag21.xml"/><Relationship Id="rId11" Type="http://schemas.openxmlformats.org/officeDocument/2006/relationships/tags" Target="../tags/tag26.xml"/><Relationship Id="rId5" Type="http://schemas.openxmlformats.org/officeDocument/2006/relationships/tags" Target="../tags/tag20.xml"/><Relationship Id="rId15" Type="http://schemas.openxmlformats.org/officeDocument/2006/relationships/tags" Target="../tags/tag30.xml"/><Relationship Id="rId10" Type="http://schemas.openxmlformats.org/officeDocument/2006/relationships/tags" Target="../tags/tag25.xml"/><Relationship Id="rId19" Type="http://schemas.openxmlformats.org/officeDocument/2006/relationships/image" Target="../media/image20.png"/><Relationship Id="rId4" Type="http://schemas.openxmlformats.org/officeDocument/2006/relationships/tags" Target="../tags/tag19.xml"/><Relationship Id="rId9" Type="http://schemas.openxmlformats.org/officeDocument/2006/relationships/tags" Target="../tags/tag24.xml"/><Relationship Id="rId14" Type="http://schemas.openxmlformats.org/officeDocument/2006/relationships/tags" Target="../tags/tag29.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Master" Target="../slideMasters/slideMaster14.xml"/><Relationship Id="rId1" Type="http://schemas.openxmlformats.org/officeDocument/2006/relationships/vmlDrawing" Target="../drawings/vmlDrawing24.vml"/></Relationships>
</file>

<file path=ppt/slideLayouts/_rels/slideLayout181.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oleObject" Target="../embeddings/oleObject26.bin"/><Relationship Id="rId7" Type="http://schemas.openxmlformats.org/officeDocument/2006/relationships/image" Target="../media/image30.jpeg"/><Relationship Id="rId2" Type="http://schemas.openxmlformats.org/officeDocument/2006/relationships/slideMaster" Target="../slideMasters/slideMaster15.xml"/><Relationship Id="rId1" Type="http://schemas.openxmlformats.org/officeDocument/2006/relationships/vmlDrawing" Target="../drawings/vmlDrawing26.vml"/><Relationship Id="rId6" Type="http://schemas.openxmlformats.org/officeDocument/2006/relationships/image" Target="../media/image29.png"/><Relationship Id="rId5" Type="http://schemas.openxmlformats.org/officeDocument/2006/relationships/image" Target="../media/image28.jpeg"/><Relationship Id="rId4" Type="http://schemas.openxmlformats.org/officeDocument/2006/relationships/image" Target="../media/image27.jpeg"/><Relationship Id="rId9" Type="http://schemas.openxmlformats.org/officeDocument/2006/relationships/image" Target="../media/image32.jpeg"/></Relationships>
</file>

<file path=ppt/slideLayouts/_rels/slideLayout182.xml.rels><?xml version="1.0" encoding="UTF-8" standalone="yes"?>
<Relationships xmlns="http://schemas.openxmlformats.org/package/2006/relationships"><Relationship Id="rId3" Type="http://schemas.openxmlformats.org/officeDocument/2006/relationships/slideMaster" Target="../slideMasters/slideMaster15.xml"/><Relationship Id="rId2" Type="http://schemas.openxmlformats.org/officeDocument/2006/relationships/tags" Target="../tags/tag50.xml"/><Relationship Id="rId1" Type="http://schemas.openxmlformats.org/officeDocument/2006/relationships/vmlDrawing" Target="../drawings/vmlDrawing27.vml"/><Relationship Id="rId4" Type="http://schemas.openxmlformats.org/officeDocument/2006/relationships/oleObject" Target="../embeddings/oleObject27.bin"/></Relationships>
</file>

<file path=ppt/slideLayouts/_rels/slideLayout183.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Master" Target="../slideMasters/slideMaster15.xml"/><Relationship Id="rId1" Type="http://schemas.openxmlformats.org/officeDocument/2006/relationships/vmlDrawing" Target="../drawings/vmlDrawing28.vml"/></Relationships>
</file>

<file path=ppt/slideLayouts/_rels/slideLayout184.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Master" Target="../slideMasters/slideMaster15.xml"/><Relationship Id="rId1" Type="http://schemas.openxmlformats.org/officeDocument/2006/relationships/vmlDrawing" Target="../drawings/vmlDrawing29.vml"/></Relationships>
</file>

<file path=ppt/slideLayouts/_rels/slideLayout185.xml.rels><?xml version="1.0" encoding="UTF-8" standalone="yes"?>
<Relationships xmlns="http://schemas.openxmlformats.org/package/2006/relationships"><Relationship Id="rId8" Type="http://schemas.openxmlformats.org/officeDocument/2006/relationships/tags" Target="../tags/tag57.xml"/><Relationship Id="rId13" Type="http://schemas.openxmlformats.org/officeDocument/2006/relationships/tags" Target="../tags/tag62.xml"/><Relationship Id="rId18" Type="http://schemas.openxmlformats.org/officeDocument/2006/relationships/tags" Target="../tags/tag67.xml"/><Relationship Id="rId26" Type="http://schemas.openxmlformats.org/officeDocument/2006/relationships/image" Target="../media/image33.png"/><Relationship Id="rId3" Type="http://schemas.openxmlformats.org/officeDocument/2006/relationships/tags" Target="../tags/tag52.xml"/><Relationship Id="rId21" Type="http://schemas.openxmlformats.org/officeDocument/2006/relationships/tags" Target="../tags/tag70.xml"/><Relationship Id="rId7" Type="http://schemas.openxmlformats.org/officeDocument/2006/relationships/tags" Target="../tags/tag56.xml"/><Relationship Id="rId12" Type="http://schemas.openxmlformats.org/officeDocument/2006/relationships/tags" Target="../tags/tag61.xml"/><Relationship Id="rId17" Type="http://schemas.openxmlformats.org/officeDocument/2006/relationships/tags" Target="../tags/tag66.xml"/><Relationship Id="rId25" Type="http://schemas.openxmlformats.org/officeDocument/2006/relationships/oleObject" Target="../embeddings/oleObject30.bin"/><Relationship Id="rId2" Type="http://schemas.openxmlformats.org/officeDocument/2006/relationships/tags" Target="../tags/tag51.xml"/><Relationship Id="rId16" Type="http://schemas.openxmlformats.org/officeDocument/2006/relationships/tags" Target="../tags/tag65.xml"/><Relationship Id="rId20" Type="http://schemas.openxmlformats.org/officeDocument/2006/relationships/tags" Target="../tags/tag69.xml"/><Relationship Id="rId1" Type="http://schemas.openxmlformats.org/officeDocument/2006/relationships/vmlDrawing" Target="../drawings/vmlDrawing30.vml"/><Relationship Id="rId6" Type="http://schemas.openxmlformats.org/officeDocument/2006/relationships/tags" Target="../tags/tag55.xml"/><Relationship Id="rId11" Type="http://schemas.openxmlformats.org/officeDocument/2006/relationships/tags" Target="../tags/tag60.xml"/><Relationship Id="rId24" Type="http://schemas.openxmlformats.org/officeDocument/2006/relationships/slideMaster" Target="../slideMasters/slideMaster15.xml"/><Relationship Id="rId5" Type="http://schemas.openxmlformats.org/officeDocument/2006/relationships/tags" Target="../tags/tag54.xml"/><Relationship Id="rId15" Type="http://schemas.openxmlformats.org/officeDocument/2006/relationships/tags" Target="../tags/tag64.xml"/><Relationship Id="rId23" Type="http://schemas.openxmlformats.org/officeDocument/2006/relationships/tags" Target="../tags/tag72.xml"/><Relationship Id="rId10" Type="http://schemas.openxmlformats.org/officeDocument/2006/relationships/tags" Target="../tags/tag59.xml"/><Relationship Id="rId19" Type="http://schemas.openxmlformats.org/officeDocument/2006/relationships/tags" Target="../tags/tag68.xml"/><Relationship Id="rId4" Type="http://schemas.openxmlformats.org/officeDocument/2006/relationships/tags" Target="../tags/tag53.xml"/><Relationship Id="rId9" Type="http://schemas.openxmlformats.org/officeDocument/2006/relationships/tags" Target="../tags/tag58.xml"/><Relationship Id="rId14" Type="http://schemas.openxmlformats.org/officeDocument/2006/relationships/tags" Target="../tags/tag63.xml"/><Relationship Id="rId22" Type="http://schemas.openxmlformats.org/officeDocument/2006/relationships/tags" Target="../tags/tag71.xml"/><Relationship Id="rId27" Type="http://schemas.openxmlformats.org/officeDocument/2006/relationships/image" Target="../media/image19.png"/></Relationships>
</file>

<file path=ppt/slideLayouts/_rels/slideLayout186.xml.rels><?xml version="1.0" encoding="UTF-8" standalone="yes"?>
<Relationships xmlns="http://schemas.openxmlformats.org/package/2006/relationships"><Relationship Id="rId8" Type="http://schemas.openxmlformats.org/officeDocument/2006/relationships/tags" Target="../tags/tag79.xml"/><Relationship Id="rId13" Type="http://schemas.openxmlformats.org/officeDocument/2006/relationships/tags" Target="../tags/tag84.xml"/><Relationship Id="rId18" Type="http://schemas.openxmlformats.org/officeDocument/2006/relationships/tags" Target="../tags/tag89.xml"/><Relationship Id="rId26" Type="http://schemas.openxmlformats.org/officeDocument/2006/relationships/image" Target="../media/image33.png"/><Relationship Id="rId3" Type="http://schemas.openxmlformats.org/officeDocument/2006/relationships/tags" Target="../tags/tag74.xml"/><Relationship Id="rId21" Type="http://schemas.openxmlformats.org/officeDocument/2006/relationships/tags" Target="../tags/tag92.xml"/><Relationship Id="rId7" Type="http://schemas.openxmlformats.org/officeDocument/2006/relationships/tags" Target="../tags/tag78.xml"/><Relationship Id="rId12" Type="http://schemas.openxmlformats.org/officeDocument/2006/relationships/tags" Target="../tags/tag83.xml"/><Relationship Id="rId17" Type="http://schemas.openxmlformats.org/officeDocument/2006/relationships/tags" Target="../tags/tag88.xml"/><Relationship Id="rId25" Type="http://schemas.openxmlformats.org/officeDocument/2006/relationships/oleObject" Target="../embeddings/oleObject31.bin"/><Relationship Id="rId2" Type="http://schemas.openxmlformats.org/officeDocument/2006/relationships/tags" Target="../tags/tag73.xml"/><Relationship Id="rId16" Type="http://schemas.openxmlformats.org/officeDocument/2006/relationships/tags" Target="../tags/tag87.xml"/><Relationship Id="rId20" Type="http://schemas.openxmlformats.org/officeDocument/2006/relationships/tags" Target="../tags/tag91.xml"/><Relationship Id="rId1" Type="http://schemas.openxmlformats.org/officeDocument/2006/relationships/vmlDrawing" Target="../drawings/vmlDrawing31.vml"/><Relationship Id="rId6" Type="http://schemas.openxmlformats.org/officeDocument/2006/relationships/tags" Target="../tags/tag77.xml"/><Relationship Id="rId11" Type="http://schemas.openxmlformats.org/officeDocument/2006/relationships/tags" Target="../tags/tag82.xml"/><Relationship Id="rId24" Type="http://schemas.openxmlformats.org/officeDocument/2006/relationships/slideMaster" Target="../slideMasters/slideMaster15.xml"/><Relationship Id="rId5" Type="http://schemas.openxmlformats.org/officeDocument/2006/relationships/tags" Target="../tags/tag76.xml"/><Relationship Id="rId15" Type="http://schemas.openxmlformats.org/officeDocument/2006/relationships/tags" Target="../tags/tag86.xml"/><Relationship Id="rId23" Type="http://schemas.openxmlformats.org/officeDocument/2006/relationships/tags" Target="../tags/tag94.xml"/><Relationship Id="rId10" Type="http://schemas.openxmlformats.org/officeDocument/2006/relationships/tags" Target="../tags/tag81.xml"/><Relationship Id="rId19" Type="http://schemas.openxmlformats.org/officeDocument/2006/relationships/tags" Target="../tags/tag90.xml"/><Relationship Id="rId4" Type="http://schemas.openxmlformats.org/officeDocument/2006/relationships/tags" Target="../tags/tag75.xml"/><Relationship Id="rId9" Type="http://schemas.openxmlformats.org/officeDocument/2006/relationships/tags" Target="../tags/tag80.xml"/><Relationship Id="rId14" Type="http://schemas.openxmlformats.org/officeDocument/2006/relationships/tags" Target="../tags/tag85.xml"/><Relationship Id="rId22" Type="http://schemas.openxmlformats.org/officeDocument/2006/relationships/tags" Target="../tags/tag93.xml"/><Relationship Id="rId27" Type="http://schemas.openxmlformats.org/officeDocument/2006/relationships/image" Target="../media/image19.png"/></Relationships>
</file>

<file path=ppt/slideLayouts/_rels/slideLayout187.xml.rels><?xml version="1.0" encoding="UTF-8" standalone="yes"?>
<Relationships xmlns="http://schemas.openxmlformats.org/package/2006/relationships"><Relationship Id="rId8" Type="http://schemas.openxmlformats.org/officeDocument/2006/relationships/tags" Target="../tags/tag101.xml"/><Relationship Id="rId13" Type="http://schemas.openxmlformats.org/officeDocument/2006/relationships/tags" Target="../tags/tag106.xml"/><Relationship Id="rId18" Type="http://schemas.openxmlformats.org/officeDocument/2006/relationships/tags" Target="../tags/tag111.xml"/><Relationship Id="rId26" Type="http://schemas.openxmlformats.org/officeDocument/2006/relationships/image" Target="../media/image33.png"/><Relationship Id="rId3" Type="http://schemas.openxmlformats.org/officeDocument/2006/relationships/tags" Target="../tags/tag96.xml"/><Relationship Id="rId21" Type="http://schemas.openxmlformats.org/officeDocument/2006/relationships/tags" Target="../tags/tag114.xml"/><Relationship Id="rId7" Type="http://schemas.openxmlformats.org/officeDocument/2006/relationships/tags" Target="../tags/tag100.xml"/><Relationship Id="rId12" Type="http://schemas.openxmlformats.org/officeDocument/2006/relationships/tags" Target="../tags/tag105.xml"/><Relationship Id="rId17" Type="http://schemas.openxmlformats.org/officeDocument/2006/relationships/tags" Target="../tags/tag110.xml"/><Relationship Id="rId25" Type="http://schemas.openxmlformats.org/officeDocument/2006/relationships/oleObject" Target="../embeddings/oleObject32.bin"/><Relationship Id="rId2" Type="http://schemas.openxmlformats.org/officeDocument/2006/relationships/tags" Target="../tags/tag95.xml"/><Relationship Id="rId16" Type="http://schemas.openxmlformats.org/officeDocument/2006/relationships/tags" Target="../tags/tag109.xml"/><Relationship Id="rId20" Type="http://schemas.openxmlformats.org/officeDocument/2006/relationships/tags" Target="../tags/tag113.xml"/><Relationship Id="rId1" Type="http://schemas.openxmlformats.org/officeDocument/2006/relationships/vmlDrawing" Target="../drawings/vmlDrawing32.vml"/><Relationship Id="rId6" Type="http://schemas.openxmlformats.org/officeDocument/2006/relationships/tags" Target="../tags/tag99.xml"/><Relationship Id="rId11" Type="http://schemas.openxmlformats.org/officeDocument/2006/relationships/tags" Target="../tags/tag104.xml"/><Relationship Id="rId24" Type="http://schemas.openxmlformats.org/officeDocument/2006/relationships/slideMaster" Target="../slideMasters/slideMaster15.xml"/><Relationship Id="rId5" Type="http://schemas.openxmlformats.org/officeDocument/2006/relationships/tags" Target="../tags/tag98.xml"/><Relationship Id="rId15" Type="http://schemas.openxmlformats.org/officeDocument/2006/relationships/tags" Target="../tags/tag108.xml"/><Relationship Id="rId23" Type="http://schemas.openxmlformats.org/officeDocument/2006/relationships/tags" Target="../tags/tag116.xml"/><Relationship Id="rId10" Type="http://schemas.openxmlformats.org/officeDocument/2006/relationships/tags" Target="../tags/tag103.xml"/><Relationship Id="rId19" Type="http://schemas.openxmlformats.org/officeDocument/2006/relationships/tags" Target="../tags/tag112.xml"/><Relationship Id="rId4" Type="http://schemas.openxmlformats.org/officeDocument/2006/relationships/tags" Target="../tags/tag97.xml"/><Relationship Id="rId9" Type="http://schemas.openxmlformats.org/officeDocument/2006/relationships/tags" Target="../tags/tag102.xml"/><Relationship Id="rId14" Type="http://schemas.openxmlformats.org/officeDocument/2006/relationships/tags" Target="../tags/tag107.xml"/><Relationship Id="rId22" Type="http://schemas.openxmlformats.org/officeDocument/2006/relationships/tags" Target="../tags/tag115.xml"/><Relationship Id="rId27" Type="http://schemas.openxmlformats.org/officeDocument/2006/relationships/image" Target="../media/image19.png"/></Relationships>
</file>

<file path=ppt/slideLayouts/_rels/slideLayout188.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Master" Target="../slideMasters/slideMaster15.xml"/><Relationship Id="rId1" Type="http://schemas.openxmlformats.org/officeDocument/2006/relationships/vmlDrawing" Target="../drawings/vmlDrawing33.vml"/></Relationships>
</file>

<file path=ppt/slideLayouts/_rels/slideLayout18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Master" Target="../slideMasters/slideMaster16.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7.xml"/></Relationships>
</file>

<file path=ppt/slideLayouts/_rels/slideLayout203.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Master" Target="../slideMasters/slideMaster1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Layouts/_rels/slideLayout204.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Master" Target="../slideMasters/slideMaster17.xml"/><Relationship Id="rId1" Type="http://schemas.openxmlformats.org/officeDocument/2006/relationships/vmlDrawing" Target="../drawings/vmlDrawing36.v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5.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Master" Target="../slideMasters/slideMaster17.xml"/><Relationship Id="rId1" Type="http://schemas.openxmlformats.org/officeDocument/2006/relationships/vmlDrawing" Target="../drawings/vmlDrawing37.vml"/></Relationships>
</file>

<file path=ppt/slideLayouts/_rels/slideLayout21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Master" Target="../slideMasters/slideMaster17.xml"/></Relationships>
</file>

<file path=ppt/slideLayouts/_rels/slideLayout217.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slideMaster" Target="../slideMasters/slideMaster18.xml"/><Relationship Id="rId1" Type="http://schemas.openxmlformats.org/officeDocument/2006/relationships/vmlDrawing" Target="../drawings/vmlDrawing39.vml"/><Relationship Id="rId5" Type="http://schemas.openxmlformats.org/officeDocument/2006/relationships/image" Target="../media/image22.png"/><Relationship Id="rId4" Type="http://schemas.openxmlformats.org/officeDocument/2006/relationships/image" Target="../media/image21.jpeg"/></Relationships>
</file>

<file path=ppt/slideLayouts/_rels/slideLayout218.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Master" Target="../slideMasters/slideMaster18.xml"/><Relationship Id="rId1" Type="http://schemas.openxmlformats.org/officeDocument/2006/relationships/vmlDrawing" Target="../drawings/vmlDrawing40.v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3" Type="http://schemas.openxmlformats.org/officeDocument/2006/relationships/oleObject" Target="../embeddings/oleObject41.bin"/><Relationship Id="rId2" Type="http://schemas.openxmlformats.org/officeDocument/2006/relationships/slideMaster" Target="../slideMasters/slideMaster18.xml"/><Relationship Id="rId1" Type="http://schemas.openxmlformats.org/officeDocument/2006/relationships/vmlDrawing" Target="../drawings/vmlDrawing41.vml"/></Relationships>
</file>

<file path=ppt/slideLayouts/_rels/slideLayout2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9.xml"/></Relationships>
</file>

<file path=ppt/slideLayouts/_rels/slideLayout222.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Master" Target="../slideMasters/slideMaster19.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Layouts/_rels/slideLayout223.xml.rels><?xml version="1.0" encoding="UTF-8" standalone="yes"?>
<Relationships xmlns="http://schemas.openxmlformats.org/package/2006/relationships"><Relationship Id="rId3" Type="http://schemas.openxmlformats.org/officeDocument/2006/relationships/oleObject" Target="../embeddings/oleObject43.bin"/><Relationship Id="rId2" Type="http://schemas.openxmlformats.org/officeDocument/2006/relationships/slideMaster" Target="../slideMasters/slideMaster19.xml"/><Relationship Id="rId1" Type="http://schemas.openxmlformats.org/officeDocument/2006/relationships/vmlDrawing" Target="../drawings/vmlDrawing43.v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5.xml.rels><?xml version="1.0" encoding="UTF-8" standalone="yes"?>
<Relationships xmlns="http://schemas.openxmlformats.org/package/2006/relationships"><Relationship Id="rId3" Type="http://schemas.openxmlformats.org/officeDocument/2006/relationships/oleObject" Target="../embeddings/oleObject44.bin"/><Relationship Id="rId2" Type="http://schemas.openxmlformats.org/officeDocument/2006/relationships/slideMaster" Target="../slideMasters/slideMaster19.xml"/><Relationship Id="rId1" Type="http://schemas.openxmlformats.org/officeDocument/2006/relationships/vmlDrawing" Target="../drawings/vmlDrawing44.v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8.xml.rels><?xml version="1.0" encoding="UTF-8" standalone="yes"?>
<Relationships xmlns="http://schemas.openxmlformats.org/package/2006/relationships"><Relationship Id="rId3" Type="http://schemas.openxmlformats.org/officeDocument/2006/relationships/oleObject" Target="../embeddings/oleObject45.bin"/><Relationship Id="rId2" Type="http://schemas.openxmlformats.org/officeDocument/2006/relationships/slideMaster" Target="../slideMasters/slideMaster19.xml"/><Relationship Id="rId1" Type="http://schemas.openxmlformats.org/officeDocument/2006/relationships/vmlDrawing" Target="../drawings/vmlDrawing45.v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4.xml.rels><?xml version="1.0" encoding="UTF-8" standalone="yes"?>
<Relationships xmlns="http://schemas.openxmlformats.org/package/2006/relationships"><Relationship Id="rId3" Type="http://schemas.openxmlformats.org/officeDocument/2006/relationships/oleObject" Target="../embeddings/oleObject46.bin"/><Relationship Id="rId2" Type="http://schemas.openxmlformats.org/officeDocument/2006/relationships/slideMaster" Target="../slideMasters/slideMaster19.xml"/><Relationship Id="rId1" Type="http://schemas.openxmlformats.org/officeDocument/2006/relationships/vmlDrawing" Target="../drawings/vmlDrawing46.vml"/></Relationships>
</file>

<file path=ppt/slideLayouts/_rels/slideLayout235.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oleObject" Target="../embeddings/oleObject48.bin"/><Relationship Id="rId7" Type="http://schemas.openxmlformats.org/officeDocument/2006/relationships/image" Target="../media/image42.png"/><Relationship Id="rId2" Type="http://schemas.openxmlformats.org/officeDocument/2006/relationships/slideMaster" Target="../slideMasters/slideMaster20.xml"/><Relationship Id="rId1" Type="http://schemas.openxmlformats.org/officeDocument/2006/relationships/vmlDrawing" Target="../drawings/vmlDrawing48.vml"/><Relationship Id="rId6" Type="http://schemas.openxmlformats.org/officeDocument/2006/relationships/image" Target="../media/image41.jpeg"/><Relationship Id="rId5" Type="http://schemas.openxmlformats.org/officeDocument/2006/relationships/image" Target="../media/image5.jpeg"/><Relationship Id="rId10" Type="http://schemas.openxmlformats.org/officeDocument/2006/relationships/image" Target="../media/image45.png"/><Relationship Id="rId4" Type="http://schemas.openxmlformats.org/officeDocument/2006/relationships/image" Target="../media/image40.png"/><Relationship Id="rId9" Type="http://schemas.openxmlformats.org/officeDocument/2006/relationships/image" Target="../media/image44.png"/></Relationships>
</file>

<file path=ppt/slideLayouts/_rels/slideLayout236.xml.rels><?xml version="1.0" encoding="UTF-8" standalone="yes"?>
<Relationships xmlns="http://schemas.openxmlformats.org/package/2006/relationships"><Relationship Id="rId3" Type="http://schemas.openxmlformats.org/officeDocument/2006/relationships/oleObject" Target="../embeddings/oleObject49.bin"/><Relationship Id="rId2" Type="http://schemas.openxmlformats.org/officeDocument/2006/relationships/slideMaster" Target="../slideMasters/slideMaster20.xml"/><Relationship Id="rId1" Type="http://schemas.openxmlformats.org/officeDocument/2006/relationships/vmlDrawing" Target="../drawings/vmlDrawing49.v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0.xml.rels><?xml version="1.0" encoding="UTF-8" standalone="yes"?>
<Relationships xmlns="http://schemas.openxmlformats.org/package/2006/relationships"><Relationship Id="rId3" Type="http://schemas.openxmlformats.org/officeDocument/2006/relationships/oleObject" Target="../embeddings/oleObject50.bin"/><Relationship Id="rId2" Type="http://schemas.openxmlformats.org/officeDocument/2006/relationships/slideMaster" Target="../slideMasters/slideMaster20.xml"/><Relationship Id="rId1" Type="http://schemas.openxmlformats.org/officeDocument/2006/relationships/vmlDrawing" Target="../drawings/vmlDrawing50.v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Master" Target="../slideMasters/slideMaster3.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vmlDrawing" Target="../drawings/vmlDrawing2.v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17.jpeg"/><Relationship Id="rId2" Type="http://schemas.openxmlformats.org/officeDocument/2006/relationships/image" Target="../media/image13.jpeg"/><Relationship Id="rId1" Type="http://schemas.openxmlformats.org/officeDocument/2006/relationships/slideMaster" Target="../slideMasters/slideMaster4.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vmlDrawing" Target="../drawings/vmlDrawing3.v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Master" Target="../slideMasters/slideMaster5.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Master" Target="../slideMasters/slideMaster6.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17.jpeg"/><Relationship Id="rId2" Type="http://schemas.openxmlformats.org/officeDocument/2006/relationships/image" Target="../media/image4.jpeg"/><Relationship Id="rId1" Type="http://schemas.openxmlformats.org/officeDocument/2006/relationships/slideMaster" Target="../slideMasters/slideMaster7.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Layouts/_rels/slideLayout8.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vmlDrawing" Target="../drawings/vmlDrawing4.v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Master" Target="../slideMasters/slideMaster8.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Layouts/_rels/slideLayout93.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8.xml"/><Relationship Id="rId1" Type="http://schemas.openxmlformats.org/officeDocument/2006/relationships/vmlDrawing" Target="../drawings/vmlDrawing7.v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8.xml"/><Relationship Id="rId1" Type="http://schemas.openxmlformats.org/officeDocument/2006/relationships/vmlDrawing" Target="../drawings/vmlDrawing8.v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8.xml"/><Relationship Id="rId1" Type="http://schemas.openxmlformats.org/officeDocument/2006/relationships/vmlDrawing" Target="../drawings/vmlDrawing9.v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pic>
        <p:nvPicPr>
          <p:cNvPr id="4" name="Picture 43" descr="logo small"/>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7662863" y="341313"/>
            <a:ext cx="1173162" cy="295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17" descr="topsolid"/>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7591425" cy="969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3012" name="Rectangle 2"/>
          <p:cNvSpPr>
            <a:spLocks noGrp="1" noChangeArrowheads="1"/>
          </p:cNvSpPr>
          <p:nvPr>
            <p:ph type="ctrTitle"/>
          </p:nvPr>
        </p:nvSpPr>
        <p:spPr>
          <a:xfrm>
            <a:off x="685800" y="2130425"/>
            <a:ext cx="7772400" cy="1470025"/>
          </a:xfrm>
        </p:spPr>
        <p:txBody>
          <a:bodyPr/>
          <a:lstStyle>
            <a:lvl1pPr>
              <a:defRPr smtClean="0"/>
            </a:lvl1pPr>
          </a:lstStyle>
          <a:p>
            <a:pPr lvl="0"/>
            <a:r>
              <a:rPr lang="en-GB" noProof="0" smtClean="0"/>
              <a:t>Click to edit Master title style</a:t>
            </a:r>
          </a:p>
        </p:txBody>
      </p:sp>
      <p:sp>
        <p:nvSpPr>
          <p:cNvPr id="43013" name="Rectangle 3"/>
          <p:cNvSpPr>
            <a:spLocks noGrp="1" noChangeArrowheads="1"/>
          </p:cNvSpPr>
          <p:nvPr>
            <p:ph type="subTitle" idx="1"/>
          </p:nvPr>
        </p:nvSpPr>
        <p:spPr>
          <a:xfrm>
            <a:off x="1371600" y="3886200"/>
            <a:ext cx="6400800" cy="1752600"/>
          </a:xfrm>
        </p:spPr>
        <p:txBody>
          <a:bodyPr/>
          <a:lstStyle>
            <a:lvl1pPr marL="0" indent="0" algn="ctr">
              <a:buFontTx/>
              <a:buNone/>
              <a:defRPr smtClean="0"/>
            </a:lvl1pPr>
          </a:lstStyle>
          <a:p>
            <a:pPr lvl="0"/>
            <a:r>
              <a:rPr lang="en-GB" noProof="0" smtClean="0"/>
              <a:t>Click to edit Master subtitle style</a:t>
            </a:r>
          </a:p>
        </p:txBody>
      </p:sp>
      <p:sp>
        <p:nvSpPr>
          <p:cNvPr id="6" name="Rectangle 37"/>
          <p:cNvSpPr>
            <a:spLocks noGrp="1" noChangeArrowheads="1"/>
          </p:cNvSpPr>
          <p:nvPr>
            <p:ph type="dt" sz="half" idx="10"/>
          </p:nvPr>
        </p:nvSpPr>
        <p:spPr>
          <a:xfrm>
            <a:off x="457200" y="6245225"/>
            <a:ext cx="2133600" cy="476250"/>
          </a:xfrm>
        </p:spPr>
        <p:txBody>
          <a:bodyPr/>
          <a:lstStyle>
            <a:lvl1pPr>
              <a:defRPr sz="1000">
                <a:solidFill>
                  <a:srgbClr val="83725B"/>
                </a:solidFill>
              </a:defRPr>
            </a:lvl1pPr>
          </a:lstStyle>
          <a:p>
            <a:pPr>
              <a:defRPr/>
            </a:pPr>
            <a:fld id="{450227E2-10BD-4583-BD90-BABB56C044E8}" type="datetime1">
              <a:rPr lang="en-ZA" smtClean="0"/>
              <a:pPr>
                <a:defRPr/>
              </a:pPr>
              <a:t>2018/03/08</a:t>
            </a:fld>
            <a:endParaRPr lang="en-ZA" dirty="0"/>
          </a:p>
        </p:txBody>
      </p:sp>
      <p:sp>
        <p:nvSpPr>
          <p:cNvPr id="7" name="Rectangle 38"/>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a:defRPr/>
            </a:pPr>
            <a:endParaRPr lang="en-GB"/>
          </a:p>
        </p:txBody>
      </p:sp>
      <p:sp>
        <p:nvSpPr>
          <p:cNvPr id="8" name="Rectangle 39"/>
          <p:cNvSpPr>
            <a:spLocks noGrp="1" noChangeArrowheads="1"/>
          </p:cNvSpPr>
          <p:nvPr>
            <p:ph type="sldNum" sz="quarter" idx="12"/>
          </p:nvPr>
        </p:nvSpPr>
        <p:spPr>
          <a:xfrm>
            <a:off x="6553200" y="6245225"/>
            <a:ext cx="2133600" cy="476250"/>
          </a:xfrm>
        </p:spPr>
        <p:txBody>
          <a:bodyPr/>
          <a:lstStyle>
            <a:lvl1pPr algn="r">
              <a:defRPr sz="1000">
                <a:solidFill>
                  <a:srgbClr val="83725B"/>
                </a:solidFill>
              </a:defRPr>
            </a:lvl1pPr>
          </a:lstStyle>
          <a:p>
            <a:pPr>
              <a:defRPr/>
            </a:pPr>
            <a:fld id="{8B47726C-6144-4EA5-83CE-C108C4491245}" type="slidenum">
              <a:rPr lang="en-ZA"/>
              <a:pPr>
                <a:defRPr/>
              </a:pPr>
              <a:t>‹#›</a:t>
            </a:fld>
            <a:endParaRPr lang="en-ZA" dirty="0"/>
          </a:p>
        </p:txBody>
      </p:sp>
    </p:spTree>
    <p:extLst>
      <p:ext uri="{BB962C8B-B14F-4D97-AF65-F5344CB8AC3E}">
        <p14:creationId xmlns:p14="http://schemas.microsoft.com/office/powerpoint/2010/main" xmlns="" val="3005207516"/>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7"/>
          <p:cNvSpPr>
            <a:spLocks noGrp="1" noChangeArrowheads="1"/>
          </p:cNvSpPr>
          <p:nvPr>
            <p:ph type="dt" sz="half" idx="10"/>
          </p:nvPr>
        </p:nvSpPr>
        <p:spPr/>
        <p:txBody>
          <a:bodyPr/>
          <a:lstStyle>
            <a:lvl1pPr>
              <a:defRPr/>
            </a:lvl1pPr>
          </a:lstStyle>
          <a:p>
            <a:pPr>
              <a:defRPr/>
            </a:pPr>
            <a:fld id="{3503C451-998F-4B80-9270-60BD18D42836}" type="datetime1">
              <a:rPr lang="en-ZA" smtClean="0"/>
              <a:pPr>
                <a:defRPr/>
              </a:pPr>
              <a:t>2018/03/08</a:t>
            </a:fld>
            <a:endParaRPr lang="en-ZA" dirty="0"/>
          </a:p>
        </p:txBody>
      </p:sp>
      <p:sp>
        <p:nvSpPr>
          <p:cNvPr id="6" name="Rectangle 38"/>
          <p:cNvSpPr>
            <a:spLocks noGrp="1" noChangeArrowheads="1"/>
          </p:cNvSpPr>
          <p:nvPr>
            <p:ph type="ftr" sz="quarter" idx="11"/>
          </p:nvPr>
        </p:nvSpPr>
        <p:spPr>
          <a:xfrm>
            <a:off x="3132138" y="6453188"/>
            <a:ext cx="2879725" cy="268287"/>
          </a:xfrm>
          <a:prstGeom prst="rect">
            <a:avLst/>
          </a:prstGeom>
        </p:spPr>
        <p:txBody>
          <a:bodyPr/>
          <a:lstStyle>
            <a:lvl1pPr>
              <a:defRPr/>
            </a:lvl1pPr>
          </a:lstStyle>
          <a:p>
            <a:pPr>
              <a:defRPr/>
            </a:pPr>
            <a:endParaRPr lang="en-GB"/>
          </a:p>
        </p:txBody>
      </p:sp>
      <p:sp>
        <p:nvSpPr>
          <p:cNvPr id="7" name="Rectangle 39"/>
          <p:cNvSpPr>
            <a:spLocks noGrp="1" noChangeArrowheads="1"/>
          </p:cNvSpPr>
          <p:nvPr>
            <p:ph type="sldNum" sz="quarter" idx="12"/>
          </p:nvPr>
        </p:nvSpPr>
        <p:spPr/>
        <p:txBody>
          <a:bodyPr/>
          <a:lstStyle>
            <a:lvl1pPr>
              <a:defRPr/>
            </a:lvl1pPr>
          </a:lstStyle>
          <a:p>
            <a:pPr>
              <a:defRPr/>
            </a:pPr>
            <a:fld id="{93F18675-BC6E-405D-A3CF-43794E5B2AFC}" type="slidenum">
              <a:rPr lang="en-ZA"/>
              <a:pPr>
                <a:defRPr/>
              </a:pPr>
              <a:t>‹#›</a:t>
            </a:fld>
            <a:endParaRPr lang="en-ZA" dirty="0"/>
          </a:p>
        </p:txBody>
      </p:sp>
    </p:spTree>
    <p:extLst>
      <p:ext uri="{BB962C8B-B14F-4D97-AF65-F5344CB8AC3E}">
        <p14:creationId xmlns:p14="http://schemas.microsoft.com/office/powerpoint/2010/main" xmlns="" val="552561839"/>
      </p:ext>
    </p:extLst>
  </p:cSld>
  <p:clrMapOvr>
    <a:masterClrMapping/>
  </p:clrMapOvr>
  <p:transition spd="slow">
    <p:fade/>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7"/>
          <p:cNvSpPr>
            <a:spLocks noGrp="1" noChangeArrowheads="1"/>
          </p:cNvSpPr>
          <p:nvPr>
            <p:ph type="dt" sz="half" idx="10"/>
          </p:nvPr>
        </p:nvSpPr>
        <p:spPr/>
        <p:txBody>
          <a:bodyPr/>
          <a:lstStyle>
            <a:lvl1pPr>
              <a:defRPr/>
            </a:lvl1pPr>
          </a:lstStyle>
          <a:p>
            <a:pPr>
              <a:defRPr/>
            </a:pPr>
            <a:fld id="{D29F8A01-7E23-48BE-BADA-90C5E67DB817}" type="datetime1">
              <a:rPr lang="en-ZA" smtClean="0"/>
              <a:pPr>
                <a:defRPr/>
              </a:pPr>
              <a:t>2018/03/08</a:t>
            </a:fld>
            <a:endParaRPr lang="en-ZA" dirty="0"/>
          </a:p>
        </p:txBody>
      </p:sp>
      <p:sp>
        <p:nvSpPr>
          <p:cNvPr id="6" name="Rectangle 38"/>
          <p:cNvSpPr>
            <a:spLocks noGrp="1" noChangeArrowheads="1"/>
          </p:cNvSpPr>
          <p:nvPr>
            <p:ph type="ftr" sz="quarter" idx="11"/>
          </p:nvPr>
        </p:nvSpPr>
        <p:spPr>
          <a:xfrm>
            <a:off x="3132138" y="6453188"/>
            <a:ext cx="2879725" cy="268287"/>
          </a:xfrm>
          <a:prstGeom prst="rect">
            <a:avLst/>
          </a:prstGeom>
        </p:spPr>
        <p:txBody>
          <a:bodyPr/>
          <a:lstStyle>
            <a:lvl1pPr>
              <a:defRPr>
                <a:latin typeface="Arial" charset="0"/>
                <a:cs typeface="Arial" charset="0"/>
              </a:defRPr>
            </a:lvl1pPr>
          </a:lstStyle>
          <a:p>
            <a:pPr>
              <a:defRPr/>
            </a:pPr>
            <a:endParaRPr lang="en-GB" dirty="0">
              <a:solidFill>
                <a:srgbClr val="003896"/>
              </a:solidFill>
            </a:endParaRPr>
          </a:p>
        </p:txBody>
      </p:sp>
      <p:sp>
        <p:nvSpPr>
          <p:cNvPr id="7" name="Rectangle 39"/>
          <p:cNvSpPr>
            <a:spLocks noGrp="1" noChangeArrowheads="1"/>
          </p:cNvSpPr>
          <p:nvPr>
            <p:ph type="sldNum" sz="quarter" idx="12"/>
          </p:nvPr>
        </p:nvSpPr>
        <p:spPr/>
        <p:txBody>
          <a:bodyPr/>
          <a:lstStyle>
            <a:lvl1pPr>
              <a:defRPr/>
            </a:lvl1pPr>
          </a:lstStyle>
          <a:p>
            <a:pPr>
              <a:defRPr/>
            </a:pPr>
            <a:fld id="{F68C7594-0F8B-4318-926E-5034C18FDB73}" type="slidenum">
              <a:rPr lang="en-ZA"/>
              <a:pPr>
                <a:defRPr/>
              </a:pPr>
              <a:t>‹#›</a:t>
            </a:fld>
            <a:endParaRPr lang="en-ZA" dirty="0"/>
          </a:p>
        </p:txBody>
      </p:sp>
    </p:spTree>
    <p:extLst>
      <p:ext uri="{BB962C8B-B14F-4D97-AF65-F5344CB8AC3E}">
        <p14:creationId xmlns:p14="http://schemas.microsoft.com/office/powerpoint/2010/main" xmlns="" val="2454583084"/>
      </p:ext>
    </p:extLst>
  </p:cSld>
  <p:clrMapOvr>
    <a:masterClrMapping/>
  </p:clrMapOvr>
  <p:transition spd="slow">
    <p:fade/>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7"/>
          <p:cNvSpPr>
            <a:spLocks noGrp="1" noChangeArrowheads="1"/>
          </p:cNvSpPr>
          <p:nvPr>
            <p:ph type="dt" sz="half" idx="10"/>
          </p:nvPr>
        </p:nvSpPr>
        <p:spPr/>
        <p:txBody>
          <a:bodyPr/>
          <a:lstStyle>
            <a:lvl1pPr>
              <a:defRPr/>
            </a:lvl1pPr>
          </a:lstStyle>
          <a:p>
            <a:pPr>
              <a:defRPr/>
            </a:pPr>
            <a:fld id="{29A992B0-CEED-462F-A8CA-ECAB0ED94FC1}" type="datetime1">
              <a:rPr lang="en-ZA" smtClean="0"/>
              <a:pPr>
                <a:defRPr/>
              </a:pPr>
              <a:t>2018/03/08</a:t>
            </a:fld>
            <a:endParaRPr lang="en-ZA" dirty="0"/>
          </a:p>
        </p:txBody>
      </p:sp>
      <p:sp>
        <p:nvSpPr>
          <p:cNvPr id="5" name="Rectangle 38"/>
          <p:cNvSpPr>
            <a:spLocks noGrp="1" noChangeArrowheads="1"/>
          </p:cNvSpPr>
          <p:nvPr>
            <p:ph type="ftr" sz="quarter" idx="11"/>
          </p:nvPr>
        </p:nvSpPr>
        <p:spPr>
          <a:xfrm>
            <a:off x="3132138" y="6453188"/>
            <a:ext cx="2879725" cy="268287"/>
          </a:xfrm>
          <a:prstGeom prst="rect">
            <a:avLst/>
          </a:prstGeom>
        </p:spPr>
        <p:txBody>
          <a:bodyPr/>
          <a:lstStyle>
            <a:lvl1pPr>
              <a:defRPr>
                <a:latin typeface="Arial" charset="0"/>
                <a:cs typeface="Arial" charset="0"/>
              </a:defRPr>
            </a:lvl1pPr>
          </a:lstStyle>
          <a:p>
            <a:pPr>
              <a:defRPr/>
            </a:pPr>
            <a:endParaRPr lang="en-GB" dirty="0">
              <a:solidFill>
                <a:srgbClr val="003896"/>
              </a:solidFill>
            </a:endParaRPr>
          </a:p>
        </p:txBody>
      </p:sp>
      <p:sp>
        <p:nvSpPr>
          <p:cNvPr id="6" name="Rectangle 39"/>
          <p:cNvSpPr>
            <a:spLocks noGrp="1" noChangeArrowheads="1"/>
          </p:cNvSpPr>
          <p:nvPr>
            <p:ph type="sldNum" sz="quarter" idx="12"/>
          </p:nvPr>
        </p:nvSpPr>
        <p:spPr/>
        <p:txBody>
          <a:bodyPr/>
          <a:lstStyle>
            <a:lvl1pPr>
              <a:defRPr/>
            </a:lvl1pPr>
          </a:lstStyle>
          <a:p>
            <a:pPr>
              <a:defRPr/>
            </a:pPr>
            <a:fld id="{9EA3F2C0-8312-4329-8A39-C8E925B43F30}" type="slidenum">
              <a:rPr lang="en-ZA"/>
              <a:pPr>
                <a:defRPr/>
              </a:pPr>
              <a:t>‹#›</a:t>
            </a:fld>
            <a:endParaRPr lang="en-ZA" dirty="0"/>
          </a:p>
        </p:txBody>
      </p:sp>
    </p:spTree>
    <p:extLst>
      <p:ext uri="{BB962C8B-B14F-4D97-AF65-F5344CB8AC3E}">
        <p14:creationId xmlns:p14="http://schemas.microsoft.com/office/powerpoint/2010/main" xmlns="" val="3518440283"/>
      </p:ext>
    </p:extLst>
  </p:cSld>
  <p:clrMapOvr>
    <a:masterClrMapping/>
  </p:clrMapOvr>
  <p:transition spd="slow">
    <p:fade/>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Rectangle 3"/>
          <p:cNvSpPr/>
          <p:nvPr userDrawn="1"/>
        </p:nvSpPr>
        <p:spPr>
          <a:xfrm>
            <a:off x="8221663" y="6165850"/>
            <a:ext cx="647700" cy="5270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dirty="0">
              <a:solidFill>
                <a:srgbClr val="FFFFFF"/>
              </a:solidFill>
            </a:endParaRPr>
          </a:p>
        </p:txBody>
      </p:sp>
      <p:sp>
        <p:nvSpPr>
          <p:cNvPr id="2" name="Vertical Title 1"/>
          <p:cNvSpPr>
            <a:spLocks noGrp="1"/>
          </p:cNvSpPr>
          <p:nvPr>
            <p:ph type="title" orient="vert"/>
          </p:nvPr>
        </p:nvSpPr>
        <p:spPr>
          <a:xfrm>
            <a:off x="6721475" y="166688"/>
            <a:ext cx="2093913" cy="63150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36563" y="166688"/>
            <a:ext cx="6132512" cy="63150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7"/>
          <p:cNvSpPr>
            <a:spLocks noGrp="1" noChangeArrowheads="1"/>
          </p:cNvSpPr>
          <p:nvPr>
            <p:ph type="dt" sz="half" idx="10"/>
          </p:nvPr>
        </p:nvSpPr>
        <p:spPr/>
        <p:txBody>
          <a:bodyPr/>
          <a:lstStyle>
            <a:lvl1pPr>
              <a:defRPr/>
            </a:lvl1pPr>
          </a:lstStyle>
          <a:p>
            <a:pPr>
              <a:defRPr/>
            </a:pPr>
            <a:fld id="{4DCD50F4-4D9E-4FD0-B7F7-32F186E156F9}" type="datetime1">
              <a:rPr lang="en-ZA" smtClean="0"/>
              <a:pPr>
                <a:defRPr/>
              </a:pPr>
              <a:t>2018/03/08</a:t>
            </a:fld>
            <a:endParaRPr lang="en-ZA" dirty="0"/>
          </a:p>
        </p:txBody>
      </p:sp>
      <p:sp>
        <p:nvSpPr>
          <p:cNvPr id="6" name="Rectangle 38"/>
          <p:cNvSpPr>
            <a:spLocks noGrp="1" noChangeArrowheads="1"/>
          </p:cNvSpPr>
          <p:nvPr>
            <p:ph type="ftr" sz="quarter" idx="11"/>
          </p:nvPr>
        </p:nvSpPr>
        <p:spPr>
          <a:xfrm>
            <a:off x="3132138" y="6453188"/>
            <a:ext cx="2879725" cy="268287"/>
          </a:xfrm>
          <a:prstGeom prst="rect">
            <a:avLst/>
          </a:prstGeom>
        </p:spPr>
        <p:txBody>
          <a:bodyPr/>
          <a:lstStyle>
            <a:lvl1pPr>
              <a:defRPr>
                <a:latin typeface="Arial" charset="0"/>
                <a:cs typeface="Arial" charset="0"/>
              </a:defRPr>
            </a:lvl1pPr>
          </a:lstStyle>
          <a:p>
            <a:pPr>
              <a:defRPr/>
            </a:pPr>
            <a:endParaRPr lang="en-GB" dirty="0">
              <a:solidFill>
                <a:srgbClr val="003896"/>
              </a:solidFill>
            </a:endParaRPr>
          </a:p>
        </p:txBody>
      </p:sp>
      <p:sp>
        <p:nvSpPr>
          <p:cNvPr id="7" name="Rectangle 39"/>
          <p:cNvSpPr>
            <a:spLocks noGrp="1" noChangeArrowheads="1"/>
          </p:cNvSpPr>
          <p:nvPr>
            <p:ph type="sldNum" sz="quarter" idx="12"/>
          </p:nvPr>
        </p:nvSpPr>
        <p:spPr/>
        <p:txBody>
          <a:bodyPr/>
          <a:lstStyle>
            <a:lvl1pPr>
              <a:defRPr/>
            </a:lvl1pPr>
          </a:lstStyle>
          <a:p>
            <a:pPr>
              <a:defRPr/>
            </a:pPr>
            <a:fld id="{5E354CDF-DA42-48D6-9590-C88FC0A78850}" type="slidenum">
              <a:rPr lang="en-ZA"/>
              <a:pPr>
                <a:defRPr/>
              </a:pPr>
              <a:t>‹#›</a:t>
            </a:fld>
            <a:endParaRPr lang="en-ZA" dirty="0"/>
          </a:p>
        </p:txBody>
      </p:sp>
    </p:spTree>
    <p:extLst>
      <p:ext uri="{BB962C8B-B14F-4D97-AF65-F5344CB8AC3E}">
        <p14:creationId xmlns:p14="http://schemas.microsoft.com/office/powerpoint/2010/main" xmlns="" val="299990577"/>
      </p:ext>
    </p:extLst>
  </p:cSld>
  <p:clrMapOvr>
    <a:masterClrMapping/>
  </p:clrMapOvr>
  <p:transition spd="slow">
    <p:fade/>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3" name="Rectangle 2"/>
          <p:cNvSpPr/>
          <p:nvPr userDrawn="1"/>
        </p:nvSpPr>
        <p:spPr>
          <a:xfrm>
            <a:off x="8221663" y="6165850"/>
            <a:ext cx="647700" cy="5270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dirty="0">
              <a:solidFill>
                <a:srgbClr val="FFFFFF"/>
              </a:solidFill>
            </a:endParaRPr>
          </a:p>
        </p:txBody>
      </p:sp>
      <p:sp>
        <p:nvSpPr>
          <p:cNvPr id="2" name="Content Placeholder 1"/>
          <p:cNvSpPr>
            <a:spLocks noGrp="1"/>
          </p:cNvSpPr>
          <p:nvPr>
            <p:ph/>
          </p:nvPr>
        </p:nvSpPr>
        <p:spPr>
          <a:xfrm>
            <a:off x="436563" y="166688"/>
            <a:ext cx="8378825" cy="63150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7"/>
          <p:cNvSpPr>
            <a:spLocks noGrp="1" noChangeArrowheads="1"/>
          </p:cNvSpPr>
          <p:nvPr>
            <p:ph type="dt" sz="half" idx="10"/>
          </p:nvPr>
        </p:nvSpPr>
        <p:spPr/>
        <p:txBody>
          <a:bodyPr/>
          <a:lstStyle>
            <a:lvl1pPr>
              <a:defRPr/>
            </a:lvl1pPr>
          </a:lstStyle>
          <a:p>
            <a:pPr>
              <a:defRPr/>
            </a:pPr>
            <a:fld id="{C90F006E-AD9A-43F0-9DCF-15EC463D5C8B}" type="datetime1">
              <a:rPr lang="en-ZA" smtClean="0"/>
              <a:pPr>
                <a:defRPr/>
              </a:pPr>
              <a:t>2018/03/08</a:t>
            </a:fld>
            <a:endParaRPr lang="en-ZA" dirty="0"/>
          </a:p>
        </p:txBody>
      </p:sp>
      <p:sp>
        <p:nvSpPr>
          <p:cNvPr id="5" name="Rectangle 38"/>
          <p:cNvSpPr>
            <a:spLocks noGrp="1" noChangeArrowheads="1"/>
          </p:cNvSpPr>
          <p:nvPr>
            <p:ph type="ftr" sz="quarter" idx="11"/>
          </p:nvPr>
        </p:nvSpPr>
        <p:spPr>
          <a:xfrm>
            <a:off x="3132138" y="6453188"/>
            <a:ext cx="2879725" cy="268287"/>
          </a:xfrm>
          <a:prstGeom prst="rect">
            <a:avLst/>
          </a:prstGeom>
        </p:spPr>
        <p:txBody>
          <a:bodyPr/>
          <a:lstStyle>
            <a:lvl1pPr>
              <a:defRPr>
                <a:latin typeface="Arial" charset="0"/>
                <a:cs typeface="Arial" charset="0"/>
              </a:defRPr>
            </a:lvl1pPr>
          </a:lstStyle>
          <a:p>
            <a:pPr>
              <a:defRPr/>
            </a:pPr>
            <a:endParaRPr lang="en-GB" dirty="0">
              <a:solidFill>
                <a:srgbClr val="003896"/>
              </a:solidFill>
            </a:endParaRPr>
          </a:p>
        </p:txBody>
      </p:sp>
      <p:sp>
        <p:nvSpPr>
          <p:cNvPr id="6" name="Rectangle 39"/>
          <p:cNvSpPr>
            <a:spLocks noGrp="1" noChangeArrowheads="1"/>
          </p:cNvSpPr>
          <p:nvPr>
            <p:ph type="sldNum" sz="quarter" idx="12"/>
          </p:nvPr>
        </p:nvSpPr>
        <p:spPr/>
        <p:txBody>
          <a:bodyPr/>
          <a:lstStyle>
            <a:lvl1pPr>
              <a:defRPr/>
            </a:lvl1pPr>
          </a:lstStyle>
          <a:p>
            <a:pPr>
              <a:defRPr/>
            </a:pPr>
            <a:fld id="{BB81CFD2-B381-4261-8FE4-1013E872B1CC}" type="slidenum">
              <a:rPr lang="en-ZA"/>
              <a:pPr>
                <a:defRPr/>
              </a:pPr>
              <a:t>‹#›</a:t>
            </a:fld>
            <a:endParaRPr lang="en-ZA" dirty="0"/>
          </a:p>
        </p:txBody>
      </p:sp>
    </p:spTree>
    <p:extLst>
      <p:ext uri="{BB962C8B-B14F-4D97-AF65-F5344CB8AC3E}">
        <p14:creationId xmlns:p14="http://schemas.microsoft.com/office/powerpoint/2010/main" xmlns="" val="3938814590"/>
      </p:ext>
    </p:extLst>
  </p:cSld>
  <p:clrMapOvr>
    <a:masterClrMapping/>
  </p:clrMapOvr>
  <p:transition spd="slow">
    <p:fade/>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50"/>
          <p:cNvGrpSpPr>
            <a:grpSpLocks/>
          </p:cNvGrpSpPr>
          <p:nvPr userDrawn="1"/>
        </p:nvGrpSpPr>
        <p:grpSpPr bwMode="auto">
          <a:xfrm>
            <a:off x="-4763" y="0"/>
            <a:ext cx="9148763" cy="6858000"/>
            <a:chOff x="-3" y="0"/>
            <a:chExt cx="5763" cy="4320"/>
          </a:xfrm>
        </p:grpSpPr>
        <p:pic>
          <p:nvPicPr>
            <p:cNvPr id="5" name="Picture 148" descr="logo small"/>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4088" y="326"/>
              <a:ext cx="1352" cy="3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91"/>
            <p:cNvSpPr>
              <a:spLocks noChangeArrowheads="1"/>
            </p:cNvSpPr>
            <p:nvPr userDrawn="1"/>
          </p:nvSpPr>
          <p:spPr bwMode="auto">
            <a:xfrm>
              <a:off x="-3" y="0"/>
              <a:ext cx="5763" cy="43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solidFill>
                  <a:srgbClr val="003896"/>
                </a:solidFill>
              </a:endParaRPr>
            </a:p>
          </p:txBody>
        </p:sp>
        <p:pic>
          <p:nvPicPr>
            <p:cNvPr id="7" name="Picture 23" descr="dd"/>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3" y="0"/>
              <a:ext cx="1150" cy="4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Oval 101"/>
            <p:cNvSpPr>
              <a:spLocks noChangeArrowheads="1"/>
            </p:cNvSpPr>
            <p:nvPr userDrawn="1"/>
          </p:nvSpPr>
          <p:spPr bwMode="auto">
            <a:xfrm>
              <a:off x="232" y="819"/>
              <a:ext cx="1448" cy="1447"/>
            </a:xfrm>
            <a:prstGeom prst="ellipse">
              <a:avLst/>
            </a:prstGeom>
            <a:solidFill>
              <a:srgbClr val="83725B"/>
            </a:solidFill>
            <a:ln w="9525">
              <a:solidFill>
                <a:srgbClr val="83725B"/>
              </a:solidFill>
              <a:round/>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solidFill>
                  <a:srgbClr val="003896"/>
                </a:solidFill>
              </a:endParaRPr>
            </a:p>
          </p:txBody>
        </p:sp>
        <p:sp>
          <p:nvSpPr>
            <p:cNvPr id="9" name="Oval 102" descr="coolers"/>
            <p:cNvSpPr>
              <a:spLocks noChangeArrowheads="1"/>
            </p:cNvSpPr>
            <p:nvPr userDrawn="1"/>
          </p:nvSpPr>
          <p:spPr bwMode="auto">
            <a:xfrm>
              <a:off x="275" y="858"/>
              <a:ext cx="1362" cy="1369"/>
            </a:xfrm>
            <a:prstGeom prst="ellipse">
              <a:avLst/>
            </a:prstGeom>
            <a:blipFill dpi="0" rotWithShape="1">
              <a:blip r:embed="rId4" cstate="print"/>
              <a:srcRect/>
              <a:stretch>
                <a:fillRect/>
              </a:stretch>
            </a:blipFill>
            <a:ln>
              <a:noFill/>
            </a:ln>
            <a:extLst>
              <a:ext uri="{91240B29-F687-4F45-9708-019B960494DF}">
                <a14:hiddenLine xmlns:a14="http://schemas.microsoft.com/office/drawing/2010/main" xmlns="" w="9525">
                  <a:solidFill>
                    <a:srgbClr val="83725B"/>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solidFill>
                  <a:srgbClr val="003896"/>
                </a:solidFill>
              </a:endParaRPr>
            </a:p>
          </p:txBody>
        </p:sp>
        <p:sp>
          <p:nvSpPr>
            <p:cNvPr id="10" name="Oval 103"/>
            <p:cNvSpPr>
              <a:spLocks noChangeArrowheads="1"/>
            </p:cNvSpPr>
            <p:nvPr userDrawn="1"/>
          </p:nvSpPr>
          <p:spPr bwMode="auto">
            <a:xfrm>
              <a:off x="217" y="772"/>
              <a:ext cx="1486"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solidFill>
                  <a:srgbClr val="003896"/>
                </a:solidFill>
              </a:endParaRPr>
            </a:p>
          </p:txBody>
        </p:sp>
        <p:sp>
          <p:nvSpPr>
            <p:cNvPr id="11" name="Oval 104"/>
            <p:cNvSpPr>
              <a:spLocks noChangeArrowheads="1"/>
            </p:cNvSpPr>
            <p:nvPr userDrawn="1"/>
          </p:nvSpPr>
          <p:spPr bwMode="auto">
            <a:xfrm>
              <a:off x="162" y="772"/>
              <a:ext cx="1487"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solidFill>
                  <a:srgbClr val="003896"/>
                </a:solidFill>
              </a:endParaRPr>
            </a:p>
          </p:txBody>
        </p:sp>
        <p:sp>
          <p:nvSpPr>
            <p:cNvPr id="12" name="Oval 105"/>
            <p:cNvSpPr>
              <a:spLocks noChangeArrowheads="1"/>
            </p:cNvSpPr>
            <p:nvPr userDrawn="1"/>
          </p:nvSpPr>
          <p:spPr bwMode="auto">
            <a:xfrm>
              <a:off x="240" y="803"/>
              <a:ext cx="1486"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solidFill>
                  <a:srgbClr val="003896"/>
                </a:solidFill>
              </a:endParaRPr>
            </a:p>
          </p:txBody>
        </p:sp>
        <p:sp>
          <p:nvSpPr>
            <p:cNvPr id="13" name="Oval 106"/>
            <p:cNvSpPr>
              <a:spLocks noChangeArrowheads="1"/>
            </p:cNvSpPr>
            <p:nvPr userDrawn="1"/>
          </p:nvSpPr>
          <p:spPr bwMode="auto">
            <a:xfrm>
              <a:off x="194"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solidFill>
                  <a:srgbClr val="003896"/>
                </a:solidFill>
              </a:endParaRPr>
            </a:p>
          </p:txBody>
        </p:sp>
        <p:sp>
          <p:nvSpPr>
            <p:cNvPr id="14" name="Oval 107"/>
            <p:cNvSpPr>
              <a:spLocks noChangeArrowheads="1"/>
            </p:cNvSpPr>
            <p:nvPr userDrawn="1"/>
          </p:nvSpPr>
          <p:spPr bwMode="auto">
            <a:xfrm>
              <a:off x="279"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solidFill>
                  <a:srgbClr val="003896"/>
                </a:solidFill>
              </a:endParaRPr>
            </a:p>
          </p:txBody>
        </p:sp>
        <p:sp>
          <p:nvSpPr>
            <p:cNvPr id="15" name="Oval 108"/>
            <p:cNvSpPr>
              <a:spLocks noChangeArrowheads="1"/>
            </p:cNvSpPr>
            <p:nvPr userDrawn="1"/>
          </p:nvSpPr>
          <p:spPr bwMode="auto">
            <a:xfrm>
              <a:off x="108"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solidFill>
                  <a:srgbClr val="003896"/>
                </a:solidFill>
              </a:endParaRPr>
            </a:p>
          </p:txBody>
        </p:sp>
        <p:sp>
          <p:nvSpPr>
            <p:cNvPr id="16" name="Oval 109"/>
            <p:cNvSpPr>
              <a:spLocks noChangeArrowheads="1"/>
            </p:cNvSpPr>
            <p:nvPr userDrawn="1"/>
          </p:nvSpPr>
          <p:spPr bwMode="auto">
            <a:xfrm>
              <a:off x="287"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solidFill>
                  <a:srgbClr val="003896"/>
                </a:solidFill>
              </a:endParaRPr>
            </a:p>
          </p:txBody>
        </p:sp>
        <p:sp>
          <p:nvSpPr>
            <p:cNvPr id="17" name="Oval 110"/>
            <p:cNvSpPr>
              <a:spLocks noChangeArrowheads="1"/>
            </p:cNvSpPr>
            <p:nvPr userDrawn="1"/>
          </p:nvSpPr>
          <p:spPr bwMode="auto">
            <a:xfrm>
              <a:off x="614" y="422"/>
              <a:ext cx="739" cy="747"/>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solidFill>
                  <a:srgbClr val="003896"/>
                </a:solidFill>
              </a:endParaRPr>
            </a:p>
          </p:txBody>
        </p:sp>
        <p:sp>
          <p:nvSpPr>
            <p:cNvPr id="18" name="Oval 111"/>
            <p:cNvSpPr>
              <a:spLocks noChangeArrowheads="1"/>
            </p:cNvSpPr>
            <p:nvPr userDrawn="1"/>
          </p:nvSpPr>
          <p:spPr bwMode="auto">
            <a:xfrm>
              <a:off x="629" y="445"/>
              <a:ext cx="708" cy="708"/>
            </a:xfrm>
            <a:prstGeom prst="ellipse">
              <a:avLst/>
            </a:prstGeom>
            <a:solidFill>
              <a:srgbClr val="8C7F6D"/>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solidFill>
                  <a:srgbClr val="003896"/>
                </a:solidFill>
              </a:endParaRPr>
            </a:p>
          </p:txBody>
        </p:sp>
        <p:sp>
          <p:nvSpPr>
            <p:cNvPr id="19" name="Oval 112"/>
            <p:cNvSpPr>
              <a:spLocks noChangeArrowheads="1"/>
            </p:cNvSpPr>
            <p:nvPr userDrawn="1"/>
          </p:nvSpPr>
          <p:spPr bwMode="auto">
            <a:xfrm>
              <a:off x="598" y="399"/>
              <a:ext cx="770" cy="770"/>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solidFill>
                  <a:srgbClr val="003896"/>
                </a:solidFill>
              </a:endParaRPr>
            </a:p>
          </p:txBody>
        </p:sp>
        <p:sp>
          <p:nvSpPr>
            <p:cNvPr id="20" name="Oval 113"/>
            <p:cNvSpPr>
              <a:spLocks noChangeArrowheads="1"/>
            </p:cNvSpPr>
            <p:nvPr userDrawn="1"/>
          </p:nvSpPr>
          <p:spPr bwMode="auto">
            <a:xfrm>
              <a:off x="575" y="399"/>
              <a:ext cx="762" cy="770"/>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solidFill>
                  <a:srgbClr val="003896"/>
                </a:solidFill>
              </a:endParaRPr>
            </a:p>
          </p:txBody>
        </p:sp>
        <p:sp>
          <p:nvSpPr>
            <p:cNvPr id="21" name="Oval 114"/>
            <p:cNvSpPr>
              <a:spLocks noChangeArrowheads="1"/>
            </p:cNvSpPr>
            <p:nvPr userDrawn="1"/>
          </p:nvSpPr>
          <p:spPr bwMode="auto">
            <a:xfrm>
              <a:off x="614" y="414"/>
              <a:ext cx="770" cy="771"/>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solidFill>
                  <a:srgbClr val="003896"/>
                </a:solidFill>
              </a:endParaRPr>
            </a:p>
          </p:txBody>
        </p:sp>
        <p:sp>
          <p:nvSpPr>
            <p:cNvPr id="22" name="Oval 115"/>
            <p:cNvSpPr>
              <a:spLocks noChangeArrowheads="1"/>
            </p:cNvSpPr>
            <p:nvPr userDrawn="1"/>
          </p:nvSpPr>
          <p:spPr bwMode="auto">
            <a:xfrm>
              <a:off x="590" y="391"/>
              <a:ext cx="763" cy="770"/>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solidFill>
                  <a:srgbClr val="003896"/>
                </a:solidFill>
              </a:endParaRPr>
            </a:p>
          </p:txBody>
        </p:sp>
        <p:sp>
          <p:nvSpPr>
            <p:cNvPr id="23" name="Oval 116"/>
            <p:cNvSpPr>
              <a:spLocks noChangeArrowheads="1"/>
            </p:cNvSpPr>
            <p:nvPr userDrawn="1"/>
          </p:nvSpPr>
          <p:spPr bwMode="auto">
            <a:xfrm>
              <a:off x="629" y="445"/>
              <a:ext cx="708" cy="708"/>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solidFill>
                  <a:srgbClr val="003896"/>
                </a:solidFill>
              </a:endParaRPr>
            </a:p>
          </p:txBody>
        </p:sp>
        <p:sp>
          <p:nvSpPr>
            <p:cNvPr id="24" name="Oval 117"/>
            <p:cNvSpPr>
              <a:spLocks noChangeArrowheads="1"/>
            </p:cNvSpPr>
            <p:nvPr userDrawn="1"/>
          </p:nvSpPr>
          <p:spPr bwMode="auto">
            <a:xfrm>
              <a:off x="637" y="445"/>
              <a:ext cx="693" cy="693"/>
            </a:xfrm>
            <a:prstGeom prst="ellipse">
              <a:avLst/>
            </a:prstGeom>
            <a:noFill/>
            <a:ln w="0">
              <a:solidFill>
                <a:srgbClr val="83725B"/>
              </a:solidFill>
              <a:round/>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solidFill>
                  <a:srgbClr val="003896"/>
                </a:solidFill>
              </a:endParaRPr>
            </a:p>
          </p:txBody>
        </p:sp>
        <p:sp>
          <p:nvSpPr>
            <p:cNvPr id="25" name="Oval 118" descr="face"/>
            <p:cNvSpPr>
              <a:spLocks noChangeArrowheads="1"/>
            </p:cNvSpPr>
            <p:nvPr userDrawn="1"/>
          </p:nvSpPr>
          <p:spPr bwMode="auto">
            <a:xfrm>
              <a:off x="633" y="445"/>
              <a:ext cx="700" cy="701"/>
            </a:xfrm>
            <a:prstGeom prst="ellipse">
              <a:avLst/>
            </a:prstGeom>
            <a:blipFill dpi="0" rotWithShape="1">
              <a:blip r:embed="rId5" cstate="print">
                <a:lum contrast="6000"/>
              </a:blip>
              <a:srcRect/>
              <a:stretch>
                <a:fillRect/>
              </a:stretch>
            </a:blipFill>
            <a:ln>
              <a:noFill/>
            </a:ln>
            <a:extLst>
              <a:ext uri="{91240B29-F687-4F45-9708-019B960494DF}">
                <a14:hiddenLine xmlns:a14="http://schemas.microsoft.com/office/drawing/2010/main" xmlns="" w="9525">
                  <a:solidFill>
                    <a:srgbClr val="83725B"/>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solidFill>
                  <a:srgbClr val="003896"/>
                </a:solidFill>
              </a:endParaRPr>
            </a:p>
          </p:txBody>
        </p:sp>
        <p:sp>
          <p:nvSpPr>
            <p:cNvPr id="26" name="Oval 119"/>
            <p:cNvSpPr>
              <a:spLocks noChangeArrowheads="1"/>
            </p:cNvSpPr>
            <p:nvPr userDrawn="1"/>
          </p:nvSpPr>
          <p:spPr bwMode="auto">
            <a:xfrm>
              <a:off x="637" y="391"/>
              <a:ext cx="770" cy="770"/>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solidFill>
                  <a:srgbClr val="003896"/>
                </a:solidFill>
              </a:endParaRPr>
            </a:p>
          </p:txBody>
        </p:sp>
        <p:sp>
          <p:nvSpPr>
            <p:cNvPr id="27" name="Oval 120"/>
            <p:cNvSpPr>
              <a:spLocks noChangeArrowheads="1"/>
            </p:cNvSpPr>
            <p:nvPr userDrawn="1"/>
          </p:nvSpPr>
          <p:spPr bwMode="auto">
            <a:xfrm>
              <a:off x="544" y="438"/>
              <a:ext cx="770" cy="762"/>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solidFill>
                  <a:srgbClr val="003896"/>
                </a:solidFill>
              </a:endParaRPr>
            </a:p>
          </p:txBody>
        </p:sp>
        <p:sp>
          <p:nvSpPr>
            <p:cNvPr id="28" name="Oval 121"/>
            <p:cNvSpPr>
              <a:spLocks noChangeArrowheads="1"/>
            </p:cNvSpPr>
            <p:nvPr userDrawn="1"/>
          </p:nvSpPr>
          <p:spPr bwMode="auto">
            <a:xfrm>
              <a:off x="637" y="438"/>
              <a:ext cx="763" cy="762"/>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solidFill>
                  <a:srgbClr val="003896"/>
                </a:solidFill>
              </a:endParaRPr>
            </a:p>
          </p:txBody>
        </p:sp>
        <p:sp>
          <p:nvSpPr>
            <p:cNvPr id="29" name="Oval 122"/>
            <p:cNvSpPr>
              <a:spLocks noChangeArrowheads="1"/>
            </p:cNvSpPr>
            <p:nvPr userDrawn="1"/>
          </p:nvSpPr>
          <p:spPr bwMode="auto">
            <a:xfrm>
              <a:off x="264" y="2002"/>
              <a:ext cx="1213" cy="1205"/>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solidFill>
                  <a:srgbClr val="003896"/>
                </a:solidFill>
              </a:endParaRPr>
            </a:p>
          </p:txBody>
        </p:sp>
        <p:sp>
          <p:nvSpPr>
            <p:cNvPr id="30" name="Oval 123"/>
            <p:cNvSpPr>
              <a:spLocks noChangeArrowheads="1"/>
            </p:cNvSpPr>
            <p:nvPr userDrawn="1"/>
          </p:nvSpPr>
          <p:spPr bwMode="auto">
            <a:xfrm>
              <a:off x="303" y="2033"/>
              <a:ext cx="1135" cy="1143"/>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solidFill>
                  <a:srgbClr val="003896"/>
                </a:solidFill>
              </a:endParaRPr>
            </a:p>
          </p:txBody>
        </p:sp>
        <p:sp>
          <p:nvSpPr>
            <p:cNvPr id="31" name="Oval 124"/>
            <p:cNvSpPr>
              <a:spLocks noChangeArrowheads="1"/>
            </p:cNvSpPr>
            <p:nvPr userDrawn="1"/>
          </p:nvSpPr>
          <p:spPr bwMode="auto">
            <a:xfrm>
              <a:off x="248" y="1963"/>
              <a:ext cx="1245" cy="124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solidFill>
                  <a:srgbClr val="003896"/>
                </a:solidFill>
              </a:endParaRPr>
            </a:p>
          </p:txBody>
        </p:sp>
        <p:sp>
          <p:nvSpPr>
            <p:cNvPr id="32" name="Oval 125"/>
            <p:cNvSpPr>
              <a:spLocks noChangeArrowheads="1"/>
            </p:cNvSpPr>
            <p:nvPr userDrawn="1"/>
          </p:nvSpPr>
          <p:spPr bwMode="auto">
            <a:xfrm>
              <a:off x="209" y="1963"/>
              <a:ext cx="1237" cy="124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solidFill>
                  <a:srgbClr val="003896"/>
                </a:solidFill>
              </a:endParaRPr>
            </a:p>
          </p:txBody>
        </p:sp>
        <p:sp>
          <p:nvSpPr>
            <p:cNvPr id="33" name="Oval 126"/>
            <p:cNvSpPr>
              <a:spLocks noChangeArrowheads="1"/>
            </p:cNvSpPr>
            <p:nvPr userDrawn="1"/>
          </p:nvSpPr>
          <p:spPr bwMode="auto">
            <a:xfrm>
              <a:off x="271" y="1986"/>
              <a:ext cx="1245"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solidFill>
                  <a:srgbClr val="003896"/>
                </a:solidFill>
              </a:endParaRPr>
            </a:p>
          </p:txBody>
        </p:sp>
        <p:sp>
          <p:nvSpPr>
            <p:cNvPr id="34" name="Oval 127"/>
            <p:cNvSpPr>
              <a:spLocks noChangeArrowheads="1"/>
            </p:cNvSpPr>
            <p:nvPr userDrawn="1"/>
          </p:nvSpPr>
          <p:spPr bwMode="auto">
            <a:xfrm>
              <a:off x="232"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solidFill>
                  <a:srgbClr val="003896"/>
                </a:solidFill>
              </a:endParaRPr>
            </a:p>
          </p:txBody>
        </p:sp>
        <p:sp>
          <p:nvSpPr>
            <p:cNvPr id="35" name="Oval 128" descr="new smal workers"/>
            <p:cNvSpPr>
              <a:spLocks noChangeArrowheads="1"/>
            </p:cNvSpPr>
            <p:nvPr userDrawn="1"/>
          </p:nvSpPr>
          <p:spPr bwMode="auto">
            <a:xfrm>
              <a:off x="304" y="2033"/>
              <a:ext cx="1135" cy="1143"/>
            </a:xfrm>
            <a:prstGeom prst="ellipse">
              <a:avLst/>
            </a:prstGeom>
            <a:blipFill dpi="0" rotWithShape="1">
              <a:blip r:embed="rId6" cstate="print">
                <a:lum contrast="12000"/>
              </a:blip>
              <a:srcRect/>
              <a:stretch>
                <a:fillRect/>
              </a:stretch>
            </a:blipFill>
            <a:ln>
              <a:noFill/>
            </a:ln>
            <a:extLst>
              <a:ext uri="{91240B29-F687-4F45-9708-019B960494DF}">
                <a14:hiddenLine xmlns:a14="http://schemas.microsoft.com/office/drawing/2010/main" xmlns="" w="0">
                  <a:solidFill>
                    <a:srgbClr val="83725B"/>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solidFill>
                  <a:srgbClr val="003896"/>
                </a:solidFill>
              </a:endParaRPr>
            </a:p>
          </p:txBody>
        </p:sp>
        <p:sp>
          <p:nvSpPr>
            <p:cNvPr id="36" name="Oval 129"/>
            <p:cNvSpPr>
              <a:spLocks noChangeArrowheads="1"/>
            </p:cNvSpPr>
            <p:nvPr userDrawn="1"/>
          </p:nvSpPr>
          <p:spPr bwMode="auto">
            <a:xfrm>
              <a:off x="162" y="2017"/>
              <a:ext cx="1238"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solidFill>
                  <a:srgbClr val="003896"/>
                </a:solidFill>
              </a:endParaRPr>
            </a:p>
          </p:txBody>
        </p:sp>
        <p:sp>
          <p:nvSpPr>
            <p:cNvPr id="37" name="Oval 130"/>
            <p:cNvSpPr>
              <a:spLocks noChangeArrowheads="1"/>
            </p:cNvSpPr>
            <p:nvPr userDrawn="1"/>
          </p:nvSpPr>
          <p:spPr bwMode="auto">
            <a:xfrm>
              <a:off x="310"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solidFill>
                  <a:srgbClr val="003896"/>
                </a:solidFill>
              </a:endParaRPr>
            </a:p>
          </p:txBody>
        </p:sp>
        <p:sp>
          <p:nvSpPr>
            <p:cNvPr id="38" name="Oval 131"/>
            <p:cNvSpPr>
              <a:spLocks noChangeArrowheads="1"/>
            </p:cNvSpPr>
            <p:nvPr userDrawn="1"/>
          </p:nvSpPr>
          <p:spPr bwMode="auto">
            <a:xfrm>
              <a:off x="303" y="2017"/>
              <a:ext cx="1244"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solidFill>
                  <a:srgbClr val="003896"/>
                </a:solidFill>
              </a:endParaRPr>
            </a:p>
          </p:txBody>
        </p:sp>
        <p:sp>
          <p:nvSpPr>
            <p:cNvPr id="39" name="Oval 132"/>
            <p:cNvSpPr>
              <a:spLocks noChangeArrowheads="1"/>
            </p:cNvSpPr>
            <p:nvPr userDrawn="1"/>
          </p:nvSpPr>
          <p:spPr bwMode="auto">
            <a:xfrm>
              <a:off x="614" y="2990"/>
              <a:ext cx="1003" cy="1011"/>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solidFill>
                  <a:srgbClr val="003896"/>
                </a:solidFill>
              </a:endParaRPr>
            </a:p>
          </p:txBody>
        </p:sp>
        <p:sp>
          <p:nvSpPr>
            <p:cNvPr id="40" name="Oval 133"/>
            <p:cNvSpPr>
              <a:spLocks noChangeArrowheads="1"/>
            </p:cNvSpPr>
            <p:nvPr userDrawn="1"/>
          </p:nvSpPr>
          <p:spPr bwMode="auto">
            <a:xfrm>
              <a:off x="645" y="3021"/>
              <a:ext cx="941" cy="949"/>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solidFill>
                  <a:srgbClr val="003896"/>
                </a:solidFill>
              </a:endParaRPr>
            </a:p>
          </p:txBody>
        </p:sp>
        <p:sp>
          <p:nvSpPr>
            <p:cNvPr id="41" name="Oval 134"/>
            <p:cNvSpPr>
              <a:spLocks noChangeArrowheads="1"/>
            </p:cNvSpPr>
            <p:nvPr userDrawn="1"/>
          </p:nvSpPr>
          <p:spPr bwMode="auto">
            <a:xfrm>
              <a:off x="598" y="2959"/>
              <a:ext cx="1035" cy="103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solidFill>
                  <a:srgbClr val="003896"/>
                </a:solidFill>
              </a:endParaRPr>
            </a:p>
          </p:txBody>
        </p:sp>
        <p:sp>
          <p:nvSpPr>
            <p:cNvPr id="42" name="Oval 135"/>
            <p:cNvSpPr>
              <a:spLocks noChangeArrowheads="1"/>
            </p:cNvSpPr>
            <p:nvPr userDrawn="1"/>
          </p:nvSpPr>
          <p:spPr bwMode="auto">
            <a:xfrm>
              <a:off x="567" y="2959"/>
              <a:ext cx="1027" cy="103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solidFill>
                  <a:srgbClr val="003896"/>
                </a:solidFill>
              </a:endParaRPr>
            </a:p>
          </p:txBody>
        </p:sp>
        <p:sp>
          <p:nvSpPr>
            <p:cNvPr id="43" name="Oval 136"/>
            <p:cNvSpPr>
              <a:spLocks noChangeArrowheads="1"/>
            </p:cNvSpPr>
            <p:nvPr userDrawn="1"/>
          </p:nvSpPr>
          <p:spPr bwMode="auto">
            <a:xfrm>
              <a:off x="622" y="2982"/>
              <a:ext cx="1027"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solidFill>
                  <a:srgbClr val="003896"/>
                </a:solidFill>
              </a:endParaRPr>
            </a:p>
          </p:txBody>
        </p:sp>
        <p:sp>
          <p:nvSpPr>
            <p:cNvPr id="44" name="Oval 137"/>
            <p:cNvSpPr>
              <a:spLocks noChangeArrowheads="1"/>
            </p:cNvSpPr>
            <p:nvPr userDrawn="1"/>
          </p:nvSpPr>
          <p:spPr bwMode="auto">
            <a:xfrm>
              <a:off x="583" y="2951"/>
              <a:ext cx="1034"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solidFill>
                  <a:srgbClr val="003896"/>
                </a:solidFill>
              </a:endParaRPr>
            </a:p>
          </p:txBody>
        </p:sp>
        <p:sp>
          <p:nvSpPr>
            <p:cNvPr id="45" name="Oval 138" descr="boom"/>
            <p:cNvSpPr>
              <a:spLocks noChangeArrowheads="1"/>
            </p:cNvSpPr>
            <p:nvPr userDrawn="1"/>
          </p:nvSpPr>
          <p:spPr bwMode="auto">
            <a:xfrm>
              <a:off x="638" y="3018"/>
              <a:ext cx="949" cy="957"/>
            </a:xfrm>
            <a:prstGeom prst="ellipse">
              <a:avLst/>
            </a:prstGeom>
            <a:blipFill dpi="0" rotWithShape="1">
              <a:blip r:embed="rId7" cstate="print">
                <a:lum contrast="6000"/>
              </a:blip>
              <a:srcRect/>
              <a:stretch>
                <a:fillRect/>
              </a:stretch>
            </a:blipFill>
            <a:ln>
              <a:noFill/>
            </a:ln>
            <a:extLst>
              <a:ext uri="{91240B29-F687-4F45-9708-019B960494DF}">
                <a14:hiddenLine xmlns:a14="http://schemas.microsoft.com/office/drawing/2010/main" xmlns="" w="9525">
                  <a:solidFill>
                    <a:srgbClr val="83725B"/>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solidFill>
                  <a:srgbClr val="003896"/>
                </a:solidFill>
              </a:endParaRPr>
            </a:p>
          </p:txBody>
        </p:sp>
        <p:sp>
          <p:nvSpPr>
            <p:cNvPr id="46" name="Oval 139"/>
            <p:cNvSpPr>
              <a:spLocks noChangeArrowheads="1"/>
            </p:cNvSpPr>
            <p:nvPr userDrawn="1"/>
          </p:nvSpPr>
          <p:spPr bwMode="auto">
            <a:xfrm>
              <a:off x="528" y="3005"/>
              <a:ext cx="1027"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solidFill>
                  <a:srgbClr val="003896"/>
                </a:solidFill>
              </a:endParaRPr>
            </a:p>
          </p:txBody>
        </p:sp>
        <p:sp>
          <p:nvSpPr>
            <p:cNvPr id="47" name="Oval 140"/>
            <p:cNvSpPr>
              <a:spLocks noChangeArrowheads="1"/>
            </p:cNvSpPr>
            <p:nvPr userDrawn="1"/>
          </p:nvSpPr>
          <p:spPr bwMode="auto">
            <a:xfrm>
              <a:off x="645" y="3005"/>
              <a:ext cx="1035"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solidFill>
                  <a:srgbClr val="003896"/>
                </a:solidFill>
              </a:endParaRPr>
            </a:p>
          </p:txBody>
        </p:sp>
        <p:sp>
          <p:nvSpPr>
            <p:cNvPr id="48" name="Oval 141"/>
            <p:cNvSpPr>
              <a:spLocks noChangeArrowheads="1"/>
            </p:cNvSpPr>
            <p:nvPr userDrawn="1"/>
          </p:nvSpPr>
          <p:spPr bwMode="auto">
            <a:xfrm>
              <a:off x="653" y="2951"/>
              <a:ext cx="1027"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solidFill>
                  <a:srgbClr val="003896"/>
                </a:solidFill>
              </a:endParaRPr>
            </a:p>
          </p:txBody>
        </p:sp>
      </p:grpSp>
      <p:sp>
        <p:nvSpPr>
          <p:cNvPr id="3075" name="Rectangle 3"/>
          <p:cNvSpPr>
            <a:spLocks noGrp="1" noChangeArrowheads="1"/>
          </p:cNvSpPr>
          <p:nvPr>
            <p:ph type="ctrTitle"/>
          </p:nvPr>
        </p:nvSpPr>
        <p:spPr>
          <a:xfrm>
            <a:off x="3059113" y="3271838"/>
            <a:ext cx="5545137" cy="676275"/>
          </a:xfrm>
        </p:spPr>
        <p:txBody>
          <a:bodyPr anchor="b"/>
          <a:lstStyle>
            <a:lvl1pPr>
              <a:defRPr>
                <a:solidFill>
                  <a:srgbClr val="003896"/>
                </a:solidFill>
              </a:defRPr>
            </a:lvl1pPr>
          </a:lstStyle>
          <a:p>
            <a:pPr lvl="0"/>
            <a:r>
              <a:rPr lang="en-US" noProof="0" smtClean="0"/>
              <a:t>Click to edit Master title style</a:t>
            </a:r>
            <a:endParaRPr lang="en-ZA" noProof="0" smtClean="0"/>
          </a:p>
        </p:txBody>
      </p:sp>
      <p:sp>
        <p:nvSpPr>
          <p:cNvPr id="3076" name="Rectangle 4"/>
          <p:cNvSpPr>
            <a:spLocks noGrp="1" noChangeArrowheads="1"/>
          </p:cNvSpPr>
          <p:nvPr>
            <p:ph type="subTitle" idx="1"/>
          </p:nvPr>
        </p:nvSpPr>
        <p:spPr>
          <a:xfrm>
            <a:off x="3059113" y="4092575"/>
            <a:ext cx="5545137" cy="2220913"/>
          </a:xfrm>
        </p:spPr>
        <p:txBody>
          <a:bodyPr/>
          <a:lstStyle>
            <a:lvl1pPr marL="0" indent="0">
              <a:buFontTx/>
              <a:buNone/>
              <a:defRPr sz="1800">
                <a:solidFill>
                  <a:srgbClr val="83725B"/>
                </a:solidFill>
              </a:defRPr>
            </a:lvl1pPr>
          </a:lstStyle>
          <a:p>
            <a:pPr lvl="0"/>
            <a:r>
              <a:rPr lang="en-US" noProof="0" smtClean="0"/>
              <a:t>Click to edit Master subtitle style</a:t>
            </a:r>
            <a:endParaRPr lang="en-ZA" noProof="0" smtClean="0"/>
          </a:p>
        </p:txBody>
      </p:sp>
    </p:spTree>
    <p:extLst>
      <p:ext uri="{BB962C8B-B14F-4D97-AF65-F5344CB8AC3E}">
        <p14:creationId xmlns:p14="http://schemas.microsoft.com/office/powerpoint/2010/main" xmlns="" val="1261944745"/>
      </p:ext>
    </p:extLst>
  </p:cSld>
  <p:clrMapOvr>
    <a:masterClrMapping/>
  </p:clrMapOvr>
  <p:transition spd="slow">
    <p:fade/>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extLst>
              <p:ext uri="{D42A27DB-BD31-4B8C-83A1-F6EECF244321}">
                <p14:modId xmlns:p14="http://schemas.microsoft.com/office/powerpoint/2010/main" xmlns="" val="3250658428"/>
              </p:ext>
            </p:extLst>
          </p:nvPr>
        </p:nvGraphicFramePr>
        <p:xfrm>
          <a:off x="1588" y="1588"/>
          <a:ext cx="1587" cy="1587"/>
        </p:xfrm>
        <a:graphic>
          <a:graphicData uri="http://schemas.openxmlformats.org/presentationml/2006/ole">
            <p:oleObj spid="_x0000_s6624" name="think-cell Slide" r:id="rId3" imgW="360" imgH="360" progId="">
              <p:embed/>
            </p:oleObj>
          </a:graphicData>
        </a:graphic>
      </p:graphicFrame>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pPr>
              <a:defRPr/>
            </a:pPr>
            <a:fld id="{ECE06543-FBD8-4758-BB76-A32343B58E26}" type="datetime1">
              <a:rPr lang="en-ZA" smtClean="0"/>
              <a:pPr>
                <a:defRPr/>
              </a:pPr>
              <a:t>2018/03/08</a:t>
            </a:fld>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solidFill>
                <a:srgbClr val="003896"/>
              </a:solidFill>
            </a:endParaRPr>
          </a:p>
        </p:txBody>
      </p:sp>
      <p:sp>
        <p:nvSpPr>
          <p:cNvPr id="6" name="Slide Number Placeholder 5"/>
          <p:cNvSpPr>
            <a:spLocks noGrp="1"/>
          </p:cNvSpPr>
          <p:nvPr>
            <p:ph type="sldNum" sz="quarter" idx="12"/>
          </p:nvPr>
        </p:nvSpPr>
        <p:spPr>
          <a:xfrm>
            <a:off x="8028384" y="6496772"/>
            <a:ext cx="935038" cy="268287"/>
          </a:xfrm>
        </p:spPr>
        <p:txBody>
          <a:bodyPr/>
          <a:lstStyle>
            <a:lvl1pPr>
              <a:defRPr/>
            </a:lvl1pPr>
          </a:lstStyle>
          <a:p>
            <a:pPr>
              <a:defRPr/>
            </a:pPr>
            <a:fld id="{8EF7C0BB-7560-489B-A513-D528C4CCA6C5}" type="slidenum">
              <a:rPr lang="en-ZA"/>
              <a:pPr>
                <a:defRPr/>
              </a:pPr>
              <a:t>‹#›</a:t>
            </a:fld>
            <a:endParaRPr lang="en-ZA"/>
          </a:p>
        </p:txBody>
      </p:sp>
    </p:spTree>
    <p:extLst>
      <p:ext uri="{BB962C8B-B14F-4D97-AF65-F5344CB8AC3E}">
        <p14:creationId xmlns:p14="http://schemas.microsoft.com/office/powerpoint/2010/main" xmlns="" val="1568685853"/>
      </p:ext>
    </p:extLst>
  </p:cSld>
  <p:clrMapOvr>
    <a:masterClrMapping/>
  </p:clrMapOvr>
  <p:transition spd="slow">
    <p:fade/>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1BE2A11-1EA0-4B5B-9BFA-37C62BCC37DC}" type="datetime1">
              <a:rPr lang="en-ZA" smtClean="0"/>
              <a:pPr>
                <a:defRPr/>
              </a:pPr>
              <a:t>2018/03/08</a:t>
            </a:fld>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solidFill>
                <a:srgbClr val="003896"/>
              </a:solidFill>
            </a:endParaRPr>
          </a:p>
        </p:txBody>
      </p:sp>
      <p:sp>
        <p:nvSpPr>
          <p:cNvPr id="6" name="Slide Number Placeholder 5"/>
          <p:cNvSpPr>
            <a:spLocks noGrp="1"/>
          </p:cNvSpPr>
          <p:nvPr>
            <p:ph type="sldNum" sz="quarter" idx="12"/>
          </p:nvPr>
        </p:nvSpPr>
        <p:spPr/>
        <p:txBody>
          <a:bodyPr/>
          <a:lstStyle>
            <a:lvl1pPr>
              <a:defRPr/>
            </a:lvl1pPr>
          </a:lstStyle>
          <a:p>
            <a:pPr>
              <a:defRPr/>
            </a:pPr>
            <a:fld id="{96ADD7C1-FC05-4FAB-A4E4-DB9F56BAB846}" type="slidenum">
              <a:rPr lang="en-ZA"/>
              <a:pPr>
                <a:defRPr/>
              </a:pPr>
              <a:t>‹#›</a:t>
            </a:fld>
            <a:endParaRPr lang="en-ZA"/>
          </a:p>
        </p:txBody>
      </p:sp>
    </p:spTree>
    <p:extLst>
      <p:ext uri="{BB962C8B-B14F-4D97-AF65-F5344CB8AC3E}">
        <p14:creationId xmlns:p14="http://schemas.microsoft.com/office/powerpoint/2010/main" xmlns="" val="2951731180"/>
      </p:ext>
    </p:extLst>
  </p:cSld>
  <p:clrMapOvr>
    <a:masterClrMapping/>
  </p:clrMapOvr>
  <p:transition spd="slow">
    <p:fade/>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36563" y="1436688"/>
            <a:ext cx="4113212"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702175" y="1436688"/>
            <a:ext cx="4113213"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lvl1pPr>
              <a:defRPr/>
            </a:lvl1pPr>
          </a:lstStyle>
          <a:p>
            <a:pPr>
              <a:defRPr/>
            </a:pPr>
            <a:fld id="{17DD714E-6F45-4359-AEF4-68006848223F}" type="datetime1">
              <a:rPr lang="en-ZA" smtClean="0"/>
              <a:pPr>
                <a:defRPr/>
              </a:pPr>
              <a:t>2018/03/08</a:t>
            </a:fld>
            <a:endParaRPr lang="en-ZA"/>
          </a:p>
        </p:txBody>
      </p:sp>
      <p:sp>
        <p:nvSpPr>
          <p:cNvPr id="6" name="Footer Placeholder 5"/>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solidFill>
                <a:srgbClr val="003896"/>
              </a:solidFill>
            </a:endParaRPr>
          </a:p>
        </p:txBody>
      </p:sp>
      <p:sp>
        <p:nvSpPr>
          <p:cNvPr id="7" name="Slide Number Placeholder 6"/>
          <p:cNvSpPr>
            <a:spLocks noGrp="1"/>
          </p:cNvSpPr>
          <p:nvPr>
            <p:ph type="sldNum" sz="quarter" idx="12"/>
          </p:nvPr>
        </p:nvSpPr>
        <p:spPr/>
        <p:txBody>
          <a:bodyPr/>
          <a:lstStyle>
            <a:lvl1pPr>
              <a:defRPr/>
            </a:lvl1pPr>
          </a:lstStyle>
          <a:p>
            <a:pPr>
              <a:defRPr/>
            </a:pPr>
            <a:fld id="{0CE1AA33-FA0D-4212-B5F2-962A7D880C39}" type="slidenum">
              <a:rPr lang="en-ZA"/>
              <a:pPr>
                <a:defRPr/>
              </a:pPr>
              <a:t>‹#›</a:t>
            </a:fld>
            <a:endParaRPr lang="en-ZA"/>
          </a:p>
        </p:txBody>
      </p:sp>
    </p:spTree>
    <p:extLst>
      <p:ext uri="{BB962C8B-B14F-4D97-AF65-F5344CB8AC3E}">
        <p14:creationId xmlns:p14="http://schemas.microsoft.com/office/powerpoint/2010/main" xmlns="" val="1402092834"/>
      </p:ext>
    </p:extLst>
  </p:cSld>
  <p:clrMapOvr>
    <a:masterClrMapping/>
  </p:clrMapOvr>
  <p:transition spd="slow">
    <p:fade/>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lvl1pPr>
              <a:defRPr/>
            </a:lvl1pPr>
          </a:lstStyle>
          <a:p>
            <a:pPr>
              <a:defRPr/>
            </a:pPr>
            <a:fld id="{3999373A-BF27-4FFB-9B5C-5D0774269CBC}" type="datetime1">
              <a:rPr lang="en-ZA" smtClean="0"/>
              <a:pPr>
                <a:defRPr/>
              </a:pPr>
              <a:t>2018/03/08</a:t>
            </a:fld>
            <a:endParaRPr lang="en-ZA"/>
          </a:p>
        </p:txBody>
      </p:sp>
      <p:sp>
        <p:nvSpPr>
          <p:cNvPr id="8" name="Footer Placeholder 7"/>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solidFill>
                <a:srgbClr val="003896"/>
              </a:solidFill>
            </a:endParaRPr>
          </a:p>
        </p:txBody>
      </p:sp>
      <p:sp>
        <p:nvSpPr>
          <p:cNvPr id="9" name="Slide Number Placeholder 8"/>
          <p:cNvSpPr>
            <a:spLocks noGrp="1"/>
          </p:cNvSpPr>
          <p:nvPr>
            <p:ph type="sldNum" sz="quarter" idx="12"/>
          </p:nvPr>
        </p:nvSpPr>
        <p:spPr/>
        <p:txBody>
          <a:bodyPr/>
          <a:lstStyle>
            <a:lvl1pPr>
              <a:defRPr/>
            </a:lvl1pPr>
          </a:lstStyle>
          <a:p>
            <a:pPr>
              <a:defRPr/>
            </a:pPr>
            <a:fld id="{FBBEA423-3AC8-4EF1-8AB1-A4FE256ABC74}" type="slidenum">
              <a:rPr lang="en-ZA"/>
              <a:pPr>
                <a:defRPr/>
              </a:pPr>
              <a:t>‹#›</a:t>
            </a:fld>
            <a:endParaRPr lang="en-ZA"/>
          </a:p>
        </p:txBody>
      </p:sp>
    </p:spTree>
    <p:extLst>
      <p:ext uri="{BB962C8B-B14F-4D97-AF65-F5344CB8AC3E}">
        <p14:creationId xmlns:p14="http://schemas.microsoft.com/office/powerpoint/2010/main" xmlns="" val="3554004903"/>
      </p:ext>
    </p:extLst>
  </p:cSld>
  <p:clrMapOvr>
    <a:masterClrMapping/>
  </p:clrMapOvr>
  <p:transition spd="slow">
    <p:fade/>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extLst>
              <p:ext uri="{D42A27DB-BD31-4B8C-83A1-F6EECF244321}">
                <p14:modId xmlns:p14="http://schemas.microsoft.com/office/powerpoint/2010/main" xmlns="" val="1083889878"/>
              </p:ext>
            </p:extLst>
          </p:nvPr>
        </p:nvGraphicFramePr>
        <p:xfrm>
          <a:off x="1588" y="1588"/>
          <a:ext cx="1587" cy="1587"/>
        </p:xfrm>
        <a:graphic>
          <a:graphicData uri="http://schemas.openxmlformats.org/presentationml/2006/ole">
            <p:oleObj spid="_x0000_s7648" name="think-cell Slide" r:id="rId3" imgW="360" imgH="360" progId="">
              <p:embed/>
            </p:oleObj>
          </a:graphicData>
        </a:graphic>
      </p:graphicFrame>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lvl1pPr>
              <a:defRPr/>
            </a:lvl1pPr>
          </a:lstStyle>
          <a:p>
            <a:pPr>
              <a:defRPr/>
            </a:pPr>
            <a:fld id="{7BBA6DFB-EA0A-4FA1-8924-417C409076E8}" type="datetime1">
              <a:rPr lang="en-ZA" smtClean="0"/>
              <a:pPr>
                <a:defRPr/>
              </a:pPr>
              <a:t>2018/03/08</a:t>
            </a:fld>
            <a:endParaRPr lang="en-ZA"/>
          </a:p>
        </p:txBody>
      </p:sp>
      <p:sp>
        <p:nvSpPr>
          <p:cNvPr id="4" name="Footer Placeholder 3"/>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solidFill>
                <a:srgbClr val="003896"/>
              </a:solidFill>
            </a:endParaRPr>
          </a:p>
        </p:txBody>
      </p:sp>
      <p:sp>
        <p:nvSpPr>
          <p:cNvPr id="5" name="Slide Number Placeholder 4"/>
          <p:cNvSpPr>
            <a:spLocks noGrp="1"/>
          </p:cNvSpPr>
          <p:nvPr>
            <p:ph type="sldNum" sz="quarter" idx="12"/>
          </p:nvPr>
        </p:nvSpPr>
        <p:spPr/>
        <p:txBody>
          <a:bodyPr/>
          <a:lstStyle>
            <a:lvl1pPr>
              <a:defRPr/>
            </a:lvl1pPr>
          </a:lstStyle>
          <a:p>
            <a:pPr>
              <a:defRPr/>
            </a:pPr>
            <a:fld id="{5E9D397A-532D-4595-8923-D6FC1728C6E9}" type="slidenum">
              <a:rPr lang="en-ZA"/>
              <a:pPr>
                <a:defRPr/>
              </a:pPr>
              <a:t>‹#›</a:t>
            </a:fld>
            <a:endParaRPr lang="en-ZA"/>
          </a:p>
        </p:txBody>
      </p:sp>
    </p:spTree>
    <p:extLst>
      <p:ext uri="{BB962C8B-B14F-4D97-AF65-F5344CB8AC3E}">
        <p14:creationId xmlns:p14="http://schemas.microsoft.com/office/powerpoint/2010/main" xmlns="" val="3974065247"/>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7"/>
          <p:cNvSpPr>
            <a:spLocks noGrp="1" noChangeArrowheads="1"/>
          </p:cNvSpPr>
          <p:nvPr>
            <p:ph type="dt" sz="half" idx="10"/>
          </p:nvPr>
        </p:nvSpPr>
        <p:spPr/>
        <p:txBody>
          <a:bodyPr/>
          <a:lstStyle>
            <a:lvl1pPr>
              <a:defRPr/>
            </a:lvl1pPr>
          </a:lstStyle>
          <a:p>
            <a:pPr>
              <a:defRPr/>
            </a:pPr>
            <a:fld id="{459E2396-57AD-4283-BF11-68D37B63C3E9}" type="datetime1">
              <a:rPr lang="en-ZA" smtClean="0"/>
              <a:pPr>
                <a:defRPr/>
              </a:pPr>
              <a:t>2018/03/08</a:t>
            </a:fld>
            <a:endParaRPr lang="en-ZA" dirty="0"/>
          </a:p>
        </p:txBody>
      </p:sp>
      <p:sp>
        <p:nvSpPr>
          <p:cNvPr id="5" name="Rectangle 38"/>
          <p:cNvSpPr>
            <a:spLocks noGrp="1" noChangeArrowheads="1"/>
          </p:cNvSpPr>
          <p:nvPr>
            <p:ph type="ftr" sz="quarter" idx="11"/>
          </p:nvPr>
        </p:nvSpPr>
        <p:spPr>
          <a:xfrm>
            <a:off x="3132138" y="6453188"/>
            <a:ext cx="2879725" cy="268287"/>
          </a:xfrm>
          <a:prstGeom prst="rect">
            <a:avLst/>
          </a:prstGeom>
        </p:spPr>
        <p:txBody>
          <a:bodyPr/>
          <a:lstStyle>
            <a:lvl1pPr>
              <a:defRPr/>
            </a:lvl1pPr>
          </a:lstStyle>
          <a:p>
            <a:pPr>
              <a:defRPr/>
            </a:pPr>
            <a:endParaRPr lang="en-GB"/>
          </a:p>
        </p:txBody>
      </p:sp>
      <p:sp>
        <p:nvSpPr>
          <p:cNvPr id="6" name="Rectangle 39"/>
          <p:cNvSpPr>
            <a:spLocks noGrp="1" noChangeArrowheads="1"/>
          </p:cNvSpPr>
          <p:nvPr>
            <p:ph type="sldNum" sz="quarter" idx="12"/>
          </p:nvPr>
        </p:nvSpPr>
        <p:spPr/>
        <p:txBody>
          <a:bodyPr/>
          <a:lstStyle>
            <a:lvl1pPr>
              <a:defRPr/>
            </a:lvl1pPr>
          </a:lstStyle>
          <a:p>
            <a:pPr>
              <a:defRPr/>
            </a:pPr>
            <a:fld id="{47C72E86-0634-4285-82F1-C23DFA857786}" type="slidenum">
              <a:rPr lang="en-ZA"/>
              <a:pPr>
                <a:defRPr/>
              </a:pPr>
              <a:t>‹#›</a:t>
            </a:fld>
            <a:endParaRPr lang="en-ZA" dirty="0"/>
          </a:p>
        </p:txBody>
      </p:sp>
    </p:spTree>
    <p:extLst>
      <p:ext uri="{BB962C8B-B14F-4D97-AF65-F5344CB8AC3E}">
        <p14:creationId xmlns:p14="http://schemas.microsoft.com/office/powerpoint/2010/main" xmlns="" val="173554004"/>
      </p:ext>
    </p:extLst>
  </p:cSld>
  <p:clrMapOvr>
    <a:masterClrMapping/>
  </p:clrMapOvr>
  <p:transition spd="slow">
    <p:fade/>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extLst>
              <p:ext uri="{D42A27DB-BD31-4B8C-83A1-F6EECF244321}">
                <p14:modId xmlns:p14="http://schemas.microsoft.com/office/powerpoint/2010/main" xmlns="" val="176548459"/>
              </p:ext>
            </p:extLst>
          </p:nvPr>
        </p:nvGraphicFramePr>
        <p:xfrm>
          <a:off x="1588" y="1588"/>
          <a:ext cx="1587" cy="1587"/>
        </p:xfrm>
        <a:graphic>
          <a:graphicData uri="http://schemas.openxmlformats.org/presentationml/2006/ole">
            <p:oleObj spid="_x0000_s8672" name="think-cell Slide" r:id="rId3" imgW="360" imgH="360" progId="">
              <p:embed/>
            </p:oleObj>
          </a:graphicData>
        </a:graphic>
      </p:graphicFrame>
      <p:sp>
        <p:nvSpPr>
          <p:cNvPr id="2" name="Date Placeholder 1"/>
          <p:cNvSpPr>
            <a:spLocks noGrp="1"/>
          </p:cNvSpPr>
          <p:nvPr>
            <p:ph type="dt" sz="half" idx="10"/>
          </p:nvPr>
        </p:nvSpPr>
        <p:spPr/>
        <p:txBody>
          <a:bodyPr/>
          <a:lstStyle>
            <a:lvl1pPr>
              <a:defRPr/>
            </a:lvl1pPr>
          </a:lstStyle>
          <a:p>
            <a:pPr>
              <a:defRPr/>
            </a:pPr>
            <a:fld id="{D6658852-A331-43F5-A253-DADABAC30C8B}" type="datetime1">
              <a:rPr lang="en-ZA" smtClean="0"/>
              <a:pPr>
                <a:defRPr/>
              </a:pPr>
              <a:t>2018/03/08</a:t>
            </a:fld>
            <a:endParaRPr lang="en-ZA"/>
          </a:p>
        </p:txBody>
      </p:sp>
      <p:sp>
        <p:nvSpPr>
          <p:cNvPr id="3" name="Footer Placeholder 2"/>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solidFill>
                <a:srgbClr val="003896"/>
              </a:solidFill>
            </a:endParaRPr>
          </a:p>
        </p:txBody>
      </p:sp>
      <p:sp>
        <p:nvSpPr>
          <p:cNvPr id="4" name="Slide Number Placeholder 3"/>
          <p:cNvSpPr>
            <a:spLocks noGrp="1"/>
          </p:cNvSpPr>
          <p:nvPr>
            <p:ph type="sldNum" sz="quarter" idx="12"/>
          </p:nvPr>
        </p:nvSpPr>
        <p:spPr/>
        <p:txBody>
          <a:bodyPr/>
          <a:lstStyle>
            <a:lvl1pPr>
              <a:defRPr/>
            </a:lvl1pPr>
          </a:lstStyle>
          <a:p>
            <a:pPr>
              <a:defRPr/>
            </a:pPr>
            <a:fld id="{1BD360FC-8368-412D-A412-5281CE81196B}" type="slidenum">
              <a:rPr lang="en-ZA"/>
              <a:pPr>
                <a:defRPr/>
              </a:pPr>
              <a:t>‹#›</a:t>
            </a:fld>
            <a:endParaRPr lang="en-ZA"/>
          </a:p>
        </p:txBody>
      </p:sp>
    </p:spTree>
    <p:extLst>
      <p:ext uri="{BB962C8B-B14F-4D97-AF65-F5344CB8AC3E}">
        <p14:creationId xmlns:p14="http://schemas.microsoft.com/office/powerpoint/2010/main" xmlns="" val="1435420951"/>
      </p:ext>
    </p:extLst>
  </p:cSld>
  <p:clrMapOvr>
    <a:masterClrMapping/>
  </p:clrMapOvr>
  <p:transition spd="slow">
    <p:fade/>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08F641EF-564E-40F6-8A33-6EDF59E54417}" type="datetime1">
              <a:rPr lang="en-ZA" smtClean="0"/>
              <a:pPr>
                <a:defRPr/>
              </a:pPr>
              <a:t>2018/03/08</a:t>
            </a:fld>
            <a:endParaRPr lang="en-ZA"/>
          </a:p>
        </p:txBody>
      </p:sp>
      <p:sp>
        <p:nvSpPr>
          <p:cNvPr id="6" name="Footer Placeholder 5"/>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solidFill>
                <a:srgbClr val="003896"/>
              </a:solidFill>
            </a:endParaRPr>
          </a:p>
        </p:txBody>
      </p:sp>
      <p:sp>
        <p:nvSpPr>
          <p:cNvPr id="7" name="Slide Number Placeholder 6"/>
          <p:cNvSpPr>
            <a:spLocks noGrp="1"/>
          </p:cNvSpPr>
          <p:nvPr>
            <p:ph type="sldNum" sz="quarter" idx="12"/>
          </p:nvPr>
        </p:nvSpPr>
        <p:spPr/>
        <p:txBody>
          <a:bodyPr/>
          <a:lstStyle>
            <a:lvl1pPr>
              <a:defRPr/>
            </a:lvl1pPr>
          </a:lstStyle>
          <a:p>
            <a:pPr>
              <a:defRPr/>
            </a:pPr>
            <a:fld id="{802F0949-4103-44BF-82BA-1FC3A6E22454}" type="slidenum">
              <a:rPr lang="en-ZA"/>
              <a:pPr>
                <a:defRPr/>
              </a:pPr>
              <a:t>‹#›</a:t>
            </a:fld>
            <a:endParaRPr lang="en-ZA"/>
          </a:p>
        </p:txBody>
      </p:sp>
    </p:spTree>
    <p:extLst>
      <p:ext uri="{BB962C8B-B14F-4D97-AF65-F5344CB8AC3E}">
        <p14:creationId xmlns:p14="http://schemas.microsoft.com/office/powerpoint/2010/main" xmlns="" val="3073467791"/>
      </p:ext>
    </p:extLst>
  </p:cSld>
  <p:clrMapOvr>
    <a:masterClrMapping/>
  </p:clrMapOvr>
  <p:transition spd="slow">
    <p:fade/>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Z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1C15B3C8-CFC2-40E9-BA8E-968388876AFA}" type="datetime1">
              <a:rPr lang="en-ZA" smtClean="0"/>
              <a:pPr>
                <a:defRPr/>
              </a:pPr>
              <a:t>2018/03/08</a:t>
            </a:fld>
            <a:endParaRPr lang="en-ZA"/>
          </a:p>
        </p:txBody>
      </p:sp>
      <p:sp>
        <p:nvSpPr>
          <p:cNvPr id="6" name="Footer Placeholder 5"/>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solidFill>
                <a:srgbClr val="003896"/>
              </a:solidFill>
            </a:endParaRPr>
          </a:p>
        </p:txBody>
      </p:sp>
      <p:sp>
        <p:nvSpPr>
          <p:cNvPr id="7" name="Slide Number Placeholder 6"/>
          <p:cNvSpPr>
            <a:spLocks noGrp="1"/>
          </p:cNvSpPr>
          <p:nvPr>
            <p:ph type="sldNum" sz="quarter" idx="12"/>
          </p:nvPr>
        </p:nvSpPr>
        <p:spPr/>
        <p:txBody>
          <a:bodyPr/>
          <a:lstStyle>
            <a:lvl1pPr>
              <a:defRPr/>
            </a:lvl1pPr>
          </a:lstStyle>
          <a:p>
            <a:pPr>
              <a:defRPr/>
            </a:pPr>
            <a:fld id="{7E505E33-6D29-4A1C-AD64-292C4CB2511E}" type="slidenum">
              <a:rPr lang="en-ZA"/>
              <a:pPr>
                <a:defRPr/>
              </a:pPr>
              <a:t>‹#›</a:t>
            </a:fld>
            <a:endParaRPr lang="en-ZA"/>
          </a:p>
        </p:txBody>
      </p:sp>
    </p:spTree>
    <p:extLst>
      <p:ext uri="{BB962C8B-B14F-4D97-AF65-F5344CB8AC3E}">
        <p14:creationId xmlns:p14="http://schemas.microsoft.com/office/powerpoint/2010/main" xmlns="" val="664289991"/>
      </p:ext>
    </p:extLst>
  </p:cSld>
  <p:clrMapOvr>
    <a:masterClrMapping/>
  </p:clrMapOvr>
  <p:transition spd="slow">
    <p:fade/>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pPr>
              <a:defRPr/>
            </a:pPr>
            <a:fld id="{4FA64929-FFB6-40CE-8533-D6BF13F092E2}" type="datetime1">
              <a:rPr lang="en-ZA" smtClean="0"/>
              <a:pPr>
                <a:defRPr/>
              </a:pPr>
              <a:t>2018/03/08</a:t>
            </a:fld>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solidFill>
                <a:srgbClr val="003896"/>
              </a:solidFill>
            </a:endParaRPr>
          </a:p>
        </p:txBody>
      </p:sp>
      <p:sp>
        <p:nvSpPr>
          <p:cNvPr id="6" name="Slide Number Placeholder 5"/>
          <p:cNvSpPr>
            <a:spLocks noGrp="1"/>
          </p:cNvSpPr>
          <p:nvPr>
            <p:ph type="sldNum" sz="quarter" idx="12"/>
          </p:nvPr>
        </p:nvSpPr>
        <p:spPr/>
        <p:txBody>
          <a:bodyPr/>
          <a:lstStyle>
            <a:lvl1pPr>
              <a:defRPr/>
            </a:lvl1pPr>
          </a:lstStyle>
          <a:p>
            <a:pPr>
              <a:defRPr/>
            </a:pPr>
            <a:fld id="{2C8616D2-1F7E-4E41-A542-4FFB3C5E0C09}" type="slidenum">
              <a:rPr lang="en-ZA"/>
              <a:pPr>
                <a:defRPr/>
              </a:pPr>
              <a:t>‹#›</a:t>
            </a:fld>
            <a:endParaRPr lang="en-ZA"/>
          </a:p>
        </p:txBody>
      </p:sp>
    </p:spTree>
    <p:extLst>
      <p:ext uri="{BB962C8B-B14F-4D97-AF65-F5344CB8AC3E}">
        <p14:creationId xmlns:p14="http://schemas.microsoft.com/office/powerpoint/2010/main" xmlns="" val="4135593992"/>
      </p:ext>
    </p:extLst>
  </p:cSld>
  <p:clrMapOvr>
    <a:masterClrMapping/>
  </p:clrMapOvr>
  <p:transition spd="slow">
    <p:fade/>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1475" y="166688"/>
            <a:ext cx="2093913" cy="631507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36563" y="166688"/>
            <a:ext cx="6132512" cy="63150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pPr>
              <a:defRPr/>
            </a:pPr>
            <a:fld id="{63F1988E-E6D8-4FC8-95F9-3A12FD26B9D8}" type="datetime1">
              <a:rPr lang="en-ZA" smtClean="0"/>
              <a:pPr>
                <a:defRPr/>
              </a:pPr>
              <a:t>2018/03/08</a:t>
            </a:fld>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solidFill>
                <a:srgbClr val="003896"/>
              </a:solidFill>
            </a:endParaRPr>
          </a:p>
        </p:txBody>
      </p:sp>
      <p:sp>
        <p:nvSpPr>
          <p:cNvPr id="6" name="Slide Number Placeholder 5"/>
          <p:cNvSpPr>
            <a:spLocks noGrp="1"/>
          </p:cNvSpPr>
          <p:nvPr>
            <p:ph type="sldNum" sz="quarter" idx="12"/>
          </p:nvPr>
        </p:nvSpPr>
        <p:spPr/>
        <p:txBody>
          <a:bodyPr/>
          <a:lstStyle>
            <a:lvl1pPr>
              <a:defRPr/>
            </a:lvl1pPr>
          </a:lstStyle>
          <a:p>
            <a:pPr>
              <a:defRPr/>
            </a:pPr>
            <a:fld id="{928E5D41-A427-4C50-A1DB-E5340386CE96}" type="slidenum">
              <a:rPr lang="en-ZA"/>
              <a:pPr>
                <a:defRPr/>
              </a:pPr>
              <a:t>‹#›</a:t>
            </a:fld>
            <a:endParaRPr lang="en-ZA"/>
          </a:p>
        </p:txBody>
      </p:sp>
    </p:spTree>
    <p:extLst>
      <p:ext uri="{BB962C8B-B14F-4D97-AF65-F5344CB8AC3E}">
        <p14:creationId xmlns:p14="http://schemas.microsoft.com/office/powerpoint/2010/main" xmlns="" val="2603643979"/>
      </p:ext>
    </p:extLst>
  </p:cSld>
  <p:clrMapOvr>
    <a:masterClrMapping/>
  </p:clrMapOvr>
  <p:transition spd="slow">
    <p:fade/>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36563" y="166688"/>
            <a:ext cx="8378825" cy="63150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3" name="Date Placeholder 2"/>
          <p:cNvSpPr>
            <a:spLocks noGrp="1"/>
          </p:cNvSpPr>
          <p:nvPr>
            <p:ph type="dt" sz="half" idx="10"/>
          </p:nvPr>
        </p:nvSpPr>
        <p:spPr/>
        <p:txBody>
          <a:bodyPr/>
          <a:lstStyle>
            <a:lvl1pPr>
              <a:defRPr/>
            </a:lvl1pPr>
          </a:lstStyle>
          <a:p>
            <a:pPr>
              <a:defRPr/>
            </a:pPr>
            <a:fld id="{AC630D02-F4D9-4114-B8A5-13B63C64E114}" type="datetime1">
              <a:rPr lang="en-ZA" smtClean="0"/>
              <a:pPr>
                <a:defRPr/>
              </a:pPr>
              <a:t>2018/03/08</a:t>
            </a:fld>
            <a:endParaRPr lang="en-ZA"/>
          </a:p>
        </p:txBody>
      </p:sp>
      <p:sp>
        <p:nvSpPr>
          <p:cNvPr id="4" name="Slide Number Placeholder 4"/>
          <p:cNvSpPr>
            <a:spLocks noGrp="1"/>
          </p:cNvSpPr>
          <p:nvPr>
            <p:ph type="sldNum" sz="quarter" idx="11"/>
          </p:nvPr>
        </p:nvSpPr>
        <p:spPr>
          <a:xfrm>
            <a:off x="3851275" y="6453188"/>
            <a:ext cx="1008063" cy="268287"/>
          </a:xfrm>
        </p:spPr>
        <p:txBody>
          <a:bodyPr/>
          <a:lstStyle>
            <a:lvl1pPr>
              <a:defRPr/>
            </a:lvl1pPr>
          </a:lstStyle>
          <a:p>
            <a:pPr>
              <a:defRPr/>
            </a:pPr>
            <a:fld id="{35D04C2B-88A2-4DE3-A757-E448C8676C58}" type="slidenum">
              <a:rPr lang="en-ZA"/>
              <a:pPr>
                <a:defRPr/>
              </a:pPr>
              <a:t>‹#›</a:t>
            </a:fld>
            <a:endParaRPr lang="en-ZA"/>
          </a:p>
        </p:txBody>
      </p:sp>
    </p:spTree>
    <p:extLst>
      <p:ext uri="{BB962C8B-B14F-4D97-AF65-F5344CB8AC3E}">
        <p14:creationId xmlns:p14="http://schemas.microsoft.com/office/powerpoint/2010/main" xmlns="" val="3606325346"/>
      </p:ext>
    </p:extLst>
  </p:cSld>
  <p:clrMapOvr>
    <a:masterClrMapping/>
  </p:clrMapOvr>
  <p:transition spd="slow">
    <p:fade/>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50"/>
          <p:cNvGrpSpPr>
            <a:grpSpLocks/>
          </p:cNvGrpSpPr>
          <p:nvPr userDrawn="1"/>
        </p:nvGrpSpPr>
        <p:grpSpPr bwMode="auto">
          <a:xfrm>
            <a:off x="-4763" y="0"/>
            <a:ext cx="9148763" cy="6858000"/>
            <a:chOff x="-3" y="0"/>
            <a:chExt cx="5763" cy="4320"/>
          </a:xfrm>
        </p:grpSpPr>
        <p:pic>
          <p:nvPicPr>
            <p:cNvPr id="5" name="Picture 148" descr="logo small"/>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4088" y="326"/>
              <a:ext cx="1352" cy="3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91"/>
            <p:cNvSpPr>
              <a:spLocks noChangeArrowheads="1"/>
            </p:cNvSpPr>
            <p:nvPr userDrawn="1"/>
          </p:nvSpPr>
          <p:spPr bwMode="auto">
            <a:xfrm>
              <a:off x="-3" y="0"/>
              <a:ext cx="5763" cy="43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solidFill>
                  <a:srgbClr val="003896"/>
                </a:solidFill>
              </a:endParaRPr>
            </a:p>
          </p:txBody>
        </p:sp>
        <p:pic>
          <p:nvPicPr>
            <p:cNvPr id="7" name="Picture 23" descr="dd"/>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3" y="0"/>
              <a:ext cx="1150" cy="4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Oval 101"/>
            <p:cNvSpPr>
              <a:spLocks noChangeArrowheads="1"/>
            </p:cNvSpPr>
            <p:nvPr userDrawn="1"/>
          </p:nvSpPr>
          <p:spPr bwMode="auto">
            <a:xfrm>
              <a:off x="232" y="819"/>
              <a:ext cx="1448" cy="1447"/>
            </a:xfrm>
            <a:prstGeom prst="ellipse">
              <a:avLst/>
            </a:prstGeom>
            <a:solidFill>
              <a:srgbClr val="83725B"/>
            </a:solidFill>
            <a:ln w="9525">
              <a:solidFill>
                <a:srgbClr val="83725B"/>
              </a:solidFill>
              <a:round/>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solidFill>
                  <a:srgbClr val="003896"/>
                </a:solidFill>
              </a:endParaRPr>
            </a:p>
          </p:txBody>
        </p:sp>
        <p:sp>
          <p:nvSpPr>
            <p:cNvPr id="9" name="Oval 102" descr="coolers"/>
            <p:cNvSpPr>
              <a:spLocks noChangeArrowheads="1"/>
            </p:cNvSpPr>
            <p:nvPr userDrawn="1"/>
          </p:nvSpPr>
          <p:spPr bwMode="auto">
            <a:xfrm>
              <a:off x="275" y="858"/>
              <a:ext cx="1362" cy="1369"/>
            </a:xfrm>
            <a:prstGeom prst="ellipse">
              <a:avLst/>
            </a:prstGeom>
            <a:blipFill dpi="0" rotWithShape="1">
              <a:blip r:embed="rId4" cstate="print"/>
              <a:srcRect/>
              <a:stretch>
                <a:fillRect/>
              </a:stretch>
            </a:blipFill>
            <a:ln>
              <a:noFill/>
            </a:ln>
            <a:extLst>
              <a:ext uri="{91240B29-F687-4F45-9708-019B960494DF}">
                <a14:hiddenLine xmlns:a14="http://schemas.microsoft.com/office/drawing/2010/main" xmlns="" w="9525">
                  <a:solidFill>
                    <a:srgbClr val="83725B"/>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solidFill>
                  <a:srgbClr val="003896"/>
                </a:solidFill>
              </a:endParaRPr>
            </a:p>
          </p:txBody>
        </p:sp>
        <p:sp>
          <p:nvSpPr>
            <p:cNvPr id="10" name="Oval 103"/>
            <p:cNvSpPr>
              <a:spLocks noChangeArrowheads="1"/>
            </p:cNvSpPr>
            <p:nvPr userDrawn="1"/>
          </p:nvSpPr>
          <p:spPr bwMode="auto">
            <a:xfrm>
              <a:off x="217" y="772"/>
              <a:ext cx="1486"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solidFill>
                  <a:srgbClr val="003896"/>
                </a:solidFill>
              </a:endParaRPr>
            </a:p>
          </p:txBody>
        </p:sp>
        <p:sp>
          <p:nvSpPr>
            <p:cNvPr id="11" name="Oval 104"/>
            <p:cNvSpPr>
              <a:spLocks noChangeArrowheads="1"/>
            </p:cNvSpPr>
            <p:nvPr userDrawn="1"/>
          </p:nvSpPr>
          <p:spPr bwMode="auto">
            <a:xfrm>
              <a:off x="162" y="772"/>
              <a:ext cx="1487"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solidFill>
                  <a:srgbClr val="003896"/>
                </a:solidFill>
              </a:endParaRPr>
            </a:p>
          </p:txBody>
        </p:sp>
        <p:sp>
          <p:nvSpPr>
            <p:cNvPr id="12" name="Oval 105"/>
            <p:cNvSpPr>
              <a:spLocks noChangeArrowheads="1"/>
            </p:cNvSpPr>
            <p:nvPr userDrawn="1"/>
          </p:nvSpPr>
          <p:spPr bwMode="auto">
            <a:xfrm>
              <a:off x="240" y="803"/>
              <a:ext cx="1486"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solidFill>
                  <a:srgbClr val="003896"/>
                </a:solidFill>
              </a:endParaRPr>
            </a:p>
          </p:txBody>
        </p:sp>
        <p:sp>
          <p:nvSpPr>
            <p:cNvPr id="13" name="Oval 106"/>
            <p:cNvSpPr>
              <a:spLocks noChangeArrowheads="1"/>
            </p:cNvSpPr>
            <p:nvPr userDrawn="1"/>
          </p:nvSpPr>
          <p:spPr bwMode="auto">
            <a:xfrm>
              <a:off x="194"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solidFill>
                  <a:srgbClr val="003896"/>
                </a:solidFill>
              </a:endParaRPr>
            </a:p>
          </p:txBody>
        </p:sp>
        <p:sp>
          <p:nvSpPr>
            <p:cNvPr id="14" name="Oval 107"/>
            <p:cNvSpPr>
              <a:spLocks noChangeArrowheads="1"/>
            </p:cNvSpPr>
            <p:nvPr userDrawn="1"/>
          </p:nvSpPr>
          <p:spPr bwMode="auto">
            <a:xfrm>
              <a:off x="279"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solidFill>
                  <a:srgbClr val="003896"/>
                </a:solidFill>
              </a:endParaRPr>
            </a:p>
          </p:txBody>
        </p:sp>
        <p:sp>
          <p:nvSpPr>
            <p:cNvPr id="15" name="Oval 108"/>
            <p:cNvSpPr>
              <a:spLocks noChangeArrowheads="1"/>
            </p:cNvSpPr>
            <p:nvPr userDrawn="1"/>
          </p:nvSpPr>
          <p:spPr bwMode="auto">
            <a:xfrm>
              <a:off x="108"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solidFill>
                  <a:srgbClr val="003896"/>
                </a:solidFill>
              </a:endParaRPr>
            </a:p>
          </p:txBody>
        </p:sp>
        <p:sp>
          <p:nvSpPr>
            <p:cNvPr id="16" name="Oval 109"/>
            <p:cNvSpPr>
              <a:spLocks noChangeArrowheads="1"/>
            </p:cNvSpPr>
            <p:nvPr userDrawn="1"/>
          </p:nvSpPr>
          <p:spPr bwMode="auto">
            <a:xfrm>
              <a:off x="287"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solidFill>
                  <a:srgbClr val="003896"/>
                </a:solidFill>
              </a:endParaRPr>
            </a:p>
          </p:txBody>
        </p:sp>
        <p:sp>
          <p:nvSpPr>
            <p:cNvPr id="17" name="Oval 110"/>
            <p:cNvSpPr>
              <a:spLocks noChangeArrowheads="1"/>
            </p:cNvSpPr>
            <p:nvPr userDrawn="1"/>
          </p:nvSpPr>
          <p:spPr bwMode="auto">
            <a:xfrm>
              <a:off x="614" y="422"/>
              <a:ext cx="739" cy="747"/>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solidFill>
                  <a:srgbClr val="003896"/>
                </a:solidFill>
              </a:endParaRPr>
            </a:p>
          </p:txBody>
        </p:sp>
        <p:sp>
          <p:nvSpPr>
            <p:cNvPr id="18" name="Oval 111"/>
            <p:cNvSpPr>
              <a:spLocks noChangeArrowheads="1"/>
            </p:cNvSpPr>
            <p:nvPr userDrawn="1"/>
          </p:nvSpPr>
          <p:spPr bwMode="auto">
            <a:xfrm>
              <a:off x="629" y="445"/>
              <a:ext cx="708" cy="708"/>
            </a:xfrm>
            <a:prstGeom prst="ellipse">
              <a:avLst/>
            </a:prstGeom>
            <a:solidFill>
              <a:srgbClr val="8C7F6D"/>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solidFill>
                  <a:srgbClr val="003896"/>
                </a:solidFill>
              </a:endParaRPr>
            </a:p>
          </p:txBody>
        </p:sp>
        <p:sp>
          <p:nvSpPr>
            <p:cNvPr id="19" name="Oval 112"/>
            <p:cNvSpPr>
              <a:spLocks noChangeArrowheads="1"/>
            </p:cNvSpPr>
            <p:nvPr userDrawn="1"/>
          </p:nvSpPr>
          <p:spPr bwMode="auto">
            <a:xfrm>
              <a:off x="598" y="399"/>
              <a:ext cx="770" cy="770"/>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solidFill>
                  <a:srgbClr val="003896"/>
                </a:solidFill>
              </a:endParaRPr>
            </a:p>
          </p:txBody>
        </p:sp>
        <p:sp>
          <p:nvSpPr>
            <p:cNvPr id="20" name="Oval 113"/>
            <p:cNvSpPr>
              <a:spLocks noChangeArrowheads="1"/>
            </p:cNvSpPr>
            <p:nvPr userDrawn="1"/>
          </p:nvSpPr>
          <p:spPr bwMode="auto">
            <a:xfrm>
              <a:off x="575" y="399"/>
              <a:ext cx="762" cy="770"/>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solidFill>
                  <a:srgbClr val="003896"/>
                </a:solidFill>
              </a:endParaRPr>
            </a:p>
          </p:txBody>
        </p:sp>
        <p:sp>
          <p:nvSpPr>
            <p:cNvPr id="21" name="Oval 114"/>
            <p:cNvSpPr>
              <a:spLocks noChangeArrowheads="1"/>
            </p:cNvSpPr>
            <p:nvPr userDrawn="1"/>
          </p:nvSpPr>
          <p:spPr bwMode="auto">
            <a:xfrm>
              <a:off x="614" y="414"/>
              <a:ext cx="770" cy="771"/>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solidFill>
                  <a:srgbClr val="003896"/>
                </a:solidFill>
              </a:endParaRPr>
            </a:p>
          </p:txBody>
        </p:sp>
        <p:sp>
          <p:nvSpPr>
            <p:cNvPr id="22" name="Oval 115"/>
            <p:cNvSpPr>
              <a:spLocks noChangeArrowheads="1"/>
            </p:cNvSpPr>
            <p:nvPr userDrawn="1"/>
          </p:nvSpPr>
          <p:spPr bwMode="auto">
            <a:xfrm>
              <a:off x="590" y="391"/>
              <a:ext cx="763" cy="770"/>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solidFill>
                  <a:srgbClr val="003896"/>
                </a:solidFill>
              </a:endParaRPr>
            </a:p>
          </p:txBody>
        </p:sp>
        <p:sp>
          <p:nvSpPr>
            <p:cNvPr id="23" name="Oval 116"/>
            <p:cNvSpPr>
              <a:spLocks noChangeArrowheads="1"/>
            </p:cNvSpPr>
            <p:nvPr userDrawn="1"/>
          </p:nvSpPr>
          <p:spPr bwMode="auto">
            <a:xfrm>
              <a:off x="629" y="445"/>
              <a:ext cx="708" cy="708"/>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solidFill>
                  <a:srgbClr val="003896"/>
                </a:solidFill>
              </a:endParaRPr>
            </a:p>
          </p:txBody>
        </p:sp>
        <p:sp>
          <p:nvSpPr>
            <p:cNvPr id="24" name="Oval 117"/>
            <p:cNvSpPr>
              <a:spLocks noChangeArrowheads="1"/>
            </p:cNvSpPr>
            <p:nvPr userDrawn="1"/>
          </p:nvSpPr>
          <p:spPr bwMode="auto">
            <a:xfrm>
              <a:off x="637" y="445"/>
              <a:ext cx="693" cy="693"/>
            </a:xfrm>
            <a:prstGeom prst="ellipse">
              <a:avLst/>
            </a:prstGeom>
            <a:noFill/>
            <a:ln w="0">
              <a:solidFill>
                <a:srgbClr val="83725B"/>
              </a:solidFill>
              <a:round/>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solidFill>
                  <a:srgbClr val="003896"/>
                </a:solidFill>
              </a:endParaRPr>
            </a:p>
          </p:txBody>
        </p:sp>
        <p:sp>
          <p:nvSpPr>
            <p:cNvPr id="25" name="Oval 118" descr="face"/>
            <p:cNvSpPr>
              <a:spLocks noChangeArrowheads="1"/>
            </p:cNvSpPr>
            <p:nvPr userDrawn="1"/>
          </p:nvSpPr>
          <p:spPr bwMode="auto">
            <a:xfrm>
              <a:off x="633" y="445"/>
              <a:ext cx="700" cy="701"/>
            </a:xfrm>
            <a:prstGeom prst="ellipse">
              <a:avLst/>
            </a:prstGeom>
            <a:blipFill dpi="0" rotWithShape="1">
              <a:blip r:embed="rId5" cstate="print">
                <a:lum contrast="6000"/>
              </a:blip>
              <a:srcRect/>
              <a:stretch>
                <a:fillRect/>
              </a:stretch>
            </a:blipFill>
            <a:ln>
              <a:noFill/>
            </a:ln>
            <a:extLst>
              <a:ext uri="{91240B29-F687-4F45-9708-019B960494DF}">
                <a14:hiddenLine xmlns:a14="http://schemas.microsoft.com/office/drawing/2010/main" xmlns="" w="9525">
                  <a:solidFill>
                    <a:srgbClr val="83725B"/>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solidFill>
                  <a:srgbClr val="003896"/>
                </a:solidFill>
              </a:endParaRPr>
            </a:p>
          </p:txBody>
        </p:sp>
        <p:sp>
          <p:nvSpPr>
            <p:cNvPr id="26" name="Oval 119"/>
            <p:cNvSpPr>
              <a:spLocks noChangeArrowheads="1"/>
            </p:cNvSpPr>
            <p:nvPr userDrawn="1"/>
          </p:nvSpPr>
          <p:spPr bwMode="auto">
            <a:xfrm>
              <a:off x="637" y="391"/>
              <a:ext cx="770" cy="770"/>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solidFill>
                  <a:srgbClr val="003896"/>
                </a:solidFill>
              </a:endParaRPr>
            </a:p>
          </p:txBody>
        </p:sp>
        <p:sp>
          <p:nvSpPr>
            <p:cNvPr id="27" name="Oval 120"/>
            <p:cNvSpPr>
              <a:spLocks noChangeArrowheads="1"/>
            </p:cNvSpPr>
            <p:nvPr userDrawn="1"/>
          </p:nvSpPr>
          <p:spPr bwMode="auto">
            <a:xfrm>
              <a:off x="544" y="438"/>
              <a:ext cx="770" cy="762"/>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solidFill>
                  <a:srgbClr val="003896"/>
                </a:solidFill>
              </a:endParaRPr>
            </a:p>
          </p:txBody>
        </p:sp>
        <p:sp>
          <p:nvSpPr>
            <p:cNvPr id="28" name="Oval 121"/>
            <p:cNvSpPr>
              <a:spLocks noChangeArrowheads="1"/>
            </p:cNvSpPr>
            <p:nvPr userDrawn="1"/>
          </p:nvSpPr>
          <p:spPr bwMode="auto">
            <a:xfrm>
              <a:off x="637" y="438"/>
              <a:ext cx="763" cy="762"/>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solidFill>
                  <a:srgbClr val="003896"/>
                </a:solidFill>
              </a:endParaRPr>
            </a:p>
          </p:txBody>
        </p:sp>
        <p:sp>
          <p:nvSpPr>
            <p:cNvPr id="29" name="Oval 122"/>
            <p:cNvSpPr>
              <a:spLocks noChangeArrowheads="1"/>
            </p:cNvSpPr>
            <p:nvPr userDrawn="1"/>
          </p:nvSpPr>
          <p:spPr bwMode="auto">
            <a:xfrm>
              <a:off x="264" y="2002"/>
              <a:ext cx="1213" cy="1205"/>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solidFill>
                  <a:srgbClr val="003896"/>
                </a:solidFill>
              </a:endParaRPr>
            </a:p>
          </p:txBody>
        </p:sp>
        <p:sp>
          <p:nvSpPr>
            <p:cNvPr id="30" name="Oval 123"/>
            <p:cNvSpPr>
              <a:spLocks noChangeArrowheads="1"/>
            </p:cNvSpPr>
            <p:nvPr userDrawn="1"/>
          </p:nvSpPr>
          <p:spPr bwMode="auto">
            <a:xfrm>
              <a:off x="303" y="2033"/>
              <a:ext cx="1135" cy="1143"/>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solidFill>
                  <a:srgbClr val="003896"/>
                </a:solidFill>
              </a:endParaRPr>
            </a:p>
          </p:txBody>
        </p:sp>
        <p:sp>
          <p:nvSpPr>
            <p:cNvPr id="31" name="Oval 124"/>
            <p:cNvSpPr>
              <a:spLocks noChangeArrowheads="1"/>
            </p:cNvSpPr>
            <p:nvPr userDrawn="1"/>
          </p:nvSpPr>
          <p:spPr bwMode="auto">
            <a:xfrm>
              <a:off x="248" y="1963"/>
              <a:ext cx="1245" cy="124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solidFill>
                  <a:srgbClr val="003896"/>
                </a:solidFill>
              </a:endParaRPr>
            </a:p>
          </p:txBody>
        </p:sp>
        <p:sp>
          <p:nvSpPr>
            <p:cNvPr id="32" name="Oval 125"/>
            <p:cNvSpPr>
              <a:spLocks noChangeArrowheads="1"/>
            </p:cNvSpPr>
            <p:nvPr userDrawn="1"/>
          </p:nvSpPr>
          <p:spPr bwMode="auto">
            <a:xfrm>
              <a:off x="209" y="1963"/>
              <a:ext cx="1237" cy="124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solidFill>
                  <a:srgbClr val="003896"/>
                </a:solidFill>
              </a:endParaRPr>
            </a:p>
          </p:txBody>
        </p:sp>
        <p:sp>
          <p:nvSpPr>
            <p:cNvPr id="33" name="Oval 126"/>
            <p:cNvSpPr>
              <a:spLocks noChangeArrowheads="1"/>
            </p:cNvSpPr>
            <p:nvPr userDrawn="1"/>
          </p:nvSpPr>
          <p:spPr bwMode="auto">
            <a:xfrm>
              <a:off x="271" y="1986"/>
              <a:ext cx="1245"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solidFill>
                  <a:srgbClr val="003896"/>
                </a:solidFill>
              </a:endParaRPr>
            </a:p>
          </p:txBody>
        </p:sp>
        <p:sp>
          <p:nvSpPr>
            <p:cNvPr id="34" name="Oval 127"/>
            <p:cNvSpPr>
              <a:spLocks noChangeArrowheads="1"/>
            </p:cNvSpPr>
            <p:nvPr userDrawn="1"/>
          </p:nvSpPr>
          <p:spPr bwMode="auto">
            <a:xfrm>
              <a:off x="232"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solidFill>
                  <a:srgbClr val="003896"/>
                </a:solidFill>
              </a:endParaRPr>
            </a:p>
          </p:txBody>
        </p:sp>
        <p:sp>
          <p:nvSpPr>
            <p:cNvPr id="35" name="Oval 128" descr="new smal workers"/>
            <p:cNvSpPr>
              <a:spLocks noChangeArrowheads="1"/>
            </p:cNvSpPr>
            <p:nvPr userDrawn="1"/>
          </p:nvSpPr>
          <p:spPr bwMode="auto">
            <a:xfrm>
              <a:off x="304" y="2033"/>
              <a:ext cx="1135" cy="1143"/>
            </a:xfrm>
            <a:prstGeom prst="ellipse">
              <a:avLst/>
            </a:prstGeom>
            <a:blipFill dpi="0" rotWithShape="1">
              <a:blip r:embed="rId6" cstate="print">
                <a:lum contrast="12000"/>
              </a:blip>
              <a:srcRect/>
              <a:stretch>
                <a:fillRect/>
              </a:stretch>
            </a:blipFill>
            <a:ln>
              <a:noFill/>
            </a:ln>
            <a:extLst>
              <a:ext uri="{91240B29-F687-4F45-9708-019B960494DF}">
                <a14:hiddenLine xmlns:a14="http://schemas.microsoft.com/office/drawing/2010/main" xmlns="" w="0">
                  <a:solidFill>
                    <a:srgbClr val="83725B"/>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solidFill>
                  <a:srgbClr val="003896"/>
                </a:solidFill>
              </a:endParaRPr>
            </a:p>
          </p:txBody>
        </p:sp>
        <p:sp>
          <p:nvSpPr>
            <p:cNvPr id="36" name="Oval 129"/>
            <p:cNvSpPr>
              <a:spLocks noChangeArrowheads="1"/>
            </p:cNvSpPr>
            <p:nvPr userDrawn="1"/>
          </p:nvSpPr>
          <p:spPr bwMode="auto">
            <a:xfrm>
              <a:off x="162" y="2017"/>
              <a:ext cx="1238"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solidFill>
                  <a:srgbClr val="003896"/>
                </a:solidFill>
              </a:endParaRPr>
            </a:p>
          </p:txBody>
        </p:sp>
        <p:sp>
          <p:nvSpPr>
            <p:cNvPr id="37" name="Oval 130"/>
            <p:cNvSpPr>
              <a:spLocks noChangeArrowheads="1"/>
            </p:cNvSpPr>
            <p:nvPr userDrawn="1"/>
          </p:nvSpPr>
          <p:spPr bwMode="auto">
            <a:xfrm>
              <a:off x="310"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solidFill>
                  <a:srgbClr val="003896"/>
                </a:solidFill>
              </a:endParaRPr>
            </a:p>
          </p:txBody>
        </p:sp>
        <p:sp>
          <p:nvSpPr>
            <p:cNvPr id="38" name="Oval 131"/>
            <p:cNvSpPr>
              <a:spLocks noChangeArrowheads="1"/>
            </p:cNvSpPr>
            <p:nvPr userDrawn="1"/>
          </p:nvSpPr>
          <p:spPr bwMode="auto">
            <a:xfrm>
              <a:off x="303" y="2017"/>
              <a:ext cx="1244"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solidFill>
                  <a:srgbClr val="003896"/>
                </a:solidFill>
              </a:endParaRPr>
            </a:p>
          </p:txBody>
        </p:sp>
        <p:sp>
          <p:nvSpPr>
            <p:cNvPr id="39" name="Oval 132"/>
            <p:cNvSpPr>
              <a:spLocks noChangeArrowheads="1"/>
            </p:cNvSpPr>
            <p:nvPr userDrawn="1"/>
          </p:nvSpPr>
          <p:spPr bwMode="auto">
            <a:xfrm>
              <a:off x="614" y="2990"/>
              <a:ext cx="1003" cy="1011"/>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solidFill>
                  <a:srgbClr val="003896"/>
                </a:solidFill>
              </a:endParaRPr>
            </a:p>
          </p:txBody>
        </p:sp>
        <p:sp>
          <p:nvSpPr>
            <p:cNvPr id="40" name="Oval 133"/>
            <p:cNvSpPr>
              <a:spLocks noChangeArrowheads="1"/>
            </p:cNvSpPr>
            <p:nvPr userDrawn="1"/>
          </p:nvSpPr>
          <p:spPr bwMode="auto">
            <a:xfrm>
              <a:off x="645" y="3021"/>
              <a:ext cx="941" cy="949"/>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solidFill>
                  <a:srgbClr val="003896"/>
                </a:solidFill>
              </a:endParaRPr>
            </a:p>
          </p:txBody>
        </p:sp>
        <p:sp>
          <p:nvSpPr>
            <p:cNvPr id="41" name="Oval 134"/>
            <p:cNvSpPr>
              <a:spLocks noChangeArrowheads="1"/>
            </p:cNvSpPr>
            <p:nvPr userDrawn="1"/>
          </p:nvSpPr>
          <p:spPr bwMode="auto">
            <a:xfrm>
              <a:off x="598" y="2959"/>
              <a:ext cx="1035" cy="103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solidFill>
                  <a:srgbClr val="003896"/>
                </a:solidFill>
              </a:endParaRPr>
            </a:p>
          </p:txBody>
        </p:sp>
        <p:sp>
          <p:nvSpPr>
            <p:cNvPr id="42" name="Oval 135"/>
            <p:cNvSpPr>
              <a:spLocks noChangeArrowheads="1"/>
            </p:cNvSpPr>
            <p:nvPr userDrawn="1"/>
          </p:nvSpPr>
          <p:spPr bwMode="auto">
            <a:xfrm>
              <a:off x="567" y="2959"/>
              <a:ext cx="1027" cy="103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solidFill>
                  <a:srgbClr val="003896"/>
                </a:solidFill>
              </a:endParaRPr>
            </a:p>
          </p:txBody>
        </p:sp>
        <p:sp>
          <p:nvSpPr>
            <p:cNvPr id="43" name="Oval 136"/>
            <p:cNvSpPr>
              <a:spLocks noChangeArrowheads="1"/>
            </p:cNvSpPr>
            <p:nvPr userDrawn="1"/>
          </p:nvSpPr>
          <p:spPr bwMode="auto">
            <a:xfrm>
              <a:off x="622" y="2982"/>
              <a:ext cx="1027"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solidFill>
                  <a:srgbClr val="003896"/>
                </a:solidFill>
              </a:endParaRPr>
            </a:p>
          </p:txBody>
        </p:sp>
        <p:sp>
          <p:nvSpPr>
            <p:cNvPr id="44" name="Oval 137"/>
            <p:cNvSpPr>
              <a:spLocks noChangeArrowheads="1"/>
            </p:cNvSpPr>
            <p:nvPr userDrawn="1"/>
          </p:nvSpPr>
          <p:spPr bwMode="auto">
            <a:xfrm>
              <a:off x="583" y="2951"/>
              <a:ext cx="1034"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solidFill>
                  <a:srgbClr val="003896"/>
                </a:solidFill>
              </a:endParaRPr>
            </a:p>
          </p:txBody>
        </p:sp>
        <p:sp>
          <p:nvSpPr>
            <p:cNvPr id="45" name="Oval 138" descr="boom"/>
            <p:cNvSpPr>
              <a:spLocks noChangeArrowheads="1"/>
            </p:cNvSpPr>
            <p:nvPr userDrawn="1"/>
          </p:nvSpPr>
          <p:spPr bwMode="auto">
            <a:xfrm>
              <a:off x="638" y="3018"/>
              <a:ext cx="949" cy="957"/>
            </a:xfrm>
            <a:prstGeom prst="ellipse">
              <a:avLst/>
            </a:prstGeom>
            <a:blipFill dpi="0" rotWithShape="1">
              <a:blip r:embed="rId7" cstate="print">
                <a:lum contrast="6000"/>
              </a:blip>
              <a:srcRect/>
              <a:stretch>
                <a:fillRect/>
              </a:stretch>
            </a:blipFill>
            <a:ln>
              <a:noFill/>
            </a:ln>
            <a:extLst>
              <a:ext uri="{91240B29-F687-4F45-9708-019B960494DF}">
                <a14:hiddenLine xmlns:a14="http://schemas.microsoft.com/office/drawing/2010/main" xmlns="" w="9525">
                  <a:solidFill>
                    <a:srgbClr val="83725B"/>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solidFill>
                  <a:srgbClr val="003896"/>
                </a:solidFill>
              </a:endParaRPr>
            </a:p>
          </p:txBody>
        </p:sp>
        <p:sp>
          <p:nvSpPr>
            <p:cNvPr id="46" name="Oval 139"/>
            <p:cNvSpPr>
              <a:spLocks noChangeArrowheads="1"/>
            </p:cNvSpPr>
            <p:nvPr userDrawn="1"/>
          </p:nvSpPr>
          <p:spPr bwMode="auto">
            <a:xfrm>
              <a:off x="528" y="3005"/>
              <a:ext cx="1027"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solidFill>
                  <a:srgbClr val="003896"/>
                </a:solidFill>
              </a:endParaRPr>
            </a:p>
          </p:txBody>
        </p:sp>
        <p:sp>
          <p:nvSpPr>
            <p:cNvPr id="47" name="Oval 140"/>
            <p:cNvSpPr>
              <a:spLocks noChangeArrowheads="1"/>
            </p:cNvSpPr>
            <p:nvPr userDrawn="1"/>
          </p:nvSpPr>
          <p:spPr bwMode="auto">
            <a:xfrm>
              <a:off x="645" y="3005"/>
              <a:ext cx="1035"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solidFill>
                  <a:srgbClr val="003896"/>
                </a:solidFill>
              </a:endParaRPr>
            </a:p>
          </p:txBody>
        </p:sp>
        <p:sp>
          <p:nvSpPr>
            <p:cNvPr id="48" name="Oval 141"/>
            <p:cNvSpPr>
              <a:spLocks noChangeArrowheads="1"/>
            </p:cNvSpPr>
            <p:nvPr userDrawn="1"/>
          </p:nvSpPr>
          <p:spPr bwMode="auto">
            <a:xfrm>
              <a:off x="653" y="2951"/>
              <a:ext cx="1027"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solidFill>
                  <a:srgbClr val="003896"/>
                </a:solidFill>
              </a:endParaRPr>
            </a:p>
          </p:txBody>
        </p:sp>
      </p:grpSp>
      <p:sp>
        <p:nvSpPr>
          <p:cNvPr id="3075" name="Rectangle 3"/>
          <p:cNvSpPr>
            <a:spLocks noGrp="1" noChangeArrowheads="1"/>
          </p:cNvSpPr>
          <p:nvPr>
            <p:ph type="ctrTitle"/>
          </p:nvPr>
        </p:nvSpPr>
        <p:spPr>
          <a:xfrm>
            <a:off x="3059113" y="3271838"/>
            <a:ext cx="5545137" cy="676275"/>
          </a:xfrm>
        </p:spPr>
        <p:txBody>
          <a:bodyPr anchor="b"/>
          <a:lstStyle>
            <a:lvl1pPr>
              <a:defRPr>
                <a:solidFill>
                  <a:srgbClr val="003896"/>
                </a:solidFill>
              </a:defRPr>
            </a:lvl1pPr>
          </a:lstStyle>
          <a:p>
            <a:pPr lvl="0"/>
            <a:r>
              <a:rPr lang="en-US" noProof="0" smtClean="0"/>
              <a:t>Click to edit Master title style</a:t>
            </a:r>
            <a:endParaRPr lang="en-ZA" noProof="0" smtClean="0"/>
          </a:p>
        </p:txBody>
      </p:sp>
      <p:sp>
        <p:nvSpPr>
          <p:cNvPr id="3076" name="Rectangle 4"/>
          <p:cNvSpPr>
            <a:spLocks noGrp="1" noChangeArrowheads="1"/>
          </p:cNvSpPr>
          <p:nvPr>
            <p:ph type="subTitle" idx="1"/>
          </p:nvPr>
        </p:nvSpPr>
        <p:spPr>
          <a:xfrm>
            <a:off x="3059113" y="4092575"/>
            <a:ext cx="5545137" cy="2220913"/>
          </a:xfrm>
        </p:spPr>
        <p:txBody>
          <a:bodyPr/>
          <a:lstStyle>
            <a:lvl1pPr marL="0" indent="0">
              <a:buFontTx/>
              <a:buNone/>
              <a:defRPr sz="1800">
                <a:solidFill>
                  <a:srgbClr val="83725B"/>
                </a:solidFill>
              </a:defRPr>
            </a:lvl1pPr>
          </a:lstStyle>
          <a:p>
            <a:pPr lvl="0"/>
            <a:r>
              <a:rPr lang="en-US" noProof="0" smtClean="0"/>
              <a:t>Click to edit Master subtitle style</a:t>
            </a:r>
            <a:endParaRPr lang="en-ZA" noProof="0" smtClean="0"/>
          </a:p>
        </p:txBody>
      </p:sp>
    </p:spTree>
    <p:extLst>
      <p:ext uri="{BB962C8B-B14F-4D97-AF65-F5344CB8AC3E}">
        <p14:creationId xmlns:p14="http://schemas.microsoft.com/office/powerpoint/2010/main" xmlns="" val="2188049244"/>
      </p:ext>
    </p:extLst>
  </p:cSld>
  <p:clrMapOvr>
    <a:masterClrMapping/>
  </p:clrMapOvr>
  <p:transition spd="slow">
    <p:fade/>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extLst>
              <p:ext uri="{D42A27DB-BD31-4B8C-83A1-F6EECF244321}">
                <p14:modId xmlns:p14="http://schemas.microsoft.com/office/powerpoint/2010/main" xmlns="" val="3610594955"/>
              </p:ext>
            </p:extLst>
          </p:nvPr>
        </p:nvGraphicFramePr>
        <p:xfrm>
          <a:off x="1588" y="1588"/>
          <a:ext cx="1587" cy="1587"/>
        </p:xfrm>
        <a:graphic>
          <a:graphicData uri="http://schemas.openxmlformats.org/presentationml/2006/ole">
            <p:oleObj spid="_x0000_s10720" name="think-cell Slide" r:id="rId3" imgW="360" imgH="360" progId="">
              <p:embed/>
            </p:oleObj>
          </a:graphicData>
        </a:graphic>
      </p:graphicFrame>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pPr>
              <a:defRPr/>
            </a:pPr>
            <a:fld id="{30AC327D-9098-46C7-9E07-6387B83177C9}" type="datetime1">
              <a:rPr lang="en-ZA" smtClean="0"/>
              <a:pPr>
                <a:defRPr/>
              </a:pPr>
              <a:t>2018/03/08</a:t>
            </a:fld>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solidFill>
                <a:srgbClr val="003896"/>
              </a:solidFill>
            </a:endParaRPr>
          </a:p>
        </p:txBody>
      </p:sp>
      <p:sp>
        <p:nvSpPr>
          <p:cNvPr id="6" name="Slide Number Placeholder 5"/>
          <p:cNvSpPr>
            <a:spLocks noGrp="1"/>
          </p:cNvSpPr>
          <p:nvPr>
            <p:ph type="sldNum" sz="quarter" idx="12"/>
          </p:nvPr>
        </p:nvSpPr>
        <p:spPr>
          <a:xfrm>
            <a:off x="8028384" y="6496772"/>
            <a:ext cx="935038" cy="268287"/>
          </a:xfrm>
        </p:spPr>
        <p:txBody>
          <a:bodyPr/>
          <a:lstStyle>
            <a:lvl1pPr>
              <a:defRPr/>
            </a:lvl1pPr>
          </a:lstStyle>
          <a:p>
            <a:pPr>
              <a:defRPr/>
            </a:pPr>
            <a:fld id="{8EF7C0BB-7560-489B-A513-D528C4CCA6C5}" type="slidenum">
              <a:rPr lang="en-ZA"/>
              <a:pPr>
                <a:defRPr/>
              </a:pPr>
              <a:t>‹#›</a:t>
            </a:fld>
            <a:endParaRPr lang="en-ZA"/>
          </a:p>
        </p:txBody>
      </p:sp>
    </p:spTree>
    <p:extLst>
      <p:ext uri="{BB962C8B-B14F-4D97-AF65-F5344CB8AC3E}">
        <p14:creationId xmlns:p14="http://schemas.microsoft.com/office/powerpoint/2010/main" xmlns="" val="4066792943"/>
      </p:ext>
    </p:extLst>
  </p:cSld>
  <p:clrMapOvr>
    <a:masterClrMapping/>
  </p:clrMapOvr>
  <p:transition spd="slow">
    <p:fade/>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33DE5036-7D61-490E-9389-FAF6C49BE67B}" type="datetime1">
              <a:rPr lang="en-ZA" smtClean="0"/>
              <a:pPr>
                <a:defRPr/>
              </a:pPr>
              <a:t>2018/03/08</a:t>
            </a:fld>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solidFill>
                <a:srgbClr val="003896"/>
              </a:solidFill>
            </a:endParaRPr>
          </a:p>
        </p:txBody>
      </p:sp>
      <p:sp>
        <p:nvSpPr>
          <p:cNvPr id="6" name="Slide Number Placeholder 5"/>
          <p:cNvSpPr>
            <a:spLocks noGrp="1"/>
          </p:cNvSpPr>
          <p:nvPr>
            <p:ph type="sldNum" sz="quarter" idx="12"/>
          </p:nvPr>
        </p:nvSpPr>
        <p:spPr/>
        <p:txBody>
          <a:bodyPr/>
          <a:lstStyle>
            <a:lvl1pPr>
              <a:defRPr/>
            </a:lvl1pPr>
          </a:lstStyle>
          <a:p>
            <a:pPr>
              <a:defRPr/>
            </a:pPr>
            <a:fld id="{96ADD7C1-FC05-4FAB-A4E4-DB9F56BAB846}" type="slidenum">
              <a:rPr lang="en-ZA"/>
              <a:pPr>
                <a:defRPr/>
              </a:pPr>
              <a:t>‹#›</a:t>
            </a:fld>
            <a:endParaRPr lang="en-ZA"/>
          </a:p>
        </p:txBody>
      </p:sp>
    </p:spTree>
    <p:extLst>
      <p:ext uri="{BB962C8B-B14F-4D97-AF65-F5344CB8AC3E}">
        <p14:creationId xmlns:p14="http://schemas.microsoft.com/office/powerpoint/2010/main" xmlns="" val="1960307283"/>
      </p:ext>
    </p:extLst>
  </p:cSld>
  <p:clrMapOvr>
    <a:masterClrMapping/>
  </p:clrMapOvr>
  <p:transition spd="slow">
    <p:fade/>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36563" y="1436688"/>
            <a:ext cx="4113212"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702175" y="1436688"/>
            <a:ext cx="4113213"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lvl1pPr>
              <a:defRPr/>
            </a:lvl1pPr>
          </a:lstStyle>
          <a:p>
            <a:pPr>
              <a:defRPr/>
            </a:pPr>
            <a:fld id="{90FD1876-D0DD-4F06-9BCC-088BDD2184CD}" type="datetime1">
              <a:rPr lang="en-ZA" smtClean="0"/>
              <a:pPr>
                <a:defRPr/>
              </a:pPr>
              <a:t>2018/03/08</a:t>
            </a:fld>
            <a:endParaRPr lang="en-ZA"/>
          </a:p>
        </p:txBody>
      </p:sp>
      <p:sp>
        <p:nvSpPr>
          <p:cNvPr id="6" name="Footer Placeholder 5"/>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solidFill>
                <a:srgbClr val="003896"/>
              </a:solidFill>
            </a:endParaRPr>
          </a:p>
        </p:txBody>
      </p:sp>
      <p:sp>
        <p:nvSpPr>
          <p:cNvPr id="7" name="Slide Number Placeholder 6"/>
          <p:cNvSpPr>
            <a:spLocks noGrp="1"/>
          </p:cNvSpPr>
          <p:nvPr>
            <p:ph type="sldNum" sz="quarter" idx="12"/>
          </p:nvPr>
        </p:nvSpPr>
        <p:spPr/>
        <p:txBody>
          <a:bodyPr/>
          <a:lstStyle>
            <a:lvl1pPr>
              <a:defRPr/>
            </a:lvl1pPr>
          </a:lstStyle>
          <a:p>
            <a:pPr>
              <a:defRPr/>
            </a:pPr>
            <a:fld id="{0CE1AA33-FA0D-4212-B5F2-962A7D880C39}" type="slidenum">
              <a:rPr lang="en-ZA"/>
              <a:pPr>
                <a:defRPr/>
              </a:pPr>
              <a:t>‹#›</a:t>
            </a:fld>
            <a:endParaRPr lang="en-ZA"/>
          </a:p>
        </p:txBody>
      </p:sp>
    </p:spTree>
    <p:extLst>
      <p:ext uri="{BB962C8B-B14F-4D97-AF65-F5344CB8AC3E}">
        <p14:creationId xmlns:p14="http://schemas.microsoft.com/office/powerpoint/2010/main" xmlns="" val="4072657437"/>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1475" y="166688"/>
            <a:ext cx="2093913" cy="63150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36563" y="166688"/>
            <a:ext cx="6132512" cy="63150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7"/>
          <p:cNvSpPr>
            <a:spLocks noGrp="1" noChangeArrowheads="1"/>
          </p:cNvSpPr>
          <p:nvPr>
            <p:ph type="dt" sz="half" idx="10"/>
          </p:nvPr>
        </p:nvSpPr>
        <p:spPr/>
        <p:txBody>
          <a:bodyPr/>
          <a:lstStyle>
            <a:lvl1pPr>
              <a:defRPr/>
            </a:lvl1pPr>
          </a:lstStyle>
          <a:p>
            <a:pPr>
              <a:defRPr/>
            </a:pPr>
            <a:fld id="{D839A5BF-4B82-4CFF-8BD3-9329D0E88EAD}" type="datetime1">
              <a:rPr lang="en-ZA" smtClean="0"/>
              <a:pPr>
                <a:defRPr/>
              </a:pPr>
              <a:t>2018/03/08</a:t>
            </a:fld>
            <a:endParaRPr lang="en-ZA" dirty="0"/>
          </a:p>
        </p:txBody>
      </p:sp>
      <p:sp>
        <p:nvSpPr>
          <p:cNvPr id="5" name="Rectangle 38"/>
          <p:cNvSpPr>
            <a:spLocks noGrp="1" noChangeArrowheads="1"/>
          </p:cNvSpPr>
          <p:nvPr>
            <p:ph type="ftr" sz="quarter" idx="11"/>
          </p:nvPr>
        </p:nvSpPr>
        <p:spPr>
          <a:xfrm>
            <a:off x="3132138" y="6453188"/>
            <a:ext cx="2879725" cy="268287"/>
          </a:xfrm>
          <a:prstGeom prst="rect">
            <a:avLst/>
          </a:prstGeom>
        </p:spPr>
        <p:txBody>
          <a:bodyPr/>
          <a:lstStyle>
            <a:lvl1pPr>
              <a:defRPr/>
            </a:lvl1pPr>
          </a:lstStyle>
          <a:p>
            <a:pPr>
              <a:defRPr/>
            </a:pPr>
            <a:endParaRPr lang="en-GB"/>
          </a:p>
        </p:txBody>
      </p:sp>
      <p:sp>
        <p:nvSpPr>
          <p:cNvPr id="6" name="Rectangle 39"/>
          <p:cNvSpPr>
            <a:spLocks noGrp="1" noChangeArrowheads="1"/>
          </p:cNvSpPr>
          <p:nvPr>
            <p:ph type="sldNum" sz="quarter" idx="12"/>
          </p:nvPr>
        </p:nvSpPr>
        <p:spPr/>
        <p:txBody>
          <a:bodyPr/>
          <a:lstStyle>
            <a:lvl1pPr>
              <a:defRPr/>
            </a:lvl1pPr>
          </a:lstStyle>
          <a:p>
            <a:pPr>
              <a:defRPr/>
            </a:pPr>
            <a:fld id="{641BE009-CF6F-4FDC-A79A-2E44AA93412F}" type="slidenum">
              <a:rPr lang="en-ZA"/>
              <a:pPr>
                <a:defRPr/>
              </a:pPr>
              <a:t>‹#›</a:t>
            </a:fld>
            <a:endParaRPr lang="en-ZA" dirty="0"/>
          </a:p>
        </p:txBody>
      </p:sp>
    </p:spTree>
    <p:extLst>
      <p:ext uri="{BB962C8B-B14F-4D97-AF65-F5344CB8AC3E}">
        <p14:creationId xmlns:p14="http://schemas.microsoft.com/office/powerpoint/2010/main" xmlns="" val="3792111771"/>
      </p:ext>
    </p:extLst>
  </p:cSld>
  <p:clrMapOvr>
    <a:masterClrMapping/>
  </p:clrMapOvr>
  <p:transition spd="slow">
    <p:fade/>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lvl1pPr>
              <a:defRPr/>
            </a:lvl1pPr>
          </a:lstStyle>
          <a:p>
            <a:pPr>
              <a:defRPr/>
            </a:pPr>
            <a:fld id="{C4962419-7B81-4518-B9B0-5988264040DF}" type="datetime1">
              <a:rPr lang="en-ZA" smtClean="0"/>
              <a:pPr>
                <a:defRPr/>
              </a:pPr>
              <a:t>2018/03/08</a:t>
            </a:fld>
            <a:endParaRPr lang="en-ZA"/>
          </a:p>
        </p:txBody>
      </p:sp>
      <p:sp>
        <p:nvSpPr>
          <p:cNvPr id="8" name="Footer Placeholder 7"/>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solidFill>
                <a:srgbClr val="003896"/>
              </a:solidFill>
            </a:endParaRPr>
          </a:p>
        </p:txBody>
      </p:sp>
      <p:sp>
        <p:nvSpPr>
          <p:cNvPr id="9" name="Slide Number Placeholder 8"/>
          <p:cNvSpPr>
            <a:spLocks noGrp="1"/>
          </p:cNvSpPr>
          <p:nvPr>
            <p:ph type="sldNum" sz="quarter" idx="12"/>
          </p:nvPr>
        </p:nvSpPr>
        <p:spPr/>
        <p:txBody>
          <a:bodyPr/>
          <a:lstStyle>
            <a:lvl1pPr>
              <a:defRPr/>
            </a:lvl1pPr>
          </a:lstStyle>
          <a:p>
            <a:pPr>
              <a:defRPr/>
            </a:pPr>
            <a:fld id="{FBBEA423-3AC8-4EF1-8AB1-A4FE256ABC74}" type="slidenum">
              <a:rPr lang="en-ZA"/>
              <a:pPr>
                <a:defRPr/>
              </a:pPr>
              <a:t>‹#›</a:t>
            </a:fld>
            <a:endParaRPr lang="en-ZA"/>
          </a:p>
        </p:txBody>
      </p:sp>
    </p:spTree>
    <p:extLst>
      <p:ext uri="{BB962C8B-B14F-4D97-AF65-F5344CB8AC3E}">
        <p14:creationId xmlns:p14="http://schemas.microsoft.com/office/powerpoint/2010/main" xmlns="" val="2513812837"/>
      </p:ext>
    </p:extLst>
  </p:cSld>
  <p:clrMapOvr>
    <a:masterClrMapping/>
  </p:clrMapOvr>
  <p:transition spd="slow">
    <p:fade/>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extLst>
              <p:ext uri="{D42A27DB-BD31-4B8C-83A1-F6EECF244321}">
                <p14:modId xmlns:p14="http://schemas.microsoft.com/office/powerpoint/2010/main" xmlns="" val="1281672384"/>
              </p:ext>
            </p:extLst>
          </p:nvPr>
        </p:nvGraphicFramePr>
        <p:xfrm>
          <a:off x="1588" y="1588"/>
          <a:ext cx="1587" cy="1587"/>
        </p:xfrm>
        <a:graphic>
          <a:graphicData uri="http://schemas.openxmlformats.org/presentationml/2006/ole">
            <p:oleObj spid="_x0000_s11744" name="think-cell Slide" r:id="rId3" imgW="360" imgH="360" progId="">
              <p:embed/>
            </p:oleObj>
          </a:graphicData>
        </a:graphic>
      </p:graphicFrame>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lvl1pPr>
              <a:defRPr/>
            </a:lvl1pPr>
          </a:lstStyle>
          <a:p>
            <a:pPr>
              <a:defRPr/>
            </a:pPr>
            <a:fld id="{17802F99-8E35-4DAC-9ACE-BAB787348193}" type="datetime1">
              <a:rPr lang="en-ZA" smtClean="0"/>
              <a:pPr>
                <a:defRPr/>
              </a:pPr>
              <a:t>2018/03/08</a:t>
            </a:fld>
            <a:endParaRPr lang="en-ZA"/>
          </a:p>
        </p:txBody>
      </p:sp>
      <p:sp>
        <p:nvSpPr>
          <p:cNvPr id="4" name="Footer Placeholder 3"/>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solidFill>
                <a:srgbClr val="003896"/>
              </a:solidFill>
            </a:endParaRPr>
          </a:p>
        </p:txBody>
      </p:sp>
      <p:sp>
        <p:nvSpPr>
          <p:cNvPr id="5" name="Slide Number Placeholder 4"/>
          <p:cNvSpPr>
            <a:spLocks noGrp="1"/>
          </p:cNvSpPr>
          <p:nvPr>
            <p:ph type="sldNum" sz="quarter" idx="12"/>
          </p:nvPr>
        </p:nvSpPr>
        <p:spPr/>
        <p:txBody>
          <a:bodyPr/>
          <a:lstStyle>
            <a:lvl1pPr>
              <a:defRPr/>
            </a:lvl1pPr>
          </a:lstStyle>
          <a:p>
            <a:pPr>
              <a:defRPr/>
            </a:pPr>
            <a:fld id="{5E9D397A-532D-4595-8923-D6FC1728C6E9}" type="slidenum">
              <a:rPr lang="en-ZA"/>
              <a:pPr>
                <a:defRPr/>
              </a:pPr>
              <a:t>‹#›</a:t>
            </a:fld>
            <a:endParaRPr lang="en-ZA"/>
          </a:p>
        </p:txBody>
      </p:sp>
    </p:spTree>
    <p:extLst>
      <p:ext uri="{BB962C8B-B14F-4D97-AF65-F5344CB8AC3E}">
        <p14:creationId xmlns:p14="http://schemas.microsoft.com/office/powerpoint/2010/main" xmlns="" val="4166381578"/>
      </p:ext>
    </p:extLst>
  </p:cSld>
  <p:clrMapOvr>
    <a:masterClrMapping/>
  </p:clrMapOvr>
  <p:transition spd="slow">
    <p:fade/>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extLst>
              <p:ext uri="{D42A27DB-BD31-4B8C-83A1-F6EECF244321}">
                <p14:modId xmlns:p14="http://schemas.microsoft.com/office/powerpoint/2010/main" xmlns="" val="644630184"/>
              </p:ext>
            </p:extLst>
          </p:nvPr>
        </p:nvGraphicFramePr>
        <p:xfrm>
          <a:off x="1588" y="1588"/>
          <a:ext cx="1587" cy="1587"/>
        </p:xfrm>
        <a:graphic>
          <a:graphicData uri="http://schemas.openxmlformats.org/presentationml/2006/ole">
            <p:oleObj spid="_x0000_s12768" name="think-cell Slide" r:id="rId3" imgW="360" imgH="360" progId="">
              <p:embed/>
            </p:oleObj>
          </a:graphicData>
        </a:graphic>
      </p:graphicFrame>
      <p:sp>
        <p:nvSpPr>
          <p:cNvPr id="2" name="Date Placeholder 1"/>
          <p:cNvSpPr>
            <a:spLocks noGrp="1"/>
          </p:cNvSpPr>
          <p:nvPr>
            <p:ph type="dt" sz="half" idx="10"/>
          </p:nvPr>
        </p:nvSpPr>
        <p:spPr/>
        <p:txBody>
          <a:bodyPr/>
          <a:lstStyle>
            <a:lvl1pPr>
              <a:defRPr/>
            </a:lvl1pPr>
          </a:lstStyle>
          <a:p>
            <a:pPr>
              <a:defRPr/>
            </a:pPr>
            <a:fld id="{3F97DECB-AF11-4F9D-9B0E-E0EA35E7DB0E}" type="datetime1">
              <a:rPr lang="en-ZA" smtClean="0"/>
              <a:pPr>
                <a:defRPr/>
              </a:pPr>
              <a:t>2018/03/08</a:t>
            </a:fld>
            <a:endParaRPr lang="en-ZA"/>
          </a:p>
        </p:txBody>
      </p:sp>
      <p:sp>
        <p:nvSpPr>
          <p:cNvPr id="3" name="Footer Placeholder 2"/>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solidFill>
                <a:srgbClr val="003896"/>
              </a:solidFill>
            </a:endParaRPr>
          </a:p>
        </p:txBody>
      </p:sp>
      <p:sp>
        <p:nvSpPr>
          <p:cNvPr id="4" name="Slide Number Placeholder 3"/>
          <p:cNvSpPr>
            <a:spLocks noGrp="1"/>
          </p:cNvSpPr>
          <p:nvPr>
            <p:ph type="sldNum" sz="quarter" idx="12"/>
          </p:nvPr>
        </p:nvSpPr>
        <p:spPr/>
        <p:txBody>
          <a:bodyPr/>
          <a:lstStyle>
            <a:lvl1pPr>
              <a:defRPr/>
            </a:lvl1pPr>
          </a:lstStyle>
          <a:p>
            <a:pPr>
              <a:defRPr/>
            </a:pPr>
            <a:fld id="{1BD360FC-8368-412D-A412-5281CE81196B}" type="slidenum">
              <a:rPr lang="en-ZA"/>
              <a:pPr>
                <a:defRPr/>
              </a:pPr>
              <a:t>‹#›</a:t>
            </a:fld>
            <a:endParaRPr lang="en-ZA"/>
          </a:p>
        </p:txBody>
      </p:sp>
    </p:spTree>
    <p:extLst>
      <p:ext uri="{BB962C8B-B14F-4D97-AF65-F5344CB8AC3E}">
        <p14:creationId xmlns:p14="http://schemas.microsoft.com/office/powerpoint/2010/main" xmlns="" val="945172736"/>
      </p:ext>
    </p:extLst>
  </p:cSld>
  <p:clrMapOvr>
    <a:masterClrMapping/>
  </p:clrMapOvr>
  <p:transition spd="slow">
    <p:fade/>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B3748B74-D9A1-4AEF-A1AB-2F377F9DB21D}" type="datetime1">
              <a:rPr lang="en-ZA" smtClean="0"/>
              <a:pPr>
                <a:defRPr/>
              </a:pPr>
              <a:t>2018/03/08</a:t>
            </a:fld>
            <a:endParaRPr lang="en-ZA"/>
          </a:p>
        </p:txBody>
      </p:sp>
      <p:sp>
        <p:nvSpPr>
          <p:cNvPr id="6" name="Footer Placeholder 5"/>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solidFill>
                <a:srgbClr val="003896"/>
              </a:solidFill>
            </a:endParaRPr>
          </a:p>
        </p:txBody>
      </p:sp>
      <p:sp>
        <p:nvSpPr>
          <p:cNvPr id="7" name="Slide Number Placeholder 6"/>
          <p:cNvSpPr>
            <a:spLocks noGrp="1"/>
          </p:cNvSpPr>
          <p:nvPr>
            <p:ph type="sldNum" sz="quarter" idx="12"/>
          </p:nvPr>
        </p:nvSpPr>
        <p:spPr/>
        <p:txBody>
          <a:bodyPr/>
          <a:lstStyle>
            <a:lvl1pPr>
              <a:defRPr/>
            </a:lvl1pPr>
          </a:lstStyle>
          <a:p>
            <a:pPr>
              <a:defRPr/>
            </a:pPr>
            <a:fld id="{802F0949-4103-44BF-82BA-1FC3A6E22454}" type="slidenum">
              <a:rPr lang="en-ZA"/>
              <a:pPr>
                <a:defRPr/>
              </a:pPr>
              <a:t>‹#›</a:t>
            </a:fld>
            <a:endParaRPr lang="en-ZA"/>
          </a:p>
        </p:txBody>
      </p:sp>
    </p:spTree>
    <p:extLst>
      <p:ext uri="{BB962C8B-B14F-4D97-AF65-F5344CB8AC3E}">
        <p14:creationId xmlns:p14="http://schemas.microsoft.com/office/powerpoint/2010/main" xmlns="" val="969743184"/>
      </p:ext>
    </p:extLst>
  </p:cSld>
  <p:clrMapOvr>
    <a:masterClrMapping/>
  </p:clrMapOvr>
  <p:transition spd="slow">
    <p:fade/>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Z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5527EEEF-71E6-4946-BD1F-A34B0DCB1724}" type="datetime1">
              <a:rPr lang="en-ZA" smtClean="0"/>
              <a:pPr>
                <a:defRPr/>
              </a:pPr>
              <a:t>2018/03/08</a:t>
            </a:fld>
            <a:endParaRPr lang="en-ZA"/>
          </a:p>
        </p:txBody>
      </p:sp>
      <p:sp>
        <p:nvSpPr>
          <p:cNvPr id="6" name="Footer Placeholder 5"/>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solidFill>
                <a:srgbClr val="003896"/>
              </a:solidFill>
            </a:endParaRPr>
          </a:p>
        </p:txBody>
      </p:sp>
      <p:sp>
        <p:nvSpPr>
          <p:cNvPr id="7" name="Slide Number Placeholder 6"/>
          <p:cNvSpPr>
            <a:spLocks noGrp="1"/>
          </p:cNvSpPr>
          <p:nvPr>
            <p:ph type="sldNum" sz="quarter" idx="12"/>
          </p:nvPr>
        </p:nvSpPr>
        <p:spPr/>
        <p:txBody>
          <a:bodyPr/>
          <a:lstStyle>
            <a:lvl1pPr>
              <a:defRPr/>
            </a:lvl1pPr>
          </a:lstStyle>
          <a:p>
            <a:pPr>
              <a:defRPr/>
            </a:pPr>
            <a:fld id="{7E505E33-6D29-4A1C-AD64-292C4CB2511E}" type="slidenum">
              <a:rPr lang="en-ZA"/>
              <a:pPr>
                <a:defRPr/>
              </a:pPr>
              <a:t>‹#›</a:t>
            </a:fld>
            <a:endParaRPr lang="en-ZA"/>
          </a:p>
        </p:txBody>
      </p:sp>
    </p:spTree>
    <p:extLst>
      <p:ext uri="{BB962C8B-B14F-4D97-AF65-F5344CB8AC3E}">
        <p14:creationId xmlns:p14="http://schemas.microsoft.com/office/powerpoint/2010/main" xmlns="" val="3502899276"/>
      </p:ext>
    </p:extLst>
  </p:cSld>
  <p:clrMapOvr>
    <a:masterClrMapping/>
  </p:clrMapOvr>
  <p:transition spd="slow">
    <p:fade/>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pPr>
              <a:defRPr/>
            </a:pPr>
            <a:fld id="{A0875D71-BB92-4994-9B8E-A82D8BB043F0}" type="datetime1">
              <a:rPr lang="en-ZA" smtClean="0"/>
              <a:pPr>
                <a:defRPr/>
              </a:pPr>
              <a:t>2018/03/08</a:t>
            </a:fld>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solidFill>
                <a:srgbClr val="003896"/>
              </a:solidFill>
            </a:endParaRPr>
          </a:p>
        </p:txBody>
      </p:sp>
      <p:sp>
        <p:nvSpPr>
          <p:cNvPr id="6" name="Slide Number Placeholder 5"/>
          <p:cNvSpPr>
            <a:spLocks noGrp="1"/>
          </p:cNvSpPr>
          <p:nvPr>
            <p:ph type="sldNum" sz="quarter" idx="12"/>
          </p:nvPr>
        </p:nvSpPr>
        <p:spPr/>
        <p:txBody>
          <a:bodyPr/>
          <a:lstStyle>
            <a:lvl1pPr>
              <a:defRPr/>
            </a:lvl1pPr>
          </a:lstStyle>
          <a:p>
            <a:pPr>
              <a:defRPr/>
            </a:pPr>
            <a:fld id="{2C8616D2-1F7E-4E41-A542-4FFB3C5E0C09}" type="slidenum">
              <a:rPr lang="en-ZA"/>
              <a:pPr>
                <a:defRPr/>
              </a:pPr>
              <a:t>‹#›</a:t>
            </a:fld>
            <a:endParaRPr lang="en-ZA"/>
          </a:p>
        </p:txBody>
      </p:sp>
    </p:spTree>
    <p:extLst>
      <p:ext uri="{BB962C8B-B14F-4D97-AF65-F5344CB8AC3E}">
        <p14:creationId xmlns:p14="http://schemas.microsoft.com/office/powerpoint/2010/main" xmlns="" val="2545401176"/>
      </p:ext>
    </p:extLst>
  </p:cSld>
  <p:clrMapOvr>
    <a:masterClrMapping/>
  </p:clrMapOvr>
  <p:transition spd="slow">
    <p:fade/>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1475" y="166688"/>
            <a:ext cx="2093913" cy="631507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36563" y="166688"/>
            <a:ext cx="6132512" cy="63150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pPr>
              <a:defRPr/>
            </a:pPr>
            <a:fld id="{07E7AE1B-F616-4481-AD6B-E7250C8FA509}" type="datetime1">
              <a:rPr lang="en-ZA" smtClean="0"/>
              <a:pPr>
                <a:defRPr/>
              </a:pPr>
              <a:t>2018/03/08</a:t>
            </a:fld>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solidFill>
                <a:srgbClr val="003896"/>
              </a:solidFill>
            </a:endParaRPr>
          </a:p>
        </p:txBody>
      </p:sp>
      <p:sp>
        <p:nvSpPr>
          <p:cNvPr id="6" name="Slide Number Placeholder 5"/>
          <p:cNvSpPr>
            <a:spLocks noGrp="1"/>
          </p:cNvSpPr>
          <p:nvPr>
            <p:ph type="sldNum" sz="quarter" idx="12"/>
          </p:nvPr>
        </p:nvSpPr>
        <p:spPr/>
        <p:txBody>
          <a:bodyPr/>
          <a:lstStyle>
            <a:lvl1pPr>
              <a:defRPr/>
            </a:lvl1pPr>
          </a:lstStyle>
          <a:p>
            <a:pPr>
              <a:defRPr/>
            </a:pPr>
            <a:fld id="{928E5D41-A427-4C50-A1DB-E5340386CE96}" type="slidenum">
              <a:rPr lang="en-ZA"/>
              <a:pPr>
                <a:defRPr/>
              </a:pPr>
              <a:t>‹#›</a:t>
            </a:fld>
            <a:endParaRPr lang="en-ZA"/>
          </a:p>
        </p:txBody>
      </p:sp>
    </p:spTree>
    <p:extLst>
      <p:ext uri="{BB962C8B-B14F-4D97-AF65-F5344CB8AC3E}">
        <p14:creationId xmlns:p14="http://schemas.microsoft.com/office/powerpoint/2010/main" xmlns="" val="4051455753"/>
      </p:ext>
    </p:extLst>
  </p:cSld>
  <p:clrMapOvr>
    <a:masterClrMapping/>
  </p:clrMapOvr>
  <p:transition spd="slow">
    <p:fade/>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36563" y="166688"/>
            <a:ext cx="8378825" cy="63150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3" name="Date Placeholder 2"/>
          <p:cNvSpPr>
            <a:spLocks noGrp="1"/>
          </p:cNvSpPr>
          <p:nvPr>
            <p:ph type="dt" sz="half" idx="10"/>
          </p:nvPr>
        </p:nvSpPr>
        <p:spPr/>
        <p:txBody>
          <a:bodyPr/>
          <a:lstStyle>
            <a:lvl1pPr>
              <a:defRPr/>
            </a:lvl1pPr>
          </a:lstStyle>
          <a:p>
            <a:pPr>
              <a:defRPr/>
            </a:pPr>
            <a:fld id="{F617D8C3-E0C1-4370-B38B-EFF69742C077}" type="datetime1">
              <a:rPr lang="en-ZA" smtClean="0"/>
              <a:pPr>
                <a:defRPr/>
              </a:pPr>
              <a:t>2018/03/08</a:t>
            </a:fld>
            <a:endParaRPr lang="en-ZA"/>
          </a:p>
        </p:txBody>
      </p:sp>
      <p:sp>
        <p:nvSpPr>
          <p:cNvPr id="4" name="Slide Number Placeholder 4"/>
          <p:cNvSpPr>
            <a:spLocks noGrp="1"/>
          </p:cNvSpPr>
          <p:nvPr>
            <p:ph type="sldNum" sz="quarter" idx="11"/>
          </p:nvPr>
        </p:nvSpPr>
        <p:spPr>
          <a:xfrm>
            <a:off x="3851275" y="6453188"/>
            <a:ext cx="1008063" cy="268287"/>
          </a:xfrm>
        </p:spPr>
        <p:txBody>
          <a:bodyPr/>
          <a:lstStyle>
            <a:lvl1pPr>
              <a:defRPr/>
            </a:lvl1pPr>
          </a:lstStyle>
          <a:p>
            <a:pPr>
              <a:defRPr/>
            </a:pPr>
            <a:fld id="{35D04C2B-88A2-4DE3-A757-E448C8676C58}" type="slidenum">
              <a:rPr lang="en-ZA"/>
              <a:pPr>
                <a:defRPr/>
              </a:pPr>
              <a:t>‹#›</a:t>
            </a:fld>
            <a:endParaRPr lang="en-ZA"/>
          </a:p>
        </p:txBody>
      </p:sp>
    </p:spTree>
    <p:extLst>
      <p:ext uri="{BB962C8B-B14F-4D97-AF65-F5344CB8AC3E}">
        <p14:creationId xmlns:p14="http://schemas.microsoft.com/office/powerpoint/2010/main" xmlns="" val="2862242469"/>
      </p:ext>
    </p:extLst>
  </p:cSld>
  <p:clrMapOvr>
    <a:masterClrMapping/>
  </p:clrMapOvr>
  <p:transition spd="slow">
    <p:fade/>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50"/>
          <p:cNvGrpSpPr>
            <a:grpSpLocks/>
          </p:cNvGrpSpPr>
          <p:nvPr userDrawn="1"/>
        </p:nvGrpSpPr>
        <p:grpSpPr bwMode="auto">
          <a:xfrm>
            <a:off x="-4763" y="0"/>
            <a:ext cx="9148763" cy="6858000"/>
            <a:chOff x="-3" y="0"/>
            <a:chExt cx="5763" cy="4320"/>
          </a:xfrm>
        </p:grpSpPr>
        <p:pic>
          <p:nvPicPr>
            <p:cNvPr id="5" name="Picture 148" descr="logo small"/>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4088" y="326"/>
              <a:ext cx="1352" cy="3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91"/>
            <p:cNvSpPr>
              <a:spLocks noChangeArrowheads="1"/>
            </p:cNvSpPr>
            <p:nvPr userDrawn="1"/>
          </p:nvSpPr>
          <p:spPr bwMode="auto">
            <a:xfrm>
              <a:off x="-3" y="0"/>
              <a:ext cx="5763" cy="43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mtClean="0">
                <a:solidFill>
                  <a:srgbClr val="003896"/>
                </a:solidFill>
              </a:endParaRPr>
            </a:p>
          </p:txBody>
        </p:sp>
        <p:pic>
          <p:nvPicPr>
            <p:cNvPr id="7" name="Picture 23" descr="dd"/>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3" y="0"/>
              <a:ext cx="1150" cy="4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Oval 101"/>
            <p:cNvSpPr>
              <a:spLocks noChangeArrowheads="1"/>
            </p:cNvSpPr>
            <p:nvPr userDrawn="1"/>
          </p:nvSpPr>
          <p:spPr bwMode="auto">
            <a:xfrm>
              <a:off x="232" y="819"/>
              <a:ext cx="1448" cy="1447"/>
            </a:xfrm>
            <a:prstGeom prst="ellipse">
              <a:avLst/>
            </a:prstGeom>
            <a:solidFill>
              <a:srgbClr val="83725B"/>
            </a:solidFill>
            <a:ln w="9525">
              <a:solidFill>
                <a:srgbClr val="83725B"/>
              </a:solidFill>
              <a:round/>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mtClean="0">
                <a:solidFill>
                  <a:srgbClr val="003896"/>
                </a:solidFill>
              </a:endParaRPr>
            </a:p>
          </p:txBody>
        </p:sp>
        <p:sp>
          <p:nvSpPr>
            <p:cNvPr id="9" name="Oval 102" descr="coolers"/>
            <p:cNvSpPr>
              <a:spLocks noChangeArrowheads="1"/>
            </p:cNvSpPr>
            <p:nvPr userDrawn="1"/>
          </p:nvSpPr>
          <p:spPr bwMode="auto">
            <a:xfrm>
              <a:off x="275" y="858"/>
              <a:ext cx="1362" cy="1369"/>
            </a:xfrm>
            <a:prstGeom prst="ellipse">
              <a:avLst/>
            </a:prstGeom>
            <a:blipFill dpi="0" rotWithShape="1">
              <a:blip r:embed="rId4" cstate="print"/>
              <a:srcRect/>
              <a:stretch>
                <a:fillRect/>
              </a:stretch>
            </a:blipFill>
            <a:ln>
              <a:noFill/>
            </a:ln>
            <a:extLst>
              <a:ext uri="{91240B29-F687-4F45-9708-019B960494DF}">
                <a14:hiddenLine xmlns:a14="http://schemas.microsoft.com/office/drawing/2010/main" xmlns="" w="9525">
                  <a:solidFill>
                    <a:srgbClr val="83725B"/>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mtClean="0">
                <a:solidFill>
                  <a:srgbClr val="003896"/>
                </a:solidFill>
              </a:endParaRPr>
            </a:p>
          </p:txBody>
        </p:sp>
        <p:sp>
          <p:nvSpPr>
            <p:cNvPr id="10" name="Oval 103"/>
            <p:cNvSpPr>
              <a:spLocks noChangeArrowheads="1"/>
            </p:cNvSpPr>
            <p:nvPr userDrawn="1"/>
          </p:nvSpPr>
          <p:spPr bwMode="auto">
            <a:xfrm>
              <a:off x="217" y="772"/>
              <a:ext cx="1486"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mtClean="0">
                <a:solidFill>
                  <a:srgbClr val="003896"/>
                </a:solidFill>
              </a:endParaRPr>
            </a:p>
          </p:txBody>
        </p:sp>
        <p:sp>
          <p:nvSpPr>
            <p:cNvPr id="11" name="Oval 104"/>
            <p:cNvSpPr>
              <a:spLocks noChangeArrowheads="1"/>
            </p:cNvSpPr>
            <p:nvPr userDrawn="1"/>
          </p:nvSpPr>
          <p:spPr bwMode="auto">
            <a:xfrm>
              <a:off x="162" y="772"/>
              <a:ext cx="1487"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mtClean="0">
                <a:solidFill>
                  <a:srgbClr val="003896"/>
                </a:solidFill>
              </a:endParaRPr>
            </a:p>
          </p:txBody>
        </p:sp>
        <p:sp>
          <p:nvSpPr>
            <p:cNvPr id="12" name="Oval 105"/>
            <p:cNvSpPr>
              <a:spLocks noChangeArrowheads="1"/>
            </p:cNvSpPr>
            <p:nvPr userDrawn="1"/>
          </p:nvSpPr>
          <p:spPr bwMode="auto">
            <a:xfrm>
              <a:off x="240" y="803"/>
              <a:ext cx="1486"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mtClean="0">
                <a:solidFill>
                  <a:srgbClr val="003896"/>
                </a:solidFill>
              </a:endParaRPr>
            </a:p>
          </p:txBody>
        </p:sp>
        <p:sp>
          <p:nvSpPr>
            <p:cNvPr id="13" name="Oval 106"/>
            <p:cNvSpPr>
              <a:spLocks noChangeArrowheads="1"/>
            </p:cNvSpPr>
            <p:nvPr userDrawn="1"/>
          </p:nvSpPr>
          <p:spPr bwMode="auto">
            <a:xfrm>
              <a:off x="194"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mtClean="0">
                <a:solidFill>
                  <a:srgbClr val="003896"/>
                </a:solidFill>
              </a:endParaRPr>
            </a:p>
          </p:txBody>
        </p:sp>
        <p:sp>
          <p:nvSpPr>
            <p:cNvPr id="14" name="Oval 107"/>
            <p:cNvSpPr>
              <a:spLocks noChangeArrowheads="1"/>
            </p:cNvSpPr>
            <p:nvPr userDrawn="1"/>
          </p:nvSpPr>
          <p:spPr bwMode="auto">
            <a:xfrm>
              <a:off x="279"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mtClean="0">
                <a:solidFill>
                  <a:srgbClr val="003896"/>
                </a:solidFill>
              </a:endParaRPr>
            </a:p>
          </p:txBody>
        </p:sp>
        <p:sp>
          <p:nvSpPr>
            <p:cNvPr id="15" name="Oval 108"/>
            <p:cNvSpPr>
              <a:spLocks noChangeArrowheads="1"/>
            </p:cNvSpPr>
            <p:nvPr userDrawn="1"/>
          </p:nvSpPr>
          <p:spPr bwMode="auto">
            <a:xfrm>
              <a:off x="108"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mtClean="0">
                <a:solidFill>
                  <a:srgbClr val="003896"/>
                </a:solidFill>
              </a:endParaRPr>
            </a:p>
          </p:txBody>
        </p:sp>
        <p:sp>
          <p:nvSpPr>
            <p:cNvPr id="16" name="Oval 109"/>
            <p:cNvSpPr>
              <a:spLocks noChangeArrowheads="1"/>
            </p:cNvSpPr>
            <p:nvPr userDrawn="1"/>
          </p:nvSpPr>
          <p:spPr bwMode="auto">
            <a:xfrm>
              <a:off x="287"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mtClean="0">
                <a:solidFill>
                  <a:srgbClr val="003896"/>
                </a:solidFill>
              </a:endParaRPr>
            </a:p>
          </p:txBody>
        </p:sp>
        <p:sp>
          <p:nvSpPr>
            <p:cNvPr id="17" name="Oval 110"/>
            <p:cNvSpPr>
              <a:spLocks noChangeArrowheads="1"/>
            </p:cNvSpPr>
            <p:nvPr userDrawn="1"/>
          </p:nvSpPr>
          <p:spPr bwMode="auto">
            <a:xfrm>
              <a:off x="614" y="422"/>
              <a:ext cx="739" cy="747"/>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mtClean="0">
                <a:solidFill>
                  <a:srgbClr val="003896"/>
                </a:solidFill>
              </a:endParaRPr>
            </a:p>
          </p:txBody>
        </p:sp>
        <p:sp>
          <p:nvSpPr>
            <p:cNvPr id="18" name="Oval 111"/>
            <p:cNvSpPr>
              <a:spLocks noChangeArrowheads="1"/>
            </p:cNvSpPr>
            <p:nvPr userDrawn="1"/>
          </p:nvSpPr>
          <p:spPr bwMode="auto">
            <a:xfrm>
              <a:off x="629" y="445"/>
              <a:ext cx="708" cy="708"/>
            </a:xfrm>
            <a:prstGeom prst="ellipse">
              <a:avLst/>
            </a:prstGeom>
            <a:solidFill>
              <a:srgbClr val="8C7F6D"/>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mtClean="0">
                <a:solidFill>
                  <a:srgbClr val="003896"/>
                </a:solidFill>
              </a:endParaRPr>
            </a:p>
          </p:txBody>
        </p:sp>
        <p:sp>
          <p:nvSpPr>
            <p:cNvPr id="19" name="Oval 112"/>
            <p:cNvSpPr>
              <a:spLocks noChangeArrowheads="1"/>
            </p:cNvSpPr>
            <p:nvPr userDrawn="1"/>
          </p:nvSpPr>
          <p:spPr bwMode="auto">
            <a:xfrm>
              <a:off x="598" y="399"/>
              <a:ext cx="770" cy="770"/>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mtClean="0">
                <a:solidFill>
                  <a:srgbClr val="003896"/>
                </a:solidFill>
              </a:endParaRPr>
            </a:p>
          </p:txBody>
        </p:sp>
        <p:sp>
          <p:nvSpPr>
            <p:cNvPr id="20" name="Oval 113"/>
            <p:cNvSpPr>
              <a:spLocks noChangeArrowheads="1"/>
            </p:cNvSpPr>
            <p:nvPr userDrawn="1"/>
          </p:nvSpPr>
          <p:spPr bwMode="auto">
            <a:xfrm>
              <a:off x="575" y="399"/>
              <a:ext cx="762" cy="770"/>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mtClean="0">
                <a:solidFill>
                  <a:srgbClr val="003896"/>
                </a:solidFill>
              </a:endParaRPr>
            </a:p>
          </p:txBody>
        </p:sp>
        <p:sp>
          <p:nvSpPr>
            <p:cNvPr id="21" name="Oval 114"/>
            <p:cNvSpPr>
              <a:spLocks noChangeArrowheads="1"/>
            </p:cNvSpPr>
            <p:nvPr userDrawn="1"/>
          </p:nvSpPr>
          <p:spPr bwMode="auto">
            <a:xfrm>
              <a:off x="614" y="414"/>
              <a:ext cx="770" cy="771"/>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mtClean="0">
                <a:solidFill>
                  <a:srgbClr val="003896"/>
                </a:solidFill>
              </a:endParaRPr>
            </a:p>
          </p:txBody>
        </p:sp>
        <p:sp>
          <p:nvSpPr>
            <p:cNvPr id="22" name="Oval 115"/>
            <p:cNvSpPr>
              <a:spLocks noChangeArrowheads="1"/>
            </p:cNvSpPr>
            <p:nvPr userDrawn="1"/>
          </p:nvSpPr>
          <p:spPr bwMode="auto">
            <a:xfrm>
              <a:off x="590" y="391"/>
              <a:ext cx="763" cy="770"/>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mtClean="0">
                <a:solidFill>
                  <a:srgbClr val="003896"/>
                </a:solidFill>
              </a:endParaRPr>
            </a:p>
          </p:txBody>
        </p:sp>
        <p:sp>
          <p:nvSpPr>
            <p:cNvPr id="23" name="Oval 116"/>
            <p:cNvSpPr>
              <a:spLocks noChangeArrowheads="1"/>
            </p:cNvSpPr>
            <p:nvPr userDrawn="1"/>
          </p:nvSpPr>
          <p:spPr bwMode="auto">
            <a:xfrm>
              <a:off x="629" y="445"/>
              <a:ext cx="708" cy="708"/>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mtClean="0">
                <a:solidFill>
                  <a:srgbClr val="003896"/>
                </a:solidFill>
              </a:endParaRPr>
            </a:p>
          </p:txBody>
        </p:sp>
        <p:sp>
          <p:nvSpPr>
            <p:cNvPr id="24" name="Oval 117"/>
            <p:cNvSpPr>
              <a:spLocks noChangeArrowheads="1"/>
            </p:cNvSpPr>
            <p:nvPr userDrawn="1"/>
          </p:nvSpPr>
          <p:spPr bwMode="auto">
            <a:xfrm>
              <a:off x="637" y="445"/>
              <a:ext cx="693" cy="693"/>
            </a:xfrm>
            <a:prstGeom prst="ellipse">
              <a:avLst/>
            </a:prstGeom>
            <a:noFill/>
            <a:ln w="0">
              <a:solidFill>
                <a:srgbClr val="83725B"/>
              </a:solidFill>
              <a:round/>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mtClean="0">
                <a:solidFill>
                  <a:srgbClr val="003896"/>
                </a:solidFill>
              </a:endParaRPr>
            </a:p>
          </p:txBody>
        </p:sp>
        <p:sp>
          <p:nvSpPr>
            <p:cNvPr id="25" name="Oval 118" descr="face"/>
            <p:cNvSpPr>
              <a:spLocks noChangeArrowheads="1"/>
            </p:cNvSpPr>
            <p:nvPr userDrawn="1"/>
          </p:nvSpPr>
          <p:spPr bwMode="auto">
            <a:xfrm>
              <a:off x="633" y="445"/>
              <a:ext cx="700" cy="701"/>
            </a:xfrm>
            <a:prstGeom prst="ellipse">
              <a:avLst/>
            </a:prstGeom>
            <a:blipFill dpi="0" rotWithShape="1">
              <a:blip r:embed="rId5" cstate="print">
                <a:lum contrast="6000"/>
              </a:blip>
              <a:srcRect/>
              <a:stretch>
                <a:fillRect/>
              </a:stretch>
            </a:blipFill>
            <a:ln>
              <a:noFill/>
            </a:ln>
            <a:extLst>
              <a:ext uri="{91240B29-F687-4F45-9708-019B960494DF}">
                <a14:hiddenLine xmlns:a14="http://schemas.microsoft.com/office/drawing/2010/main" xmlns="" w="9525">
                  <a:solidFill>
                    <a:srgbClr val="83725B"/>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mtClean="0">
                <a:solidFill>
                  <a:srgbClr val="003896"/>
                </a:solidFill>
              </a:endParaRPr>
            </a:p>
          </p:txBody>
        </p:sp>
        <p:sp>
          <p:nvSpPr>
            <p:cNvPr id="26" name="Oval 119"/>
            <p:cNvSpPr>
              <a:spLocks noChangeArrowheads="1"/>
            </p:cNvSpPr>
            <p:nvPr userDrawn="1"/>
          </p:nvSpPr>
          <p:spPr bwMode="auto">
            <a:xfrm>
              <a:off x="637" y="391"/>
              <a:ext cx="770" cy="770"/>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mtClean="0">
                <a:solidFill>
                  <a:srgbClr val="003896"/>
                </a:solidFill>
              </a:endParaRPr>
            </a:p>
          </p:txBody>
        </p:sp>
        <p:sp>
          <p:nvSpPr>
            <p:cNvPr id="27" name="Oval 120"/>
            <p:cNvSpPr>
              <a:spLocks noChangeArrowheads="1"/>
            </p:cNvSpPr>
            <p:nvPr userDrawn="1"/>
          </p:nvSpPr>
          <p:spPr bwMode="auto">
            <a:xfrm>
              <a:off x="544" y="438"/>
              <a:ext cx="770" cy="762"/>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mtClean="0">
                <a:solidFill>
                  <a:srgbClr val="003896"/>
                </a:solidFill>
              </a:endParaRPr>
            </a:p>
          </p:txBody>
        </p:sp>
        <p:sp>
          <p:nvSpPr>
            <p:cNvPr id="28" name="Oval 121"/>
            <p:cNvSpPr>
              <a:spLocks noChangeArrowheads="1"/>
            </p:cNvSpPr>
            <p:nvPr userDrawn="1"/>
          </p:nvSpPr>
          <p:spPr bwMode="auto">
            <a:xfrm>
              <a:off x="637" y="438"/>
              <a:ext cx="763" cy="762"/>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mtClean="0">
                <a:solidFill>
                  <a:srgbClr val="003896"/>
                </a:solidFill>
              </a:endParaRPr>
            </a:p>
          </p:txBody>
        </p:sp>
        <p:sp>
          <p:nvSpPr>
            <p:cNvPr id="29" name="Oval 122"/>
            <p:cNvSpPr>
              <a:spLocks noChangeArrowheads="1"/>
            </p:cNvSpPr>
            <p:nvPr userDrawn="1"/>
          </p:nvSpPr>
          <p:spPr bwMode="auto">
            <a:xfrm>
              <a:off x="264" y="2002"/>
              <a:ext cx="1213" cy="1205"/>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mtClean="0">
                <a:solidFill>
                  <a:srgbClr val="003896"/>
                </a:solidFill>
              </a:endParaRPr>
            </a:p>
          </p:txBody>
        </p:sp>
        <p:sp>
          <p:nvSpPr>
            <p:cNvPr id="30" name="Oval 123"/>
            <p:cNvSpPr>
              <a:spLocks noChangeArrowheads="1"/>
            </p:cNvSpPr>
            <p:nvPr userDrawn="1"/>
          </p:nvSpPr>
          <p:spPr bwMode="auto">
            <a:xfrm>
              <a:off x="303" y="2033"/>
              <a:ext cx="1135" cy="1143"/>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mtClean="0">
                <a:solidFill>
                  <a:srgbClr val="003896"/>
                </a:solidFill>
              </a:endParaRPr>
            </a:p>
          </p:txBody>
        </p:sp>
        <p:sp>
          <p:nvSpPr>
            <p:cNvPr id="31" name="Oval 124"/>
            <p:cNvSpPr>
              <a:spLocks noChangeArrowheads="1"/>
            </p:cNvSpPr>
            <p:nvPr userDrawn="1"/>
          </p:nvSpPr>
          <p:spPr bwMode="auto">
            <a:xfrm>
              <a:off x="248" y="1963"/>
              <a:ext cx="1245" cy="124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mtClean="0">
                <a:solidFill>
                  <a:srgbClr val="003896"/>
                </a:solidFill>
              </a:endParaRPr>
            </a:p>
          </p:txBody>
        </p:sp>
        <p:sp>
          <p:nvSpPr>
            <p:cNvPr id="32" name="Oval 125"/>
            <p:cNvSpPr>
              <a:spLocks noChangeArrowheads="1"/>
            </p:cNvSpPr>
            <p:nvPr userDrawn="1"/>
          </p:nvSpPr>
          <p:spPr bwMode="auto">
            <a:xfrm>
              <a:off x="209" y="1963"/>
              <a:ext cx="1237" cy="124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mtClean="0">
                <a:solidFill>
                  <a:srgbClr val="003896"/>
                </a:solidFill>
              </a:endParaRPr>
            </a:p>
          </p:txBody>
        </p:sp>
        <p:sp>
          <p:nvSpPr>
            <p:cNvPr id="33" name="Oval 126"/>
            <p:cNvSpPr>
              <a:spLocks noChangeArrowheads="1"/>
            </p:cNvSpPr>
            <p:nvPr userDrawn="1"/>
          </p:nvSpPr>
          <p:spPr bwMode="auto">
            <a:xfrm>
              <a:off x="271" y="1986"/>
              <a:ext cx="1245"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mtClean="0">
                <a:solidFill>
                  <a:srgbClr val="003896"/>
                </a:solidFill>
              </a:endParaRPr>
            </a:p>
          </p:txBody>
        </p:sp>
        <p:sp>
          <p:nvSpPr>
            <p:cNvPr id="34" name="Oval 127"/>
            <p:cNvSpPr>
              <a:spLocks noChangeArrowheads="1"/>
            </p:cNvSpPr>
            <p:nvPr userDrawn="1"/>
          </p:nvSpPr>
          <p:spPr bwMode="auto">
            <a:xfrm>
              <a:off x="232"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mtClean="0">
                <a:solidFill>
                  <a:srgbClr val="003896"/>
                </a:solidFill>
              </a:endParaRPr>
            </a:p>
          </p:txBody>
        </p:sp>
        <p:sp>
          <p:nvSpPr>
            <p:cNvPr id="35" name="Oval 128" descr="new smal workers"/>
            <p:cNvSpPr>
              <a:spLocks noChangeArrowheads="1"/>
            </p:cNvSpPr>
            <p:nvPr userDrawn="1"/>
          </p:nvSpPr>
          <p:spPr bwMode="auto">
            <a:xfrm>
              <a:off x="304" y="2033"/>
              <a:ext cx="1135" cy="1143"/>
            </a:xfrm>
            <a:prstGeom prst="ellipse">
              <a:avLst/>
            </a:prstGeom>
            <a:blipFill dpi="0" rotWithShape="1">
              <a:blip r:embed="rId6" cstate="print">
                <a:lum contrast="12000"/>
              </a:blip>
              <a:srcRect/>
              <a:stretch>
                <a:fillRect/>
              </a:stretch>
            </a:blipFill>
            <a:ln>
              <a:noFill/>
            </a:ln>
            <a:extLst>
              <a:ext uri="{91240B29-F687-4F45-9708-019B960494DF}">
                <a14:hiddenLine xmlns:a14="http://schemas.microsoft.com/office/drawing/2010/main" xmlns="" w="0">
                  <a:solidFill>
                    <a:srgbClr val="83725B"/>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mtClean="0">
                <a:solidFill>
                  <a:srgbClr val="003896"/>
                </a:solidFill>
              </a:endParaRPr>
            </a:p>
          </p:txBody>
        </p:sp>
        <p:sp>
          <p:nvSpPr>
            <p:cNvPr id="36" name="Oval 129"/>
            <p:cNvSpPr>
              <a:spLocks noChangeArrowheads="1"/>
            </p:cNvSpPr>
            <p:nvPr userDrawn="1"/>
          </p:nvSpPr>
          <p:spPr bwMode="auto">
            <a:xfrm>
              <a:off x="162" y="2017"/>
              <a:ext cx="1238"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mtClean="0">
                <a:solidFill>
                  <a:srgbClr val="003896"/>
                </a:solidFill>
              </a:endParaRPr>
            </a:p>
          </p:txBody>
        </p:sp>
        <p:sp>
          <p:nvSpPr>
            <p:cNvPr id="37" name="Oval 130"/>
            <p:cNvSpPr>
              <a:spLocks noChangeArrowheads="1"/>
            </p:cNvSpPr>
            <p:nvPr userDrawn="1"/>
          </p:nvSpPr>
          <p:spPr bwMode="auto">
            <a:xfrm>
              <a:off x="310"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mtClean="0">
                <a:solidFill>
                  <a:srgbClr val="003896"/>
                </a:solidFill>
              </a:endParaRPr>
            </a:p>
          </p:txBody>
        </p:sp>
        <p:sp>
          <p:nvSpPr>
            <p:cNvPr id="38" name="Oval 131"/>
            <p:cNvSpPr>
              <a:spLocks noChangeArrowheads="1"/>
            </p:cNvSpPr>
            <p:nvPr userDrawn="1"/>
          </p:nvSpPr>
          <p:spPr bwMode="auto">
            <a:xfrm>
              <a:off x="303" y="2017"/>
              <a:ext cx="1244"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mtClean="0">
                <a:solidFill>
                  <a:srgbClr val="003896"/>
                </a:solidFill>
              </a:endParaRPr>
            </a:p>
          </p:txBody>
        </p:sp>
        <p:sp>
          <p:nvSpPr>
            <p:cNvPr id="39" name="Oval 132"/>
            <p:cNvSpPr>
              <a:spLocks noChangeArrowheads="1"/>
            </p:cNvSpPr>
            <p:nvPr userDrawn="1"/>
          </p:nvSpPr>
          <p:spPr bwMode="auto">
            <a:xfrm>
              <a:off x="614" y="2990"/>
              <a:ext cx="1003" cy="1011"/>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mtClean="0">
                <a:solidFill>
                  <a:srgbClr val="003896"/>
                </a:solidFill>
              </a:endParaRPr>
            </a:p>
          </p:txBody>
        </p:sp>
        <p:sp>
          <p:nvSpPr>
            <p:cNvPr id="40" name="Oval 133"/>
            <p:cNvSpPr>
              <a:spLocks noChangeArrowheads="1"/>
            </p:cNvSpPr>
            <p:nvPr userDrawn="1"/>
          </p:nvSpPr>
          <p:spPr bwMode="auto">
            <a:xfrm>
              <a:off x="645" y="3021"/>
              <a:ext cx="941" cy="949"/>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mtClean="0">
                <a:solidFill>
                  <a:srgbClr val="003896"/>
                </a:solidFill>
              </a:endParaRPr>
            </a:p>
          </p:txBody>
        </p:sp>
        <p:sp>
          <p:nvSpPr>
            <p:cNvPr id="41" name="Oval 134"/>
            <p:cNvSpPr>
              <a:spLocks noChangeArrowheads="1"/>
            </p:cNvSpPr>
            <p:nvPr userDrawn="1"/>
          </p:nvSpPr>
          <p:spPr bwMode="auto">
            <a:xfrm>
              <a:off x="598" y="2959"/>
              <a:ext cx="1035" cy="103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mtClean="0">
                <a:solidFill>
                  <a:srgbClr val="003896"/>
                </a:solidFill>
              </a:endParaRPr>
            </a:p>
          </p:txBody>
        </p:sp>
        <p:sp>
          <p:nvSpPr>
            <p:cNvPr id="42" name="Oval 135"/>
            <p:cNvSpPr>
              <a:spLocks noChangeArrowheads="1"/>
            </p:cNvSpPr>
            <p:nvPr userDrawn="1"/>
          </p:nvSpPr>
          <p:spPr bwMode="auto">
            <a:xfrm>
              <a:off x="567" y="2959"/>
              <a:ext cx="1027" cy="103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mtClean="0">
                <a:solidFill>
                  <a:srgbClr val="003896"/>
                </a:solidFill>
              </a:endParaRPr>
            </a:p>
          </p:txBody>
        </p:sp>
        <p:sp>
          <p:nvSpPr>
            <p:cNvPr id="43" name="Oval 136"/>
            <p:cNvSpPr>
              <a:spLocks noChangeArrowheads="1"/>
            </p:cNvSpPr>
            <p:nvPr userDrawn="1"/>
          </p:nvSpPr>
          <p:spPr bwMode="auto">
            <a:xfrm>
              <a:off x="622" y="2982"/>
              <a:ext cx="1027"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mtClean="0">
                <a:solidFill>
                  <a:srgbClr val="003896"/>
                </a:solidFill>
              </a:endParaRPr>
            </a:p>
          </p:txBody>
        </p:sp>
        <p:sp>
          <p:nvSpPr>
            <p:cNvPr id="44" name="Oval 137"/>
            <p:cNvSpPr>
              <a:spLocks noChangeArrowheads="1"/>
            </p:cNvSpPr>
            <p:nvPr userDrawn="1"/>
          </p:nvSpPr>
          <p:spPr bwMode="auto">
            <a:xfrm>
              <a:off x="583" y="2951"/>
              <a:ext cx="1034"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mtClean="0">
                <a:solidFill>
                  <a:srgbClr val="003896"/>
                </a:solidFill>
              </a:endParaRPr>
            </a:p>
          </p:txBody>
        </p:sp>
        <p:sp>
          <p:nvSpPr>
            <p:cNvPr id="45" name="Oval 138" descr="boom"/>
            <p:cNvSpPr>
              <a:spLocks noChangeArrowheads="1"/>
            </p:cNvSpPr>
            <p:nvPr userDrawn="1"/>
          </p:nvSpPr>
          <p:spPr bwMode="auto">
            <a:xfrm>
              <a:off x="638" y="3018"/>
              <a:ext cx="949" cy="957"/>
            </a:xfrm>
            <a:prstGeom prst="ellipse">
              <a:avLst/>
            </a:prstGeom>
            <a:blipFill dpi="0" rotWithShape="1">
              <a:blip r:embed="rId7" cstate="print">
                <a:lum contrast="6000"/>
              </a:blip>
              <a:srcRect/>
              <a:stretch>
                <a:fillRect/>
              </a:stretch>
            </a:blipFill>
            <a:ln>
              <a:noFill/>
            </a:ln>
            <a:extLst>
              <a:ext uri="{91240B29-F687-4F45-9708-019B960494DF}">
                <a14:hiddenLine xmlns:a14="http://schemas.microsoft.com/office/drawing/2010/main" xmlns="" w="9525">
                  <a:solidFill>
                    <a:srgbClr val="83725B"/>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mtClean="0">
                <a:solidFill>
                  <a:srgbClr val="003896"/>
                </a:solidFill>
              </a:endParaRPr>
            </a:p>
          </p:txBody>
        </p:sp>
        <p:sp>
          <p:nvSpPr>
            <p:cNvPr id="46" name="Oval 139"/>
            <p:cNvSpPr>
              <a:spLocks noChangeArrowheads="1"/>
            </p:cNvSpPr>
            <p:nvPr userDrawn="1"/>
          </p:nvSpPr>
          <p:spPr bwMode="auto">
            <a:xfrm>
              <a:off x="528" y="3005"/>
              <a:ext cx="1027"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mtClean="0">
                <a:solidFill>
                  <a:srgbClr val="003896"/>
                </a:solidFill>
              </a:endParaRPr>
            </a:p>
          </p:txBody>
        </p:sp>
        <p:sp>
          <p:nvSpPr>
            <p:cNvPr id="47" name="Oval 140"/>
            <p:cNvSpPr>
              <a:spLocks noChangeArrowheads="1"/>
            </p:cNvSpPr>
            <p:nvPr userDrawn="1"/>
          </p:nvSpPr>
          <p:spPr bwMode="auto">
            <a:xfrm>
              <a:off x="645" y="3005"/>
              <a:ext cx="1035"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mtClean="0">
                <a:solidFill>
                  <a:srgbClr val="003896"/>
                </a:solidFill>
              </a:endParaRPr>
            </a:p>
          </p:txBody>
        </p:sp>
        <p:sp>
          <p:nvSpPr>
            <p:cNvPr id="48" name="Oval 141"/>
            <p:cNvSpPr>
              <a:spLocks noChangeArrowheads="1"/>
            </p:cNvSpPr>
            <p:nvPr userDrawn="1"/>
          </p:nvSpPr>
          <p:spPr bwMode="auto">
            <a:xfrm>
              <a:off x="653" y="2951"/>
              <a:ext cx="1027"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mtClean="0">
                <a:solidFill>
                  <a:srgbClr val="003896"/>
                </a:solidFill>
              </a:endParaRPr>
            </a:p>
          </p:txBody>
        </p:sp>
      </p:grpSp>
      <p:sp>
        <p:nvSpPr>
          <p:cNvPr id="3075" name="Rectangle 3"/>
          <p:cNvSpPr>
            <a:spLocks noGrp="1" noChangeArrowheads="1"/>
          </p:cNvSpPr>
          <p:nvPr>
            <p:ph type="ctrTitle"/>
          </p:nvPr>
        </p:nvSpPr>
        <p:spPr>
          <a:xfrm>
            <a:off x="3059113" y="3271838"/>
            <a:ext cx="5545137" cy="676275"/>
          </a:xfrm>
        </p:spPr>
        <p:txBody>
          <a:bodyPr anchor="b"/>
          <a:lstStyle>
            <a:lvl1pPr>
              <a:defRPr>
                <a:solidFill>
                  <a:srgbClr val="003896"/>
                </a:solidFill>
              </a:defRPr>
            </a:lvl1pPr>
          </a:lstStyle>
          <a:p>
            <a:pPr lvl="0"/>
            <a:r>
              <a:rPr lang="en-US" noProof="0" smtClean="0"/>
              <a:t>Click to edit Master title style</a:t>
            </a:r>
            <a:endParaRPr lang="en-ZA" noProof="0" smtClean="0"/>
          </a:p>
        </p:txBody>
      </p:sp>
      <p:sp>
        <p:nvSpPr>
          <p:cNvPr id="3076" name="Rectangle 4"/>
          <p:cNvSpPr>
            <a:spLocks noGrp="1" noChangeArrowheads="1"/>
          </p:cNvSpPr>
          <p:nvPr>
            <p:ph type="subTitle" idx="1"/>
          </p:nvPr>
        </p:nvSpPr>
        <p:spPr>
          <a:xfrm>
            <a:off x="3059113" y="4092575"/>
            <a:ext cx="5545137" cy="2220913"/>
          </a:xfrm>
        </p:spPr>
        <p:txBody>
          <a:bodyPr/>
          <a:lstStyle>
            <a:lvl1pPr marL="0" indent="0">
              <a:buFontTx/>
              <a:buNone/>
              <a:defRPr sz="1800">
                <a:solidFill>
                  <a:srgbClr val="83725B"/>
                </a:solidFill>
              </a:defRPr>
            </a:lvl1pPr>
          </a:lstStyle>
          <a:p>
            <a:pPr lvl="0"/>
            <a:r>
              <a:rPr lang="en-US" noProof="0" smtClean="0"/>
              <a:t>Click to edit Master subtitle style</a:t>
            </a:r>
            <a:endParaRPr lang="en-ZA" noProof="0" smtClean="0"/>
          </a:p>
        </p:txBody>
      </p:sp>
    </p:spTree>
    <p:extLst>
      <p:ext uri="{BB962C8B-B14F-4D97-AF65-F5344CB8AC3E}">
        <p14:creationId xmlns:p14="http://schemas.microsoft.com/office/powerpoint/2010/main" xmlns="" val="2095687789"/>
      </p:ext>
    </p:extLst>
  </p:cSld>
  <p:clrMapOvr>
    <a:masterClrMapping/>
  </p:clrMapOvr>
  <p:transition spd="slow">
    <p:fade/>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pPr>
              <a:defRPr/>
            </a:pPr>
            <a:fld id="{6A7A8D39-81D2-4415-8F3E-A51D1984FFEF}" type="datetime1">
              <a:rPr lang="en-ZA" smtClean="0"/>
              <a:pPr>
                <a:defRPr/>
              </a:pPr>
              <a:t>2018/03/08</a:t>
            </a:fld>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solidFill>
                <a:srgbClr val="003896"/>
              </a:solidFill>
            </a:endParaRPr>
          </a:p>
        </p:txBody>
      </p:sp>
      <p:sp>
        <p:nvSpPr>
          <p:cNvPr id="6" name="Slide Number Placeholder 5"/>
          <p:cNvSpPr>
            <a:spLocks noGrp="1"/>
          </p:cNvSpPr>
          <p:nvPr>
            <p:ph type="sldNum" sz="quarter" idx="12"/>
          </p:nvPr>
        </p:nvSpPr>
        <p:spPr/>
        <p:txBody>
          <a:bodyPr/>
          <a:lstStyle>
            <a:lvl1pPr>
              <a:defRPr/>
            </a:lvl1pPr>
          </a:lstStyle>
          <a:p>
            <a:pPr>
              <a:defRPr/>
            </a:pPr>
            <a:fld id="{AAA294FF-9BB9-4EE7-BBDD-374D2EE6265C}" type="slidenum">
              <a:rPr lang="en-ZA"/>
              <a:pPr>
                <a:defRPr/>
              </a:pPr>
              <a:t>‹#›</a:t>
            </a:fld>
            <a:endParaRPr lang="en-ZA"/>
          </a:p>
        </p:txBody>
      </p:sp>
    </p:spTree>
    <p:extLst>
      <p:ext uri="{BB962C8B-B14F-4D97-AF65-F5344CB8AC3E}">
        <p14:creationId xmlns:p14="http://schemas.microsoft.com/office/powerpoint/2010/main" xmlns="" val="3164424269"/>
      </p:ext>
    </p:extLst>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36563" y="166688"/>
            <a:ext cx="8378825" cy="63150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37"/>
          <p:cNvSpPr>
            <a:spLocks noGrp="1" noChangeArrowheads="1"/>
          </p:cNvSpPr>
          <p:nvPr>
            <p:ph type="dt" sz="half" idx="10"/>
          </p:nvPr>
        </p:nvSpPr>
        <p:spPr/>
        <p:txBody>
          <a:bodyPr/>
          <a:lstStyle>
            <a:lvl1pPr>
              <a:defRPr/>
            </a:lvl1pPr>
          </a:lstStyle>
          <a:p>
            <a:pPr>
              <a:defRPr/>
            </a:pPr>
            <a:fld id="{D4DE0FDD-A7DE-4F96-A0B4-2BF069D4872C}" type="datetime1">
              <a:rPr lang="en-ZA" smtClean="0"/>
              <a:pPr>
                <a:defRPr/>
              </a:pPr>
              <a:t>2018/03/08</a:t>
            </a:fld>
            <a:endParaRPr lang="en-ZA" dirty="0"/>
          </a:p>
        </p:txBody>
      </p:sp>
      <p:sp>
        <p:nvSpPr>
          <p:cNvPr id="4" name="Rectangle 38"/>
          <p:cNvSpPr>
            <a:spLocks noGrp="1" noChangeArrowheads="1"/>
          </p:cNvSpPr>
          <p:nvPr>
            <p:ph type="ftr" sz="quarter" idx="11"/>
          </p:nvPr>
        </p:nvSpPr>
        <p:spPr>
          <a:xfrm>
            <a:off x="3132138" y="6453188"/>
            <a:ext cx="2879725" cy="268287"/>
          </a:xfrm>
          <a:prstGeom prst="rect">
            <a:avLst/>
          </a:prstGeom>
        </p:spPr>
        <p:txBody>
          <a:bodyPr/>
          <a:lstStyle>
            <a:lvl1pPr>
              <a:defRPr/>
            </a:lvl1pPr>
          </a:lstStyle>
          <a:p>
            <a:pPr>
              <a:defRPr/>
            </a:pPr>
            <a:endParaRPr lang="en-GB"/>
          </a:p>
        </p:txBody>
      </p:sp>
      <p:sp>
        <p:nvSpPr>
          <p:cNvPr id="5" name="Rectangle 39"/>
          <p:cNvSpPr>
            <a:spLocks noGrp="1" noChangeArrowheads="1"/>
          </p:cNvSpPr>
          <p:nvPr>
            <p:ph type="sldNum" sz="quarter" idx="12"/>
          </p:nvPr>
        </p:nvSpPr>
        <p:spPr/>
        <p:txBody>
          <a:bodyPr/>
          <a:lstStyle>
            <a:lvl1pPr>
              <a:defRPr/>
            </a:lvl1pPr>
          </a:lstStyle>
          <a:p>
            <a:pPr>
              <a:defRPr/>
            </a:pPr>
            <a:fld id="{2E05C9A1-31C8-45BB-B9C3-5B296B7A2580}" type="slidenum">
              <a:rPr lang="en-ZA"/>
              <a:pPr>
                <a:defRPr/>
              </a:pPr>
              <a:t>‹#›</a:t>
            </a:fld>
            <a:endParaRPr lang="en-ZA" dirty="0"/>
          </a:p>
        </p:txBody>
      </p:sp>
    </p:spTree>
    <p:extLst>
      <p:ext uri="{BB962C8B-B14F-4D97-AF65-F5344CB8AC3E}">
        <p14:creationId xmlns:p14="http://schemas.microsoft.com/office/powerpoint/2010/main" xmlns="" val="2126383379"/>
      </p:ext>
    </p:extLst>
  </p:cSld>
  <p:clrMapOvr>
    <a:masterClrMapping/>
  </p:clrMapOvr>
  <p:transition spd="slow">
    <p:fade/>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0E02C56-F51D-4601-B2F5-726E293EEEB6}" type="datetime1">
              <a:rPr lang="en-ZA" smtClean="0"/>
              <a:pPr>
                <a:defRPr/>
              </a:pPr>
              <a:t>2018/03/08</a:t>
            </a:fld>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solidFill>
                <a:srgbClr val="003896"/>
              </a:solidFill>
            </a:endParaRPr>
          </a:p>
        </p:txBody>
      </p:sp>
      <p:sp>
        <p:nvSpPr>
          <p:cNvPr id="6" name="Slide Number Placeholder 5"/>
          <p:cNvSpPr>
            <a:spLocks noGrp="1"/>
          </p:cNvSpPr>
          <p:nvPr>
            <p:ph type="sldNum" sz="quarter" idx="12"/>
          </p:nvPr>
        </p:nvSpPr>
        <p:spPr/>
        <p:txBody>
          <a:bodyPr/>
          <a:lstStyle>
            <a:lvl1pPr>
              <a:defRPr/>
            </a:lvl1pPr>
          </a:lstStyle>
          <a:p>
            <a:pPr>
              <a:defRPr/>
            </a:pPr>
            <a:fld id="{97FFC21E-2320-4424-B6A0-4F677B21A884}" type="slidenum">
              <a:rPr lang="en-ZA"/>
              <a:pPr>
                <a:defRPr/>
              </a:pPr>
              <a:t>‹#›</a:t>
            </a:fld>
            <a:endParaRPr lang="en-ZA"/>
          </a:p>
        </p:txBody>
      </p:sp>
    </p:spTree>
    <p:extLst>
      <p:ext uri="{BB962C8B-B14F-4D97-AF65-F5344CB8AC3E}">
        <p14:creationId xmlns:p14="http://schemas.microsoft.com/office/powerpoint/2010/main" xmlns="" val="1560677277"/>
      </p:ext>
    </p:extLst>
  </p:cSld>
  <p:clrMapOvr>
    <a:masterClrMapping/>
  </p:clrMapOvr>
  <p:transition spd="slow">
    <p:fade/>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36563" y="1436688"/>
            <a:ext cx="4113212"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702175" y="1436688"/>
            <a:ext cx="4113213"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lvl1pPr>
              <a:defRPr/>
            </a:lvl1pPr>
          </a:lstStyle>
          <a:p>
            <a:pPr>
              <a:defRPr/>
            </a:pPr>
            <a:fld id="{8CEA4129-6D3B-448F-A9F5-BF3AB2A0C758}" type="datetime1">
              <a:rPr lang="en-ZA" smtClean="0"/>
              <a:pPr>
                <a:defRPr/>
              </a:pPr>
              <a:t>2018/03/08</a:t>
            </a:fld>
            <a:endParaRPr lang="en-ZA"/>
          </a:p>
        </p:txBody>
      </p:sp>
      <p:sp>
        <p:nvSpPr>
          <p:cNvPr id="6" name="Footer Placeholder 5"/>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solidFill>
                <a:srgbClr val="003896"/>
              </a:solidFill>
            </a:endParaRPr>
          </a:p>
        </p:txBody>
      </p:sp>
      <p:sp>
        <p:nvSpPr>
          <p:cNvPr id="7" name="Slide Number Placeholder 6"/>
          <p:cNvSpPr>
            <a:spLocks noGrp="1"/>
          </p:cNvSpPr>
          <p:nvPr>
            <p:ph type="sldNum" sz="quarter" idx="12"/>
          </p:nvPr>
        </p:nvSpPr>
        <p:spPr/>
        <p:txBody>
          <a:bodyPr/>
          <a:lstStyle>
            <a:lvl1pPr>
              <a:defRPr/>
            </a:lvl1pPr>
          </a:lstStyle>
          <a:p>
            <a:pPr>
              <a:defRPr/>
            </a:pPr>
            <a:fld id="{7C8EA7BB-FCF0-4BEA-8D46-B7E251D02D18}" type="slidenum">
              <a:rPr lang="en-ZA"/>
              <a:pPr>
                <a:defRPr/>
              </a:pPr>
              <a:t>‹#›</a:t>
            </a:fld>
            <a:endParaRPr lang="en-ZA"/>
          </a:p>
        </p:txBody>
      </p:sp>
    </p:spTree>
    <p:extLst>
      <p:ext uri="{BB962C8B-B14F-4D97-AF65-F5344CB8AC3E}">
        <p14:creationId xmlns:p14="http://schemas.microsoft.com/office/powerpoint/2010/main" xmlns="" val="3653649112"/>
      </p:ext>
    </p:extLst>
  </p:cSld>
  <p:clrMapOvr>
    <a:masterClrMapping/>
  </p:clrMapOvr>
  <p:transition spd="slow">
    <p:fade/>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lvl1pPr>
              <a:defRPr/>
            </a:lvl1pPr>
          </a:lstStyle>
          <a:p>
            <a:pPr>
              <a:defRPr/>
            </a:pPr>
            <a:fld id="{DD899F1F-A103-4BB0-BA07-8C18E07C32B3}" type="datetime1">
              <a:rPr lang="en-ZA" smtClean="0"/>
              <a:pPr>
                <a:defRPr/>
              </a:pPr>
              <a:t>2018/03/08</a:t>
            </a:fld>
            <a:endParaRPr lang="en-ZA"/>
          </a:p>
        </p:txBody>
      </p:sp>
      <p:sp>
        <p:nvSpPr>
          <p:cNvPr id="8" name="Footer Placeholder 7"/>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solidFill>
                <a:srgbClr val="003896"/>
              </a:solidFill>
            </a:endParaRPr>
          </a:p>
        </p:txBody>
      </p:sp>
      <p:sp>
        <p:nvSpPr>
          <p:cNvPr id="9" name="Slide Number Placeholder 8"/>
          <p:cNvSpPr>
            <a:spLocks noGrp="1"/>
          </p:cNvSpPr>
          <p:nvPr>
            <p:ph type="sldNum" sz="quarter" idx="12"/>
          </p:nvPr>
        </p:nvSpPr>
        <p:spPr/>
        <p:txBody>
          <a:bodyPr/>
          <a:lstStyle>
            <a:lvl1pPr>
              <a:defRPr/>
            </a:lvl1pPr>
          </a:lstStyle>
          <a:p>
            <a:pPr>
              <a:defRPr/>
            </a:pPr>
            <a:fld id="{B7980BA3-F13E-47A3-9EB1-A51AA6588BB2}" type="slidenum">
              <a:rPr lang="en-ZA"/>
              <a:pPr>
                <a:defRPr/>
              </a:pPr>
              <a:t>‹#›</a:t>
            </a:fld>
            <a:endParaRPr lang="en-ZA"/>
          </a:p>
        </p:txBody>
      </p:sp>
    </p:spTree>
    <p:extLst>
      <p:ext uri="{BB962C8B-B14F-4D97-AF65-F5344CB8AC3E}">
        <p14:creationId xmlns:p14="http://schemas.microsoft.com/office/powerpoint/2010/main" xmlns="" val="1165059110"/>
      </p:ext>
    </p:extLst>
  </p:cSld>
  <p:clrMapOvr>
    <a:masterClrMapping/>
  </p:clrMapOvr>
  <p:transition spd="slow">
    <p:fade/>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lvl1pPr>
              <a:defRPr/>
            </a:lvl1pPr>
          </a:lstStyle>
          <a:p>
            <a:pPr>
              <a:defRPr/>
            </a:pPr>
            <a:fld id="{4D780AF9-B29B-4BAF-9AEE-4D42C81400E8}" type="datetime1">
              <a:rPr lang="en-ZA" smtClean="0"/>
              <a:pPr>
                <a:defRPr/>
              </a:pPr>
              <a:t>2018/03/08</a:t>
            </a:fld>
            <a:endParaRPr lang="en-ZA"/>
          </a:p>
        </p:txBody>
      </p:sp>
      <p:sp>
        <p:nvSpPr>
          <p:cNvPr id="4" name="Footer Placeholder 3"/>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solidFill>
                <a:srgbClr val="003896"/>
              </a:solidFill>
            </a:endParaRPr>
          </a:p>
        </p:txBody>
      </p:sp>
      <p:sp>
        <p:nvSpPr>
          <p:cNvPr id="5" name="Slide Number Placeholder 4"/>
          <p:cNvSpPr>
            <a:spLocks noGrp="1"/>
          </p:cNvSpPr>
          <p:nvPr>
            <p:ph type="sldNum" sz="quarter" idx="12"/>
          </p:nvPr>
        </p:nvSpPr>
        <p:spPr/>
        <p:txBody>
          <a:bodyPr/>
          <a:lstStyle>
            <a:lvl1pPr>
              <a:defRPr/>
            </a:lvl1pPr>
          </a:lstStyle>
          <a:p>
            <a:pPr>
              <a:defRPr/>
            </a:pPr>
            <a:fld id="{8ACBAF20-F498-4F11-9A8E-2C86028BD176}" type="slidenum">
              <a:rPr lang="en-ZA"/>
              <a:pPr>
                <a:defRPr/>
              </a:pPr>
              <a:t>‹#›</a:t>
            </a:fld>
            <a:endParaRPr lang="en-ZA"/>
          </a:p>
        </p:txBody>
      </p:sp>
    </p:spTree>
    <p:extLst>
      <p:ext uri="{BB962C8B-B14F-4D97-AF65-F5344CB8AC3E}">
        <p14:creationId xmlns:p14="http://schemas.microsoft.com/office/powerpoint/2010/main" xmlns="" val="1726136107"/>
      </p:ext>
    </p:extLst>
  </p:cSld>
  <p:clrMapOvr>
    <a:masterClrMapping/>
  </p:clrMapOvr>
  <p:transition spd="slow">
    <p:fade/>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8D55780D-3008-4621-BC4F-03BF3A99C61B}" type="datetime1">
              <a:rPr lang="en-ZA" smtClean="0"/>
              <a:pPr>
                <a:defRPr/>
              </a:pPr>
              <a:t>2018/03/08</a:t>
            </a:fld>
            <a:endParaRPr lang="en-ZA"/>
          </a:p>
        </p:txBody>
      </p:sp>
      <p:sp>
        <p:nvSpPr>
          <p:cNvPr id="3" name="Footer Placeholder 2"/>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solidFill>
                <a:srgbClr val="003896"/>
              </a:solidFill>
            </a:endParaRPr>
          </a:p>
        </p:txBody>
      </p:sp>
      <p:sp>
        <p:nvSpPr>
          <p:cNvPr id="4" name="Slide Number Placeholder 3"/>
          <p:cNvSpPr>
            <a:spLocks noGrp="1"/>
          </p:cNvSpPr>
          <p:nvPr>
            <p:ph type="sldNum" sz="quarter" idx="12"/>
          </p:nvPr>
        </p:nvSpPr>
        <p:spPr/>
        <p:txBody>
          <a:bodyPr/>
          <a:lstStyle>
            <a:lvl1pPr>
              <a:defRPr/>
            </a:lvl1pPr>
          </a:lstStyle>
          <a:p>
            <a:pPr>
              <a:defRPr/>
            </a:pPr>
            <a:fld id="{134F8A8A-58B4-41F6-8395-DC3686EAC8C1}" type="slidenum">
              <a:rPr lang="en-ZA"/>
              <a:pPr>
                <a:defRPr/>
              </a:pPr>
              <a:t>‹#›</a:t>
            </a:fld>
            <a:endParaRPr lang="en-ZA"/>
          </a:p>
        </p:txBody>
      </p:sp>
    </p:spTree>
    <p:extLst>
      <p:ext uri="{BB962C8B-B14F-4D97-AF65-F5344CB8AC3E}">
        <p14:creationId xmlns:p14="http://schemas.microsoft.com/office/powerpoint/2010/main" xmlns="" val="4048130327"/>
      </p:ext>
    </p:extLst>
  </p:cSld>
  <p:clrMapOvr>
    <a:masterClrMapping/>
  </p:clrMapOvr>
  <p:transition spd="slow">
    <p:fade/>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9143B784-9479-4778-81CD-DDB2854B9426}" type="datetime1">
              <a:rPr lang="en-ZA" smtClean="0"/>
              <a:pPr>
                <a:defRPr/>
              </a:pPr>
              <a:t>2018/03/08</a:t>
            </a:fld>
            <a:endParaRPr lang="en-ZA"/>
          </a:p>
        </p:txBody>
      </p:sp>
      <p:sp>
        <p:nvSpPr>
          <p:cNvPr id="6" name="Footer Placeholder 5"/>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solidFill>
                <a:srgbClr val="003896"/>
              </a:solidFill>
            </a:endParaRPr>
          </a:p>
        </p:txBody>
      </p:sp>
      <p:sp>
        <p:nvSpPr>
          <p:cNvPr id="7" name="Slide Number Placeholder 6"/>
          <p:cNvSpPr>
            <a:spLocks noGrp="1"/>
          </p:cNvSpPr>
          <p:nvPr>
            <p:ph type="sldNum" sz="quarter" idx="12"/>
          </p:nvPr>
        </p:nvSpPr>
        <p:spPr/>
        <p:txBody>
          <a:bodyPr/>
          <a:lstStyle>
            <a:lvl1pPr>
              <a:defRPr/>
            </a:lvl1pPr>
          </a:lstStyle>
          <a:p>
            <a:pPr>
              <a:defRPr/>
            </a:pPr>
            <a:fld id="{58D23F8A-D13E-436D-B166-F51F3F2B72A3}" type="slidenum">
              <a:rPr lang="en-ZA"/>
              <a:pPr>
                <a:defRPr/>
              </a:pPr>
              <a:t>‹#›</a:t>
            </a:fld>
            <a:endParaRPr lang="en-ZA"/>
          </a:p>
        </p:txBody>
      </p:sp>
    </p:spTree>
    <p:extLst>
      <p:ext uri="{BB962C8B-B14F-4D97-AF65-F5344CB8AC3E}">
        <p14:creationId xmlns:p14="http://schemas.microsoft.com/office/powerpoint/2010/main" xmlns="" val="424966790"/>
      </p:ext>
    </p:extLst>
  </p:cSld>
  <p:clrMapOvr>
    <a:masterClrMapping/>
  </p:clrMapOvr>
  <p:transition spd="slow">
    <p:fade/>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Z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307D3C69-5673-4C08-BCA9-E76BBBCB2566}" type="datetime1">
              <a:rPr lang="en-ZA" smtClean="0"/>
              <a:pPr>
                <a:defRPr/>
              </a:pPr>
              <a:t>2018/03/08</a:t>
            </a:fld>
            <a:endParaRPr lang="en-ZA"/>
          </a:p>
        </p:txBody>
      </p:sp>
      <p:sp>
        <p:nvSpPr>
          <p:cNvPr id="6" name="Footer Placeholder 5"/>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solidFill>
                <a:srgbClr val="003896"/>
              </a:solidFill>
            </a:endParaRPr>
          </a:p>
        </p:txBody>
      </p:sp>
      <p:sp>
        <p:nvSpPr>
          <p:cNvPr id="7" name="Slide Number Placeholder 6"/>
          <p:cNvSpPr>
            <a:spLocks noGrp="1"/>
          </p:cNvSpPr>
          <p:nvPr>
            <p:ph type="sldNum" sz="quarter" idx="12"/>
          </p:nvPr>
        </p:nvSpPr>
        <p:spPr/>
        <p:txBody>
          <a:bodyPr/>
          <a:lstStyle>
            <a:lvl1pPr>
              <a:defRPr/>
            </a:lvl1pPr>
          </a:lstStyle>
          <a:p>
            <a:pPr>
              <a:defRPr/>
            </a:pPr>
            <a:fld id="{6A73705E-2176-4075-98D4-84D3783F0457}" type="slidenum">
              <a:rPr lang="en-ZA"/>
              <a:pPr>
                <a:defRPr/>
              </a:pPr>
              <a:t>‹#›</a:t>
            </a:fld>
            <a:endParaRPr lang="en-ZA"/>
          </a:p>
        </p:txBody>
      </p:sp>
    </p:spTree>
    <p:extLst>
      <p:ext uri="{BB962C8B-B14F-4D97-AF65-F5344CB8AC3E}">
        <p14:creationId xmlns:p14="http://schemas.microsoft.com/office/powerpoint/2010/main" xmlns="" val="105501017"/>
      </p:ext>
    </p:extLst>
  </p:cSld>
  <p:clrMapOvr>
    <a:masterClrMapping/>
  </p:clrMapOvr>
  <p:transition spd="slow">
    <p:fade/>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pPr>
              <a:defRPr/>
            </a:pPr>
            <a:fld id="{0DF06F13-F40F-4897-8B3E-8704C9FE2CB6}" type="datetime1">
              <a:rPr lang="en-ZA" smtClean="0"/>
              <a:pPr>
                <a:defRPr/>
              </a:pPr>
              <a:t>2018/03/08</a:t>
            </a:fld>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solidFill>
                <a:srgbClr val="003896"/>
              </a:solidFill>
            </a:endParaRPr>
          </a:p>
        </p:txBody>
      </p:sp>
      <p:sp>
        <p:nvSpPr>
          <p:cNvPr id="6" name="Slide Number Placeholder 5"/>
          <p:cNvSpPr>
            <a:spLocks noGrp="1"/>
          </p:cNvSpPr>
          <p:nvPr>
            <p:ph type="sldNum" sz="quarter" idx="12"/>
          </p:nvPr>
        </p:nvSpPr>
        <p:spPr/>
        <p:txBody>
          <a:bodyPr/>
          <a:lstStyle>
            <a:lvl1pPr>
              <a:defRPr/>
            </a:lvl1pPr>
          </a:lstStyle>
          <a:p>
            <a:pPr>
              <a:defRPr/>
            </a:pPr>
            <a:fld id="{DF7F98D4-4229-444F-964B-26B09C4B281D}" type="slidenum">
              <a:rPr lang="en-ZA"/>
              <a:pPr>
                <a:defRPr/>
              </a:pPr>
              <a:t>‹#›</a:t>
            </a:fld>
            <a:endParaRPr lang="en-ZA"/>
          </a:p>
        </p:txBody>
      </p:sp>
    </p:spTree>
    <p:extLst>
      <p:ext uri="{BB962C8B-B14F-4D97-AF65-F5344CB8AC3E}">
        <p14:creationId xmlns:p14="http://schemas.microsoft.com/office/powerpoint/2010/main" xmlns="" val="1202836820"/>
      </p:ext>
    </p:extLst>
  </p:cSld>
  <p:clrMapOvr>
    <a:masterClrMapping/>
  </p:clrMapOvr>
  <p:transition spd="slow">
    <p:fade/>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1475" y="166688"/>
            <a:ext cx="2093913" cy="631507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36563" y="166688"/>
            <a:ext cx="6132512" cy="63150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pPr>
              <a:defRPr/>
            </a:pPr>
            <a:fld id="{0A19C388-AC11-4F81-A760-8350FB87EFB3}" type="datetime1">
              <a:rPr lang="en-ZA" smtClean="0"/>
              <a:pPr>
                <a:defRPr/>
              </a:pPr>
              <a:t>2018/03/08</a:t>
            </a:fld>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solidFill>
                <a:srgbClr val="003896"/>
              </a:solidFill>
            </a:endParaRPr>
          </a:p>
        </p:txBody>
      </p:sp>
      <p:sp>
        <p:nvSpPr>
          <p:cNvPr id="6" name="Slide Number Placeholder 5"/>
          <p:cNvSpPr>
            <a:spLocks noGrp="1"/>
          </p:cNvSpPr>
          <p:nvPr>
            <p:ph type="sldNum" sz="quarter" idx="12"/>
          </p:nvPr>
        </p:nvSpPr>
        <p:spPr/>
        <p:txBody>
          <a:bodyPr/>
          <a:lstStyle>
            <a:lvl1pPr>
              <a:defRPr/>
            </a:lvl1pPr>
          </a:lstStyle>
          <a:p>
            <a:pPr>
              <a:defRPr/>
            </a:pPr>
            <a:fld id="{5C8FA62C-F830-46AA-9F5D-2A77E5A02EB2}" type="slidenum">
              <a:rPr lang="en-ZA"/>
              <a:pPr>
                <a:defRPr/>
              </a:pPr>
              <a:t>‹#›</a:t>
            </a:fld>
            <a:endParaRPr lang="en-ZA"/>
          </a:p>
        </p:txBody>
      </p:sp>
    </p:spTree>
    <p:extLst>
      <p:ext uri="{BB962C8B-B14F-4D97-AF65-F5344CB8AC3E}">
        <p14:creationId xmlns:p14="http://schemas.microsoft.com/office/powerpoint/2010/main" xmlns="" val="2920510975"/>
      </p:ext>
    </p:extLst>
  </p:cSld>
  <p:clrMapOvr>
    <a:masterClrMapping/>
  </p:clrMapOvr>
  <p:transition spd="slow">
    <p:fade/>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36563" y="166688"/>
            <a:ext cx="8378825" cy="63150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3" name="Date Placeholder 2"/>
          <p:cNvSpPr>
            <a:spLocks noGrp="1"/>
          </p:cNvSpPr>
          <p:nvPr>
            <p:ph type="dt" sz="half" idx="10"/>
          </p:nvPr>
        </p:nvSpPr>
        <p:spPr/>
        <p:txBody>
          <a:bodyPr/>
          <a:lstStyle>
            <a:lvl1pPr>
              <a:defRPr/>
            </a:lvl1pPr>
          </a:lstStyle>
          <a:p>
            <a:pPr>
              <a:defRPr/>
            </a:pPr>
            <a:fld id="{CCB7FAF3-013A-44D7-9471-B7FDD8D980BD}" type="datetime1">
              <a:rPr lang="en-ZA" smtClean="0"/>
              <a:pPr>
                <a:defRPr/>
              </a:pPr>
              <a:t>2018/03/08</a:t>
            </a:fld>
            <a:endParaRPr lang="en-ZA"/>
          </a:p>
        </p:txBody>
      </p:sp>
      <p:sp>
        <p:nvSpPr>
          <p:cNvPr id="4" name="Slide Number Placeholder 4"/>
          <p:cNvSpPr>
            <a:spLocks noGrp="1"/>
          </p:cNvSpPr>
          <p:nvPr>
            <p:ph type="sldNum" sz="quarter" idx="11"/>
          </p:nvPr>
        </p:nvSpPr>
        <p:spPr>
          <a:xfrm>
            <a:off x="3851275" y="6453188"/>
            <a:ext cx="1008063" cy="268287"/>
          </a:xfrm>
        </p:spPr>
        <p:txBody>
          <a:bodyPr/>
          <a:lstStyle>
            <a:lvl1pPr>
              <a:defRPr/>
            </a:lvl1pPr>
          </a:lstStyle>
          <a:p>
            <a:pPr>
              <a:defRPr/>
            </a:pPr>
            <a:fld id="{76331048-D90A-430E-96B1-6DB480279ED2}" type="slidenum">
              <a:rPr lang="en-ZA"/>
              <a:pPr>
                <a:defRPr/>
              </a:pPr>
              <a:t>‹#›</a:t>
            </a:fld>
            <a:endParaRPr lang="en-ZA"/>
          </a:p>
        </p:txBody>
      </p:sp>
    </p:spTree>
    <p:extLst>
      <p:ext uri="{BB962C8B-B14F-4D97-AF65-F5344CB8AC3E}">
        <p14:creationId xmlns:p14="http://schemas.microsoft.com/office/powerpoint/2010/main" xmlns="" val="3587474521"/>
      </p:ext>
    </p:extLst>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extLst/>
          </p:nvPr>
        </p:nvGraphicFramePr>
        <p:xfrm>
          <a:off x="1192" y="1593"/>
          <a:ext cx="1190" cy="1587"/>
        </p:xfrm>
        <a:graphic>
          <a:graphicData uri="http://schemas.openxmlformats.org/presentationml/2006/ole">
            <p:oleObj spid="_x0000_s13561" name="think-cell Slide" r:id="rId3" imgW="360" imgH="360" progId="">
              <p:embed/>
            </p:oleObj>
          </a:graphicData>
        </a:graphic>
      </p:graphicFrame>
      <p:sp>
        <p:nvSpPr>
          <p:cNvPr id="2" name="Title 1"/>
          <p:cNvSpPr>
            <a:spLocks noGrp="1"/>
          </p:cNvSpPr>
          <p:nvPr>
            <p:ph type="title" hasCustomPrompt="1"/>
          </p:nvPr>
        </p:nvSpPr>
        <p:spPr>
          <a:xfrm>
            <a:off x="287338" y="-3600"/>
            <a:ext cx="7307487" cy="777600"/>
          </a:xfrm>
        </p:spPr>
        <p:txBody>
          <a:bodyPr lIns="46800" tIns="0" rIns="46800" bIns="0" anchor="b" anchorCtr="0"/>
          <a:lstStyle>
            <a:lvl1pPr>
              <a:defRPr sz="2000" b="1">
                <a:latin typeface="Calibri" panose="020F0502020204030204" pitchFamily="34" charset="0"/>
              </a:defRPr>
            </a:lvl1pPr>
          </a:lstStyle>
          <a:p>
            <a:r>
              <a:rPr lang="en-US" dirty="0" smtClean="0"/>
              <a:t>Heading</a:t>
            </a:r>
            <a:endParaRPr lang="en-ZA" dirty="0"/>
          </a:p>
        </p:txBody>
      </p:sp>
      <p:sp>
        <p:nvSpPr>
          <p:cNvPr id="5" name="Slide Number Placeholder 4"/>
          <p:cNvSpPr>
            <a:spLocks noGrp="1"/>
          </p:cNvSpPr>
          <p:nvPr>
            <p:ph type="sldNum" sz="quarter" idx="12"/>
          </p:nvPr>
        </p:nvSpPr>
        <p:spPr>
          <a:xfrm>
            <a:off x="8486273" y="6385005"/>
            <a:ext cx="370389" cy="284085"/>
          </a:xfrm>
        </p:spPr>
        <p:txBody>
          <a:bodyPr/>
          <a:lstStyle>
            <a:lvl1pPr>
              <a:defRPr/>
            </a:lvl1pPr>
          </a:lstStyle>
          <a:p>
            <a:pPr>
              <a:defRPr/>
            </a:pPr>
            <a:fld id="{5F2A86A5-AE38-4C83-81DC-F055350B5AB5}" type="slidenum">
              <a:rPr lang="en-ZA" smtClean="0"/>
              <a:pPr>
                <a:defRPr/>
              </a:pPr>
              <a:t>‹#›</a:t>
            </a:fld>
            <a:endParaRPr lang="en-ZA" dirty="0"/>
          </a:p>
        </p:txBody>
      </p:sp>
      <p:sp>
        <p:nvSpPr>
          <p:cNvPr id="8" name="Text Placeholder 7"/>
          <p:cNvSpPr>
            <a:spLocks noGrp="1"/>
          </p:cNvSpPr>
          <p:nvPr>
            <p:ph type="body" sz="quarter" idx="13" hasCustomPrompt="1"/>
          </p:nvPr>
        </p:nvSpPr>
        <p:spPr>
          <a:xfrm>
            <a:off x="287338" y="1016002"/>
            <a:ext cx="8569326" cy="468313"/>
          </a:xfrm>
        </p:spPr>
        <p:txBody>
          <a:bodyPr lIns="46800" rIns="46800"/>
          <a:lstStyle>
            <a:lvl1pPr>
              <a:defRPr sz="1600" i="1" baseline="0"/>
            </a:lvl1pPr>
          </a:lstStyle>
          <a:p>
            <a:pPr lvl="0"/>
            <a:r>
              <a:rPr lang="en-US" dirty="0" smtClean="0"/>
              <a:t>Tagline</a:t>
            </a:r>
            <a:endParaRPr lang="en-ZA" dirty="0"/>
          </a:p>
        </p:txBody>
      </p:sp>
      <p:sp>
        <p:nvSpPr>
          <p:cNvPr id="14" name="Text Placeholder 13"/>
          <p:cNvSpPr>
            <a:spLocks noGrp="1"/>
          </p:cNvSpPr>
          <p:nvPr>
            <p:ph type="body" sz="quarter" idx="15" hasCustomPrompt="1"/>
          </p:nvPr>
        </p:nvSpPr>
        <p:spPr>
          <a:xfrm>
            <a:off x="287338" y="1592263"/>
            <a:ext cx="8569325" cy="4645025"/>
          </a:xfrm>
        </p:spPr>
        <p:txBody>
          <a:bodyPr/>
          <a:lstStyle>
            <a:lvl1pPr>
              <a:defRPr sz="1200" baseline="0">
                <a:solidFill>
                  <a:srgbClr val="000000"/>
                </a:solidFill>
                <a:latin typeface="Calibri" panose="020F0502020204030204" pitchFamily="34" charset="0"/>
              </a:defRPr>
            </a:lvl1pPr>
            <a:lvl2pPr>
              <a:defRPr sz="1200">
                <a:solidFill>
                  <a:srgbClr val="000000"/>
                </a:solidFill>
                <a:latin typeface="Calibri" panose="020F0502020204030204" pitchFamily="34" charset="0"/>
              </a:defRPr>
            </a:lvl2pPr>
            <a:lvl3pPr>
              <a:defRPr sz="1200">
                <a:solidFill>
                  <a:srgbClr val="000000"/>
                </a:solidFill>
                <a:latin typeface="Calibri" panose="020F0502020204030204" pitchFamily="34" charset="0"/>
              </a:defRPr>
            </a:lvl3pPr>
            <a:lvl4pPr>
              <a:defRPr sz="1200">
                <a:solidFill>
                  <a:srgbClr val="000000"/>
                </a:solidFill>
                <a:latin typeface="Calibri" panose="020F0502020204030204" pitchFamily="34" charset="0"/>
              </a:defRPr>
            </a:lvl4pPr>
            <a:lvl5pPr>
              <a:defRPr sz="1200">
                <a:solidFill>
                  <a:srgbClr val="000000"/>
                </a:solidFill>
                <a:latin typeface="Calibri" panose="020F0502020204030204" pitchFamily="34" charset="0"/>
              </a:defRPr>
            </a:lvl5pPr>
          </a:lstStyle>
          <a:p>
            <a:pPr lvl="0"/>
            <a:r>
              <a:rPr lang="en-US" dirty="0" smtClean="0"/>
              <a:t>Click to Edit</a:t>
            </a:r>
            <a:endParaRPr lang="en-ZA" dirty="0"/>
          </a:p>
        </p:txBody>
      </p:sp>
      <p:sp>
        <p:nvSpPr>
          <p:cNvPr id="16" name="Text Placeholder 15"/>
          <p:cNvSpPr>
            <a:spLocks noGrp="1"/>
          </p:cNvSpPr>
          <p:nvPr>
            <p:ph type="body" sz="quarter" idx="16" hasCustomPrompt="1"/>
          </p:nvPr>
        </p:nvSpPr>
        <p:spPr>
          <a:xfrm>
            <a:off x="287338" y="6368963"/>
            <a:ext cx="8070599" cy="300127"/>
          </a:xfrm>
        </p:spPr>
        <p:txBody>
          <a:bodyPr lIns="46800" rIns="46800"/>
          <a:lstStyle>
            <a:lvl1pPr>
              <a:lnSpc>
                <a:spcPct val="100000"/>
              </a:lnSpc>
              <a:spcBef>
                <a:spcPts val="0"/>
              </a:spcBef>
              <a:defRPr sz="800" baseline="0">
                <a:solidFill>
                  <a:srgbClr val="000000"/>
                </a:solidFill>
              </a:defRPr>
            </a:lvl1pPr>
          </a:lstStyle>
          <a:p>
            <a:pPr lvl="0"/>
            <a:r>
              <a:rPr lang="en-ZA" dirty="0" smtClean="0"/>
              <a:t>Source:</a:t>
            </a:r>
          </a:p>
        </p:txBody>
      </p:sp>
    </p:spTree>
    <p:extLst>
      <p:ext uri="{BB962C8B-B14F-4D97-AF65-F5344CB8AC3E}">
        <p14:creationId xmlns:p14="http://schemas.microsoft.com/office/powerpoint/2010/main" xmlns="" val="979433530"/>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Layout>
</file>

<file path=ppt/slideLayouts/slideLayout140.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pic>
        <p:nvPicPr>
          <p:cNvPr id="4" name="Picture 43" descr="logo small"/>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7662863" y="341313"/>
            <a:ext cx="1173162" cy="295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17" descr="topsolid"/>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7591425" cy="969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3012" name="Rectangle 2"/>
          <p:cNvSpPr>
            <a:spLocks noGrp="1" noChangeArrowheads="1"/>
          </p:cNvSpPr>
          <p:nvPr>
            <p:ph type="ctrTitle"/>
          </p:nvPr>
        </p:nvSpPr>
        <p:spPr>
          <a:xfrm>
            <a:off x="685800" y="2130425"/>
            <a:ext cx="7772400" cy="1470025"/>
          </a:xfrm>
        </p:spPr>
        <p:txBody>
          <a:bodyPr/>
          <a:lstStyle>
            <a:lvl1pPr>
              <a:defRPr smtClean="0"/>
            </a:lvl1pPr>
          </a:lstStyle>
          <a:p>
            <a:pPr lvl="0"/>
            <a:r>
              <a:rPr lang="en-GB" noProof="0" smtClean="0"/>
              <a:t>Click to edit Master title style</a:t>
            </a:r>
          </a:p>
        </p:txBody>
      </p:sp>
      <p:sp>
        <p:nvSpPr>
          <p:cNvPr id="43013" name="Rectangle 3"/>
          <p:cNvSpPr>
            <a:spLocks noGrp="1" noChangeArrowheads="1"/>
          </p:cNvSpPr>
          <p:nvPr>
            <p:ph type="subTitle" idx="1"/>
          </p:nvPr>
        </p:nvSpPr>
        <p:spPr>
          <a:xfrm>
            <a:off x="1371600" y="3886200"/>
            <a:ext cx="6400800" cy="1752600"/>
          </a:xfrm>
        </p:spPr>
        <p:txBody>
          <a:bodyPr/>
          <a:lstStyle>
            <a:lvl1pPr marL="0" indent="0" algn="ctr">
              <a:buFontTx/>
              <a:buNone/>
              <a:defRPr smtClean="0"/>
            </a:lvl1pPr>
          </a:lstStyle>
          <a:p>
            <a:pPr lvl="0"/>
            <a:r>
              <a:rPr lang="en-GB" noProof="0" smtClean="0"/>
              <a:t>Click to edit Master subtitle style</a:t>
            </a:r>
          </a:p>
        </p:txBody>
      </p:sp>
      <p:sp>
        <p:nvSpPr>
          <p:cNvPr id="6" name="Rectangle 37"/>
          <p:cNvSpPr>
            <a:spLocks noGrp="1" noChangeArrowheads="1"/>
          </p:cNvSpPr>
          <p:nvPr>
            <p:ph type="dt" sz="half" idx="10"/>
          </p:nvPr>
        </p:nvSpPr>
        <p:spPr>
          <a:xfrm>
            <a:off x="457200" y="6245225"/>
            <a:ext cx="2133600" cy="476250"/>
          </a:xfrm>
        </p:spPr>
        <p:txBody>
          <a:bodyPr/>
          <a:lstStyle>
            <a:lvl1pPr>
              <a:defRPr sz="1000">
                <a:solidFill>
                  <a:srgbClr val="83725B"/>
                </a:solidFill>
              </a:defRPr>
            </a:lvl1pPr>
          </a:lstStyle>
          <a:p>
            <a:pPr>
              <a:defRPr/>
            </a:pPr>
            <a:fld id="{0E973085-E583-43DA-9D8D-9D3B1F3DD28B}" type="datetime1">
              <a:rPr lang="en-ZA" smtClean="0"/>
              <a:pPr>
                <a:defRPr/>
              </a:pPr>
              <a:t>2018/03/08</a:t>
            </a:fld>
            <a:endParaRPr lang="en-ZA" dirty="0"/>
          </a:p>
        </p:txBody>
      </p:sp>
      <p:sp>
        <p:nvSpPr>
          <p:cNvPr id="7" name="Rectangle 38"/>
          <p:cNvSpPr>
            <a:spLocks noGrp="1" noChangeArrowheads="1"/>
          </p:cNvSpPr>
          <p:nvPr>
            <p:ph type="ftr" sz="quarter" idx="11"/>
          </p:nvPr>
        </p:nvSpPr>
        <p:spPr>
          <a:xfrm>
            <a:off x="3124200" y="6245225"/>
            <a:ext cx="2895600" cy="476250"/>
          </a:xfrm>
          <a:prstGeom prst="rect">
            <a:avLst/>
          </a:prstGeom>
        </p:spPr>
        <p:txBody>
          <a:bodyPr/>
          <a:lstStyle>
            <a:lvl1pPr>
              <a:defRPr>
                <a:latin typeface="Arial" charset="0"/>
                <a:cs typeface="Arial" charset="0"/>
              </a:defRPr>
            </a:lvl1pPr>
          </a:lstStyle>
          <a:p>
            <a:pPr>
              <a:defRPr/>
            </a:pPr>
            <a:endParaRPr lang="en-GB" dirty="0">
              <a:solidFill>
                <a:srgbClr val="003896"/>
              </a:solidFill>
            </a:endParaRPr>
          </a:p>
        </p:txBody>
      </p:sp>
      <p:sp>
        <p:nvSpPr>
          <p:cNvPr id="8" name="Rectangle 39"/>
          <p:cNvSpPr>
            <a:spLocks noGrp="1" noChangeArrowheads="1"/>
          </p:cNvSpPr>
          <p:nvPr>
            <p:ph type="sldNum" sz="quarter" idx="12"/>
          </p:nvPr>
        </p:nvSpPr>
        <p:spPr>
          <a:xfrm>
            <a:off x="6553200" y="6245225"/>
            <a:ext cx="2133600" cy="476250"/>
          </a:xfrm>
        </p:spPr>
        <p:txBody>
          <a:bodyPr/>
          <a:lstStyle>
            <a:lvl1pPr algn="r">
              <a:defRPr sz="1000">
                <a:solidFill>
                  <a:srgbClr val="83725B"/>
                </a:solidFill>
              </a:defRPr>
            </a:lvl1pPr>
          </a:lstStyle>
          <a:p>
            <a:pPr>
              <a:defRPr/>
            </a:pPr>
            <a:fld id="{110FE9B2-67DA-40C4-9F1C-C86A07DAA9EC}" type="slidenum">
              <a:rPr lang="en-ZA"/>
              <a:pPr>
                <a:defRPr/>
              </a:pPr>
              <a:t>‹#›</a:t>
            </a:fld>
            <a:endParaRPr lang="en-ZA" dirty="0"/>
          </a:p>
        </p:txBody>
      </p:sp>
    </p:spTree>
    <p:extLst>
      <p:ext uri="{BB962C8B-B14F-4D97-AF65-F5344CB8AC3E}">
        <p14:creationId xmlns:p14="http://schemas.microsoft.com/office/powerpoint/2010/main" xmlns="" val="4252880548"/>
      </p:ext>
    </p:extLst>
  </p:cSld>
  <p:clrMapOvr>
    <a:masterClrMapping/>
  </p:clrMapOvr>
  <p:transition spd="slow">
    <p:fade/>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50"/>
          <p:cNvGrpSpPr>
            <a:grpSpLocks/>
          </p:cNvGrpSpPr>
          <p:nvPr userDrawn="1"/>
        </p:nvGrpSpPr>
        <p:grpSpPr bwMode="auto">
          <a:xfrm>
            <a:off x="-4763" y="0"/>
            <a:ext cx="9148763" cy="6858000"/>
            <a:chOff x="-3" y="0"/>
            <a:chExt cx="5763" cy="4320"/>
          </a:xfrm>
        </p:grpSpPr>
        <p:pic>
          <p:nvPicPr>
            <p:cNvPr id="5" name="Picture 148" descr="logo small"/>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4088" y="326"/>
              <a:ext cx="1352" cy="3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91"/>
            <p:cNvSpPr>
              <a:spLocks noChangeArrowheads="1"/>
            </p:cNvSpPr>
            <p:nvPr userDrawn="1"/>
          </p:nvSpPr>
          <p:spPr bwMode="auto">
            <a:xfrm>
              <a:off x="-3" y="0"/>
              <a:ext cx="5763" cy="4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pic>
          <p:nvPicPr>
            <p:cNvPr id="7" name="Picture 23" descr="dd"/>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3" y="0"/>
              <a:ext cx="1150" cy="4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Oval 101"/>
            <p:cNvSpPr>
              <a:spLocks noChangeArrowheads="1"/>
            </p:cNvSpPr>
            <p:nvPr userDrawn="1"/>
          </p:nvSpPr>
          <p:spPr bwMode="auto">
            <a:xfrm>
              <a:off x="232" y="819"/>
              <a:ext cx="1448" cy="1447"/>
            </a:xfrm>
            <a:prstGeom prst="ellipse">
              <a:avLst/>
            </a:prstGeom>
            <a:solidFill>
              <a:srgbClr val="83725B"/>
            </a:solidFill>
            <a:ln w="9525">
              <a:solidFill>
                <a:srgbClr val="83725B"/>
              </a:solidFill>
              <a:round/>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9" name="Oval 102" descr="coolers"/>
            <p:cNvSpPr>
              <a:spLocks noChangeArrowheads="1"/>
            </p:cNvSpPr>
            <p:nvPr userDrawn="1"/>
          </p:nvSpPr>
          <p:spPr bwMode="auto">
            <a:xfrm>
              <a:off x="275" y="858"/>
              <a:ext cx="1362" cy="1369"/>
            </a:xfrm>
            <a:prstGeom prst="ellipse">
              <a:avLst/>
            </a:prstGeom>
            <a:blipFill dpi="0" rotWithShape="1">
              <a:blip r:embed="rId4" cstate="print"/>
              <a:srcRect/>
              <a:stretch>
                <a:fillRect/>
              </a:stretch>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10" name="Oval 103"/>
            <p:cNvSpPr>
              <a:spLocks noChangeArrowheads="1"/>
            </p:cNvSpPr>
            <p:nvPr userDrawn="1"/>
          </p:nvSpPr>
          <p:spPr bwMode="auto">
            <a:xfrm>
              <a:off x="217" y="772"/>
              <a:ext cx="1486"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11" name="Oval 104"/>
            <p:cNvSpPr>
              <a:spLocks noChangeArrowheads="1"/>
            </p:cNvSpPr>
            <p:nvPr userDrawn="1"/>
          </p:nvSpPr>
          <p:spPr bwMode="auto">
            <a:xfrm>
              <a:off x="162" y="772"/>
              <a:ext cx="1487"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12" name="Oval 105"/>
            <p:cNvSpPr>
              <a:spLocks noChangeArrowheads="1"/>
            </p:cNvSpPr>
            <p:nvPr userDrawn="1"/>
          </p:nvSpPr>
          <p:spPr bwMode="auto">
            <a:xfrm>
              <a:off x="240" y="803"/>
              <a:ext cx="1486"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13" name="Oval 106"/>
            <p:cNvSpPr>
              <a:spLocks noChangeArrowheads="1"/>
            </p:cNvSpPr>
            <p:nvPr userDrawn="1"/>
          </p:nvSpPr>
          <p:spPr bwMode="auto">
            <a:xfrm>
              <a:off x="194"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14" name="Oval 107"/>
            <p:cNvSpPr>
              <a:spLocks noChangeArrowheads="1"/>
            </p:cNvSpPr>
            <p:nvPr userDrawn="1"/>
          </p:nvSpPr>
          <p:spPr bwMode="auto">
            <a:xfrm>
              <a:off x="279"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15" name="Oval 108"/>
            <p:cNvSpPr>
              <a:spLocks noChangeArrowheads="1"/>
            </p:cNvSpPr>
            <p:nvPr userDrawn="1"/>
          </p:nvSpPr>
          <p:spPr bwMode="auto">
            <a:xfrm>
              <a:off x="108"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16" name="Oval 109"/>
            <p:cNvSpPr>
              <a:spLocks noChangeArrowheads="1"/>
            </p:cNvSpPr>
            <p:nvPr userDrawn="1"/>
          </p:nvSpPr>
          <p:spPr bwMode="auto">
            <a:xfrm>
              <a:off x="287"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17" name="Oval 110"/>
            <p:cNvSpPr>
              <a:spLocks noChangeArrowheads="1"/>
            </p:cNvSpPr>
            <p:nvPr userDrawn="1"/>
          </p:nvSpPr>
          <p:spPr bwMode="auto">
            <a:xfrm>
              <a:off x="614" y="422"/>
              <a:ext cx="739" cy="747"/>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18" name="Oval 111"/>
            <p:cNvSpPr>
              <a:spLocks noChangeArrowheads="1"/>
            </p:cNvSpPr>
            <p:nvPr userDrawn="1"/>
          </p:nvSpPr>
          <p:spPr bwMode="auto">
            <a:xfrm>
              <a:off x="629" y="445"/>
              <a:ext cx="708" cy="708"/>
            </a:xfrm>
            <a:prstGeom prst="ellipse">
              <a:avLst/>
            </a:prstGeom>
            <a:solidFill>
              <a:srgbClr val="8C7F6D"/>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19" name="Oval 112"/>
            <p:cNvSpPr>
              <a:spLocks noChangeArrowheads="1"/>
            </p:cNvSpPr>
            <p:nvPr userDrawn="1"/>
          </p:nvSpPr>
          <p:spPr bwMode="auto">
            <a:xfrm>
              <a:off x="598" y="399"/>
              <a:ext cx="770" cy="770"/>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20" name="Oval 113"/>
            <p:cNvSpPr>
              <a:spLocks noChangeArrowheads="1"/>
            </p:cNvSpPr>
            <p:nvPr userDrawn="1"/>
          </p:nvSpPr>
          <p:spPr bwMode="auto">
            <a:xfrm>
              <a:off x="575" y="399"/>
              <a:ext cx="762" cy="770"/>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21" name="Oval 114"/>
            <p:cNvSpPr>
              <a:spLocks noChangeArrowheads="1"/>
            </p:cNvSpPr>
            <p:nvPr userDrawn="1"/>
          </p:nvSpPr>
          <p:spPr bwMode="auto">
            <a:xfrm>
              <a:off x="614" y="414"/>
              <a:ext cx="770" cy="771"/>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22" name="Oval 115"/>
            <p:cNvSpPr>
              <a:spLocks noChangeArrowheads="1"/>
            </p:cNvSpPr>
            <p:nvPr userDrawn="1"/>
          </p:nvSpPr>
          <p:spPr bwMode="auto">
            <a:xfrm>
              <a:off x="590" y="391"/>
              <a:ext cx="763" cy="770"/>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23" name="Oval 116"/>
            <p:cNvSpPr>
              <a:spLocks noChangeArrowheads="1"/>
            </p:cNvSpPr>
            <p:nvPr userDrawn="1"/>
          </p:nvSpPr>
          <p:spPr bwMode="auto">
            <a:xfrm>
              <a:off x="629" y="445"/>
              <a:ext cx="708" cy="708"/>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24" name="Oval 117"/>
            <p:cNvSpPr>
              <a:spLocks noChangeArrowheads="1"/>
            </p:cNvSpPr>
            <p:nvPr userDrawn="1"/>
          </p:nvSpPr>
          <p:spPr bwMode="auto">
            <a:xfrm>
              <a:off x="637" y="445"/>
              <a:ext cx="693" cy="693"/>
            </a:xfrm>
            <a:prstGeom prst="ellipse">
              <a:avLst/>
            </a:prstGeom>
            <a:noFill/>
            <a:ln w="0">
              <a:solidFill>
                <a:srgbClr val="83725B"/>
              </a:solidFill>
              <a:round/>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25" name="Oval 118" descr="face"/>
            <p:cNvSpPr>
              <a:spLocks noChangeArrowheads="1"/>
            </p:cNvSpPr>
            <p:nvPr userDrawn="1"/>
          </p:nvSpPr>
          <p:spPr bwMode="auto">
            <a:xfrm>
              <a:off x="633" y="445"/>
              <a:ext cx="700" cy="701"/>
            </a:xfrm>
            <a:prstGeom prst="ellipse">
              <a:avLst/>
            </a:prstGeom>
            <a:blipFill dpi="0" rotWithShape="1">
              <a:blip r:embed="rId5" cstate="print">
                <a:lum contrast="6000"/>
              </a:blip>
              <a:srcRect/>
              <a:stretch>
                <a:fillRect/>
              </a:stretch>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26" name="Oval 119"/>
            <p:cNvSpPr>
              <a:spLocks noChangeArrowheads="1"/>
            </p:cNvSpPr>
            <p:nvPr userDrawn="1"/>
          </p:nvSpPr>
          <p:spPr bwMode="auto">
            <a:xfrm>
              <a:off x="637" y="391"/>
              <a:ext cx="770" cy="770"/>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27" name="Oval 120"/>
            <p:cNvSpPr>
              <a:spLocks noChangeArrowheads="1"/>
            </p:cNvSpPr>
            <p:nvPr userDrawn="1"/>
          </p:nvSpPr>
          <p:spPr bwMode="auto">
            <a:xfrm>
              <a:off x="544" y="438"/>
              <a:ext cx="770" cy="762"/>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28" name="Oval 121"/>
            <p:cNvSpPr>
              <a:spLocks noChangeArrowheads="1"/>
            </p:cNvSpPr>
            <p:nvPr userDrawn="1"/>
          </p:nvSpPr>
          <p:spPr bwMode="auto">
            <a:xfrm>
              <a:off x="637" y="438"/>
              <a:ext cx="763" cy="762"/>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29" name="Oval 122"/>
            <p:cNvSpPr>
              <a:spLocks noChangeArrowheads="1"/>
            </p:cNvSpPr>
            <p:nvPr userDrawn="1"/>
          </p:nvSpPr>
          <p:spPr bwMode="auto">
            <a:xfrm>
              <a:off x="264" y="2002"/>
              <a:ext cx="1213" cy="1205"/>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30" name="Oval 123"/>
            <p:cNvSpPr>
              <a:spLocks noChangeArrowheads="1"/>
            </p:cNvSpPr>
            <p:nvPr userDrawn="1"/>
          </p:nvSpPr>
          <p:spPr bwMode="auto">
            <a:xfrm>
              <a:off x="303" y="2033"/>
              <a:ext cx="1135" cy="1143"/>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31" name="Oval 124"/>
            <p:cNvSpPr>
              <a:spLocks noChangeArrowheads="1"/>
            </p:cNvSpPr>
            <p:nvPr userDrawn="1"/>
          </p:nvSpPr>
          <p:spPr bwMode="auto">
            <a:xfrm>
              <a:off x="248" y="1963"/>
              <a:ext cx="1245" cy="124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32" name="Oval 125"/>
            <p:cNvSpPr>
              <a:spLocks noChangeArrowheads="1"/>
            </p:cNvSpPr>
            <p:nvPr userDrawn="1"/>
          </p:nvSpPr>
          <p:spPr bwMode="auto">
            <a:xfrm>
              <a:off x="209" y="1963"/>
              <a:ext cx="1237" cy="124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33" name="Oval 126"/>
            <p:cNvSpPr>
              <a:spLocks noChangeArrowheads="1"/>
            </p:cNvSpPr>
            <p:nvPr userDrawn="1"/>
          </p:nvSpPr>
          <p:spPr bwMode="auto">
            <a:xfrm>
              <a:off x="271" y="1986"/>
              <a:ext cx="1245"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34" name="Oval 127"/>
            <p:cNvSpPr>
              <a:spLocks noChangeArrowheads="1"/>
            </p:cNvSpPr>
            <p:nvPr userDrawn="1"/>
          </p:nvSpPr>
          <p:spPr bwMode="auto">
            <a:xfrm>
              <a:off x="232"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35" name="Oval 128" descr="new smal workers"/>
            <p:cNvSpPr>
              <a:spLocks noChangeArrowheads="1"/>
            </p:cNvSpPr>
            <p:nvPr userDrawn="1"/>
          </p:nvSpPr>
          <p:spPr bwMode="auto">
            <a:xfrm>
              <a:off x="304" y="2033"/>
              <a:ext cx="1135" cy="1143"/>
            </a:xfrm>
            <a:prstGeom prst="ellipse">
              <a:avLst/>
            </a:prstGeom>
            <a:blipFill dpi="0" rotWithShape="1">
              <a:blip r:embed="rId6" cstate="print">
                <a:lum contrast="12000"/>
              </a:blip>
              <a:srcRect/>
              <a:stretch>
                <a:fillRect/>
              </a:stretch>
            </a:blipFill>
            <a:ln>
              <a:noFill/>
            </a:ln>
            <a:extLst>
              <a:ext uri="{91240B29-F687-4F45-9708-019B960494DF}">
                <a14:hiddenLine xmlns:a14="http://schemas.microsoft.com/office/drawing/2010/main" xmlns="" w="0">
                  <a:solidFill>
                    <a:srgbClr val="000000"/>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36" name="Oval 129"/>
            <p:cNvSpPr>
              <a:spLocks noChangeArrowheads="1"/>
            </p:cNvSpPr>
            <p:nvPr userDrawn="1"/>
          </p:nvSpPr>
          <p:spPr bwMode="auto">
            <a:xfrm>
              <a:off x="162" y="2017"/>
              <a:ext cx="1238"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37" name="Oval 130"/>
            <p:cNvSpPr>
              <a:spLocks noChangeArrowheads="1"/>
            </p:cNvSpPr>
            <p:nvPr userDrawn="1"/>
          </p:nvSpPr>
          <p:spPr bwMode="auto">
            <a:xfrm>
              <a:off x="310"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38" name="Oval 131"/>
            <p:cNvSpPr>
              <a:spLocks noChangeArrowheads="1"/>
            </p:cNvSpPr>
            <p:nvPr userDrawn="1"/>
          </p:nvSpPr>
          <p:spPr bwMode="auto">
            <a:xfrm>
              <a:off x="303" y="2017"/>
              <a:ext cx="1244"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39" name="Oval 132"/>
            <p:cNvSpPr>
              <a:spLocks noChangeArrowheads="1"/>
            </p:cNvSpPr>
            <p:nvPr userDrawn="1"/>
          </p:nvSpPr>
          <p:spPr bwMode="auto">
            <a:xfrm>
              <a:off x="614" y="2990"/>
              <a:ext cx="1003" cy="1011"/>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40" name="Oval 133"/>
            <p:cNvSpPr>
              <a:spLocks noChangeArrowheads="1"/>
            </p:cNvSpPr>
            <p:nvPr userDrawn="1"/>
          </p:nvSpPr>
          <p:spPr bwMode="auto">
            <a:xfrm>
              <a:off x="645" y="3021"/>
              <a:ext cx="941" cy="949"/>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41" name="Oval 134"/>
            <p:cNvSpPr>
              <a:spLocks noChangeArrowheads="1"/>
            </p:cNvSpPr>
            <p:nvPr userDrawn="1"/>
          </p:nvSpPr>
          <p:spPr bwMode="auto">
            <a:xfrm>
              <a:off x="598" y="2959"/>
              <a:ext cx="1035" cy="103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42" name="Oval 135"/>
            <p:cNvSpPr>
              <a:spLocks noChangeArrowheads="1"/>
            </p:cNvSpPr>
            <p:nvPr userDrawn="1"/>
          </p:nvSpPr>
          <p:spPr bwMode="auto">
            <a:xfrm>
              <a:off x="567" y="2959"/>
              <a:ext cx="1027" cy="103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43" name="Oval 136"/>
            <p:cNvSpPr>
              <a:spLocks noChangeArrowheads="1"/>
            </p:cNvSpPr>
            <p:nvPr userDrawn="1"/>
          </p:nvSpPr>
          <p:spPr bwMode="auto">
            <a:xfrm>
              <a:off x="622" y="2982"/>
              <a:ext cx="1027"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44" name="Oval 137"/>
            <p:cNvSpPr>
              <a:spLocks noChangeArrowheads="1"/>
            </p:cNvSpPr>
            <p:nvPr userDrawn="1"/>
          </p:nvSpPr>
          <p:spPr bwMode="auto">
            <a:xfrm>
              <a:off x="583" y="2951"/>
              <a:ext cx="1034"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45" name="Oval 138" descr="boom"/>
            <p:cNvSpPr>
              <a:spLocks noChangeArrowheads="1"/>
            </p:cNvSpPr>
            <p:nvPr userDrawn="1"/>
          </p:nvSpPr>
          <p:spPr bwMode="auto">
            <a:xfrm>
              <a:off x="638" y="3018"/>
              <a:ext cx="949" cy="957"/>
            </a:xfrm>
            <a:prstGeom prst="ellipse">
              <a:avLst/>
            </a:prstGeom>
            <a:blipFill dpi="0" rotWithShape="1">
              <a:blip r:embed="rId7" cstate="print">
                <a:lum contrast="6000"/>
              </a:blip>
              <a:srcRect/>
              <a:stretch>
                <a:fillRect/>
              </a:stretch>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46" name="Oval 139"/>
            <p:cNvSpPr>
              <a:spLocks noChangeArrowheads="1"/>
            </p:cNvSpPr>
            <p:nvPr userDrawn="1"/>
          </p:nvSpPr>
          <p:spPr bwMode="auto">
            <a:xfrm>
              <a:off x="528" y="3005"/>
              <a:ext cx="1027"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47" name="Oval 140"/>
            <p:cNvSpPr>
              <a:spLocks noChangeArrowheads="1"/>
            </p:cNvSpPr>
            <p:nvPr userDrawn="1"/>
          </p:nvSpPr>
          <p:spPr bwMode="auto">
            <a:xfrm>
              <a:off x="645" y="3005"/>
              <a:ext cx="1035"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48" name="Oval 141"/>
            <p:cNvSpPr>
              <a:spLocks noChangeArrowheads="1"/>
            </p:cNvSpPr>
            <p:nvPr userDrawn="1"/>
          </p:nvSpPr>
          <p:spPr bwMode="auto">
            <a:xfrm>
              <a:off x="653" y="2951"/>
              <a:ext cx="1027"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grpSp>
      <p:sp>
        <p:nvSpPr>
          <p:cNvPr id="3075" name="Rectangle 3"/>
          <p:cNvSpPr>
            <a:spLocks noGrp="1" noChangeArrowheads="1"/>
          </p:cNvSpPr>
          <p:nvPr>
            <p:ph type="ctrTitle"/>
          </p:nvPr>
        </p:nvSpPr>
        <p:spPr>
          <a:xfrm>
            <a:off x="3059113" y="3271838"/>
            <a:ext cx="5545137" cy="676275"/>
          </a:xfrm>
        </p:spPr>
        <p:txBody>
          <a:bodyPr anchor="b"/>
          <a:lstStyle>
            <a:lvl1pPr>
              <a:defRPr>
                <a:solidFill>
                  <a:srgbClr val="003896"/>
                </a:solidFill>
              </a:defRPr>
            </a:lvl1pPr>
          </a:lstStyle>
          <a:p>
            <a:r>
              <a:rPr lang="en-ZA"/>
              <a:t>Click to edit Master title style</a:t>
            </a:r>
          </a:p>
        </p:txBody>
      </p:sp>
      <p:sp>
        <p:nvSpPr>
          <p:cNvPr id="3076" name="Rectangle 4"/>
          <p:cNvSpPr>
            <a:spLocks noGrp="1" noChangeArrowheads="1"/>
          </p:cNvSpPr>
          <p:nvPr>
            <p:ph type="subTitle" idx="1"/>
          </p:nvPr>
        </p:nvSpPr>
        <p:spPr>
          <a:xfrm>
            <a:off x="3059113" y="4092575"/>
            <a:ext cx="5545137" cy="2220913"/>
          </a:xfrm>
        </p:spPr>
        <p:txBody>
          <a:bodyPr/>
          <a:lstStyle>
            <a:lvl1pPr marL="0" indent="0">
              <a:buFontTx/>
              <a:buNone/>
              <a:defRPr sz="1800">
                <a:solidFill>
                  <a:srgbClr val="83725B"/>
                </a:solidFill>
              </a:defRPr>
            </a:lvl1pPr>
          </a:lstStyle>
          <a:p>
            <a:r>
              <a:rPr lang="en-ZA"/>
              <a:t>Click to edit Master subtitle style</a:t>
            </a:r>
          </a:p>
        </p:txBody>
      </p:sp>
    </p:spTree>
    <p:extLst>
      <p:ext uri="{BB962C8B-B14F-4D97-AF65-F5344CB8AC3E}">
        <p14:creationId xmlns:p14="http://schemas.microsoft.com/office/powerpoint/2010/main" xmlns="" val="2446600775"/>
      </p:ext>
    </p:extLst>
  </p:cSld>
  <p:clrMapOvr>
    <a:masterClrMapping/>
  </p:clrMapOvr>
  <p:transition spd="slow">
    <p:fade/>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a:xfrm>
            <a:off x="8221663" y="6165850"/>
            <a:ext cx="647700" cy="5270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dirty="0">
              <a:solidFill>
                <a:srgbClr val="FFFFFF"/>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7"/>
          <p:cNvSpPr>
            <a:spLocks noGrp="1" noChangeArrowheads="1"/>
          </p:cNvSpPr>
          <p:nvPr>
            <p:ph type="dt" sz="half" idx="10"/>
          </p:nvPr>
        </p:nvSpPr>
        <p:spPr/>
        <p:txBody>
          <a:bodyPr/>
          <a:lstStyle>
            <a:lvl1pPr>
              <a:defRPr/>
            </a:lvl1pPr>
          </a:lstStyle>
          <a:p>
            <a:pPr>
              <a:defRPr/>
            </a:pPr>
            <a:fld id="{59DD8306-7BF9-4E28-A4DA-4E326B89FB1F}" type="datetime1">
              <a:rPr lang="en-ZA" smtClean="0"/>
              <a:pPr>
                <a:defRPr/>
              </a:pPr>
              <a:t>2018/03/08</a:t>
            </a:fld>
            <a:endParaRPr lang="en-ZA" dirty="0"/>
          </a:p>
        </p:txBody>
      </p:sp>
      <p:sp>
        <p:nvSpPr>
          <p:cNvPr id="6" name="Rectangle 38"/>
          <p:cNvSpPr>
            <a:spLocks noGrp="1" noChangeArrowheads="1"/>
          </p:cNvSpPr>
          <p:nvPr>
            <p:ph type="ftr" sz="quarter" idx="11"/>
          </p:nvPr>
        </p:nvSpPr>
        <p:spPr>
          <a:xfrm>
            <a:off x="3132138" y="6453188"/>
            <a:ext cx="2879725" cy="268287"/>
          </a:xfrm>
          <a:prstGeom prst="rect">
            <a:avLst/>
          </a:prstGeom>
        </p:spPr>
        <p:txBody>
          <a:bodyPr/>
          <a:lstStyle>
            <a:lvl1pPr>
              <a:defRPr>
                <a:latin typeface="Arial" charset="0"/>
                <a:cs typeface="Arial" charset="0"/>
              </a:defRPr>
            </a:lvl1pPr>
          </a:lstStyle>
          <a:p>
            <a:pPr>
              <a:defRPr/>
            </a:pPr>
            <a:endParaRPr lang="en-GB" dirty="0">
              <a:solidFill>
                <a:srgbClr val="003896"/>
              </a:solidFill>
            </a:endParaRPr>
          </a:p>
        </p:txBody>
      </p:sp>
      <p:sp>
        <p:nvSpPr>
          <p:cNvPr id="7" name="Rectangle 39"/>
          <p:cNvSpPr>
            <a:spLocks noGrp="1" noChangeArrowheads="1"/>
          </p:cNvSpPr>
          <p:nvPr>
            <p:ph type="sldNum" sz="quarter" idx="12"/>
          </p:nvPr>
        </p:nvSpPr>
        <p:spPr/>
        <p:txBody>
          <a:bodyPr/>
          <a:lstStyle>
            <a:lvl1pPr>
              <a:defRPr/>
            </a:lvl1pPr>
          </a:lstStyle>
          <a:p>
            <a:pPr>
              <a:defRPr/>
            </a:pPr>
            <a:fld id="{3EEE5689-0DAD-46A1-8BDF-3393AA2651C2}" type="slidenum">
              <a:rPr lang="en-ZA"/>
              <a:pPr>
                <a:defRPr/>
              </a:pPr>
              <a:t>‹#›</a:t>
            </a:fld>
            <a:endParaRPr lang="en-ZA" dirty="0"/>
          </a:p>
        </p:txBody>
      </p:sp>
    </p:spTree>
    <p:extLst>
      <p:ext uri="{BB962C8B-B14F-4D97-AF65-F5344CB8AC3E}">
        <p14:creationId xmlns:p14="http://schemas.microsoft.com/office/powerpoint/2010/main" xmlns="" val="215427619"/>
      </p:ext>
    </p:extLst>
  </p:cSld>
  <p:clrMapOvr>
    <a:masterClrMapping/>
  </p:clrMapOvr>
  <p:transition spd="slow">
    <p:fade/>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p:nvPr userDrawn="1"/>
        </p:nvSpPr>
        <p:spPr>
          <a:xfrm>
            <a:off x="8221663" y="6165850"/>
            <a:ext cx="647700" cy="5270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dirty="0">
              <a:solidFill>
                <a:srgbClr val="FFFFFF"/>
              </a:solidFill>
            </a:endParaRPr>
          </a:p>
        </p:txBody>
      </p:sp>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5" name="Rectangle 37"/>
          <p:cNvSpPr>
            <a:spLocks noGrp="1" noChangeArrowheads="1"/>
          </p:cNvSpPr>
          <p:nvPr>
            <p:ph type="dt" sz="half" idx="10"/>
          </p:nvPr>
        </p:nvSpPr>
        <p:spPr/>
        <p:txBody>
          <a:bodyPr/>
          <a:lstStyle>
            <a:lvl1pPr>
              <a:defRPr/>
            </a:lvl1pPr>
          </a:lstStyle>
          <a:p>
            <a:pPr>
              <a:defRPr/>
            </a:pPr>
            <a:fld id="{51A20C2C-DB01-42F1-A2B7-F28500B93DD6}" type="datetime1">
              <a:rPr lang="en-ZA" smtClean="0"/>
              <a:pPr>
                <a:defRPr/>
              </a:pPr>
              <a:t>2018/03/08</a:t>
            </a:fld>
            <a:endParaRPr lang="en-ZA" dirty="0"/>
          </a:p>
        </p:txBody>
      </p:sp>
      <p:sp>
        <p:nvSpPr>
          <p:cNvPr id="6" name="Rectangle 38"/>
          <p:cNvSpPr>
            <a:spLocks noGrp="1" noChangeArrowheads="1"/>
          </p:cNvSpPr>
          <p:nvPr>
            <p:ph type="ftr" sz="quarter" idx="11"/>
          </p:nvPr>
        </p:nvSpPr>
        <p:spPr>
          <a:xfrm>
            <a:off x="3132138" y="6453188"/>
            <a:ext cx="2879725" cy="268287"/>
          </a:xfrm>
          <a:prstGeom prst="rect">
            <a:avLst/>
          </a:prstGeom>
        </p:spPr>
        <p:txBody>
          <a:bodyPr/>
          <a:lstStyle>
            <a:lvl1pPr>
              <a:defRPr>
                <a:latin typeface="Arial" charset="0"/>
                <a:cs typeface="Arial" charset="0"/>
              </a:defRPr>
            </a:lvl1pPr>
          </a:lstStyle>
          <a:p>
            <a:pPr>
              <a:defRPr/>
            </a:pPr>
            <a:endParaRPr lang="en-GB" dirty="0">
              <a:solidFill>
                <a:srgbClr val="003896"/>
              </a:solidFill>
            </a:endParaRPr>
          </a:p>
        </p:txBody>
      </p:sp>
      <p:sp>
        <p:nvSpPr>
          <p:cNvPr id="7" name="Rectangle 39"/>
          <p:cNvSpPr>
            <a:spLocks noGrp="1" noChangeArrowheads="1"/>
          </p:cNvSpPr>
          <p:nvPr>
            <p:ph type="sldNum" sz="quarter" idx="12"/>
          </p:nvPr>
        </p:nvSpPr>
        <p:spPr/>
        <p:txBody>
          <a:bodyPr/>
          <a:lstStyle>
            <a:lvl1pPr>
              <a:defRPr/>
            </a:lvl1pPr>
          </a:lstStyle>
          <a:p>
            <a:pPr>
              <a:defRPr/>
            </a:pPr>
            <a:fld id="{C3DBD5F5-A83B-4F49-9DC4-6DB5B39BA904}" type="slidenum">
              <a:rPr lang="en-ZA"/>
              <a:pPr>
                <a:defRPr/>
              </a:pPr>
              <a:t>‹#›</a:t>
            </a:fld>
            <a:endParaRPr lang="en-ZA" dirty="0"/>
          </a:p>
        </p:txBody>
      </p:sp>
    </p:spTree>
    <p:extLst>
      <p:ext uri="{BB962C8B-B14F-4D97-AF65-F5344CB8AC3E}">
        <p14:creationId xmlns:p14="http://schemas.microsoft.com/office/powerpoint/2010/main" xmlns="" val="4227611994"/>
      </p:ext>
    </p:extLst>
  </p:cSld>
  <p:clrMapOvr>
    <a:masterClrMapping/>
  </p:clrMapOvr>
  <p:transition spd="slow">
    <p:fade/>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4"/>
          <p:cNvSpPr/>
          <p:nvPr userDrawn="1"/>
        </p:nvSpPr>
        <p:spPr>
          <a:xfrm>
            <a:off x="8221663" y="6165850"/>
            <a:ext cx="647700" cy="5270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dirty="0">
              <a:solidFill>
                <a:srgbClr val="FFFFFF"/>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36563" y="1436688"/>
            <a:ext cx="4113212"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02175" y="1436688"/>
            <a:ext cx="4113213"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37"/>
          <p:cNvSpPr>
            <a:spLocks noGrp="1" noChangeArrowheads="1"/>
          </p:cNvSpPr>
          <p:nvPr>
            <p:ph type="dt" sz="half" idx="10"/>
          </p:nvPr>
        </p:nvSpPr>
        <p:spPr/>
        <p:txBody>
          <a:bodyPr/>
          <a:lstStyle>
            <a:lvl1pPr>
              <a:defRPr/>
            </a:lvl1pPr>
          </a:lstStyle>
          <a:p>
            <a:pPr>
              <a:defRPr/>
            </a:pPr>
            <a:fld id="{E69545A8-B2C2-432C-AD04-C70083848710}" type="datetime1">
              <a:rPr lang="en-ZA" smtClean="0"/>
              <a:pPr>
                <a:defRPr/>
              </a:pPr>
              <a:t>2018/03/08</a:t>
            </a:fld>
            <a:endParaRPr lang="en-ZA" dirty="0"/>
          </a:p>
        </p:txBody>
      </p:sp>
      <p:sp>
        <p:nvSpPr>
          <p:cNvPr id="7" name="Rectangle 38"/>
          <p:cNvSpPr>
            <a:spLocks noGrp="1" noChangeArrowheads="1"/>
          </p:cNvSpPr>
          <p:nvPr>
            <p:ph type="ftr" sz="quarter" idx="11"/>
          </p:nvPr>
        </p:nvSpPr>
        <p:spPr>
          <a:xfrm>
            <a:off x="3132138" y="6453188"/>
            <a:ext cx="2879725" cy="268287"/>
          </a:xfrm>
          <a:prstGeom prst="rect">
            <a:avLst/>
          </a:prstGeom>
        </p:spPr>
        <p:txBody>
          <a:bodyPr/>
          <a:lstStyle>
            <a:lvl1pPr>
              <a:defRPr>
                <a:latin typeface="Arial" charset="0"/>
                <a:cs typeface="Arial" charset="0"/>
              </a:defRPr>
            </a:lvl1pPr>
          </a:lstStyle>
          <a:p>
            <a:pPr>
              <a:defRPr/>
            </a:pPr>
            <a:endParaRPr lang="en-GB" dirty="0">
              <a:solidFill>
                <a:srgbClr val="003896"/>
              </a:solidFill>
            </a:endParaRPr>
          </a:p>
        </p:txBody>
      </p:sp>
      <p:sp>
        <p:nvSpPr>
          <p:cNvPr id="8" name="Rectangle 39"/>
          <p:cNvSpPr>
            <a:spLocks noGrp="1" noChangeArrowheads="1"/>
          </p:cNvSpPr>
          <p:nvPr>
            <p:ph type="sldNum" sz="quarter" idx="12"/>
          </p:nvPr>
        </p:nvSpPr>
        <p:spPr/>
        <p:txBody>
          <a:bodyPr/>
          <a:lstStyle>
            <a:lvl1pPr>
              <a:defRPr/>
            </a:lvl1pPr>
          </a:lstStyle>
          <a:p>
            <a:pPr>
              <a:defRPr/>
            </a:pPr>
            <a:fld id="{095222BC-1AFD-4194-A4EF-0EC4E909012C}" type="slidenum">
              <a:rPr lang="en-ZA"/>
              <a:pPr>
                <a:defRPr/>
              </a:pPr>
              <a:t>‹#›</a:t>
            </a:fld>
            <a:endParaRPr lang="en-ZA" dirty="0"/>
          </a:p>
        </p:txBody>
      </p:sp>
    </p:spTree>
    <p:extLst>
      <p:ext uri="{BB962C8B-B14F-4D97-AF65-F5344CB8AC3E}">
        <p14:creationId xmlns:p14="http://schemas.microsoft.com/office/powerpoint/2010/main" xmlns="" val="2606307651"/>
      </p:ext>
    </p:extLst>
  </p:cSld>
  <p:clrMapOvr>
    <a:masterClrMapping/>
  </p:clrMapOvr>
  <p:transition spd="slow">
    <p:fade/>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Rectangle 6"/>
          <p:cNvSpPr/>
          <p:nvPr userDrawn="1"/>
        </p:nvSpPr>
        <p:spPr>
          <a:xfrm>
            <a:off x="8221663" y="6165850"/>
            <a:ext cx="647700" cy="5270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dirty="0">
              <a:solidFill>
                <a:srgbClr val="FFFFFF"/>
              </a:solidFill>
            </a:endParaRPr>
          </a:p>
        </p:txBody>
      </p:sp>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Rectangle 37"/>
          <p:cNvSpPr>
            <a:spLocks noGrp="1" noChangeArrowheads="1"/>
          </p:cNvSpPr>
          <p:nvPr>
            <p:ph type="dt" sz="half" idx="10"/>
          </p:nvPr>
        </p:nvSpPr>
        <p:spPr/>
        <p:txBody>
          <a:bodyPr/>
          <a:lstStyle>
            <a:lvl1pPr>
              <a:defRPr/>
            </a:lvl1pPr>
          </a:lstStyle>
          <a:p>
            <a:pPr>
              <a:defRPr/>
            </a:pPr>
            <a:fld id="{5D5AB9FB-0F6D-48EA-9E00-CB008327F2CC}" type="datetime1">
              <a:rPr lang="en-ZA" smtClean="0"/>
              <a:pPr>
                <a:defRPr/>
              </a:pPr>
              <a:t>2018/03/08</a:t>
            </a:fld>
            <a:endParaRPr lang="en-ZA" dirty="0"/>
          </a:p>
        </p:txBody>
      </p:sp>
      <p:sp>
        <p:nvSpPr>
          <p:cNvPr id="9" name="Rectangle 38"/>
          <p:cNvSpPr>
            <a:spLocks noGrp="1" noChangeArrowheads="1"/>
          </p:cNvSpPr>
          <p:nvPr>
            <p:ph type="ftr" sz="quarter" idx="11"/>
          </p:nvPr>
        </p:nvSpPr>
        <p:spPr>
          <a:xfrm>
            <a:off x="3132138" y="6453188"/>
            <a:ext cx="2879725" cy="268287"/>
          </a:xfrm>
          <a:prstGeom prst="rect">
            <a:avLst/>
          </a:prstGeom>
        </p:spPr>
        <p:txBody>
          <a:bodyPr/>
          <a:lstStyle>
            <a:lvl1pPr>
              <a:defRPr>
                <a:latin typeface="Arial" charset="0"/>
                <a:cs typeface="Arial" charset="0"/>
              </a:defRPr>
            </a:lvl1pPr>
          </a:lstStyle>
          <a:p>
            <a:pPr>
              <a:defRPr/>
            </a:pPr>
            <a:endParaRPr lang="en-GB" dirty="0">
              <a:solidFill>
                <a:srgbClr val="003896"/>
              </a:solidFill>
            </a:endParaRPr>
          </a:p>
        </p:txBody>
      </p:sp>
      <p:sp>
        <p:nvSpPr>
          <p:cNvPr id="10" name="Rectangle 39"/>
          <p:cNvSpPr>
            <a:spLocks noGrp="1" noChangeArrowheads="1"/>
          </p:cNvSpPr>
          <p:nvPr>
            <p:ph type="sldNum" sz="quarter" idx="12"/>
          </p:nvPr>
        </p:nvSpPr>
        <p:spPr/>
        <p:txBody>
          <a:bodyPr/>
          <a:lstStyle>
            <a:lvl1pPr>
              <a:defRPr/>
            </a:lvl1pPr>
          </a:lstStyle>
          <a:p>
            <a:pPr>
              <a:defRPr/>
            </a:pPr>
            <a:fld id="{EDB375FE-B6F0-44BB-A4FA-E4DE165BD365}" type="slidenum">
              <a:rPr lang="en-ZA"/>
              <a:pPr>
                <a:defRPr/>
              </a:pPr>
              <a:t>‹#›</a:t>
            </a:fld>
            <a:endParaRPr lang="en-ZA" dirty="0"/>
          </a:p>
        </p:txBody>
      </p:sp>
    </p:spTree>
    <p:extLst>
      <p:ext uri="{BB962C8B-B14F-4D97-AF65-F5344CB8AC3E}">
        <p14:creationId xmlns:p14="http://schemas.microsoft.com/office/powerpoint/2010/main" xmlns="" val="3653767101"/>
      </p:ext>
    </p:extLst>
  </p:cSld>
  <p:clrMapOvr>
    <a:masterClrMapping/>
  </p:clrMapOvr>
  <p:transition spd="slow">
    <p:fade/>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ectangle 2"/>
          <p:cNvSpPr/>
          <p:nvPr userDrawn="1"/>
        </p:nvSpPr>
        <p:spPr>
          <a:xfrm>
            <a:off x="8221663" y="6165850"/>
            <a:ext cx="647700" cy="5270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dirty="0">
              <a:solidFill>
                <a:srgbClr val="FFFFFF"/>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4" name="Rectangle 37"/>
          <p:cNvSpPr>
            <a:spLocks noGrp="1" noChangeArrowheads="1"/>
          </p:cNvSpPr>
          <p:nvPr>
            <p:ph type="dt" sz="half" idx="10"/>
          </p:nvPr>
        </p:nvSpPr>
        <p:spPr/>
        <p:txBody>
          <a:bodyPr/>
          <a:lstStyle>
            <a:lvl1pPr>
              <a:defRPr/>
            </a:lvl1pPr>
          </a:lstStyle>
          <a:p>
            <a:pPr>
              <a:defRPr/>
            </a:pPr>
            <a:fld id="{CF5DAA8B-86F6-4A4D-AFA1-B9414B26DBFA}" type="datetime1">
              <a:rPr lang="en-ZA" smtClean="0"/>
              <a:pPr>
                <a:defRPr/>
              </a:pPr>
              <a:t>2018/03/08</a:t>
            </a:fld>
            <a:endParaRPr lang="en-ZA" dirty="0"/>
          </a:p>
        </p:txBody>
      </p:sp>
      <p:sp>
        <p:nvSpPr>
          <p:cNvPr id="5" name="Rectangle 38"/>
          <p:cNvSpPr>
            <a:spLocks noGrp="1" noChangeArrowheads="1"/>
          </p:cNvSpPr>
          <p:nvPr>
            <p:ph type="ftr" sz="quarter" idx="11"/>
          </p:nvPr>
        </p:nvSpPr>
        <p:spPr>
          <a:xfrm>
            <a:off x="3132138" y="6453188"/>
            <a:ext cx="2879725" cy="268287"/>
          </a:xfrm>
          <a:prstGeom prst="rect">
            <a:avLst/>
          </a:prstGeom>
        </p:spPr>
        <p:txBody>
          <a:bodyPr/>
          <a:lstStyle>
            <a:lvl1pPr>
              <a:defRPr>
                <a:latin typeface="Arial" charset="0"/>
                <a:cs typeface="Arial" charset="0"/>
              </a:defRPr>
            </a:lvl1pPr>
          </a:lstStyle>
          <a:p>
            <a:pPr>
              <a:defRPr/>
            </a:pPr>
            <a:endParaRPr lang="en-GB" dirty="0">
              <a:solidFill>
                <a:srgbClr val="003896"/>
              </a:solidFill>
            </a:endParaRPr>
          </a:p>
        </p:txBody>
      </p:sp>
      <p:sp>
        <p:nvSpPr>
          <p:cNvPr id="6" name="Rectangle 39"/>
          <p:cNvSpPr>
            <a:spLocks noGrp="1" noChangeArrowheads="1"/>
          </p:cNvSpPr>
          <p:nvPr>
            <p:ph type="sldNum" sz="quarter" idx="12"/>
          </p:nvPr>
        </p:nvSpPr>
        <p:spPr/>
        <p:txBody>
          <a:bodyPr/>
          <a:lstStyle>
            <a:lvl1pPr>
              <a:defRPr/>
            </a:lvl1pPr>
          </a:lstStyle>
          <a:p>
            <a:pPr>
              <a:defRPr/>
            </a:pPr>
            <a:fld id="{D9E913A0-1EC7-4DD6-8292-5156E36BE315}" type="slidenum">
              <a:rPr lang="en-ZA"/>
              <a:pPr>
                <a:defRPr/>
              </a:pPr>
              <a:t>‹#›</a:t>
            </a:fld>
            <a:endParaRPr lang="en-ZA" dirty="0"/>
          </a:p>
        </p:txBody>
      </p:sp>
    </p:spTree>
    <p:extLst>
      <p:ext uri="{BB962C8B-B14F-4D97-AF65-F5344CB8AC3E}">
        <p14:creationId xmlns:p14="http://schemas.microsoft.com/office/powerpoint/2010/main" xmlns="" val="4077794448"/>
      </p:ext>
    </p:extLst>
  </p:cSld>
  <p:clrMapOvr>
    <a:masterClrMapping/>
  </p:clrMapOvr>
  <p:transition spd="slow">
    <p:fade/>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p:nvPr userDrawn="1"/>
        </p:nvSpPr>
        <p:spPr>
          <a:xfrm>
            <a:off x="8221663" y="6165850"/>
            <a:ext cx="647700" cy="5270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dirty="0">
              <a:solidFill>
                <a:srgbClr val="FFFFFF"/>
              </a:solidFill>
            </a:endParaRPr>
          </a:p>
        </p:txBody>
      </p:sp>
      <p:sp>
        <p:nvSpPr>
          <p:cNvPr id="3" name="Rectangle 37"/>
          <p:cNvSpPr>
            <a:spLocks noGrp="1" noChangeArrowheads="1"/>
          </p:cNvSpPr>
          <p:nvPr>
            <p:ph type="dt" sz="half" idx="10"/>
          </p:nvPr>
        </p:nvSpPr>
        <p:spPr/>
        <p:txBody>
          <a:bodyPr/>
          <a:lstStyle>
            <a:lvl1pPr>
              <a:defRPr/>
            </a:lvl1pPr>
          </a:lstStyle>
          <a:p>
            <a:pPr>
              <a:defRPr/>
            </a:pPr>
            <a:fld id="{DABA4E6E-8754-4127-884E-C1354E10F43B}" type="datetime1">
              <a:rPr lang="en-ZA" smtClean="0"/>
              <a:pPr>
                <a:defRPr/>
              </a:pPr>
              <a:t>2018/03/08</a:t>
            </a:fld>
            <a:endParaRPr lang="en-ZA" dirty="0"/>
          </a:p>
        </p:txBody>
      </p:sp>
      <p:sp>
        <p:nvSpPr>
          <p:cNvPr id="4" name="Rectangle 38"/>
          <p:cNvSpPr>
            <a:spLocks noGrp="1" noChangeArrowheads="1"/>
          </p:cNvSpPr>
          <p:nvPr>
            <p:ph type="ftr" sz="quarter" idx="11"/>
          </p:nvPr>
        </p:nvSpPr>
        <p:spPr>
          <a:xfrm>
            <a:off x="3132138" y="6453188"/>
            <a:ext cx="2879725" cy="268287"/>
          </a:xfrm>
          <a:prstGeom prst="rect">
            <a:avLst/>
          </a:prstGeom>
        </p:spPr>
        <p:txBody>
          <a:bodyPr/>
          <a:lstStyle>
            <a:lvl1pPr>
              <a:defRPr>
                <a:latin typeface="Arial" charset="0"/>
                <a:cs typeface="Arial" charset="0"/>
              </a:defRPr>
            </a:lvl1pPr>
          </a:lstStyle>
          <a:p>
            <a:pPr>
              <a:defRPr/>
            </a:pPr>
            <a:endParaRPr lang="en-GB" dirty="0">
              <a:solidFill>
                <a:srgbClr val="003896"/>
              </a:solidFill>
            </a:endParaRPr>
          </a:p>
        </p:txBody>
      </p:sp>
      <p:sp>
        <p:nvSpPr>
          <p:cNvPr id="5" name="Rectangle 39"/>
          <p:cNvSpPr>
            <a:spLocks noGrp="1" noChangeArrowheads="1"/>
          </p:cNvSpPr>
          <p:nvPr>
            <p:ph type="sldNum" sz="quarter" idx="12"/>
          </p:nvPr>
        </p:nvSpPr>
        <p:spPr/>
        <p:txBody>
          <a:bodyPr/>
          <a:lstStyle>
            <a:lvl1pPr>
              <a:defRPr/>
            </a:lvl1pPr>
          </a:lstStyle>
          <a:p>
            <a:pPr>
              <a:defRPr/>
            </a:pPr>
            <a:fld id="{D03ADF57-06AE-44B9-9BAC-11932BF00BEB}" type="slidenum">
              <a:rPr lang="en-ZA"/>
              <a:pPr>
                <a:defRPr/>
              </a:pPr>
              <a:t>‹#›</a:t>
            </a:fld>
            <a:endParaRPr lang="en-ZA" dirty="0"/>
          </a:p>
        </p:txBody>
      </p:sp>
    </p:spTree>
    <p:extLst>
      <p:ext uri="{BB962C8B-B14F-4D97-AF65-F5344CB8AC3E}">
        <p14:creationId xmlns:p14="http://schemas.microsoft.com/office/powerpoint/2010/main" xmlns="" val="337033095"/>
      </p:ext>
    </p:extLst>
  </p:cSld>
  <p:clrMapOvr>
    <a:masterClrMapping/>
  </p:clrMapOvr>
  <p:transition spd="slow">
    <p:fade/>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7"/>
          <p:cNvSpPr>
            <a:spLocks noGrp="1" noChangeArrowheads="1"/>
          </p:cNvSpPr>
          <p:nvPr>
            <p:ph type="dt" sz="half" idx="10"/>
          </p:nvPr>
        </p:nvSpPr>
        <p:spPr/>
        <p:txBody>
          <a:bodyPr/>
          <a:lstStyle>
            <a:lvl1pPr>
              <a:defRPr/>
            </a:lvl1pPr>
          </a:lstStyle>
          <a:p>
            <a:pPr>
              <a:defRPr/>
            </a:pPr>
            <a:fld id="{6034F9BF-5F28-448D-822D-AE40A9F0E788}" type="datetime1">
              <a:rPr lang="en-ZA" smtClean="0"/>
              <a:pPr>
                <a:defRPr/>
              </a:pPr>
              <a:t>2018/03/08</a:t>
            </a:fld>
            <a:endParaRPr lang="en-ZA" dirty="0"/>
          </a:p>
        </p:txBody>
      </p:sp>
      <p:sp>
        <p:nvSpPr>
          <p:cNvPr id="6" name="Rectangle 38"/>
          <p:cNvSpPr>
            <a:spLocks noGrp="1" noChangeArrowheads="1"/>
          </p:cNvSpPr>
          <p:nvPr>
            <p:ph type="ftr" sz="quarter" idx="11"/>
          </p:nvPr>
        </p:nvSpPr>
        <p:spPr>
          <a:xfrm>
            <a:off x="3132138" y="6453188"/>
            <a:ext cx="2879725" cy="268287"/>
          </a:xfrm>
          <a:prstGeom prst="rect">
            <a:avLst/>
          </a:prstGeom>
        </p:spPr>
        <p:txBody>
          <a:bodyPr/>
          <a:lstStyle>
            <a:lvl1pPr>
              <a:defRPr>
                <a:latin typeface="Arial" charset="0"/>
                <a:cs typeface="Arial" charset="0"/>
              </a:defRPr>
            </a:lvl1pPr>
          </a:lstStyle>
          <a:p>
            <a:pPr>
              <a:defRPr/>
            </a:pPr>
            <a:endParaRPr lang="en-GB" dirty="0">
              <a:solidFill>
                <a:srgbClr val="003896"/>
              </a:solidFill>
            </a:endParaRPr>
          </a:p>
        </p:txBody>
      </p:sp>
      <p:sp>
        <p:nvSpPr>
          <p:cNvPr id="7" name="Rectangle 39"/>
          <p:cNvSpPr>
            <a:spLocks noGrp="1" noChangeArrowheads="1"/>
          </p:cNvSpPr>
          <p:nvPr>
            <p:ph type="sldNum" sz="quarter" idx="12"/>
          </p:nvPr>
        </p:nvSpPr>
        <p:spPr/>
        <p:txBody>
          <a:bodyPr/>
          <a:lstStyle>
            <a:lvl1pPr>
              <a:defRPr/>
            </a:lvl1pPr>
          </a:lstStyle>
          <a:p>
            <a:pPr>
              <a:defRPr/>
            </a:pPr>
            <a:fld id="{1A2CD05E-970B-4E9D-B43D-65746703D554}" type="slidenum">
              <a:rPr lang="en-ZA"/>
              <a:pPr>
                <a:defRPr/>
              </a:pPr>
              <a:t>‹#›</a:t>
            </a:fld>
            <a:endParaRPr lang="en-ZA" dirty="0"/>
          </a:p>
        </p:txBody>
      </p:sp>
    </p:spTree>
    <p:extLst>
      <p:ext uri="{BB962C8B-B14F-4D97-AF65-F5344CB8AC3E}">
        <p14:creationId xmlns:p14="http://schemas.microsoft.com/office/powerpoint/2010/main" xmlns="" val="3299159378"/>
      </p:ext>
    </p:extLst>
  </p:cSld>
  <p:clrMapOvr>
    <a:masterClrMapping/>
  </p:clrMapOvr>
  <p:transition spd="slow">
    <p:fade/>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7"/>
          <p:cNvSpPr>
            <a:spLocks noGrp="1" noChangeArrowheads="1"/>
          </p:cNvSpPr>
          <p:nvPr>
            <p:ph type="dt" sz="half" idx="10"/>
          </p:nvPr>
        </p:nvSpPr>
        <p:spPr/>
        <p:txBody>
          <a:bodyPr/>
          <a:lstStyle>
            <a:lvl1pPr>
              <a:defRPr/>
            </a:lvl1pPr>
          </a:lstStyle>
          <a:p>
            <a:pPr>
              <a:defRPr/>
            </a:pPr>
            <a:fld id="{B1092310-E5F0-45FE-85AF-E94AA405D2E8}" type="datetime1">
              <a:rPr lang="en-ZA" smtClean="0"/>
              <a:pPr>
                <a:defRPr/>
              </a:pPr>
              <a:t>2018/03/08</a:t>
            </a:fld>
            <a:endParaRPr lang="en-ZA" dirty="0"/>
          </a:p>
        </p:txBody>
      </p:sp>
      <p:sp>
        <p:nvSpPr>
          <p:cNvPr id="6" name="Rectangle 38"/>
          <p:cNvSpPr>
            <a:spLocks noGrp="1" noChangeArrowheads="1"/>
          </p:cNvSpPr>
          <p:nvPr>
            <p:ph type="ftr" sz="quarter" idx="11"/>
          </p:nvPr>
        </p:nvSpPr>
        <p:spPr>
          <a:xfrm>
            <a:off x="3132138" y="6453188"/>
            <a:ext cx="2879725" cy="268287"/>
          </a:xfrm>
          <a:prstGeom prst="rect">
            <a:avLst/>
          </a:prstGeom>
        </p:spPr>
        <p:txBody>
          <a:bodyPr/>
          <a:lstStyle>
            <a:lvl1pPr>
              <a:defRPr>
                <a:latin typeface="Arial" charset="0"/>
                <a:cs typeface="Arial" charset="0"/>
              </a:defRPr>
            </a:lvl1pPr>
          </a:lstStyle>
          <a:p>
            <a:pPr>
              <a:defRPr/>
            </a:pPr>
            <a:endParaRPr lang="en-GB" dirty="0">
              <a:solidFill>
                <a:srgbClr val="003896"/>
              </a:solidFill>
            </a:endParaRPr>
          </a:p>
        </p:txBody>
      </p:sp>
      <p:sp>
        <p:nvSpPr>
          <p:cNvPr id="7" name="Rectangle 39"/>
          <p:cNvSpPr>
            <a:spLocks noGrp="1" noChangeArrowheads="1"/>
          </p:cNvSpPr>
          <p:nvPr>
            <p:ph type="sldNum" sz="quarter" idx="12"/>
          </p:nvPr>
        </p:nvSpPr>
        <p:spPr/>
        <p:txBody>
          <a:bodyPr/>
          <a:lstStyle>
            <a:lvl1pPr>
              <a:defRPr/>
            </a:lvl1pPr>
          </a:lstStyle>
          <a:p>
            <a:pPr>
              <a:defRPr/>
            </a:pPr>
            <a:fld id="{F68C7594-0F8B-4318-926E-5034C18FDB73}" type="slidenum">
              <a:rPr lang="en-ZA"/>
              <a:pPr>
                <a:defRPr/>
              </a:pPr>
              <a:t>‹#›</a:t>
            </a:fld>
            <a:endParaRPr lang="en-ZA" dirty="0"/>
          </a:p>
        </p:txBody>
      </p:sp>
    </p:spTree>
    <p:extLst>
      <p:ext uri="{BB962C8B-B14F-4D97-AF65-F5344CB8AC3E}">
        <p14:creationId xmlns:p14="http://schemas.microsoft.com/office/powerpoint/2010/main" xmlns="" val="2364605093"/>
      </p:ext>
    </p:extLst>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pic>
        <p:nvPicPr>
          <p:cNvPr id="4" name="Picture 43" descr="logo small"/>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7662863" y="341313"/>
            <a:ext cx="1173162" cy="295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17" descr="topsolid"/>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7591425" cy="969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3012" name="Rectangle 2"/>
          <p:cNvSpPr>
            <a:spLocks noGrp="1" noChangeArrowheads="1"/>
          </p:cNvSpPr>
          <p:nvPr>
            <p:ph type="ctrTitle"/>
          </p:nvPr>
        </p:nvSpPr>
        <p:spPr>
          <a:xfrm>
            <a:off x="685800" y="2130425"/>
            <a:ext cx="7772400" cy="1470025"/>
          </a:xfrm>
        </p:spPr>
        <p:txBody>
          <a:bodyPr/>
          <a:lstStyle>
            <a:lvl1pPr>
              <a:defRPr smtClean="0"/>
            </a:lvl1pPr>
          </a:lstStyle>
          <a:p>
            <a:pPr lvl="0"/>
            <a:r>
              <a:rPr lang="en-GB" noProof="0" smtClean="0"/>
              <a:t>Click to edit Master title style</a:t>
            </a:r>
          </a:p>
        </p:txBody>
      </p:sp>
      <p:sp>
        <p:nvSpPr>
          <p:cNvPr id="43013" name="Rectangle 3"/>
          <p:cNvSpPr>
            <a:spLocks noGrp="1" noChangeArrowheads="1"/>
          </p:cNvSpPr>
          <p:nvPr>
            <p:ph type="subTitle" idx="1"/>
          </p:nvPr>
        </p:nvSpPr>
        <p:spPr>
          <a:xfrm>
            <a:off x="1371600" y="3886200"/>
            <a:ext cx="6400800" cy="1752600"/>
          </a:xfrm>
        </p:spPr>
        <p:txBody>
          <a:bodyPr/>
          <a:lstStyle>
            <a:lvl1pPr marL="0" indent="0" algn="ctr">
              <a:buFontTx/>
              <a:buNone/>
              <a:defRPr smtClean="0"/>
            </a:lvl1pPr>
          </a:lstStyle>
          <a:p>
            <a:pPr lvl="0"/>
            <a:r>
              <a:rPr lang="en-GB" noProof="0" smtClean="0"/>
              <a:t>Click to edit Master subtitle style</a:t>
            </a:r>
          </a:p>
        </p:txBody>
      </p:sp>
      <p:sp>
        <p:nvSpPr>
          <p:cNvPr id="6" name="Rectangle 37"/>
          <p:cNvSpPr>
            <a:spLocks noGrp="1" noChangeArrowheads="1"/>
          </p:cNvSpPr>
          <p:nvPr>
            <p:ph type="dt" sz="half" idx="10"/>
          </p:nvPr>
        </p:nvSpPr>
        <p:spPr>
          <a:xfrm>
            <a:off x="457200" y="6245225"/>
            <a:ext cx="2133600" cy="476250"/>
          </a:xfrm>
        </p:spPr>
        <p:txBody>
          <a:bodyPr/>
          <a:lstStyle>
            <a:lvl1pPr>
              <a:defRPr sz="1000">
                <a:solidFill>
                  <a:srgbClr val="83725B"/>
                </a:solidFill>
              </a:defRPr>
            </a:lvl1pPr>
          </a:lstStyle>
          <a:p>
            <a:pPr>
              <a:defRPr/>
            </a:pPr>
            <a:fld id="{20D78A42-1FA4-41A4-B353-6A3F3956ACB2}" type="datetime1">
              <a:rPr lang="en-ZA" smtClean="0"/>
              <a:pPr>
                <a:defRPr/>
              </a:pPr>
              <a:t>2018/03/08</a:t>
            </a:fld>
            <a:endParaRPr lang="en-ZA" dirty="0"/>
          </a:p>
        </p:txBody>
      </p:sp>
      <p:sp>
        <p:nvSpPr>
          <p:cNvPr id="7" name="Rectangle 38"/>
          <p:cNvSpPr>
            <a:spLocks noGrp="1" noChangeArrowheads="1"/>
          </p:cNvSpPr>
          <p:nvPr>
            <p:ph type="ftr" sz="quarter" idx="11"/>
          </p:nvPr>
        </p:nvSpPr>
        <p:spPr>
          <a:xfrm>
            <a:off x="3124200" y="6245225"/>
            <a:ext cx="2895600" cy="476250"/>
          </a:xfrm>
          <a:prstGeom prst="rect">
            <a:avLst/>
          </a:prstGeom>
        </p:spPr>
        <p:txBody>
          <a:bodyPr/>
          <a:lstStyle>
            <a:lvl1pPr eaLnBrk="1" hangingPunct="1">
              <a:defRPr>
                <a:solidFill>
                  <a:srgbClr val="003896"/>
                </a:solidFill>
                <a:latin typeface="Arial" charset="0"/>
                <a:cs typeface="Arial" charset="0"/>
              </a:defRPr>
            </a:lvl1pPr>
          </a:lstStyle>
          <a:p>
            <a:pPr>
              <a:defRPr/>
            </a:pPr>
            <a:endParaRPr lang="en-GB"/>
          </a:p>
        </p:txBody>
      </p:sp>
      <p:sp>
        <p:nvSpPr>
          <p:cNvPr id="8" name="Rectangle 39"/>
          <p:cNvSpPr>
            <a:spLocks noGrp="1" noChangeArrowheads="1"/>
          </p:cNvSpPr>
          <p:nvPr>
            <p:ph type="sldNum" sz="quarter" idx="12"/>
          </p:nvPr>
        </p:nvSpPr>
        <p:spPr>
          <a:xfrm>
            <a:off x="6553200" y="6245225"/>
            <a:ext cx="2133600" cy="476250"/>
          </a:xfrm>
        </p:spPr>
        <p:txBody>
          <a:bodyPr/>
          <a:lstStyle>
            <a:lvl1pPr algn="r">
              <a:defRPr/>
            </a:lvl1pPr>
          </a:lstStyle>
          <a:p>
            <a:pPr>
              <a:defRPr/>
            </a:pPr>
            <a:fld id="{589445A2-C065-4771-AE6A-F5F70423EABC}" type="slidenum">
              <a:rPr lang="en-ZA" altLang="en-US"/>
              <a:pPr>
                <a:defRPr/>
              </a:pPr>
              <a:t>‹#›</a:t>
            </a:fld>
            <a:endParaRPr lang="en-ZA" altLang="en-US" dirty="0"/>
          </a:p>
        </p:txBody>
      </p:sp>
    </p:spTree>
    <p:extLst>
      <p:ext uri="{BB962C8B-B14F-4D97-AF65-F5344CB8AC3E}">
        <p14:creationId xmlns:p14="http://schemas.microsoft.com/office/powerpoint/2010/main" xmlns="" val="2927865445"/>
      </p:ext>
    </p:extLst>
  </p:cSld>
  <p:clrMapOvr>
    <a:masterClrMapping/>
  </p:clrMapOvr>
  <p:transition spd="slow">
    <p:fade/>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7"/>
          <p:cNvSpPr>
            <a:spLocks noGrp="1" noChangeArrowheads="1"/>
          </p:cNvSpPr>
          <p:nvPr>
            <p:ph type="dt" sz="half" idx="10"/>
          </p:nvPr>
        </p:nvSpPr>
        <p:spPr/>
        <p:txBody>
          <a:bodyPr/>
          <a:lstStyle>
            <a:lvl1pPr>
              <a:defRPr/>
            </a:lvl1pPr>
          </a:lstStyle>
          <a:p>
            <a:pPr>
              <a:defRPr/>
            </a:pPr>
            <a:fld id="{D9816A39-63F1-4887-995A-C106D60B16A6}" type="datetime1">
              <a:rPr lang="en-ZA" smtClean="0"/>
              <a:pPr>
                <a:defRPr/>
              </a:pPr>
              <a:t>2018/03/08</a:t>
            </a:fld>
            <a:endParaRPr lang="en-ZA" dirty="0"/>
          </a:p>
        </p:txBody>
      </p:sp>
      <p:sp>
        <p:nvSpPr>
          <p:cNvPr id="5" name="Rectangle 38"/>
          <p:cNvSpPr>
            <a:spLocks noGrp="1" noChangeArrowheads="1"/>
          </p:cNvSpPr>
          <p:nvPr>
            <p:ph type="ftr" sz="quarter" idx="11"/>
          </p:nvPr>
        </p:nvSpPr>
        <p:spPr>
          <a:xfrm>
            <a:off x="3132138" y="6453188"/>
            <a:ext cx="2879725" cy="268287"/>
          </a:xfrm>
          <a:prstGeom prst="rect">
            <a:avLst/>
          </a:prstGeom>
        </p:spPr>
        <p:txBody>
          <a:bodyPr/>
          <a:lstStyle>
            <a:lvl1pPr>
              <a:defRPr>
                <a:latin typeface="Arial" charset="0"/>
                <a:cs typeface="Arial" charset="0"/>
              </a:defRPr>
            </a:lvl1pPr>
          </a:lstStyle>
          <a:p>
            <a:pPr>
              <a:defRPr/>
            </a:pPr>
            <a:endParaRPr lang="en-GB" dirty="0">
              <a:solidFill>
                <a:srgbClr val="003896"/>
              </a:solidFill>
            </a:endParaRPr>
          </a:p>
        </p:txBody>
      </p:sp>
      <p:sp>
        <p:nvSpPr>
          <p:cNvPr id="6" name="Rectangle 39"/>
          <p:cNvSpPr>
            <a:spLocks noGrp="1" noChangeArrowheads="1"/>
          </p:cNvSpPr>
          <p:nvPr>
            <p:ph type="sldNum" sz="quarter" idx="12"/>
          </p:nvPr>
        </p:nvSpPr>
        <p:spPr/>
        <p:txBody>
          <a:bodyPr/>
          <a:lstStyle>
            <a:lvl1pPr>
              <a:defRPr/>
            </a:lvl1pPr>
          </a:lstStyle>
          <a:p>
            <a:pPr>
              <a:defRPr/>
            </a:pPr>
            <a:fld id="{9EA3F2C0-8312-4329-8A39-C8E925B43F30}" type="slidenum">
              <a:rPr lang="en-ZA"/>
              <a:pPr>
                <a:defRPr/>
              </a:pPr>
              <a:t>‹#›</a:t>
            </a:fld>
            <a:endParaRPr lang="en-ZA" dirty="0"/>
          </a:p>
        </p:txBody>
      </p:sp>
    </p:spTree>
    <p:extLst>
      <p:ext uri="{BB962C8B-B14F-4D97-AF65-F5344CB8AC3E}">
        <p14:creationId xmlns:p14="http://schemas.microsoft.com/office/powerpoint/2010/main" xmlns="" val="3647726143"/>
      </p:ext>
    </p:extLst>
  </p:cSld>
  <p:clrMapOvr>
    <a:masterClrMapping/>
  </p:clrMapOvr>
  <p:transition spd="slow">
    <p:fade/>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Rectangle 3"/>
          <p:cNvSpPr/>
          <p:nvPr userDrawn="1"/>
        </p:nvSpPr>
        <p:spPr>
          <a:xfrm>
            <a:off x="8221663" y="6165850"/>
            <a:ext cx="647700" cy="5270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dirty="0">
              <a:solidFill>
                <a:srgbClr val="FFFFFF"/>
              </a:solidFill>
            </a:endParaRPr>
          </a:p>
        </p:txBody>
      </p:sp>
      <p:sp>
        <p:nvSpPr>
          <p:cNvPr id="2" name="Vertical Title 1"/>
          <p:cNvSpPr>
            <a:spLocks noGrp="1"/>
          </p:cNvSpPr>
          <p:nvPr>
            <p:ph type="title" orient="vert"/>
          </p:nvPr>
        </p:nvSpPr>
        <p:spPr>
          <a:xfrm>
            <a:off x="6721475" y="166688"/>
            <a:ext cx="2093913" cy="63150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36563" y="166688"/>
            <a:ext cx="6132512" cy="63150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7"/>
          <p:cNvSpPr>
            <a:spLocks noGrp="1" noChangeArrowheads="1"/>
          </p:cNvSpPr>
          <p:nvPr>
            <p:ph type="dt" sz="half" idx="10"/>
          </p:nvPr>
        </p:nvSpPr>
        <p:spPr/>
        <p:txBody>
          <a:bodyPr/>
          <a:lstStyle>
            <a:lvl1pPr>
              <a:defRPr/>
            </a:lvl1pPr>
          </a:lstStyle>
          <a:p>
            <a:pPr>
              <a:defRPr/>
            </a:pPr>
            <a:fld id="{EDC14F8E-E67A-42BB-A7FB-BA20DC96FE99}" type="datetime1">
              <a:rPr lang="en-ZA" smtClean="0"/>
              <a:pPr>
                <a:defRPr/>
              </a:pPr>
              <a:t>2018/03/08</a:t>
            </a:fld>
            <a:endParaRPr lang="en-ZA" dirty="0"/>
          </a:p>
        </p:txBody>
      </p:sp>
      <p:sp>
        <p:nvSpPr>
          <p:cNvPr id="6" name="Rectangle 38"/>
          <p:cNvSpPr>
            <a:spLocks noGrp="1" noChangeArrowheads="1"/>
          </p:cNvSpPr>
          <p:nvPr>
            <p:ph type="ftr" sz="quarter" idx="11"/>
          </p:nvPr>
        </p:nvSpPr>
        <p:spPr>
          <a:xfrm>
            <a:off x="3132138" y="6453188"/>
            <a:ext cx="2879725" cy="268287"/>
          </a:xfrm>
          <a:prstGeom prst="rect">
            <a:avLst/>
          </a:prstGeom>
        </p:spPr>
        <p:txBody>
          <a:bodyPr/>
          <a:lstStyle>
            <a:lvl1pPr>
              <a:defRPr>
                <a:latin typeface="Arial" charset="0"/>
                <a:cs typeface="Arial" charset="0"/>
              </a:defRPr>
            </a:lvl1pPr>
          </a:lstStyle>
          <a:p>
            <a:pPr>
              <a:defRPr/>
            </a:pPr>
            <a:endParaRPr lang="en-GB" dirty="0">
              <a:solidFill>
                <a:srgbClr val="003896"/>
              </a:solidFill>
            </a:endParaRPr>
          </a:p>
        </p:txBody>
      </p:sp>
      <p:sp>
        <p:nvSpPr>
          <p:cNvPr id="7" name="Rectangle 39"/>
          <p:cNvSpPr>
            <a:spLocks noGrp="1" noChangeArrowheads="1"/>
          </p:cNvSpPr>
          <p:nvPr>
            <p:ph type="sldNum" sz="quarter" idx="12"/>
          </p:nvPr>
        </p:nvSpPr>
        <p:spPr/>
        <p:txBody>
          <a:bodyPr/>
          <a:lstStyle>
            <a:lvl1pPr>
              <a:defRPr/>
            </a:lvl1pPr>
          </a:lstStyle>
          <a:p>
            <a:pPr>
              <a:defRPr/>
            </a:pPr>
            <a:fld id="{5E354CDF-DA42-48D6-9590-C88FC0A78850}" type="slidenum">
              <a:rPr lang="en-ZA"/>
              <a:pPr>
                <a:defRPr/>
              </a:pPr>
              <a:t>‹#›</a:t>
            </a:fld>
            <a:endParaRPr lang="en-ZA" dirty="0"/>
          </a:p>
        </p:txBody>
      </p:sp>
    </p:spTree>
    <p:extLst>
      <p:ext uri="{BB962C8B-B14F-4D97-AF65-F5344CB8AC3E}">
        <p14:creationId xmlns:p14="http://schemas.microsoft.com/office/powerpoint/2010/main" xmlns="" val="2943180971"/>
      </p:ext>
    </p:extLst>
  </p:cSld>
  <p:clrMapOvr>
    <a:masterClrMapping/>
  </p:clrMapOvr>
  <p:transition spd="slow">
    <p:fade/>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3" name="Rectangle 2"/>
          <p:cNvSpPr/>
          <p:nvPr userDrawn="1"/>
        </p:nvSpPr>
        <p:spPr>
          <a:xfrm>
            <a:off x="8221663" y="6165850"/>
            <a:ext cx="647700" cy="5270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dirty="0">
              <a:solidFill>
                <a:srgbClr val="FFFFFF"/>
              </a:solidFill>
            </a:endParaRPr>
          </a:p>
        </p:txBody>
      </p:sp>
      <p:sp>
        <p:nvSpPr>
          <p:cNvPr id="2" name="Content Placeholder 1"/>
          <p:cNvSpPr>
            <a:spLocks noGrp="1"/>
          </p:cNvSpPr>
          <p:nvPr>
            <p:ph/>
          </p:nvPr>
        </p:nvSpPr>
        <p:spPr>
          <a:xfrm>
            <a:off x="436563" y="166688"/>
            <a:ext cx="8378825" cy="63150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7"/>
          <p:cNvSpPr>
            <a:spLocks noGrp="1" noChangeArrowheads="1"/>
          </p:cNvSpPr>
          <p:nvPr>
            <p:ph type="dt" sz="half" idx="10"/>
          </p:nvPr>
        </p:nvSpPr>
        <p:spPr/>
        <p:txBody>
          <a:bodyPr/>
          <a:lstStyle>
            <a:lvl1pPr>
              <a:defRPr/>
            </a:lvl1pPr>
          </a:lstStyle>
          <a:p>
            <a:pPr>
              <a:defRPr/>
            </a:pPr>
            <a:fld id="{079882A7-9AAE-4053-BC98-9BE4204BF438}" type="datetime1">
              <a:rPr lang="en-ZA" smtClean="0"/>
              <a:pPr>
                <a:defRPr/>
              </a:pPr>
              <a:t>2018/03/08</a:t>
            </a:fld>
            <a:endParaRPr lang="en-ZA" dirty="0"/>
          </a:p>
        </p:txBody>
      </p:sp>
      <p:sp>
        <p:nvSpPr>
          <p:cNvPr id="5" name="Rectangle 38"/>
          <p:cNvSpPr>
            <a:spLocks noGrp="1" noChangeArrowheads="1"/>
          </p:cNvSpPr>
          <p:nvPr>
            <p:ph type="ftr" sz="quarter" idx="11"/>
          </p:nvPr>
        </p:nvSpPr>
        <p:spPr>
          <a:xfrm>
            <a:off x="3132138" y="6453188"/>
            <a:ext cx="2879725" cy="268287"/>
          </a:xfrm>
          <a:prstGeom prst="rect">
            <a:avLst/>
          </a:prstGeom>
        </p:spPr>
        <p:txBody>
          <a:bodyPr/>
          <a:lstStyle>
            <a:lvl1pPr>
              <a:defRPr>
                <a:latin typeface="Arial" charset="0"/>
                <a:cs typeface="Arial" charset="0"/>
              </a:defRPr>
            </a:lvl1pPr>
          </a:lstStyle>
          <a:p>
            <a:pPr>
              <a:defRPr/>
            </a:pPr>
            <a:endParaRPr lang="en-GB" dirty="0">
              <a:solidFill>
                <a:srgbClr val="003896"/>
              </a:solidFill>
            </a:endParaRPr>
          </a:p>
        </p:txBody>
      </p:sp>
      <p:sp>
        <p:nvSpPr>
          <p:cNvPr id="6" name="Rectangle 39"/>
          <p:cNvSpPr>
            <a:spLocks noGrp="1" noChangeArrowheads="1"/>
          </p:cNvSpPr>
          <p:nvPr>
            <p:ph type="sldNum" sz="quarter" idx="12"/>
          </p:nvPr>
        </p:nvSpPr>
        <p:spPr/>
        <p:txBody>
          <a:bodyPr/>
          <a:lstStyle>
            <a:lvl1pPr>
              <a:defRPr/>
            </a:lvl1pPr>
          </a:lstStyle>
          <a:p>
            <a:pPr>
              <a:defRPr/>
            </a:pPr>
            <a:fld id="{BB81CFD2-B381-4261-8FE4-1013E872B1CC}" type="slidenum">
              <a:rPr lang="en-ZA"/>
              <a:pPr>
                <a:defRPr/>
              </a:pPr>
              <a:t>‹#›</a:t>
            </a:fld>
            <a:endParaRPr lang="en-ZA" dirty="0"/>
          </a:p>
        </p:txBody>
      </p:sp>
    </p:spTree>
    <p:extLst>
      <p:ext uri="{BB962C8B-B14F-4D97-AF65-F5344CB8AC3E}">
        <p14:creationId xmlns:p14="http://schemas.microsoft.com/office/powerpoint/2010/main" xmlns="" val="449852680"/>
      </p:ext>
    </p:extLst>
  </p:cSld>
  <p:clrMapOvr>
    <a:masterClrMapping/>
  </p:clrMapOvr>
  <p:transition spd="slow">
    <p:fade/>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pic>
        <p:nvPicPr>
          <p:cNvPr id="4" name="Picture 43" descr="logo small"/>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7662863" y="341313"/>
            <a:ext cx="1173162" cy="295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17" descr="topsolid"/>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7591425" cy="969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3012" name="Rectangle 2"/>
          <p:cNvSpPr>
            <a:spLocks noGrp="1" noChangeArrowheads="1"/>
          </p:cNvSpPr>
          <p:nvPr>
            <p:ph type="ctrTitle"/>
          </p:nvPr>
        </p:nvSpPr>
        <p:spPr>
          <a:xfrm>
            <a:off x="685800" y="2130425"/>
            <a:ext cx="7772400" cy="1470025"/>
          </a:xfrm>
        </p:spPr>
        <p:txBody>
          <a:bodyPr/>
          <a:lstStyle>
            <a:lvl1pPr>
              <a:defRPr smtClean="0"/>
            </a:lvl1pPr>
          </a:lstStyle>
          <a:p>
            <a:pPr lvl="0"/>
            <a:r>
              <a:rPr lang="en-GB" noProof="0" smtClean="0"/>
              <a:t>Click to edit Master title style</a:t>
            </a:r>
          </a:p>
        </p:txBody>
      </p:sp>
      <p:sp>
        <p:nvSpPr>
          <p:cNvPr id="43013" name="Rectangle 3"/>
          <p:cNvSpPr>
            <a:spLocks noGrp="1" noChangeArrowheads="1"/>
          </p:cNvSpPr>
          <p:nvPr>
            <p:ph type="subTitle" idx="1"/>
          </p:nvPr>
        </p:nvSpPr>
        <p:spPr>
          <a:xfrm>
            <a:off x="1371600" y="3886200"/>
            <a:ext cx="6400800" cy="1752600"/>
          </a:xfrm>
        </p:spPr>
        <p:txBody>
          <a:bodyPr/>
          <a:lstStyle>
            <a:lvl1pPr marL="0" indent="0" algn="ctr">
              <a:buFontTx/>
              <a:buNone/>
              <a:defRPr smtClean="0"/>
            </a:lvl1pPr>
          </a:lstStyle>
          <a:p>
            <a:pPr lvl="0"/>
            <a:r>
              <a:rPr lang="en-GB" noProof="0" smtClean="0"/>
              <a:t>Click to edit Master subtitle style</a:t>
            </a:r>
          </a:p>
        </p:txBody>
      </p:sp>
      <p:sp>
        <p:nvSpPr>
          <p:cNvPr id="6" name="Rectangle 37"/>
          <p:cNvSpPr>
            <a:spLocks noGrp="1" noChangeArrowheads="1"/>
          </p:cNvSpPr>
          <p:nvPr>
            <p:ph type="dt" sz="half" idx="10"/>
          </p:nvPr>
        </p:nvSpPr>
        <p:spPr>
          <a:xfrm>
            <a:off x="457200" y="6245225"/>
            <a:ext cx="2133600" cy="476250"/>
          </a:xfrm>
        </p:spPr>
        <p:txBody>
          <a:bodyPr/>
          <a:lstStyle>
            <a:lvl1pPr>
              <a:defRPr sz="1000">
                <a:solidFill>
                  <a:srgbClr val="83725B"/>
                </a:solidFill>
              </a:defRPr>
            </a:lvl1pPr>
          </a:lstStyle>
          <a:p>
            <a:pPr>
              <a:defRPr/>
            </a:pPr>
            <a:fld id="{A0C2E434-191C-4AF3-A19F-81D9CFC60E58}" type="datetime1">
              <a:rPr lang="en-ZA" smtClean="0"/>
              <a:pPr>
                <a:defRPr/>
              </a:pPr>
              <a:t>2018/03/08</a:t>
            </a:fld>
            <a:endParaRPr lang="en-ZA" dirty="0"/>
          </a:p>
        </p:txBody>
      </p:sp>
      <p:sp>
        <p:nvSpPr>
          <p:cNvPr id="7" name="Rectangle 38"/>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a:defRPr/>
            </a:pPr>
            <a:endParaRPr lang="en-GB">
              <a:solidFill>
                <a:srgbClr val="003896"/>
              </a:solidFill>
            </a:endParaRPr>
          </a:p>
        </p:txBody>
      </p:sp>
      <p:sp>
        <p:nvSpPr>
          <p:cNvPr id="8" name="Rectangle 39"/>
          <p:cNvSpPr>
            <a:spLocks noGrp="1" noChangeArrowheads="1"/>
          </p:cNvSpPr>
          <p:nvPr>
            <p:ph type="sldNum" sz="quarter" idx="12"/>
          </p:nvPr>
        </p:nvSpPr>
        <p:spPr>
          <a:xfrm>
            <a:off x="6553200" y="6245225"/>
            <a:ext cx="2133600" cy="476250"/>
          </a:xfrm>
        </p:spPr>
        <p:txBody>
          <a:bodyPr/>
          <a:lstStyle>
            <a:lvl1pPr algn="r">
              <a:defRPr sz="1000">
                <a:solidFill>
                  <a:srgbClr val="83725B"/>
                </a:solidFill>
              </a:defRPr>
            </a:lvl1pPr>
          </a:lstStyle>
          <a:p>
            <a:pPr>
              <a:defRPr/>
            </a:pPr>
            <a:fld id="{8B47726C-6144-4EA5-83CE-C108C4491245}" type="slidenum">
              <a:rPr lang="en-ZA"/>
              <a:pPr>
                <a:defRPr/>
              </a:pPr>
              <a:t>‹#›</a:t>
            </a:fld>
            <a:endParaRPr lang="en-ZA" dirty="0"/>
          </a:p>
        </p:txBody>
      </p:sp>
    </p:spTree>
    <p:extLst>
      <p:ext uri="{BB962C8B-B14F-4D97-AF65-F5344CB8AC3E}">
        <p14:creationId xmlns:p14="http://schemas.microsoft.com/office/powerpoint/2010/main" xmlns="" val="2835651936"/>
      </p:ext>
    </p:extLst>
  </p:cSld>
  <p:clrMapOvr>
    <a:masterClrMapping/>
  </p:clrMapOvr>
  <p:transition spd="slow">
    <p:fade/>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50"/>
          <p:cNvGrpSpPr>
            <a:grpSpLocks/>
          </p:cNvGrpSpPr>
          <p:nvPr userDrawn="1"/>
        </p:nvGrpSpPr>
        <p:grpSpPr bwMode="auto">
          <a:xfrm>
            <a:off x="-4763" y="0"/>
            <a:ext cx="9148763" cy="6858000"/>
            <a:chOff x="-3" y="0"/>
            <a:chExt cx="5763" cy="4320"/>
          </a:xfrm>
        </p:grpSpPr>
        <p:pic>
          <p:nvPicPr>
            <p:cNvPr id="5" name="Picture 148" descr="logo small"/>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4088" y="326"/>
              <a:ext cx="1352" cy="3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91"/>
            <p:cNvSpPr>
              <a:spLocks noChangeArrowheads="1"/>
            </p:cNvSpPr>
            <p:nvPr userDrawn="1"/>
          </p:nvSpPr>
          <p:spPr bwMode="auto">
            <a:xfrm>
              <a:off x="-3" y="0"/>
              <a:ext cx="5763" cy="4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pic>
          <p:nvPicPr>
            <p:cNvPr id="7" name="Picture 23" descr="dd"/>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3" y="0"/>
              <a:ext cx="1150" cy="4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Oval 101"/>
            <p:cNvSpPr>
              <a:spLocks noChangeArrowheads="1"/>
            </p:cNvSpPr>
            <p:nvPr userDrawn="1"/>
          </p:nvSpPr>
          <p:spPr bwMode="auto">
            <a:xfrm>
              <a:off x="232" y="819"/>
              <a:ext cx="1448" cy="1447"/>
            </a:xfrm>
            <a:prstGeom prst="ellipse">
              <a:avLst/>
            </a:prstGeom>
            <a:solidFill>
              <a:srgbClr val="83725B"/>
            </a:solidFill>
            <a:ln w="9525">
              <a:solidFill>
                <a:srgbClr val="83725B"/>
              </a:solidFill>
              <a:round/>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9" name="Oval 102" descr="coolers"/>
            <p:cNvSpPr>
              <a:spLocks noChangeArrowheads="1"/>
            </p:cNvSpPr>
            <p:nvPr userDrawn="1"/>
          </p:nvSpPr>
          <p:spPr bwMode="auto">
            <a:xfrm>
              <a:off x="275" y="858"/>
              <a:ext cx="1362" cy="1369"/>
            </a:xfrm>
            <a:prstGeom prst="ellipse">
              <a:avLst/>
            </a:prstGeom>
            <a:blipFill dpi="0" rotWithShape="1">
              <a:blip r:embed="rId4" cstate="print"/>
              <a:srcRect/>
              <a:stretch>
                <a:fillRect/>
              </a:stretch>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10" name="Oval 103"/>
            <p:cNvSpPr>
              <a:spLocks noChangeArrowheads="1"/>
            </p:cNvSpPr>
            <p:nvPr userDrawn="1"/>
          </p:nvSpPr>
          <p:spPr bwMode="auto">
            <a:xfrm>
              <a:off x="217" y="772"/>
              <a:ext cx="1486"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11" name="Oval 104"/>
            <p:cNvSpPr>
              <a:spLocks noChangeArrowheads="1"/>
            </p:cNvSpPr>
            <p:nvPr userDrawn="1"/>
          </p:nvSpPr>
          <p:spPr bwMode="auto">
            <a:xfrm>
              <a:off x="162" y="772"/>
              <a:ext cx="1487"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12" name="Oval 105"/>
            <p:cNvSpPr>
              <a:spLocks noChangeArrowheads="1"/>
            </p:cNvSpPr>
            <p:nvPr userDrawn="1"/>
          </p:nvSpPr>
          <p:spPr bwMode="auto">
            <a:xfrm>
              <a:off x="240" y="803"/>
              <a:ext cx="1486"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13" name="Oval 106"/>
            <p:cNvSpPr>
              <a:spLocks noChangeArrowheads="1"/>
            </p:cNvSpPr>
            <p:nvPr userDrawn="1"/>
          </p:nvSpPr>
          <p:spPr bwMode="auto">
            <a:xfrm>
              <a:off x="194"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14" name="Oval 107"/>
            <p:cNvSpPr>
              <a:spLocks noChangeArrowheads="1"/>
            </p:cNvSpPr>
            <p:nvPr userDrawn="1"/>
          </p:nvSpPr>
          <p:spPr bwMode="auto">
            <a:xfrm>
              <a:off x="279"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15" name="Oval 108"/>
            <p:cNvSpPr>
              <a:spLocks noChangeArrowheads="1"/>
            </p:cNvSpPr>
            <p:nvPr userDrawn="1"/>
          </p:nvSpPr>
          <p:spPr bwMode="auto">
            <a:xfrm>
              <a:off x="108"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16" name="Oval 109"/>
            <p:cNvSpPr>
              <a:spLocks noChangeArrowheads="1"/>
            </p:cNvSpPr>
            <p:nvPr userDrawn="1"/>
          </p:nvSpPr>
          <p:spPr bwMode="auto">
            <a:xfrm>
              <a:off x="287"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17" name="Oval 110"/>
            <p:cNvSpPr>
              <a:spLocks noChangeArrowheads="1"/>
            </p:cNvSpPr>
            <p:nvPr userDrawn="1"/>
          </p:nvSpPr>
          <p:spPr bwMode="auto">
            <a:xfrm>
              <a:off x="614" y="422"/>
              <a:ext cx="739" cy="747"/>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18" name="Oval 111"/>
            <p:cNvSpPr>
              <a:spLocks noChangeArrowheads="1"/>
            </p:cNvSpPr>
            <p:nvPr userDrawn="1"/>
          </p:nvSpPr>
          <p:spPr bwMode="auto">
            <a:xfrm>
              <a:off x="629" y="445"/>
              <a:ext cx="708" cy="708"/>
            </a:xfrm>
            <a:prstGeom prst="ellipse">
              <a:avLst/>
            </a:prstGeom>
            <a:solidFill>
              <a:srgbClr val="8C7F6D"/>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19" name="Oval 112"/>
            <p:cNvSpPr>
              <a:spLocks noChangeArrowheads="1"/>
            </p:cNvSpPr>
            <p:nvPr userDrawn="1"/>
          </p:nvSpPr>
          <p:spPr bwMode="auto">
            <a:xfrm>
              <a:off x="598" y="399"/>
              <a:ext cx="770" cy="770"/>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20" name="Oval 113"/>
            <p:cNvSpPr>
              <a:spLocks noChangeArrowheads="1"/>
            </p:cNvSpPr>
            <p:nvPr userDrawn="1"/>
          </p:nvSpPr>
          <p:spPr bwMode="auto">
            <a:xfrm>
              <a:off x="575" y="399"/>
              <a:ext cx="762" cy="770"/>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21" name="Oval 114"/>
            <p:cNvSpPr>
              <a:spLocks noChangeArrowheads="1"/>
            </p:cNvSpPr>
            <p:nvPr userDrawn="1"/>
          </p:nvSpPr>
          <p:spPr bwMode="auto">
            <a:xfrm>
              <a:off x="614" y="414"/>
              <a:ext cx="770" cy="771"/>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22" name="Oval 115"/>
            <p:cNvSpPr>
              <a:spLocks noChangeArrowheads="1"/>
            </p:cNvSpPr>
            <p:nvPr userDrawn="1"/>
          </p:nvSpPr>
          <p:spPr bwMode="auto">
            <a:xfrm>
              <a:off x="590" y="391"/>
              <a:ext cx="763" cy="770"/>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23" name="Oval 116"/>
            <p:cNvSpPr>
              <a:spLocks noChangeArrowheads="1"/>
            </p:cNvSpPr>
            <p:nvPr userDrawn="1"/>
          </p:nvSpPr>
          <p:spPr bwMode="auto">
            <a:xfrm>
              <a:off x="629" y="445"/>
              <a:ext cx="708" cy="708"/>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24" name="Oval 117"/>
            <p:cNvSpPr>
              <a:spLocks noChangeArrowheads="1"/>
            </p:cNvSpPr>
            <p:nvPr userDrawn="1"/>
          </p:nvSpPr>
          <p:spPr bwMode="auto">
            <a:xfrm>
              <a:off x="637" y="445"/>
              <a:ext cx="693" cy="693"/>
            </a:xfrm>
            <a:prstGeom prst="ellipse">
              <a:avLst/>
            </a:prstGeom>
            <a:noFill/>
            <a:ln w="0">
              <a:solidFill>
                <a:srgbClr val="83725B"/>
              </a:solidFill>
              <a:round/>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25" name="Oval 118" descr="face"/>
            <p:cNvSpPr>
              <a:spLocks noChangeArrowheads="1"/>
            </p:cNvSpPr>
            <p:nvPr userDrawn="1"/>
          </p:nvSpPr>
          <p:spPr bwMode="auto">
            <a:xfrm>
              <a:off x="633" y="445"/>
              <a:ext cx="700" cy="701"/>
            </a:xfrm>
            <a:prstGeom prst="ellipse">
              <a:avLst/>
            </a:prstGeom>
            <a:blipFill dpi="0" rotWithShape="1">
              <a:blip r:embed="rId5" cstate="print">
                <a:lum contrast="6000"/>
              </a:blip>
              <a:srcRect/>
              <a:stretch>
                <a:fillRect/>
              </a:stretch>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26" name="Oval 119"/>
            <p:cNvSpPr>
              <a:spLocks noChangeArrowheads="1"/>
            </p:cNvSpPr>
            <p:nvPr userDrawn="1"/>
          </p:nvSpPr>
          <p:spPr bwMode="auto">
            <a:xfrm>
              <a:off x="637" y="391"/>
              <a:ext cx="770" cy="770"/>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27" name="Oval 120"/>
            <p:cNvSpPr>
              <a:spLocks noChangeArrowheads="1"/>
            </p:cNvSpPr>
            <p:nvPr userDrawn="1"/>
          </p:nvSpPr>
          <p:spPr bwMode="auto">
            <a:xfrm>
              <a:off x="544" y="438"/>
              <a:ext cx="770" cy="762"/>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28" name="Oval 121"/>
            <p:cNvSpPr>
              <a:spLocks noChangeArrowheads="1"/>
            </p:cNvSpPr>
            <p:nvPr userDrawn="1"/>
          </p:nvSpPr>
          <p:spPr bwMode="auto">
            <a:xfrm>
              <a:off x="637" y="438"/>
              <a:ext cx="763" cy="762"/>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29" name="Oval 122"/>
            <p:cNvSpPr>
              <a:spLocks noChangeArrowheads="1"/>
            </p:cNvSpPr>
            <p:nvPr userDrawn="1"/>
          </p:nvSpPr>
          <p:spPr bwMode="auto">
            <a:xfrm>
              <a:off x="264" y="2002"/>
              <a:ext cx="1213" cy="1205"/>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30" name="Oval 123"/>
            <p:cNvSpPr>
              <a:spLocks noChangeArrowheads="1"/>
            </p:cNvSpPr>
            <p:nvPr userDrawn="1"/>
          </p:nvSpPr>
          <p:spPr bwMode="auto">
            <a:xfrm>
              <a:off x="303" y="2033"/>
              <a:ext cx="1135" cy="1143"/>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31" name="Oval 124"/>
            <p:cNvSpPr>
              <a:spLocks noChangeArrowheads="1"/>
            </p:cNvSpPr>
            <p:nvPr userDrawn="1"/>
          </p:nvSpPr>
          <p:spPr bwMode="auto">
            <a:xfrm>
              <a:off x="248" y="1963"/>
              <a:ext cx="1245" cy="124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32" name="Oval 125"/>
            <p:cNvSpPr>
              <a:spLocks noChangeArrowheads="1"/>
            </p:cNvSpPr>
            <p:nvPr userDrawn="1"/>
          </p:nvSpPr>
          <p:spPr bwMode="auto">
            <a:xfrm>
              <a:off x="209" y="1963"/>
              <a:ext cx="1237" cy="124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33" name="Oval 126"/>
            <p:cNvSpPr>
              <a:spLocks noChangeArrowheads="1"/>
            </p:cNvSpPr>
            <p:nvPr userDrawn="1"/>
          </p:nvSpPr>
          <p:spPr bwMode="auto">
            <a:xfrm>
              <a:off x="271" y="1986"/>
              <a:ext cx="1245"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34" name="Oval 127"/>
            <p:cNvSpPr>
              <a:spLocks noChangeArrowheads="1"/>
            </p:cNvSpPr>
            <p:nvPr userDrawn="1"/>
          </p:nvSpPr>
          <p:spPr bwMode="auto">
            <a:xfrm>
              <a:off x="232"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35" name="Oval 128" descr="new smal workers"/>
            <p:cNvSpPr>
              <a:spLocks noChangeArrowheads="1"/>
            </p:cNvSpPr>
            <p:nvPr userDrawn="1"/>
          </p:nvSpPr>
          <p:spPr bwMode="auto">
            <a:xfrm>
              <a:off x="304" y="2033"/>
              <a:ext cx="1135" cy="1143"/>
            </a:xfrm>
            <a:prstGeom prst="ellipse">
              <a:avLst/>
            </a:prstGeom>
            <a:blipFill dpi="0" rotWithShape="1">
              <a:blip r:embed="rId6" cstate="print">
                <a:lum contrast="12000"/>
              </a:blip>
              <a:srcRect/>
              <a:stretch>
                <a:fillRect/>
              </a:stretch>
            </a:blipFill>
            <a:ln>
              <a:noFill/>
            </a:ln>
            <a:extLst>
              <a:ext uri="{91240B29-F687-4F45-9708-019B960494DF}">
                <a14:hiddenLine xmlns:a14="http://schemas.microsoft.com/office/drawing/2010/main" xmlns="" w="0">
                  <a:solidFill>
                    <a:srgbClr val="000000"/>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36" name="Oval 129"/>
            <p:cNvSpPr>
              <a:spLocks noChangeArrowheads="1"/>
            </p:cNvSpPr>
            <p:nvPr userDrawn="1"/>
          </p:nvSpPr>
          <p:spPr bwMode="auto">
            <a:xfrm>
              <a:off x="162" y="2017"/>
              <a:ext cx="1238"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37" name="Oval 130"/>
            <p:cNvSpPr>
              <a:spLocks noChangeArrowheads="1"/>
            </p:cNvSpPr>
            <p:nvPr userDrawn="1"/>
          </p:nvSpPr>
          <p:spPr bwMode="auto">
            <a:xfrm>
              <a:off x="310"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38" name="Oval 131"/>
            <p:cNvSpPr>
              <a:spLocks noChangeArrowheads="1"/>
            </p:cNvSpPr>
            <p:nvPr userDrawn="1"/>
          </p:nvSpPr>
          <p:spPr bwMode="auto">
            <a:xfrm>
              <a:off x="303" y="2017"/>
              <a:ext cx="1244"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39" name="Oval 132"/>
            <p:cNvSpPr>
              <a:spLocks noChangeArrowheads="1"/>
            </p:cNvSpPr>
            <p:nvPr userDrawn="1"/>
          </p:nvSpPr>
          <p:spPr bwMode="auto">
            <a:xfrm>
              <a:off x="614" y="2990"/>
              <a:ext cx="1003" cy="1011"/>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40" name="Oval 133"/>
            <p:cNvSpPr>
              <a:spLocks noChangeArrowheads="1"/>
            </p:cNvSpPr>
            <p:nvPr userDrawn="1"/>
          </p:nvSpPr>
          <p:spPr bwMode="auto">
            <a:xfrm>
              <a:off x="645" y="3021"/>
              <a:ext cx="941" cy="949"/>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41" name="Oval 134"/>
            <p:cNvSpPr>
              <a:spLocks noChangeArrowheads="1"/>
            </p:cNvSpPr>
            <p:nvPr userDrawn="1"/>
          </p:nvSpPr>
          <p:spPr bwMode="auto">
            <a:xfrm>
              <a:off x="598" y="2959"/>
              <a:ext cx="1035" cy="103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42" name="Oval 135"/>
            <p:cNvSpPr>
              <a:spLocks noChangeArrowheads="1"/>
            </p:cNvSpPr>
            <p:nvPr userDrawn="1"/>
          </p:nvSpPr>
          <p:spPr bwMode="auto">
            <a:xfrm>
              <a:off x="567" y="2959"/>
              <a:ext cx="1027" cy="103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43" name="Oval 136"/>
            <p:cNvSpPr>
              <a:spLocks noChangeArrowheads="1"/>
            </p:cNvSpPr>
            <p:nvPr userDrawn="1"/>
          </p:nvSpPr>
          <p:spPr bwMode="auto">
            <a:xfrm>
              <a:off x="622" y="2982"/>
              <a:ext cx="1027"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44" name="Oval 137"/>
            <p:cNvSpPr>
              <a:spLocks noChangeArrowheads="1"/>
            </p:cNvSpPr>
            <p:nvPr userDrawn="1"/>
          </p:nvSpPr>
          <p:spPr bwMode="auto">
            <a:xfrm>
              <a:off x="583" y="2951"/>
              <a:ext cx="1034"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45" name="Oval 138" descr="boom"/>
            <p:cNvSpPr>
              <a:spLocks noChangeArrowheads="1"/>
            </p:cNvSpPr>
            <p:nvPr userDrawn="1"/>
          </p:nvSpPr>
          <p:spPr bwMode="auto">
            <a:xfrm>
              <a:off x="638" y="3018"/>
              <a:ext cx="949" cy="957"/>
            </a:xfrm>
            <a:prstGeom prst="ellipse">
              <a:avLst/>
            </a:prstGeom>
            <a:blipFill dpi="0" rotWithShape="1">
              <a:blip r:embed="rId7" cstate="print">
                <a:lum contrast="6000"/>
              </a:blip>
              <a:srcRect/>
              <a:stretch>
                <a:fillRect/>
              </a:stretch>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46" name="Oval 139"/>
            <p:cNvSpPr>
              <a:spLocks noChangeArrowheads="1"/>
            </p:cNvSpPr>
            <p:nvPr userDrawn="1"/>
          </p:nvSpPr>
          <p:spPr bwMode="auto">
            <a:xfrm>
              <a:off x="528" y="3005"/>
              <a:ext cx="1027"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47" name="Oval 140"/>
            <p:cNvSpPr>
              <a:spLocks noChangeArrowheads="1"/>
            </p:cNvSpPr>
            <p:nvPr userDrawn="1"/>
          </p:nvSpPr>
          <p:spPr bwMode="auto">
            <a:xfrm>
              <a:off x="645" y="3005"/>
              <a:ext cx="1035"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48" name="Oval 141"/>
            <p:cNvSpPr>
              <a:spLocks noChangeArrowheads="1"/>
            </p:cNvSpPr>
            <p:nvPr userDrawn="1"/>
          </p:nvSpPr>
          <p:spPr bwMode="auto">
            <a:xfrm>
              <a:off x="653" y="2951"/>
              <a:ext cx="1027"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grpSp>
      <p:sp>
        <p:nvSpPr>
          <p:cNvPr id="3075" name="Rectangle 3"/>
          <p:cNvSpPr>
            <a:spLocks noGrp="1" noChangeArrowheads="1"/>
          </p:cNvSpPr>
          <p:nvPr>
            <p:ph type="ctrTitle"/>
          </p:nvPr>
        </p:nvSpPr>
        <p:spPr>
          <a:xfrm>
            <a:off x="3059113" y="3271838"/>
            <a:ext cx="5545137" cy="676275"/>
          </a:xfrm>
        </p:spPr>
        <p:txBody>
          <a:bodyPr anchor="b"/>
          <a:lstStyle>
            <a:lvl1pPr>
              <a:defRPr>
                <a:solidFill>
                  <a:srgbClr val="003896"/>
                </a:solidFill>
              </a:defRPr>
            </a:lvl1pPr>
          </a:lstStyle>
          <a:p>
            <a:r>
              <a:rPr lang="en-ZA"/>
              <a:t>Click to edit Master title style</a:t>
            </a:r>
          </a:p>
        </p:txBody>
      </p:sp>
      <p:sp>
        <p:nvSpPr>
          <p:cNvPr id="3076" name="Rectangle 4"/>
          <p:cNvSpPr>
            <a:spLocks noGrp="1" noChangeArrowheads="1"/>
          </p:cNvSpPr>
          <p:nvPr>
            <p:ph type="subTitle" idx="1"/>
          </p:nvPr>
        </p:nvSpPr>
        <p:spPr>
          <a:xfrm>
            <a:off x="3059113" y="4092575"/>
            <a:ext cx="5545137" cy="2220913"/>
          </a:xfrm>
        </p:spPr>
        <p:txBody>
          <a:bodyPr/>
          <a:lstStyle>
            <a:lvl1pPr marL="0" indent="0">
              <a:buFontTx/>
              <a:buNone/>
              <a:defRPr sz="1800">
                <a:solidFill>
                  <a:srgbClr val="83725B"/>
                </a:solidFill>
              </a:defRPr>
            </a:lvl1pPr>
          </a:lstStyle>
          <a:p>
            <a:r>
              <a:rPr lang="en-ZA"/>
              <a:t>Click to edit Master subtitle style</a:t>
            </a:r>
          </a:p>
        </p:txBody>
      </p:sp>
    </p:spTree>
    <p:extLst>
      <p:ext uri="{BB962C8B-B14F-4D97-AF65-F5344CB8AC3E}">
        <p14:creationId xmlns:p14="http://schemas.microsoft.com/office/powerpoint/2010/main" xmlns="" val="952930242"/>
      </p:ext>
    </p:extLst>
  </p:cSld>
  <p:clrMapOvr>
    <a:masterClrMapping/>
  </p:clrMapOvr>
  <p:transition spd="slow">
    <p:fade/>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7"/>
          <p:cNvSpPr>
            <a:spLocks noGrp="1" noChangeArrowheads="1"/>
          </p:cNvSpPr>
          <p:nvPr>
            <p:ph type="dt" sz="half" idx="10"/>
          </p:nvPr>
        </p:nvSpPr>
        <p:spPr/>
        <p:txBody>
          <a:bodyPr/>
          <a:lstStyle>
            <a:lvl1pPr>
              <a:defRPr/>
            </a:lvl1pPr>
          </a:lstStyle>
          <a:p>
            <a:pPr>
              <a:defRPr/>
            </a:pPr>
            <a:fld id="{7A50E19F-3287-477A-A485-2FC6F61A1987}" type="datetime1">
              <a:rPr lang="en-ZA" smtClean="0"/>
              <a:pPr>
                <a:defRPr/>
              </a:pPr>
              <a:t>2018/03/08</a:t>
            </a:fld>
            <a:endParaRPr lang="en-ZA" dirty="0"/>
          </a:p>
        </p:txBody>
      </p:sp>
      <p:sp>
        <p:nvSpPr>
          <p:cNvPr id="5" name="Rectangle 38"/>
          <p:cNvSpPr>
            <a:spLocks noGrp="1" noChangeArrowheads="1"/>
          </p:cNvSpPr>
          <p:nvPr>
            <p:ph type="ftr" sz="quarter" idx="11"/>
          </p:nvPr>
        </p:nvSpPr>
        <p:spPr>
          <a:xfrm>
            <a:off x="3132138" y="6453188"/>
            <a:ext cx="2879725" cy="268287"/>
          </a:xfrm>
          <a:prstGeom prst="rect">
            <a:avLst/>
          </a:prstGeom>
        </p:spPr>
        <p:txBody>
          <a:bodyPr/>
          <a:lstStyle>
            <a:lvl1pPr>
              <a:defRPr/>
            </a:lvl1pPr>
          </a:lstStyle>
          <a:p>
            <a:pPr>
              <a:defRPr/>
            </a:pPr>
            <a:endParaRPr lang="en-GB">
              <a:solidFill>
                <a:srgbClr val="003896"/>
              </a:solidFill>
            </a:endParaRPr>
          </a:p>
        </p:txBody>
      </p:sp>
      <p:sp>
        <p:nvSpPr>
          <p:cNvPr id="6" name="Rectangle 39"/>
          <p:cNvSpPr>
            <a:spLocks noGrp="1" noChangeArrowheads="1"/>
          </p:cNvSpPr>
          <p:nvPr>
            <p:ph type="sldNum" sz="quarter" idx="12"/>
          </p:nvPr>
        </p:nvSpPr>
        <p:spPr/>
        <p:txBody>
          <a:bodyPr/>
          <a:lstStyle>
            <a:lvl1pPr>
              <a:defRPr/>
            </a:lvl1pPr>
          </a:lstStyle>
          <a:p>
            <a:pPr>
              <a:defRPr/>
            </a:pPr>
            <a:fld id="{E66A4A99-943E-4274-8D9E-493AA6D3E7FB}" type="slidenum">
              <a:rPr lang="en-ZA"/>
              <a:pPr>
                <a:defRPr/>
              </a:pPr>
              <a:t>‹#›</a:t>
            </a:fld>
            <a:endParaRPr lang="en-ZA" dirty="0"/>
          </a:p>
        </p:txBody>
      </p:sp>
    </p:spTree>
    <p:extLst>
      <p:ext uri="{BB962C8B-B14F-4D97-AF65-F5344CB8AC3E}">
        <p14:creationId xmlns:p14="http://schemas.microsoft.com/office/powerpoint/2010/main" xmlns="" val="2980723774"/>
      </p:ext>
    </p:extLst>
  </p:cSld>
  <p:clrMapOvr>
    <a:masterClrMapping/>
  </p:clrMapOvr>
  <p:transition spd="slow">
    <p:fade/>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7"/>
          <p:cNvSpPr>
            <a:spLocks noGrp="1" noChangeArrowheads="1"/>
          </p:cNvSpPr>
          <p:nvPr>
            <p:ph type="dt" sz="half" idx="10"/>
          </p:nvPr>
        </p:nvSpPr>
        <p:spPr/>
        <p:txBody>
          <a:bodyPr/>
          <a:lstStyle>
            <a:lvl1pPr>
              <a:defRPr/>
            </a:lvl1pPr>
          </a:lstStyle>
          <a:p>
            <a:pPr>
              <a:defRPr/>
            </a:pPr>
            <a:fld id="{E7557F54-4B6C-41C2-B2D4-501995F3E8CE}" type="datetime1">
              <a:rPr lang="en-ZA" smtClean="0"/>
              <a:pPr>
                <a:defRPr/>
              </a:pPr>
              <a:t>2018/03/08</a:t>
            </a:fld>
            <a:endParaRPr lang="en-ZA" dirty="0"/>
          </a:p>
        </p:txBody>
      </p:sp>
      <p:sp>
        <p:nvSpPr>
          <p:cNvPr id="5" name="Rectangle 38"/>
          <p:cNvSpPr>
            <a:spLocks noGrp="1" noChangeArrowheads="1"/>
          </p:cNvSpPr>
          <p:nvPr>
            <p:ph type="ftr" sz="quarter" idx="11"/>
          </p:nvPr>
        </p:nvSpPr>
        <p:spPr>
          <a:xfrm>
            <a:off x="3132138" y="6453188"/>
            <a:ext cx="2879725" cy="268287"/>
          </a:xfrm>
          <a:prstGeom prst="rect">
            <a:avLst/>
          </a:prstGeom>
        </p:spPr>
        <p:txBody>
          <a:bodyPr/>
          <a:lstStyle>
            <a:lvl1pPr>
              <a:defRPr/>
            </a:lvl1pPr>
          </a:lstStyle>
          <a:p>
            <a:pPr>
              <a:defRPr/>
            </a:pPr>
            <a:endParaRPr lang="en-GB">
              <a:solidFill>
                <a:srgbClr val="003896"/>
              </a:solidFill>
            </a:endParaRPr>
          </a:p>
        </p:txBody>
      </p:sp>
      <p:sp>
        <p:nvSpPr>
          <p:cNvPr id="6" name="Rectangle 39"/>
          <p:cNvSpPr>
            <a:spLocks noGrp="1" noChangeArrowheads="1"/>
          </p:cNvSpPr>
          <p:nvPr>
            <p:ph type="sldNum" sz="quarter" idx="12"/>
          </p:nvPr>
        </p:nvSpPr>
        <p:spPr/>
        <p:txBody>
          <a:bodyPr/>
          <a:lstStyle>
            <a:lvl1pPr>
              <a:defRPr/>
            </a:lvl1pPr>
          </a:lstStyle>
          <a:p>
            <a:pPr>
              <a:defRPr/>
            </a:pPr>
            <a:fld id="{A6E72355-0337-4B8A-A1DC-939BB4E18C71}" type="slidenum">
              <a:rPr lang="en-ZA"/>
              <a:pPr>
                <a:defRPr/>
              </a:pPr>
              <a:t>‹#›</a:t>
            </a:fld>
            <a:endParaRPr lang="en-ZA" dirty="0"/>
          </a:p>
        </p:txBody>
      </p:sp>
    </p:spTree>
    <p:extLst>
      <p:ext uri="{BB962C8B-B14F-4D97-AF65-F5344CB8AC3E}">
        <p14:creationId xmlns:p14="http://schemas.microsoft.com/office/powerpoint/2010/main" xmlns="" val="2970044023"/>
      </p:ext>
    </p:extLst>
  </p:cSld>
  <p:clrMapOvr>
    <a:masterClrMapping/>
  </p:clrMapOvr>
  <p:transition spd="slow">
    <p:fade/>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36563" y="1436688"/>
            <a:ext cx="4113212"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02175" y="1436688"/>
            <a:ext cx="4113213"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7"/>
          <p:cNvSpPr>
            <a:spLocks noGrp="1" noChangeArrowheads="1"/>
          </p:cNvSpPr>
          <p:nvPr>
            <p:ph type="dt" sz="half" idx="10"/>
          </p:nvPr>
        </p:nvSpPr>
        <p:spPr/>
        <p:txBody>
          <a:bodyPr/>
          <a:lstStyle>
            <a:lvl1pPr>
              <a:defRPr/>
            </a:lvl1pPr>
          </a:lstStyle>
          <a:p>
            <a:pPr>
              <a:defRPr/>
            </a:pPr>
            <a:fld id="{0BE0644B-816A-442E-A34C-B3CD1B665A52}" type="datetime1">
              <a:rPr lang="en-ZA" smtClean="0"/>
              <a:pPr>
                <a:defRPr/>
              </a:pPr>
              <a:t>2018/03/08</a:t>
            </a:fld>
            <a:endParaRPr lang="en-ZA" dirty="0"/>
          </a:p>
        </p:txBody>
      </p:sp>
      <p:sp>
        <p:nvSpPr>
          <p:cNvPr id="6" name="Rectangle 38"/>
          <p:cNvSpPr>
            <a:spLocks noGrp="1" noChangeArrowheads="1"/>
          </p:cNvSpPr>
          <p:nvPr>
            <p:ph type="ftr" sz="quarter" idx="11"/>
          </p:nvPr>
        </p:nvSpPr>
        <p:spPr>
          <a:xfrm>
            <a:off x="3132138" y="6453188"/>
            <a:ext cx="2879725" cy="268287"/>
          </a:xfrm>
          <a:prstGeom prst="rect">
            <a:avLst/>
          </a:prstGeom>
        </p:spPr>
        <p:txBody>
          <a:bodyPr/>
          <a:lstStyle>
            <a:lvl1pPr>
              <a:defRPr/>
            </a:lvl1pPr>
          </a:lstStyle>
          <a:p>
            <a:pPr>
              <a:defRPr/>
            </a:pPr>
            <a:endParaRPr lang="en-GB">
              <a:solidFill>
                <a:srgbClr val="003896"/>
              </a:solidFill>
            </a:endParaRPr>
          </a:p>
        </p:txBody>
      </p:sp>
      <p:sp>
        <p:nvSpPr>
          <p:cNvPr id="7" name="Rectangle 39"/>
          <p:cNvSpPr>
            <a:spLocks noGrp="1" noChangeArrowheads="1"/>
          </p:cNvSpPr>
          <p:nvPr>
            <p:ph type="sldNum" sz="quarter" idx="12"/>
          </p:nvPr>
        </p:nvSpPr>
        <p:spPr/>
        <p:txBody>
          <a:bodyPr/>
          <a:lstStyle>
            <a:lvl1pPr>
              <a:defRPr/>
            </a:lvl1pPr>
          </a:lstStyle>
          <a:p>
            <a:pPr>
              <a:defRPr/>
            </a:pPr>
            <a:fld id="{CD3B115C-93F6-4A5D-BC82-426B69616A9D}" type="slidenum">
              <a:rPr lang="en-ZA"/>
              <a:pPr>
                <a:defRPr/>
              </a:pPr>
              <a:t>‹#›</a:t>
            </a:fld>
            <a:endParaRPr lang="en-ZA" dirty="0"/>
          </a:p>
        </p:txBody>
      </p:sp>
    </p:spTree>
    <p:extLst>
      <p:ext uri="{BB962C8B-B14F-4D97-AF65-F5344CB8AC3E}">
        <p14:creationId xmlns:p14="http://schemas.microsoft.com/office/powerpoint/2010/main" xmlns="" val="3230563600"/>
      </p:ext>
    </p:extLst>
  </p:cSld>
  <p:clrMapOvr>
    <a:masterClrMapping/>
  </p:clrMapOvr>
  <p:transition spd="slow">
    <p:fade/>
  </p:transition>
</p:sldLayout>
</file>

<file path=ppt/slideLayouts/slideLayout1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7"/>
          <p:cNvSpPr>
            <a:spLocks noGrp="1" noChangeArrowheads="1"/>
          </p:cNvSpPr>
          <p:nvPr>
            <p:ph type="dt" sz="half" idx="10"/>
          </p:nvPr>
        </p:nvSpPr>
        <p:spPr/>
        <p:txBody>
          <a:bodyPr/>
          <a:lstStyle>
            <a:lvl1pPr>
              <a:defRPr/>
            </a:lvl1pPr>
          </a:lstStyle>
          <a:p>
            <a:pPr>
              <a:defRPr/>
            </a:pPr>
            <a:fld id="{755FCC6A-E5FD-4621-868E-665B8928668A}" type="datetime1">
              <a:rPr lang="en-ZA" smtClean="0"/>
              <a:pPr>
                <a:defRPr/>
              </a:pPr>
              <a:t>2018/03/08</a:t>
            </a:fld>
            <a:endParaRPr lang="en-ZA" dirty="0"/>
          </a:p>
        </p:txBody>
      </p:sp>
      <p:sp>
        <p:nvSpPr>
          <p:cNvPr id="8" name="Rectangle 38"/>
          <p:cNvSpPr>
            <a:spLocks noGrp="1" noChangeArrowheads="1"/>
          </p:cNvSpPr>
          <p:nvPr>
            <p:ph type="ftr" sz="quarter" idx="11"/>
          </p:nvPr>
        </p:nvSpPr>
        <p:spPr>
          <a:xfrm>
            <a:off x="3132138" y="6453188"/>
            <a:ext cx="2879725" cy="268287"/>
          </a:xfrm>
          <a:prstGeom prst="rect">
            <a:avLst/>
          </a:prstGeom>
        </p:spPr>
        <p:txBody>
          <a:bodyPr/>
          <a:lstStyle>
            <a:lvl1pPr>
              <a:defRPr/>
            </a:lvl1pPr>
          </a:lstStyle>
          <a:p>
            <a:pPr>
              <a:defRPr/>
            </a:pPr>
            <a:endParaRPr lang="en-GB">
              <a:solidFill>
                <a:srgbClr val="003896"/>
              </a:solidFill>
            </a:endParaRPr>
          </a:p>
        </p:txBody>
      </p:sp>
      <p:sp>
        <p:nvSpPr>
          <p:cNvPr id="9" name="Rectangle 39"/>
          <p:cNvSpPr>
            <a:spLocks noGrp="1" noChangeArrowheads="1"/>
          </p:cNvSpPr>
          <p:nvPr>
            <p:ph type="sldNum" sz="quarter" idx="12"/>
          </p:nvPr>
        </p:nvSpPr>
        <p:spPr/>
        <p:txBody>
          <a:bodyPr/>
          <a:lstStyle>
            <a:lvl1pPr>
              <a:defRPr/>
            </a:lvl1pPr>
          </a:lstStyle>
          <a:p>
            <a:pPr>
              <a:defRPr/>
            </a:pPr>
            <a:fld id="{B7E095A4-F021-4893-9BBC-D6D7775CBCA6}" type="slidenum">
              <a:rPr lang="en-ZA"/>
              <a:pPr>
                <a:defRPr/>
              </a:pPr>
              <a:t>‹#›</a:t>
            </a:fld>
            <a:endParaRPr lang="en-ZA" dirty="0"/>
          </a:p>
        </p:txBody>
      </p:sp>
    </p:spTree>
    <p:extLst>
      <p:ext uri="{BB962C8B-B14F-4D97-AF65-F5344CB8AC3E}">
        <p14:creationId xmlns:p14="http://schemas.microsoft.com/office/powerpoint/2010/main" xmlns="" val="1431933956"/>
      </p:ext>
    </p:extLst>
  </p:cSld>
  <p:clrMapOvr>
    <a:masterClrMapping/>
  </p:clrMapOvr>
  <p:transition spd="slow">
    <p:fade/>
  </p:transition>
</p:sldLayout>
</file>

<file path=ppt/slideLayouts/slideLayout1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7"/>
          <p:cNvSpPr>
            <a:spLocks noGrp="1" noChangeArrowheads="1"/>
          </p:cNvSpPr>
          <p:nvPr>
            <p:ph type="dt" sz="half" idx="10"/>
          </p:nvPr>
        </p:nvSpPr>
        <p:spPr/>
        <p:txBody>
          <a:bodyPr/>
          <a:lstStyle>
            <a:lvl1pPr>
              <a:defRPr/>
            </a:lvl1pPr>
          </a:lstStyle>
          <a:p>
            <a:pPr>
              <a:defRPr/>
            </a:pPr>
            <a:fld id="{A2150164-B91D-4A71-9421-4FBD0F6ED025}" type="datetime1">
              <a:rPr lang="en-ZA" smtClean="0"/>
              <a:pPr>
                <a:defRPr/>
              </a:pPr>
              <a:t>2018/03/08</a:t>
            </a:fld>
            <a:endParaRPr lang="en-ZA" dirty="0"/>
          </a:p>
        </p:txBody>
      </p:sp>
      <p:sp>
        <p:nvSpPr>
          <p:cNvPr id="4" name="Rectangle 38"/>
          <p:cNvSpPr>
            <a:spLocks noGrp="1" noChangeArrowheads="1"/>
          </p:cNvSpPr>
          <p:nvPr>
            <p:ph type="ftr" sz="quarter" idx="11"/>
          </p:nvPr>
        </p:nvSpPr>
        <p:spPr>
          <a:xfrm>
            <a:off x="3132138" y="6453188"/>
            <a:ext cx="2879725" cy="268287"/>
          </a:xfrm>
          <a:prstGeom prst="rect">
            <a:avLst/>
          </a:prstGeom>
        </p:spPr>
        <p:txBody>
          <a:bodyPr/>
          <a:lstStyle>
            <a:lvl1pPr>
              <a:defRPr/>
            </a:lvl1pPr>
          </a:lstStyle>
          <a:p>
            <a:pPr>
              <a:defRPr/>
            </a:pPr>
            <a:endParaRPr lang="en-GB">
              <a:solidFill>
                <a:srgbClr val="003896"/>
              </a:solidFill>
            </a:endParaRPr>
          </a:p>
        </p:txBody>
      </p:sp>
      <p:sp>
        <p:nvSpPr>
          <p:cNvPr id="5" name="Rectangle 39"/>
          <p:cNvSpPr>
            <a:spLocks noGrp="1" noChangeArrowheads="1"/>
          </p:cNvSpPr>
          <p:nvPr>
            <p:ph type="sldNum" sz="quarter" idx="12"/>
          </p:nvPr>
        </p:nvSpPr>
        <p:spPr/>
        <p:txBody>
          <a:bodyPr/>
          <a:lstStyle>
            <a:lvl1pPr>
              <a:defRPr/>
            </a:lvl1pPr>
          </a:lstStyle>
          <a:p>
            <a:pPr>
              <a:defRPr/>
            </a:pPr>
            <a:fld id="{B97C6E9B-663A-4635-9F97-3D3D1274A3C2}" type="slidenum">
              <a:rPr lang="en-ZA"/>
              <a:pPr>
                <a:defRPr/>
              </a:pPr>
              <a:t>‹#›</a:t>
            </a:fld>
            <a:endParaRPr lang="en-ZA" dirty="0"/>
          </a:p>
        </p:txBody>
      </p:sp>
    </p:spTree>
    <p:extLst>
      <p:ext uri="{BB962C8B-B14F-4D97-AF65-F5344CB8AC3E}">
        <p14:creationId xmlns:p14="http://schemas.microsoft.com/office/powerpoint/2010/main" xmlns="" val="3376210573"/>
      </p:ext>
    </p:extLst>
  </p:cSld>
  <p:clrMapOvr>
    <a:masterClrMapping/>
  </p:clrMapOvr>
  <p:transition spd="slow">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50"/>
          <p:cNvGrpSpPr>
            <a:grpSpLocks/>
          </p:cNvGrpSpPr>
          <p:nvPr userDrawn="1"/>
        </p:nvGrpSpPr>
        <p:grpSpPr bwMode="auto">
          <a:xfrm>
            <a:off x="-4763" y="0"/>
            <a:ext cx="9148763" cy="6858000"/>
            <a:chOff x="-3" y="0"/>
            <a:chExt cx="5763" cy="4320"/>
          </a:xfrm>
        </p:grpSpPr>
        <p:pic>
          <p:nvPicPr>
            <p:cNvPr id="5" name="Picture 148" descr="logo small"/>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4088" y="326"/>
              <a:ext cx="1352" cy="3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91"/>
            <p:cNvSpPr>
              <a:spLocks noChangeArrowheads="1"/>
            </p:cNvSpPr>
            <p:nvPr userDrawn="1"/>
          </p:nvSpPr>
          <p:spPr bwMode="auto">
            <a:xfrm>
              <a:off x="-3" y="0"/>
              <a:ext cx="5763" cy="4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pic>
          <p:nvPicPr>
            <p:cNvPr id="7" name="Picture 23" descr="dd"/>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3" y="0"/>
              <a:ext cx="1150" cy="4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Oval 101"/>
            <p:cNvSpPr>
              <a:spLocks noChangeArrowheads="1"/>
            </p:cNvSpPr>
            <p:nvPr userDrawn="1"/>
          </p:nvSpPr>
          <p:spPr bwMode="auto">
            <a:xfrm>
              <a:off x="232" y="819"/>
              <a:ext cx="1448" cy="1447"/>
            </a:xfrm>
            <a:prstGeom prst="ellipse">
              <a:avLst/>
            </a:prstGeom>
            <a:solidFill>
              <a:srgbClr val="83725B"/>
            </a:solidFill>
            <a:ln w="9525">
              <a:solidFill>
                <a:srgbClr val="83725B"/>
              </a:solidFill>
              <a:round/>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9" name="Oval 102" descr="coolers"/>
            <p:cNvSpPr>
              <a:spLocks noChangeArrowheads="1"/>
            </p:cNvSpPr>
            <p:nvPr userDrawn="1"/>
          </p:nvSpPr>
          <p:spPr bwMode="auto">
            <a:xfrm>
              <a:off x="275" y="858"/>
              <a:ext cx="1362" cy="1369"/>
            </a:xfrm>
            <a:prstGeom prst="ellipse">
              <a:avLst/>
            </a:prstGeom>
            <a:blipFill dpi="0" rotWithShape="1">
              <a:blip r:embed="rId4" cstate="print"/>
              <a:srcRect/>
              <a:stretch>
                <a:fillRect/>
              </a:stretch>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10" name="Oval 103"/>
            <p:cNvSpPr>
              <a:spLocks noChangeArrowheads="1"/>
            </p:cNvSpPr>
            <p:nvPr userDrawn="1"/>
          </p:nvSpPr>
          <p:spPr bwMode="auto">
            <a:xfrm>
              <a:off x="217" y="772"/>
              <a:ext cx="1486"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11" name="Oval 104"/>
            <p:cNvSpPr>
              <a:spLocks noChangeArrowheads="1"/>
            </p:cNvSpPr>
            <p:nvPr userDrawn="1"/>
          </p:nvSpPr>
          <p:spPr bwMode="auto">
            <a:xfrm>
              <a:off x="162" y="772"/>
              <a:ext cx="1487"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12" name="Oval 105"/>
            <p:cNvSpPr>
              <a:spLocks noChangeArrowheads="1"/>
            </p:cNvSpPr>
            <p:nvPr userDrawn="1"/>
          </p:nvSpPr>
          <p:spPr bwMode="auto">
            <a:xfrm>
              <a:off x="240" y="803"/>
              <a:ext cx="1486"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13" name="Oval 106"/>
            <p:cNvSpPr>
              <a:spLocks noChangeArrowheads="1"/>
            </p:cNvSpPr>
            <p:nvPr userDrawn="1"/>
          </p:nvSpPr>
          <p:spPr bwMode="auto">
            <a:xfrm>
              <a:off x="194"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14" name="Oval 107"/>
            <p:cNvSpPr>
              <a:spLocks noChangeArrowheads="1"/>
            </p:cNvSpPr>
            <p:nvPr userDrawn="1"/>
          </p:nvSpPr>
          <p:spPr bwMode="auto">
            <a:xfrm>
              <a:off x="279"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15" name="Oval 108"/>
            <p:cNvSpPr>
              <a:spLocks noChangeArrowheads="1"/>
            </p:cNvSpPr>
            <p:nvPr userDrawn="1"/>
          </p:nvSpPr>
          <p:spPr bwMode="auto">
            <a:xfrm>
              <a:off x="108"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16" name="Oval 109"/>
            <p:cNvSpPr>
              <a:spLocks noChangeArrowheads="1"/>
            </p:cNvSpPr>
            <p:nvPr userDrawn="1"/>
          </p:nvSpPr>
          <p:spPr bwMode="auto">
            <a:xfrm>
              <a:off x="287"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17" name="Oval 110"/>
            <p:cNvSpPr>
              <a:spLocks noChangeArrowheads="1"/>
            </p:cNvSpPr>
            <p:nvPr userDrawn="1"/>
          </p:nvSpPr>
          <p:spPr bwMode="auto">
            <a:xfrm>
              <a:off x="614" y="422"/>
              <a:ext cx="739" cy="747"/>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18" name="Oval 111"/>
            <p:cNvSpPr>
              <a:spLocks noChangeArrowheads="1"/>
            </p:cNvSpPr>
            <p:nvPr userDrawn="1"/>
          </p:nvSpPr>
          <p:spPr bwMode="auto">
            <a:xfrm>
              <a:off x="629" y="445"/>
              <a:ext cx="708" cy="708"/>
            </a:xfrm>
            <a:prstGeom prst="ellipse">
              <a:avLst/>
            </a:prstGeom>
            <a:solidFill>
              <a:srgbClr val="8C7F6D"/>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19" name="Oval 112"/>
            <p:cNvSpPr>
              <a:spLocks noChangeArrowheads="1"/>
            </p:cNvSpPr>
            <p:nvPr userDrawn="1"/>
          </p:nvSpPr>
          <p:spPr bwMode="auto">
            <a:xfrm>
              <a:off x="598" y="399"/>
              <a:ext cx="770" cy="770"/>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20" name="Oval 113"/>
            <p:cNvSpPr>
              <a:spLocks noChangeArrowheads="1"/>
            </p:cNvSpPr>
            <p:nvPr userDrawn="1"/>
          </p:nvSpPr>
          <p:spPr bwMode="auto">
            <a:xfrm>
              <a:off x="575" y="399"/>
              <a:ext cx="762" cy="770"/>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21" name="Oval 114"/>
            <p:cNvSpPr>
              <a:spLocks noChangeArrowheads="1"/>
            </p:cNvSpPr>
            <p:nvPr userDrawn="1"/>
          </p:nvSpPr>
          <p:spPr bwMode="auto">
            <a:xfrm>
              <a:off x="614" y="414"/>
              <a:ext cx="770" cy="771"/>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22" name="Oval 115"/>
            <p:cNvSpPr>
              <a:spLocks noChangeArrowheads="1"/>
            </p:cNvSpPr>
            <p:nvPr userDrawn="1"/>
          </p:nvSpPr>
          <p:spPr bwMode="auto">
            <a:xfrm>
              <a:off x="590" y="391"/>
              <a:ext cx="763" cy="770"/>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23" name="Oval 116"/>
            <p:cNvSpPr>
              <a:spLocks noChangeArrowheads="1"/>
            </p:cNvSpPr>
            <p:nvPr userDrawn="1"/>
          </p:nvSpPr>
          <p:spPr bwMode="auto">
            <a:xfrm>
              <a:off x="629" y="445"/>
              <a:ext cx="708" cy="708"/>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24" name="Oval 117"/>
            <p:cNvSpPr>
              <a:spLocks noChangeArrowheads="1"/>
            </p:cNvSpPr>
            <p:nvPr userDrawn="1"/>
          </p:nvSpPr>
          <p:spPr bwMode="auto">
            <a:xfrm>
              <a:off x="637" y="445"/>
              <a:ext cx="693" cy="693"/>
            </a:xfrm>
            <a:prstGeom prst="ellipse">
              <a:avLst/>
            </a:prstGeom>
            <a:noFill/>
            <a:ln w="0">
              <a:solidFill>
                <a:srgbClr val="83725B"/>
              </a:solidFill>
              <a:round/>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25" name="Oval 118" descr="face"/>
            <p:cNvSpPr>
              <a:spLocks noChangeArrowheads="1"/>
            </p:cNvSpPr>
            <p:nvPr userDrawn="1"/>
          </p:nvSpPr>
          <p:spPr bwMode="auto">
            <a:xfrm>
              <a:off x="633" y="445"/>
              <a:ext cx="700" cy="701"/>
            </a:xfrm>
            <a:prstGeom prst="ellipse">
              <a:avLst/>
            </a:prstGeom>
            <a:blipFill dpi="0" rotWithShape="1">
              <a:blip r:embed="rId5" cstate="print">
                <a:lum contrast="6000"/>
              </a:blip>
              <a:srcRect/>
              <a:stretch>
                <a:fillRect/>
              </a:stretch>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26" name="Oval 119"/>
            <p:cNvSpPr>
              <a:spLocks noChangeArrowheads="1"/>
            </p:cNvSpPr>
            <p:nvPr userDrawn="1"/>
          </p:nvSpPr>
          <p:spPr bwMode="auto">
            <a:xfrm>
              <a:off x="637" y="391"/>
              <a:ext cx="770" cy="770"/>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27" name="Oval 120"/>
            <p:cNvSpPr>
              <a:spLocks noChangeArrowheads="1"/>
            </p:cNvSpPr>
            <p:nvPr userDrawn="1"/>
          </p:nvSpPr>
          <p:spPr bwMode="auto">
            <a:xfrm>
              <a:off x="544" y="438"/>
              <a:ext cx="770" cy="762"/>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28" name="Oval 121"/>
            <p:cNvSpPr>
              <a:spLocks noChangeArrowheads="1"/>
            </p:cNvSpPr>
            <p:nvPr userDrawn="1"/>
          </p:nvSpPr>
          <p:spPr bwMode="auto">
            <a:xfrm>
              <a:off x="637" y="438"/>
              <a:ext cx="763" cy="762"/>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29" name="Oval 122"/>
            <p:cNvSpPr>
              <a:spLocks noChangeArrowheads="1"/>
            </p:cNvSpPr>
            <p:nvPr userDrawn="1"/>
          </p:nvSpPr>
          <p:spPr bwMode="auto">
            <a:xfrm>
              <a:off x="264" y="2002"/>
              <a:ext cx="1213" cy="1205"/>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30" name="Oval 123"/>
            <p:cNvSpPr>
              <a:spLocks noChangeArrowheads="1"/>
            </p:cNvSpPr>
            <p:nvPr userDrawn="1"/>
          </p:nvSpPr>
          <p:spPr bwMode="auto">
            <a:xfrm>
              <a:off x="303" y="2033"/>
              <a:ext cx="1135" cy="1143"/>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31" name="Oval 124"/>
            <p:cNvSpPr>
              <a:spLocks noChangeArrowheads="1"/>
            </p:cNvSpPr>
            <p:nvPr userDrawn="1"/>
          </p:nvSpPr>
          <p:spPr bwMode="auto">
            <a:xfrm>
              <a:off x="248" y="1963"/>
              <a:ext cx="1245" cy="124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32" name="Oval 125"/>
            <p:cNvSpPr>
              <a:spLocks noChangeArrowheads="1"/>
            </p:cNvSpPr>
            <p:nvPr userDrawn="1"/>
          </p:nvSpPr>
          <p:spPr bwMode="auto">
            <a:xfrm>
              <a:off x="209" y="1963"/>
              <a:ext cx="1237" cy="124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33" name="Oval 126"/>
            <p:cNvSpPr>
              <a:spLocks noChangeArrowheads="1"/>
            </p:cNvSpPr>
            <p:nvPr userDrawn="1"/>
          </p:nvSpPr>
          <p:spPr bwMode="auto">
            <a:xfrm>
              <a:off x="271" y="1986"/>
              <a:ext cx="1245"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34" name="Oval 127"/>
            <p:cNvSpPr>
              <a:spLocks noChangeArrowheads="1"/>
            </p:cNvSpPr>
            <p:nvPr userDrawn="1"/>
          </p:nvSpPr>
          <p:spPr bwMode="auto">
            <a:xfrm>
              <a:off x="232"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35" name="Oval 128" descr="new smal workers"/>
            <p:cNvSpPr>
              <a:spLocks noChangeArrowheads="1"/>
            </p:cNvSpPr>
            <p:nvPr userDrawn="1"/>
          </p:nvSpPr>
          <p:spPr bwMode="auto">
            <a:xfrm>
              <a:off x="304" y="2033"/>
              <a:ext cx="1135" cy="1143"/>
            </a:xfrm>
            <a:prstGeom prst="ellipse">
              <a:avLst/>
            </a:prstGeom>
            <a:blipFill dpi="0" rotWithShape="1">
              <a:blip r:embed="rId6" cstate="print">
                <a:lum contrast="12000"/>
              </a:blip>
              <a:srcRect/>
              <a:stretch>
                <a:fillRect/>
              </a:stretch>
            </a:blipFill>
            <a:ln>
              <a:noFill/>
            </a:ln>
            <a:extLst>
              <a:ext uri="{91240B29-F687-4F45-9708-019B960494DF}">
                <a14:hiddenLine xmlns:a14="http://schemas.microsoft.com/office/drawing/2010/main" xmlns="" w="0">
                  <a:solidFill>
                    <a:srgbClr val="000000"/>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36" name="Oval 129"/>
            <p:cNvSpPr>
              <a:spLocks noChangeArrowheads="1"/>
            </p:cNvSpPr>
            <p:nvPr userDrawn="1"/>
          </p:nvSpPr>
          <p:spPr bwMode="auto">
            <a:xfrm>
              <a:off x="162" y="2017"/>
              <a:ext cx="1238"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37" name="Oval 130"/>
            <p:cNvSpPr>
              <a:spLocks noChangeArrowheads="1"/>
            </p:cNvSpPr>
            <p:nvPr userDrawn="1"/>
          </p:nvSpPr>
          <p:spPr bwMode="auto">
            <a:xfrm>
              <a:off x="310"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38" name="Oval 131"/>
            <p:cNvSpPr>
              <a:spLocks noChangeArrowheads="1"/>
            </p:cNvSpPr>
            <p:nvPr userDrawn="1"/>
          </p:nvSpPr>
          <p:spPr bwMode="auto">
            <a:xfrm>
              <a:off x="303" y="2017"/>
              <a:ext cx="1244"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39" name="Oval 132"/>
            <p:cNvSpPr>
              <a:spLocks noChangeArrowheads="1"/>
            </p:cNvSpPr>
            <p:nvPr userDrawn="1"/>
          </p:nvSpPr>
          <p:spPr bwMode="auto">
            <a:xfrm>
              <a:off x="614" y="2990"/>
              <a:ext cx="1003" cy="1011"/>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40" name="Oval 133"/>
            <p:cNvSpPr>
              <a:spLocks noChangeArrowheads="1"/>
            </p:cNvSpPr>
            <p:nvPr userDrawn="1"/>
          </p:nvSpPr>
          <p:spPr bwMode="auto">
            <a:xfrm>
              <a:off x="645" y="3021"/>
              <a:ext cx="941" cy="949"/>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41" name="Oval 134"/>
            <p:cNvSpPr>
              <a:spLocks noChangeArrowheads="1"/>
            </p:cNvSpPr>
            <p:nvPr userDrawn="1"/>
          </p:nvSpPr>
          <p:spPr bwMode="auto">
            <a:xfrm>
              <a:off x="598" y="2959"/>
              <a:ext cx="1035" cy="103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42" name="Oval 135"/>
            <p:cNvSpPr>
              <a:spLocks noChangeArrowheads="1"/>
            </p:cNvSpPr>
            <p:nvPr userDrawn="1"/>
          </p:nvSpPr>
          <p:spPr bwMode="auto">
            <a:xfrm>
              <a:off x="567" y="2959"/>
              <a:ext cx="1027" cy="103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43" name="Oval 136"/>
            <p:cNvSpPr>
              <a:spLocks noChangeArrowheads="1"/>
            </p:cNvSpPr>
            <p:nvPr userDrawn="1"/>
          </p:nvSpPr>
          <p:spPr bwMode="auto">
            <a:xfrm>
              <a:off x="622" y="2982"/>
              <a:ext cx="1027"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44" name="Oval 137"/>
            <p:cNvSpPr>
              <a:spLocks noChangeArrowheads="1"/>
            </p:cNvSpPr>
            <p:nvPr userDrawn="1"/>
          </p:nvSpPr>
          <p:spPr bwMode="auto">
            <a:xfrm>
              <a:off x="583" y="2951"/>
              <a:ext cx="1034"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45" name="Oval 138" descr="boom"/>
            <p:cNvSpPr>
              <a:spLocks noChangeArrowheads="1"/>
            </p:cNvSpPr>
            <p:nvPr userDrawn="1"/>
          </p:nvSpPr>
          <p:spPr bwMode="auto">
            <a:xfrm>
              <a:off x="638" y="3018"/>
              <a:ext cx="949" cy="957"/>
            </a:xfrm>
            <a:prstGeom prst="ellipse">
              <a:avLst/>
            </a:prstGeom>
            <a:blipFill dpi="0" rotWithShape="1">
              <a:blip r:embed="rId7" cstate="print">
                <a:lum contrast="6000"/>
              </a:blip>
              <a:srcRect/>
              <a:stretch>
                <a:fillRect/>
              </a:stretch>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46" name="Oval 139"/>
            <p:cNvSpPr>
              <a:spLocks noChangeArrowheads="1"/>
            </p:cNvSpPr>
            <p:nvPr userDrawn="1"/>
          </p:nvSpPr>
          <p:spPr bwMode="auto">
            <a:xfrm>
              <a:off x="528" y="3005"/>
              <a:ext cx="1027"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47" name="Oval 140"/>
            <p:cNvSpPr>
              <a:spLocks noChangeArrowheads="1"/>
            </p:cNvSpPr>
            <p:nvPr userDrawn="1"/>
          </p:nvSpPr>
          <p:spPr bwMode="auto">
            <a:xfrm>
              <a:off x="645" y="3005"/>
              <a:ext cx="1035"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48" name="Oval 141"/>
            <p:cNvSpPr>
              <a:spLocks noChangeArrowheads="1"/>
            </p:cNvSpPr>
            <p:nvPr userDrawn="1"/>
          </p:nvSpPr>
          <p:spPr bwMode="auto">
            <a:xfrm>
              <a:off x="653" y="2951"/>
              <a:ext cx="1027"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grpSp>
      <p:sp>
        <p:nvSpPr>
          <p:cNvPr id="3075" name="Rectangle 3"/>
          <p:cNvSpPr>
            <a:spLocks noGrp="1" noChangeArrowheads="1"/>
          </p:cNvSpPr>
          <p:nvPr>
            <p:ph type="ctrTitle"/>
          </p:nvPr>
        </p:nvSpPr>
        <p:spPr>
          <a:xfrm>
            <a:off x="3059113" y="3271838"/>
            <a:ext cx="5545137" cy="676275"/>
          </a:xfrm>
        </p:spPr>
        <p:txBody>
          <a:bodyPr anchor="b"/>
          <a:lstStyle>
            <a:lvl1pPr>
              <a:defRPr>
                <a:solidFill>
                  <a:srgbClr val="003896"/>
                </a:solidFill>
              </a:defRPr>
            </a:lvl1pPr>
          </a:lstStyle>
          <a:p>
            <a:r>
              <a:rPr lang="en-ZA"/>
              <a:t>Click to edit Master title style</a:t>
            </a:r>
          </a:p>
        </p:txBody>
      </p:sp>
      <p:sp>
        <p:nvSpPr>
          <p:cNvPr id="3076" name="Rectangle 4"/>
          <p:cNvSpPr>
            <a:spLocks noGrp="1" noChangeArrowheads="1"/>
          </p:cNvSpPr>
          <p:nvPr>
            <p:ph type="subTitle" idx="1"/>
          </p:nvPr>
        </p:nvSpPr>
        <p:spPr>
          <a:xfrm>
            <a:off x="3059113" y="4092575"/>
            <a:ext cx="5545137" cy="2220913"/>
          </a:xfrm>
        </p:spPr>
        <p:txBody>
          <a:bodyPr/>
          <a:lstStyle>
            <a:lvl1pPr marL="0" indent="0">
              <a:buFontTx/>
              <a:buNone/>
              <a:defRPr sz="1800">
                <a:solidFill>
                  <a:srgbClr val="83725B"/>
                </a:solidFill>
              </a:defRPr>
            </a:lvl1pPr>
          </a:lstStyle>
          <a:p>
            <a:r>
              <a:rPr lang="en-ZA"/>
              <a:t>Click to edit Master subtitle style</a:t>
            </a:r>
          </a:p>
        </p:txBody>
      </p:sp>
    </p:spTree>
    <p:extLst>
      <p:ext uri="{BB962C8B-B14F-4D97-AF65-F5344CB8AC3E}">
        <p14:creationId xmlns:p14="http://schemas.microsoft.com/office/powerpoint/2010/main" xmlns="" val="3324836050"/>
      </p:ext>
    </p:extLst>
  </p:cSld>
  <p:clrMapOvr>
    <a:masterClrMapping/>
  </p:clrMapOvr>
  <p:transition spd="slow">
    <p:fade/>
  </p:transition>
</p:sldLayout>
</file>

<file path=ppt/slideLayouts/slideLayout1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7"/>
          <p:cNvSpPr>
            <a:spLocks noGrp="1" noChangeArrowheads="1"/>
          </p:cNvSpPr>
          <p:nvPr>
            <p:ph type="dt" sz="half" idx="10"/>
          </p:nvPr>
        </p:nvSpPr>
        <p:spPr/>
        <p:txBody>
          <a:bodyPr/>
          <a:lstStyle>
            <a:lvl1pPr>
              <a:defRPr/>
            </a:lvl1pPr>
          </a:lstStyle>
          <a:p>
            <a:pPr>
              <a:defRPr/>
            </a:pPr>
            <a:fld id="{883C2687-BDA6-45E8-B397-8E5B7A08CCD8}" type="datetime1">
              <a:rPr lang="en-ZA" smtClean="0"/>
              <a:pPr>
                <a:defRPr/>
              </a:pPr>
              <a:t>2018/03/08</a:t>
            </a:fld>
            <a:endParaRPr lang="en-ZA" dirty="0"/>
          </a:p>
        </p:txBody>
      </p:sp>
      <p:sp>
        <p:nvSpPr>
          <p:cNvPr id="3" name="Rectangle 38"/>
          <p:cNvSpPr>
            <a:spLocks noGrp="1" noChangeArrowheads="1"/>
          </p:cNvSpPr>
          <p:nvPr>
            <p:ph type="ftr" sz="quarter" idx="11"/>
          </p:nvPr>
        </p:nvSpPr>
        <p:spPr>
          <a:xfrm>
            <a:off x="3132138" y="6453188"/>
            <a:ext cx="2879725" cy="268287"/>
          </a:xfrm>
          <a:prstGeom prst="rect">
            <a:avLst/>
          </a:prstGeom>
        </p:spPr>
        <p:txBody>
          <a:bodyPr/>
          <a:lstStyle>
            <a:lvl1pPr>
              <a:defRPr/>
            </a:lvl1pPr>
          </a:lstStyle>
          <a:p>
            <a:pPr>
              <a:defRPr/>
            </a:pPr>
            <a:endParaRPr lang="en-GB">
              <a:solidFill>
                <a:srgbClr val="003896"/>
              </a:solidFill>
            </a:endParaRPr>
          </a:p>
        </p:txBody>
      </p:sp>
      <p:sp>
        <p:nvSpPr>
          <p:cNvPr id="4" name="Rectangle 39"/>
          <p:cNvSpPr>
            <a:spLocks noGrp="1" noChangeArrowheads="1"/>
          </p:cNvSpPr>
          <p:nvPr>
            <p:ph type="sldNum" sz="quarter" idx="12"/>
          </p:nvPr>
        </p:nvSpPr>
        <p:spPr/>
        <p:txBody>
          <a:bodyPr/>
          <a:lstStyle>
            <a:lvl1pPr>
              <a:defRPr/>
            </a:lvl1pPr>
          </a:lstStyle>
          <a:p>
            <a:pPr>
              <a:defRPr/>
            </a:pPr>
            <a:fld id="{3C1D1619-C61E-4DD5-A1C4-6CF8A3857F4A}" type="slidenum">
              <a:rPr lang="en-ZA"/>
              <a:pPr>
                <a:defRPr/>
              </a:pPr>
              <a:t>‹#›</a:t>
            </a:fld>
            <a:endParaRPr lang="en-ZA" dirty="0"/>
          </a:p>
        </p:txBody>
      </p:sp>
    </p:spTree>
    <p:extLst>
      <p:ext uri="{BB962C8B-B14F-4D97-AF65-F5344CB8AC3E}">
        <p14:creationId xmlns:p14="http://schemas.microsoft.com/office/powerpoint/2010/main" xmlns="" val="2074347075"/>
      </p:ext>
    </p:extLst>
  </p:cSld>
  <p:clrMapOvr>
    <a:masterClrMapping/>
  </p:clrMapOvr>
  <p:transition spd="slow">
    <p:fade/>
  </p:transition>
</p:sldLayout>
</file>

<file path=ppt/slideLayouts/slideLayout1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7"/>
          <p:cNvSpPr>
            <a:spLocks noGrp="1" noChangeArrowheads="1"/>
          </p:cNvSpPr>
          <p:nvPr>
            <p:ph type="dt" sz="half" idx="10"/>
          </p:nvPr>
        </p:nvSpPr>
        <p:spPr/>
        <p:txBody>
          <a:bodyPr/>
          <a:lstStyle>
            <a:lvl1pPr>
              <a:defRPr/>
            </a:lvl1pPr>
          </a:lstStyle>
          <a:p>
            <a:pPr>
              <a:defRPr/>
            </a:pPr>
            <a:fld id="{B8D69F01-8D63-426A-B2C2-2D6AF1F2C03F}" type="datetime1">
              <a:rPr lang="en-ZA" smtClean="0"/>
              <a:pPr>
                <a:defRPr/>
              </a:pPr>
              <a:t>2018/03/08</a:t>
            </a:fld>
            <a:endParaRPr lang="en-ZA" dirty="0"/>
          </a:p>
        </p:txBody>
      </p:sp>
      <p:sp>
        <p:nvSpPr>
          <p:cNvPr id="6" name="Rectangle 38"/>
          <p:cNvSpPr>
            <a:spLocks noGrp="1" noChangeArrowheads="1"/>
          </p:cNvSpPr>
          <p:nvPr>
            <p:ph type="ftr" sz="quarter" idx="11"/>
          </p:nvPr>
        </p:nvSpPr>
        <p:spPr>
          <a:xfrm>
            <a:off x="3132138" y="6453188"/>
            <a:ext cx="2879725" cy="268287"/>
          </a:xfrm>
          <a:prstGeom prst="rect">
            <a:avLst/>
          </a:prstGeom>
        </p:spPr>
        <p:txBody>
          <a:bodyPr/>
          <a:lstStyle>
            <a:lvl1pPr>
              <a:defRPr/>
            </a:lvl1pPr>
          </a:lstStyle>
          <a:p>
            <a:pPr>
              <a:defRPr/>
            </a:pPr>
            <a:endParaRPr lang="en-GB">
              <a:solidFill>
                <a:srgbClr val="003896"/>
              </a:solidFill>
            </a:endParaRPr>
          </a:p>
        </p:txBody>
      </p:sp>
      <p:sp>
        <p:nvSpPr>
          <p:cNvPr id="7" name="Rectangle 39"/>
          <p:cNvSpPr>
            <a:spLocks noGrp="1" noChangeArrowheads="1"/>
          </p:cNvSpPr>
          <p:nvPr>
            <p:ph type="sldNum" sz="quarter" idx="12"/>
          </p:nvPr>
        </p:nvSpPr>
        <p:spPr/>
        <p:txBody>
          <a:bodyPr/>
          <a:lstStyle>
            <a:lvl1pPr>
              <a:defRPr/>
            </a:lvl1pPr>
          </a:lstStyle>
          <a:p>
            <a:pPr>
              <a:defRPr/>
            </a:pPr>
            <a:fld id="{7286DC78-BB55-47B2-935F-09E221952704}" type="slidenum">
              <a:rPr lang="en-ZA"/>
              <a:pPr>
                <a:defRPr/>
              </a:pPr>
              <a:t>‹#›</a:t>
            </a:fld>
            <a:endParaRPr lang="en-ZA" dirty="0"/>
          </a:p>
        </p:txBody>
      </p:sp>
    </p:spTree>
    <p:extLst>
      <p:ext uri="{BB962C8B-B14F-4D97-AF65-F5344CB8AC3E}">
        <p14:creationId xmlns:p14="http://schemas.microsoft.com/office/powerpoint/2010/main" xmlns="" val="1504384787"/>
      </p:ext>
    </p:extLst>
  </p:cSld>
  <p:clrMapOvr>
    <a:masterClrMapping/>
  </p:clrMapOvr>
  <p:transition spd="slow">
    <p:fade/>
  </p:transition>
</p:sldLayout>
</file>

<file path=ppt/slideLayouts/slideLayout1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7"/>
          <p:cNvSpPr>
            <a:spLocks noGrp="1" noChangeArrowheads="1"/>
          </p:cNvSpPr>
          <p:nvPr>
            <p:ph type="dt" sz="half" idx="10"/>
          </p:nvPr>
        </p:nvSpPr>
        <p:spPr/>
        <p:txBody>
          <a:bodyPr/>
          <a:lstStyle>
            <a:lvl1pPr>
              <a:defRPr/>
            </a:lvl1pPr>
          </a:lstStyle>
          <a:p>
            <a:pPr>
              <a:defRPr/>
            </a:pPr>
            <a:fld id="{A902782F-9E37-484B-94D5-84CC5A16BE3D}" type="datetime1">
              <a:rPr lang="en-ZA" smtClean="0"/>
              <a:pPr>
                <a:defRPr/>
              </a:pPr>
              <a:t>2018/03/08</a:t>
            </a:fld>
            <a:endParaRPr lang="en-ZA" dirty="0"/>
          </a:p>
        </p:txBody>
      </p:sp>
      <p:sp>
        <p:nvSpPr>
          <p:cNvPr id="6" name="Rectangle 38"/>
          <p:cNvSpPr>
            <a:spLocks noGrp="1" noChangeArrowheads="1"/>
          </p:cNvSpPr>
          <p:nvPr>
            <p:ph type="ftr" sz="quarter" idx="11"/>
          </p:nvPr>
        </p:nvSpPr>
        <p:spPr>
          <a:xfrm>
            <a:off x="3132138" y="6453188"/>
            <a:ext cx="2879725" cy="268287"/>
          </a:xfrm>
          <a:prstGeom prst="rect">
            <a:avLst/>
          </a:prstGeom>
        </p:spPr>
        <p:txBody>
          <a:bodyPr/>
          <a:lstStyle>
            <a:lvl1pPr>
              <a:defRPr/>
            </a:lvl1pPr>
          </a:lstStyle>
          <a:p>
            <a:pPr>
              <a:defRPr/>
            </a:pPr>
            <a:endParaRPr lang="en-GB">
              <a:solidFill>
                <a:srgbClr val="003896"/>
              </a:solidFill>
            </a:endParaRPr>
          </a:p>
        </p:txBody>
      </p:sp>
      <p:sp>
        <p:nvSpPr>
          <p:cNvPr id="7" name="Rectangle 39"/>
          <p:cNvSpPr>
            <a:spLocks noGrp="1" noChangeArrowheads="1"/>
          </p:cNvSpPr>
          <p:nvPr>
            <p:ph type="sldNum" sz="quarter" idx="12"/>
          </p:nvPr>
        </p:nvSpPr>
        <p:spPr/>
        <p:txBody>
          <a:bodyPr/>
          <a:lstStyle>
            <a:lvl1pPr>
              <a:defRPr/>
            </a:lvl1pPr>
          </a:lstStyle>
          <a:p>
            <a:pPr>
              <a:defRPr/>
            </a:pPr>
            <a:fld id="{93F18675-BC6E-405D-A3CF-43794E5B2AFC}" type="slidenum">
              <a:rPr lang="en-ZA"/>
              <a:pPr>
                <a:defRPr/>
              </a:pPr>
              <a:t>‹#›</a:t>
            </a:fld>
            <a:endParaRPr lang="en-ZA" dirty="0"/>
          </a:p>
        </p:txBody>
      </p:sp>
    </p:spTree>
    <p:extLst>
      <p:ext uri="{BB962C8B-B14F-4D97-AF65-F5344CB8AC3E}">
        <p14:creationId xmlns:p14="http://schemas.microsoft.com/office/powerpoint/2010/main" xmlns="" val="2791682850"/>
      </p:ext>
    </p:extLst>
  </p:cSld>
  <p:clrMapOvr>
    <a:masterClrMapping/>
  </p:clrMapOvr>
  <p:transition spd="slow">
    <p:fade/>
  </p:transition>
</p:sldLayout>
</file>

<file path=ppt/slideLayouts/slideLayout1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7"/>
          <p:cNvSpPr>
            <a:spLocks noGrp="1" noChangeArrowheads="1"/>
          </p:cNvSpPr>
          <p:nvPr>
            <p:ph type="dt" sz="half" idx="10"/>
          </p:nvPr>
        </p:nvSpPr>
        <p:spPr/>
        <p:txBody>
          <a:bodyPr/>
          <a:lstStyle>
            <a:lvl1pPr>
              <a:defRPr/>
            </a:lvl1pPr>
          </a:lstStyle>
          <a:p>
            <a:pPr>
              <a:defRPr/>
            </a:pPr>
            <a:fld id="{3A82EAEF-3FF1-4E3F-A1D2-CE70C5F8C422}" type="datetime1">
              <a:rPr lang="en-ZA" smtClean="0"/>
              <a:pPr>
                <a:defRPr/>
              </a:pPr>
              <a:t>2018/03/08</a:t>
            </a:fld>
            <a:endParaRPr lang="en-ZA" dirty="0"/>
          </a:p>
        </p:txBody>
      </p:sp>
      <p:sp>
        <p:nvSpPr>
          <p:cNvPr id="5" name="Rectangle 38"/>
          <p:cNvSpPr>
            <a:spLocks noGrp="1" noChangeArrowheads="1"/>
          </p:cNvSpPr>
          <p:nvPr>
            <p:ph type="ftr" sz="quarter" idx="11"/>
          </p:nvPr>
        </p:nvSpPr>
        <p:spPr>
          <a:xfrm>
            <a:off x="3132138" y="6453188"/>
            <a:ext cx="2879725" cy="268287"/>
          </a:xfrm>
          <a:prstGeom prst="rect">
            <a:avLst/>
          </a:prstGeom>
        </p:spPr>
        <p:txBody>
          <a:bodyPr/>
          <a:lstStyle>
            <a:lvl1pPr>
              <a:defRPr/>
            </a:lvl1pPr>
          </a:lstStyle>
          <a:p>
            <a:pPr>
              <a:defRPr/>
            </a:pPr>
            <a:endParaRPr lang="en-GB">
              <a:solidFill>
                <a:srgbClr val="003896"/>
              </a:solidFill>
            </a:endParaRPr>
          </a:p>
        </p:txBody>
      </p:sp>
      <p:sp>
        <p:nvSpPr>
          <p:cNvPr id="6" name="Rectangle 39"/>
          <p:cNvSpPr>
            <a:spLocks noGrp="1" noChangeArrowheads="1"/>
          </p:cNvSpPr>
          <p:nvPr>
            <p:ph type="sldNum" sz="quarter" idx="12"/>
          </p:nvPr>
        </p:nvSpPr>
        <p:spPr/>
        <p:txBody>
          <a:bodyPr/>
          <a:lstStyle>
            <a:lvl1pPr>
              <a:defRPr/>
            </a:lvl1pPr>
          </a:lstStyle>
          <a:p>
            <a:pPr>
              <a:defRPr/>
            </a:pPr>
            <a:fld id="{47C72E86-0634-4285-82F1-C23DFA857786}" type="slidenum">
              <a:rPr lang="en-ZA"/>
              <a:pPr>
                <a:defRPr/>
              </a:pPr>
              <a:t>‹#›</a:t>
            </a:fld>
            <a:endParaRPr lang="en-ZA" dirty="0"/>
          </a:p>
        </p:txBody>
      </p:sp>
    </p:spTree>
    <p:extLst>
      <p:ext uri="{BB962C8B-B14F-4D97-AF65-F5344CB8AC3E}">
        <p14:creationId xmlns:p14="http://schemas.microsoft.com/office/powerpoint/2010/main" xmlns="" val="1430328184"/>
      </p:ext>
    </p:extLst>
  </p:cSld>
  <p:clrMapOvr>
    <a:masterClrMapping/>
  </p:clrMapOvr>
  <p:transition spd="slow">
    <p:fade/>
  </p:transition>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1475" y="166688"/>
            <a:ext cx="2093913" cy="63150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36563" y="166688"/>
            <a:ext cx="6132512" cy="63150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7"/>
          <p:cNvSpPr>
            <a:spLocks noGrp="1" noChangeArrowheads="1"/>
          </p:cNvSpPr>
          <p:nvPr>
            <p:ph type="dt" sz="half" idx="10"/>
          </p:nvPr>
        </p:nvSpPr>
        <p:spPr/>
        <p:txBody>
          <a:bodyPr/>
          <a:lstStyle>
            <a:lvl1pPr>
              <a:defRPr/>
            </a:lvl1pPr>
          </a:lstStyle>
          <a:p>
            <a:pPr>
              <a:defRPr/>
            </a:pPr>
            <a:fld id="{81C5684E-2D05-4751-9D4B-CFD92E033268}" type="datetime1">
              <a:rPr lang="en-ZA" smtClean="0"/>
              <a:pPr>
                <a:defRPr/>
              </a:pPr>
              <a:t>2018/03/08</a:t>
            </a:fld>
            <a:endParaRPr lang="en-ZA" dirty="0"/>
          </a:p>
        </p:txBody>
      </p:sp>
      <p:sp>
        <p:nvSpPr>
          <p:cNvPr id="5" name="Rectangle 38"/>
          <p:cNvSpPr>
            <a:spLocks noGrp="1" noChangeArrowheads="1"/>
          </p:cNvSpPr>
          <p:nvPr>
            <p:ph type="ftr" sz="quarter" idx="11"/>
          </p:nvPr>
        </p:nvSpPr>
        <p:spPr>
          <a:xfrm>
            <a:off x="3132138" y="6453188"/>
            <a:ext cx="2879725" cy="268287"/>
          </a:xfrm>
          <a:prstGeom prst="rect">
            <a:avLst/>
          </a:prstGeom>
        </p:spPr>
        <p:txBody>
          <a:bodyPr/>
          <a:lstStyle>
            <a:lvl1pPr>
              <a:defRPr/>
            </a:lvl1pPr>
          </a:lstStyle>
          <a:p>
            <a:pPr>
              <a:defRPr/>
            </a:pPr>
            <a:endParaRPr lang="en-GB">
              <a:solidFill>
                <a:srgbClr val="003896"/>
              </a:solidFill>
            </a:endParaRPr>
          </a:p>
        </p:txBody>
      </p:sp>
      <p:sp>
        <p:nvSpPr>
          <p:cNvPr id="6" name="Rectangle 39"/>
          <p:cNvSpPr>
            <a:spLocks noGrp="1" noChangeArrowheads="1"/>
          </p:cNvSpPr>
          <p:nvPr>
            <p:ph type="sldNum" sz="quarter" idx="12"/>
          </p:nvPr>
        </p:nvSpPr>
        <p:spPr/>
        <p:txBody>
          <a:bodyPr/>
          <a:lstStyle>
            <a:lvl1pPr>
              <a:defRPr/>
            </a:lvl1pPr>
          </a:lstStyle>
          <a:p>
            <a:pPr>
              <a:defRPr/>
            </a:pPr>
            <a:fld id="{641BE009-CF6F-4FDC-A79A-2E44AA93412F}" type="slidenum">
              <a:rPr lang="en-ZA"/>
              <a:pPr>
                <a:defRPr/>
              </a:pPr>
              <a:t>‹#›</a:t>
            </a:fld>
            <a:endParaRPr lang="en-ZA" dirty="0"/>
          </a:p>
        </p:txBody>
      </p:sp>
    </p:spTree>
    <p:extLst>
      <p:ext uri="{BB962C8B-B14F-4D97-AF65-F5344CB8AC3E}">
        <p14:creationId xmlns:p14="http://schemas.microsoft.com/office/powerpoint/2010/main" xmlns="" val="4239616035"/>
      </p:ext>
    </p:extLst>
  </p:cSld>
  <p:clrMapOvr>
    <a:masterClrMapping/>
  </p:clrMapOvr>
  <p:transition spd="slow">
    <p:fade/>
  </p:transition>
</p:sldLayout>
</file>

<file path=ppt/slideLayouts/slideLayout16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36563" y="166688"/>
            <a:ext cx="8378825" cy="63150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37"/>
          <p:cNvSpPr>
            <a:spLocks noGrp="1" noChangeArrowheads="1"/>
          </p:cNvSpPr>
          <p:nvPr>
            <p:ph type="dt" sz="half" idx="10"/>
          </p:nvPr>
        </p:nvSpPr>
        <p:spPr/>
        <p:txBody>
          <a:bodyPr/>
          <a:lstStyle>
            <a:lvl1pPr>
              <a:defRPr/>
            </a:lvl1pPr>
          </a:lstStyle>
          <a:p>
            <a:pPr>
              <a:defRPr/>
            </a:pPr>
            <a:fld id="{A30FF609-2BD4-4736-9F9F-D84A906A3580}" type="datetime1">
              <a:rPr lang="en-ZA" smtClean="0"/>
              <a:pPr>
                <a:defRPr/>
              </a:pPr>
              <a:t>2018/03/08</a:t>
            </a:fld>
            <a:endParaRPr lang="en-ZA" dirty="0"/>
          </a:p>
        </p:txBody>
      </p:sp>
      <p:sp>
        <p:nvSpPr>
          <p:cNvPr id="4" name="Rectangle 38"/>
          <p:cNvSpPr>
            <a:spLocks noGrp="1" noChangeArrowheads="1"/>
          </p:cNvSpPr>
          <p:nvPr>
            <p:ph type="ftr" sz="quarter" idx="11"/>
          </p:nvPr>
        </p:nvSpPr>
        <p:spPr>
          <a:xfrm>
            <a:off x="3132138" y="6453188"/>
            <a:ext cx="2879725" cy="268287"/>
          </a:xfrm>
          <a:prstGeom prst="rect">
            <a:avLst/>
          </a:prstGeom>
        </p:spPr>
        <p:txBody>
          <a:bodyPr/>
          <a:lstStyle>
            <a:lvl1pPr>
              <a:defRPr/>
            </a:lvl1pPr>
          </a:lstStyle>
          <a:p>
            <a:pPr>
              <a:defRPr/>
            </a:pPr>
            <a:endParaRPr lang="en-GB">
              <a:solidFill>
                <a:srgbClr val="003896"/>
              </a:solidFill>
            </a:endParaRPr>
          </a:p>
        </p:txBody>
      </p:sp>
      <p:sp>
        <p:nvSpPr>
          <p:cNvPr id="5" name="Rectangle 39"/>
          <p:cNvSpPr>
            <a:spLocks noGrp="1" noChangeArrowheads="1"/>
          </p:cNvSpPr>
          <p:nvPr>
            <p:ph type="sldNum" sz="quarter" idx="12"/>
          </p:nvPr>
        </p:nvSpPr>
        <p:spPr/>
        <p:txBody>
          <a:bodyPr/>
          <a:lstStyle>
            <a:lvl1pPr>
              <a:defRPr/>
            </a:lvl1pPr>
          </a:lstStyle>
          <a:p>
            <a:pPr>
              <a:defRPr/>
            </a:pPr>
            <a:fld id="{2E05C9A1-31C8-45BB-B9C3-5B296B7A2580}" type="slidenum">
              <a:rPr lang="en-ZA"/>
              <a:pPr>
                <a:defRPr/>
              </a:pPr>
              <a:t>‹#›</a:t>
            </a:fld>
            <a:endParaRPr lang="en-ZA" dirty="0"/>
          </a:p>
        </p:txBody>
      </p:sp>
    </p:spTree>
    <p:extLst>
      <p:ext uri="{BB962C8B-B14F-4D97-AF65-F5344CB8AC3E}">
        <p14:creationId xmlns:p14="http://schemas.microsoft.com/office/powerpoint/2010/main" xmlns="" val="2149717466"/>
      </p:ext>
    </p:extLst>
  </p:cSld>
  <p:clrMapOvr>
    <a:masterClrMapping/>
  </p:clrMapOvr>
  <p:transition spd="slow">
    <p:fade/>
  </p:transition>
</p:sldLayout>
</file>

<file path=ppt/slideLayouts/slideLayout166.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extLst/>
          </p:nvPr>
        </p:nvGraphicFramePr>
        <p:xfrm>
          <a:off x="1192" y="1593"/>
          <a:ext cx="1190" cy="1587"/>
        </p:xfrm>
        <a:graphic>
          <a:graphicData uri="http://schemas.openxmlformats.org/presentationml/2006/ole">
            <p:oleObj spid="_x0000_s33997" name="think-cell Slide" r:id="rId3" imgW="360" imgH="360" progId="">
              <p:embed/>
            </p:oleObj>
          </a:graphicData>
        </a:graphic>
      </p:graphicFrame>
      <p:sp>
        <p:nvSpPr>
          <p:cNvPr id="2" name="Title 1"/>
          <p:cNvSpPr>
            <a:spLocks noGrp="1"/>
          </p:cNvSpPr>
          <p:nvPr>
            <p:ph type="title" hasCustomPrompt="1"/>
          </p:nvPr>
        </p:nvSpPr>
        <p:spPr>
          <a:xfrm>
            <a:off x="287338" y="-3600"/>
            <a:ext cx="7307487" cy="777600"/>
          </a:xfrm>
        </p:spPr>
        <p:txBody>
          <a:bodyPr lIns="46800" tIns="0" rIns="46800" bIns="0" anchor="b" anchorCtr="0"/>
          <a:lstStyle>
            <a:lvl1pPr>
              <a:defRPr sz="2000" b="1">
                <a:latin typeface="Calibri" panose="020F0502020204030204" pitchFamily="34" charset="0"/>
              </a:defRPr>
            </a:lvl1pPr>
          </a:lstStyle>
          <a:p>
            <a:r>
              <a:rPr lang="en-US" dirty="0" smtClean="0"/>
              <a:t>Heading</a:t>
            </a:r>
            <a:endParaRPr lang="en-ZA" dirty="0"/>
          </a:p>
        </p:txBody>
      </p:sp>
      <p:sp>
        <p:nvSpPr>
          <p:cNvPr id="5" name="Slide Number Placeholder 4"/>
          <p:cNvSpPr>
            <a:spLocks noGrp="1"/>
          </p:cNvSpPr>
          <p:nvPr>
            <p:ph type="sldNum" sz="quarter" idx="12"/>
          </p:nvPr>
        </p:nvSpPr>
        <p:spPr>
          <a:xfrm>
            <a:off x="8486273" y="6385005"/>
            <a:ext cx="370389" cy="284085"/>
          </a:xfrm>
        </p:spPr>
        <p:txBody>
          <a:bodyPr/>
          <a:lstStyle>
            <a:lvl1pPr>
              <a:defRPr/>
            </a:lvl1pPr>
          </a:lstStyle>
          <a:p>
            <a:pPr>
              <a:defRPr/>
            </a:pPr>
            <a:fld id="{5F2A86A5-AE38-4C83-81DC-F055350B5AB5}" type="slidenum">
              <a:rPr lang="en-ZA" smtClean="0"/>
              <a:pPr>
                <a:defRPr/>
              </a:pPr>
              <a:t>‹#›</a:t>
            </a:fld>
            <a:endParaRPr lang="en-ZA" dirty="0"/>
          </a:p>
        </p:txBody>
      </p:sp>
      <p:sp>
        <p:nvSpPr>
          <p:cNvPr id="8" name="Text Placeholder 7"/>
          <p:cNvSpPr>
            <a:spLocks noGrp="1"/>
          </p:cNvSpPr>
          <p:nvPr>
            <p:ph type="body" sz="quarter" idx="13" hasCustomPrompt="1"/>
          </p:nvPr>
        </p:nvSpPr>
        <p:spPr>
          <a:xfrm>
            <a:off x="287338" y="1016002"/>
            <a:ext cx="8569326" cy="468313"/>
          </a:xfrm>
        </p:spPr>
        <p:txBody>
          <a:bodyPr lIns="46800" rIns="46800"/>
          <a:lstStyle>
            <a:lvl1pPr>
              <a:defRPr sz="1600" i="1" baseline="0"/>
            </a:lvl1pPr>
          </a:lstStyle>
          <a:p>
            <a:pPr lvl="0"/>
            <a:r>
              <a:rPr lang="en-US" dirty="0" smtClean="0"/>
              <a:t>Tagline</a:t>
            </a:r>
            <a:endParaRPr lang="en-ZA" dirty="0"/>
          </a:p>
        </p:txBody>
      </p:sp>
      <p:sp>
        <p:nvSpPr>
          <p:cNvPr id="14" name="Text Placeholder 13"/>
          <p:cNvSpPr>
            <a:spLocks noGrp="1"/>
          </p:cNvSpPr>
          <p:nvPr>
            <p:ph type="body" sz="quarter" idx="15" hasCustomPrompt="1"/>
          </p:nvPr>
        </p:nvSpPr>
        <p:spPr>
          <a:xfrm>
            <a:off x="287338" y="1592263"/>
            <a:ext cx="8569325" cy="4645025"/>
          </a:xfrm>
        </p:spPr>
        <p:txBody>
          <a:bodyPr/>
          <a:lstStyle>
            <a:lvl1pPr>
              <a:defRPr sz="1200" baseline="0">
                <a:solidFill>
                  <a:srgbClr val="000000"/>
                </a:solidFill>
                <a:latin typeface="Calibri" panose="020F0502020204030204" pitchFamily="34" charset="0"/>
              </a:defRPr>
            </a:lvl1pPr>
            <a:lvl2pPr>
              <a:defRPr sz="1200">
                <a:solidFill>
                  <a:srgbClr val="000000"/>
                </a:solidFill>
                <a:latin typeface="Calibri" panose="020F0502020204030204" pitchFamily="34" charset="0"/>
              </a:defRPr>
            </a:lvl2pPr>
            <a:lvl3pPr>
              <a:defRPr sz="1200">
                <a:solidFill>
                  <a:srgbClr val="000000"/>
                </a:solidFill>
                <a:latin typeface="Calibri" panose="020F0502020204030204" pitchFamily="34" charset="0"/>
              </a:defRPr>
            </a:lvl3pPr>
            <a:lvl4pPr>
              <a:defRPr sz="1200">
                <a:solidFill>
                  <a:srgbClr val="000000"/>
                </a:solidFill>
                <a:latin typeface="Calibri" panose="020F0502020204030204" pitchFamily="34" charset="0"/>
              </a:defRPr>
            </a:lvl4pPr>
            <a:lvl5pPr>
              <a:defRPr sz="1200">
                <a:solidFill>
                  <a:srgbClr val="000000"/>
                </a:solidFill>
                <a:latin typeface="Calibri" panose="020F0502020204030204" pitchFamily="34" charset="0"/>
              </a:defRPr>
            </a:lvl5pPr>
          </a:lstStyle>
          <a:p>
            <a:pPr lvl="0"/>
            <a:r>
              <a:rPr lang="en-US" dirty="0" smtClean="0"/>
              <a:t>Click to Edit</a:t>
            </a:r>
            <a:endParaRPr lang="en-ZA" dirty="0"/>
          </a:p>
        </p:txBody>
      </p:sp>
      <p:sp>
        <p:nvSpPr>
          <p:cNvPr id="16" name="Text Placeholder 15"/>
          <p:cNvSpPr>
            <a:spLocks noGrp="1"/>
          </p:cNvSpPr>
          <p:nvPr>
            <p:ph type="body" sz="quarter" idx="16" hasCustomPrompt="1"/>
          </p:nvPr>
        </p:nvSpPr>
        <p:spPr>
          <a:xfrm>
            <a:off x="287338" y="6368963"/>
            <a:ext cx="8070599" cy="300127"/>
          </a:xfrm>
        </p:spPr>
        <p:txBody>
          <a:bodyPr lIns="46800" rIns="46800"/>
          <a:lstStyle>
            <a:lvl1pPr>
              <a:lnSpc>
                <a:spcPct val="100000"/>
              </a:lnSpc>
              <a:spcBef>
                <a:spcPts val="0"/>
              </a:spcBef>
              <a:defRPr sz="800" baseline="0">
                <a:solidFill>
                  <a:srgbClr val="000000"/>
                </a:solidFill>
              </a:defRPr>
            </a:lvl1pPr>
          </a:lstStyle>
          <a:p>
            <a:pPr lvl="0"/>
            <a:r>
              <a:rPr lang="en-ZA" dirty="0" smtClean="0"/>
              <a:t>Source:</a:t>
            </a:r>
          </a:p>
        </p:txBody>
      </p:sp>
    </p:spTree>
    <p:extLst>
      <p:ext uri="{BB962C8B-B14F-4D97-AF65-F5344CB8AC3E}">
        <p14:creationId xmlns:p14="http://schemas.microsoft.com/office/powerpoint/2010/main" xmlns="" val="183270000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Layout>
</file>

<file path=ppt/slideLayouts/slideLayout167.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aphicFrame>
        <p:nvGraphicFramePr>
          <p:cNvPr id="13514" name="Object 1226" hidden="1"/>
          <p:cNvGraphicFramePr>
            <a:graphicFrameLocks noChangeAspect="1"/>
          </p:cNvGraphicFramePr>
          <p:nvPr>
            <p:extLst>
              <p:ext uri="{D42A27DB-BD31-4B8C-83A1-F6EECF244321}">
                <p14:modId xmlns:p14="http://schemas.microsoft.com/office/powerpoint/2010/main" xmlns="" val="60619892"/>
              </p:ext>
            </p:extLst>
          </p:nvPr>
        </p:nvGraphicFramePr>
        <p:xfrm>
          <a:off x="0" y="0"/>
          <a:ext cx="158750" cy="158750"/>
        </p:xfrm>
        <a:graphic>
          <a:graphicData uri="http://schemas.openxmlformats.org/presentationml/2006/ole">
            <p:oleObj spid="_x0000_s37070" name="think-cell Slide" r:id="rId3" imgW="360" imgH="360" progId="">
              <p:embed/>
            </p:oleObj>
          </a:graphicData>
        </a:graphic>
      </p:graphicFrame>
      <p:sp>
        <p:nvSpPr>
          <p:cNvPr id="13373" name="Working Draft Text" hidden="1"/>
          <p:cNvSpPr txBox="1">
            <a:spLocks noChangeArrowheads="1"/>
          </p:cNvSpPr>
          <p:nvPr/>
        </p:nvSpPr>
        <p:spPr bwMode="auto">
          <a:xfrm>
            <a:off x="2460625" y="293688"/>
            <a:ext cx="984250" cy="1365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defTabSz="933450">
              <a:defRPr sz="2400">
                <a:solidFill>
                  <a:schemeClr val="tx1"/>
                </a:solidFill>
                <a:latin typeface="Arial" panose="020B0604020202020204" pitchFamily="34" charset="0"/>
              </a:defRPr>
            </a:lvl1pPr>
            <a:lvl2pPr marL="466725" defTabSz="933450">
              <a:defRPr sz="2400">
                <a:solidFill>
                  <a:schemeClr val="tx1"/>
                </a:solidFill>
                <a:latin typeface="Arial" panose="020B0604020202020204" pitchFamily="34" charset="0"/>
              </a:defRPr>
            </a:lvl2pPr>
            <a:lvl3pPr marL="933450" defTabSz="933450">
              <a:defRPr sz="2400">
                <a:solidFill>
                  <a:schemeClr val="tx1"/>
                </a:solidFill>
                <a:latin typeface="Arial" panose="020B0604020202020204" pitchFamily="34" charset="0"/>
              </a:defRPr>
            </a:lvl3pPr>
            <a:lvl4pPr marL="1400175" defTabSz="933450">
              <a:defRPr sz="2400">
                <a:solidFill>
                  <a:schemeClr val="tx1"/>
                </a:solidFill>
                <a:latin typeface="Arial" panose="020B0604020202020204" pitchFamily="34" charset="0"/>
              </a:defRPr>
            </a:lvl4pPr>
            <a:lvl5pPr marL="1865313" defTabSz="933450">
              <a:defRPr sz="2400">
                <a:solidFill>
                  <a:schemeClr val="tx1"/>
                </a:solidFill>
                <a:latin typeface="Arial" panose="020B0604020202020204" pitchFamily="34" charset="0"/>
              </a:defRPr>
            </a:lvl5pPr>
            <a:lvl6pPr marL="2322513" defTabSz="933450" fontAlgn="base">
              <a:spcBef>
                <a:spcPct val="0"/>
              </a:spcBef>
              <a:spcAft>
                <a:spcPct val="0"/>
              </a:spcAft>
              <a:defRPr sz="2400">
                <a:solidFill>
                  <a:schemeClr val="tx1"/>
                </a:solidFill>
                <a:latin typeface="Arial" panose="020B0604020202020204" pitchFamily="34" charset="0"/>
              </a:defRPr>
            </a:lvl6pPr>
            <a:lvl7pPr marL="2779713" defTabSz="933450" fontAlgn="base">
              <a:spcBef>
                <a:spcPct val="0"/>
              </a:spcBef>
              <a:spcAft>
                <a:spcPct val="0"/>
              </a:spcAft>
              <a:defRPr sz="2400">
                <a:solidFill>
                  <a:schemeClr val="tx1"/>
                </a:solidFill>
                <a:latin typeface="Arial" panose="020B0604020202020204" pitchFamily="34" charset="0"/>
              </a:defRPr>
            </a:lvl7pPr>
            <a:lvl8pPr marL="3236913" defTabSz="933450" fontAlgn="base">
              <a:spcBef>
                <a:spcPct val="0"/>
              </a:spcBef>
              <a:spcAft>
                <a:spcPct val="0"/>
              </a:spcAft>
              <a:defRPr sz="2400">
                <a:solidFill>
                  <a:schemeClr val="tx1"/>
                </a:solidFill>
                <a:latin typeface="Arial" panose="020B0604020202020204" pitchFamily="34" charset="0"/>
              </a:defRPr>
            </a:lvl8pPr>
            <a:lvl9pPr marL="3694113" defTabSz="933450" fontAlgn="base">
              <a:spcBef>
                <a:spcPct val="0"/>
              </a:spcBef>
              <a:spcAft>
                <a:spcPct val="0"/>
              </a:spcAft>
              <a:defRPr sz="2400">
                <a:solidFill>
                  <a:schemeClr val="tx1"/>
                </a:solidFill>
                <a:latin typeface="Arial" panose="020B0604020202020204" pitchFamily="34" charset="0"/>
              </a:defRPr>
            </a:lvl9pPr>
          </a:lstStyle>
          <a:p>
            <a:pPr fontAlgn="auto">
              <a:spcBef>
                <a:spcPts val="0"/>
              </a:spcBef>
              <a:spcAft>
                <a:spcPts val="0"/>
              </a:spcAft>
            </a:pPr>
            <a:r>
              <a:rPr lang="en-US" altLang="en-US" sz="900" b="1">
                <a:solidFill>
                  <a:srgbClr val="003896"/>
                </a:solidFill>
                <a:cs typeface="Arial" pitchFamily="34" charset="0"/>
              </a:rPr>
              <a:t>WORKING DRAFT</a:t>
            </a:r>
          </a:p>
        </p:txBody>
      </p:sp>
      <p:sp>
        <p:nvSpPr>
          <p:cNvPr id="13468" name="Working Draft" hidden="1"/>
          <p:cNvSpPr txBox="1">
            <a:spLocks noChangeArrowheads="1"/>
          </p:cNvSpPr>
          <p:nvPr/>
        </p:nvSpPr>
        <p:spPr bwMode="auto">
          <a:xfrm>
            <a:off x="2460625" y="452438"/>
            <a:ext cx="3282950" cy="1384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defTabSz="933450">
              <a:defRPr sz="2400">
                <a:solidFill>
                  <a:schemeClr val="tx1"/>
                </a:solidFill>
                <a:latin typeface="Arial" panose="020B0604020202020204" pitchFamily="34" charset="0"/>
              </a:defRPr>
            </a:lvl1pPr>
            <a:lvl2pPr marL="466725" defTabSz="933450">
              <a:defRPr sz="2400">
                <a:solidFill>
                  <a:schemeClr val="tx1"/>
                </a:solidFill>
                <a:latin typeface="Arial" panose="020B0604020202020204" pitchFamily="34" charset="0"/>
              </a:defRPr>
            </a:lvl2pPr>
            <a:lvl3pPr marL="933450" defTabSz="933450">
              <a:defRPr sz="2400">
                <a:solidFill>
                  <a:schemeClr val="tx1"/>
                </a:solidFill>
                <a:latin typeface="Arial" panose="020B0604020202020204" pitchFamily="34" charset="0"/>
              </a:defRPr>
            </a:lvl3pPr>
            <a:lvl4pPr marL="1400175" defTabSz="933450">
              <a:defRPr sz="2400">
                <a:solidFill>
                  <a:schemeClr val="tx1"/>
                </a:solidFill>
                <a:latin typeface="Arial" panose="020B0604020202020204" pitchFamily="34" charset="0"/>
              </a:defRPr>
            </a:lvl4pPr>
            <a:lvl5pPr marL="1865313" defTabSz="933450">
              <a:defRPr sz="2400">
                <a:solidFill>
                  <a:schemeClr val="tx1"/>
                </a:solidFill>
                <a:latin typeface="Arial" panose="020B0604020202020204" pitchFamily="34" charset="0"/>
              </a:defRPr>
            </a:lvl5pPr>
            <a:lvl6pPr marL="2322513" defTabSz="933450" fontAlgn="base">
              <a:spcBef>
                <a:spcPct val="0"/>
              </a:spcBef>
              <a:spcAft>
                <a:spcPct val="0"/>
              </a:spcAft>
              <a:defRPr sz="2400">
                <a:solidFill>
                  <a:schemeClr val="tx1"/>
                </a:solidFill>
                <a:latin typeface="Arial" panose="020B0604020202020204" pitchFamily="34" charset="0"/>
              </a:defRPr>
            </a:lvl6pPr>
            <a:lvl7pPr marL="2779713" defTabSz="933450" fontAlgn="base">
              <a:spcBef>
                <a:spcPct val="0"/>
              </a:spcBef>
              <a:spcAft>
                <a:spcPct val="0"/>
              </a:spcAft>
              <a:defRPr sz="2400">
                <a:solidFill>
                  <a:schemeClr val="tx1"/>
                </a:solidFill>
                <a:latin typeface="Arial" panose="020B0604020202020204" pitchFamily="34" charset="0"/>
              </a:defRPr>
            </a:lvl7pPr>
            <a:lvl8pPr marL="3236913" defTabSz="933450" fontAlgn="base">
              <a:spcBef>
                <a:spcPct val="0"/>
              </a:spcBef>
              <a:spcAft>
                <a:spcPct val="0"/>
              </a:spcAft>
              <a:defRPr sz="2400">
                <a:solidFill>
                  <a:schemeClr val="tx1"/>
                </a:solidFill>
                <a:latin typeface="Arial" panose="020B0604020202020204" pitchFamily="34" charset="0"/>
              </a:defRPr>
            </a:lvl8pPr>
            <a:lvl9pPr marL="3694113" defTabSz="933450" fontAlgn="base">
              <a:spcBef>
                <a:spcPct val="0"/>
              </a:spcBef>
              <a:spcAft>
                <a:spcPct val="0"/>
              </a:spcAft>
              <a:defRPr sz="2400">
                <a:solidFill>
                  <a:schemeClr val="tx1"/>
                </a:solidFill>
                <a:latin typeface="Arial" panose="020B0604020202020204" pitchFamily="34" charset="0"/>
              </a:defRPr>
            </a:lvl9pPr>
          </a:lstStyle>
          <a:p>
            <a:pPr fontAlgn="auto">
              <a:spcBef>
                <a:spcPts val="0"/>
              </a:spcBef>
              <a:spcAft>
                <a:spcPts val="0"/>
              </a:spcAft>
            </a:pPr>
            <a:r>
              <a:rPr lang="en-US" altLang="en-US" sz="900" smtClean="0">
                <a:solidFill>
                  <a:srgbClr val="003896"/>
                </a:solidFill>
                <a:cs typeface="Arial" pitchFamily="34" charset="0"/>
              </a:rPr>
              <a:t>Last Modified 2016-04-18 11:30 AM South Africa Standard Time</a:t>
            </a:r>
            <a:endParaRPr lang="en-US" altLang="en-US" sz="900">
              <a:solidFill>
                <a:srgbClr val="003896"/>
              </a:solidFill>
              <a:cs typeface="Arial" pitchFamily="34" charset="0"/>
            </a:endParaRPr>
          </a:p>
        </p:txBody>
      </p:sp>
      <p:sp>
        <p:nvSpPr>
          <p:cNvPr id="13469" name="Printed" hidden="1"/>
          <p:cNvSpPr txBox="1">
            <a:spLocks noChangeArrowheads="1"/>
          </p:cNvSpPr>
          <p:nvPr/>
        </p:nvSpPr>
        <p:spPr bwMode="auto">
          <a:xfrm>
            <a:off x="2460625" y="612775"/>
            <a:ext cx="2962349" cy="1384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defTabSz="933450">
              <a:defRPr sz="2400">
                <a:solidFill>
                  <a:schemeClr val="tx1"/>
                </a:solidFill>
                <a:latin typeface="Arial" panose="020B0604020202020204" pitchFamily="34" charset="0"/>
              </a:defRPr>
            </a:lvl1pPr>
            <a:lvl2pPr marL="466725" defTabSz="933450">
              <a:defRPr sz="2400">
                <a:solidFill>
                  <a:schemeClr val="tx1"/>
                </a:solidFill>
                <a:latin typeface="Arial" panose="020B0604020202020204" pitchFamily="34" charset="0"/>
              </a:defRPr>
            </a:lvl2pPr>
            <a:lvl3pPr marL="933450" defTabSz="933450">
              <a:defRPr sz="2400">
                <a:solidFill>
                  <a:schemeClr val="tx1"/>
                </a:solidFill>
                <a:latin typeface="Arial" panose="020B0604020202020204" pitchFamily="34" charset="0"/>
              </a:defRPr>
            </a:lvl3pPr>
            <a:lvl4pPr marL="1400175" defTabSz="933450">
              <a:defRPr sz="2400">
                <a:solidFill>
                  <a:schemeClr val="tx1"/>
                </a:solidFill>
                <a:latin typeface="Arial" panose="020B0604020202020204" pitchFamily="34" charset="0"/>
              </a:defRPr>
            </a:lvl4pPr>
            <a:lvl5pPr marL="1865313" defTabSz="933450">
              <a:defRPr sz="2400">
                <a:solidFill>
                  <a:schemeClr val="tx1"/>
                </a:solidFill>
                <a:latin typeface="Arial" panose="020B0604020202020204" pitchFamily="34" charset="0"/>
              </a:defRPr>
            </a:lvl5pPr>
            <a:lvl6pPr marL="2322513" defTabSz="933450" fontAlgn="base">
              <a:spcBef>
                <a:spcPct val="0"/>
              </a:spcBef>
              <a:spcAft>
                <a:spcPct val="0"/>
              </a:spcAft>
              <a:defRPr sz="2400">
                <a:solidFill>
                  <a:schemeClr val="tx1"/>
                </a:solidFill>
                <a:latin typeface="Arial" panose="020B0604020202020204" pitchFamily="34" charset="0"/>
              </a:defRPr>
            </a:lvl6pPr>
            <a:lvl7pPr marL="2779713" defTabSz="933450" fontAlgn="base">
              <a:spcBef>
                <a:spcPct val="0"/>
              </a:spcBef>
              <a:spcAft>
                <a:spcPct val="0"/>
              </a:spcAft>
              <a:defRPr sz="2400">
                <a:solidFill>
                  <a:schemeClr val="tx1"/>
                </a:solidFill>
                <a:latin typeface="Arial" panose="020B0604020202020204" pitchFamily="34" charset="0"/>
              </a:defRPr>
            </a:lvl7pPr>
            <a:lvl8pPr marL="3236913" defTabSz="933450" fontAlgn="base">
              <a:spcBef>
                <a:spcPct val="0"/>
              </a:spcBef>
              <a:spcAft>
                <a:spcPct val="0"/>
              </a:spcAft>
              <a:defRPr sz="2400">
                <a:solidFill>
                  <a:schemeClr val="tx1"/>
                </a:solidFill>
                <a:latin typeface="Arial" panose="020B0604020202020204" pitchFamily="34" charset="0"/>
              </a:defRPr>
            </a:lvl8pPr>
            <a:lvl9pPr marL="3694113" defTabSz="933450" fontAlgn="base">
              <a:spcBef>
                <a:spcPct val="0"/>
              </a:spcBef>
              <a:spcAft>
                <a:spcPct val="0"/>
              </a:spcAft>
              <a:defRPr sz="2400">
                <a:solidFill>
                  <a:schemeClr val="tx1"/>
                </a:solidFill>
                <a:latin typeface="Arial" panose="020B0604020202020204" pitchFamily="34" charset="0"/>
              </a:defRPr>
            </a:lvl9pPr>
          </a:lstStyle>
          <a:p>
            <a:pPr fontAlgn="auto">
              <a:spcBef>
                <a:spcPts val="0"/>
              </a:spcBef>
              <a:spcAft>
                <a:spcPts val="0"/>
              </a:spcAft>
            </a:pPr>
            <a:r>
              <a:rPr lang="en-US" altLang="en-US" sz="900" smtClean="0">
                <a:solidFill>
                  <a:srgbClr val="003896"/>
                </a:solidFill>
                <a:cs typeface="Arial" pitchFamily="34" charset="0"/>
              </a:rPr>
              <a:t>Printed 2016-04-18 11:14 AM South Africa Standard Time</a:t>
            </a:r>
            <a:endParaRPr lang="en-US" altLang="en-US" sz="900">
              <a:solidFill>
                <a:srgbClr val="003896"/>
              </a:solidFill>
              <a:cs typeface="Arial" pitchFamily="34" charset="0"/>
            </a:endParaRPr>
          </a:p>
        </p:txBody>
      </p:sp>
      <p:pic>
        <p:nvPicPr>
          <p:cNvPr id="56" name="Picture 22"/>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ltGray">
          <a:xfrm>
            <a:off x="0" y="1"/>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7" name="Rectangle 56"/>
          <p:cNvSpPr/>
          <p:nvPr userDrawn="1"/>
        </p:nvSpPr>
        <p:spPr bwMode="ltGray">
          <a:xfrm>
            <a:off x="3498855" y="-10015"/>
            <a:ext cx="5645145" cy="2713347"/>
          </a:xfrm>
          <a:prstGeom prst="rect">
            <a:avLst/>
          </a:prstGeom>
          <a:solidFill>
            <a:srgbClr val="042274">
              <a:alpha val="80000"/>
            </a:srgbClr>
          </a:solidFill>
          <a:ln>
            <a:no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fontAlgn="auto">
              <a:spcBef>
                <a:spcPts val="0"/>
              </a:spcBef>
              <a:spcAft>
                <a:spcPts val="0"/>
              </a:spcAft>
            </a:pPr>
            <a:endParaRPr lang="en-US" sz="1837" dirty="0" err="1" smtClean="0">
              <a:solidFill>
                <a:srgbClr val="003896"/>
              </a:solidFill>
            </a:endParaRPr>
          </a:p>
        </p:txBody>
      </p:sp>
      <p:sp>
        <p:nvSpPr>
          <p:cNvPr id="58" name="Rectangle 1026"/>
          <p:cNvSpPr>
            <a:spLocks noGrp="1" noChangeArrowheads="1"/>
          </p:cNvSpPr>
          <p:nvPr>
            <p:ph type="ctrTitle"/>
          </p:nvPr>
        </p:nvSpPr>
        <p:spPr bwMode="auto">
          <a:xfrm>
            <a:off x="3657470" y="338043"/>
            <a:ext cx="5202247" cy="486744"/>
          </a:xfrm>
          <a:prstGeom prst="rect">
            <a:avLst/>
          </a:prstGeom>
        </p:spPr>
        <p:txBody>
          <a:bodyPr wrap="square" anchor="t" anchorCtr="0">
            <a:spAutoFit/>
          </a:bodyPr>
          <a:lstStyle>
            <a:lvl1pPr>
              <a:defRPr sz="3163" b="0" baseline="0">
                <a:solidFill>
                  <a:schemeClr val="bg1"/>
                </a:solidFill>
                <a:latin typeface="+mj-lt"/>
                <a:ea typeface="Arial Unicode MS" pitchFamily="34" charset="-128"/>
                <a:cs typeface="Arial Unicode MS" pitchFamily="34" charset="-128"/>
              </a:defRPr>
            </a:lvl1pPr>
          </a:lstStyle>
          <a:p>
            <a:pPr lvl="0"/>
            <a:r>
              <a:rPr lang="en-US" noProof="0" smtClean="0"/>
              <a:t>Click to edit Master title style</a:t>
            </a:r>
            <a:endParaRPr lang="en-US" noProof="0" dirty="0" smtClean="0"/>
          </a:p>
        </p:txBody>
      </p:sp>
      <p:sp>
        <p:nvSpPr>
          <p:cNvPr id="59" name="Rectangle 1027"/>
          <p:cNvSpPr>
            <a:spLocks noGrp="1" noChangeArrowheads="1"/>
          </p:cNvSpPr>
          <p:nvPr>
            <p:ph type="subTitle" idx="1"/>
          </p:nvPr>
        </p:nvSpPr>
        <p:spPr bwMode="auto">
          <a:xfrm>
            <a:off x="3657470" y="1259148"/>
            <a:ext cx="5202247" cy="285799"/>
          </a:xfrm>
        </p:spPr>
        <p:txBody>
          <a:bodyPr wrap="square">
            <a:spAutoFit/>
          </a:bodyPr>
          <a:lstStyle>
            <a:lvl1pPr>
              <a:defRPr sz="1837" baseline="0">
                <a:solidFill>
                  <a:schemeClr val="bg1"/>
                </a:solidFill>
                <a:latin typeface="+mj-lt"/>
                <a:ea typeface="Arial Unicode MS" pitchFamily="34" charset="-128"/>
                <a:cs typeface="Arial Unicode MS" pitchFamily="34" charset="-128"/>
              </a:defRPr>
            </a:lvl1pPr>
          </a:lstStyle>
          <a:p>
            <a:pPr lvl="0"/>
            <a:r>
              <a:rPr lang="en-US" noProof="0" smtClean="0"/>
              <a:t>Click to edit Master subtitle style</a:t>
            </a:r>
            <a:endParaRPr lang="en-US" noProof="0" dirty="0" smtClean="0"/>
          </a:p>
        </p:txBody>
      </p:sp>
      <p:sp>
        <p:nvSpPr>
          <p:cNvPr id="60" name="Footer Placeholder 2"/>
          <p:cNvSpPr txBox="1">
            <a:spLocks/>
          </p:cNvSpPr>
          <p:nvPr userDrawn="1"/>
        </p:nvSpPr>
        <p:spPr bwMode="auto">
          <a:xfrm>
            <a:off x="48595" y="93146"/>
            <a:ext cx="939360" cy="153888"/>
          </a:xfrm>
          <a:prstGeom prst="rect">
            <a:avLst/>
          </a:prstGeom>
        </p:spPr>
        <p:txBody>
          <a:bodyPr vert="horz" wrap="square" lIns="0" tIns="0" rIns="0" bIns="0" rtlCol="0" anchor="ctr">
            <a:spAutoFit/>
          </a:bodyPr>
          <a:lstStyle>
            <a:defPPr>
              <a:defRPr lang="en-US"/>
            </a:defPPr>
            <a:lvl1pPr algn="ctr" rtl="0" fontAlgn="base">
              <a:spcBef>
                <a:spcPct val="0"/>
              </a:spcBef>
              <a:spcAft>
                <a:spcPct val="0"/>
              </a:spcAft>
              <a:defRPr sz="1000" kern="1200">
                <a:solidFill>
                  <a:schemeClr val="tx2"/>
                </a:solidFill>
                <a:latin typeface="Arial" charset="0"/>
                <a:ea typeface="+mn-ea"/>
                <a:cs typeface="+mn-cs"/>
              </a:defRPr>
            </a:lvl1pPr>
            <a:lvl2pPr marL="455943" algn="l" rtl="0" fontAlgn="base">
              <a:spcBef>
                <a:spcPct val="0"/>
              </a:spcBef>
              <a:spcAft>
                <a:spcPct val="0"/>
              </a:spcAft>
              <a:defRPr sz="1600" kern="1200">
                <a:solidFill>
                  <a:schemeClr val="tx1"/>
                </a:solidFill>
                <a:latin typeface="Arial" charset="0"/>
                <a:ea typeface="+mn-ea"/>
                <a:cs typeface="+mn-cs"/>
              </a:defRPr>
            </a:lvl2pPr>
            <a:lvl3pPr marL="911894" algn="l" rtl="0" fontAlgn="base">
              <a:spcBef>
                <a:spcPct val="0"/>
              </a:spcBef>
              <a:spcAft>
                <a:spcPct val="0"/>
              </a:spcAft>
              <a:defRPr sz="1600" kern="1200">
                <a:solidFill>
                  <a:schemeClr val="tx1"/>
                </a:solidFill>
                <a:latin typeface="Arial" charset="0"/>
                <a:ea typeface="+mn-ea"/>
                <a:cs typeface="+mn-cs"/>
              </a:defRPr>
            </a:lvl3pPr>
            <a:lvl4pPr marL="1367837" algn="l" rtl="0" fontAlgn="base">
              <a:spcBef>
                <a:spcPct val="0"/>
              </a:spcBef>
              <a:spcAft>
                <a:spcPct val="0"/>
              </a:spcAft>
              <a:defRPr sz="1600" kern="1200">
                <a:solidFill>
                  <a:schemeClr val="tx1"/>
                </a:solidFill>
                <a:latin typeface="Arial" charset="0"/>
                <a:ea typeface="+mn-ea"/>
                <a:cs typeface="+mn-cs"/>
              </a:defRPr>
            </a:lvl4pPr>
            <a:lvl5pPr marL="1823785" algn="l" rtl="0" fontAlgn="base">
              <a:spcBef>
                <a:spcPct val="0"/>
              </a:spcBef>
              <a:spcAft>
                <a:spcPct val="0"/>
              </a:spcAft>
              <a:defRPr sz="1600" kern="1200">
                <a:solidFill>
                  <a:schemeClr val="tx1"/>
                </a:solidFill>
                <a:latin typeface="Arial" charset="0"/>
                <a:ea typeface="+mn-ea"/>
                <a:cs typeface="+mn-cs"/>
              </a:defRPr>
            </a:lvl5pPr>
            <a:lvl6pPr marL="2279731" algn="l" defTabSz="911894" rtl="0" eaLnBrk="1" latinLnBrk="0" hangingPunct="1">
              <a:defRPr sz="1600" kern="1200">
                <a:solidFill>
                  <a:schemeClr val="tx1"/>
                </a:solidFill>
                <a:latin typeface="Arial" charset="0"/>
                <a:ea typeface="+mn-ea"/>
                <a:cs typeface="+mn-cs"/>
              </a:defRPr>
            </a:lvl6pPr>
            <a:lvl7pPr marL="2735676" algn="l" defTabSz="911894" rtl="0" eaLnBrk="1" latinLnBrk="0" hangingPunct="1">
              <a:defRPr sz="1600" kern="1200">
                <a:solidFill>
                  <a:schemeClr val="tx1"/>
                </a:solidFill>
                <a:latin typeface="Arial" charset="0"/>
                <a:ea typeface="+mn-ea"/>
                <a:cs typeface="+mn-cs"/>
              </a:defRPr>
            </a:lvl7pPr>
            <a:lvl8pPr marL="3191623" algn="l" defTabSz="911894" rtl="0" eaLnBrk="1" latinLnBrk="0" hangingPunct="1">
              <a:defRPr sz="1600" kern="1200">
                <a:solidFill>
                  <a:schemeClr val="tx1"/>
                </a:solidFill>
                <a:latin typeface="Arial" charset="0"/>
                <a:ea typeface="+mn-ea"/>
                <a:cs typeface="+mn-cs"/>
              </a:defRPr>
            </a:lvl8pPr>
            <a:lvl9pPr marL="3647568" algn="l" defTabSz="911894" rtl="0" eaLnBrk="1" latinLnBrk="0" hangingPunct="1">
              <a:defRPr sz="1600" kern="1200">
                <a:solidFill>
                  <a:schemeClr val="tx1"/>
                </a:solidFill>
                <a:latin typeface="Arial" charset="0"/>
                <a:ea typeface="+mn-ea"/>
                <a:cs typeface="+mn-cs"/>
              </a:defRPr>
            </a:lvl9pPr>
          </a:lstStyle>
          <a:p>
            <a:r>
              <a:rPr lang="en-US" dirty="0">
                <a:solidFill>
                  <a:srgbClr val="003896"/>
                </a:solidFill>
                <a:latin typeface="Arial"/>
              </a:rPr>
              <a:t>CONFIDENTIAL</a:t>
            </a:r>
          </a:p>
        </p:txBody>
      </p:sp>
      <p:sp>
        <p:nvSpPr>
          <p:cNvPr id="102" name="Right Triangle 101"/>
          <p:cNvSpPr/>
          <p:nvPr userDrawn="1"/>
        </p:nvSpPr>
        <p:spPr>
          <a:xfrm flipH="1">
            <a:off x="3498854" y="5534668"/>
            <a:ext cx="5645145" cy="1323331"/>
          </a:xfrm>
          <a:prstGeom prst="rtTriangle">
            <a:avLst/>
          </a:prstGeom>
          <a:gradFill flip="none" rotWithShape="1">
            <a:gsLst>
              <a:gs pos="0">
                <a:schemeClr val="accent3">
                  <a:shade val="51000"/>
                  <a:satMod val="130000"/>
                  <a:alpha val="0"/>
                </a:schemeClr>
              </a:gs>
              <a:gs pos="100000">
                <a:schemeClr val="bg1">
                  <a:alpha val="85000"/>
                </a:schemeClr>
              </a:gs>
            </a:gsLst>
            <a:lin ang="108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37" dirty="0" err="1" smtClean="0">
              <a:solidFill>
                <a:srgbClr val="003896"/>
              </a:solidFill>
            </a:endParaRPr>
          </a:p>
        </p:txBody>
      </p:sp>
      <p:pic>
        <p:nvPicPr>
          <p:cNvPr id="103" name="Picture 5" descr="https://upload.wikimedia.org/wikipedia/en/thumb/d/d8/Eskom.svg/1280px-Eskom.svg.png"/>
          <p:cNvPicPr>
            <a:picLocks noChangeAspect="1" noChangeArrowheads="1"/>
          </p:cNvPicPr>
          <p:nvPr userDrawn="1"/>
        </p:nvPicPr>
        <p:blipFill>
          <a:blip r:embed="rId5" cstate="print">
            <a:extLst>
              <a:ext uri="{28A0092B-C50C-407E-A947-70E740481C1C}">
                <a14:useLocalDpi xmlns:a14="http://schemas.microsoft.com/office/drawing/2010/main" xmlns="" val="0"/>
              </a:ext>
            </a:extLst>
          </a:blip>
          <a:srcRect/>
          <a:stretch>
            <a:fillRect/>
          </a:stretch>
        </p:blipFill>
        <p:spPr bwMode="auto">
          <a:xfrm>
            <a:off x="6939765" y="6171228"/>
            <a:ext cx="2075268" cy="47987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666210799"/>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Slide Number Placeholder 3"/>
          <p:cNvSpPr>
            <a:spLocks noGrp="1"/>
          </p:cNvSpPr>
          <p:nvPr>
            <p:ph type="sldNum" sz="quarter" idx="10"/>
          </p:nvPr>
        </p:nvSpPr>
        <p:spPr/>
        <p:txBody>
          <a:bodyPr/>
          <a:lstStyle>
            <a:lvl1pPr>
              <a:defRPr/>
            </a:lvl1pPr>
          </a:lstStyle>
          <a:p>
            <a:fld id="{5817AF91-BCEF-4707-B662-697468665B6C}" type="slidenum">
              <a:rPr lang="en-US" altLang="en-US">
                <a:solidFill>
                  <a:srgbClr val="83725B"/>
                </a:solidFill>
              </a:rPr>
              <a:pPr/>
              <a:t>‹#›</a:t>
            </a:fld>
            <a:r>
              <a:rPr lang="en-US" altLang="en-US">
                <a:solidFill>
                  <a:srgbClr val="83725B"/>
                </a:solidFill>
              </a:rPr>
              <a:t> </a:t>
            </a:r>
          </a:p>
        </p:txBody>
      </p:sp>
    </p:spTree>
    <p:extLst>
      <p:ext uri="{BB962C8B-B14F-4D97-AF65-F5344CB8AC3E}">
        <p14:creationId xmlns:p14="http://schemas.microsoft.com/office/powerpoint/2010/main" xmlns="" val="2937245817"/>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ZA"/>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CB9C7652-A946-472B-99D2-9ACE57D6A1DD}" type="slidenum">
              <a:rPr lang="en-US" altLang="en-US">
                <a:solidFill>
                  <a:srgbClr val="83725B"/>
                </a:solidFill>
              </a:rPr>
              <a:pPr/>
              <a:t>‹#›</a:t>
            </a:fld>
            <a:r>
              <a:rPr lang="en-US" altLang="en-US">
                <a:solidFill>
                  <a:srgbClr val="83725B"/>
                </a:solidFill>
              </a:rPr>
              <a:t> </a:t>
            </a:r>
          </a:p>
        </p:txBody>
      </p:sp>
    </p:spTree>
    <p:extLst>
      <p:ext uri="{BB962C8B-B14F-4D97-AF65-F5344CB8AC3E}">
        <p14:creationId xmlns:p14="http://schemas.microsoft.com/office/powerpoint/2010/main" xmlns="" val="37024915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7"/>
          <p:cNvSpPr>
            <a:spLocks noGrp="1" noChangeArrowheads="1"/>
          </p:cNvSpPr>
          <p:nvPr>
            <p:ph type="dt" sz="half" idx="10"/>
          </p:nvPr>
        </p:nvSpPr>
        <p:spPr/>
        <p:txBody>
          <a:bodyPr/>
          <a:lstStyle>
            <a:lvl1pPr>
              <a:defRPr/>
            </a:lvl1pPr>
          </a:lstStyle>
          <a:p>
            <a:pPr>
              <a:defRPr/>
            </a:pPr>
            <a:fld id="{21E57B1B-48F2-4534-B3B9-4BFC43CF9B31}" type="datetime1">
              <a:rPr lang="en-ZA" smtClean="0"/>
              <a:pPr>
                <a:defRPr/>
              </a:pPr>
              <a:t>2018/03/08</a:t>
            </a:fld>
            <a:endParaRPr lang="en-ZA" dirty="0"/>
          </a:p>
        </p:txBody>
      </p:sp>
      <p:sp>
        <p:nvSpPr>
          <p:cNvPr id="5" name="Rectangle 38"/>
          <p:cNvSpPr>
            <a:spLocks noGrp="1" noChangeArrowheads="1"/>
          </p:cNvSpPr>
          <p:nvPr>
            <p:ph type="ftr" sz="quarter" idx="11"/>
          </p:nvPr>
        </p:nvSpPr>
        <p:spPr>
          <a:xfrm>
            <a:off x="3132138" y="6453188"/>
            <a:ext cx="2879725" cy="268287"/>
          </a:xfrm>
          <a:prstGeom prst="rect">
            <a:avLst/>
          </a:prstGeom>
        </p:spPr>
        <p:txBody>
          <a:bodyPr/>
          <a:lstStyle>
            <a:lvl1pPr eaLnBrk="1" hangingPunct="1">
              <a:defRPr>
                <a:solidFill>
                  <a:srgbClr val="003896"/>
                </a:solidFill>
                <a:latin typeface="Arial" charset="0"/>
                <a:cs typeface="Arial" charset="0"/>
              </a:defRPr>
            </a:lvl1pPr>
          </a:lstStyle>
          <a:p>
            <a:pPr>
              <a:defRPr/>
            </a:pPr>
            <a:endParaRPr lang="en-GB"/>
          </a:p>
        </p:txBody>
      </p:sp>
      <p:sp>
        <p:nvSpPr>
          <p:cNvPr id="6" name="Rectangle 39"/>
          <p:cNvSpPr>
            <a:spLocks noGrp="1" noChangeArrowheads="1"/>
          </p:cNvSpPr>
          <p:nvPr>
            <p:ph type="sldNum" sz="quarter" idx="12"/>
          </p:nvPr>
        </p:nvSpPr>
        <p:spPr/>
        <p:txBody>
          <a:bodyPr/>
          <a:lstStyle>
            <a:lvl1pPr>
              <a:defRPr/>
            </a:lvl1pPr>
          </a:lstStyle>
          <a:p>
            <a:pPr>
              <a:defRPr/>
            </a:pPr>
            <a:fld id="{60A7ECD6-4563-43EC-ABBC-458B176D2E53}" type="slidenum">
              <a:rPr lang="en-ZA" altLang="en-US"/>
              <a:pPr>
                <a:defRPr/>
              </a:pPr>
              <a:t>‹#›</a:t>
            </a:fld>
            <a:endParaRPr lang="en-ZA" altLang="en-US" dirty="0"/>
          </a:p>
        </p:txBody>
      </p:sp>
    </p:spTree>
    <p:extLst>
      <p:ext uri="{BB962C8B-B14F-4D97-AF65-F5344CB8AC3E}">
        <p14:creationId xmlns:p14="http://schemas.microsoft.com/office/powerpoint/2010/main" xmlns="" val="1126066466"/>
      </p:ext>
    </p:extLst>
  </p:cSld>
  <p:clrMapOvr>
    <a:masterClrMapping/>
  </p:clrMapOvr>
  <p:transition spd="slow">
    <p:fade/>
  </p:transition>
</p:sldLayout>
</file>

<file path=ppt/slideLayouts/slideLayout1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2033588" y="2482850"/>
            <a:ext cx="2117725" cy="12223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303713" y="2482850"/>
            <a:ext cx="2119312" cy="12223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Slide Number Placeholder 4"/>
          <p:cNvSpPr>
            <a:spLocks noGrp="1"/>
          </p:cNvSpPr>
          <p:nvPr>
            <p:ph type="sldNum" sz="quarter" idx="10"/>
          </p:nvPr>
        </p:nvSpPr>
        <p:spPr/>
        <p:txBody>
          <a:bodyPr/>
          <a:lstStyle>
            <a:lvl1pPr>
              <a:defRPr/>
            </a:lvl1pPr>
          </a:lstStyle>
          <a:p>
            <a:fld id="{BB15846B-0ACE-4525-AFC1-25E45DD85664}" type="slidenum">
              <a:rPr lang="en-US" altLang="en-US">
                <a:solidFill>
                  <a:srgbClr val="83725B"/>
                </a:solidFill>
              </a:rPr>
              <a:pPr/>
              <a:t>‹#›</a:t>
            </a:fld>
            <a:r>
              <a:rPr lang="en-US" altLang="en-US">
                <a:solidFill>
                  <a:srgbClr val="83725B"/>
                </a:solidFill>
              </a:rPr>
              <a:t> </a:t>
            </a:r>
          </a:p>
        </p:txBody>
      </p:sp>
    </p:spTree>
    <p:extLst>
      <p:ext uri="{BB962C8B-B14F-4D97-AF65-F5344CB8AC3E}">
        <p14:creationId xmlns:p14="http://schemas.microsoft.com/office/powerpoint/2010/main" xmlns="" val="919250183"/>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ZA"/>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Slide Number Placeholder 6"/>
          <p:cNvSpPr>
            <a:spLocks noGrp="1"/>
          </p:cNvSpPr>
          <p:nvPr>
            <p:ph type="sldNum" sz="quarter" idx="10"/>
          </p:nvPr>
        </p:nvSpPr>
        <p:spPr/>
        <p:txBody>
          <a:bodyPr/>
          <a:lstStyle>
            <a:lvl1pPr>
              <a:defRPr/>
            </a:lvl1pPr>
          </a:lstStyle>
          <a:p>
            <a:fld id="{2B2C44C4-3749-45BF-8F47-307298651879}" type="slidenum">
              <a:rPr lang="en-US" altLang="en-US">
                <a:solidFill>
                  <a:srgbClr val="83725B"/>
                </a:solidFill>
              </a:rPr>
              <a:pPr/>
              <a:t>‹#›</a:t>
            </a:fld>
            <a:r>
              <a:rPr lang="en-US" altLang="en-US">
                <a:solidFill>
                  <a:srgbClr val="83725B"/>
                </a:solidFill>
              </a:rPr>
              <a:t> </a:t>
            </a:r>
          </a:p>
        </p:txBody>
      </p:sp>
    </p:spTree>
    <p:extLst>
      <p:ext uri="{BB962C8B-B14F-4D97-AF65-F5344CB8AC3E}">
        <p14:creationId xmlns:p14="http://schemas.microsoft.com/office/powerpoint/2010/main" xmlns="" val="2100301669"/>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Slide Number Placeholder 2"/>
          <p:cNvSpPr>
            <a:spLocks noGrp="1"/>
          </p:cNvSpPr>
          <p:nvPr>
            <p:ph type="sldNum" sz="quarter" idx="10"/>
          </p:nvPr>
        </p:nvSpPr>
        <p:spPr/>
        <p:txBody>
          <a:bodyPr/>
          <a:lstStyle>
            <a:lvl1pPr>
              <a:defRPr/>
            </a:lvl1pPr>
          </a:lstStyle>
          <a:p>
            <a:fld id="{8C29BAB3-605A-4C8E-929B-1AA8DB75A0C2}" type="slidenum">
              <a:rPr lang="en-US" altLang="en-US">
                <a:solidFill>
                  <a:srgbClr val="83725B"/>
                </a:solidFill>
              </a:rPr>
              <a:pPr/>
              <a:t>‹#›</a:t>
            </a:fld>
            <a:r>
              <a:rPr lang="en-US" altLang="en-US">
                <a:solidFill>
                  <a:srgbClr val="83725B"/>
                </a:solidFill>
              </a:rPr>
              <a:t> </a:t>
            </a:r>
          </a:p>
        </p:txBody>
      </p:sp>
    </p:spTree>
    <p:extLst>
      <p:ext uri="{BB962C8B-B14F-4D97-AF65-F5344CB8AC3E}">
        <p14:creationId xmlns:p14="http://schemas.microsoft.com/office/powerpoint/2010/main" xmlns="" val="2853730652"/>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7FBA8813-A104-4781-A797-F9BF80A6DBFE}" type="slidenum">
              <a:rPr lang="en-US" altLang="en-US">
                <a:solidFill>
                  <a:srgbClr val="83725B"/>
                </a:solidFill>
              </a:rPr>
              <a:pPr/>
              <a:t>‹#›</a:t>
            </a:fld>
            <a:r>
              <a:rPr lang="en-US" altLang="en-US">
                <a:solidFill>
                  <a:srgbClr val="83725B"/>
                </a:solidFill>
              </a:rPr>
              <a:t> </a:t>
            </a:r>
          </a:p>
        </p:txBody>
      </p:sp>
    </p:spTree>
    <p:extLst>
      <p:ext uri="{BB962C8B-B14F-4D97-AF65-F5344CB8AC3E}">
        <p14:creationId xmlns:p14="http://schemas.microsoft.com/office/powerpoint/2010/main" xmlns="" val="457335838"/>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ZA"/>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57E325D3-C3E7-4346-B60A-F95A96F437B9}" type="slidenum">
              <a:rPr lang="en-US" altLang="en-US">
                <a:solidFill>
                  <a:srgbClr val="83725B"/>
                </a:solidFill>
              </a:rPr>
              <a:pPr/>
              <a:t>‹#›</a:t>
            </a:fld>
            <a:r>
              <a:rPr lang="en-US" altLang="en-US">
                <a:solidFill>
                  <a:srgbClr val="83725B"/>
                </a:solidFill>
              </a:rPr>
              <a:t> </a:t>
            </a:r>
          </a:p>
        </p:txBody>
      </p:sp>
    </p:spTree>
    <p:extLst>
      <p:ext uri="{BB962C8B-B14F-4D97-AF65-F5344CB8AC3E}">
        <p14:creationId xmlns:p14="http://schemas.microsoft.com/office/powerpoint/2010/main" xmlns="" val="1214667230"/>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ZA"/>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0C9A62F1-8D33-41A1-9947-7D54FD852CE9}" type="slidenum">
              <a:rPr lang="en-US" altLang="en-US">
                <a:solidFill>
                  <a:srgbClr val="83725B"/>
                </a:solidFill>
              </a:rPr>
              <a:pPr/>
              <a:t>‹#›</a:t>
            </a:fld>
            <a:r>
              <a:rPr lang="en-US" altLang="en-US">
                <a:solidFill>
                  <a:srgbClr val="83725B"/>
                </a:solidFill>
              </a:rPr>
              <a:t> </a:t>
            </a:r>
          </a:p>
        </p:txBody>
      </p:sp>
    </p:spTree>
    <p:extLst>
      <p:ext uri="{BB962C8B-B14F-4D97-AF65-F5344CB8AC3E}">
        <p14:creationId xmlns:p14="http://schemas.microsoft.com/office/powerpoint/2010/main" xmlns="" val="3840815721"/>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Slide Number Placeholder 3"/>
          <p:cNvSpPr>
            <a:spLocks noGrp="1"/>
          </p:cNvSpPr>
          <p:nvPr>
            <p:ph type="sldNum" sz="quarter" idx="10"/>
          </p:nvPr>
        </p:nvSpPr>
        <p:spPr/>
        <p:txBody>
          <a:bodyPr/>
          <a:lstStyle>
            <a:lvl1pPr>
              <a:defRPr/>
            </a:lvl1pPr>
          </a:lstStyle>
          <a:p>
            <a:fld id="{B4FE8FA1-57CC-4495-B980-63AD3F816A1F}" type="slidenum">
              <a:rPr lang="en-US" altLang="en-US">
                <a:solidFill>
                  <a:srgbClr val="83725B"/>
                </a:solidFill>
              </a:rPr>
              <a:pPr/>
              <a:t>‹#›</a:t>
            </a:fld>
            <a:r>
              <a:rPr lang="en-US" altLang="en-US">
                <a:solidFill>
                  <a:srgbClr val="83725B"/>
                </a:solidFill>
              </a:rPr>
              <a:t> </a:t>
            </a:r>
          </a:p>
        </p:txBody>
      </p:sp>
    </p:spTree>
    <p:extLst>
      <p:ext uri="{BB962C8B-B14F-4D97-AF65-F5344CB8AC3E}">
        <p14:creationId xmlns:p14="http://schemas.microsoft.com/office/powerpoint/2010/main" xmlns="" val="2178746772"/>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389563" y="301625"/>
            <a:ext cx="1755775" cy="3403600"/>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122238" y="301625"/>
            <a:ext cx="5114925" cy="3403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Slide Number Placeholder 3"/>
          <p:cNvSpPr>
            <a:spLocks noGrp="1"/>
          </p:cNvSpPr>
          <p:nvPr>
            <p:ph type="sldNum" sz="quarter" idx="10"/>
          </p:nvPr>
        </p:nvSpPr>
        <p:spPr/>
        <p:txBody>
          <a:bodyPr/>
          <a:lstStyle>
            <a:lvl1pPr>
              <a:defRPr/>
            </a:lvl1pPr>
          </a:lstStyle>
          <a:p>
            <a:fld id="{DD89674B-DEFB-465B-80CD-3FCE398001FE}" type="slidenum">
              <a:rPr lang="en-US" altLang="en-US">
                <a:solidFill>
                  <a:srgbClr val="83725B"/>
                </a:solidFill>
              </a:rPr>
              <a:pPr/>
              <a:t>‹#›</a:t>
            </a:fld>
            <a:r>
              <a:rPr lang="en-US" altLang="en-US">
                <a:solidFill>
                  <a:srgbClr val="83725B"/>
                </a:solidFill>
              </a:rPr>
              <a:t> </a:t>
            </a:r>
          </a:p>
        </p:txBody>
      </p:sp>
    </p:spTree>
    <p:extLst>
      <p:ext uri="{BB962C8B-B14F-4D97-AF65-F5344CB8AC3E}">
        <p14:creationId xmlns:p14="http://schemas.microsoft.com/office/powerpoint/2010/main" xmlns="" val="3308505710"/>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36563" y="166688"/>
            <a:ext cx="8378825" cy="63150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3" name="Date Placeholder 2"/>
          <p:cNvSpPr>
            <a:spLocks noGrp="1"/>
          </p:cNvSpPr>
          <p:nvPr>
            <p:ph type="dt" sz="half" idx="10"/>
          </p:nvPr>
        </p:nvSpPr>
        <p:spPr>
          <a:xfrm>
            <a:off x="457200" y="6453188"/>
            <a:ext cx="1738313" cy="268287"/>
          </a:xfrm>
          <a:prstGeom prst="rect">
            <a:avLst/>
          </a:prstGeom>
        </p:spPr>
        <p:txBody>
          <a:bodyPr/>
          <a:lstStyle>
            <a:lvl1pPr>
              <a:defRPr/>
            </a:lvl1pPr>
          </a:lstStyle>
          <a:p>
            <a:pPr fontAlgn="auto">
              <a:spcBef>
                <a:spcPts val="0"/>
              </a:spcBef>
              <a:spcAft>
                <a:spcPts val="0"/>
              </a:spcAft>
              <a:defRPr/>
            </a:pPr>
            <a:fld id="{C4B528E4-E866-415A-8F28-99DCD80F302A}" type="datetime1">
              <a:rPr lang="en-ZA" smtClean="0">
                <a:solidFill>
                  <a:srgbClr val="003896"/>
                </a:solidFill>
                <a:latin typeface="Arial"/>
                <a:cs typeface="Arial" pitchFamily="34" charset="0"/>
              </a:rPr>
              <a:pPr fontAlgn="auto">
                <a:spcBef>
                  <a:spcPts val="0"/>
                </a:spcBef>
                <a:spcAft>
                  <a:spcPts val="0"/>
                </a:spcAft>
                <a:defRPr/>
              </a:pPr>
              <a:t>2018/03/08</a:t>
            </a:fld>
            <a:endParaRPr lang="en-ZA" dirty="0">
              <a:solidFill>
                <a:srgbClr val="003896"/>
              </a:solidFill>
              <a:latin typeface="Arial"/>
              <a:cs typeface="Arial" pitchFamily="34" charset="0"/>
            </a:endParaRPr>
          </a:p>
        </p:txBody>
      </p:sp>
      <p:sp>
        <p:nvSpPr>
          <p:cNvPr id="4" name="Slide Number Placeholder 4"/>
          <p:cNvSpPr>
            <a:spLocks noGrp="1"/>
          </p:cNvSpPr>
          <p:nvPr>
            <p:ph type="sldNum" sz="quarter" idx="11"/>
          </p:nvPr>
        </p:nvSpPr>
        <p:spPr>
          <a:xfrm>
            <a:off x="3851275" y="6453188"/>
            <a:ext cx="1008063" cy="268287"/>
          </a:xfrm>
        </p:spPr>
        <p:txBody>
          <a:bodyPr/>
          <a:lstStyle>
            <a:lvl1pPr>
              <a:defRPr/>
            </a:lvl1pPr>
          </a:lstStyle>
          <a:p>
            <a:pPr>
              <a:defRPr/>
            </a:pPr>
            <a:fld id="{17D87017-6380-468F-8706-27D167F9FC8C}" type="slidenum">
              <a:rPr lang="en-ZA">
                <a:solidFill>
                  <a:srgbClr val="83725B"/>
                </a:solidFill>
              </a:rPr>
              <a:pPr>
                <a:defRPr/>
              </a:pPr>
              <a:t>‹#›</a:t>
            </a:fld>
            <a:endParaRPr lang="en-ZA" dirty="0">
              <a:solidFill>
                <a:srgbClr val="83725B"/>
              </a:solidFill>
            </a:endParaRPr>
          </a:p>
        </p:txBody>
      </p:sp>
    </p:spTree>
    <p:extLst>
      <p:ext uri="{BB962C8B-B14F-4D97-AF65-F5344CB8AC3E}">
        <p14:creationId xmlns:p14="http://schemas.microsoft.com/office/powerpoint/2010/main" xmlns="" val="2812370424"/>
      </p:ext>
    </p:extLst>
  </p:cSld>
  <p:clrMapOvr>
    <a:masterClrMapping/>
  </p:clrMapOvr>
  <p:transition spd="slow">
    <p:fade/>
  </p:transition>
</p:sldLayout>
</file>

<file path=ppt/slideLayouts/slideLayout179.xml><?xml version="1.0" encoding="utf-8"?>
<p:sldLayout xmlns:a="http://schemas.openxmlformats.org/drawingml/2006/main" xmlns:r="http://schemas.openxmlformats.org/officeDocument/2006/relationships" xmlns:p="http://schemas.openxmlformats.org/presentationml/2006/main" showMasterSp="0" preserve="1" userDrawn="1">
  <p:cSld name="3_Title and Content">
    <p:spTree>
      <p:nvGrpSpPr>
        <p:cNvPr id="1" name=""/>
        <p:cNvGrpSpPr/>
        <p:nvPr/>
      </p:nvGrpSpPr>
      <p:grpSpPr>
        <a:xfrm>
          <a:off x="0" y="0"/>
          <a:ext cx="0" cy="0"/>
          <a:chOff x="0" y="0"/>
          <a:chExt cx="0" cy="0"/>
        </a:xfrm>
      </p:grpSpPr>
      <p:graphicFrame>
        <p:nvGraphicFramePr>
          <p:cNvPr id="5" name="Object 1" hidden="1"/>
          <p:cNvGraphicFramePr>
            <a:graphicFrameLocks noChangeAspect="1"/>
          </p:cNvGraphicFramePr>
          <p:nvPr>
            <p:extLst>
              <p:ext uri="{D42A27DB-BD31-4B8C-83A1-F6EECF244321}">
                <p14:modId xmlns:p14="http://schemas.microsoft.com/office/powerpoint/2010/main" xmlns="" val="2172484120"/>
              </p:ext>
            </p:extLst>
          </p:nvPr>
        </p:nvGraphicFramePr>
        <p:xfrm>
          <a:off x="0" y="0"/>
          <a:ext cx="161925" cy="161925"/>
        </p:xfrm>
        <a:graphic>
          <a:graphicData uri="http://schemas.openxmlformats.org/presentationml/2006/ole">
            <p:oleObj spid="_x0000_s38094" name="think-cell Slide" r:id="rId18" imgW="360" imgH="360" progId="">
              <p:embed/>
            </p:oleObj>
          </a:graphicData>
        </a:graphic>
      </p:graphicFrame>
      <p:pic>
        <p:nvPicPr>
          <p:cNvPr id="6" name="Picture 140"/>
          <p:cNvPicPr preferRelativeResize="0">
            <a:picLocks noChangeArrowheads="1"/>
          </p:cNvPicPr>
          <p:nvPr/>
        </p:nvPicPr>
        <p:blipFill>
          <a:blip r:embed="rId19" cstate="print">
            <a:extLst>
              <a:ext uri="{28A0092B-C50C-407E-A947-70E740481C1C}">
                <a14:useLocalDpi xmlns:a14="http://schemas.microsoft.com/office/drawing/2010/main" xmlns="" val="0"/>
              </a:ext>
            </a:extLst>
          </a:blip>
          <a:srcRect/>
          <a:stretch>
            <a:fillRect/>
          </a:stretch>
        </p:blipFill>
        <p:spPr bwMode="gray">
          <a:xfrm>
            <a:off x="7712075" y="338138"/>
            <a:ext cx="1173163" cy="2936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9050">
                <a:solidFill>
                  <a:srgbClr val="000000"/>
                </a:solidFill>
                <a:miter lim="800000"/>
                <a:headEnd/>
                <a:tailEnd/>
              </a14:hiddenLine>
            </a:ext>
          </a:extLst>
        </p:spPr>
      </p:pic>
      <p:pic>
        <p:nvPicPr>
          <p:cNvPr id="8" name="Picture 142"/>
          <p:cNvPicPr preferRelativeResize="0">
            <a:picLocks noChangeArrowheads="1"/>
          </p:cNvPicPr>
          <p:nvPr/>
        </p:nvPicPr>
        <p:blipFill>
          <a:blip r:embed="rId20" cstate="print">
            <a:extLst>
              <a:ext uri="{28A0092B-C50C-407E-A947-70E740481C1C}">
                <a14:useLocalDpi xmlns:a14="http://schemas.microsoft.com/office/drawing/2010/main" xmlns="" val="0"/>
              </a:ext>
            </a:extLst>
          </a:blip>
          <a:srcRect/>
          <a:stretch>
            <a:fillRect/>
          </a:stretch>
        </p:blipFill>
        <p:spPr bwMode="gray">
          <a:xfrm>
            <a:off x="0" y="0"/>
            <a:ext cx="7591425" cy="969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9050">
                <a:solidFill>
                  <a:srgbClr val="000000"/>
                </a:solidFill>
                <a:miter lim="800000"/>
                <a:headEnd/>
                <a:tailEnd/>
              </a14:hiddenLine>
            </a:ext>
          </a:extLst>
        </p:spPr>
      </p:pic>
      <p:sp>
        <p:nvSpPr>
          <p:cNvPr id="9" name="McK 1. On-page tracker" hidden="1"/>
          <p:cNvSpPr>
            <a:spLocks noChangeArrowheads="1"/>
          </p:cNvSpPr>
          <p:nvPr/>
        </p:nvSpPr>
        <p:spPr bwMode="gray">
          <a:xfrm>
            <a:off x="122238" y="26988"/>
            <a:ext cx="876300" cy="2206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en-US" altLang="en-US" sz="1400" smtClean="0">
                <a:solidFill>
                  <a:srgbClr val="FFFFFF"/>
                </a:solidFill>
              </a:rPr>
              <a:t>TRACKER</a:t>
            </a:r>
          </a:p>
        </p:txBody>
      </p:sp>
      <p:sp>
        <p:nvSpPr>
          <p:cNvPr id="10" name="McK 3. Unit of measure" hidden="1"/>
          <p:cNvSpPr txBox="1">
            <a:spLocks noChangeArrowheads="1"/>
          </p:cNvSpPr>
          <p:nvPr/>
        </p:nvSpPr>
        <p:spPr bwMode="gray">
          <a:xfrm>
            <a:off x="122238" y="973138"/>
            <a:ext cx="4395787" cy="2508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defRPr/>
            </a:pPr>
            <a:r>
              <a:rPr lang="en-US" sz="1600" dirty="0" smtClean="0">
                <a:solidFill>
                  <a:srgbClr val="808080"/>
                </a:solidFill>
                <a:latin typeface="Arial"/>
                <a:cs typeface="Arial" pitchFamily="34" charset="0"/>
              </a:rPr>
              <a:t>Unit of measure</a:t>
            </a:r>
          </a:p>
        </p:txBody>
      </p:sp>
      <p:grpSp>
        <p:nvGrpSpPr>
          <p:cNvPr id="11" name="McK Slide Elements" hidden="1"/>
          <p:cNvGrpSpPr>
            <a:grpSpLocks/>
          </p:cNvGrpSpPr>
          <p:nvPr/>
        </p:nvGrpSpPr>
        <p:grpSpPr bwMode="auto">
          <a:xfrm>
            <a:off x="122238" y="6367463"/>
            <a:ext cx="8721725" cy="357187"/>
            <a:chOff x="75" y="3931"/>
            <a:chExt cx="5385" cy="220"/>
          </a:xfrm>
        </p:grpSpPr>
        <p:sp>
          <p:nvSpPr>
            <p:cNvPr id="12" name="McK 4. Footnote"/>
            <p:cNvSpPr txBox="1">
              <a:spLocks noChangeArrowheads="1"/>
            </p:cNvSpPr>
            <p:nvPr/>
          </p:nvSpPr>
          <p:spPr bwMode="gray">
            <a:xfrm>
              <a:off x="75" y="3931"/>
              <a:ext cx="5385" cy="9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defRPr/>
              </a:pPr>
              <a:r>
                <a:rPr lang="en-US" sz="1000" dirty="0" smtClean="0">
                  <a:solidFill>
                    <a:srgbClr val="003896"/>
                  </a:solidFill>
                  <a:latin typeface="Arial"/>
                  <a:cs typeface="Arial" pitchFamily="34" charset="0"/>
                </a:rPr>
                <a:t>1 Footnote</a:t>
              </a:r>
            </a:p>
          </p:txBody>
        </p:sp>
        <p:sp>
          <p:nvSpPr>
            <p:cNvPr id="13" name="McK 5. Source"/>
            <p:cNvSpPr>
              <a:spLocks noChangeArrowheads="1"/>
            </p:cNvSpPr>
            <p:nvPr/>
          </p:nvSpPr>
          <p:spPr bwMode="gray">
            <a:xfrm>
              <a:off x="75" y="4054"/>
              <a:ext cx="5118" cy="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ctr">
              <a:spAutoFit/>
            </a:bodyPr>
            <a:lstStyle>
              <a:lvl1pPr marL="474663" indent="-474663" defTabSz="912813" eaLnBrk="0" hangingPunct="0">
                <a:tabLst>
                  <a:tab pos="473075" algn="l"/>
                </a:tabLst>
                <a:defRPr>
                  <a:solidFill>
                    <a:schemeClr val="tx1"/>
                  </a:solidFill>
                  <a:latin typeface="Arial" pitchFamily="34" charset="0"/>
                  <a:cs typeface="Arial" pitchFamily="34" charset="0"/>
                </a:defRPr>
              </a:lvl1pPr>
              <a:lvl2pPr marL="742950" indent="-285750" defTabSz="912813" eaLnBrk="0" hangingPunct="0">
                <a:tabLst>
                  <a:tab pos="473075" algn="l"/>
                </a:tabLst>
                <a:defRPr>
                  <a:solidFill>
                    <a:schemeClr val="tx1"/>
                  </a:solidFill>
                  <a:latin typeface="Arial" pitchFamily="34" charset="0"/>
                  <a:cs typeface="Arial" pitchFamily="34" charset="0"/>
                </a:defRPr>
              </a:lvl2pPr>
              <a:lvl3pPr marL="1143000" indent="-228600" defTabSz="912813" eaLnBrk="0" hangingPunct="0">
                <a:tabLst>
                  <a:tab pos="473075" algn="l"/>
                </a:tabLst>
                <a:defRPr>
                  <a:solidFill>
                    <a:schemeClr val="tx1"/>
                  </a:solidFill>
                  <a:latin typeface="Arial" pitchFamily="34" charset="0"/>
                  <a:cs typeface="Arial" pitchFamily="34" charset="0"/>
                </a:defRPr>
              </a:lvl3pPr>
              <a:lvl4pPr marL="1600200" indent="-228600" defTabSz="912813" eaLnBrk="0" hangingPunct="0">
                <a:tabLst>
                  <a:tab pos="473075" algn="l"/>
                </a:tabLst>
                <a:defRPr>
                  <a:solidFill>
                    <a:schemeClr val="tx1"/>
                  </a:solidFill>
                  <a:latin typeface="Arial" pitchFamily="34" charset="0"/>
                  <a:cs typeface="Arial" pitchFamily="34" charset="0"/>
                </a:defRPr>
              </a:lvl4pPr>
              <a:lvl5pPr marL="2057400" indent="-228600" defTabSz="912813" eaLnBrk="0" hangingPunct="0">
                <a:tabLst>
                  <a:tab pos="473075" algn="l"/>
                </a:tabLst>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tabLst>
                  <a:tab pos="473075" algn="l"/>
                </a:tabLs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tabLst>
                  <a:tab pos="473075" algn="l"/>
                </a:tabLs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tabLst>
                  <a:tab pos="473075" algn="l"/>
                </a:tabLs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tabLst>
                  <a:tab pos="473075" algn="l"/>
                </a:tabLst>
                <a:defRPr>
                  <a:solidFill>
                    <a:schemeClr val="tx1"/>
                  </a:solidFill>
                  <a:latin typeface="Arial" pitchFamily="34" charset="0"/>
                  <a:cs typeface="Arial" pitchFamily="34" charset="0"/>
                </a:defRPr>
              </a:lvl9pPr>
            </a:lstStyle>
            <a:p>
              <a:pPr eaLnBrk="1" hangingPunct="1">
                <a:defRPr/>
              </a:pPr>
              <a:r>
                <a:rPr lang="en-US" altLang="en-US" sz="1000" smtClean="0">
                  <a:solidFill>
                    <a:srgbClr val="003896"/>
                  </a:solidFill>
                </a:rPr>
                <a:t>Source: Source</a:t>
              </a:r>
            </a:p>
          </p:txBody>
        </p:sp>
      </p:grpSp>
      <p:grpSp>
        <p:nvGrpSpPr>
          <p:cNvPr id="15" name="ACET" hidden="1"/>
          <p:cNvGrpSpPr>
            <a:grpSpLocks/>
          </p:cNvGrpSpPr>
          <p:nvPr/>
        </p:nvGrpSpPr>
        <p:grpSpPr bwMode="auto">
          <a:xfrm>
            <a:off x="1482725" y="2043113"/>
            <a:ext cx="4349750" cy="519112"/>
            <a:chOff x="915" y="710"/>
            <a:chExt cx="2686" cy="320"/>
          </a:xfrm>
        </p:grpSpPr>
        <p:cxnSp>
          <p:nvCxnSpPr>
            <p:cNvPr id="16" name="AutoShape 249"/>
            <p:cNvCxnSpPr>
              <a:cxnSpLocks noChangeShapeType="1"/>
            </p:cNvCxnSpPr>
            <p:nvPr/>
          </p:nvCxnSpPr>
          <p:spPr bwMode="gray">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7" name="AutoShape 250"/>
            <p:cNvSpPr>
              <a:spLocks noChangeArrowheads="1"/>
            </p:cNvSpPr>
            <p:nvPr/>
          </p:nvSpPr>
          <p:spPr bwMode="gray">
            <a:xfrm>
              <a:off x="915" y="710"/>
              <a:ext cx="2686" cy="320"/>
            </a:xfrm>
            <a:prstGeom prst="leftRightArrow">
              <a:avLst>
                <a:gd name="adj1" fmla="val 100000"/>
                <a:gd name="adj2" fmla="val 0"/>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18288" anchor="b">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en-US" altLang="en-US" sz="1600" b="1" smtClean="0">
                  <a:solidFill>
                    <a:srgbClr val="003896"/>
                  </a:solidFill>
                </a:rPr>
                <a:t>Title</a:t>
              </a:r>
            </a:p>
            <a:p>
              <a:pPr eaLnBrk="1" hangingPunct="1">
                <a:defRPr/>
              </a:pPr>
              <a:r>
                <a:rPr lang="en-US" altLang="en-US" sz="1600" smtClean="0">
                  <a:solidFill>
                    <a:srgbClr val="808080"/>
                  </a:solidFill>
                </a:rPr>
                <a:t>Unit of measure</a:t>
              </a:r>
            </a:p>
          </p:txBody>
        </p:sp>
      </p:grpSp>
      <p:grpSp>
        <p:nvGrpSpPr>
          <p:cNvPr id="18" name="LegendBoxes" hidden="1"/>
          <p:cNvGrpSpPr>
            <a:grpSpLocks/>
          </p:cNvGrpSpPr>
          <p:nvPr/>
        </p:nvGrpSpPr>
        <p:grpSpPr bwMode="auto">
          <a:xfrm>
            <a:off x="8105775" y="1012825"/>
            <a:ext cx="779463" cy="1017588"/>
            <a:chOff x="4936" y="176"/>
            <a:chExt cx="481" cy="628"/>
          </a:xfrm>
        </p:grpSpPr>
        <p:sp>
          <p:nvSpPr>
            <p:cNvPr id="19" name="Legend1"/>
            <p:cNvSpPr>
              <a:spLocks noChangeArrowheads="1"/>
            </p:cNvSpPr>
            <p:nvPr/>
          </p:nvSpPr>
          <p:spPr bwMode="gray">
            <a:xfrm>
              <a:off x="5096" y="176"/>
              <a:ext cx="321" cy="1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buClr>
                  <a:srgbClr val="83725B"/>
                </a:buClr>
                <a:defRPr/>
              </a:pPr>
              <a:r>
                <a:rPr lang="en-US" altLang="en-US" sz="1200" smtClean="0">
                  <a:solidFill>
                    <a:srgbClr val="003896"/>
                  </a:solidFill>
                </a:rPr>
                <a:t>Legend</a:t>
              </a:r>
            </a:p>
          </p:txBody>
        </p:sp>
        <p:sp>
          <p:nvSpPr>
            <p:cNvPr id="20" name="LegendRectangle1"/>
            <p:cNvSpPr>
              <a:spLocks noChangeArrowheads="1"/>
            </p:cNvSpPr>
            <p:nvPr/>
          </p:nvSpPr>
          <p:spPr bwMode="gray">
            <a:xfrm>
              <a:off x="4936" y="183"/>
              <a:ext cx="104" cy="101"/>
            </a:xfrm>
            <a:prstGeom prst="rect">
              <a:avLst/>
            </a:prstGeom>
            <a:solidFill>
              <a:schemeClr val="accent1"/>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z="1600" smtClean="0">
                <a:solidFill>
                  <a:srgbClr val="003896"/>
                </a:solidFill>
              </a:endParaRPr>
            </a:p>
          </p:txBody>
        </p:sp>
        <p:sp>
          <p:nvSpPr>
            <p:cNvPr id="21" name="Legend2"/>
            <p:cNvSpPr>
              <a:spLocks noChangeArrowheads="1"/>
            </p:cNvSpPr>
            <p:nvPr/>
          </p:nvSpPr>
          <p:spPr bwMode="gray">
            <a:xfrm>
              <a:off x="5096" y="346"/>
              <a:ext cx="321" cy="1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buClr>
                  <a:srgbClr val="83725B"/>
                </a:buClr>
                <a:defRPr/>
              </a:pPr>
              <a:r>
                <a:rPr lang="en-US" altLang="en-US" sz="1200" smtClean="0">
                  <a:solidFill>
                    <a:srgbClr val="003896"/>
                  </a:solidFill>
                </a:rPr>
                <a:t>Legend</a:t>
              </a:r>
            </a:p>
          </p:txBody>
        </p:sp>
        <p:sp>
          <p:nvSpPr>
            <p:cNvPr id="22" name="LegendRectangle2"/>
            <p:cNvSpPr>
              <a:spLocks noChangeArrowheads="1"/>
            </p:cNvSpPr>
            <p:nvPr/>
          </p:nvSpPr>
          <p:spPr bwMode="gray">
            <a:xfrm>
              <a:off x="4936" y="353"/>
              <a:ext cx="104" cy="101"/>
            </a:xfrm>
            <a:prstGeom prst="rect">
              <a:avLst/>
            </a:prstGeom>
            <a:solidFill>
              <a:schemeClr val="accent2"/>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z="1600" smtClean="0">
                <a:solidFill>
                  <a:srgbClr val="003896"/>
                </a:solidFill>
              </a:endParaRPr>
            </a:p>
          </p:txBody>
        </p:sp>
        <p:sp>
          <p:nvSpPr>
            <p:cNvPr id="23" name="Legend3"/>
            <p:cNvSpPr>
              <a:spLocks noChangeArrowheads="1"/>
            </p:cNvSpPr>
            <p:nvPr/>
          </p:nvSpPr>
          <p:spPr bwMode="gray">
            <a:xfrm>
              <a:off x="5096" y="517"/>
              <a:ext cx="321" cy="1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buClr>
                  <a:srgbClr val="83725B"/>
                </a:buClr>
                <a:defRPr/>
              </a:pPr>
              <a:r>
                <a:rPr lang="en-US" altLang="en-US" sz="1200" smtClean="0">
                  <a:solidFill>
                    <a:srgbClr val="003896"/>
                  </a:solidFill>
                </a:rPr>
                <a:t>Legend</a:t>
              </a:r>
            </a:p>
          </p:txBody>
        </p:sp>
        <p:sp>
          <p:nvSpPr>
            <p:cNvPr id="24" name="LegendRectangle3"/>
            <p:cNvSpPr>
              <a:spLocks noChangeArrowheads="1"/>
            </p:cNvSpPr>
            <p:nvPr/>
          </p:nvSpPr>
          <p:spPr bwMode="gray">
            <a:xfrm>
              <a:off x="4936" y="524"/>
              <a:ext cx="104" cy="101"/>
            </a:xfrm>
            <a:prstGeom prst="rect">
              <a:avLst/>
            </a:prstGeom>
            <a:solidFill>
              <a:schemeClr val="hlink"/>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z="1600" smtClean="0">
                <a:solidFill>
                  <a:srgbClr val="003896"/>
                </a:solidFill>
              </a:endParaRPr>
            </a:p>
          </p:txBody>
        </p:sp>
        <p:sp>
          <p:nvSpPr>
            <p:cNvPr id="25" name="Legend4"/>
            <p:cNvSpPr>
              <a:spLocks noChangeArrowheads="1"/>
            </p:cNvSpPr>
            <p:nvPr/>
          </p:nvSpPr>
          <p:spPr bwMode="gray">
            <a:xfrm>
              <a:off x="5096" y="688"/>
              <a:ext cx="321" cy="1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buClr>
                  <a:srgbClr val="83725B"/>
                </a:buClr>
                <a:defRPr/>
              </a:pPr>
              <a:r>
                <a:rPr lang="en-US" altLang="en-US" sz="1200" smtClean="0">
                  <a:solidFill>
                    <a:srgbClr val="003896"/>
                  </a:solidFill>
                </a:rPr>
                <a:t>Legend</a:t>
              </a:r>
            </a:p>
          </p:txBody>
        </p:sp>
        <p:sp>
          <p:nvSpPr>
            <p:cNvPr id="26" name="LegendRectangle4"/>
            <p:cNvSpPr>
              <a:spLocks noChangeArrowheads="1"/>
            </p:cNvSpPr>
            <p:nvPr/>
          </p:nvSpPr>
          <p:spPr bwMode="gray">
            <a:xfrm>
              <a:off x="4936" y="695"/>
              <a:ext cx="104" cy="101"/>
            </a:xfrm>
            <a:prstGeom prst="rect">
              <a:avLst/>
            </a:prstGeom>
            <a:solidFill>
              <a:schemeClr val="folHlink"/>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z="1600" smtClean="0">
                <a:solidFill>
                  <a:srgbClr val="003896"/>
                </a:solidFill>
              </a:endParaRPr>
            </a:p>
          </p:txBody>
        </p:sp>
      </p:grpSp>
      <p:grpSp>
        <p:nvGrpSpPr>
          <p:cNvPr id="27" name="LegendLines" hidden="1"/>
          <p:cNvGrpSpPr>
            <a:grpSpLocks/>
          </p:cNvGrpSpPr>
          <p:nvPr/>
        </p:nvGrpSpPr>
        <p:grpSpPr bwMode="auto">
          <a:xfrm>
            <a:off x="7791450" y="1019175"/>
            <a:ext cx="1093788" cy="744538"/>
            <a:chOff x="4750" y="176"/>
            <a:chExt cx="675" cy="460"/>
          </a:xfrm>
        </p:grpSpPr>
        <p:sp>
          <p:nvSpPr>
            <p:cNvPr id="28" name="LineLegend1"/>
            <p:cNvSpPr>
              <a:spLocks noChangeShapeType="1"/>
            </p:cNvSpPr>
            <p:nvPr/>
          </p:nvSpPr>
          <p:spPr bwMode="gray">
            <a:xfrm>
              <a:off x="4750" y="233"/>
              <a:ext cx="288" cy="0"/>
            </a:xfrm>
            <a:prstGeom prst="line">
              <a:avLst/>
            </a:prstGeom>
            <a:noFill/>
            <a:ln w="28575">
              <a:solidFill>
                <a:schemeClr val="accent3"/>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defRPr/>
              </a:pPr>
              <a:endParaRPr lang="en-US" sz="1600" dirty="0">
                <a:solidFill>
                  <a:srgbClr val="003896"/>
                </a:solidFill>
                <a:latin typeface="Arial"/>
                <a:cs typeface="Arial" pitchFamily="34" charset="0"/>
              </a:endParaRPr>
            </a:p>
          </p:txBody>
        </p:sp>
        <p:sp>
          <p:nvSpPr>
            <p:cNvPr id="29" name="LineLegend2"/>
            <p:cNvSpPr>
              <a:spLocks noChangeShapeType="1"/>
            </p:cNvSpPr>
            <p:nvPr/>
          </p:nvSpPr>
          <p:spPr bwMode="gray">
            <a:xfrm>
              <a:off x="4750" y="402"/>
              <a:ext cx="288"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defRPr/>
              </a:pPr>
              <a:endParaRPr lang="en-US" sz="1600" dirty="0">
                <a:solidFill>
                  <a:srgbClr val="003896"/>
                </a:solidFill>
                <a:latin typeface="Arial"/>
                <a:cs typeface="Arial" pitchFamily="34" charset="0"/>
              </a:endParaRPr>
            </a:p>
          </p:txBody>
        </p:sp>
        <p:sp>
          <p:nvSpPr>
            <p:cNvPr id="30" name="LineLegend3"/>
            <p:cNvSpPr>
              <a:spLocks noChangeShapeType="1"/>
            </p:cNvSpPr>
            <p:nvPr/>
          </p:nvSpPr>
          <p:spPr bwMode="gray">
            <a:xfrm>
              <a:off x="4750" y="577"/>
              <a:ext cx="288"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defRPr/>
              </a:pPr>
              <a:endParaRPr lang="en-US" sz="1600" dirty="0">
                <a:solidFill>
                  <a:srgbClr val="003896"/>
                </a:solidFill>
                <a:latin typeface="Arial"/>
                <a:cs typeface="Arial" pitchFamily="34" charset="0"/>
              </a:endParaRPr>
            </a:p>
          </p:txBody>
        </p:sp>
        <p:sp>
          <p:nvSpPr>
            <p:cNvPr id="31" name="Legend1"/>
            <p:cNvSpPr>
              <a:spLocks noChangeArrowheads="1"/>
            </p:cNvSpPr>
            <p:nvPr/>
          </p:nvSpPr>
          <p:spPr bwMode="gray">
            <a:xfrm>
              <a:off x="5104" y="176"/>
              <a:ext cx="321" cy="1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buClr>
                  <a:srgbClr val="83725B"/>
                </a:buClr>
                <a:defRPr/>
              </a:pPr>
              <a:r>
                <a:rPr lang="en-US" altLang="en-US" sz="1200" smtClean="0">
                  <a:solidFill>
                    <a:srgbClr val="003896"/>
                  </a:solidFill>
                </a:rPr>
                <a:t>Legend</a:t>
              </a:r>
            </a:p>
          </p:txBody>
        </p:sp>
        <p:sp>
          <p:nvSpPr>
            <p:cNvPr id="32" name="Legend2"/>
            <p:cNvSpPr>
              <a:spLocks noChangeArrowheads="1"/>
            </p:cNvSpPr>
            <p:nvPr/>
          </p:nvSpPr>
          <p:spPr bwMode="gray">
            <a:xfrm>
              <a:off x="5104" y="344"/>
              <a:ext cx="321" cy="12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buClr>
                  <a:srgbClr val="83725B"/>
                </a:buClr>
                <a:defRPr/>
              </a:pPr>
              <a:r>
                <a:rPr lang="en-US" altLang="en-US" sz="1200" smtClean="0">
                  <a:solidFill>
                    <a:srgbClr val="003896"/>
                  </a:solidFill>
                </a:rPr>
                <a:t>Legend</a:t>
              </a:r>
            </a:p>
          </p:txBody>
        </p:sp>
        <p:sp>
          <p:nvSpPr>
            <p:cNvPr id="33" name="Legend3"/>
            <p:cNvSpPr>
              <a:spLocks noChangeArrowheads="1"/>
            </p:cNvSpPr>
            <p:nvPr/>
          </p:nvSpPr>
          <p:spPr bwMode="gray">
            <a:xfrm>
              <a:off x="5104" y="520"/>
              <a:ext cx="321" cy="1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buClr>
                  <a:srgbClr val="83725B"/>
                </a:buClr>
                <a:defRPr/>
              </a:pPr>
              <a:r>
                <a:rPr lang="en-US" altLang="en-US" sz="1200" smtClean="0">
                  <a:solidFill>
                    <a:srgbClr val="003896"/>
                  </a:solidFill>
                </a:rPr>
                <a:t>Legend</a:t>
              </a:r>
            </a:p>
          </p:txBody>
        </p:sp>
      </p:grpSp>
      <p:grpSp>
        <p:nvGrpSpPr>
          <p:cNvPr id="34" name="McKSticker" hidden="1"/>
          <p:cNvGrpSpPr>
            <a:grpSpLocks/>
          </p:cNvGrpSpPr>
          <p:nvPr/>
        </p:nvGrpSpPr>
        <p:grpSpPr bwMode="auto">
          <a:xfrm>
            <a:off x="7796213" y="1025525"/>
            <a:ext cx="1089025" cy="215900"/>
            <a:chOff x="7673881" y="285750"/>
            <a:chExt cx="1066894" cy="212366"/>
          </a:xfrm>
        </p:grpSpPr>
        <p:sp>
          <p:nvSpPr>
            <p:cNvPr id="35" name="StickerRectangle"/>
            <p:cNvSpPr>
              <a:spLocks noChangeArrowheads="1"/>
            </p:cNvSpPr>
            <p:nvPr/>
          </p:nvSpPr>
          <p:spPr bwMode="gray">
            <a:xfrm>
              <a:off x="7673881" y="285750"/>
              <a:ext cx="1066894" cy="212366"/>
            </a:xfrm>
            <a:prstGeom prst="leftRightArrow">
              <a:avLst>
                <a:gd name="adj1" fmla="val 100000"/>
                <a:gd name="adj2" fmla="val 0"/>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27432" tIns="0" rIns="0" bIns="27432">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buClr>
                  <a:srgbClr val="83725B"/>
                </a:buClr>
                <a:defRPr/>
              </a:pPr>
              <a:r>
                <a:rPr lang="en-US" altLang="en-US" sz="1200" smtClean="0">
                  <a:solidFill>
                    <a:srgbClr val="808080"/>
                  </a:solidFill>
                </a:rPr>
                <a:t>PRELIMINARY</a:t>
              </a:r>
            </a:p>
          </p:txBody>
        </p:sp>
        <p:cxnSp>
          <p:nvCxnSpPr>
            <p:cNvPr id="36" name="AutoShape 31"/>
            <p:cNvCxnSpPr>
              <a:cxnSpLocks noChangeShapeType="1"/>
            </p:cNvCxnSpPr>
            <p:nvPr/>
          </p:nvCxnSpPr>
          <p:spPr bwMode="gray">
            <a:xfrm>
              <a:off x="7673881" y="285750"/>
              <a:ext cx="0" cy="212366"/>
            </a:xfrm>
            <a:prstGeom prst="straightConnector1">
              <a:avLst/>
            </a:prstGeom>
            <a:noFill/>
            <a:ln w="9525">
              <a:solidFill>
                <a:srgbClr val="808080"/>
              </a:solidFill>
              <a:round/>
              <a:headEnd/>
              <a:tailEnd/>
            </a:ln>
            <a:extLst>
              <a:ext uri="{909E8E84-426E-40DD-AFC4-6F175D3DCCD1}">
                <a14:hiddenFill xmlns:a14="http://schemas.microsoft.com/office/drawing/2010/main" xmlns="">
                  <a:noFill/>
                </a14:hiddenFill>
              </a:ext>
            </a:extLst>
          </p:spPr>
        </p:cxnSp>
        <p:cxnSp>
          <p:nvCxnSpPr>
            <p:cNvPr id="37" name="AutoShape 32"/>
            <p:cNvCxnSpPr>
              <a:cxnSpLocks noChangeShapeType="1"/>
            </p:cNvCxnSpPr>
            <p:nvPr/>
          </p:nvCxnSpPr>
          <p:spPr bwMode="gray">
            <a:xfrm>
              <a:off x="7673881" y="498116"/>
              <a:ext cx="1066894" cy="0"/>
            </a:xfrm>
            <a:prstGeom prst="straightConnector1">
              <a:avLst/>
            </a:prstGeom>
            <a:noFill/>
            <a:ln w="25400">
              <a:solidFill>
                <a:srgbClr val="808080"/>
              </a:solidFill>
              <a:round/>
              <a:headEnd/>
              <a:tailEnd/>
            </a:ln>
            <a:extLst>
              <a:ext uri="{909E8E84-426E-40DD-AFC4-6F175D3DCCD1}">
                <a14:hiddenFill xmlns:a14="http://schemas.microsoft.com/office/drawing/2010/main" xmlns="">
                  <a:noFill/>
                </a14:hiddenFill>
              </a:ext>
            </a:extLst>
          </p:spPr>
        </p:cxnSp>
      </p:grpSp>
      <p:grpSp>
        <p:nvGrpSpPr>
          <p:cNvPr id="38" name="LegendMoons" hidden="1"/>
          <p:cNvGrpSpPr>
            <a:grpSpLocks/>
          </p:cNvGrpSpPr>
          <p:nvPr/>
        </p:nvGrpSpPr>
        <p:grpSpPr bwMode="auto">
          <a:xfrm>
            <a:off x="8037513" y="1012825"/>
            <a:ext cx="847725" cy="1333500"/>
            <a:chOff x="6655594" y="273840"/>
            <a:chExt cx="830430" cy="1306516"/>
          </a:xfrm>
        </p:grpSpPr>
        <p:grpSp>
          <p:nvGrpSpPr>
            <p:cNvPr id="39" name="MoonLegend1"/>
            <p:cNvGrpSpPr>
              <a:grpSpLocks noChangeAspect="1"/>
            </p:cNvGrpSpPr>
            <p:nvPr>
              <p:custDataLst>
                <p:tags r:id="rId2"/>
              </p:custDataLst>
            </p:nvPr>
          </p:nvGrpSpPr>
          <p:grpSpPr bwMode="auto">
            <a:xfrm>
              <a:off x="6655594" y="273840"/>
              <a:ext cx="209550" cy="209551"/>
              <a:chOff x="4533" y="183"/>
              <a:chExt cx="144" cy="144"/>
            </a:xfrm>
          </p:grpSpPr>
          <p:sp>
            <p:nvSpPr>
              <p:cNvPr id="57" name="Oval 38"/>
              <p:cNvSpPr>
                <a:spLocks noChangeAspect="1" noChangeArrowheads="1"/>
              </p:cNvSpPr>
              <p:nvPr>
                <p:custDataLst>
                  <p:tags r:id="rId15"/>
                </p:custDataLst>
              </p:nvPr>
            </p:nvSpPr>
            <p:spPr bwMode="gray">
              <a:xfrm>
                <a:off x="4533" y="183"/>
                <a:ext cx="144" cy="144"/>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defRPr/>
                </a:pPr>
                <a:endParaRPr lang="en-US" sz="1600" dirty="0">
                  <a:solidFill>
                    <a:srgbClr val="003896"/>
                  </a:solidFill>
                  <a:latin typeface="Arial"/>
                  <a:cs typeface="Arial" pitchFamily="34" charset="0"/>
                </a:endParaRPr>
              </a:p>
            </p:txBody>
          </p:sp>
          <p:sp>
            <p:nvSpPr>
              <p:cNvPr id="58" name="Arc 39"/>
              <p:cNvSpPr>
                <a:spLocks noChangeAspect="1"/>
              </p:cNvSpPr>
              <p:nvPr>
                <p:custDataLst>
                  <p:tags r:id="rId16"/>
                </p:custDataLst>
              </p:nvPr>
            </p:nvSpPr>
            <p:spPr bwMode="gray">
              <a:xfrm>
                <a:off x="4533" y="183"/>
                <a:ext cx="144" cy="144"/>
              </a:xfrm>
              <a:prstGeom prst="arc">
                <a:avLst>
                  <a:gd name="adj1" fmla="val 16200000"/>
                  <a:gd name="adj2" fmla="val 54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defRPr/>
                </a:pPr>
                <a:endParaRPr lang="en-US" sz="1600" dirty="0">
                  <a:solidFill>
                    <a:srgbClr val="003896"/>
                  </a:solidFill>
                  <a:latin typeface="Arial"/>
                  <a:cs typeface="Arial" pitchFamily="34" charset="0"/>
                </a:endParaRPr>
              </a:p>
            </p:txBody>
          </p:sp>
        </p:grpSp>
        <p:grpSp>
          <p:nvGrpSpPr>
            <p:cNvPr id="40" name="MoonLegend2"/>
            <p:cNvGrpSpPr>
              <a:grpSpLocks noChangeAspect="1"/>
            </p:cNvGrpSpPr>
            <p:nvPr>
              <p:custDataLst>
                <p:tags r:id="rId3"/>
              </p:custDataLst>
            </p:nvPr>
          </p:nvGrpSpPr>
          <p:grpSpPr bwMode="auto">
            <a:xfrm>
              <a:off x="6655594" y="548081"/>
              <a:ext cx="209550" cy="209551"/>
              <a:chOff x="1694" y="2044"/>
              <a:chExt cx="160" cy="160"/>
            </a:xfrm>
          </p:grpSpPr>
          <p:sp>
            <p:nvSpPr>
              <p:cNvPr id="55" name="Oval 41"/>
              <p:cNvSpPr>
                <a:spLocks noChangeAspect="1" noChangeArrowheads="1"/>
              </p:cNvSpPr>
              <p:nvPr>
                <p:custDataLst>
                  <p:tags r:id="rId13"/>
                </p:custDataLst>
              </p:nvPr>
            </p:nvSpPr>
            <p:spPr bwMode="gray">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defRPr/>
                </a:pPr>
                <a:endParaRPr lang="en-US" sz="1600" dirty="0">
                  <a:solidFill>
                    <a:srgbClr val="003896"/>
                  </a:solidFill>
                  <a:latin typeface="Arial"/>
                  <a:cs typeface="Arial" pitchFamily="34" charset="0"/>
                </a:endParaRPr>
              </a:p>
            </p:txBody>
          </p:sp>
          <p:sp>
            <p:nvSpPr>
              <p:cNvPr id="56" name="Arc 42"/>
              <p:cNvSpPr>
                <a:spLocks noChangeAspect="1"/>
              </p:cNvSpPr>
              <p:nvPr>
                <p:custDataLst>
                  <p:tags r:id="rId14"/>
                </p:custDataLst>
              </p:nvPr>
            </p:nvSpPr>
            <p:spPr bwMode="gray">
              <a:xfrm>
                <a:off x="1694" y="2044"/>
                <a:ext cx="160" cy="160"/>
              </a:xfrm>
              <a:prstGeom prst="arc">
                <a:avLst/>
              </a:prstGeom>
              <a:solidFill>
                <a:schemeClr val="folHlink"/>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defRPr/>
                </a:pPr>
                <a:endParaRPr lang="en-US" sz="1600" dirty="0">
                  <a:solidFill>
                    <a:srgbClr val="003896"/>
                  </a:solidFill>
                  <a:latin typeface="Arial"/>
                  <a:cs typeface="Arial" pitchFamily="34" charset="0"/>
                </a:endParaRPr>
              </a:p>
            </p:txBody>
          </p:sp>
        </p:grpSp>
        <p:grpSp>
          <p:nvGrpSpPr>
            <p:cNvPr id="41" name="MoonLegend4"/>
            <p:cNvGrpSpPr>
              <a:grpSpLocks noChangeAspect="1"/>
            </p:cNvGrpSpPr>
            <p:nvPr>
              <p:custDataLst>
                <p:tags r:id="rId4"/>
              </p:custDataLst>
            </p:nvPr>
          </p:nvGrpSpPr>
          <p:grpSpPr bwMode="auto">
            <a:xfrm>
              <a:off x="6655594" y="1096563"/>
              <a:ext cx="209550" cy="209551"/>
              <a:chOff x="4495" y="1198"/>
              <a:chExt cx="160" cy="160"/>
            </a:xfrm>
          </p:grpSpPr>
          <p:sp>
            <p:nvSpPr>
              <p:cNvPr id="53" name="Oval 47"/>
              <p:cNvSpPr>
                <a:spLocks noChangeAspect="1" noChangeArrowheads="1"/>
              </p:cNvSpPr>
              <p:nvPr>
                <p:custDataLst>
                  <p:tags r:id="rId11"/>
                </p:custDataLst>
              </p:nvPr>
            </p:nvSpPr>
            <p:spPr bwMode="gray">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defRPr/>
                </a:pPr>
                <a:endParaRPr lang="en-US" sz="1600" dirty="0">
                  <a:solidFill>
                    <a:srgbClr val="003896"/>
                  </a:solidFill>
                  <a:latin typeface="Arial"/>
                  <a:cs typeface="Arial" pitchFamily="34" charset="0"/>
                </a:endParaRPr>
              </a:p>
            </p:txBody>
          </p:sp>
          <p:sp>
            <p:nvSpPr>
              <p:cNvPr id="54" name="Arc 48"/>
              <p:cNvSpPr>
                <a:spLocks noChangeAspect="1"/>
              </p:cNvSpPr>
              <p:nvPr>
                <p:custDataLst>
                  <p:tags r:id="rId12"/>
                </p:custDataLst>
              </p:nvPr>
            </p:nvSpPr>
            <p:spPr bwMode="gray">
              <a:xfrm>
                <a:off x="4495" y="1198"/>
                <a:ext cx="160" cy="160"/>
              </a:xfrm>
              <a:prstGeom prst="arc">
                <a:avLst>
                  <a:gd name="adj1" fmla="val 16200000"/>
                  <a:gd name="adj2" fmla="val 108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defRPr/>
                </a:pPr>
                <a:endParaRPr lang="en-US" sz="1600" dirty="0">
                  <a:solidFill>
                    <a:srgbClr val="003896"/>
                  </a:solidFill>
                  <a:latin typeface="Arial"/>
                  <a:cs typeface="Arial" pitchFamily="34" charset="0"/>
                </a:endParaRPr>
              </a:p>
            </p:txBody>
          </p:sp>
        </p:grpSp>
        <p:grpSp>
          <p:nvGrpSpPr>
            <p:cNvPr id="42" name="MoonLegend5"/>
            <p:cNvGrpSpPr>
              <a:grpSpLocks noChangeAspect="1"/>
            </p:cNvGrpSpPr>
            <p:nvPr>
              <p:custDataLst>
                <p:tags r:id="rId5"/>
              </p:custDataLst>
            </p:nvPr>
          </p:nvGrpSpPr>
          <p:grpSpPr bwMode="auto">
            <a:xfrm>
              <a:off x="6655594" y="1370805"/>
              <a:ext cx="209550" cy="209551"/>
              <a:chOff x="4495" y="1440"/>
              <a:chExt cx="160" cy="160"/>
            </a:xfrm>
          </p:grpSpPr>
          <p:sp>
            <p:nvSpPr>
              <p:cNvPr id="51" name="Oval 50"/>
              <p:cNvSpPr>
                <a:spLocks noChangeAspect="1" noChangeArrowheads="1"/>
              </p:cNvSpPr>
              <p:nvPr>
                <p:custDataLst>
                  <p:tags r:id="rId9"/>
                </p:custDataLst>
              </p:nvPr>
            </p:nvSpPr>
            <p:spPr bwMode="gray">
              <a:xfrm>
                <a:off x="4495" y="1440"/>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defRPr/>
                </a:pPr>
                <a:endParaRPr lang="en-US" sz="1600" dirty="0">
                  <a:solidFill>
                    <a:srgbClr val="003896"/>
                  </a:solidFill>
                  <a:latin typeface="Arial"/>
                  <a:cs typeface="Arial" pitchFamily="34" charset="0"/>
                </a:endParaRPr>
              </a:p>
            </p:txBody>
          </p:sp>
          <p:sp>
            <p:nvSpPr>
              <p:cNvPr id="52" name="Oval 51"/>
              <p:cNvSpPr>
                <a:spLocks noChangeAspect="1" noChangeArrowheads="1"/>
              </p:cNvSpPr>
              <p:nvPr>
                <p:custDataLst>
                  <p:tags r:id="rId10"/>
                </p:custDataLst>
              </p:nvPr>
            </p:nvSpPr>
            <p:spPr bwMode="gray">
              <a:xfrm>
                <a:off x="4495" y="1440"/>
                <a:ext cx="160" cy="160"/>
              </a:xfrm>
              <a:prstGeom prst="arc">
                <a:avLst>
                  <a:gd name="adj1" fmla="val 16200000"/>
                  <a:gd name="adj2" fmla="val 162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defRPr/>
                </a:pPr>
                <a:endParaRPr lang="en-US" sz="1600" dirty="0">
                  <a:solidFill>
                    <a:srgbClr val="003896"/>
                  </a:solidFill>
                  <a:latin typeface="Arial"/>
                  <a:cs typeface="Arial" pitchFamily="34" charset="0"/>
                </a:endParaRPr>
              </a:p>
            </p:txBody>
          </p:sp>
        </p:grpSp>
        <p:sp>
          <p:nvSpPr>
            <p:cNvPr id="43" name="Legend1"/>
            <p:cNvSpPr>
              <a:spLocks noChangeArrowheads="1"/>
            </p:cNvSpPr>
            <p:nvPr/>
          </p:nvSpPr>
          <p:spPr bwMode="gray">
            <a:xfrm>
              <a:off x="6975947" y="286283"/>
              <a:ext cx="510077" cy="18509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buClr>
                  <a:srgbClr val="83725B"/>
                </a:buClr>
                <a:defRPr/>
              </a:pPr>
              <a:r>
                <a:rPr lang="en-US" altLang="en-US" sz="1200" smtClean="0">
                  <a:solidFill>
                    <a:srgbClr val="003896"/>
                  </a:solidFill>
                </a:rPr>
                <a:t>Legend</a:t>
              </a:r>
            </a:p>
          </p:txBody>
        </p:sp>
        <p:sp>
          <p:nvSpPr>
            <p:cNvPr id="44" name="Legend2"/>
            <p:cNvSpPr>
              <a:spLocks noChangeArrowheads="1"/>
            </p:cNvSpPr>
            <p:nvPr/>
          </p:nvSpPr>
          <p:spPr bwMode="gray">
            <a:xfrm>
              <a:off x="6975947" y="561585"/>
              <a:ext cx="510077" cy="18353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buClr>
                  <a:srgbClr val="83725B"/>
                </a:buClr>
                <a:defRPr/>
              </a:pPr>
              <a:r>
                <a:rPr lang="en-US" altLang="en-US" sz="1200" smtClean="0">
                  <a:solidFill>
                    <a:srgbClr val="003896"/>
                  </a:solidFill>
                </a:rPr>
                <a:t>Legend</a:t>
              </a:r>
            </a:p>
          </p:txBody>
        </p:sp>
        <p:sp>
          <p:nvSpPr>
            <p:cNvPr id="45" name="Legend3"/>
            <p:cNvSpPr>
              <a:spLocks noChangeArrowheads="1"/>
            </p:cNvSpPr>
            <p:nvPr/>
          </p:nvSpPr>
          <p:spPr bwMode="gray">
            <a:xfrm>
              <a:off x="6975947" y="835331"/>
              <a:ext cx="510077" cy="18508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buClr>
                  <a:srgbClr val="83725B"/>
                </a:buClr>
                <a:defRPr/>
              </a:pPr>
              <a:r>
                <a:rPr lang="en-US" altLang="en-US" sz="1200" smtClean="0">
                  <a:solidFill>
                    <a:srgbClr val="003896"/>
                  </a:solidFill>
                </a:rPr>
                <a:t>Legend</a:t>
              </a:r>
            </a:p>
          </p:txBody>
        </p:sp>
        <p:sp>
          <p:nvSpPr>
            <p:cNvPr id="46" name="Legend4"/>
            <p:cNvSpPr>
              <a:spLocks noChangeArrowheads="1"/>
            </p:cNvSpPr>
            <p:nvPr/>
          </p:nvSpPr>
          <p:spPr bwMode="gray">
            <a:xfrm>
              <a:off x="6975947" y="1107522"/>
              <a:ext cx="510077" cy="18509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buClr>
                  <a:srgbClr val="83725B"/>
                </a:buClr>
                <a:defRPr/>
              </a:pPr>
              <a:r>
                <a:rPr lang="en-US" altLang="en-US" sz="1200" smtClean="0">
                  <a:solidFill>
                    <a:srgbClr val="003896"/>
                  </a:solidFill>
                </a:rPr>
                <a:t>Legend</a:t>
              </a:r>
            </a:p>
          </p:txBody>
        </p:sp>
        <p:sp>
          <p:nvSpPr>
            <p:cNvPr id="47" name="Legend5"/>
            <p:cNvSpPr>
              <a:spLocks noChangeArrowheads="1"/>
            </p:cNvSpPr>
            <p:nvPr/>
          </p:nvSpPr>
          <p:spPr bwMode="gray">
            <a:xfrm>
              <a:off x="6975947" y="1382824"/>
              <a:ext cx="510077" cy="18508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buClr>
                  <a:srgbClr val="83725B"/>
                </a:buClr>
                <a:defRPr/>
              </a:pPr>
              <a:r>
                <a:rPr lang="en-US" altLang="en-US" sz="1200" smtClean="0">
                  <a:solidFill>
                    <a:srgbClr val="003896"/>
                  </a:solidFill>
                </a:rPr>
                <a:t>Legend</a:t>
              </a:r>
            </a:p>
          </p:txBody>
        </p:sp>
        <p:grpSp>
          <p:nvGrpSpPr>
            <p:cNvPr id="48" name="MoonLegend3"/>
            <p:cNvGrpSpPr>
              <a:grpSpLocks noChangeAspect="1"/>
            </p:cNvGrpSpPr>
            <p:nvPr>
              <p:custDataLst>
                <p:tags r:id="rId6"/>
              </p:custDataLst>
            </p:nvPr>
          </p:nvGrpSpPr>
          <p:grpSpPr bwMode="auto">
            <a:xfrm>
              <a:off x="6655594" y="822322"/>
              <a:ext cx="209550" cy="209551"/>
              <a:chOff x="4495" y="1198"/>
              <a:chExt cx="160" cy="160"/>
            </a:xfrm>
          </p:grpSpPr>
          <p:sp>
            <p:nvSpPr>
              <p:cNvPr id="49" name="Oval 47"/>
              <p:cNvSpPr>
                <a:spLocks noChangeAspect="1" noChangeArrowheads="1"/>
              </p:cNvSpPr>
              <p:nvPr>
                <p:custDataLst>
                  <p:tags r:id="rId7"/>
                </p:custDataLst>
              </p:nvPr>
            </p:nvSpPr>
            <p:spPr bwMode="gray">
              <a:xfrm>
                <a:off x="4495" y="1198"/>
                <a:ext cx="160" cy="156"/>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defRPr/>
                </a:pPr>
                <a:endParaRPr lang="en-US" sz="1600" dirty="0">
                  <a:solidFill>
                    <a:srgbClr val="003896"/>
                  </a:solidFill>
                  <a:latin typeface="Arial"/>
                  <a:cs typeface="Arial" pitchFamily="34" charset="0"/>
                </a:endParaRPr>
              </a:p>
            </p:txBody>
          </p:sp>
          <p:sp>
            <p:nvSpPr>
              <p:cNvPr id="50" name="Arc 48"/>
              <p:cNvSpPr>
                <a:spLocks noChangeAspect="1"/>
              </p:cNvSpPr>
              <p:nvPr>
                <p:custDataLst>
                  <p:tags r:id="rId8"/>
                </p:custDataLst>
              </p:nvPr>
            </p:nvSpPr>
            <p:spPr bwMode="gray">
              <a:xfrm>
                <a:off x="4495" y="1198"/>
                <a:ext cx="160" cy="156"/>
              </a:xfrm>
              <a:prstGeom prst="arc">
                <a:avLst>
                  <a:gd name="adj1" fmla="val 16200000"/>
                  <a:gd name="adj2" fmla="val 54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defRPr/>
                </a:pPr>
                <a:endParaRPr lang="en-US" sz="1600" dirty="0">
                  <a:solidFill>
                    <a:srgbClr val="003896"/>
                  </a:solidFill>
                  <a:latin typeface="Arial"/>
                  <a:cs typeface="Arial" pitchFamily="34" charset="0"/>
                </a:endParaRPr>
              </a:p>
            </p:txBody>
          </p:sp>
        </p:grpSp>
      </p:grpSp>
      <p:sp>
        <p:nvSpPr>
          <p:cNvPr id="3" name="Content Placeholder 2"/>
          <p:cNvSpPr>
            <a:spLocks noGrp="1"/>
          </p:cNvSpPr>
          <p:nvPr>
            <p:ph idx="1"/>
          </p:nvPr>
        </p:nvSpPr>
        <p:spPr>
          <a:xfrm>
            <a:off x="436563" y="1436688"/>
            <a:ext cx="8378825" cy="50450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dirty="0"/>
          </a:p>
        </p:txBody>
      </p:sp>
      <p:sp>
        <p:nvSpPr>
          <p:cNvPr id="7" name="Title 6"/>
          <p:cNvSpPr>
            <a:spLocks noGrp="1"/>
          </p:cNvSpPr>
          <p:nvPr>
            <p:ph type="title"/>
          </p:nvPr>
        </p:nvSpPr>
        <p:spPr>
          <a:xfrm>
            <a:off x="436563" y="166688"/>
            <a:ext cx="6519862" cy="666750"/>
          </a:xfrm>
        </p:spPr>
        <p:txBody>
          <a:bodyPr/>
          <a:lstStyle/>
          <a:p>
            <a:r>
              <a:rPr lang="en-US" smtClean="0"/>
              <a:t>Click to edit Master title style</a:t>
            </a:r>
            <a:endParaRPr lang="en-GB"/>
          </a:p>
        </p:txBody>
      </p:sp>
      <p:sp>
        <p:nvSpPr>
          <p:cNvPr id="14" name="Text Placeholder 13"/>
          <p:cNvSpPr>
            <a:spLocks noGrp="1"/>
          </p:cNvSpPr>
          <p:nvPr>
            <p:ph type="body" sz="quarter" idx="12"/>
          </p:nvPr>
        </p:nvSpPr>
        <p:spPr>
          <a:xfrm>
            <a:off x="436563" y="6482836"/>
            <a:ext cx="528991" cy="258532"/>
          </a:xfrm>
        </p:spPr>
        <p:txBody>
          <a:bodyPr wrap="none" anchor="b"/>
          <a:lstStyle>
            <a:lvl1pPr marL="0" indent="0">
              <a:buNone/>
              <a:defRPr sz="1200"/>
            </a:lvl1pPr>
            <a:lvl5pPr>
              <a:defRPr/>
            </a:lvl5pPr>
          </a:lstStyle>
          <a:p>
            <a:pPr lvl="0"/>
            <a:r>
              <a:rPr lang="en-US" smtClean="0"/>
              <a:t>Click to edit Master text styles</a:t>
            </a:r>
          </a:p>
        </p:txBody>
      </p:sp>
      <p:sp>
        <p:nvSpPr>
          <p:cNvPr id="59" name="Slide Number Placeholder 1"/>
          <p:cNvSpPr>
            <a:spLocks noGrp="1"/>
          </p:cNvSpPr>
          <p:nvPr>
            <p:ph type="sldNum" sz="quarter" idx="13"/>
          </p:nvPr>
        </p:nvSpPr>
        <p:spPr/>
        <p:txBody>
          <a:bodyPr/>
          <a:lstStyle>
            <a:lvl1pPr algn="r">
              <a:defRPr lang="en-US" sz="1000" kern="1200" baseline="0">
                <a:solidFill>
                  <a:srgbClr val="83725B"/>
                </a:solidFill>
                <a:latin typeface="+mn-lt"/>
                <a:ea typeface="+mn-ea"/>
                <a:cs typeface="+mn-cs"/>
              </a:defRPr>
            </a:lvl1pPr>
          </a:lstStyle>
          <a:p>
            <a:pPr>
              <a:defRPr/>
            </a:pPr>
            <a:fld id="{124E6C25-F7D5-4BEA-8D47-9803212E4460}" type="slidenum">
              <a:rPr lang="en-GB"/>
              <a:pPr>
                <a:defRPr/>
              </a:pPr>
              <a:t>‹#›</a:t>
            </a:fld>
            <a:endParaRPr lang="en-GB" dirty="0"/>
          </a:p>
        </p:txBody>
      </p:sp>
    </p:spTree>
    <p:extLst>
      <p:ext uri="{BB962C8B-B14F-4D97-AF65-F5344CB8AC3E}">
        <p14:creationId xmlns:p14="http://schemas.microsoft.com/office/powerpoint/2010/main" xmlns="" val="807930254"/>
      </p:ext>
    </p:extLst>
  </p:cSld>
  <p:clrMapOvr>
    <a:masterClrMapping/>
  </p:clrMapOvr>
  <p:transition spd="slow">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7"/>
          <p:cNvSpPr>
            <a:spLocks noGrp="1" noChangeArrowheads="1"/>
          </p:cNvSpPr>
          <p:nvPr>
            <p:ph type="dt" sz="half" idx="10"/>
          </p:nvPr>
        </p:nvSpPr>
        <p:spPr/>
        <p:txBody>
          <a:bodyPr/>
          <a:lstStyle>
            <a:lvl1pPr>
              <a:defRPr/>
            </a:lvl1pPr>
          </a:lstStyle>
          <a:p>
            <a:pPr>
              <a:defRPr/>
            </a:pPr>
            <a:fld id="{81F4CA13-13A9-4896-B19D-389680D1C8F8}" type="datetime1">
              <a:rPr lang="en-ZA" smtClean="0"/>
              <a:pPr>
                <a:defRPr/>
              </a:pPr>
              <a:t>2018/03/08</a:t>
            </a:fld>
            <a:endParaRPr lang="en-ZA" dirty="0"/>
          </a:p>
        </p:txBody>
      </p:sp>
      <p:sp>
        <p:nvSpPr>
          <p:cNvPr id="5" name="Rectangle 38"/>
          <p:cNvSpPr>
            <a:spLocks noGrp="1" noChangeArrowheads="1"/>
          </p:cNvSpPr>
          <p:nvPr>
            <p:ph type="ftr" sz="quarter" idx="11"/>
          </p:nvPr>
        </p:nvSpPr>
        <p:spPr>
          <a:xfrm>
            <a:off x="3132138" y="6453188"/>
            <a:ext cx="2879725" cy="268287"/>
          </a:xfrm>
          <a:prstGeom prst="rect">
            <a:avLst/>
          </a:prstGeom>
        </p:spPr>
        <p:txBody>
          <a:bodyPr/>
          <a:lstStyle>
            <a:lvl1pPr eaLnBrk="1" hangingPunct="1">
              <a:defRPr>
                <a:solidFill>
                  <a:srgbClr val="003896"/>
                </a:solidFill>
                <a:latin typeface="Arial" charset="0"/>
                <a:cs typeface="Arial" charset="0"/>
              </a:defRPr>
            </a:lvl1pPr>
          </a:lstStyle>
          <a:p>
            <a:pPr>
              <a:defRPr/>
            </a:pPr>
            <a:endParaRPr lang="en-GB"/>
          </a:p>
        </p:txBody>
      </p:sp>
      <p:sp>
        <p:nvSpPr>
          <p:cNvPr id="6" name="Rectangle 39"/>
          <p:cNvSpPr>
            <a:spLocks noGrp="1" noChangeArrowheads="1"/>
          </p:cNvSpPr>
          <p:nvPr>
            <p:ph type="sldNum" sz="quarter" idx="12"/>
          </p:nvPr>
        </p:nvSpPr>
        <p:spPr/>
        <p:txBody>
          <a:bodyPr/>
          <a:lstStyle>
            <a:lvl1pPr>
              <a:defRPr/>
            </a:lvl1pPr>
          </a:lstStyle>
          <a:p>
            <a:pPr>
              <a:defRPr/>
            </a:pPr>
            <a:fld id="{59E35D77-DC15-448A-AFEE-4E37181C2AF3}" type="slidenum">
              <a:rPr lang="en-ZA" altLang="en-US"/>
              <a:pPr>
                <a:defRPr/>
              </a:pPr>
              <a:t>‹#›</a:t>
            </a:fld>
            <a:endParaRPr lang="en-ZA" altLang="en-US" dirty="0"/>
          </a:p>
        </p:txBody>
      </p:sp>
    </p:spTree>
    <p:extLst>
      <p:ext uri="{BB962C8B-B14F-4D97-AF65-F5344CB8AC3E}">
        <p14:creationId xmlns:p14="http://schemas.microsoft.com/office/powerpoint/2010/main" xmlns="" val="2058500145"/>
      </p:ext>
    </p:extLst>
  </p:cSld>
  <p:clrMapOvr>
    <a:masterClrMapping/>
  </p:clrMapOvr>
  <p:transition spd="slow">
    <p:fade/>
  </p:transition>
</p:sldLayout>
</file>

<file path=ppt/slideLayouts/slideLayout180.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extLst/>
          </p:nvPr>
        </p:nvGraphicFramePr>
        <p:xfrm>
          <a:off x="1192" y="1591"/>
          <a:ext cx="1190" cy="1587"/>
        </p:xfrm>
        <a:graphic>
          <a:graphicData uri="http://schemas.openxmlformats.org/presentationml/2006/ole">
            <p:oleObj spid="_x0000_s39118" name="think-cell Slide" r:id="rId3" imgW="360" imgH="360" progId="">
              <p:embed/>
            </p:oleObj>
          </a:graphicData>
        </a:graphic>
      </p:graphicFrame>
      <p:sp>
        <p:nvSpPr>
          <p:cNvPr id="2" name="Title 1"/>
          <p:cNvSpPr>
            <a:spLocks noGrp="1"/>
          </p:cNvSpPr>
          <p:nvPr>
            <p:ph type="title"/>
          </p:nvPr>
        </p:nvSpPr>
        <p:spPr>
          <a:xfrm>
            <a:off x="250825" y="-3600"/>
            <a:ext cx="7344000" cy="777600"/>
          </a:xfrm>
        </p:spPr>
        <p:txBody>
          <a:bodyPr lIns="46800" tIns="0" rIns="46800" bIns="0" anchor="b" anchorCtr="0"/>
          <a:lstStyle>
            <a:lvl1pPr>
              <a:defRPr sz="2100" b="1">
                <a:latin typeface="Calibri" panose="020F0502020204030204" pitchFamily="34" charset="0"/>
              </a:defRPr>
            </a:lvl1pPr>
          </a:lstStyle>
          <a:p>
            <a:r>
              <a:rPr lang="en-US" dirty="0" smtClean="0"/>
              <a:t>Click to edit Master title style</a:t>
            </a:r>
            <a:endParaRPr lang="en-ZA" dirty="0"/>
          </a:p>
        </p:txBody>
      </p:sp>
      <p:sp>
        <p:nvSpPr>
          <p:cNvPr id="5" name="Slide Number Placeholder 4"/>
          <p:cNvSpPr>
            <a:spLocks noGrp="1"/>
          </p:cNvSpPr>
          <p:nvPr>
            <p:ph type="sldNum" sz="quarter" idx="12"/>
          </p:nvPr>
        </p:nvSpPr>
        <p:spPr>
          <a:xfrm>
            <a:off x="7956378" y="6454800"/>
            <a:ext cx="935038" cy="268287"/>
          </a:xfrm>
        </p:spPr>
        <p:txBody>
          <a:bodyPr/>
          <a:lstStyle>
            <a:lvl1pPr>
              <a:defRPr/>
            </a:lvl1pPr>
          </a:lstStyle>
          <a:p>
            <a:pPr>
              <a:defRPr/>
            </a:pPr>
            <a:fld id="{5F2A86A5-AE38-4C83-81DC-F055350B5AB5}" type="slidenum">
              <a:rPr lang="en-ZA" smtClean="0">
                <a:solidFill>
                  <a:srgbClr val="83725B"/>
                </a:solidFill>
              </a:rPr>
              <a:pPr>
                <a:defRPr/>
              </a:pPr>
              <a:t>‹#›</a:t>
            </a:fld>
            <a:endParaRPr lang="en-ZA" dirty="0">
              <a:solidFill>
                <a:srgbClr val="83725B"/>
              </a:solidFill>
            </a:endParaRPr>
          </a:p>
        </p:txBody>
      </p:sp>
      <p:sp>
        <p:nvSpPr>
          <p:cNvPr id="8" name="Text Placeholder 7"/>
          <p:cNvSpPr>
            <a:spLocks noGrp="1"/>
          </p:cNvSpPr>
          <p:nvPr>
            <p:ph type="body" sz="quarter" idx="13" hasCustomPrompt="1"/>
          </p:nvPr>
        </p:nvSpPr>
        <p:spPr>
          <a:xfrm>
            <a:off x="250825" y="1016000"/>
            <a:ext cx="8642350" cy="504825"/>
          </a:xfrm>
        </p:spPr>
        <p:txBody>
          <a:bodyPr lIns="46800" rIns="46800"/>
          <a:lstStyle>
            <a:lvl1pPr>
              <a:defRPr sz="1600" i="1" baseline="0"/>
            </a:lvl1pPr>
          </a:lstStyle>
          <a:p>
            <a:pPr lvl="0"/>
            <a:r>
              <a:rPr lang="en-US" dirty="0" smtClean="0"/>
              <a:t>Click to edit Master title style</a:t>
            </a:r>
            <a:endParaRPr lang="en-ZA" dirty="0"/>
          </a:p>
        </p:txBody>
      </p:sp>
      <p:sp>
        <p:nvSpPr>
          <p:cNvPr id="14" name="Text Placeholder 13"/>
          <p:cNvSpPr>
            <a:spLocks noGrp="1"/>
          </p:cNvSpPr>
          <p:nvPr>
            <p:ph type="body" sz="quarter" idx="15"/>
          </p:nvPr>
        </p:nvSpPr>
        <p:spPr>
          <a:xfrm>
            <a:off x="250825" y="1989138"/>
            <a:ext cx="8642350" cy="4427536"/>
          </a:xfrm>
        </p:spPr>
        <p:txBody>
          <a:bodyPr/>
          <a:lstStyle>
            <a:lvl1pPr>
              <a:defRPr sz="1200">
                <a:solidFill>
                  <a:srgbClr val="000000"/>
                </a:solidFill>
                <a:latin typeface="Calibri" panose="020F0502020204030204" pitchFamily="34" charset="0"/>
              </a:defRPr>
            </a:lvl1pPr>
            <a:lvl2pPr>
              <a:defRPr sz="1200">
                <a:solidFill>
                  <a:srgbClr val="000000"/>
                </a:solidFill>
                <a:latin typeface="Calibri" panose="020F0502020204030204" pitchFamily="34" charset="0"/>
              </a:defRPr>
            </a:lvl2pPr>
            <a:lvl3pPr>
              <a:defRPr sz="1200">
                <a:solidFill>
                  <a:srgbClr val="000000"/>
                </a:solidFill>
                <a:latin typeface="Calibri" panose="020F0502020204030204" pitchFamily="34" charset="0"/>
              </a:defRPr>
            </a:lvl3pPr>
            <a:lvl4pPr>
              <a:defRPr sz="1200">
                <a:solidFill>
                  <a:srgbClr val="000000"/>
                </a:solidFill>
                <a:latin typeface="Calibri" panose="020F0502020204030204" pitchFamily="34" charset="0"/>
              </a:defRPr>
            </a:lvl4pPr>
            <a:lvl5pPr>
              <a:defRPr sz="1200">
                <a:solidFill>
                  <a:srgbClr val="000000"/>
                </a:solidFill>
                <a:latin typeface="Calibri" panose="020F050202020403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16" name="Text Placeholder 15"/>
          <p:cNvSpPr>
            <a:spLocks noGrp="1"/>
          </p:cNvSpPr>
          <p:nvPr>
            <p:ph type="body" sz="quarter" idx="16" hasCustomPrompt="1"/>
          </p:nvPr>
        </p:nvSpPr>
        <p:spPr>
          <a:xfrm>
            <a:off x="250825" y="6454800"/>
            <a:ext cx="7632000" cy="360000"/>
          </a:xfrm>
        </p:spPr>
        <p:txBody>
          <a:bodyPr lIns="46800" rIns="46800"/>
          <a:lstStyle>
            <a:lvl1pPr>
              <a:lnSpc>
                <a:spcPct val="100000"/>
              </a:lnSpc>
              <a:spcBef>
                <a:spcPts val="0"/>
              </a:spcBef>
              <a:defRPr sz="800" baseline="0">
                <a:solidFill>
                  <a:srgbClr val="000000"/>
                </a:solidFill>
              </a:defRPr>
            </a:lvl1pPr>
          </a:lstStyle>
          <a:p>
            <a:pPr lvl="0"/>
            <a:r>
              <a:rPr lang="en-ZA" dirty="0" smtClean="0"/>
              <a:t>Click to edit Master test styles</a:t>
            </a:r>
          </a:p>
        </p:txBody>
      </p:sp>
    </p:spTree>
    <p:extLst>
      <p:ext uri="{BB962C8B-B14F-4D97-AF65-F5344CB8AC3E}">
        <p14:creationId xmlns:p14="http://schemas.microsoft.com/office/powerpoint/2010/main" xmlns="" val="1931033304"/>
      </p:ext>
    </p:extLst>
  </p:cSld>
  <p:clrMapOvr>
    <a:masterClrMapping/>
  </p:clrMapOvr>
  <p:transition spd="slow">
    <p:fade/>
  </p:transition>
  <p:timing>
    <p:tnLst>
      <p:par>
        <p:cTn id="1" dur="indefinite" restart="never" nodeType="tmRoot"/>
      </p:par>
    </p:tnLst>
  </p:timing>
</p:sldLayout>
</file>

<file path=ppt/slideLayouts/slideLayout181.xml><?xml version="1.0" encoding="utf-8"?>
<p:sldLayout xmlns:a="http://schemas.openxmlformats.org/drawingml/2006/main" xmlns:r="http://schemas.openxmlformats.org/officeDocument/2006/relationships" xmlns:p="http://schemas.openxmlformats.org/presentationml/2006/main" showMasterSp="0" preserve="1" userDrawn="1">
  <p:cSld name="Title Slide">
    <p:bg bwMode="auto">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p:cNvGraphicFramePr>
          <p:nvPr userDrawn="1">
            <p:extLst/>
          </p:nvPr>
        </p:nvGraphicFramePr>
        <p:xfrm>
          <a:off x="0" y="0"/>
          <a:ext cx="158750" cy="170089"/>
        </p:xfrm>
        <a:graphic>
          <a:graphicData uri="http://schemas.openxmlformats.org/presentationml/2006/ole">
            <p:oleObj spid="_x0000_s66709" name="think-cell Slide" r:id="rId3" imgW="360" imgH="360" progId="">
              <p:embed/>
            </p:oleObj>
          </a:graphicData>
        </a:graphic>
      </p:graphicFrame>
      <p:pic>
        <p:nvPicPr>
          <p:cNvPr id="16457" name="Picture 73"/>
          <p:cNvPicPr>
            <a:picLocks noChangeAspect="1" noChangeArrowheads="1"/>
          </p:cNvPicPr>
          <p:nvPr userDrawn="1"/>
        </p:nvPicPr>
        <p:blipFill>
          <a:blip r:embed="rId4" cstate="email">
            <a:extLst>
              <a:ext uri="{28A0092B-C50C-407E-A947-70E740481C1C}">
                <a14:useLocalDpi xmlns:a14="http://schemas.microsoft.com/office/drawing/2010/main" xmlns=""/>
              </a:ext>
            </a:extLst>
          </a:blip>
          <a:srcRect/>
          <a:stretch>
            <a:fillRect/>
          </a:stretch>
        </p:blipFill>
        <p:spPr bwMode="auto">
          <a:xfrm>
            <a:off x="0" y="0"/>
            <a:ext cx="18288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14" name="Oval 101"/>
          <p:cNvSpPr>
            <a:spLocks noChangeArrowheads="1"/>
          </p:cNvSpPr>
          <p:nvPr/>
        </p:nvSpPr>
        <p:spPr bwMode="ltGray">
          <a:xfrm>
            <a:off x="368300" y="1300163"/>
            <a:ext cx="2298700" cy="2297112"/>
          </a:xfrm>
          <a:prstGeom prst="ellipse">
            <a:avLst/>
          </a:prstGeom>
          <a:solidFill>
            <a:srgbClr val="83725B"/>
          </a:solidFill>
          <a:ln w="9525">
            <a:solidFill>
              <a:srgbClr val="83725B"/>
            </a:solidFill>
            <a:round/>
            <a:headEnd/>
            <a:tailEnd/>
          </a:ln>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kern="0" dirty="0">
              <a:solidFill>
                <a:srgbClr val="003896"/>
              </a:solidFill>
            </a:endParaRPr>
          </a:p>
        </p:txBody>
      </p:sp>
      <p:sp>
        <p:nvSpPr>
          <p:cNvPr id="115" name="Oval 103"/>
          <p:cNvSpPr>
            <a:spLocks noChangeArrowheads="1"/>
          </p:cNvSpPr>
          <p:nvPr/>
        </p:nvSpPr>
        <p:spPr bwMode="ltGray">
          <a:xfrm>
            <a:off x="344488" y="1225550"/>
            <a:ext cx="2359025" cy="237172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kern="0" dirty="0">
              <a:solidFill>
                <a:srgbClr val="003896"/>
              </a:solidFill>
            </a:endParaRPr>
          </a:p>
        </p:txBody>
      </p:sp>
      <p:sp>
        <p:nvSpPr>
          <p:cNvPr id="116" name="Oval 104"/>
          <p:cNvSpPr>
            <a:spLocks noChangeArrowheads="1"/>
          </p:cNvSpPr>
          <p:nvPr/>
        </p:nvSpPr>
        <p:spPr bwMode="ltGray">
          <a:xfrm>
            <a:off x="257175" y="1225550"/>
            <a:ext cx="2360613" cy="237172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kern="0" dirty="0">
              <a:solidFill>
                <a:srgbClr val="003896"/>
              </a:solidFill>
            </a:endParaRPr>
          </a:p>
        </p:txBody>
      </p:sp>
      <p:sp>
        <p:nvSpPr>
          <p:cNvPr id="117" name="Oval 105"/>
          <p:cNvSpPr>
            <a:spLocks noChangeArrowheads="1"/>
          </p:cNvSpPr>
          <p:nvPr/>
        </p:nvSpPr>
        <p:spPr bwMode="ltGray">
          <a:xfrm>
            <a:off x="381000" y="1274763"/>
            <a:ext cx="2359025" cy="237172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kern="0" dirty="0">
              <a:solidFill>
                <a:srgbClr val="003896"/>
              </a:solidFill>
            </a:endParaRPr>
          </a:p>
        </p:txBody>
      </p:sp>
      <p:sp>
        <p:nvSpPr>
          <p:cNvPr id="118" name="Oval 106"/>
          <p:cNvSpPr>
            <a:spLocks noChangeArrowheads="1"/>
          </p:cNvSpPr>
          <p:nvPr/>
        </p:nvSpPr>
        <p:spPr bwMode="ltGray">
          <a:xfrm>
            <a:off x="307975" y="1201738"/>
            <a:ext cx="2359025" cy="235902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kern="0" dirty="0">
              <a:solidFill>
                <a:srgbClr val="003896"/>
              </a:solidFill>
            </a:endParaRPr>
          </a:p>
        </p:txBody>
      </p:sp>
      <p:sp>
        <p:nvSpPr>
          <p:cNvPr id="119" name="Oval 102"/>
          <p:cNvSpPr>
            <a:spLocks noChangeArrowheads="1"/>
          </p:cNvSpPr>
          <p:nvPr/>
        </p:nvSpPr>
        <p:spPr bwMode="ltGray">
          <a:xfrm>
            <a:off x="436563" y="1362075"/>
            <a:ext cx="2162175" cy="2173288"/>
          </a:xfrm>
          <a:prstGeom prst="ellipse">
            <a:avLst/>
          </a:prstGeom>
          <a:blipFill dpi="0" rotWithShape="1">
            <a:blip r:embed="rId5" cstate="email">
              <a:extLst>
                <a:ext uri="{28A0092B-C50C-407E-A947-70E740481C1C}">
                  <a14:useLocalDpi xmlns:a14="http://schemas.microsoft.com/office/drawing/2010/main" xmlns=""/>
                </a:ext>
              </a:extLst>
            </a:blip>
            <a:srcRect/>
            <a:stretch>
              <a:fillRect/>
            </a:stretch>
          </a:blip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endParaRPr lang="en-US" sz="1000" kern="0" dirty="0">
              <a:solidFill>
                <a:srgbClr val="003896"/>
              </a:solidFill>
            </a:endParaRPr>
          </a:p>
        </p:txBody>
      </p:sp>
      <p:sp>
        <p:nvSpPr>
          <p:cNvPr id="120" name="Oval 107"/>
          <p:cNvSpPr>
            <a:spLocks noChangeArrowheads="1"/>
          </p:cNvSpPr>
          <p:nvPr/>
        </p:nvSpPr>
        <p:spPr bwMode="ltGray">
          <a:xfrm>
            <a:off x="442913" y="1323975"/>
            <a:ext cx="2359025" cy="237172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kern="0" dirty="0">
              <a:solidFill>
                <a:srgbClr val="003896"/>
              </a:solidFill>
            </a:endParaRPr>
          </a:p>
        </p:txBody>
      </p:sp>
      <p:sp>
        <p:nvSpPr>
          <p:cNvPr id="121" name="Oval 108"/>
          <p:cNvSpPr>
            <a:spLocks noChangeArrowheads="1"/>
          </p:cNvSpPr>
          <p:nvPr/>
        </p:nvSpPr>
        <p:spPr bwMode="ltGray">
          <a:xfrm>
            <a:off x="171450" y="1323975"/>
            <a:ext cx="2359025" cy="237172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kern="0" dirty="0">
              <a:solidFill>
                <a:srgbClr val="003896"/>
              </a:solidFill>
            </a:endParaRPr>
          </a:p>
        </p:txBody>
      </p:sp>
      <p:sp>
        <p:nvSpPr>
          <p:cNvPr id="122" name="Oval 109"/>
          <p:cNvSpPr>
            <a:spLocks noChangeArrowheads="1"/>
          </p:cNvSpPr>
          <p:nvPr/>
        </p:nvSpPr>
        <p:spPr bwMode="ltGray">
          <a:xfrm>
            <a:off x="455613" y="1201738"/>
            <a:ext cx="2359025" cy="235902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kern="0" dirty="0">
              <a:solidFill>
                <a:srgbClr val="003896"/>
              </a:solidFill>
            </a:endParaRPr>
          </a:p>
        </p:txBody>
      </p:sp>
      <p:sp>
        <p:nvSpPr>
          <p:cNvPr id="123" name="Oval 147"/>
          <p:cNvSpPr>
            <a:spLocks noChangeArrowheads="1"/>
          </p:cNvSpPr>
          <p:nvPr/>
        </p:nvSpPr>
        <p:spPr bwMode="ltGray">
          <a:xfrm>
            <a:off x="974725" y="669925"/>
            <a:ext cx="1173163" cy="1185863"/>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kern="0" dirty="0">
              <a:solidFill>
                <a:srgbClr val="003896"/>
              </a:solidFill>
            </a:endParaRPr>
          </a:p>
        </p:txBody>
      </p:sp>
      <p:sp>
        <p:nvSpPr>
          <p:cNvPr id="124" name="Oval 148"/>
          <p:cNvSpPr>
            <a:spLocks noChangeArrowheads="1"/>
          </p:cNvSpPr>
          <p:nvPr/>
        </p:nvSpPr>
        <p:spPr bwMode="ltGray">
          <a:xfrm>
            <a:off x="998538" y="706438"/>
            <a:ext cx="1123950" cy="1123950"/>
          </a:xfrm>
          <a:prstGeom prst="ellipse">
            <a:avLst/>
          </a:prstGeom>
          <a:solidFill>
            <a:srgbClr val="8C7F6D"/>
          </a:solidFill>
          <a:ln w="9525">
            <a:solidFill>
              <a:srgbClr val="83725B"/>
            </a:solidFill>
            <a:miter lim="800000"/>
            <a:headEnd/>
            <a:tailEnd/>
          </a:ln>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kern="0" dirty="0">
              <a:solidFill>
                <a:srgbClr val="003896"/>
              </a:solidFill>
            </a:endParaRPr>
          </a:p>
        </p:txBody>
      </p:sp>
      <p:sp>
        <p:nvSpPr>
          <p:cNvPr id="125" name="Oval 149"/>
          <p:cNvSpPr>
            <a:spLocks noChangeArrowheads="1"/>
          </p:cNvSpPr>
          <p:nvPr/>
        </p:nvSpPr>
        <p:spPr bwMode="ltGray">
          <a:xfrm>
            <a:off x="949325" y="633413"/>
            <a:ext cx="1222375" cy="122237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kern="0" dirty="0">
              <a:solidFill>
                <a:srgbClr val="003896"/>
              </a:solidFill>
            </a:endParaRPr>
          </a:p>
        </p:txBody>
      </p:sp>
      <p:sp>
        <p:nvSpPr>
          <p:cNvPr id="126" name="Oval 150"/>
          <p:cNvSpPr>
            <a:spLocks noChangeArrowheads="1"/>
          </p:cNvSpPr>
          <p:nvPr/>
        </p:nvSpPr>
        <p:spPr bwMode="ltGray">
          <a:xfrm>
            <a:off x="912813" y="633413"/>
            <a:ext cx="1209675" cy="122237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kern="0" dirty="0">
              <a:solidFill>
                <a:srgbClr val="003896"/>
              </a:solidFill>
            </a:endParaRPr>
          </a:p>
        </p:txBody>
      </p:sp>
      <p:sp>
        <p:nvSpPr>
          <p:cNvPr id="127" name="Oval 151"/>
          <p:cNvSpPr>
            <a:spLocks noChangeArrowheads="1"/>
          </p:cNvSpPr>
          <p:nvPr/>
        </p:nvSpPr>
        <p:spPr bwMode="ltGray">
          <a:xfrm>
            <a:off x="974725" y="657225"/>
            <a:ext cx="1222375" cy="1223963"/>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kern="0" dirty="0">
              <a:solidFill>
                <a:srgbClr val="003896"/>
              </a:solidFill>
            </a:endParaRPr>
          </a:p>
        </p:txBody>
      </p:sp>
      <p:sp>
        <p:nvSpPr>
          <p:cNvPr id="128" name="Oval 152"/>
          <p:cNvSpPr>
            <a:spLocks noChangeArrowheads="1"/>
          </p:cNvSpPr>
          <p:nvPr/>
        </p:nvSpPr>
        <p:spPr bwMode="ltGray">
          <a:xfrm>
            <a:off x="936625" y="620713"/>
            <a:ext cx="1211263" cy="122237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kern="0" dirty="0">
              <a:solidFill>
                <a:srgbClr val="003896"/>
              </a:solidFill>
            </a:endParaRPr>
          </a:p>
        </p:txBody>
      </p:sp>
      <p:sp>
        <p:nvSpPr>
          <p:cNvPr id="129" name="Oval 153"/>
          <p:cNvSpPr>
            <a:spLocks noChangeArrowheads="1"/>
          </p:cNvSpPr>
          <p:nvPr/>
        </p:nvSpPr>
        <p:spPr bwMode="ltGray">
          <a:xfrm>
            <a:off x="998538" y="706438"/>
            <a:ext cx="1123950" cy="1123950"/>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kern="0" dirty="0">
              <a:solidFill>
                <a:srgbClr val="003896"/>
              </a:solidFill>
            </a:endParaRPr>
          </a:p>
        </p:txBody>
      </p:sp>
      <p:sp>
        <p:nvSpPr>
          <p:cNvPr id="130" name="Oval 154"/>
          <p:cNvSpPr>
            <a:spLocks noChangeArrowheads="1"/>
          </p:cNvSpPr>
          <p:nvPr/>
        </p:nvSpPr>
        <p:spPr bwMode="ltGray">
          <a:xfrm>
            <a:off x="1011237" y="706438"/>
            <a:ext cx="1100138" cy="1100137"/>
          </a:xfrm>
          <a:prstGeom prst="ellipse">
            <a:avLst/>
          </a:prstGeom>
          <a:noFill/>
          <a:ln w="0">
            <a:solidFill>
              <a:srgbClr val="83725B"/>
            </a:solidFill>
            <a:round/>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kern="0" dirty="0">
              <a:solidFill>
                <a:srgbClr val="003896"/>
              </a:solidFill>
            </a:endParaRPr>
          </a:p>
        </p:txBody>
      </p:sp>
      <p:sp>
        <p:nvSpPr>
          <p:cNvPr id="131" name="Oval 118"/>
          <p:cNvSpPr>
            <a:spLocks noChangeArrowheads="1"/>
          </p:cNvSpPr>
          <p:nvPr userDrawn="1"/>
        </p:nvSpPr>
        <p:spPr bwMode="ltGray">
          <a:xfrm>
            <a:off x="1004888" y="706438"/>
            <a:ext cx="1111250" cy="1112837"/>
          </a:xfrm>
          <a:prstGeom prst="ellipse">
            <a:avLst/>
          </a:prstGeom>
          <a:blipFill dpi="0" rotWithShape="1">
            <a:blip r:embed="rId6" cstate="email">
              <a:extLst>
                <a:ext uri="{28A0092B-C50C-407E-A947-70E740481C1C}">
                  <a14:useLocalDpi xmlns:a14="http://schemas.microsoft.com/office/drawing/2010/main" xmlns=""/>
                </a:ext>
              </a:extLst>
            </a:blip>
            <a:srcRect/>
            <a:stretch>
              <a:fillRect/>
            </a:stretch>
          </a:blip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endParaRPr lang="en-US" sz="600" kern="0" dirty="0">
              <a:solidFill>
                <a:srgbClr val="003896"/>
              </a:solidFill>
            </a:endParaRPr>
          </a:p>
        </p:txBody>
      </p:sp>
      <p:sp>
        <p:nvSpPr>
          <p:cNvPr id="132" name="Oval 119"/>
          <p:cNvSpPr>
            <a:spLocks noChangeArrowheads="1"/>
          </p:cNvSpPr>
          <p:nvPr/>
        </p:nvSpPr>
        <p:spPr bwMode="ltGray">
          <a:xfrm>
            <a:off x="1011238" y="620713"/>
            <a:ext cx="1222375" cy="122237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kern="0" dirty="0">
              <a:solidFill>
                <a:srgbClr val="003896"/>
              </a:solidFill>
            </a:endParaRPr>
          </a:p>
        </p:txBody>
      </p:sp>
      <p:sp>
        <p:nvSpPr>
          <p:cNvPr id="133" name="Oval 120"/>
          <p:cNvSpPr>
            <a:spLocks noChangeArrowheads="1"/>
          </p:cNvSpPr>
          <p:nvPr/>
        </p:nvSpPr>
        <p:spPr bwMode="ltGray">
          <a:xfrm>
            <a:off x="863600" y="695325"/>
            <a:ext cx="1222375" cy="120967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kern="0" dirty="0">
              <a:solidFill>
                <a:srgbClr val="003896"/>
              </a:solidFill>
            </a:endParaRPr>
          </a:p>
        </p:txBody>
      </p:sp>
      <p:sp>
        <p:nvSpPr>
          <p:cNvPr id="134" name="Oval 121"/>
          <p:cNvSpPr>
            <a:spLocks noChangeArrowheads="1"/>
          </p:cNvSpPr>
          <p:nvPr/>
        </p:nvSpPr>
        <p:spPr bwMode="ltGray">
          <a:xfrm>
            <a:off x="1011238" y="695325"/>
            <a:ext cx="1211263" cy="120967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kern="0" dirty="0">
              <a:solidFill>
                <a:srgbClr val="003896"/>
              </a:solidFill>
            </a:endParaRPr>
          </a:p>
        </p:txBody>
      </p:sp>
      <p:grpSp>
        <p:nvGrpSpPr>
          <p:cNvPr id="135" name="Group 134"/>
          <p:cNvGrpSpPr/>
          <p:nvPr/>
        </p:nvGrpSpPr>
        <p:grpSpPr bwMode="ltGray">
          <a:xfrm>
            <a:off x="257175" y="3090863"/>
            <a:ext cx="2211388" cy="2087562"/>
            <a:chOff x="257175" y="3090863"/>
            <a:chExt cx="2211388" cy="2087562"/>
          </a:xfrm>
        </p:grpSpPr>
        <p:sp>
          <p:nvSpPr>
            <p:cNvPr id="147" name="Oval 122"/>
            <p:cNvSpPr>
              <a:spLocks noChangeArrowheads="1"/>
            </p:cNvSpPr>
            <p:nvPr/>
          </p:nvSpPr>
          <p:spPr bwMode="ltGray">
            <a:xfrm>
              <a:off x="419100" y="3178175"/>
              <a:ext cx="1925638" cy="1912938"/>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kern="0" dirty="0">
                <a:solidFill>
                  <a:srgbClr val="003896"/>
                </a:solidFill>
              </a:endParaRPr>
            </a:p>
          </p:txBody>
        </p:sp>
        <p:sp>
          <p:nvSpPr>
            <p:cNvPr id="148" name="Oval 123"/>
            <p:cNvSpPr>
              <a:spLocks noChangeArrowheads="1"/>
            </p:cNvSpPr>
            <p:nvPr/>
          </p:nvSpPr>
          <p:spPr bwMode="ltGray">
            <a:xfrm>
              <a:off x="481013" y="3227388"/>
              <a:ext cx="1801813" cy="1814512"/>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kern="0" dirty="0">
                <a:solidFill>
                  <a:srgbClr val="003896"/>
                </a:solidFill>
              </a:endParaRPr>
            </a:p>
          </p:txBody>
        </p:sp>
        <p:sp>
          <p:nvSpPr>
            <p:cNvPr id="149" name="Oval 124"/>
            <p:cNvSpPr>
              <a:spLocks noChangeArrowheads="1"/>
            </p:cNvSpPr>
            <p:nvPr/>
          </p:nvSpPr>
          <p:spPr bwMode="ltGray">
            <a:xfrm>
              <a:off x="393700" y="3116263"/>
              <a:ext cx="1976438" cy="1974850"/>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kern="0" dirty="0">
                <a:solidFill>
                  <a:srgbClr val="003896"/>
                </a:solidFill>
              </a:endParaRPr>
            </a:p>
          </p:txBody>
        </p:sp>
        <p:sp>
          <p:nvSpPr>
            <p:cNvPr id="150" name="Oval 125"/>
            <p:cNvSpPr>
              <a:spLocks noChangeArrowheads="1"/>
            </p:cNvSpPr>
            <p:nvPr/>
          </p:nvSpPr>
          <p:spPr bwMode="ltGray">
            <a:xfrm>
              <a:off x="331787" y="3116263"/>
              <a:ext cx="1963738" cy="1974850"/>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kern="0" dirty="0">
                <a:solidFill>
                  <a:srgbClr val="003896"/>
                </a:solidFill>
              </a:endParaRPr>
            </a:p>
          </p:txBody>
        </p:sp>
        <p:sp>
          <p:nvSpPr>
            <p:cNvPr id="151" name="Oval 126"/>
            <p:cNvSpPr>
              <a:spLocks noChangeArrowheads="1"/>
            </p:cNvSpPr>
            <p:nvPr/>
          </p:nvSpPr>
          <p:spPr bwMode="ltGray">
            <a:xfrm>
              <a:off x="430212" y="3152775"/>
              <a:ext cx="1976438" cy="1976438"/>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kern="0" dirty="0">
                <a:solidFill>
                  <a:srgbClr val="003896"/>
                </a:solidFill>
              </a:endParaRPr>
            </a:p>
          </p:txBody>
        </p:sp>
        <p:sp>
          <p:nvSpPr>
            <p:cNvPr id="152" name="Oval 127"/>
            <p:cNvSpPr>
              <a:spLocks noChangeArrowheads="1"/>
            </p:cNvSpPr>
            <p:nvPr/>
          </p:nvSpPr>
          <p:spPr bwMode="ltGray">
            <a:xfrm>
              <a:off x="368300" y="3090863"/>
              <a:ext cx="1976438" cy="1976437"/>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kern="0" dirty="0">
                <a:solidFill>
                  <a:srgbClr val="003896"/>
                </a:solidFill>
              </a:endParaRPr>
            </a:p>
          </p:txBody>
        </p:sp>
        <p:sp>
          <p:nvSpPr>
            <p:cNvPr id="153" name="Oval 128"/>
            <p:cNvSpPr>
              <a:spLocks noChangeAspect="1" noChangeArrowheads="1"/>
            </p:cNvSpPr>
            <p:nvPr/>
          </p:nvSpPr>
          <p:spPr bwMode="ltGray">
            <a:xfrm>
              <a:off x="460375" y="3227388"/>
              <a:ext cx="1879600" cy="1814512"/>
            </a:xfrm>
            <a:prstGeom prst="ellipse">
              <a:avLst/>
            </a:prstGeom>
            <a:blipFill dpi="0" rotWithShape="1">
              <a:blip r:embed="rId7" cstate="email">
                <a:extLst>
                  <a:ext uri="{28A0092B-C50C-407E-A947-70E740481C1C}">
                    <a14:useLocalDpi xmlns:a14="http://schemas.microsoft.com/office/drawing/2010/main" xmlns=""/>
                  </a:ext>
                </a:extLst>
              </a:blip>
              <a:srcRect/>
              <a:stretch>
                <a:fillRect/>
              </a:stretch>
            </a:blip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endParaRPr lang="en-US" sz="1000" kern="0" dirty="0">
                <a:solidFill>
                  <a:srgbClr val="C0C0C0"/>
                </a:solidFill>
              </a:endParaRPr>
            </a:p>
          </p:txBody>
        </p:sp>
        <p:sp>
          <p:nvSpPr>
            <p:cNvPr id="154" name="Oval 129"/>
            <p:cNvSpPr>
              <a:spLocks noChangeArrowheads="1"/>
            </p:cNvSpPr>
            <p:nvPr/>
          </p:nvSpPr>
          <p:spPr bwMode="ltGray">
            <a:xfrm>
              <a:off x="257175" y="3201988"/>
              <a:ext cx="1965325" cy="1976437"/>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kern="0" dirty="0">
                <a:solidFill>
                  <a:srgbClr val="003896"/>
                </a:solidFill>
              </a:endParaRPr>
            </a:p>
          </p:txBody>
        </p:sp>
        <p:sp>
          <p:nvSpPr>
            <p:cNvPr id="155" name="Oval 130"/>
            <p:cNvSpPr>
              <a:spLocks noChangeArrowheads="1"/>
            </p:cNvSpPr>
            <p:nvPr/>
          </p:nvSpPr>
          <p:spPr bwMode="ltGray">
            <a:xfrm>
              <a:off x="492125" y="3090863"/>
              <a:ext cx="1976438" cy="1976437"/>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kern="0" dirty="0">
                <a:solidFill>
                  <a:srgbClr val="003896"/>
                </a:solidFill>
              </a:endParaRPr>
            </a:p>
          </p:txBody>
        </p:sp>
        <p:sp>
          <p:nvSpPr>
            <p:cNvPr id="156" name="Oval 131"/>
            <p:cNvSpPr>
              <a:spLocks noChangeArrowheads="1"/>
            </p:cNvSpPr>
            <p:nvPr/>
          </p:nvSpPr>
          <p:spPr bwMode="ltGray">
            <a:xfrm>
              <a:off x="481013" y="3201988"/>
              <a:ext cx="1974850" cy="1976437"/>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kern="0" dirty="0">
                <a:solidFill>
                  <a:srgbClr val="003896"/>
                </a:solidFill>
              </a:endParaRPr>
            </a:p>
          </p:txBody>
        </p:sp>
      </p:grpSp>
      <p:grpSp>
        <p:nvGrpSpPr>
          <p:cNvPr id="136" name="Group 135"/>
          <p:cNvGrpSpPr/>
          <p:nvPr/>
        </p:nvGrpSpPr>
        <p:grpSpPr bwMode="ltGray">
          <a:xfrm>
            <a:off x="658018" y="4684713"/>
            <a:ext cx="1828801" cy="1728787"/>
            <a:chOff x="838200" y="4684713"/>
            <a:chExt cx="1828801" cy="1728787"/>
          </a:xfrm>
        </p:grpSpPr>
        <p:sp>
          <p:nvSpPr>
            <p:cNvPr id="137" name="Oval 132"/>
            <p:cNvSpPr>
              <a:spLocks noChangeArrowheads="1"/>
            </p:cNvSpPr>
            <p:nvPr/>
          </p:nvSpPr>
          <p:spPr bwMode="ltGray">
            <a:xfrm>
              <a:off x="974725" y="4746625"/>
              <a:ext cx="1592263" cy="1604963"/>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kern="0" dirty="0">
                <a:solidFill>
                  <a:srgbClr val="003896"/>
                </a:solidFill>
              </a:endParaRPr>
            </a:p>
          </p:txBody>
        </p:sp>
        <p:sp>
          <p:nvSpPr>
            <p:cNvPr id="138" name="Oval 133"/>
            <p:cNvSpPr>
              <a:spLocks noChangeArrowheads="1"/>
            </p:cNvSpPr>
            <p:nvPr/>
          </p:nvSpPr>
          <p:spPr bwMode="ltGray">
            <a:xfrm>
              <a:off x="1023937" y="4795838"/>
              <a:ext cx="1493838" cy="1506537"/>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kern="0" dirty="0">
                <a:solidFill>
                  <a:srgbClr val="003896"/>
                </a:solidFill>
              </a:endParaRPr>
            </a:p>
          </p:txBody>
        </p:sp>
        <p:sp>
          <p:nvSpPr>
            <p:cNvPr id="139" name="Oval 134"/>
            <p:cNvSpPr>
              <a:spLocks noChangeArrowheads="1"/>
            </p:cNvSpPr>
            <p:nvPr/>
          </p:nvSpPr>
          <p:spPr bwMode="ltGray">
            <a:xfrm>
              <a:off x="949325" y="4697413"/>
              <a:ext cx="1643063" cy="164147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kern="0" dirty="0">
                <a:solidFill>
                  <a:srgbClr val="003896"/>
                </a:solidFill>
              </a:endParaRPr>
            </a:p>
          </p:txBody>
        </p:sp>
        <p:sp>
          <p:nvSpPr>
            <p:cNvPr id="140" name="Oval 135"/>
            <p:cNvSpPr>
              <a:spLocks noChangeArrowheads="1"/>
            </p:cNvSpPr>
            <p:nvPr/>
          </p:nvSpPr>
          <p:spPr bwMode="ltGray">
            <a:xfrm>
              <a:off x="900113" y="4697413"/>
              <a:ext cx="1630363" cy="164147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kern="0" dirty="0">
                <a:solidFill>
                  <a:srgbClr val="003896"/>
                </a:solidFill>
              </a:endParaRPr>
            </a:p>
          </p:txBody>
        </p:sp>
        <p:sp>
          <p:nvSpPr>
            <p:cNvPr id="141" name="Oval 136"/>
            <p:cNvSpPr>
              <a:spLocks noChangeArrowheads="1"/>
            </p:cNvSpPr>
            <p:nvPr/>
          </p:nvSpPr>
          <p:spPr bwMode="ltGray">
            <a:xfrm>
              <a:off x="987425" y="4733925"/>
              <a:ext cx="1630363" cy="1643063"/>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kern="0" dirty="0">
                <a:solidFill>
                  <a:srgbClr val="003896"/>
                </a:solidFill>
              </a:endParaRPr>
            </a:p>
          </p:txBody>
        </p:sp>
        <p:sp>
          <p:nvSpPr>
            <p:cNvPr id="142" name="Oval 137"/>
            <p:cNvSpPr>
              <a:spLocks noChangeArrowheads="1"/>
            </p:cNvSpPr>
            <p:nvPr/>
          </p:nvSpPr>
          <p:spPr bwMode="ltGray">
            <a:xfrm>
              <a:off x="925513" y="4684713"/>
              <a:ext cx="1641475" cy="1643062"/>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kern="0" dirty="0">
                <a:solidFill>
                  <a:srgbClr val="003896"/>
                </a:solidFill>
              </a:endParaRPr>
            </a:p>
          </p:txBody>
        </p:sp>
        <p:sp>
          <p:nvSpPr>
            <p:cNvPr id="143" name="Oval 138"/>
            <p:cNvSpPr>
              <a:spLocks noChangeArrowheads="1"/>
            </p:cNvSpPr>
            <p:nvPr/>
          </p:nvSpPr>
          <p:spPr bwMode="ltGray">
            <a:xfrm>
              <a:off x="1014412" y="4791075"/>
              <a:ext cx="1506538" cy="1519238"/>
            </a:xfrm>
            <a:prstGeom prst="ellipse">
              <a:avLst/>
            </a:prstGeom>
            <a:blipFill dpi="0" rotWithShape="1">
              <a:blip r:embed="rId8" cstate="email">
                <a:extLst>
                  <a:ext uri="{28A0092B-C50C-407E-A947-70E740481C1C}">
                    <a14:useLocalDpi xmlns:a14="http://schemas.microsoft.com/office/drawing/2010/main" xmlns=""/>
                  </a:ext>
                </a:extLst>
              </a:blip>
              <a:srcRect/>
              <a:stretch>
                <a:fillRect/>
              </a:stretch>
            </a:blip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endParaRPr lang="en-US" sz="900" kern="0" dirty="0">
                <a:solidFill>
                  <a:srgbClr val="C0C0C0"/>
                </a:solidFill>
              </a:endParaRPr>
            </a:p>
          </p:txBody>
        </p:sp>
        <p:sp>
          <p:nvSpPr>
            <p:cNvPr id="144" name="Oval 139"/>
            <p:cNvSpPr>
              <a:spLocks noChangeArrowheads="1"/>
            </p:cNvSpPr>
            <p:nvPr/>
          </p:nvSpPr>
          <p:spPr bwMode="ltGray">
            <a:xfrm>
              <a:off x="838200" y="4770438"/>
              <a:ext cx="1630363" cy="1643062"/>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kern="0" dirty="0">
                <a:solidFill>
                  <a:srgbClr val="003896"/>
                </a:solidFill>
              </a:endParaRPr>
            </a:p>
          </p:txBody>
        </p:sp>
        <p:sp>
          <p:nvSpPr>
            <p:cNvPr id="145" name="Oval 140"/>
            <p:cNvSpPr>
              <a:spLocks noChangeArrowheads="1"/>
            </p:cNvSpPr>
            <p:nvPr/>
          </p:nvSpPr>
          <p:spPr bwMode="ltGray">
            <a:xfrm>
              <a:off x="1023938" y="4770438"/>
              <a:ext cx="1643063" cy="1643062"/>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kern="0" dirty="0">
                <a:solidFill>
                  <a:srgbClr val="003896"/>
                </a:solidFill>
              </a:endParaRPr>
            </a:p>
          </p:txBody>
        </p:sp>
        <p:sp>
          <p:nvSpPr>
            <p:cNvPr id="146" name="Oval 141"/>
            <p:cNvSpPr>
              <a:spLocks noChangeArrowheads="1"/>
            </p:cNvSpPr>
            <p:nvPr/>
          </p:nvSpPr>
          <p:spPr bwMode="ltGray">
            <a:xfrm>
              <a:off x="1036638" y="4684713"/>
              <a:ext cx="1630363" cy="1643062"/>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kern="0" dirty="0">
                <a:solidFill>
                  <a:srgbClr val="003896"/>
                </a:solidFill>
              </a:endParaRPr>
            </a:p>
          </p:txBody>
        </p:sp>
      </p:grpSp>
      <p:grpSp>
        <p:nvGrpSpPr>
          <p:cNvPr id="8" name="McK Title Elements" hidden="1"/>
          <p:cNvGrpSpPr>
            <a:grpSpLocks/>
          </p:cNvGrpSpPr>
          <p:nvPr userDrawn="1"/>
        </p:nvGrpSpPr>
        <p:grpSpPr bwMode="auto">
          <a:xfrm>
            <a:off x="3059112" y="5245178"/>
            <a:ext cx="5185548" cy="484304"/>
            <a:chOff x="1663" y="3109"/>
            <a:chExt cx="3109" cy="299"/>
          </a:xfrm>
        </p:grpSpPr>
        <p:sp>
          <p:nvSpPr>
            <p:cNvPr id="9" name="McK Document type"/>
            <p:cNvSpPr txBox="1">
              <a:spLocks noChangeArrowheads="1"/>
            </p:cNvSpPr>
            <p:nvPr/>
          </p:nvSpPr>
          <p:spPr bwMode="auto">
            <a:xfrm>
              <a:off x="1663" y="3109"/>
              <a:ext cx="3109" cy="1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fontAlgn="base" hangingPunct="1">
                <a:spcBef>
                  <a:spcPct val="0"/>
                </a:spcBef>
                <a:spcAft>
                  <a:spcPct val="0"/>
                </a:spcAft>
                <a:defRPr/>
              </a:pPr>
              <a:r>
                <a:rPr lang="en-US" sz="1400" dirty="0" smtClean="0">
                  <a:solidFill>
                    <a:srgbClr val="003896"/>
                  </a:solidFill>
                  <a:latin typeface="Arial"/>
                  <a:cs typeface="Arial" pitchFamily="34" charset="0"/>
                </a:rPr>
                <a:t>Document type</a:t>
              </a:r>
            </a:p>
          </p:txBody>
        </p:sp>
        <p:sp>
          <p:nvSpPr>
            <p:cNvPr id="10" name="McK Date"/>
            <p:cNvSpPr txBox="1">
              <a:spLocks noChangeArrowheads="1"/>
            </p:cNvSpPr>
            <p:nvPr/>
          </p:nvSpPr>
          <p:spPr bwMode="auto">
            <a:xfrm>
              <a:off x="1663" y="3275"/>
              <a:ext cx="3109" cy="1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fontAlgn="base" hangingPunct="1">
                <a:spcBef>
                  <a:spcPct val="0"/>
                </a:spcBef>
                <a:spcAft>
                  <a:spcPct val="0"/>
                </a:spcAft>
                <a:defRPr/>
              </a:pPr>
              <a:r>
                <a:rPr lang="en-US" sz="1400" dirty="0" smtClean="0">
                  <a:solidFill>
                    <a:srgbClr val="003896"/>
                  </a:solidFill>
                  <a:latin typeface="Arial"/>
                  <a:cs typeface="Arial" pitchFamily="34" charset="0"/>
                </a:rPr>
                <a:t>Date</a:t>
              </a:r>
            </a:p>
          </p:txBody>
        </p:sp>
      </p:grpSp>
      <p:sp>
        <p:nvSpPr>
          <p:cNvPr id="13314" name="Rectangle 1026"/>
          <p:cNvSpPr>
            <a:spLocks noGrp="1" noChangeArrowheads="1"/>
          </p:cNvSpPr>
          <p:nvPr userDrawn="1">
            <p:ph type="ctrTitle"/>
          </p:nvPr>
        </p:nvSpPr>
        <p:spPr bwMode="auto">
          <a:xfrm>
            <a:off x="3059112" y="2017394"/>
            <a:ext cx="5843587" cy="492443"/>
          </a:xfrm>
          <a:prstGeom prst="rect">
            <a:avLst/>
          </a:prstGeom>
        </p:spPr>
        <p:txBody>
          <a:bodyPr wrap="square" anchor="t" anchorCtr="0">
            <a:spAutoFit/>
          </a:bodyPr>
          <a:lstStyle>
            <a:lvl1pPr>
              <a:defRPr sz="3200" b="0" baseline="0">
                <a:solidFill>
                  <a:schemeClr val="tx1"/>
                </a:solidFill>
                <a:latin typeface="+mj-lt"/>
                <a:ea typeface="Arial Unicode MS" pitchFamily="34" charset="-128"/>
                <a:cs typeface="Arial Unicode MS" pitchFamily="34" charset="-128"/>
              </a:defRPr>
            </a:lvl1pPr>
          </a:lstStyle>
          <a:p>
            <a:pPr lvl="0"/>
            <a:r>
              <a:rPr lang="en-US" noProof="0" smtClean="0"/>
              <a:t>Click to edit Master title style</a:t>
            </a:r>
            <a:endParaRPr lang="en-US" noProof="0" dirty="0" smtClean="0"/>
          </a:p>
        </p:txBody>
      </p:sp>
      <p:sp>
        <p:nvSpPr>
          <p:cNvPr id="13315" name="Rectangle 1027"/>
          <p:cNvSpPr>
            <a:spLocks noGrp="1" noChangeArrowheads="1"/>
          </p:cNvSpPr>
          <p:nvPr userDrawn="1">
            <p:ph type="subTitle" idx="1"/>
          </p:nvPr>
        </p:nvSpPr>
        <p:spPr bwMode="auto">
          <a:xfrm>
            <a:off x="3059112" y="3739008"/>
            <a:ext cx="5843587" cy="276999"/>
          </a:xfrm>
        </p:spPr>
        <p:txBody>
          <a:bodyPr>
            <a:spAutoFit/>
          </a:bodyPr>
          <a:lstStyle>
            <a:lvl1pPr>
              <a:defRPr sz="1800" baseline="0">
                <a:solidFill>
                  <a:schemeClr val="tx1"/>
                </a:solidFill>
                <a:latin typeface="+mj-lt"/>
                <a:ea typeface="Arial Unicode MS" pitchFamily="34" charset="-128"/>
                <a:cs typeface="Arial Unicode MS" pitchFamily="34" charset="-128"/>
              </a:defRPr>
            </a:lvl1pPr>
          </a:lstStyle>
          <a:p>
            <a:pPr lvl="0"/>
            <a:r>
              <a:rPr lang="en-US" noProof="0" smtClean="0"/>
              <a:t>Click to edit Master subtitle style</a:t>
            </a:r>
            <a:endParaRPr lang="en-US" noProof="0" dirty="0" smtClean="0"/>
          </a:p>
        </p:txBody>
      </p:sp>
      <p:pic>
        <p:nvPicPr>
          <p:cNvPr id="16453" name="Picture 69"/>
          <p:cNvPicPr>
            <a:picLocks noChangeAspect="1" noChangeArrowheads="1"/>
          </p:cNvPicPr>
          <p:nvPr userDrawn="1"/>
        </p:nvPicPr>
        <p:blipFill>
          <a:blip r:embed="rId9" cstate="email">
            <a:extLst>
              <a:ext uri="{28A0092B-C50C-407E-A947-70E740481C1C}">
                <a14:useLocalDpi xmlns:a14="http://schemas.microsoft.com/office/drawing/2010/main" xmlns=""/>
              </a:ext>
            </a:extLst>
          </a:blip>
          <a:srcRect/>
          <a:stretch>
            <a:fillRect/>
          </a:stretch>
        </p:blipFill>
        <p:spPr bwMode="auto">
          <a:xfrm>
            <a:off x="6800850" y="319088"/>
            <a:ext cx="2141537" cy="5413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108713725"/>
      </p:ext>
    </p:extLst>
  </p:cSld>
  <p:clrMapOvr>
    <a:masterClrMapping/>
  </p:clrMapOvr>
  <p:timing>
    <p:tnLst>
      <p:par>
        <p:cTn id="1" dur="indefinite" restart="never" nodeType="tmRoot"/>
      </p:par>
    </p:tnLst>
  </p:timing>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Title Only">
    <p:bg bwMode="gray">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extLst/>
          </p:nvPr>
        </p:nvGraphicFramePr>
        <p:xfrm>
          <a:off x="1588" y="1588"/>
          <a:ext cx="1587" cy="1587"/>
        </p:xfrm>
        <a:graphic>
          <a:graphicData uri="http://schemas.openxmlformats.org/presentationml/2006/ole">
            <p:oleObj spid="_x0000_s67733" name="think-cell Slide" r:id="rId4" imgW="360" imgH="360" progId="">
              <p:embed/>
            </p:oleObj>
          </a:graphicData>
        </a:graphic>
      </p:graphicFrame>
      <p:sp>
        <p:nvSpPr>
          <p:cNvPr id="2" name="McK 2. Slide Title"/>
          <p:cNvSpPr>
            <a:spLocks noGrp="1"/>
          </p:cNvSpPr>
          <p:nvPr>
            <p:ph type="title"/>
          </p:nvPr>
        </p:nvSpPr>
        <p:spPr bwMode="auto"/>
        <p:txBody>
          <a:bodyPr/>
          <a:lstStyle>
            <a:lvl1pPr>
              <a:defRPr>
                <a:latin typeface="+mj-lt"/>
                <a:ea typeface="Arial Unicode MS" pitchFamily="34" charset="-128"/>
                <a:cs typeface="Arial Unicode MS" pitchFamily="34" charset="-128"/>
              </a:defRPr>
            </a:lvl1pPr>
          </a:lstStyle>
          <a:p>
            <a:r>
              <a:rPr lang="en-US" smtClean="0"/>
              <a:t>Click to edit Master title style</a:t>
            </a:r>
            <a:endParaRPr lang="en-US"/>
          </a:p>
        </p:txBody>
      </p:sp>
      <p:sp>
        <p:nvSpPr>
          <p:cNvPr id="6" name="Slide Number"/>
          <p:cNvSpPr txBox="1">
            <a:spLocks/>
          </p:cNvSpPr>
          <p:nvPr userDrawn="1">
            <p:custDataLst>
              <p:tags r:id="rId2"/>
            </p:custDataLst>
          </p:nvPr>
        </p:nvSpPr>
        <p:spPr bwMode="auto">
          <a:xfrm>
            <a:off x="4493453" y="6647941"/>
            <a:ext cx="157094" cy="153888"/>
          </a:xfrm>
          <a:prstGeom prst="rect">
            <a:avLst/>
          </a:prstGeom>
        </p:spPr>
        <p:txBody>
          <a:bodyPr vert="horz" wrap="none" lIns="0" tIns="0" rIns="0" bIns="0" rtlCol="0" anchor="b" anchorCtr="0">
            <a:spAutoFit/>
          </a:bodyPr>
          <a:lstStyle>
            <a:defPPr>
              <a:defRPr lang="en-US"/>
            </a:defPPr>
            <a:lvl1pPr>
              <a:defRPr sz="1000" baseline="0">
                <a:latin typeface="+mn-lt"/>
              </a:defRPr>
            </a:lvl1pPr>
          </a:lstStyle>
          <a:p>
            <a:pPr algn="ctr" fontAlgn="base">
              <a:spcBef>
                <a:spcPct val="0"/>
              </a:spcBef>
              <a:spcAft>
                <a:spcPct val="0"/>
              </a:spcAft>
            </a:pPr>
            <a:fld id="{42C328C1-A84F-4A39-A664-DBA00541A8C6}" type="slidenum">
              <a:rPr lang="en-US" smtClean="0">
                <a:solidFill>
                  <a:srgbClr val="83725B"/>
                </a:solidFill>
                <a:cs typeface="Arial" pitchFamily="34" charset="0"/>
              </a:rPr>
              <a:pPr algn="ctr" fontAlgn="base">
                <a:spcBef>
                  <a:spcPct val="0"/>
                </a:spcBef>
                <a:spcAft>
                  <a:spcPct val="0"/>
                </a:spcAft>
              </a:pPr>
              <a:t>‹#›</a:t>
            </a:fld>
            <a:endParaRPr lang="en-US" dirty="0">
              <a:solidFill>
                <a:srgbClr val="83725B"/>
              </a:solidFill>
              <a:cs typeface="Arial" pitchFamily="34" charset="0"/>
            </a:endParaRPr>
          </a:p>
        </p:txBody>
      </p:sp>
      <p:sp>
        <p:nvSpPr>
          <p:cNvPr id="7" name="Date Placeholder 3"/>
          <p:cNvSpPr>
            <a:spLocks noGrp="1"/>
          </p:cNvSpPr>
          <p:nvPr>
            <p:ph type="dt" sz="half" idx="2"/>
          </p:nvPr>
        </p:nvSpPr>
        <p:spPr>
          <a:xfrm>
            <a:off x="121490" y="6647941"/>
            <a:ext cx="564257" cy="153888"/>
          </a:xfrm>
          <a:prstGeom prst="rect">
            <a:avLst/>
          </a:prstGeom>
        </p:spPr>
        <p:txBody>
          <a:bodyPr vert="horz" wrap="none" lIns="0" tIns="0" rIns="0" bIns="0" rtlCol="0" anchor="b" anchorCtr="0">
            <a:spAutoFit/>
          </a:bodyPr>
          <a:lstStyle>
            <a:lvl1pPr algn="l">
              <a:defRPr lang="en-US" sz="1000" u="none" baseline="0" smtClean="0">
                <a:solidFill>
                  <a:schemeClr val="tx2"/>
                </a:solidFill>
                <a:latin typeface="+mn-lt"/>
              </a:defRPr>
            </a:lvl1pPr>
          </a:lstStyle>
          <a:p>
            <a:fld id="{7EA12389-B056-4106-9D53-D1D4516FEA5B}" type="datetime1">
              <a:rPr lang="en-US" smtClean="0">
                <a:solidFill>
                  <a:srgbClr val="83725B"/>
                </a:solidFill>
              </a:rPr>
              <a:pPr/>
              <a:t>3/8/2018</a:t>
            </a:fld>
            <a:endParaRPr dirty="0">
              <a:solidFill>
                <a:srgbClr val="83725B"/>
              </a:solidFill>
            </a:endParaRPr>
          </a:p>
        </p:txBody>
      </p:sp>
    </p:spTree>
    <p:extLst>
      <p:ext uri="{BB962C8B-B14F-4D97-AF65-F5344CB8AC3E}">
        <p14:creationId xmlns:p14="http://schemas.microsoft.com/office/powerpoint/2010/main" xmlns="" val="3884605544"/>
      </p:ext>
    </p:extLst>
  </p:cSld>
  <p:clrMapOvr>
    <a:masterClrMapping/>
  </p:clrMapOvr>
  <p:timing>
    <p:tnLst>
      <p:par>
        <p:cTn id="1" dur="indefinite" restart="never" nodeType="tmRoot"/>
      </p:par>
    </p:tnLst>
  </p:timing>
</p:sldLayout>
</file>

<file path=ppt/slideLayouts/slideLayout18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extLst/>
          </p:nvPr>
        </p:nvGraphicFramePr>
        <p:xfrm>
          <a:off x="1588" y="1588"/>
          <a:ext cx="1587" cy="1587"/>
        </p:xfrm>
        <a:graphic>
          <a:graphicData uri="http://schemas.openxmlformats.org/presentationml/2006/ole">
            <p:oleObj spid="_x0000_s69781" name="think-cell Slide" r:id="rId3" imgW="360" imgH="360" progId="">
              <p:embed/>
            </p:oleObj>
          </a:graphicData>
        </a:graphic>
      </p:graphicFrame>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dirty="0">
              <a:solidFill>
                <a:srgbClr val="003896"/>
              </a:solidFill>
            </a:endParaRPr>
          </a:p>
        </p:txBody>
      </p:sp>
      <p:sp>
        <p:nvSpPr>
          <p:cNvPr id="6" name="Slide Number Placeholder 5"/>
          <p:cNvSpPr>
            <a:spLocks noGrp="1"/>
          </p:cNvSpPr>
          <p:nvPr>
            <p:ph type="sldNum" sz="quarter" idx="12"/>
          </p:nvPr>
        </p:nvSpPr>
        <p:spPr>
          <a:xfrm>
            <a:off x="3924300" y="6453188"/>
            <a:ext cx="935038" cy="268287"/>
          </a:xfrm>
          <a:prstGeom prst="rect">
            <a:avLst/>
          </a:prstGeom>
        </p:spPr>
        <p:txBody>
          <a:bodyPr/>
          <a:lstStyle>
            <a:lvl1pPr>
              <a:defRPr/>
            </a:lvl1pPr>
          </a:lstStyle>
          <a:p>
            <a:pPr>
              <a:defRPr/>
            </a:pPr>
            <a:fld id="{3F3B61B8-3B9E-4368-8888-EE2DD895FBC0}" type="slidenum">
              <a:rPr lang="en-ZA">
                <a:solidFill>
                  <a:srgbClr val="003896"/>
                </a:solidFill>
              </a:rPr>
              <a:pPr>
                <a:defRPr/>
              </a:pPr>
              <a:t>‹#›</a:t>
            </a:fld>
            <a:endParaRPr lang="en-ZA" dirty="0">
              <a:solidFill>
                <a:srgbClr val="003896"/>
              </a:solidFill>
            </a:endParaRPr>
          </a:p>
        </p:txBody>
      </p:sp>
    </p:spTree>
    <p:extLst>
      <p:ext uri="{BB962C8B-B14F-4D97-AF65-F5344CB8AC3E}">
        <p14:creationId xmlns:p14="http://schemas.microsoft.com/office/powerpoint/2010/main" xmlns="" val="732943093"/>
      </p:ext>
    </p:extLst>
  </p:cSld>
  <p:clrMapOvr>
    <a:masterClrMapping/>
  </p:clrMapOvr>
  <p:transition spd="slow">
    <p:fade/>
  </p:transition>
  <p:timing>
    <p:tnLst>
      <p:par>
        <p:cTn id="1" dur="indefinite" restart="never" nodeType="tmRoot"/>
      </p:par>
    </p:tnLst>
  </p:timing>
</p:sldLayout>
</file>

<file path=ppt/slideLayouts/slideLayout18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extLst/>
          </p:nvPr>
        </p:nvGraphicFramePr>
        <p:xfrm>
          <a:off x="1588" y="1588"/>
          <a:ext cx="1587" cy="1587"/>
        </p:xfrm>
        <a:graphic>
          <a:graphicData uri="http://schemas.openxmlformats.org/presentationml/2006/ole">
            <p:oleObj spid="_x0000_s70805" name="think-cell Slide" r:id="rId3" imgW="360" imgH="360" progId="">
              <p:embed/>
            </p:oleObj>
          </a:graphicData>
        </a:graphic>
      </p:graphicFrame>
    </p:spTree>
    <p:extLst>
      <p:ext uri="{BB962C8B-B14F-4D97-AF65-F5344CB8AC3E}">
        <p14:creationId xmlns:p14="http://schemas.microsoft.com/office/powerpoint/2010/main" xmlns="" val="1276833665"/>
      </p:ext>
    </p:extLst>
  </p:cSld>
  <p:clrMapOvr>
    <a:masterClrMapping/>
  </p:clrMapOvr>
  <p:timing>
    <p:tnLst>
      <p:par>
        <p:cTn id="1" dur="indefinite" restart="never" nodeType="tmRoot"/>
      </p:par>
    </p:tnLst>
  </p:timing>
</p:sldLayout>
</file>

<file path=ppt/slideLayouts/slideLayout185.xml><?xml version="1.0" encoding="utf-8"?>
<p:sldLayout xmlns:a="http://schemas.openxmlformats.org/drawingml/2006/main" xmlns:r="http://schemas.openxmlformats.org/officeDocument/2006/relationships" xmlns:p="http://schemas.openxmlformats.org/presentationml/2006/main" showMasterSp="0" userDrawn="1">
  <p:cSld name="1_Title and Content">
    <p:spTree>
      <p:nvGrpSpPr>
        <p:cNvPr id="1" name=""/>
        <p:cNvGrpSpPr/>
        <p:nvPr/>
      </p:nvGrpSpPr>
      <p:grpSpPr>
        <a:xfrm>
          <a:off x="0" y="0"/>
          <a:ext cx="0" cy="0"/>
          <a:chOff x="0" y="0"/>
          <a:chExt cx="0" cy="0"/>
        </a:xfrm>
      </p:grpSpPr>
      <p:graphicFrame>
        <p:nvGraphicFramePr>
          <p:cNvPr id="5" name="Object 1" hidden="1"/>
          <p:cNvGraphicFramePr>
            <a:graphicFrameLocks noChangeAspect="1"/>
          </p:cNvGraphicFramePr>
          <p:nvPr>
            <p:extLst/>
          </p:nvPr>
        </p:nvGraphicFramePr>
        <p:xfrm>
          <a:off x="0" y="0"/>
          <a:ext cx="161925" cy="161925"/>
        </p:xfrm>
        <a:graphic>
          <a:graphicData uri="http://schemas.openxmlformats.org/presentationml/2006/ole">
            <p:oleObj spid="_x0000_s71829" name="think-cell Slide" r:id="rId25" imgW="360" imgH="360" progId="">
              <p:embed/>
            </p:oleObj>
          </a:graphicData>
        </a:graphic>
      </p:graphicFrame>
      <p:pic>
        <p:nvPicPr>
          <p:cNvPr id="6" name="Picture 140"/>
          <p:cNvPicPr preferRelativeResize="0">
            <a:picLocks noChangeArrowheads="1"/>
          </p:cNvPicPr>
          <p:nvPr>
            <p:custDataLst>
              <p:tags r:id="rId2"/>
            </p:custDataLst>
          </p:nvPr>
        </p:nvPicPr>
        <p:blipFill>
          <a:blip r:embed="rId26" cstate="email">
            <a:extLst>
              <a:ext uri="{28A0092B-C50C-407E-A947-70E740481C1C}">
                <a14:useLocalDpi xmlns:a14="http://schemas.microsoft.com/office/drawing/2010/main" xmlns=""/>
              </a:ext>
            </a:extLst>
          </a:blip>
          <a:srcRect/>
          <a:stretch>
            <a:fillRect/>
          </a:stretch>
        </p:blipFill>
        <p:spPr bwMode="gray">
          <a:xfrm>
            <a:off x="7712075" y="338138"/>
            <a:ext cx="1173163" cy="2936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9050">
                <a:solidFill>
                  <a:srgbClr val="000000"/>
                </a:solidFill>
                <a:miter lim="800000"/>
                <a:headEnd/>
                <a:tailEnd/>
              </a14:hiddenLine>
            </a:ext>
          </a:extLst>
        </p:spPr>
      </p:pic>
      <p:pic>
        <p:nvPicPr>
          <p:cNvPr id="8" name="Picture 142"/>
          <p:cNvPicPr preferRelativeResize="0">
            <a:picLocks noChangeArrowheads="1"/>
          </p:cNvPicPr>
          <p:nvPr>
            <p:custDataLst>
              <p:tags r:id="rId3"/>
            </p:custDataLst>
          </p:nvPr>
        </p:nvPicPr>
        <p:blipFill>
          <a:blip r:embed="rId27" cstate="print">
            <a:extLst>
              <a:ext uri="{28A0092B-C50C-407E-A947-70E740481C1C}">
                <a14:useLocalDpi xmlns:a14="http://schemas.microsoft.com/office/drawing/2010/main" xmlns=""/>
              </a:ext>
            </a:extLst>
          </a:blip>
          <a:srcRect/>
          <a:stretch>
            <a:fillRect/>
          </a:stretch>
        </p:blipFill>
        <p:spPr bwMode="gray">
          <a:xfrm>
            <a:off x="0" y="0"/>
            <a:ext cx="7591425" cy="969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9050">
                <a:solidFill>
                  <a:srgbClr val="000000"/>
                </a:solidFill>
                <a:miter lim="800000"/>
                <a:headEnd/>
                <a:tailEnd/>
              </a14:hiddenLine>
            </a:ext>
          </a:extLst>
        </p:spPr>
      </p:pic>
      <p:sp>
        <p:nvSpPr>
          <p:cNvPr id="9" name="McK 1. On-page tracker" hidden="1"/>
          <p:cNvSpPr>
            <a:spLocks noChangeArrowheads="1"/>
          </p:cNvSpPr>
          <p:nvPr>
            <p:custDataLst>
              <p:tags r:id="rId4"/>
            </p:custDataLst>
          </p:nvPr>
        </p:nvSpPr>
        <p:spPr bwMode="gray">
          <a:xfrm>
            <a:off x="122238" y="26988"/>
            <a:ext cx="876300" cy="2206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defRPr/>
            </a:pPr>
            <a:r>
              <a:rPr lang="en-US" altLang="en-US" sz="1400" dirty="0" smtClean="0">
                <a:solidFill>
                  <a:srgbClr val="FFFFFF"/>
                </a:solidFill>
              </a:rPr>
              <a:t>TRACKER</a:t>
            </a:r>
          </a:p>
        </p:txBody>
      </p:sp>
      <p:sp>
        <p:nvSpPr>
          <p:cNvPr id="10" name="McK 3. Unit of measure" hidden="1"/>
          <p:cNvSpPr txBox="1">
            <a:spLocks noChangeArrowheads="1"/>
          </p:cNvSpPr>
          <p:nvPr>
            <p:custDataLst>
              <p:tags r:id="rId5"/>
            </p:custDataLst>
          </p:nvPr>
        </p:nvSpPr>
        <p:spPr bwMode="gray">
          <a:xfrm>
            <a:off x="122238" y="973138"/>
            <a:ext cx="4395787" cy="2508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600" dirty="0" smtClean="0">
                <a:solidFill>
                  <a:srgbClr val="808080"/>
                </a:solidFill>
                <a:latin typeface="Arial"/>
                <a:cs typeface="Arial" pitchFamily="34" charset="0"/>
              </a:rPr>
              <a:t>Unit of measure</a:t>
            </a:r>
          </a:p>
        </p:txBody>
      </p:sp>
      <p:grpSp>
        <p:nvGrpSpPr>
          <p:cNvPr id="11" name="McK Slide Elements" hidden="1"/>
          <p:cNvGrpSpPr>
            <a:grpSpLocks/>
          </p:cNvGrpSpPr>
          <p:nvPr>
            <p:custDataLst>
              <p:tags r:id="rId6"/>
            </p:custDataLst>
          </p:nvPr>
        </p:nvGrpSpPr>
        <p:grpSpPr bwMode="auto">
          <a:xfrm>
            <a:off x="122238" y="6367463"/>
            <a:ext cx="8721725" cy="357187"/>
            <a:chOff x="75" y="3931"/>
            <a:chExt cx="5385" cy="220"/>
          </a:xfrm>
        </p:grpSpPr>
        <p:sp>
          <p:nvSpPr>
            <p:cNvPr id="12" name="McK 4. Footnote"/>
            <p:cNvSpPr txBox="1">
              <a:spLocks noChangeArrowheads="1"/>
            </p:cNvSpPr>
            <p:nvPr/>
          </p:nvSpPr>
          <p:spPr bwMode="gray">
            <a:xfrm>
              <a:off x="75" y="3931"/>
              <a:ext cx="5385" cy="9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000" dirty="0" smtClean="0">
                  <a:solidFill>
                    <a:srgbClr val="003896"/>
                  </a:solidFill>
                  <a:latin typeface="Arial"/>
                  <a:cs typeface="Arial" pitchFamily="34" charset="0"/>
                </a:rPr>
                <a:t>1 Footnote</a:t>
              </a:r>
            </a:p>
          </p:txBody>
        </p:sp>
        <p:sp>
          <p:nvSpPr>
            <p:cNvPr id="13" name="McK 5. Source"/>
            <p:cNvSpPr>
              <a:spLocks noChangeArrowheads="1"/>
            </p:cNvSpPr>
            <p:nvPr/>
          </p:nvSpPr>
          <p:spPr bwMode="gray">
            <a:xfrm>
              <a:off x="75" y="4054"/>
              <a:ext cx="5118" cy="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ctr">
              <a:spAutoFit/>
            </a:bodyPr>
            <a:lstStyle>
              <a:lvl1pPr marL="474663" indent="-474663" defTabSz="912813" eaLnBrk="0" hangingPunct="0">
                <a:tabLst>
                  <a:tab pos="473075" algn="l"/>
                </a:tabLst>
                <a:defRPr>
                  <a:solidFill>
                    <a:schemeClr val="tx1"/>
                  </a:solidFill>
                  <a:latin typeface="Arial" pitchFamily="34" charset="0"/>
                  <a:cs typeface="Arial" pitchFamily="34" charset="0"/>
                </a:defRPr>
              </a:lvl1pPr>
              <a:lvl2pPr marL="742950" indent="-285750" defTabSz="912813" eaLnBrk="0" hangingPunct="0">
                <a:tabLst>
                  <a:tab pos="473075" algn="l"/>
                </a:tabLst>
                <a:defRPr>
                  <a:solidFill>
                    <a:schemeClr val="tx1"/>
                  </a:solidFill>
                  <a:latin typeface="Arial" pitchFamily="34" charset="0"/>
                  <a:cs typeface="Arial" pitchFamily="34" charset="0"/>
                </a:defRPr>
              </a:lvl2pPr>
              <a:lvl3pPr marL="1143000" indent="-228600" defTabSz="912813" eaLnBrk="0" hangingPunct="0">
                <a:tabLst>
                  <a:tab pos="473075" algn="l"/>
                </a:tabLst>
                <a:defRPr>
                  <a:solidFill>
                    <a:schemeClr val="tx1"/>
                  </a:solidFill>
                  <a:latin typeface="Arial" pitchFamily="34" charset="0"/>
                  <a:cs typeface="Arial" pitchFamily="34" charset="0"/>
                </a:defRPr>
              </a:lvl3pPr>
              <a:lvl4pPr marL="1600200" indent="-228600" defTabSz="912813" eaLnBrk="0" hangingPunct="0">
                <a:tabLst>
                  <a:tab pos="473075" algn="l"/>
                </a:tabLst>
                <a:defRPr>
                  <a:solidFill>
                    <a:schemeClr val="tx1"/>
                  </a:solidFill>
                  <a:latin typeface="Arial" pitchFamily="34" charset="0"/>
                  <a:cs typeface="Arial" pitchFamily="34" charset="0"/>
                </a:defRPr>
              </a:lvl4pPr>
              <a:lvl5pPr marL="2057400" indent="-228600" defTabSz="912813" eaLnBrk="0" hangingPunct="0">
                <a:tabLst>
                  <a:tab pos="473075" algn="l"/>
                </a:tabLst>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tabLst>
                  <a:tab pos="473075" algn="l"/>
                </a:tabLs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tabLst>
                  <a:tab pos="473075" algn="l"/>
                </a:tabLs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tabLst>
                  <a:tab pos="473075" algn="l"/>
                </a:tabLs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tabLst>
                  <a:tab pos="473075" algn="l"/>
                </a:tabLst>
                <a:defRPr>
                  <a:solidFill>
                    <a:schemeClr val="tx1"/>
                  </a:solidFill>
                  <a:latin typeface="Arial" pitchFamily="34" charset="0"/>
                  <a:cs typeface="Arial" pitchFamily="34" charset="0"/>
                </a:defRPr>
              </a:lvl9pPr>
            </a:lstStyle>
            <a:p>
              <a:pPr eaLnBrk="1" fontAlgn="base" hangingPunct="1">
                <a:spcBef>
                  <a:spcPct val="0"/>
                </a:spcBef>
                <a:spcAft>
                  <a:spcPct val="0"/>
                </a:spcAft>
                <a:defRPr/>
              </a:pPr>
              <a:r>
                <a:rPr lang="en-US" altLang="en-US" sz="1000" dirty="0" smtClean="0">
                  <a:solidFill>
                    <a:srgbClr val="003896"/>
                  </a:solidFill>
                </a:rPr>
                <a:t>Source: Source</a:t>
              </a:r>
            </a:p>
          </p:txBody>
        </p:sp>
      </p:grpSp>
      <p:grpSp>
        <p:nvGrpSpPr>
          <p:cNvPr id="15" name="ACET" hidden="1"/>
          <p:cNvGrpSpPr>
            <a:grpSpLocks/>
          </p:cNvGrpSpPr>
          <p:nvPr>
            <p:custDataLst>
              <p:tags r:id="rId7"/>
            </p:custDataLst>
          </p:nvPr>
        </p:nvGrpSpPr>
        <p:grpSpPr bwMode="auto">
          <a:xfrm>
            <a:off x="1482725" y="2043113"/>
            <a:ext cx="4349750" cy="519112"/>
            <a:chOff x="915" y="710"/>
            <a:chExt cx="2686" cy="320"/>
          </a:xfrm>
        </p:grpSpPr>
        <p:cxnSp>
          <p:nvCxnSpPr>
            <p:cNvPr id="16" name="AutoShape 249"/>
            <p:cNvCxnSpPr>
              <a:cxnSpLocks noChangeShapeType="1"/>
            </p:cNvCxnSpPr>
            <p:nvPr/>
          </p:nvCxnSpPr>
          <p:spPr bwMode="gray">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7" name="AutoShape 250"/>
            <p:cNvSpPr>
              <a:spLocks noChangeArrowheads="1"/>
            </p:cNvSpPr>
            <p:nvPr/>
          </p:nvSpPr>
          <p:spPr bwMode="gray">
            <a:xfrm>
              <a:off x="915" y="710"/>
              <a:ext cx="2686" cy="320"/>
            </a:xfrm>
            <a:prstGeom prst="leftRightArrow">
              <a:avLst>
                <a:gd name="adj1" fmla="val 100000"/>
                <a:gd name="adj2" fmla="val 0"/>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18288" anchor="b">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defRPr/>
              </a:pPr>
              <a:r>
                <a:rPr lang="en-US" altLang="en-US" sz="1600" b="1" dirty="0" smtClean="0">
                  <a:solidFill>
                    <a:srgbClr val="003896"/>
                  </a:solidFill>
                </a:rPr>
                <a:t>Title</a:t>
              </a:r>
            </a:p>
            <a:p>
              <a:pPr eaLnBrk="1" fontAlgn="base" hangingPunct="1">
                <a:spcBef>
                  <a:spcPct val="0"/>
                </a:spcBef>
                <a:spcAft>
                  <a:spcPct val="0"/>
                </a:spcAft>
                <a:defRPr/>
              </a:pPr>
              <a:r>
                <a:rPr lang="en-US" altLang="en-US" sz="1600" dirty="0" smtClean="0">
                  <a:solidFill>
                    <a:srgbClr val="808080"/>
                  </a:solidFill>
                </a:rPr>
                <a:t>Unit of measure</a:t>
              </a:r>
            </a:p>
          </p:txBody>
        </p:sp>
      </p:grpSp>
      <p:grpSp>
        <p:nvGrpSpPr>
          <p:cNvPr id="18" name="LegendBoxes" hidden="1"/>
          <p:cNvGrpSpPr>
            <a:grpSpLocks/>
          </p:cNvGrpSpPr>
          <p:nvPr/>
        </p:nvGrpSpPr>
        <p:grpSpPr bwMode="auto">
          <a:xfrm>
            <a:off x="8105775" y="1012825"/>
            <a:ext cx="779463" cy="1017588"/>
            <a:chOff x="4936" y="176"/>
            <a:chExt cx="481" cy="628"/>
          </a:xfrm>
        </p:grpSpPr>
        <p:sp>
          <p:nvSpPr>
            <p:cNvPr id="19" name="Legend1"/>
            <p:cNvSpPr>
              <a:spLocks noChangeArrowheads="1"/>
            </p:cNvSpPr>
            <p:nvPr/>
          </p:nvSpPr>
          <p:spPr bwMode="gray">
            <a:xfrm>
              <a:off x="5096" y="176"/>
              <a:ext cx="321" cy="1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buClr>
                  <a:srgbClr val="83725B"/>
                </a:buClr>
                <a:defRPr/>
              </a:pPr>
              <a:r>
                <a:rPr lang="en-US" altLang="en-US" sz="1200" dirty="0" smtClean="0">
                  <a:solidFill>
                    <a:srgbClr val="003896"/>
                  </a:solidFill>
                </a:rPr>
                <a:t>Legend</a:t>
              </a:r>
            </a:p>
          </p:txBody>
        </p:sp>
        <p:sp>
          <p:nvSpPr>
            <p:cNvPr id="20" name="LegendRectangle1"/>
            <p:cNvSpPr>
              <a:spLocks noChangeArrowheads="1"/>
            </p:cNvSpPr>
            <p:nvPr/>
          </p:nvSpPr>
          <p:spPr bwMode="gray">
            <a:xfrm>
              <a:off x="4936" y="183"/>
              <a:ext cx="104" cy="101"/>
            </a:xfrm>
            <a:prstGeom prst="rect">
              <a:avLst/>
            </a:prstGeom>
            <a:solidFill>
              <a:schemeClr val="accent1"/>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defRPr/>
              </a:pPr>
              <a:endParaRPr lang="en-US" altLang="en-US" sz="1600" dirty="0" smtClean="0">
                <a:solidFill>
                  <a:srgbClr val="003896"/>
                </a:solidFill>
              </a:endParaRPr>
            </a:p>
          </p:txBody>
        </p:sp>
        <p:sp>
          <p:nvSpPr>
            <p:cNvPr id="21" name="Legend2"/>
            <p:cNvSpPr>
              <a:spLocks noChangeArrowheads="1"/>
            </p:cNvSpPr>
            <p:nvPr/>
          </p:nvSpPr>
          <p:spPr bwMode="gray">
            <a:xfrm>
              <a:off x="5096" y="346"/>
              <a:ext cx="321" cy="1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buClr>
                  <a:srgbClr val="83725B"/>
                </a:buClr>
                <a:defRPr/>
              </a:pPr>
              <a:r>
                <a:rPr lang="en-US" altLang="en-US" sz="1200" dirty="0" smtClean="0">
                  <a:solidFill>
                    <a:srgbClr val="003896"/>
                  </a:solidFill>
                </a:rPr>
                <a:t>Legend</a:t>
              </a:r>
            </a:p>
          </p:txBody>
        </p:sp>
        <p:sp>
          <p:nvSpPr>
            <p:cNvPr id="22" name="LegendRectangle2"/>
            <p:cNvSpPr>
              <a:spLocks noChangeArrowheads="1"/>
            </p:cNvSpPr>
            <p:nvPr/>
          </p:nvSpPr>
          <p:spPr bwMode="gray">
            <a:xfrm>
              <a:off x="4936" y="353"/>
              <a:ext cx="104" cy="101"/>
            </a:xfrm>
            <a:prstGeom prst="rect">
              <a:avLst/>
            </a:prstGeom>
            <a:solidFill>
              <a:schemeClr val="accent2"/>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defRPr/>
              </a:pPr>
              <a:endParaRPr lang="en-US" altLang="en-US" sz="1600" dirty="0" smtClean="0">
                <a:solidFill>
                  <a:srgbClr val="003896"/>
                </a:solidFill>
              </a:endParaRPr>
            </a:p>
          </p:txBody>
        </p:sp>
        <p:sp>
          <p:nvSpPr>
            <p:cNvPr id="23" name="Legend3"/>
            <p:cNvSpPr>
              <a:spLocks noChangeArrowheads="1"/>
            </p:cNvSpPr>
            <p:nvPr/>
          </p:nvSpPr>
          <p:spPr bwMode="gray">
            <a:xfrm>
              <a:off x="5096" y="517"/>
              <a:ext cx="321" cy="1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buClr>
                  <a:srgbClr val="83725B"/>
                </a:buClr>
                <a:defRPr/>
              </a:pPr>
              <a:r>
                <a:rPr lang="en-US" altLang="en-US" sz="1200" dirty="0" smtClean="0">
                  <a:solidFill>
                    <a:srgbClr val="003896"/>
                  </a:solidFill>
                </a:rPr>
                <a:t>Legend</a:t>
              </a:r>
            </a:p>
          </p:txBody>
        </p:sp>
        <p:sp>
          <p:nvSpPr>
            <p:cNvPr id="24" name="LegendRectangle3"/>
            <p:cNvSpPr>
              <a:spLocks noChangeArrowheads="1"/>
            </p:cNvSpPr>
            <p:nvPr/>
          </p:nvSpPr>
          <p:spPr bwMode="gray">
            <a:xfrm>
              <a:off x="4936" y="524"/>
              <a:ext cx="104" cy="101"/>
            </a:xfrm>
            <a:prstGeom prst="rect">
              <a:avLst/>
            </a:prstGeom>
            <a:solidFill>
              <a:schemeClr val="hlink"/>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defRPr/>
              </a:pPr>
              <a:endParaRPr lang="en-US" altLang="en-US" sz="1600" dirty="0" smtClean="0">
                <a:solidFill>
                  <a:srgbClr val="003896"/>
                </a:solidFill>
              </a:endParaRPr>
            </a:p>
          </p:txBody>
        </p:sp>
        <p:sp>
          <p:nvSpPr>
            <p:cNvPr id="25" name="Legend4"/>
            <p:cNvSpPr>
              <a:spLocks noChangeArrowheads="1"/>
            </p:cNvSpPr>
            <p:nvPr/>
          </p:nvSpPr>
          <p:spPr bwMode="gray">
            <a:xfrm>
              <a:off x="5096" y="688"/>
              <a:ext cx="321" cy="1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buClr>
                  <a:srgbClr val="83725B"/>
                </a:buClr>
                <a:defRPr/>
              </a:pPr>
              <a:r>
                <a:rPr lang="en-US" altLang="en-US" sz="1200" dirty="0" smtClean="0">
                  <a:solidFill>
                    <a:srgbClr val="003896"/>
                  </a:solidFill>
                </a:rPr>
                <a:t>Legend</a:t>
              </a:r>
            </a:p>
          </p:txBody>
        </p:sp>
        <p:sp>
          <p:nvSpPr>
            <p:cNvPr id="26" name="LegendRectangle4"/>
            <p:cNvSpPr>
              <a:spLocks noChangeArrowheads="1"/>
            </p:cNvSpPr>
            <p:nvPr/>
          </p:nvSpPr>
          <p:spPr bwMode="gray">
            <a:xfrm>
              <a:off x="4936" y="695"/>
              <a:ext cx="104" cy="101"/>
            </a:xfrm>
            <a:prstGeom prst="rect">
              <a:avLst/>
            </a:prstGeom>
            <a:solidFill>
              <a:schemeClr val="folHlink"/>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defRPr/>
              </a:pPr>
              <a:endParaRPr lang="en-US" altLang="en-US" sz="1600" dirty="0" smtClean="0">
                <a:solidFill>
                  <a:srgbClr val="003896"/>
                </a:solidFill>
              </a:endParaRPr>
            </a:p>
          </p:txBody>
        </p:sp>
      </p:grpSp>
      <p:grpSp>
        <p:nvGrpSpPr>
          <p:cNvPr id="27" name="LegendLines" hidden="1"/>
          <p:cNvGrpSpPr>
            <a:grpSpLocks/>
          </p:cNvGrpSpPr>
          <p:nvPr/>
        </p:nvGrpSpPr>
        <p:grpSpPr bwMode="auto">
          <a:xfrm>
            <a:off x="7791450" y="1019175"/>
            <a:ext cx="1093788" cy="744538"/>
            <a:chOff x="4750" y="176"/>
            <a:chExt cx="675" cy="460"/>
          </a:xfrm>
        </p:grpSpPr>
        <p:sp>
          <p:nvSpPr>
            <p:cNvPr id="28" name="LineLegend1"/>
            <p:cNvSpPr>
              <a:spLocks noChangeShapeType="1"/>
            </p:cNvSpPr>
            <p:nvPr/>
          </p:nvSpPr>
          <p:spPr bwMode="gray">
            <a:xfrm>
              <a:off x="4750" y="233"/>
              <a:ext cx="288" cy="0"/>
            </a:xfrm>
            <a:prstGeom prst="line">
              <a:avLst/>
            </a:prstGeom>
            <a:noFill/>
            <a:ln w="28575">
              <a:solidFill>
                <a:schemeClr val="accent3"/>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fontAlgn="base">
                <a:spcBef>
                  <a:spcPct val="0"/>
                </a:spcBef>
                <a:spcAft>
                  <a:spcPct val="0"/>
                </a:spcAft>
                <a:defRPr/>
              </a:pPr>
              <a:endParaRPr lang="en-US" sz="1600" dirty="0">
                <a:solidFill>
                  <a:srgbClr val="003896"/>
                </a:solidFill>
                <a:cs typeface="Arial" pitchFamily="34" charset="0"/>
              </a:endParaRPr>
            </a:p>
          </p:txBody>
        </p:sp>
        <p:sp>
          <p:nvSpPr>
            <p:cNvPr id="29" name="LineLegend2"/>
            <p:cNvSpPr>
              <a:spLocks noChangeShapeType="1"/>
            </p:cNvSpPr>
            <p:nvPr/>
          </p:nvSpPr>
          <p:spPr bwMode="gray">
            <a:xfrm>
              <a:off x="4750" y="402"/>
              <a:ext cx="288"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fontAlgn="base">
                <a:spcBef>
                  <a:spcPct val="0"/>
                </a:spcBef>
                <a:spcAft>
                  <a:spcPct val="0"/>
                </a:spcAft>
                <a:defRPr/>
              </a:pPr>
              <a:endParaRPr lang="en-US" sz="1600" dirty="0">
                <a:solidFill>
                  <a:srgbClr val="003896"/>
                </a:solidFill>
                <a:cs typeface="Arial" pitchFamily="34" charset="0"/>
              </a:endParaRPr>
            </a:p>
          </p:txBody>
        </p:sp>
        <p:sp>
          <p:nvSpPr>
            <p:cNvPr id="30" name="LineLegend3"/>
            <p:cNvSpPr>
              <a:spLocks noChangeShapeType="1"/>
            </p:cNvSpPr>
            <p:nvPr/>
          </p:nvSpPr>
          <p:spPr bwMode="gray">
            <a:xfrm>
              <a:off x="4750" y="577"/>
              <a:ext cx="288"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fontAlgn="base">
                <a:spcBef>
                  <a:spcPct val="0"/>
                </a:spcBef>
                <a:spcAft>
                  <a:spcPct val="0"/>
                </a:spcAft>
                <a:defRPr/>
              </a:pPr>
              <a:endParaRPr lang="en-US" sz="1600" dirty="0">
                <a:solidFill>
                  <a:srgbClr val="003896"/>
                </a:solidFill>
                <a:cs typeface="Arial" pitchFamily="34" charset="0"/>
              </a:endParaRPr>
            </a:p>
          </p:txBody>
        </p:sp>
        <p:sp>
          <p:nvSpPr>
            <p:cNvPr id="31" name="Legend1"/>
            <p:cNvSpPr>
              <a:spLocks noChangeArrowheads="1"/>
            </p:cNvSpPr>
            <p:nvPr/>
          </p:nvSpPr>
          <p:spPr bwMode="gray">
            <a:xfrm>
              <a:off x="5104" y="176"/>
              <a:ext cx="321" cy="1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buClr>
                  <a:srgbClr val="83725B"/>
                </a:buClr>
                <a:defRPr/>
              </a:pPr>
              <a:r>
                <a:rPr lang="en-US" altLang="en-US" sz="1200" dirty="0" smtClean="0">
                  <a:solidFill>
                    <a:srgbClr val="003896"/>
                  </a:solidFill>
                </a:rPr>
                <a:t>Legend</a:t>
              </a:r>
            </a:p>
          </p:txBody>
        </p:sp>
        <p:sp>
          <p:nvSpPr>
            <p:cNvPr id="32" name="Legend2"/>
            <p:cNvSpPr>
              <a:spLocks noChangeArrowheads="1"/>
            </p:cNvSpPr>
            <p:nvPr/>
          </p:nvSpPr>
          <p:spPr bwMode="gray">
            <a:xfrm>
              <a:off x="5104" y="344"/>
              <a:ext cx="321" cy="12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buClr>
                  <a:srgbClr val="83725B"/>
                </a:buClr>
                <a:defRPr/>
              </a:pPr>
              <a:r>
                <a:rPr lang="en-US" altLang="en-US" sz="1200" dirty="0" smtClean="0">
                  <a:solidFill>
                    <a:srgbClr val="003896"/>
                  </a:solidFill>
                </a:rPr>
                <a:t>Legend</a:t>
              </a:r>
            </a:p>
          </p:txBody>
        </p:sp>
        <p:sp>
          <p:nvSpPr>
            <p:cNvPr id="33" name="Legend3"/>
            <p:cNvSpPr>
              <a:spLocks noChangeArrowheads="1"/>
            </p:cNvSpPr>
            <p:nvPr/>
          </p:nvSpPr>
          <p:spPr bwMode="gray">
            <a:xfrm>
              <a:off x="5104" y="520"/>
              <a:ext cx="321" cy="1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buClr>
                  <a:srgbClr val="83725B"/>
                </a:buClr>
                <a:defRPr/>
              </a:pPr>
              <a:r>
                <a:rPr lang="en-US" altLang="en-US" sz="1200" dirty="0" smtClean="0">
                  <a:solidFill>
                    <a:srgbClr val="003896"/>
                  </a:solidFill>
                </a:rPr>
                <a:t>Legend</a:t>
              </a:r>
            </a:p>
          </p:txBody>
        </p:sp>
      </p:grpSp>
      <p:grpSp>
        <p:nvGrpSpPr>
          <p:cNvPr id="34" name="McKSticker" hidden="1"/>
          <p:cNvGrpSpPr>
            <a:grpSpLocks/>
          </p:cNvGrpSpPr>
          <p:nvPr/>
        </p:nvGrpSpPr>
        <p:grpSpPr bwMode="auto">
          <a:xfrm>
            <a:off x="7796213" y="1025525"/>
            <a:ext cx="1089025" cy="215900"/>
            <a:chOff x="7673881" y="285750"/>
            <a:chExt cx="1066894" cy="212366"/>
          </a:xfrm>
        </p:grpSpPr>
        <p:sp>
          <p:nvSpPr>
            <p:cNvPr id="35" name="StickerRectangle"/>
            <p:cNvSpPr>
              <a:spLocks noChangeArrowheads="1"/>
            </p:cNvSpPr>
            <p:nvPr/>
          </p:nvSpPr>
          <p:spPr bwMode="gray">
            <a:xfrm>
              <a:off x="7673881" y="285750"/>
              <a:ext cx="1066894" cy="212366"/>
            </a:xfrm>
            <a:prstGeom prst="leftRightArrow">
              <a:avLst>
                <a:gd name="adj1" fmla="val 100000"/>
                <a:gd name="adj2" fmla="val 0"/>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27432" tIns="0" rIns="0" bIns="27432">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algn="r" eaLnBrk="1" fontAlgn="base" hangingPunct="1">
                <a:spcBef>
                  <a:spcPct val="0"/>
                </a:spcBef>
                <a:spcAft>
                  <a:spcPct val="0"/>
                </a:spcAft>
                <a:buClr>
                  <a:srgbClr val="83725B"/>
                </a:buClr>
                <a:defRPr/>
              </a:pPr>
              <a:r>
                <a:rPr lang="en-US" altLang="en-US" sz="1200" dirty="0" smtClean="0">
                  <a:solidFill>
                    <a:srgbClr val="808080"/>
                  </a:solidFill>
                </a:rPr>
                <a:t>PRELIMINARY</a:t>
              </a:r>
            </a:p>
          </p:txBody>
        </p:sp>
        <p:cxnSp>
          <p:nvCxnSpPr>
            <p:cNvPr id="36" name="AutoShape 31"/>
            <p:cNvCxnSpPr>
              <a:cxnSpLocks noChangeShapeType="1"/>
            </p:cNvCxnSpPr>
            <p:nvPr/>
          </p:nvCxnSpPr>
          <p:spPr bwMode="gray">
            <a:xfrm>
              <a:off x="7673881" y="285750"/>
              <a:ext cx="0" cy="212366"/>
            </a:xfrm>
            <a:prstGeom prst="straightConnector1">
              <a:avLst/>
            </a:prstGeom>
            <a:noFill/>
            <a:ln w="9525">
              <a:solidFill>
                <a:srgbClr val="808080"/>
              </a:solidFill>
              <a:round/>
              <a:headEnd/>
              <a:tailEnd/>
            </a:ln>
            <a:extLst>
              <a:ext uri="{909E8E84-426E-40DD-AFC4-6F175D3DCCD1}">
                <a14:hiddenFill xmlns:a14="http://schemas.microsoft.com/office/drawing/2010/main" xmlns="">
                  <a:noFill/>
                </a14:hiddenFill>
              </a:ext>
            </a:extLst>
          </p:spPr>
        </p:cxnSp>
        <p:cxnSp>
          <p:nvCxnSpPr>
            <p:cNvPr id="37" name="AutoShape 32"/>
            <p:cNvCxnSpPr>
              <a:cxnSpLocks noChangeShapeType="1"/>
            </p:cNvCxnSpPr>
            <p:nvPr/>
          </p:nvCxnSpPr>
          <p:spPr bwMode="gray">
            <a:xfrm>
              <a:off x="7673881" y="498116"/>
              <a:ext cx="1066894" cy="0"/>
            </a:xfrm>
            <a:prstGeom prst="straightConnector1">
              <a:avLst/>
            </a:prstGeom>
            <a:noFill/>
            <a:ln w="25400">
              <a:solidFill>
                <a:srgbClr val="808080"/>
              </a:solidFill>
              <a:round/>
              <a:headEnd/>
              <a:tailEnd/>
            </a:ln>
            <a:extLst>
              <a:ext uri="{909E8E84-426E-40DD-AFC4-6F175D3DCCD1}">
                <a14:hiddenFill xmlns:a14="http://schemas.microsoft.com/office/drawing/2010/main" xmlns="">
                  <a:noFill/>
                </a14:hiddenFill>
              </a:ext>
            </a:extLst>
          </p:spPr>
        </p:cxnSp>
      </p:grpSp>
      <p:grpSp>
        <p:nvGrpSpPr>
          <p:cNvPr id="38" name="LegendMoons" hidden="1"/>
          <p:cNvGrpSpPr>
            <a:grpSpLocks/>
          </p:cNvGrpSpPr>
          <p:nvPr/>
        </p:nvGrpSpPr>
        <p:grpSpPr bwMode="auto">
          <a:xfrm>
            <a:off x="8037513" y="1012825"/>
            <a:ext cx="847725" cy="1333500"/>
            <a:chOff x="6655594" y="273840"/>
            <a:chExt cx="830430" cy="1306516"/>
          </a:xfrm>
        </p:grpSpPr>
        <p:grpSp>
          <p:nvGrpSpPr>
            <p:cNvPr id="39" name="MoonLegend1"/>
            <p:cNvGrpSpPr>
              <a:grpSpLocks noChangeAspect="1"/>
            </p:cNvGrpSpPr>
            <p:nvPr>
              <p:custDataLst>
                <p:tags r:id="rId9"/>
              </p:custDataLst>
            </p:nvPr>
          </p:nvGrpSpPr>
          <p:grpSpPr bwMode="auto">
            <a:xfrm>
              <a:off x="6655594" y="273840"/>
              <a:ext cx="209550" cy="209551"/>
              <a:chOff x="4533" y="183"/>
              <a:chExt cx="144" cy="144"/>
            </a:xfrm>
          </p:grpSpPr>
          <p:sp>
            <p:nvSpPr>
              <p:cNvPr id="57" name="Oval 38"/>
              <p:cNvSpPr>
                <a:spLocks noChangeAspect="1" noChangeArrowheads="1"/>
              </p:cNvSpPr>
              <p:nvPr>
                <p:custDataLst>
                  <p:tags r:id="rId22"/>
                </p:custDataLst>
              </p:nvPr>
            </p:nvSpPr>
            <p:spPr bwMode="gray">
              <a:xfrm>
                <a:off x="4533" y="183"/>
                <a:ext cx="144" cy="144"/>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n-US" sz="1600" dirty="0">
                  <a:solidFill>
                    <a:srgbClr val="003896"/>
                  </a:solidFill>
                  <a:cs typeface="Arial" pitchFamily="34" charset="0"/>
                </a:endParaRPr>
              </a:p>
            </p:txBody>
          </p:sp>
          <p:sp>
            <p:nvSpPr>
              <p:cNvPr id="58" name="Arc 39"/>
              <p:cNvSpPr>
                <a:spLocks noChangeAspect="1"/>
              </p:cNvSpPr>
              <p:nvPr>
                <p:custDataLst>
                  <p:tags r:id="rId23"/>
                </p:custDataLst>
              </p:nvPr>
            </p:nvSpPr>
            <p:spPr bwMode="gray">
              <a:xfrm>
                <a:off x="4533" y="183"/>
                <a:ext cx="144" cy="144"/>
              </a:xfrm>
              <a:prstGeom prst="arc">
                <a:avLst>
                  <a:gd name="adj1" fmla="val 16200000"/>
                  <a:gd name="adj2" fmla="val 54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n-US" sz="1600" dirty="0">
                  <a:solidFill>
                    <a:srgbClr val="003896"/>
                  </a:solidFill>
                  <a:cs typeface="Arial" pitchFamily="34" charset="0"/>
                </a:endParaRPr>
              </a:p>
            </p:txBody>
          </p:sp>
        </p:grpSp>
        <p:grpSp>
          <p:nvGrpSpPr>
            <p:cNvPr id="40" name="MoonLegend2"/>
            <p:cNvGrpSpPr>
              <a:grpSpLocks noChangeAspect="1"/>
            </p:cNvGrpSpPr>
            <p:nvPr>
              <p:custDataLst>
                <p:tags r:id="rId10"/>
              </p:custDataLst>
            </p:nvPr>
          </p:nvGrpSpPr>
          <p:grpSpPr bwMode="auto">
            <a:xfrm>
              <a:off x="6655594" y="548081"/>
              <a:ext cx="209550" cy="209551"/>
              <a:chOff x="1694" y="2044"/>
              <a:chExt cx="160" cy="160"/>
            </a:xfrm>
          </p:grpSpPr>
          <p:sp>
            <p:nvSpPr>
              <p:cNvPr id="55" name="Oval 41"/>
              <p:cNvSpPr>
                <a:spLocks noChangeAspect="1" noChangeArrowheads="1"/>
              </p:cNvSpPr>
              <p:nvPr>
                <p:custDataLst>
                  <p:tags r:id="rId20"/>
                </p:custDataLst>
              </p:nvPr>
            </p:nvSpPr>
            <p:spPr bwMode="gray">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n-US" sz="1600" dirty="0">
                  <a:solidFill>
                    <a:srgbClr val="003896"/>
                  </a:solidFill>
                  <a:cs typeface="Arial" pitchFamily="34" charset="0"/>
                </a:endParaRPr>
              </a:p>
            </p:txBody>
          </p:sp>
          <p:sp>
            <p:nvSpPr>
              <p:cNvPr id="56" name="Arc 42"/>
              <p:cNvSpPr>
                <a:spLocks noChangeAspect="1"/>
              </p:cNvSpPr>
              <p:nvPr>
                <p:custDataLst>
                  <p:tags r:id="rId21"/>
                </p:custDataLst>
              </p:nvPr>
            </p:nvSpPr>
            <p:spPr bwMode="gray">
              <a:xfrm>
                <a:off x="1694" y="2044"/>
                <a:ext cx="160" cy="160"/>
              </a:xfrm>
              <a:prstGeom prst="arc">
                <a:avLst/>
              </a:prstGeom>
              <a:solidFill>
                <a:schemeClr val="folHlink"/>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n-US" sz="1600" dirty="0">
                  <a:solidFill>
                    <a:srgbClr val="003896"/>
                  </a:solidFill>
                  <a:cs typeface="Arial" pitchFamily="34" charset="0"/>
                </a:endParaRPr>
              </a:p>
            </p:txBody>
          </p:sp>
        </p:grpSp>
        <p:grpSp>
          <p:nvGrpSpPr>
            <p:cNvPr id="41" name="MoonLegend4"/>
            <p:cNvGrpSpPr>
              <a:grpSpLocks noChangeAspect="1"/>
            </p:cNvGrpSpPr>
            <p:nvPr>
              <p:custDataLst>
                <p:tags r:id="rId11"/>
              </p:custDataLst>
            </p:nvPr>
          </p:nvGrpSpPr>
          <p:grpSpPr bwMode="auto">
            <a:xfrm>
              <a:off x="6655594" y="1096563"/>
              <a:ext cx="209550" cy="209551"/>
              <a:chOff x="4495" y="1198"/>
              <a:chExt cx="160" cy="160"/>
            </a:xfrm>
          </p:grpSpPr>
          <p:sp>
            <p:nvSpPr>
              <p:cNvPr id="53" name="Oval 47"/>
              <p:cNvSpPr>
                <a:spLocks noChangeAspect="1" noChangeArrowheads="1"/>
              </p:cNvSpPr>
              <p:nvPr>
                <p:custDataLst>
                  <p:tags r:id="rId18"/>
                </p:custDataLst>
              </p:nvPr>
            </p:nvSpPr>
            <p:spPr bwMode="gray">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n-US" sz="1600" dirty="0">
                  <a:solidFill>
                    <a:srgbClr val="003896"/>
                  </a:solidFill>
                  <a:cs typeface="Arial" pitchFamily="34" charset="0"/>
                </a:endParaRPr>
              </a:p>
            </p:txBody>
          </p:sp>
          <p:sp>
            <p:nvSpPr>
              <p:cNvPr id="54" name="Arc 48"/>
              <p:cNvSpPr>
                <a:spLocks noChangeAspect="1"/>
              </p:cNvSpPr>
              <p:nvPr>
                <p:custDataLst>
                  <p:tags r:id="rId19"/>
                </p:custDataLst>
              </p:nvPr>
            </p:nvSpPr>
            <p:spPr bwMode="gray">
              <a:xfrm>
                <a:off x="4495" y="1198"/>
                <a:ext cx="160" cy="160"/>
              </a:xfrm>
              <a:prstGeom prst="arc">
                <a:avLst>
                  <a:gd name="adj1" fmla="val 16200000"/>
                  <a:gd name="adj2" fmla="val 108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n-US" sz="1600" dirty="0">
                  <a:solidFill>
                    <a:srgbClr val="003896"/>
                  </a:solidFill>
                  <a:cs typeface="Arial" pitchFamily="34" charset="0"/>
                </a:endParaRPr>
              </a:p>
            </p:txBody>
          </p:sp>
        </p:grpSp>
        <p:grpSp>
          <p:nvGrpSpPr>
            <p:cNvPr id="42" name="MoonLegend5"/>
            <p:cNvGrpSpPr>
              <a:grpSpLocks noChangeAspect="1"/>
            </p:cNvGrpSpPr>
            <p:nvPr>
              <p:custDataLst>
                <p:tags r:id="rId12"/>
              </p:custDataLst>
            </p:nvPr>
          </p:nvGrpSpPr>
          <p:grpSpPr bwMode="auto">
            <a:xfrm>
              <a:off x="6655594" y="1370805"/>
              <a:ext cx="209550" cy="209551"/>
              <a:chOff x="4495" y="1440"/>
              <a:chExt cx="160" cy="160"/>
            </a:xfrm>
          </p:grpSpPr>
          <p:sp>
            <p:nvSpPr>
              <p:cNvPr id="51" name="Oval 50"/>
              <p:cNvSpPr>
                <a:spLocks noChangeAspect="1" noChangeArrowheads="1"/>
              </p:cNvSpPr>
              <p:nvPr>
                <p:custDataLst>
                  <p:tags r:id="rId16"/>
                </p:custDataLst>
              </p:nvPr>
            </p:nvSpPr>
            <p:spPr bwMode="gray">
              <a:xfrm>
                <a:off x="4495" y="1440"/>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n-US" sz="1600" dirty="0">
                  <a:solidFill>
                    <a:srgbClr val="003896"/>
                  </a:solidFill>
                  <a:cs typeface="Arial" pitchFamily="34" charset="0"/>
                </a:endParaRPr>
              </a:p>
            </p:txBody>
          </p:sp>
          <p:sp>
            <p:nvSpPr>
              <p:cNvPr id="52" name="Oval 51"/>
              <p:cNvSpPr>
                <a:spLocks noChangeAspect="1" noChangeArrowheads="1"/>
              </p:cNvSpPr>
              <p:nvPr>
                <p:custDataLst>
                  <p:tags r:id="rId17"/>
                </p:custDataLst>
              </p:nvPr>
            </p:nvSpPr>
            <p:spPr bwMode="gray">
              <a:xfrm>
                <a:off x="4495" y="1440"/>
                <a:ext cx="160" cy="160"/>
              </a:xfrm>
              <a:prstGeom prst="arc">
                <a:avLst>
                  <a:gd name="adj1" fmla="val 16200000"/>
                  <a:gd name="adj2" fmla="val 162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n-US" sz="1600" dirty="0">
                  <a:solidFill>
                    <a:srgbClr val="003896"/>
                  </a:solidFill>
                  <a:cs typeface="Arial" pitchFamily="34" charset="0"/>
                </a:endParaRPr>
              </a:p>
            </p:txBody>
          </p:sp>
        </p:grpSp>
        <p:sp>
          <p:nvSpPr>
            <p:cNvPr id="43" name="Legend1"/>
            <p:cNvSpPr>
              <a:spLocks noChangeArrowheads="1"/>
            </p:cNvSpPr>
            <p:nvPr/>
          </p:nvSpPr>
          <p:spPr bwMode="gray">
            <a:xfrm>
              <a:off x="6975947" y="286283"/>
              <a:ext cx="510077" cy="18509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buClr>
                  <a:srgbClr val="83725B"/>
                </a:buClr>
                <a:defRPr/>
              </a:pPr>
              <a:r>
                <a:rPr lang="en-US" altLang="en-US" sz="1200" dirty="0" smtClean="0">
                  <a:solidFill>
                    <a:srgbClr val="003896"/>
                  </a:solidFill>
                </a:rPr>
                <a:t>Legend</a:t>
              </a:r>
            </a:p>
          </p:txBody>
        </p:sp>
        <p:sp>
          <p:nvSpPr>
            <p:cNvPr id="44" name="Legend2"/>
            <p:cNvSpPr>
              <a:spLocks noChangeArrowheads="1"/>
            </p:cNvSpPr>
            <p:nvPr/>
          </p:nvSpPr>
          <p:spPr bwMode="gray">
            <a:xfrm>
              <a:off x="6975947" y="561585"/>
              <a:ext cx="510077" cy="18353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buClr>
                  <a:srgbClr val="83725B"/>
                </a:buClr>
                <a:defRPr/>
              </a:pPr>
              <a:r>
                <a:rPr lang="en-US" altLang="en-US" sz="1200" dirty="0" smtClean="0">
                  <a:solidFill>
                    <a:srgbClr val="003896"/>
                  </a:solidFill>
                </a:rPr>
                <a:t>Legend</a:t>
              </a:r>
            </a:p>
          </p:txBody>
        </p:sp>
        <p:sp>
          <p:nvSpPr>
            <p:cNvPr id="45" name="Legend3"/>
            <p:cNvSpPr>
              <a:spLocks noChangeArrowheads="1"/>
            </p:cNvSpPr>
            <p:nvPr/>
          </p:nvSpPr>
          <p:spPr bwMode="gray">
            <a:xfrm>
              <a:off x="6975947" y="835331"/>
              <a:ext cx="510077" cy="18508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buClr>
                  <a:srgbClr val="83725B"/>
                </a:buClr>
                <a:defRPr/>
              </a:pPr>
              <a:r>
                <a:rPr lang="en-US" altLang="en-US" sz="1200" dirty="0" smtClean="0">
                  <a:solidFill>
                    <a:srgbClr val="003896"/>
                  </a:solidFill>
                </a:rPr>
                <a:t>Legend</a:t>
              </a:r>
            </a:p>
          </p:txBody>
        </p:sp>
        <p:sp>
          <p:nvSpPr>
            <p:cNvPr id="46" name="Legend4"/>
            <p:cNvSpPr>
              <a:spLocks noChangeArrowheads="1"/>
            </p:cNvSpPr>
            <p:nvPr/>
          </p:nvSpPr>
          <p:spPr bwMode="gray">
            <a:xfrm>
              <a:off x="6975947" y="1107522"/>
              <a:ext cx="510077" cy="18509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buClr>
                  <a:srgbClr val="83725B"/>
                </a:buClr>
                <a:defRPr/>
              </a:pPr>
              <a:r>
                <a:rPr lang="en-US" altLang="en-US" sz="1200" dirty="0" smtClean="0">
                  <a:solidFill>
                    <a:srgbClr val="003896"/>
                  </a:solidFill>
                </a:rPr>
                <a:t>Legend</a:t>
              </a:r>
            </a:p>
          </p:txBody>
        </p:sp>
        <p:sp>
          <p:nvSpPr>
            <p:cNvPr id="47" name="Legend5"/>
            <p:cNvSpPr>
              <a:spLocks noChangeArrowheads="1"/>
            </p:cNvSpPr>
            <p:nvPr/>
          </p:nvSpPr>
          <p:spPr bwMode="gray">
            <a:xfrm>
              <a:off x="6975947" y="1382824"/>
              <a:ext cx="510077" cy="18508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buClr>
                  <a:srgbClr val="83725B"/>
                </a:buClr>
                <a:defRPr/>
              </a:pPr>
              <a:r>
                <a:rPr lang="en-US" altLang="en-US" sz="1200" dirty="0" smtClean="0">
                  <a:solidFill>
                    <a:srgbClr val="003896"/>
                  </a:solidFill>
                </a:rPr>
                <a:t>Legend</a:t>
              </a:r>
            </a:p>
          </p:txBody>
        </p:sp>
        <p:grpSp>
          <p:nvGrpSpPr>
            <p:cNvPr id="48" name="MoonLegend3"/>
            <p:cNvGrpSpPr>
              <a:grpSpLocks noChangeAspect="1"/>
            </p:cNvGrpSpPr>
            <p:nvPr>
              <p:custDataLst>
                <p:tags r:id="rId13"/>
              </p:custDataLst>
            </p:nvPr>
          </p:nvGrpSpPr>
          <p:grpSpPr bwMode="auto">
            <a:xfrm>
              <a:off x="6655594" y="822322"/>
              <a:ext cx="209550" cy="209551"/>
              <a:chOff x="4495" y="1198"/>
              <a:chExt cx="160" cy="160"/>
            </a:xfrm>
          </p:grpSpPr>
          <p:sp>
            <p:nvSpPr>
              <p:cNvPr id="49" name="Oval 47"/>
              <p:cNvSpPr>
                <a:spLocks noChangeAspect="1" noChangeArrowheads="1"/>
              </p:cNvSpPr>
              <p:nvPr>
                <p:custDataLst>
                  <p:tags r:id="rId14"/>
                </p:custDataLst>
              </p:nvPr>
            </p:nvSpPr>
            <p:spPr bwMode="gray">
              <a:xfrm>
                <a:off x="4495" y="1198"/>
                <a:ext cx="160" cy="156"/>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n-US" sz="1600" dirty="0">
                  <a:solidFill>
                    <a:srgbClr val="003896"/>
                  </a:solidFill>
                  <a:cs typeface="Arial" pitchFamily="34" charset="0"/>
                </a:endParaRPr>
              </a:p>
            </p:txBody>
          </p:sp>
          <p:sp>
            <p:nvSpPr>
              <p:cNvPr id="50" name="Arc 48"/>
              <p:cNvSpPr>
                <a:spLocks noChangeAspect="1"/>
              </p:cNvSpPr>
              <p:nvPr>
                <p:custDataLst>
                  <p:tags r:id="rId15"/>
                </p:custDataLst>
              </p:nvPr>
            </p:nvSpPr>
            <p:spPr bwMode="gray">
              <a:xfrm>
                <a:off x="4495" y="1198"/>
                <a:ext cx="160" cy="156"/>
              </a:xfrm>
              <a:prstGeom prst="arc">
                <a:avLst>
                  <a:gd name="adj1" fmla="val 16200000"/>
                  <a:gd name="adj2" fmla="val 54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n-US" sz="1600" dirty="0">
                  <a:solidFill>
                    <a:srgbClr val="003896"/>
                  </a:solidFill>
                  <a:cs typeface="Arial" pitchFamily="34" charset="0"/>
                </a:endParaRPr>
              </a:p>
            </p:txBody>
          </p:sp>
        </p:grpSp>
      </p:grpSp>
      <p:sp>
        <p:nvSpPr>
          <p:cNvPr id="3" name="Content Placeholder 2"/>
          <p:cNvSpPr>
            <a:spLocks noGrp="1"/>
          </p:cNvSpPr>
          <p:nvPr>
            <p:ph idx="1"/>
          </p:nvPr>
        </p:nvSpPr>
        <p:spPr>
          <a:xfrm>
            <a:off x="436563" y="1436688"/>
            <a:ext cx="8378825" cy="50450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dirty="0"/>
          </a:p>
        </p:txBody>
      </p:sp>
      <p:sp>
        <p:nvSpPr>
          <p:cNvPr id="7" name="Title 6"/>
          <p:cNvSpPr>
            <a:spLocks noGrp="1"/>
          </p:cNvSpPr>
          <p:nvPr>
            <p:ph type="title"/>
          </p:nvPr>
        </p:nvSpPr>
        <p:spPr>
          <a:xfrm>
            <a:off x="436563" y="166688"/>
            <a:ext cx="6519862" cy="666750"/>
          </a:xfrm>
        </p:spPr>
        <p:txBody>
          <a:bodyPr/>
          <a:lstStyle/>
          <a:p>
            <a:r>
              <a:rPr lang="en-US" smtClean="0"/>
              <a:t>Click to edit Master title style</a:t>
            </a:r>
            <a:endParaRPr lang="en-GB"/>
          </a:p>
        </p:txBody>
      </p:sp>
      <p:sp>
        <p:nvSpPr>
          <p:cNvPr id="14" name="Text Placeholder 13"/>
          <p:cNvSpPr>
            <a:spLocks noGrp="1"/>
          </p:cNvSpPr>
          <p:nvPr>
            <p:ph type="body" sz="quarter" idx="12"/>
          </p:nvPr>
        </p:nvSpPr>
        <p:spPr>
          <a:xfrm>
            <a:off x="436563" y="6482836"/>
            <a:ext cx="528991" cy="258532"/>
          </a:xfrm>
        </p:spPr>
        <p:txBody>
          <a:bodyPr wrap="none" anchor="b"/>
          <a:lstStyle>
            <a:lvl1pPr marL="0" indent="0">
              <a:buNone/>
              <a:defRPr sz="1200"/>
            </a:lvl1pPr>
            <a:lvl5pPr>
              <a:defRPr/>
            </a:lvl5pPr>
          </a:lstStyle>
          <a:p>
            <a:pPr lvl="0"/>
            <a:r>
              <a:rPr lang="en-US" smtClean="0"/>
              <a:t>Click to edit Master text styles</a:t>
            </a:r>
          </a:p>
        </p:txBody>
      </p:sp>
      <p:sp>
        <p:nvSpPr>
          <p:cNvPr id="59" name="Slide Number Placeholder 1"/>
          <p:cNvSpPr>
            <a:spLocks noGrp="1"/>
          </p:cNvSpPr>
          <p:nvPr>
            <p:ph type="sldNum" sz="quarter" idx="13"/>
            <p:custDataLst>
              <p:tags r:id="rId8"/>
            </p:custDataLst>
          </p:nvPr>
        </p:nvSpPr>
        <p:spPr>
          <a:xfrm>
            <a:off x="8724900" y="6565900"/>
            <a:ext cx="160338" cy="157163"/>
          </a:xfrm>
          <a:prstGeom prst="rect">
            <a:avLst/>
          </a:prstGeom>
        </p:spPr>
        <p:txBody>
          <a:bodyPr/>
          <a:lstStyle>
            <a:lvl1pPr algn="r">
              <a:defRPr lang="en-US" sz="1000" kern="1200" baseline="0">
                <a:solidFill>
                  <a:srgbClr val="83725B"/>
                </a:solidFill>
                <a:latin typeface="+mn-lt"/>
                <a:ea typeface="+mn-ea"/>
                <a:cs typeface="+mn-cs"/>
              </a:defRPr>
            </a:lvl1pPr>
          </a:lstStyle>
          <a:p>
            <a:pPr>
              <a:defRPr/>
            </a:pPr>
            <a:fld id="{2259B4B0-ACB9-41F4-8EBA-DBE67F3B3B4A}" type="slidenum">
              <a:rPr lang="en-GB"/>
              <a:pPr>
                <a:defRPr/>
              </a:pPr>
              <a:t>‹#›</a:t>
            </a:fld>
            <a:endParaRPr lang="en-GB" dirty="0"/>
          </a:p>
        </p:txBody>
      </p:sp>
    </p:spTree>
    <p:extLst>
      <p:ext uri="{BB962C8B-B14F-4D97-AF65-F5344CB8AC3E}">
        <p14:creationId xmlns:p14="http://schemas.microsoft.com/office/powerpoint/2010/main" xmlns="" val="604209749"/>
      </p:ext>
    </p:extLst>
  </p:cSld>
  <p:clrMapOvr>
    <a:masterClrMapping/>
  </p:clrMapOvr>
  <p:transition spd="slow">
    <p:fade/>
  </p:transition>
  <p:timing>
    <p:tnLst>
      <p:par>
        <p:cTn id="1" dur="indefinite" restart="never" nodeType="tmRoot"/>
      </p:par>
    </p:tnLst>
  </p:timing>
</p:sldLayout>
</file>

<file path=ppt/slideLayouts/slideLayout186.xml><?xml version="1.0" encoding="utf-8"?>
<p:sldLayout xmlns:a="http://schemas.openxmlformats.org/drawingml/2006/main" xmlns:r="http://schemas.openxmlformats.org/officeDocument/2006/relationships" xmlns:p="http://schemas.openxmlformats.org/presentationml/2006/main" showMasterSp="0" userDrawn="1">
  <p:cSld name="3_Title and Content">
    <p:spTree>
      <p:nvGrpSpPr>
        <p:cNvPr id="1" name=""/>
        <p:cNvGrpSpPr/>
        <p:nvPr/>
      </p:nvGrpSpPr>
      <p:grpSpPr>
        <a:xfrm>
          <a:off x="0" y="0"/>
          <a:ext cx="0" cy="0"/>
          <a:chOff x="0" y="0"/>
          <a:chExt cx="0" cy="0"/>
        </a:xfrm>
      </p:grpSpPr>
      <p:graphicFrame>
        <p:nvGraphicFramePr>
          <p:cNvPr id="5" name="Object 1" hidden="1"/>
          <p:cNvGraphicFramePr>
            <a:graphicFrameLocks noChangeAspect="1"/>
          </p:cNvGraphicFramePr>
          <p:nvPr>
            <p:extLst/>
          </p:nvPr>
        </p:nvGraphicFramePr>
        <p:xfrm>
          <a:off x="0" y="0"/>
          <a:ext cx="161925" cy="161925"/>
        </p:xfrm>
        <a:graphic>
          <a:graphicData uri="http://schemas.openxmlformats.org/presentationml/2006/ole">
            <p:oleObj spid="_x0000_s72853" name="think-cell Slide" r:id="rId25" imgW="360" imgH="360" progId="">
              <p:embed/>
            </p:oleObj>
          </a:graphicData>
        </a:graphic>
      </p:graphicFrame>
      <p:pic>
        <p:nvPicPr>
          <p:cNvPr id="6" name="Picture 140"/>
          <p:cNvPicPr preferRelativeResize="0">
            <a:picLocks noChangeArrowheads="1"/>
          </p:cNvPicPr>
          <p:nvPr>
            <p:custDataLst>
              <p:tags r:id="rId2"/>
            </p:custDataLst>
          </p:nvPr>
        </p:nvPicPr>
        <p:blipFill>
          <a:blip r:embed="rId26" cstate="email">
            <a:extLst>
              <a:ext uri="{28A0092B-C50C-407E-A947-70E740481C1C}">
                <a14:useLocalDpi xmlns:a14="http://schemas.microsoft.com/office/drawing/2010/main" xmlns=""/>
              </a:ext>
            </a:extLst>
          </a:blip>
          <a:srcRect/>
          <a:stretch>
            <a:fillRect/>
          </a:stretch>
        </p:blipFill>
        <p:spPr bwMode="gray">
          <a:xfrm>
            <a:off x="7712075" y="338138"/>
            <a:ext cx="1173163" cy="2936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9050">
                <a:solidFill>
                  <a:srgbClr val="000000"/>
                </a:solidFill>
                <a:miter lim="800000"/>
                <a:headEnd/>
                <a:tailEnd/>
              </a14:hiddenLine>
            </a:ext>
          </a:extLst>
        </p:spPr>
      </p:pic>
      <p:pic>
        <p:nvPicPr>
          <p:cNvPr id="8" name="Picture 142"/>
          <p:cNvPicPr preferRelativeResize="0">
            <a:picLocks noChangeArrowheads="1"/>
          </p:cNvPicPr>
          <p:nvPr>
            <p:custDataLst>
              <p:tags r:id="rId3"/>
            </p:custDataLst>
          </p:nvPr>
        </p:nvPicPr>
        <p:blipFill>
          <a:blip r:embed="rId27" cstate="print">
            <a:extLst>
              <a:ext uri="{28A0092B-C50C-407E-A947-70E740481C1C}">
                <a14:useLocalDpi xmlns:a14="http://schemas.microsoft.com/office/drawing/2010/main" xmlns=""/>
              </a:ext>
            </a:extLst>
          </a:blip>
          <a:srcRect/>
          <a:stretch>
            <a:fillRect/>
          </a:stretch>
        </p:blipFill>
        <p:spPr bwMode="gray">
          <a:xfrm>
            <a:off x="0" y="0"/>
            <a:ext cx="7591425" cy="969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9050">
                <a:solidFill>
                  <a:srgbClr val="000000"/>
                </a:solidFill>
                <a:miter lim="800000"/>
                <a:headEnd/>
                <a:tailEnd/>
              </a14:hiddenLine>
            </a:ext>
          </a:extLst>
        </p:spPr>
      </p:pic>
      <p:sp>
        <p:nvSpPr>
          <p:cNvPr id="9" name="McK 1. On-page tracker" hidden="1"/>
          <p:cNvSpPr>
            <a:spLocks noChangeArrowheads="1"/>
          </p:cNvSpPr>
          <p:nvPr>
            <p:custDataLst>
              <p:tags r:id="rId4"/>
            </p:custDataLst>
          </p:nvPr>
        </p:nvSpPr>
        <p:spPr bwMode="gray">
          <a:xfrm>
            <a:off x="122238" y="26988"/>
            <a:ext cx="876300" cy="2206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defRPr/>
            </a:pPr>
            <a:r>
              <a:rPr lang="en-US" altLang="en-US" sz="1400" dirty="0" smtClean="0">
                <a:solidFill>
                  <a:srgbClr val="FFFFFF"/>
                </a:solidFill>
              </a:rPr>
              <a:t>TRACKER</a:t>
            </a:r>
          </a:p>
        </p:txBody>
      </p:sp>
      <p:sp>
        <p:nvSpPr>
          <p:cNvPr id="10" name="McK 3. Unit of measure" hidden="1"/>
          <p:cNvSpPr txBox="1">
            <a:spLocks noChangeArrowheads="1"/>
          </p:cNvSpPr>
          <p:nvPr>
            <p:custDataLst>
              <p:tags r:id="rId5"/>
            </p:custDataLst>
          </p:nvPr>
        </p:nvSpPr>
        <p:spPr bwMode="gray">
          <a:xfrm>
            <a:off x="122238" y="973138"/>
            <a:ext cx="4395787" cy="2508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600" dirty="0" smtClean="0">
                <a:solidFill>
                  <a:srgbClr val="808080"/>
                </a:solidFill>
                <a:latin typeface="Arial"/>
                <a:cs typeface="Arial" pitchFamily="34" charset="0"/>
              </a:rPr>
              <a:t>Unit of measure</a:t>
            </a:r>
          </a:p>
        </p:txBody>
      </p:sp>
      <p:grpSp>
        <p:nvGrpSpPr>
          <p:cNvPr id="11" name="McK Slide Elements" hidden="1"/>
          <p:cNvGrpSpPr>
            <a:grpSpLocks/>
          </p:cNvGrpSpPr>
          <p:nvPr>
            <p:custDataLst>
              <p:tags r:id="rId6"/>
            </p:custDataLst>
          </p:nvPr>
        </p:nvGrpSpPr>
        <p:grpSpPr bwMode="auto">
          <a:xfrm>
            <a:off x="122238" y="6367463"/>
            <a:ext cx="8721725" cy="357187"/>
            <a:chOff x="75" y="3931"/>
            <a:chExt cx="5385" cy="220"/>
          </a:xfrm>
        </p:grpSpPr>
        <p:sp>
          <p:nvSpPr>
            <p:cNvPr id="12" name="McK 4. Footnote"/>
            <p:cNvSpPr txBox="1">
              <a:spLocks noChangeArrowheads="1"/>
            </p:cNvSpPr>
            <p:nvPr/>
          </p:nvSpPr>
          <p:spPr bwMode="gray">
            <a:xfrm>
              <a:off x="75" y="3931"/>
              <a:ext cx="5385" cy="9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000" dirty="0" smtClean="0">
                  <a:solidFill>
                    <a:srgbClr val="003896"/>
                  </a:solidFill>
                  <a:latin typeface="Arial"/>
                  <a:cs typeface="Arial" pitchFamily="34" charset="0"/>
                </a:rPr>
                <a:t>1 Footnote</a:t>
              </a:r>
            </a:p>
          </p:txBody>
        </p:sp>
        <p:sp>
          <p:nvSpPr>
            <p:cNvPr id="13" name="McK 5. Source"/>
            <p:cNvSpPr>
              <a:spLocks noChangeArrowheads="1"/>
            </p:cNvSpPr>
            <p:nvPr/>
          </p:nvSpPr>
          <p:spPr bwMode="gray">
            <a:xfrm>
              <a:off x="75" y="4054"/>
              <a:ext cx="5118" cy="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ctr">
              <a:spAutoFit/>
            </a:bodyPr>
            <a:lstStyle>
              <a:lvl1pPr marL="474663" indent="-474663" defTabSz="912813" eaLnBrk="0" hangingPunct="0">
                <a:tabLst>
                  <a:tab pos="473075" algn="l"/>
                </a:tabLst>
                <a:defRPr>
                  <a:solidFill>
                    <a:schemeClr val="tx1"/>
                  </a:solidFill>
                  <a:latin typeface="Arial" pitchFamily="34" charset="0"/>
                  <a:cs typeface="Arial" pitchFamily="34" charset="0"/>
                </a:defRPr>
              </a:lvl1pPr>
              <a:lvl2pPr marL="742950" indent="-285750" defTabSz="912813" eaLnBrk="0" hangingPunct="0">
                <a:tabLst>
                  <a:tab pos="473075" algn="l"/>
                </a:tabLst>
                <a:defRPr>
                  <a:solidFill>
                    <a:schemeClr val="tx1"/>
                  </a:solidFill>
                  <a:latin typeface="Arial" pitchFamily="34" charset="0"/>
                  <a:cs typeface="Arial" pitchFamily="34" charset="0"/>
                </a:defRPr>
              </a:lvl2pPr>
              <a:lvl3pPr marL="1143000" indent="-228600" defTabSz="912813" eaLnBrk="0" hangingPunct="0">
                <a:tabLst>
                  <a:tab pos="473075" algn="l"/>
                </a:tabLst>
                <a:defRPr>
                  <a:solidFill>
                    <a:schemeClr val="tx1"/>
                  </a:solidFill>
                  <a:latin typeface="Arial" pitchFamily="34" charset="0"/>
                  <a:cs typeface="Arial" pitchFamily="34" charset="0"/>
                </a:defRPr>
              </a:lvl3pPr>
              <a:lvl4pPr marL="1600200" indent="-228600" defTabSz="912813" eaLnBrk="0" hangingPunct="0">
                <a:tabLst>
                  <a:tab pos="473075" algn="l"/>
                </a:tabLst>
                <a:defRPr>
                  <a:solidFill>
                    <a:schemeClr val="tx1"/>
                  </a:solidFill>
                  <a:latin typeface="Arial" pitchFamily="34" charset="0"/>
                  <a:cs typeface="Arial" pitchFamily="34" charset="0"/>
                </a:defRPr>
              </a:lvl4pPr>
              <a:lvl5pPr marL="2057400" indent="-228600" defTabSz="912813" eaLnBrk="0" hangingPunct="0">
                <a:tabLst>
                  <a:tab pos="473075" algn="l"/>
                </a:tabLst>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tabLst>
                  <a:tab pos="473075" algn="l"/>
                </a:tabLs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tabLst>
                  <a:tab pos="473075" algn="l"/>
                </a:tabLs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tabLst>
                  <a:tab pos="473075" algn="l"/>
                </a:tabLs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tabLst>
                  <a:tab pos="473075" algn="l"/>
                </a:tabLst>
                <a:defRPr>
                  <a:solidFill>
                    <a:schemeClr val="tx1"/>
                  </a:solidFill>
                  <a:latin typeface="Arial" pitchFamily="34" charset="0"/>
                  <a:cs typeface="Arial" pitchFamily="34" charset="0"/>
                </a:defRPr>
              </a:lvl9pPr>
            </a:lstStyle>
            <a:p>
              <a:pPr eaLnBrk="1" fontAlgn="base" hangingPunct="1">
                <a:spcBef>
                  <a:spcPct val="0"/>
                </a:spcBef>
                <a:spcAft>
                  <a:spcPct val="0"/>
                </a:spcAft>
                <a:defRPr/>
              </a:pPr>
              <a:r>
                <a:rPr lang="en-US" altLang="en-US" sz="1000" dirty="0" smtClean="0">
                  <a:solidFill>
                    <a:srgbClr val="003896"/>
                  </a:solidFill>
                </a:rPr>
                <a:t>Source: Source</a:t>
              </a:r>
            </a:p>
          </p:txBody>
        </p:sp>
      </p:grpSp>
      <p:grpSp>
        <p:nvGrpSpPr>
          <p:cNvPr id="15" name="ACET" hidden="1"/>
          <p:cNvGrpSpPr>
            <a:grpSpLocks/>
          </p:cNvGrpSpPr>
          <p:nvPr>
            <p:custDataLst>
              <p:tags r:id="rId7"/>
            </p:custDataLst>
          </p:nvPr>
        </p:nvGrpSpPr>
        <p:grpSpPr bwMode="auto">
          <a:xfrm>
            <a:off x="1482725" y="2043113"/>
            <a:ext cx="4349750" cy="519112"/>
            <a:chOff x="915" y="710"/>
            <a:chExt cx="2686" cy="320"/>
          </a:xfrm>
        </p:grpSpPr>
        <p:cxnSp>
          <p:nvCxnSpPr>
            <p:cNvPr id="16" name="AutoShape 249"/>
            <p:cNvCxnSpPr>
              <a:cxnSpLocks noChangeShapeType="1"/>
            </p:cNvCxnSpPr>
            <p:nvPr/>
          </p:nvCxnSpPr>
          <p:spPr bwMode="gray">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7" name="AutoShape 250"/>
            <p:cNvSpPr>
              <a:spLocks noChangeArrowheads="1"/>
            </p:cNvSpPr>
            <p:nvPr/>
          </p:nvSpPr>
          <p:spPr bwMode="gray">
            <a:xfrm>
              <a:off x="915" y="710"/>
              <a:ext cx="2686" cy="320"/>
            </a:xfrm>
            <a:prstGeom prst="leftRightArrow">
              <a:avLst>
                <a:gd name="adj1" fmla="val 100000"/>
                <a:gd name="adj2" fmla="val 0"/>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18288" anchor="b">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defRPr/>
              </a:pPr>
              <a:r>
                <a:rPr lang="en-US" altLang="en-US" sz="1600" b="1" dirty="0" smtClean="0">
                  <a:solidFill>
                    <a:srgbClr val="003896"/>
                  </a:solidFill>
                </a:rPr>
                <a:t>Title</a:t>
              </a:r>
            </a:p>
            <a:p>
              <a:pPr eaLnBrk="1" fontAlgn="base" hangingPunct="1">
                <a:spcBef>
                  <a:spcPct val="0"/>
                </a:spcBef>
                <a:spcAft>
                  <a:spcPct val="0"/>
                </a:spcAft>
                <a:defRPr/>
              </a:pPr>
              <a:r>
                <a:rPr lang="en-US" altLang="en-US" sz="1600" dirty="0" smtClean="0">
                  <a:solidFill>
                    <a:srgbClr val="808080"/>
                  </a:solidFill>
                </a:rPr>
                <a:t>Unit of measure</a:t>
              </a:r>
            </a:p>
          </p:txBody>
        </p:sp>
      </p:grpSp>
      <p:grpSp>
        <p:nvGrpSpPr>
          <p:cNvPr id="18" name="LegendBoxes" hidden="1"/>
          <p:cNvGrpSpPr>
            <a:grpSpLocks/>
          </p:cNvGrpSpPr>
          <p:nvPr/>
        </p:nvGrpSpPr>
        <p:grpSpPr bwMode="auto">
          <a:xfrm>
            <a:off x="8105775" y="1012825"/>
            <a:ext cx="779463" cy="1017588"/>
            <a:chOff x="4936" y="176"/>
            <a:chExt cx="481" cy="628"/>
          </a:xfrm>
        </p:grpSpPr>
        <p:sp>
          <p:nvSpPr>
            <p:cNvPr id="19" name="Legend1"/>
            <p:cNvSpPr>
              <a:spLocks noChangeArrowheads="1"/>
            </p:cNvSpPr>
            <p:nvPr/>
          </p:nvSpPr>
          <p:spPr bwMode="gray">
            <a:xfrm>
              <a:off x="5096" y="176"/>
              <a:ext cx="321" cy="1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buClr>
                  <a:srgbClr val="83725B"/>
                </a:buClr>
                <a:defRPr/>
              </a:pPr>
              <a:r>
                <a:rPr lang="en-US" altLang="en-US" sz="1200" dirty="0" smtClean="0">
                  <a:solidFill>
                    <a:srgbClr val="003896"/>
                  </a:solidFill>
                </a:rPr>
                <a:t>Legend</a:t>
              </a:r>
            </a:p>
          </p:txBody>
        </p:sp>
        <p:sp>
          <p:nvSpPr>
            <p:cNvPr id="20" name="LegendRectangle1"/>
            <p:cNvSpPr>
              <a:spLocks noChangeArrowheads="1"/>
            </p:cNvSpPr>
            <p:nvPr/>
          </p:nvSpPr>
          <p:spPr bwMode="gray">
            <a:xfrm>
              <a:off x="4936" y="183"/>
              <a:ext cx="104" cy="101"/>
            </a:xfrm>
            <a:prstGeom prst="rect">
              <a:avLst/>
            </a:prstGeom>
            <a:solidFill>
              <a:schemeClr val="accent1"/>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defRPr/>
              </a:pPr>
              <a:endParaRPr lang="en-US" altLang="en-US" sz="1600" dirty="0" smtClean="0">
                <a:solidFill>
                  <a:srgbClr val="003896"/>
                </a:solidFill>
              </a:endParaRPr>
            </a:p>
          </p:txBody>
        </p:sp>
        <p:sp>
          <p:nvSpPr>
            <p:cNvPr id="21" name="Legend2"/>
            <p:cNvSpPr>
              <a:spLocks noChangeArrowheads="1"/>
            </p:cNvSpPr>
            <p:nvPr/>
          </p:nvSpPr>
          <p:spPr bwMode="gray">
            <a:xfrm>
              <a:off x="5096" y="346"/>
              <a:ext cx="321" cy="1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buClr>
                  <a:srgbClr val="83725B"/>
                </a:buClr>
                <a:defRPr/>
              </a:pPr>
              <a:r>
                <a:rPr lang="en-US" altLang="en-US" sz="1200" dirty="0" smtClean="0">
                  <a:solidFill>
                    <a:srgbClr val="003896"/>
                  </a:solidFill>
                </a:rPr>
                <a:t>Legend</a:t>
              </a:r>
            </a:p>
          </p:txBody>
        </p:sp>
        <p:sp>
          <p:nvSpPr>
            <p:cNvPr id="22" name="LegendRectangle2"/>
            <p:cNvSpPr>
              <a:spLocks noChangeArrowheads="1"/>
            </p:cNvSpPr>
            <p:nvPr/>
          </p:nvSpPr>
          <p:spPr bwMode="gray">
            <a:xfrm>
              <a:off x="4936" y="353"/>
              <a:ext cx="104" cy="101"/>
            </a:xfrm>
            <a:prstGeom prst="rect">
              <a:avLst/>
            </a:prstGeom>
            <a:solidFill>
              <a:schemeClr val="accent2"/>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defRPr/>
              </a:pPr>
              <a:endParaRPr lang="en-US" altLang="en-US" sz="1600" dirty="0" smtClean="0">
                <a:solidFill>
                  <a:srgbClr val="003896"/>
                </a:solidFill>
              </a:endParaRPr>
            </a:p>
          </p:txBody>
        </p:sp>
        <p:sp>
          <p:nvSpPr>
            <p:cNvPr id="23" name="Legend3"/>
            <p:cNvSpPr>
              <a:spLocks noChangeArrowheads="1"/>
            </p:cNvSpPr>
            <p:nvPr/>
          </p:nvSpPr>
          <p:spPr bwMode="gray">
            <a:xfrm>
              <a:off x="5096" y="517"/>
              <a:ext cx="321" cy="1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buClr>
                  <a:srgbClr val="83725B"/>
                </a:buClr>
                <a:defRPr/>
              </a:pPr>
              <a:r>
                <a:rPr lang="en-US" altLang="en-US" sz="1200" dirty="0" smtClean="0">
                  <a:solidFill>
                    <a:srgbClr val="003896"/>
                  </a:solidFill>
                </a:rPr>
                <a:t>Legend</a:t>
              </a:r>
            </a:p>
          </p:txBody>
        </p:sp>
        <p:sp>
          <p:nvSpPr>
            <p:cNvPr id="24" name="LegendRectangle3"/>
            <p:cNvSpPr>
              <a:spLocks noChangeArrowheads="1"/>
            </p:cNvSpPr>
            <p:nvPr/>
          </p:nvSpPr>
          <p:spPr bwMode="gray">
            <a:xfrm>
              <a:off x="4936" y="524"/>
              <a:ext cx="104" cy="101"/>
            </a:xfrm>
            <a:prstGeom prst="rect">
              <a:avLst/>
            </a:prstGeom>
            <a:solidFill>
              <a:schemeClr val="hlink"/>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defRPr/>
              </a:pPr>
              <a:endParaRPr lang="en-US" altLang="en-US" sz="1600" dirty="0" smtClean="0">
                <a:solidFill>
                  <a:srgbClr val="003896"/>
                </a:solidFill>
              </a:endParaRPr>
            </a:p>
          </p:txBody>
        </p:sp>
        <p:sp>
          <p:nvSpPr>
            <p:cNvPr id="25" name="Legend4"/>
            <p:cNvSpPr>
              <a:spLocks noChangeArrowheads="1"/>
            </p:cNvSpPr>
            <p:nvPr/>
          </p:nvSpPr>
          <p:spPr bwMode="gray">
            <a:xfrm>
              <a:off x="5096" y="688"/>
              <a:ext cx="321" cy="1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buClr>
                  <a:srgbClr val="83725B"/>
                </a:buClr>
                <a:defRPr/>
              </a:pPr>
              <a:r>
                <a:rPr lang="en-US" altLang="en-US" sz="1200" dirty="0" smtClean="0">
                  <a:solidFill>
                    <a:srgbClr val="003896"/>
                  </a:solidFill>
                </a:rPr>
                <a:t>Legend</a:t>
              </a:r>
            </a:p>
          </p:txBody>
        </p:sp>
        <p:sp>
          <p:nvSpPr>
            <p:cNvPr id="26" name="LegendRectangle4"/>
            <p:cNvSpPr>
              <a:spLocks noChangeArrowheads="1"/>
            </p:cNvSpPr>
            <p:nvPr/>
          </p:nvSpPr>
          <p:spPr bwMode="gray">
            <a:xfrm>
              <a:off x="4936" y="695"/>
              <a:ext cx="104" cy="101"/>
            </a:xfrm>
            <a:prstGeom prst="rect">
              <a:avLst/>
            </a:prstGeom>
            <a:solidFill>
              <a:schemeClr val="folHlink"/>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defRPr/>
              </a:pPr>
              <a:endParaRPr lang="en-US" altLang="en-US" sz="1600" dirty="0" smtClean="0">
                <a:solidFill>
                  <a:srgbClr val="003896"/>
                </a:solidFill>
              </a:endParaRPr>
            </a:p>
          </p:txBody>
        </p:sp>
      </p:grpSp>
      <p:grpSp>
        <p:nvGrpSpPr>
          <p:cNvPr id="27" name="LegendLines" hidden="1"/>
          <p:cNvGrpSpPr>
            <a:grpSpLocks/>
          </p:cNvGrpSpPr>
          <p:nvPr/>
        </p:nvGrpSpPr>
        <p:grpSpPr bwMode="auto">
          <a:xfrm>
            <a:off x="7791450" y="1019175"/>
            <a:ext cx="1093788" cy="744538"/>
            <a:chOff x="4750" y="176"/>
            <a:chExt cx="675" cy="460"/>
          </a:xfrm>
        </p:grpSpPr>
        <p:sp>
          <p:nvSpPr>
            <p:cNvPr id="28" name="LineLegend1"/>
            <p:cNvSpPr>
              <a:spLocks noChangeShapeType="1"/>
            </p:cNvSpPr>
            <p:nvPr/>
          </p:nvSpPr>
          <p:spPr bwMode="gray">
            <a:xfrm>
              <a:off x="4750" y="233"/>
              <a:ext cx="288" cy="0"/>
            </a:xfrm>
            <a:prstGeom prst="line">
              <a:avLst/>
            </a:prstGeom>
            <a:noFill/>
            <a:ln w="28575">
              <a:solidFill>
                <a:schemeClr val="accent3"/>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fontAlgn="base">
                <a:spcBef>
                  <a:spcPct val="0"/>
                </a:spcBef>
                <a:spcAft>
                  <a:spcPct val="0"/>
                </a:spcAft>
                <a:defRPr/>
              </a:pPr>
              <a:endParaRPr lang="en-US" sz="1600" dirty="0">
                <a:solidFill>
                  <a:srgbClr val="003896"/>
                </a:solidFill>
                <a:cs typeface="Arial" pitchFamily="34" charset="0"/>
              </a:endParaRPr>
            </a:p>
          </p:txBody>
        </p:sp>
        <p:sp>
          <p:nvSpPr>
            <p:cNvPr id="29" name="LineLegend2"/>
            <p:cNvSpPr>
              <a:spLocks noChangeShapeType="1"/>
            </p:cNvSpPr>
            <p:nvPr/>
          </p:nvSpPr>
          <p:spPr bwMode="gray">
            <a:xfrm>
              <a:off x="4750" y="402"/>
              <a:ext cx="288"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fontAlgn="base">
                <a:spcBef>
                  <a:spcPct val="0"/>
                </a:spcBef>
                <a:spcAft>
                  <a:spcPct val="0"/>
                </a:spcAft>
                <a:defRPr/>
              </a:pPr>
              <a:endParaRPr lang="en-US" sz="1600" dirty="0">
                <a:solidFill>
                  <a:srgbClr val="003896"/>
                </a:solidFill>
                <a:cs typeface="Arial" pitchFamily="34" charset="0"/>
              </a:endParaRPr>
            </a:p>
          </p:txBody>
        </p:sp>
        <p:sp>
          <p:nvSpPr>
            <p:cNvPr id="30" name="LineLegend3"/>
            <p:cNvSpPr>
              <a:spLocks noChangeShapeType="1"/>
            </p:cNvSpPr>
            <p:nvPr/>
          </p:nvSpPr>
          <p:spPr bwMode="gray">
            <a:xfrm>
              <a:off x="4750" y="577"/>
              <a:ext cx="288"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fontAlgn="base">
                <a:spcBef>
                  <a:spcPct val="0"/>
                </a:spcBef>
                <a:spcAft>
                  <a:spcPct val="0"/>
                </a:spcAft>
                <a:defRPr/>
              </a:pPr>
              <a:endParaRPr lang="en-US" sz="1600" dirty="0">
                <a:solidFill>
                  <a:srgbClr val="003896"/>
                </a:solidFill>
                <a:cs typeface="Arial" pitchFamily="34" charset="0"/>
              </a:endParaRPr>
            </a:p>
          </p:txBody>
        </p:sp>
        <p:sp>
          <p:nvSpPr>
            <p:cNvPr id="31" name="Legend1"/>
            <p:cNvSpPr>
              <a:spLocks noChangeArrowheads="1"/>
            </p:cNvSpPr>
            <p:nvPr/>
          </p:nvSpPr>
          <p:spPr bwMode="gray">
            <a:xfrm>
              <a:off x="5104" y="176"/>
              <a:ext cx="321" cy="1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buClr>
                  <a:srgbClr val="83725B"/>
                </a:buClr>
                <a:defRPr/>
              </a:pPr>
              <a:r>
                <a:rPr lang="en-US" altLang="en-US" sz="1200" dirty="0" smtClean="0">
                  <a:solidFill>
                    <a:srgbClr val="003896"/>
                  </a:solidFill>
                </a:rPr>
                <a:t>Legend</a:t>
              </a:r>
            </a:p>
          </p:txBody>
        </p:sp>
        <p:sp>
          <p:nvSpPr>
            <p:cNvPr id="32" name="Legend2"/>
            <p:cNvSpPr>
              <a:spLocks noChangeArrowheads="1"/>
            </p:cNvSpPr>
            <p:nvPr/>
          </p:nvSpPr>
          <p:spPr bwMode="gray">
            <a:xfrm>
              <a:off x="5104" y="344"/>
              <a:ext cx="321" cy="12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buClr>
                  <a:srgbClr val="83725B"/>
                </a:buClr>
                <a:defRPr/>
              </a:pPr>
              <a:r>
                <a:rPr lang="en-US" altLang="en-US" sz="1200" dirty="0" smtClean="0">
                  <a:solidFill>
                    <a:srgbClr val="003896"/>
                  </a:solidFill>
                </a:rPr>
                <a:t>Legend</a:t>
              </a:r>
            </a:p>
          </p:txBody>
        </p:sp>
        <p:sp>
          <p:nvSpPr>
            <p:cNvPr id="33" name="Legend3"/>
            <p:cNvSpPr>
              <a:spLocks noChangeArrowheads="1"/>
            </p:cNvSpPr>
            <p:nvPr/>
          </p:nvSpPr>
          <p:spPr bwMode="gray">
            <a:xfrm>
              <a:off x="5104" y="520"/>
              <a:ext cx="321" cy="1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buClr>
                  <a:srgbClr val="83725B"/>
                </a:buClr>
                <a:defRPr/>
              </a:pPr>
              <a:r>
                <a:rPr lang="en-US" altLang="en-US" sz="1200" dirty="0" smtClean="0">
                  <a:solidFill>
                    <a:srgbClr val="003896"/>
                  </a:solidFill>
                </a:rPr>
                <a:t>Legend</a:t>
              </a:r>
            </a:p>
          </p:txBody>
        </p:sp>
      </p:grpSp>
      <p:grpSp>
        <p:nvGrpSpPr>
          <p:cNvPr id="34" name="McKSticker" hidden="1"/>
          <p:cNvGrpSpPr>
            <a:grpSpLocks/>
          </p:cNvGrpSpPr>
          <p:nvPr/>
        </p:nvGrpSpPr>
        <p:grpSpPr bwMode="auto">
          <a:xfrm>
            <a:off x="7796213" y="1025525"/>
            <a:ext cx="1089025" cy="215900"/>
            <a:chOff x="7673881" y="285750"/>
            <a:chExt cx="1066894" cy="212366"/>
          </a:xfrm>
        </p:grpSpPr>
        <p:sp>
          <p:nvSpPr>
            <p:cNvPr id="35" name="StickerRectangle"/>
            <p:cNvSpPr>
              <a:spLocks noChangeArrowheads="1"/>
            </p:cNvSpPr>
            <p:nvPr/>
          </p:nvSpPr>
          <p:spPr bwMode="gray">
            <a:xfrm>
              <a:off x="7673881" y="285750"/>
              <a:ext cx="1066894" cy="212366"/>
            </a:xfrm>
            <a:prstGeom prst="leftRightArrow">
              <a:avLst>
                <a:gd name="adj1" fmla="val 100000"/>
                <a:gd name="adj2" fmla="val 0"/>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27432" tIns="0" rIns="0" bIns="27432">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algn="r" eaLnBrk="1" fontAlgn="base" hangingPunct="1">
                <a:spcBef>
                  <a:spcPct val="0"/>
                </a:spcBef>
                <a:spcAft>
                  <a:spcPct val="0"/>
                </a:spcAft>
                <a:buClr>
                  <a:srgbClr val="83725B"/>
                </a:buClr>
                <a:defRPr/>
              </a:pPr>
              <a:r>
                <a:rPr lang="en-US" altLang="en-US" sz="1200" dirty="0" smtClean="0">
                  <a:solidFill>
                    <a:srgbClr val="808080"/>
                  </a:solidFill>
                </a:rPr>
                <a:t>PRELIMINARY</a:t>
              </a:r>
            </a:p>
          </p:txBody>
        </p:sp>
        <p:cxnSp>
          <p:nvCxnSpPr>
            <p:cNvPr id="36" name="AutoShape 31"/>
            <p:cNvCxnSpPr>
              <a:cxnSpLocks noChangeShapeType="1"/>
            </p:cNvCxnSpPr>
            <p:nvPr/>
          </p:nvCxnSpPr>
          <p:spPr bwMode="gray">
            <a:xfrm>
              <a:off x="7673881" y="285750"/>
              <a:ext cx="0" cy="212366"/>
            </a:xfrm>
            <a:prstGeom prst="straightConnector1">
              <a:avLst/>
            </a:prstGeom>
            <a:noFill/>
            <a:ln w="9525">
              <a:solidFill>
                <a:srgbClr val="808080"/>
              </a:solidFill>
              <a:round/>
              <a:headEnd/>
              <a:tailEnd/>
            </a:ln>
            <a:extLst>
              <a:ext uri="{909E8E84-426E-40DD-AFC4-6F175D3DCCD1}">
                <a14:hiddenFill xmlns:a14="http://schemas.microsoft.com/office/drawing/2010/main" xmlns="">
                  <a:noFill/>
                </a14:hiddenFill>
              </a:ext>
            </a:extLst>
          </p:spPr>
        </p:cxnSp>
        <p:cxnSp>
          <p:nvCxnSpPr>
            <p:cNvPr id="37" name="AutoShape 32"/>
            <p:cNvCxnSpPr>
              <a:cxnSpLocks noChangeShapeType="1"/>
            </p:cNvCxnSpPr>
            <p:nvPr/>
          </p:nvCxnSpPr>
          <p:spPr bwMode="gray">
            <a:xfrm>
              <a:off x="7673881" y="498116"/>
              <a:ext cx="1066894" cy="0"/>
            </a:xfrm>
            <a:prstGeom prst="straightConnector1">
              <a:avLst/>
            </a:prstGeom>
            <a:noFill/>
            <a:ln w="25400">
              <a:solidFill>
                <a:srgbClr val="808080"/>
              </a:solidFill>
              <a:round/>
              <a:headEnd/>
              <a:tailEnd/>
            </a:ln>
            <a:extLst>
              <a:ext uri="{909E8E84-426E-40DD-AFC4-6F175D3DCCD1}">
                <a14:hiddenFill xmlns:a14="http://schemas.microsoft.com/office/drawing/2010/main" xmlns="">
                  <a:noFill/>
                </a14:hiddenFill>
              </a:ext>
            </a:extLst>
          </p:spPr>
        </p:cxnSp>
      </p:grpSp>
      <p:grpSp>
        <p:nvGrpSpPr>
          <p:cNvPr id="38" name="LegendMoons" hidden="1"/>
          <p:cNvGrpSpPr>
            <a:grpSpLocks/>
          </p:cNvGrpSpPr>
          <p:nvPr/>
        </p:nvGrpSpPr>
        <p:grpSpPr bwMode="auto">
          <a:xfrm>
            <a:off x="8037513" y="1012825"/>
            <a:ext cx="847725" cy="1333500"/>
            <a:chOff x="6655594" y="273840"/>
            <a:chExt cx="830430" cy="1306516"/>
          </a:xfrm>
        </p:grpSpPr>
        <p:grpSp>
          <p:nvGrpSpPr>
            <p:cNvPr id="39" name="MoonLegend1"/>
            <p:cNvGrpSpPr>
              <a:grpSpLocks noChangeAspect="1"/>
            </p:cNvGrpSpPr>
            <p:nvPr>
              <p:custDataLst>
                <p:tags r:id="rId9"/>
              </p:custDataLst>
            </p:nvPr>
          </p:nvGrpSpPr>
          <p:grpSpPr bwMode="auto">
            <a:xfrm>
              <a:off x="6655594" y="273840"/>
              <a:ext cx="209550" cy="209551"/>
              <a:chOff x="4533" y="183"/>
              <a:chExt cx="144" cy="144"/>
            </a:xfrm>
          </p:grpSpPr>
          <p:sp>
            <p:nvSpPr>
              <p:cNvPr id="57" name="Oval 38"/>
              <p:cNvSpPr>
                <a:spLocks noChangeAspect="1" noChangeArrowheads="1"/>
              </p:cNvSpPr>
              <p:nvPr>
                <p:custDataLst>
                  <p:tags r:id="rId22"/>
                </p:custDataLst>
              </p:nvPr>
            </p:nvSpPr>
            <p:spPr bwMode="gray">
              <a:xfrm>
                <a:off x="4533" y="183"/>
                <a:ext cx="144" cy="144"/>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n-US" sz="1600" dirty="0">
                  <a:solidFill>
                    <a:srgbClr val="003896"/>
                  </a:solidFill>
                  <a:cs typeface="Arial" pitchFamily="34" charset="0"/>
                </a:endParaRPr>
              </a:p>
            </p:txBody>
          </p:sp>
          <p:sp>
            <p:nvSpPr>
              <p:cNvPr id="58" name="Arc 39"/>
              <p:cNvSpPr>
                <a:spLocks noChangeAspect="1"/>
              </p:cNvSpPr>
              <p:nvPr>
                <p:custDataLst>
                  <p:tags r:id="rId23"/>
                </p:custDataLst>
              </p:nvPr>
            </p:nvSpPr>
            <p:spPr bwMode="gray">
              <a:xfrm>
                <a:off x="4533" y="183"/>
                <a:ext cx="144" cy="144"/>
              </a:xfrm>
              <a:prstGeom prst="arc">
                <a:avLst>
                  <a:gd name="adj1" fmla="val 16200000"/>
                  <a:gd name="adj2" fmla="val 54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n-US" sz="1600" dirty="0">
                  <a:solidFill>
                    <a:srgbClr val="003896"/>
                  </a:solidFill>
                  <a:cs typeface="Arial" pitchFamily="34" charset="0"/>
                </a:endParaRPr>
              </a:p>
            </p:txBody>
          </p:sp>
        </p:grpSp>
        <p:grpSp>
          <p:nvGrpSpPr>
            <p:cNvPr id="40" name="MoonLegend2"/>
            <p:cNvGrpSpPr>
              <a:grpSpLocks noChangeAspect="1"/>
            </p:cNvGrpSpPr>
            <p:nvPr>
              <p:custDataLst>
                <p:tags r:id="rId10"/>
              </p:custDataLst>
            </p:nvPr>
          </p:nvGrpSpPr>
          <p:grpSpPr bwMode="auto">
            <a:xfrm>
              <a:off x="6655594" y="548081"/>
              <a:ext cx="209550" cy="209551"/>
              <a:chOff x="1694" y="2044"/>
              <a:chExt cx="160" cy="160"/>
            </a:xfrm>
          </p:grpSpPr>
          <p:sp>
            <p:nvSpPr>
              <p:cNvPr id="55" name="Oval 41"/>
              <p:cNvSpPr>
                <a:spLocks noChangeAspect="1" noChangeArrowheads="1"/>
              </p:cNvSpPr>
              <p:nvPr>
                <p:custDataLst>
                  <p:tags r:id="rId20"/>
                </p:custDataLst>
              </p:nvPr>
            </p:nvSpPr>
            <p:spPr bwMode="gray">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n-US" sz="1600" dirty="0">
                  <a:solidFill>
                    <a:srgbClr val="003896"/>
                  </a:solidFill>
                  <a:cs typeface="Arial" pitchFamily="34" charset="0"/>
                </a:endParaRPr>
              </a:p>
            </p:txBody>
          </p:sp>
          <p:sp>
            <p:nvSpPr>
              <p:cNvPr id="56" name="Arc 42"/>
              <p:cNvSpPr>
                <a:spLocks noChangeAspect="1"/>
              </p:cNvSpPr>
              <p:nvPr>
                <p:custDataLst>
                  <p:tags r:id="rId21"/>
                </p:custDataLst>
              </p:nvPr>
            </p:nvSpPr>
            <p:spPr bwMode="gray">
              <a:xfrm>
                <a:off x="1694" y="2044"/>
                <a:ext cx="160" cy="160"/>
              </a:xfrm>
              <a:prstGeom prst="arc">
                <a:avLst/>
              </a:prstGeom>
              <a:solidFill>
                <a:schemeClr val="folHlink"/>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n-US" sz="1600" dirty="0">
                  <a:solidFill>
                    <a:srgbClr val="003896"/>
                  </a:solidFill>
                  <a:cs typeface="Arial" pitchFamily="34" charset="0"/>
                </a:endParaRPr>
              </a:p>
            </p:txBody>
          </p:sp>
        </p:grpSp>
        <p:grpSp>
          <p:nvGrpSpPr>
            <p:cNvPr id="41" name="MoonLegend4"/>
            <p:cNvGrpSpPr>
              <a:grpSpLocks noChangeAspect="1"/>
            </p:cNvGrpSpPr>
            <p:nvPr>
              <p:custDataLst>
                <p:tags r:id="rId11"/>
              </p:custDataLst>
            </p:nvPr>
          </p:nvGrpSpPr>
          <p:grpSpPr bwMode="auto">
            <a:xfrm>
              <a:off x="6655594" y="1096563"/>
              <a:ext cx="209550" cy="209551"/>
              <a:chOff x="4495" y="1198"/>
              <a:chExt cx="160" cy="160"/>
            </a:xfrm>
          </p:grpSpPr>
          <p:sp>
            <p:nvSpPr>
              <p:cNvPr id="53" name="Oval 47"/>
              <p:cNvSpPr>
                <a:spLocks noChangeAspect="1" noChangeArrowheads="1"/>
              </p:cNvSpPr>
              <p:nvPr>
                <p:custDataLst>
                  <p:tags r:id="rId18"/>
                </p:custDataLst>
              </p:nvPr>
            </p:nvSpPr>
            <p:spPr bwMode="gray">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n-US" sz="1600" dirty="0">
                  <a:solidFill>
                    <a:srgbClr val="003896"/>
                  </a:solidFill>
                  <a:cs typeface="Arial" pitchFamily="34" charset="0"/>
                </a:endParaRPr>
              </a:p>
            </p:txBody>
          </p:sp>
          <p:sp>
            <p:nvSpPr>
              <p:cNvPr id="54" name="Arc 48"/>
              <p:cNvSpPr>
                <a:spLocks noChangeAspect="1"/>
              </p:cNvSpPr>
              <p:nvPr>
                <p:custDataLst>
                  <p:tags r:id="rId19"/>
                </p:custDataLst>
              </p:nvPr>
            </p:nvSpPr>
            <p:spPr bwMode="gray">
              <a:xfrm>
                <a:off x="4495" y="1198"/>
                <a:ext cx="160" cy="160"/>
              </a:xfrm>
              <a:prstGeom prst="arc">
                <a:avLst>
                  <a:gd name="adj1" fmla="val 16200000"/>
                  <a:gd name="adj2" fmla="val 108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n-US" sz="1600" dirty="0">
                  <a:solidFill>
                    <a:srgbClr val="003896"/>
                  </a:solidFill>
                  <a:cs typeface="Arial" pitchFamily="34" charset="0"/>
                </a:endParaRPr>
              </a:p>
            </p:txBody>
          </p:sp>
        </p:grpSp>
        <p:grpSp>
          <p:nvGrpSpPr>
            <p:cNvPr id="42" name="MoonLegend5"/>
            <p:cNvGrpSpPr>
              <a:grpSpLocks noChangeAspect="1"/>
            </p:cNvGrpSpPr>
            <p:nvPr>
              <p:custDataLst>
                <p:tags r:id="rId12"/>
              </p:custDataLst>
            </p:nvPr>
          </p:nvGrpSpPr>
          <p:grpSpPr bwMode="auto">
            <a:xfrm>
              <a:off x="6655594" y="1370805"/>
              <a:ext cx="209550" cy="209551"/>
              <a:chOff x="4495" y="1440"/>
              <a:chExt cx="160" cy="160"/>
            </a:xfrm>
          </p:grpSpPr>
          <p:sp>
            <p:nvSpPr>
              <p:cNvPr id="51" name="Oval 50"/>
              <p:cNvSpPr>
                <a:spLocks noChangeAspect="1" noChangeArrowheads="1"/>
              </p:cNvSpPr>
              <p:nvPr>
                <p:custDataLst>
                  <p:tags r:id="rId16"/>
                </p:custDataLst>
              </p:nvPr>
            </p:nvSpPr>
            <p:spPr bwMode="gray">
              <a:xfrm>
                <a:off x="4495" y="1440"/>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n-US" sz="1600" dirty="0">
                  <a:solidFill>
                    <a:srgbClr val="003896"/>
                  </a:solidFill>
                  <a:cs typeface="Arial" pitchFamily="34" charset="0"/>
                </a:endParaRPr>
              </a:p>
            </p:txBody>
          </p:sp>
          <p:sp>
            <p:nvSpPr>
              <p:cNvPr id="52" name="Oval 51"/>
              <p:cNvSpPr>
                <a:spLocks noChangeAspect="1" noChangeArrowheads="1"/>
              </p:cNvSpPr>
              <p:nvPr>
                <p:custDataLst>
                  <p:tags r:id="rId17"/>
                </p:custDataLst>
              </p:nvPr>
            </p:nvSpPr>
            <p:spPr bwMode="gray">
              <a:xfrm>
                <a:off x="4495" y="1440"/>
                <a:ext cx="160" cy="160"/>
              </a:xfrm>
              <a:prstGeom prst="arc">
                <a:avLst>
                  <a:gd name="adj1" fmla="val 16200000"/>
                  <a:gd name="adj2" fmla="val 162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n-US" sz="1600" dirty="0">
                  <a:solidFill>
                    <a:srgbClr val="003896"/>
                  </a:solidFill>
                  <a:cs typeface="Arial" pitchFamily="34" charset="0"/>
                </a:endParaRPr>
              </a:p>
            </p:txBody>
          </p:sp>
        </p:grpSp>
        <p:sp>
          <p:nvSpPr>
            <p:cNvPr id="43" name="Legend1"/>
            <p:cNvSpPr>
              <a:spLocks noChangeArrowheads="1"/>
            </p:cNvSpPr>
            <p:nvPr/>
          </p:nvSpPr>
          <p:spPr bwMode="gray">
            <a:xfrm>
              <a:off x="6975947" y="286283"/>
              <a:ext cx="510077" cy="18509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buClr>
                  <a:srgbClr val="83725B"/>
                </a:buClr>
                <a:defRPr/>
              </a:pPr>
              <a:r>
                <a:rPr lang="en-US" altLang="en-US" sz="1200" dirty="0" smtClean="0">
                  <a:solidFill>
                    <a:srgbClr val="003896"/>
                  </a:solidFill>
                </a:rPr>
                <a:t>Legend</a:t>
              </a:r>
            </a:p>
          </p:txBody>
        </p:sp>
        <p:sp>
          <p:nvSpPr>
            <p:cNvPr id="44" name="Legend2"/>
            <p:cNvSpPr>
              <a:spLocks noChangeArrowheads="1"/>
            </p:cNvSpPr>
            <p:nvPr/>
          </p:nvSpPr>
          <p:spPr bwMode="gray">
            <a:xfrm>
              <a:off x="6975947" y="561585"/>
              <a:ext cx="510077" cy="18353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buClr>
                  <a:srgbClr val="83725B"/>
                </a:buClr>
                <a:defRPr/>
              </a:pPr>
              <a:r>
                <a:rPr lang="en-US" altLang="en-US" sz="1200" dirty="0" smtClean="0">
                  <a:solidFill>
                    <a:srgbClr val="003896"/>
                  </a:solidFill>
                </a:rPr>
                <a:t>Legend</a:t>
              </a:r>
            </a:p>
          </p:txBody>
        </p:sp>
        <p:sp>
          <p:nvSpPr>
            <p:cNvPr id="45" name="Legend3"/>
            <p:cNvSpPr>
              <a:spLocks noChangeArrowheads="1"/>
            </p:cNvSpPr>
            <p:nvPr/>
          </p:nvSpPr>
          <p:spPr bwMode="gray">
            <a:xfrm>
              <a:off x="6975947" y="835331"/>
              <a:ext cx="510077" cy="18508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buClr>
                  <a:srgbClr val="83725B"/>
                </a:buClr>
                <a:defRPr/>
              </a:pPr>
              <a:r>
                <a:rPr lang="en-US" altLang="en-US" sz="1200" dirty="0" smtClean="0">
                  <a:solidFill>
                    <a:srgbClr val="003896"/>
                  </a:solidFill>
                </a:rPr>
                <a:t>Legend</a:t>
              </a:r>
            </a:p>
          </p:txBody>
        </p:sp>
        <p:sp>
          <p:nvSpPr>
            <p:cNvPr id="46" name="Legend4"/>
            <p:cNvSpPr>
              <a:spLocks noChangeArrowheads="1"/>
            </p:cNvSpPr>
            <p:nvPr/>
          </p:nvSpPr>
          <p:spPr bwMode="gray">
            <a:xfrm>
              <a:off x="6975947" y="1107522"/>
              <a:ext cx="510077" cy="18509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buClr>
                  <a:srgbClr val="83725B"/>
                </a:buClr>
                <a:defRPr/>
              </a:pPr>
              <a:r>
                <a:rPr lang="en-US" altLang="en-US" sz="1200" dirty="0" smtClean="0">
                  <a:solidFill>
                    <a:srgbClr val="003896"/>
                  </a:solidFill>
                </a:rPr>
                <a:t>Legend</a:t>
              </a:r>
            </a:p>
          </p:txBody>
        </p:sp>
        <p:sp>
          <p:nvSpPr>
            <p:cNvPr id="47" name="Legend5"/>
            <p:cNvSpPr>
              <a:spLocks noChangeArrowheads="1"/>
            </p:cNvSpPr>
            <p:nvPr/>
          </p:nvSpPr>
          <p:spPr bwMode="gray">
            <a:xfrm>
              <a:off x="6975947" y="1382824"/>
              <a:ext cx="510077" cy="18508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buClr>
                  <a:srgbClr val="83725B"/>
                </a:buClr>
                <a:defRPr/>
              </a:pPr>
              <a:r>
                <a:rPr lang="en-US" altLang="en-US" sz="1200" dirty="0" smtClean="0">
                  <a:solidFill>
                    <a:srgbClr val="003896"/>
                  </a:solidFill>
                </a:rPr>
                <a:t>Legend</a:t>
              </a:r>
            </a:p>
          </p:txBody>
        </p:sp>
        <p:grpSp>
          <p:nvGrpSpPr>
            <p:cNvPr id="48" name="MoonLegend3"/>
            <p:cNvGrpSpPr>
              <a:grpSpLocks noChangeAspect="1"/>
            </p:cNvGrpSpPr>
            <p:nvPr>
              <p:custDataLst>
                <p:tags r:id="rId13"/>
              </p:custDataLst>
            </p:nvPr>
          </p:nvGrpSpPr>
          <p:grpSpPr bwMode="auto">
            <a:xfrm>
              <a:off x="6655594" y="822322"/>
              <a:ext cx="209550" cy="209551"/>
              <a:chOff x="4495" y="1198"/>
              <a:chExt cx="160" cy="160"/>
            </a:xfrm>
          </p:grpSpPr>
          <p:sp>
            <p:nvSpPr>
              <p:cNvPr id="49" name="Oval 47"/>
              <p:cNvSpPr>
                <a:spLocks noChangeAspect="1" noChangeArrowheads="1"/>
              </p:cNvSpPr>
              <p:nvPr>
                <p:custDataLst>
                  <p:tags r:id="rId14"/>
                </p:custDataLst>
              </p:nvPr>
            </p:nvSpPr>
            <p:spPr bwMode="gray">
              <a:xfrm>
                <a:off x="4495" y="1198"/>
                <a:ext cx="160" cy="156"/>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n-US" sz="1600" dirty="0">
                  <a:solidFill>
                    <a:srgbClr val="003896"/>
                  </a:solidFill>
                  <a:cs typeface="Arial" pitchFamily="34" charset="0"/>
                </a:endParaRPr>
              </a:p>
            </p:txBody>
          </p:sp>
          <p:sp>
            <p:nvSpPr>
              <p:cNvPr id="50" name="Arc 48"/>
              <p:cNvSpPr>
                <a:spLocks noChangeAspect="1"/>
              </p:cNvSpPr>
              <p:nvPr>
                <p:custDataLst>
                  <p:tags r:id="rId15"/>
                </p:custDataLst>
              </p:nvPr>
            </p:nvSpPr>
            <p:spPr bwMode="gray">
              <a:xfrm>
                <a:off x="4495" y="1198"/>
                <a:ext cx="160" cy="156"/>
              </a:xfrm>
              <a:prstGeom prst="arc">
                <a:avLst>
                  <a:gd name="adj1" fmla="val 16200000"/>
                  <a:gd name="adj2" fmla="val 54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n-US" sz="1600" dirty="0">
                  <a:solidFill>
                    <a:srgbClr val="003896"/>
                  </a:solidFill>
                  <a:cs typeface="Arial" pitchFamily="34" charset="0"/>
                </a:endParaRPr>
              </a:p>
            </p:txBody>
          </p:sp>
        </p:grpSp>
      </p:grpSp>
      <p:sp>
        <p:nvSpPr>
          <p:cNvPr id="3" name="Content Placeholder 2"/>
          <p:cNvSpPr>
            <a:spLocks noGrp="1"/>
          </p:cNvSpPr>
          <p:nvPr>
            <p:ph idx="1"/>
          </p:nvPr>
        </p:nvSpPr>
        <p:spPr>
          <a:xfrm>
            <a:off x="436563" y="1436688"/>
            <a:ext cx="8378825" cy="50450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dirty="0"/>
          </a:p>
        </p:txBody>
      </p:sp>
      <p:sp>
        <p:nvSpPr>
          <p:cNvPr id="7" name="Title 6"/>
          <p:cNvSpPr>
            <a:spLocks noGrp="1"/>
          </p:cNvSpPr>
          <p:nvPr>
            <p:ph type="title"/>
          </p:nvPr>
        </p:nvSpPr>
        <p:spPr>
          <a:xfrm>
            <a:off x="436563" y="166688"/>
            <a:ext cx="6519862" cy="666750"/>
          </a:xfrm>
        </p:spPr>
        <p:txBody>
          <a:bodyPr/>
          <a:lstStyle/>
          <a:p>
            <a:r>
              <a:rPr lang="en-US" smtClean="0"/>
              <a:t>Click to edit Master title style</a:t>
            </a:r>
            <a:endParaRPr lang="en-GB"/>
          </a:p>
        </p:txBody>
      </p:sp>
      <p:sp>
        <p:nvSpPr>
          <p:cNvPr id="14" name="Text Placeholder 13"/>
          <p:cNvSpPr>
            <a:spLocks noGrp="1"/>
          </p:cNvSpPr>
          <p:nvPr>
            <p:ph type="body" sz="quarter" idx="12"/>
          </p:nvPr>
        </p:nvSpPr>
        <p:spPr>
          <a:xfrm>
            <a:off x="436563" y="6482836"/>
            <a:ext cx="528991" cy="258532"/>
          </a:xfrm>
        </p:spPr>
        <p:txBody>
          <a:bodyPr wrap="none" anchor="b"/>
          <a:lstStyle>
            <a:lvl1pPr marL="0" indent="0">
              <a:buNone/>
              <a:defRPr sz="1200"/>
            </a:lvl1pPr>
            <a:lvl5pPr>
              <a:defRPr/>
            </a:lvl5pPr>
          </a:lstStyle>
          <a:p>
            <a:pPr lvl="0"/>
            <a:r>
              <a:rPr lang="en-US" smtClean="0"/>
              <a:t>Click to edit Master text styles</a:t>
            </a:r>
          </a:p>
        </p:txBody>
      </p:sp>
      <p:sp>
        <p:nvSpPr>
          <p:cNvPr id="59" name="Slide Number Placeholder 1"/>
          <p:cNvSpPr>
            <a:spLocks noGrp="1"/>
          </p:cNvSpPr>
          <p:nvPr>
            <p:ph type="sldNum" sz="quarter" idx="13"/>
            <p:custDataLst>
              <p:tags r:id="rId8"/>
            </p:custDataLst>
          </p:nvPr>
        </p:nvSpPr>
        <p:spPr>
          <a:xfrm>
            <a:off x="8724900" y="6565900"/>
            <a:ext cx="160338" cy="157163"/>
          </a:xfrm>
          <a:prstGeom prst="rect">
            <a:avLst/>
          </a:prstGeom>
        </p:spPr>
        <p:txBody>
          <a:bodyPr/>
          <a:lstStyle>
            <a:lvl1pPr algn="r">
              <a:defRPr lang="en-US" sz="1000" kern="1200" baseline="0">
                <a:solidFill>
                  <a:srgbClr val="83725B"/>
                </a:solidFill>
                <a:latin typeface="+mn-lt"/>
                <a:ea typeface="+mn-ea"/>
                <a:cs typeface="+mn-cs"/>
              </a:defRPr>
            </a:lvl1pPr>
          </a:lstStyle>
          <a:p>
            <a:pPr>
              <a:defRPr/>
            </a:pPr>
            <a:fld id="{124E6C25-F7D5-4BEA-8D47-9803212E4460}" type="slidenum">
              <a:rPr lang="en-GB"/>
              <a:pPr>
                <a:defRPr/>
              </a:pPr>
              <a:t>‹#›</a:t>
            </a:fld>
            <a:endParaRPr lang="en-GB" dirty="0"/>
          </a:p>
        </p:txBody>
      </p:sp>
    </p:spTree>
    <p:extLst>
      <p:ext uri="{BB962C8B-B14F-4D97-AF65-F5344CB8AC3E}">
        <p14:creationId xmlns:p14="http://schemas.microsoft.com/office/powerpoint/2010/main" xmlns="" val="3031912439"/>
      </p:ext>
    </p:extLst>
  </p:cSld>
  <p:clrMapOvr>
    <a:masterClrMapping/>
  </p:clrMapOvr>
  <p:transition spd="slow">
    <p:fade/>
  </p:transition>
  <p:timing>
    <p:tnLst>
      <p:par>
        <p:cTn id="1" dur="indefinite" restart="never" nodeType="tmRoot"/>
      </p:par>
    </p:tnLst>
  </p:timing>
</p:sldLayout>
</file>

<file path=ppt/slideLayouts/slideLayout187.xml><?xml version="1.0" encoding="utf-8"?>
<p:sldLayout xmlns:a="http://schemas.openxmlformats.org/drawingml/2006/main" xmlns:r="http://schemas.openxmlformats.org/officeDocument/2006/relationships" xmlns:p="http://schemas.openxmlformats.org/presentationml/2006/main" showMasterSp="0" userDrawn="1">
  <p:cSld name="5_Title and Content">
    <p:spTree>
      <p:nvGrpSpPr>
        <p:cNvPr id="1" name=""/>
        <p:cNvGrpSpPr/>
        <p:nvPr/>
      </p:nvGrpSpPr>
      <p:grpSpPr>
        <a:xfrm>
          <a:off x="0" y="0"/>
          <a:ext cx="0" cy="0"/>
          <a:chOff x="0" y="0"/>
          <a:chExt cx="0" cy="0"/>
        </a:xfrm>
      </p:grpSpPr>
      <p:graphicFrame>
        <p:nvGraphicFramePr>
          <p:cNvPr id="5" name="Object 1" hidden="1"/>
          <p:cNvGraphicFramePr>
            <a:graphicFrameLocks noChangeAspect="1"/>
          </p:cNvGraphicFramePr>
          <p:nvPr>
            <p:extLst/>
          </p:nvPr>
        </p:nvGraphicFramePr>
        <p:xfrm>
          <a:off x="0" y="0"/>
          <a:ext cx="161925" cy="161925"/>
        </p:xfrm>
        <a:graphic>
          <a:graphicData uri="http://schemas.openxmlformats.org/presentationml/2006/ole">
            <p:oleObj spid="_x0000_s73877" name="think-cell Slide" r:id="rId25" imgW="360" imgH="360" progId="">
              <p:embed/>
            </p:oleObj>
          </a:graphicData>
        </a:graphic>
      </p:graphicFrame>
      <p:pic>
        <p:nvPicPr>
          <p:cNvPr id="6" name="Picture 140"/>
          <p:cNvPicPr preferRelativeResize="0">
            <a:picLocks noChangeArrowheads="1"/>
          </p:cNvPicPr>
          <p:nvPr>
            <p:custDataLst>
              <p:tags r:id="rId2"/>
            </p:custDataLst>
          </p:nvPr>
        </p:nvPicPr>
        <p:blipFill>
          <a:blip r:embed="rId26" cstate="email">
            <a:extLst>
              <a:ext uri="{28A0092B-C50C-407E-A947-70E740481C1C}">
                <a14:useLocalDpi xmlns:a14="http://schemas.microsoft.com/office/drawing/2010/main" xmlns=""/>
              </a:ext>
            </a:extLst>
          </a:blip>
          <a:srcRect/>
          <a:stretch>
            <a:fillRect/>
          </a:stretch>
        </p:blipFill>
        <p:spPr bwMode="gray">
          <a:xfrm>
            <a:off x="7712075" y="338138"/>
            <a:ext cx="1173163" cy="2936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9050">
                <a:solidFill>
                  <a:srgbClr val="000000"/>
                </a:solidFill>
                <a:miter lim="800000"/>
                <a:headEnd/>
                <a:tailEnd/>
              </a14:hiddenLine>
            </a:ext>
          </a:extLst>
        </p:spPr>
      </p:pic>
      <p:pic>
        <p:nvPicPr>
          <p:cNvPr id="8" name="Picture 142"/>
          <p:cNvPicPr preferRelativeResize="0">
            <a:picLocks noChangeArrowheads="1"/>
          </p:cNvPicPr>
          <p:nvPr>
            <p:custDataLst>
              <p:tags r:id="rId3"/>
            </p:custDataLst>
          </p:nvPr>
        </p:nvPicPr>
        <p:blipFill>
          <a:blip r:embed="rId27" cstate="print">
            <a:extLst>
              <a:ext uri="{28A0092B-C50C-407E-A947-70E740481C1C}">
                <a14:useLocalDpi xmlns:a14="http://schemas.microsoft.com/office/drawing/2010/main" xmlns=""/>
              </a:ext>
            </a:extLst>
          </a:blip>
          <a:srcRect/>
          <a:stretch>
            <a:fillRect/>
          </a:stretch>
        </p:blipFill>
        <p:spPr bwMode="gray">
          <a:xfrm>
            <a:off x="0" y="0"/>
            <a:ext cx="7591425" cy="969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9050">
                <a:solidFill>
                  <a:srgbClr val="000000"/>
                </a:solidFill>
                <a:miter lim="800000"/>
                <a:headEnd/>
                <a:tailEnd/>
              </a14:hiddenLine>
            </a:ext>
          </a:extLst>
        </p:spPr>
      </p:pic>
      <p:sp>
        <p:nvSpPr>
          <p:cNvPr id="9" name="McK 1. On-page tracker" hidden="1"/>
          <p:cNvSpPr>
            <a:spLocks noChangeArrowheads="1"/>
          </p:cNvSpPr>
          <p:nvPr>
            <p:custDataLst>
              <p:tags r:id="rId4"/>
            </p:custDataLst>
          </p:nvPr>
        </p:nvSpPr>
        <p:spPr bwMode="gray">
          <a:xfrm>
            <a:off x="122238" y="26988"/>
            <a:ext cx="876300" cy="2206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en-US" altLang="en-US" sz="1400" dirty="0" smtClean="0">
                <a:solidFill>
                  <a:srgbClr val="FFFFFF"/>
                </a:solidFill>
              </a:rPr>
              <a:t>TRACKER</a:t>
            </a:r>
          </a:p>
        </p:txBody>
      </p:sp>
      <p:sp>
        <p:nvSpPr>
          <p:cNvPr id="10" name="McK 3. Unit of measure" hidden="1"/>
          <p:cNvSpPr txBox="1">
            <a:spLocks noChangeArrowheads="1"/>
          </p:cNvSpPr>
          <p:nvPr>
            <p:custDataLst>
              <p:tags r:id="rId5"/>
            </p:custDataLst>
          </p:nvPr>
        </p:nvSpPr>
        <p:spPr bwMode="gray">
          <a:xfrm>
            <a:off x="122238" y="973138"/>
            <a:ext cx="4395787" cy="2508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defRPr/>
            </a:pPr>
            <a:r>
              <a:rPr lang="en-US" sz="1600" dirty="0" smtClean="0">
                <a:solidFill>
                  <a:srgbClr val="808080"/>
                </a:solidFill>
                <a:latin typeface="Arial"/>
                <a:cs typeface="Arial" pitchFamily="34" charset="0"/>
              </a:rPr>
              <a:t>Unit of measure</a:t>
            </a:r>
          </a:p>
        </p:txBody>
      </p:sp>
      <p:grpSp>
        <p:nvGrpSpPr>
          <p:cNvPr id="11" name="McK Slide Elements" hidden="1"/>
          <p:cNvGrpSpPr>
            <a:grpSpLocks/>
          </p:cNvGrpSpPr>
          <p:nvPr>
            <p:custDataLst>
              <p:tags r:id="rId6"/>
            </p:custDataLst>
          </p:nvPr>
        </p:nvGrpSpPr>
        <p:grpSpPr bwMode="auto">
          <a:xfrm>
            <a:off x="122238" y="6367463"/>
            <a:ext cx="8721725" cy="357187"/>
            <a:chOff x="75" y="3931"/>
            <a:chExt cx="5385" cy="220"/>
          </a:xfrm>
        </p:grpSpPr>
        <p:sp>
          <p:nvSpPr>
            <p:cNvPr id="12" name="McK 4. Footnote"/>
            <p:cNvSpPr txBox="1">
              <a:spLocks noChangeArrowheads="1"/>
            </p:cNvSpPr>
            <p:nvPr/>
          </p:nvSpPr>
          <p:spPr bwMode="gray">
            <a:xfrm>
              <a:off x="75" y="3931"/>
              <a:ext cx="5385" cy="9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defRPr/>
              </a:pPr>
              <a:r>
                <a:rPr lang="en-US" sz="1000" dirty="0" smtClean="0">
                  <a:solidFill>
                    <a:srgbClr val="003896"/>
                  </a:solidFill>
                  <a:latin typeface="Arial"/>
                  <a:cs typeface="Arial" pitchFamily="34" charset="0"/>
                </a:rPr>
                <a:t>1 Footnote</a:t>
              </a:r>
            </a:p>
          </p:txBody>
        </p:sp>
        <p:sp>
          <p:nvSpPr>
            <p:cNvPr id="13" name="McK 5. Source"/>
            <p:cNvSpPr>
              <a:spLocks noChangeArrowheads="1"/>
            </p:cNvSpPr>
            <p:nvPr/>
          </p:nvSpPr>
          <p:spPr bwMode="gray">
            <a:xfrm>
              <a:off x="75" y="4054"/>
              <a:ext cx="5118" cy="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ctr">
              <a:spAutoFit/>
            </a:bodyPr>
            <a:lstStyle>
              <a:lvl1pPr marL="474663" indent="-474663" defTabSz="912813" eaLnBrk="0" hangingPunct="0">
                <a:tabLst>
                  <a:tab pos="473075" algn="l"/>
                </a:tabLst>
                <a:defRPr>
                  <a:solidFill>
                    <a:schemeClr val="tx1"/>
                  </a:solidFill>
                  <a:latin typeface="Arial" pitchFamily="34" charset="0"/>
                  <a:cs typeface="Arial" pitchFamily="34" charset="0"/>
                </a:defRPr>
              </a:lvl1pPr>
              <a:lvl2pPr marL="742950" indent="-285750" defTabSz="912813" eaLnBrk="0" hangingPunct="0">
                <a:tabLst>
                  <a:tab pos="473075" algn="l"/>
                </a:tabLst>
                <a:defRPr>
                  <a:solidFill>
                    <a:schemeClr val="tx1"/>
                  </a:solidFill>
                  <a:latin typeface="Arial" pitchFamily="34" charset="0"/>
                  <a:cs typeface="Arial" pitchFamily="34" charset="0"/>
                </a:defRPr>
              </a:lvl2pPr>
              <a:lvl3pPr marL="1143000" indent="-228600" defTabSz="912813" eaLnBrk="0" hangingPunct="0">
                <a:tabLst>
                  <a:tab pos="473075" algn="l"/>
                </a:tabLst>
                <a:defRPr>
                  <a:solidFill>
                    <a:schemeClr val="tx1"/>
                  </a:solidFill>
                  <a:latin typeface="Arial" pitchFamily="34" charset="0"/>
                  <a:cs typeface="Arial" pitchFamily="34" charset="0"/>
                </a:defRPr>
              </a:lvl3pPr>
              <a:lvl4pPr marL="1600200" indent="-228600" defTabSz="912813" eaLnBrk="0" hangingPunct="0">
                <a:tabLst>
                  <a:tab pos="473075" algn="l"/>
                </a:tabLst>
                <a:defRPr>
                  <a:solidFill>
                    <a:schemeClr val="tx1"/>
                  </a:solidFill>
                  <a:latin typeface="Arial" pitchFamily="34" charset="0"/>
                  <a:cs typeface="Arial" pitchFamily="34" charset="0"/>
                </a:defRPr>
              </a:lvl4pPr>
              <a:lvl5pPr marL="2057400" indent="-228600" defTabSz="912813" eaLnBrk="0" hangingPunct="0">
                <a:tabLst>
                  <a:tab pos="473075" algn="l"/>
                </a:tabLst>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tabLst>
                  <a:tab pos="473075" algn="l"/>
                </a:tabLs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tabLst>
                  <a:tab pos="473075" algn="l"/>
                </a:tabLs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tabLst>
                  <a:tab pos="473075" algn="l"/>
                </a:tabLs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tabLst>
                  <a:tab pos="473075" algn="l"/>
                </a:tabLst>
                <a:defRPr>
                  <a:solidFill>
                    <a:schemeClr val="tx1"/>
                  </a:solidFill>
                  <a:latin typeface="Arial" pitchFamily="34" charset="0"/>
                  <a:cs typeface="Arial" pitchFamily="34" charset="0"/>
                </a:defRPr>
              </a:lvl9pPr>
            </a:lstStyle>
            <a:p>
              <a:pPr eaLnBrk="1" hangingPunct="1">
                <a:defRPr/>
              </a:pPr>
              <a:r>
                <a:rPr lang="en-US" altLang="en-US" sz="1000" dirty="0" smtClean="0">
                  <a:solidFill>
                    <a:srgbClr val="003896"/>
                  </a:solidFill>
                </a:rPr>
                <a:t>Source: Source</a:t>
              </a:r>
            </a:p>
          </p:txBody>
        </p:sp>
      </p:grpSp>
      <p:grpSp>
        <p:nvGrpSpPr>
          <p:cNvPr id="15" name="ACET" hidden="1"/>
          <p:cNvGrpSpPr>
            <a:grpSpLocks/>
          </p:cNvGrpSpPr>
          <p:nvPr>
            <p:custDataLst>
              <p:tags r:id="rId7"/>
            </p:custDataLst>
          </p:nvPr>
        </p:nvGrpSpPr>
        <p:grpSpPr bwMode="auto">
          <a:xfrm>
            <a:off x="1482725" y="2043113"/>
            <a:ext cx="4349750" cy="519112"/>
            <a:chOff x="915" y="710"/>
            <a:chExt cx="2686" cy="320"/>
          </a:xfrm>
        </p:grpSpPr>
        <p:cxnSp>
          <p:nvCxnSpPr>
            <p:cNvPr id="16" name="AutoShape 249"/>
            <p:cNvCxnSpPr>
              <a:cxnSpLocks noChangeShapeType="1"/>
            </p:cNvCxnSpPr>
            <p:nvPr/>
          </p:nvCxnSpPr>
          <p:spPr bwMode="gray">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7" name="AutoShape 250"/>
            <p:cNvSpPr>
              <a:spLocks noChangeArrowheads="1"/>
            </p:cNvSpPr>
            <p:nvPr/>
          </p:nvSpPr>
          <p:spPr bwMode="gray">
            <a:xfrm>
              <a:off x="915" y="710"/>
              <a:ext cx="2686" cy="320"/>
            </a:xfrm>
            <a:prstGeom prst="leftRightArrow">
              <a:avLst>
                <a:gd name="adj1" fmla="val 100000"/>
                <a:gd name="adj2" fmla="val 0"/>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18288" anchor="b">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en-US" altLang="en-US" sz="1600" b="1" dirty="0" smtClean="0">
                  <a:solidFill>
                    <a:srgbClr val="003896"/>
                  </a:solidFill>
                </a:rPr>
                <a:t>Title</a:t>
              </a:r>
            </a:p>
            <a:p>
              <a:pPr eaLnBrk="1" hangingPunct="1">
                <a:defRPr/>
              </a:pPr>
              <a:r>
                <a:rPr lang="en-US" altLang="en-US" sz="1600" dirty="0" smtClean="0">
                  <a:solidFill>
                    <a:srgbClr val="808080"/>
                  </a:solidFill>
                </a:rPr>
                <a:t>Unit of measure</a:t>
              </a:r>
            </a:p>
          </p:txBody>
        </p:sp>
      </p:grpSp>
      <p:grpSp>
        <p:nvGrpSpPr>
          <p:cNvPr id="18" name="LegendBoxes" hidden="1"/>
          <p:cNvGrpSpPr>
            <a:grpSpLocks/>
          </p:cNvGrpSpPr>
          <p:nvPr/>
        </p:nvGrpSpPr>
        <p:grpSpPr bwMode="auto">
          <a:xfrm>
            <a:off x="8105775" y="1012825"/>
            <a:ext cx="779463" cy="1017588"/>
            <a:chOff x="4936" y="176"/>
            <a:chExt cx="481" cy="628"/>
          </a:xfrm>
        </p:grpSpPr>
        <p:sp>
          <p:nvSpPr>
            <p:cNvPr id="19" name="Legend1"/>
            <p:cNvSpPr>
              <a:spLocks noChangeArrowheads="1"/>
            </p:cNvSpPr>
            <p:nvPr/>
          </p:nvSpPr>
          <p:spPr bwMode="gray">
            <a:xfrm>
              <a:off x="5096" y="176"/>
              <a:ext cx="321" cy="1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buClr>
                  <a:srgbClr val="83725B"/>
                </a:buClr>
                <a:defRPr/>
              </a:pPr>
              <a:r>
                <a:rPr lang="en-US" altLang="en-US" sz="1200" dirty="0" smtClean="0">
                  <a:solidFill>
                    <a:srgbClr val="003896"/>
                  </a:solidFill>
                </a:rPr>
                <a:t>Legend</a:t>
              </a:r>
            </a:p>
          </p:txBody>
        </p:sp>
        <p:sp>
          <p:nvSpPr>
            <p:cNvPr id="20" name="LegendRectangle1"/>
            <p:cNvSpPr>
              <a:spLocks noChangeArrowheads="1"/>
            </p:cNvSpPr>
            <p:nvPr/>
          </p:nvSpPr>
          <p:spPr bwMode="gray">
            <a:xfrm>
              <a:off x="4936" y="183"/>
              <a:ext cx="104" cy="101"/>
            </a:xfrm>
            <a:prstGeom prst="rect">
              <a:avLst/>
            </a:prstGeom>
            <a:solidFill>
              <a:schemeClr val="accent1"/>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z="1600" dirty="0" smtClean="0">
                <a:solidFill>
                  <a:srgbClr val="003896"/>
                </a:solidFill>
              </a:endParaRPr>
            </a:p>
          </p:txBody>
        </p:sp>
        <p:sp>
          <p:nvSpPr>
            <p:cNvPr id="21" name="Legend2"/>
            <p:cNvSpPr>
              <a:spLocks noChangeArrowheads="1"/>
            </p:cNvSpPr>
            <p:nvPr/>
          </p:nvSpPr>
          <p:spPr bwMode="gray">
            <a:xfrm>
              <a:off x="5096" y="346"/>
              <a:ext cx="321" cy="1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buClr>
                  <a:srgbClr val="83725B"/>
                </a:buClr>
                <a:defRPr/>
              </a:pPr>
              <a:r>
                <a:rPr lang="en-US" altLang="en-US" sz="1200" dirty="0" smtClean="0">
                  <a:solidFill>
                    <a:srgbClr val="003896"/>
                  </a:solidFill>
                </a:rPr>
                <a:t>Legend</a:t>
              </a:r>
            </a:p>
          </p:txBody>
        </p:sp>
        <p:sp>
          <p:nvSpPr>
            <p:cNvPr id="22" name="LegendRectangle2"/>
            <p:cNvSpPr>
              <a:spLocks noChangeArrowheads="1"/>
            </p:cNvSpPr>
            <p:nvPr/>
          </p:nvSpPr>
          <p:spPr bwMode="gray">
            <a:xfrm>
              <a:off x="4936" y="353"/>
              <a:ext cx="104" cy="101"/>
            </a:xfrm>
            <a:prstGeom prst="rect">
              <a:avLst/>
            </a:prstGeom>
            <a:solidFill>
              <a:schemeClr val="accent2"/>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z="1600" dirty="0" smtClean="0">
                <a:solidFill>
                  <a:srgbClr val="003896"/>
                </a:solidFill>
              </a:endParaRPr>
            </a:p>
          </p:txBody>
        </p:sp>
        <p:sp>
          <p:nvSpPr>
            <p:cNvPr id="23" name="Legend3"/>
            <p:cNvSpPr>
              <a:spLocks noChangeArrowheads="1"/>
            </p:cNvSpPr>
            <p:nvPr/>
          </p:nvSpPr>
          <p:spPr bwMode="gray">
            <a:xfrm>
              <a:off x="5096" y="517"/>
              <a:ext cx="321" cy="1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buClr>
                  <a:srgbClr val="83725B"/>
                </a:buClr>
                <a:defRPr/>
              </a:pPr>
              <a:r>
                <a:rPr lang="en-US" altLang="en-US" sz="1200" dirty="0" smtClean="0">
                  <a:solidFill>
                    <a:srgbClr val="003896"/>
                  </a:solidFill>
                </a:rPr>
                <a:t>Legend</a:t>
              </a:r>
            </a:p>
          </p:txBody>
        </p:sp>
        <p:sp>
          <p:nvSpPr>
            <p:cNvPr id="24" name="LegendRectangle3"/>
            <p:cNvSpPr>
              <a:spLocks noChangeArrowheads="1"/>
            </p:cNvSpPr>
            <p:nvPr/>
          </p:nvSpPr>
          <p:spPr bwMode="gray">
            <a:xfrm>
              <a:off x="4936" y="524"/>
              <a:ext cx="104" cy="101"/>
            </a:xfrm>
            <a:prstGeom prst="rect">
              <a:avLst/>
            </a:prstGeom>
            <a:solidFill>
              <a:schemeClr val="hlink"/>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z="1600" dirty="0" smtClean="0">
                <a:solidFill>
                  <a:srgbClr val="003896"/>
                </a:solidFill>
              </a:endParaRPr>
            </a:p>
          </p:txBody>
        </p:sp>
        <p:sp>
          <p:nvSpPr>
            <p:cNvPr id="25" name="Legend4"/>
            <p:cNvSpPr>
              <a:spLocks noChangeArrowheads="1"/>
            </p:cNvSpPr>
            <p:nvPr/>
          </p:nvSpPr>
          <p:spPr bwMode="gray">
            <a:xfrm>
              <a:off x="5096" y="688"/>
              <a:ext cx="321" cy="1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buClr>
                  <a:srgbClr val="83725B"/>
                </a:buClr>
                <a:defRPr/>
              </a:pPr>
              <a:r>
                <a:rPr lang="en-US" altLang="en-US" sz="1200" dirty="0" smtClean="0">
                  <a:solidFill>
                    <a:srgbClr val="003896"/>
                  </a:solidFill>
                </a:rPr>
                <a:t>Legend</a:t>
              </a:r>
            </a:p>
          </p:txBody>
        </p:sp>
        <p:sp>
          <p:nvSpPr>
            <p:cNvPr id="26" name="LegendRectangle4"/>
            <p:cNvSpPr>
              <a:spLocks noChangeArrowheads="1"/>
            </p:cNvSpPr>
            <p:nvPr/>
          </p:nvSpPr>
          <p:spPr bwMode="gray">
            <a:xfrm>
              <a:off x="4936" y="695"/>
              <a:ext cx="104" cy="101"/>
            </a:xfrm>
            <a:prstGeom prst="rect">
              <a:avLst/>
            </a:prstGeom>
            <a:solidFill>
              <a:schemeClr val="folHlink"/>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ltLang="en-US" sz="1600" dirty="0" smtClean="0">
                <a:solidFill>
                  <a:srgbClr val="003896"/>
                </a:solidFill>
              </a:endParaRPr>
            </a:p>
          </p:txBody>
        </p:sp>
      </p:grpSp>
      <p:grpSp>
        <p:nvGrpSpPr>
          <p:cNvPr id="27" name="LegendLines" hidden="1"/>
          <p:cNvGrpSpPr>
            <a:grpSpLocks/>
          </p:cNvGrpSpPr>
          <p:nvPr/>
        </p:nvGrpSpPr>
        <p:grpSpPr bwMode="auto">
          <a:xfrm>
            <a:off x="7791450" y="1019175"/>
            <a:ext cx="1093788" cy="744538"/>
            <a:chOff x="4750" y="176"/>
            <a:chExt cx="675" cy="460"/>
          </a:xfrm>
        </p:grpSpPr>
        <p:sp>
          <p:nvSpPr>
            <p:cNvPr id="28" name="LineLegend1"/>
            <p:cNvSpPr>
              <a:spLocks noChangeShapeType="1"/>
            </p:cNvSpPr>
            <p:nvPr/>
          </p:nvSpPr>
          <p:spPr bwMode="gray">
            <a:xfrm>
              <a:off x="4750" y="233"/>
              <a:ext cx="288" cy="0"/>
            </a:xfrm>
            <a:prstGeom prst="line">
              <a:avLst/>
            </a:prstGeom>
            <a:noFill/>
            <a:ln w="28575">
              <a:solidFill>
                <a:schemeClr val="accent3"/>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defRPr/>
              </a:pPr>
              <a:endParaRPr lang="en-US" sz="1600" dirty="0">
                <a:solidFill>
                  <a:srgbClr val="003896"/>
                </a:solidFill>
                <a:cs typeface="Arial" pitchFamily="34" charset="0"/>
              </a:endParaRPr>
            </a:p>
          </p:txBody>
        </p:sp>
        <p:sp>
          <p:nvSpPr>
            <p:cNvPr id="29" name="LineLegend2"/>
            <p:cNvSpPr>
              <a:spLocks noChangeShapeType="1"/>
            </p:cNvSpPr>
            <p:nvPr/>
          </p:nvSpPr>
          <p:spPr bwMode="gray">
            <a:xfrm>
              <a:off x="4750" y="402"/>
              <a:ext cx="288"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defRPr/>
              </a:pPr>
              <a:endParaRPr lang="en-US" sz="1600" dirty="0">
                <a:solidFill>
                  <a:srgbClr val="003896"/>
                </a:solidFill>
                <a:cs typeface="Arial" pitchFamily="34" charset="0"/>
              </a:endParaRPr>
            </a:p>
          </p:txBody>
        </p:sp>
        <p:sp>
          <p:nvSpPr>
            <p:cNvPr id="30" name="LineLegend3"/>
            <p:cNvSpPr>
              <a:spLocks noChangeShapeType="1"/>
            </p:cNvSpPr>
            <p:nvPr/>
          </p:nvSpPr>
          <p:spPr bwMode="gray">
            <a:xfrm>
              <a:off x="4750" y="577"/>
              <a:ext cx="288"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defRPr/>
              </a:pPr>
              <a:endParaRPr lang="en-US" sz="1600" dirty="0">
                <a:solidFill>
                  <a:srgbClr val="003896"/>
                </a:solidFill>
                <a:cs typeface="Arial" pitchFamily="34" charset="0"/>
              </a:endParaRPr>
            </a:p>
          </p:txBody>
        </p:sp>
        <p:sp>
          <p:nvSpPr>
            <p:cNvPr id="31" name="Legend1"/>
            <p:cNvSpPr>
              <a:spLocks noChangeArrowheads="1"/>
            </p:cNvSpPr>
            <p:nvPr/>
          </p:nvSpPr>
          <p:spPr bwMode="gray">
            <a:xfrm>
              <a:off x="5104" y="176"/>
              <a:ext cx="321" cy="1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buClr>
                  <a:srgbClr val="83725B"/>
                </a:buClr>
                <a:defRPr/>
              </a:pPr>
              <a:r>
                <a:rPr lang="en-US" altLang="en-US" sz="1200" dirty="0" smtClean="0">
                  <a:solidFill>
                    <a:srgbClr val="003896"/>
                  </a:solidFill>
                </a:rPr>
                <a:t>Legend</a:t>
              </a:r>
            </a:p>
          </p:txBody>
        </p:sp>
        <p:sp>
          <p:nvSpPr>
            <p:cNvPr id="32" name="Legend2"/>
            <p:cNvSpPr>
              <a:spLocks noChangeArrowheads="1"/>
            </p:cNvSpPr>
            <p:nvPr/>
          </p:nvSpPr>
          <p:spPr bwMode="gray">
            <a:xfrm>
              <a:off x="5104" y="344"/>
              <a:ext cx="321" cy="1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buClr>
                  <a:srgbClr val="83725B"/>
                </a:buClr>
                <a:defRPr/>
              </a:pPr>
              <a:r>
                <a:rPr lang="en-US" altLang="en-US" sz="1200" dirty="0" smtClean="0">
                  <a:solidFill>
                    <a:srgbClr val="003896"/>
                  </a:solidFill>
                </a:rPr>
                <a:t>Legend</a:t>
              </a:r>
            </a:p>
          </p:txBody>
        </p:sp>
        <p:sp>
          <p:nvSpPr>
            <p:cNvPr id="33" name="Legend3"/>
            <p:cNvSpPr>
              <a:spLocks noChangeArrowheads="1"/>
            </p:cNvSpPr>
            <p:nvPr/>
          </p:nvSpPr>
          <p:spPr bwMode="gray">
            <a:xfrm>
              <a:off x="5104" y="520"/>
              <a:ext cx="321" cy="1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buClr>
                  <a:srgbClr val="83725B"/>
                </a:buClr>
                <a:defRPr/>
              </a:pPr>
              <a:r>
                <a:rPr lang="en-US" altLang="en-US" sz="1200" dirty="0" smtClean="0">
                  <a:solidFill>
                    <a:srgbClr val="003896"/>
                  </a:solidFill>
                </a:rPr>
                <a:t>Legend</a:t>
              </a:r>
            </a:p>
          </p:txBody>
        </p:sp>
      </p:grpSp>
      <p:grpSp>
        <p:nvGrpSpPr>
          <p:cNvPr id="34" name="McKSticker" hidden="1"/>
          <p:cNvGrpSpPr>
            <a:grpSpLocks/>
          </p:cNvGrpSpPr>
          <p:nvPr/>
        </p:nvGrpSpPr>
        <p:grpSpPr bwMode="auto">
          <a:xfrm>
            <a:off x="7796213" y="1025525"/>
            <a:ext cx="1089025" cy="215900"/>
            <a:chOff x="7673881" y="285750"/>
            <a:chExt cx="1066894" cy="212366"/>
          </a:xfrm>
        </p:grpSpPr>
        <p:sp>
          <p:nvSpPr>
            <p:cNvPr id="35" name="StickerRectangle"/>
            <p:cNvSpPr>
              <a:spLocks noChangeArrowheads="1"/>
            </p:cNvSpPr>
            <p:nvPr/>
          </p:nvSpPr>
          <p:spPr bwMode="gray">
            <a:xfrm>
              <a:off x="7673881" y="285750"/>
              <a:ext cx="1066894" cy="212366"/>
            </a:xfrm>
            <a:prstGeom prst="leftRightArrow">
              <a:avLst>
                <a:gd name="adj1" fmla="val 100000"/>
                <a:gd name="adj2" fmla="val 0"/>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27432" tIns="0" rIns="0" bIns="27432">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buClr>
                  <a:srgbClr val="83725B"/>
                </a:buClr>
                <a:defRPr/>
              </a:pPr>
              <a:r>
                <a:rPr lang="en-US" altLang="en-US" sz="1200" dirty="0" smtClean="0">
                  <a:solidFill>
                    <a:srgbClr val="808080"/>
                  </a:solidFill>
                </a:rPr>
                <a:t>PRELIMINARY</a:t>
              </a:r>
            </a:p>
          </p:txBody>
        </p:sp>
        <p:cxnSp>
          <p:nvCxnSpPr>
            <p:cNvPr id="36" name="AutoShape 31"/>
            <p:cNvCxnSpPr>
              <a:cxnSpLocks noChangeShapeType="1"/>
            </p:cNvCxnSpPr>
            <p:nvPr/>
          </p:nvCxnSpPr>
          <p:spPr bwMode="gray">
            <a:xfrm>
              <a:off x="7673881" y="285750"/>
              <a:ext cx="0" cy="212366"/>
            </a:xfrm>
            <a:prstGeom prst="straightConnector1">
              <a:avLst/>
            </a:prstGeom>
            <a:noFill/>
            <a:ln w="9525">
              <a:solidFill>
                <a:srgbClr val="808080"/>
              </a:solidFill>
              <a:round/>
              <a:headEnd/>
              <a:tailEnd/>
            </a:ln>
            <a:extLst>
              <a:ext uri="{909E8E84-426E-40DD-AFC4-6F175D3DCCD1}">
                <a14:hiddenFill xmlns:a14="http://schemas.microsoft.com/office/drawing/2010/main" xmlns="">
                  <a:noFill/>
                </a14:hiddenFill>
              </a:ext>
            </a:extLst>
          </p:spPr>
        </p:cxnSp>
        <p:cxnSp>
          <p:nvCxnSpPr>
            <p:cNvPr id="37" name="AutoShape 32"/>
            <p:cNvCxnSpPr>
              <a:cxnSpLocks noChangeShapeType="1"/>
            </p:cNvCxnSpPr>
            <p:nvPr/>
          </p:nvCxnSpPr>
          <p:spPr bwMode="gray">
            <a:xfrm>
              <a:off x="7673881" y="498116"/>
              <a:ext cx="1066894" cy="0"/>
            </a:xfrm>
            <a:prstGeom prst="straightConnector1">
              <a:avLst/>
            </a:prstGeom>
            <a:noFill/>
            <a:ln w="25400">
              <a:solidFill>
                <a:srgbClr val="808080"/>
              </a:solidFill>
              <a:round/>
              <a:headEnd/>
              <a:tailEnd/>
            </a:ln>
            <a:extLst>
              <a:ext uri="{909E8E84-426E-40DD-AFC4-6F175D3DCCD1}">
                <a14:hiddenFill xmlns:a14="http://schemas.microsoft.com/office/drawing/2010/main" xmlns="">
                  <a:noFill/>
                </a14:hiddenFill>
              </a:ext>
            </a:extLst>
          </p:spPr>
        </p:cxnSp>
      </p:grpSp>
      <p:grpSp>
        <p:nvGrpSpPr>
          <p:cNvPr id="38" name="LegendMoons" hidden="1"/>
          <p:cNvGrpSpPr>
            <a:grpSpLocks/>
          </p:cNvGrpSpPr>
          <p:nvPr/>
        </p:nvGrpSpPr>
        <p:grpSpPr bwMode="auto">
          <a:xfrm>
            <a:off x="8037513" y="1012825"/>
            <a:ext cx="847725" cy="1333500"/>
            <a:chOff x="6655594" y="273840"/>
            <a:chExt cx="830430" cy="1306516"/>
          </a:xfrm>
        </p:grpSpPr>
        <p:grpSp>
          <p:nvGrpSpPr>
            <p:cNvPr id="39" name="MoonLegend1"/>
            <p:cNvGrpSpPr>
              <a:grpSpLocks noChangeAspect="1"/>
            </p:cNvGrpSpPr>
            <p:nvPr>
              <p:custDataLst>
                <p:tags r:id="rId9"/>
              </p:custDataLst>
            </p:nvPr>
          </p:nvGrpSpPr>
          <p:grpSpPr bwMode="auto">
            <a:xfrm>
              <a:off x="6655594" y="273840"/>
              <a:ext cx="209550" cy="209551"/>
              <a:chOff x="4533" y="183"/>
              <a:chExt cx="144" cy="144"/>
            </a:xfrm>
          </p:grpSpPr>
          <p:sp>
            <p:nvSpPr>
              <p:cNvPr id="57" name="Oval 38"/>
              <p:cNvSpPr>
                <a:spLocks noChangeAspect="1" noChangeArrowheads="1"/>
              </p:cNvSpPr>
              <p:nvPr>
                <p:custDataLst>
                  <p:tags r:id="rId22"/>
                </p:custDataLst>
              </p:nvPr>
            </p:nvSpPr>
            <p:spPr bwMode="gray">
              <a:xfrm>
                <a:off x="4533" y="183"/>
                <a:ext cx="144" cy="144"/>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defRPr/>
                </a:pPr>
                <a:endParaRPr lang="en-US" sz="1600" dirty="0">
                  <a:solidFill>
                    <a:srgbClr val="003896"/>
                  </a:solidFill>
                  <a:cs typeface="Arial" pitchFamily="34" charset="0"/>
                </a:endParaRPr>
              </a:p>
            </p:txBody>
          </p:sp>
          <p:sp>
            <p:nvSpPr>
              <p:cNvPr id="58" name="Arc 39"/>
              <p:cNvSpPr>
                <a:spLocks noChangeAspect="1"/>
              </p:cNvSpPr>
              <p:nvPr>
                <p:custDataLst>
                  <p:tags r:id="rId23"/>
                </p:custDataLst>
              </p:nvPr>
            </p:nvSpPr>
            <p:spPr bwMode="gray">
              <a:xfrm>
                <a:off x="4533" y="183"/>
                <a:ext cx="144" cy="144"/>
              </a:xfrm>
              <a:prstGeom prst="arc">
                <a:avLst>
                  <a:gd name="adj1" fmla="val 16200000"/>
                  <a:gd name="adj2" fmla="val 54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defRPr/>
                </a:pPr>
                <a:endParaRPr lang="en-US" sz="1600" dirty="0">
                  <a:solidFill>
                    <a:srgbClr val="003896"/>
                  </a:solidFill>
                  <a:cs typeface="Arial" pitchFamily="34" charset="0"/>
                </a:endParaRPr>
              </a:p>
            </p:txBody>
          </p:sp>
        </p:grpSp>
        <p:grpSp>
          <p:nvGrpSpPr>
            <p:cNvPr id="40" name="MoonLegend2"/>
            <p:cNvGrpSpPr>
              <a:grpSpLocks noChangeAspect="1"/>
            </p:cNvGrpSpPr>
            <p:nvPr>
              <p:custDataLst>
                <p:tags r:id="rId10"/>
              </p:custDataLst>
            </p:nvPr>
          </p:nvGrpSpPr>
          <p:grpSpPr bwMode="auto">
            <a:xfrm>
              <a:off x="6655594" y="548081"/>
              <a:ext cx="209550" cy="209551"/>
              <a:chOff x="1694" y="2044"/>
              <a:chExt cx="160" cy="160"/>
            </a:xfrm>
          </p:grpSpPr>
          <p:sp>
            <p:nvSpPr>
              <p:cNvPr id="55" name="Oval 41"/>
              <p:cNvSpPr>
                <a:spLocks noChangeAspect="1" noChangeArrowheads="1"/>
              </p:cNvSpPr>
              <p:nvPr>
                <p:custDataLst>
                  <p:tags r:id="rId20"/>
                </p:custDataLst>
              </p:nvPr>
            </p:nvSpPr>
            <p:spPr bwMode="gray">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defRPr/>
                </a:pPr>
                <a:endParaRPr lang="en-US" sz="1600" dirty="0">
                  <a:solidFill>
                    <a:srgbClr val="003896"/>
                  </a:solidFill>
                  <a:cs typeface="Arial" pitchFamily="34" charset="0"/>
                </a:endParaRPr>
              </a:p>
            </p:txBody>
          </p:sp>
          <p:sp>
            <p:nvSpPr>
              <p:cNvPr id="56" name="Arc 42"/>
              <p:cNvSpPr>
                <a:spLocks noChangeAspect="1"/>
              </p:cNvSpPr>
              <p:nvPr>
                <p:custDataLst>
                  <p:tags r:id="rId21"/>
                </p:custDataLst>
              </p:nvPr>
            </p:nvSpPr>
            <p:spPr bwMode="gray">
              <a:xfrm>
                <a:off x="1694" y="2044"/>
                <a:ext cx="160" cy="160"/>
              </a:xfrm>
              <a:prstGeom prst="arc">
                <a:avLst/>
              </a:prstGeom>
              <a:solidFill>
                <a:schemeClr val="folHlink"/>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defRPr/>
                </a:pPr>
                <a:endParaRPr lang="en-US" sz="1600" dirty="0">
                  <a:solidFill>
                    <a:srgbClr val="003896"/>
                  </a:solidFill>
                  <a:cs typeface="Arial" pitchFamily="34" charset="0"/>
                </a:endParaRPr>
              </a:p>
            </p:txBody>
          </p:sp>
        </p:grpSp>
        <p:grpSp>
          <p:nvGrpSpPr>
            <p:cNvPr id="41" name="MoonLegend4"/>
            <p:cNvGrpSpPr>
              <a:grpSpLocks noChangeAspect="1"/>
            </p:cNvGrpSpPr>
            <p:nvPr>
              <p:custDataLst>
                <p:tags r:id="rId11"/>
              </p:custDataLst>
            </p:nvPr>
          </p:nvGrpSpPr>
          <p:grpSpPr bwMode="auto">
            <a:xfrm>
              <a:off x="6655594" y="1096563"/>
              <a:ext cx="209550" cy="209551"/>
              <a:chOff x="4495" y="1198"/>
              <a:chExt cx="160" cy="160"/>
            </a:xfrm>
          </p:grpSpPr>
          <p:sp>
            <p:nvSpPr>
              <p:cNvPr id="53" name="Oval 47"/>
              <p:cNvSpPr>
                <a:spLocks noChangeAspect="1" noChangeArrowheads="1"/>
              </p:cNvSpPr>
              <p:nvPr>
                <p:custDataLst>
                  <p:tags r:id="rId18"/>
                </p:custDataLst>
              </p:nvPr>
            </p:nvSpPr>
            <p:spPr bwMode="gray">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defRPr/>
                </a:pPr>
                <a:endParaRPr lang="en-US" sz="1600" dirty="0">
                  <a:solidFill>
                    <a:srgbClr val="003896"/>
                  </a:solidFill>
                  <a:cs typeface="Arial" pitchFamily="34" charset="0"/>
                </a:endParaRPr>
              </a:p>
            </p:txBody>
          </p:sp>
          <p:sp>
            <p:nvSpPr>
              <p:cNvPr id="54" name="Arc 48"/>
              <p:cNvSpPr>
                <a:spLocks noChangeAspect="1"/>
              </p:cNvSpPr>
              <p:nvPr>
                <p:custDataLst>
                  <p:tags r:id="rId19"/>
                </p:custDataLst>
              </p:nvPr>
            </p:nvSpPr>
            <p:spPr bwMode="gray">
              <a:xfrm>
                <a:off x="4495" y="1198"/>
                <a:ext cx="160" cy="160"/>
              </a:xfrm>
              <a:prstGeom prst="arc">
                <a:avLst>
                  <a:gd name="adj1" fmla="val 16200000"/>
                  <a:gd name="adj2" fmla="val 108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defRPr/>
                </a:pPr>
                <a:endParaRPr lang="en-US" sz="1600" dirty="0">
                  <a:solidFill>
                    <a:srgbClr val="003896"/>
                  </a:solidFill>
                  <a:cs typeface="Arial" pitchFamily="34" charset="0"/>
                </a:endParaRPr>
              </a:p>
            </p:txBody>
          </p:sp>
        </p:grpSp>
        <p:grpSp>
          <p:nvGrpSpPr>
            <p:cNvPr id="42" name="MoonLegend5"/>
            <p:cNvGrpSpPr>
              <a:grpSpLocks noChangeAspect="1"/>
            </p:cNvGrpSpPr>
            <p:nvPr>
              <p:custDataLst>
                <p:tags r:id="rId12"/>
              </p:custDataLst>
            </p:nvPr>
          </p:nvGrpSpPr>
          <p:grpSpPr bwMode="auto">
            <a:xfrm>
              <a:off x="6655594" y="1370805"/>
              <a:ext cx="209550" cy="209551"/>
              <a:chOff x="4495" y="1440"/>
              <a:chExt cx="160" cy="160"/>
            </a:xfrm>
          </p:grpSpPr>
          <p:sp>
            <p:nvSpPr>
              <p:cNvPr id="51" name="Oval 50"/>
              <p:cNvSpPr>
                <a:spLocks noChangeAspect="1" noChangeArrowheads="1"/>
              </p:cNvSpPr>
              <p:nvPr>
                <p:custDataLst>
                  <p:tags r:id="rId16"/>
                </p:custDataLst>
              </p:nvPr>
            </p:nvSpPr>
            <p:spPr bwMode="gray">
              <a:xfrm>
                <a:off x="4495" y="1440"/>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defRPr/>
                </a:pPr>
                <a:endParaRPr lang="en-US" sz="1600" dirty="0">
                  <a:solidFill>
                    <a:srgbClr val="003896"/>
                  </a:solidFill>
                  <a:cs typeface="Arial" pitchFamily="34" charset="0"/>
                </a:endParaRPr>
              </a:p>
            </p:txBody>
          </p:sp>
          <p:sp>
            <p:nvSpPr>
              <p:cNvPr id="52" name="Oval 51"/>
              <p:cNvSpPr>
                <a:spLocks noChangeAspect="1" noChangeArrowheads="1"/>
              </p:cNvSpPr>
              <p:nvPr>
                <p:custDataLst>
                  <p:tags r:id="rId17"/>
                </p:custDataLst>
              </p:nvPr>
            </p:nvSpPr>
            <p:spPr bwMode="gray">
              <a:xfrm>
                <a:off x="4495" y="1440"/>
                <a:ext cx="160" cy="160"/>
              </a:xfrm>
              <a:prstGeom prst="arc">
                <a:avLst>
                  <a:gd name="adj1" fmla="val 16200000"/>
                  <a:gd name="adj2" fmla="val 162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defRPr/>
                </a:pPr>
                <a:endParaRPr lang="en-US" sz="1600" dirty="0">
                  <a:solidFill>
                    <a:srgbClr val="003896"/>
                  </a:solidFill>
                  <a:cs typeface="Arial" pitchFamily="34" charset="0"/>
                </a:endParaRPr>
              </a:p>
            </p:txBody>
          </p:sp>
        </p:grpSp>
        <p:sp>
          <p:nvSpPr>
            <p:cNvPr id="43" name="Legend1"/>
            <p:cNvSpPr>
              <a:spLocks noChangeArrowheads="1"/>
            </p:cNvSpPr>
            <p:nvPr/>
          </p:nvSpPr>
          <p:spPr bwMode="gray">
            <a:xfrm>
              <a:off x="6975947" y="286283"/>
              <a:ext cx="510077" cy="18509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buClr>
                  <a:srgbClr val="83725B"/>
                </a:buClr>
                <a:defRPr/>
              </a:pPr>
              <a:r>
                <a:rPr lang="en-US" altLang="en-US" sz="1200" dirty="0" smtClean="0">
                  <a:solidFill>
                    <a:srgbClr val="003896"/>
                  </a:solidFill>
                </a:rPr>
                <a:t>Legend</a:t>
              </a:r>
            </a:p>
          </p:txBody>
        </p:sp>
        <p:sp>
          <p:nvSpPr>
            <p:cNvPr id="44" name="Legend2"/>
            <p:cNvSpPr>
              <a:spLocks noChangeArrowheads="1"/>
            </p:cNvSpPr>
            <p:nvPr/>
          </p:nvSpPr>
          <p:spPr bwMode="gray">
            <a:xfrm>
              <a:off x="6975947" y="561585"/>
              <a:ext cx="510077" cy="18353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buClr>
                  <a:srgbClr val="83725B"/>
                </a:buClr>
                <a:defRPr/>
              </a:pPr>
              <a:r>
                <a:rPr lang="en-US" altLang="en-US" sz="1200" dirty="0" smtClean="0">
                  <a:solidFill>
                    <a:srgbClr val="003896"/>
                  </a:solidFill>
                </a:rPr>
                <a:t>Legend</a:t>
              </a:r>
            </a:p>
          </p:txBody>
        </p:sp>
        <p:sp>
          <p:nvSpPr>
            <p:cNvPr id="45" name="Legend3"/>
            <p:cNvSpPr>
              <a:spLocks noChangeArrowheads="1"/>
            </p:cNvSpPr>
            <p:nvPr/>
          </p:nvSpPr>
          <p:spPr bwMode="gray">
            <a:xfrm>
              <a:off x="6975947" y="835331"/>
              <a:ext cx="510077" cy="18508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buClr>
                  <a:srgbClr val="83725B"/>
                </a:buClr>
                <a:defRPr/>
              </a:pPr>
              <a:r>
                <a:rPr lang="en-US" altLang="en-US" sz="1200" dirty="0" smtClean="0">
                  <a:solidFill>
                    <a:srgbClr val="003896"/>
                  </a:solidFill>
                </a:rPr>
                <a:t>Legend</a:t>
              </a:r>
            </a:p>
          </p:txBody>
        </p:sp>
        <p:sp>
          <p:nvSpPr>
            <p:cNvPr id="46" name="Legend4"/>
            <p:cNvSpPr>
              <a:spLocks noChangeArrowheads="1"/>
            </p:cNvSpPr>
            <p:nvPr/>
          </p:nvSpPr>
          <p:spPr bwMode="gray">
            <a:xfrm>
              <a:off x="6975947" y="1107522"/>
              <a:ext cx="510077" cy="18509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buClr>
                  <a:srgbClr val="83725B"/>
                </a:buClr>
                <a:defRPr/>
              </a:pPr>
              <a:r>
                <a:rPr lang="en-US" altLang="en-US" sz="1200" dirty="0" smtClean="0">
                  <a:solidFill>
                    <a:srgbClr val="003896"/>
                  </a:solidFill>
                </a:rPr>
                <a:t>Legend</a:t>
              </a:r>
            </a:p>
          </p:txBody>
        </p:sp>
        <p:sp>
          <p:nvSpPr>
            <p:cNvPr id="47" name="Legend5"/>
            <p:cNvSpPr>
              <a:spLocks noChangeArrowheads="1"/>
            </p:cNvSpPr>
            <p:nvPr/>
          </p:nvSpPr>
          <p:spPr bwMode="gray">
            <a:xfrm>
              <a:off x="6975947" y="1382824"/>
              <a:ext cx="510077" cy="18508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buClr>
                  <a:srgbClr val="83725B"/>
                </a:buClr>
                <a:defRPr/>
              </a:pPr>
              <a:r>
                <a:rPr lang="en-US" altLang="en-US" sz="1200" dirty="0" smtClean="0">
                  <a:solidFill>
                    <a:srgbClr val="003896"/>
                  </a:solidFill>
                </a:rPr>
                <a:t>Legend</a:t>
              </a:r>
            </a:p>
          </p:txBody>
        </p:sp>
        <p:grpSp>
          <p:nvGrpSpPr>
            <p:cNvPr id="48" name="MoonLegend3"/>
            <p:cNvGrpSpPr>
              <a:grpSpLocks noChangeAspect="1"/>
            </p:cNvGrpSpPr>
            <p:nvPr>
              <p:custDataLst>
                <p:tags r:id="rId13"/>
              </p:custDataLst>
            </p:nvPr>
          </p:nvGrpSpPr>
          <p:grpSpPr bwMode="auto">
            <a:xfrm>
              <a:off x="6655594" y="822322"/>
              <a:ext cx="209550" cy="209551"/>
              <a:chOff x="4495" y="1198"/>
              <a:chExt cx="160" cy="160"/>
            </a:xfrm>
          </p:grpSpPr>
          <p:sp>
            <p:nvSpPr>
              <p:cNvPr id="49" name="Oval 47"/>
              <p:cNvSpPr>
                <a:spLocks noChangeAspect="1" noChangeArrowheads="1"/>
              </p:cNvSpPr>
              <p:nvPr>
                <p:custDataLst>
                  <p:tags r:id="rId14"/>
                </p:custDataLst>
              </p:nvPr>
            </p:nvSpPr>
            <p:spPr bwMode="gray">
              <a:xfrm>
                <a:off x="4495" y="1198"/>
                <a:ext cx="160" cy="156"/>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defRPr/>
                </a:pPr>
                <a:endParaRPr lang="en-US" sz="1600" dirty="0">
                  <a:solidFill>
                    <a:srgbClr val="003896"/>
                  </a:solidFill>
                  <a:cs typeface="Arial" pitchFamily="34" charset="0"/>
                </a:endParaRPr>
              </a:p>
            </p:txBody>
          </p:sp>
          <p:sp>
            <p:nvSpPr>
              <p:cNvPr id="50" name="Arc 48"/>
              <p:cNvSpPr>
                <a:spLocks noChangeAspect="1"/>
              </p:cNvSpPr>
              <p:nvPr>
                <p:custDataLst>
                  <p:tags r:id="rId15"/>
                </p:custDataLst>
              </p:nvPr>
            </p:nvSpPr>
            <p:spPr bwMode="gray">
              <a:xfrm>
                <a:off x="4495" y="1198"/>
                <a:ext cx="160" cy="156"/>
              </a:xfrm>
              <a:prstGeom prst="arc">
                <a:avLst>
                  <a:gd name="adj1" fmla="val 16200000"/>
                  <a:gd name="adj2" fmla="val 54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defRPr/>
                </a:pPr>
                <a:endParaRPr lang="en-US" sz="1600" dirty="0">
                  <a:solidFill>
                    <a:srgbClr val="003896"/>
                  </a:solidFill>
                  <a:cs typeface="Arial" pitchFamily="34" charset="0"/>
                </a:endParaRPr>
              </a:p>
            </p:txBody>
          </p:sp>
        </p:grpSp>
      </p:grpSp>
      <p:sp>
        <p:nvSpPr>
          <p:cNvPr id="3" name="Content Placeholder 2"/>
          <p:cNvSpPr>
            <a:spLocks noGrp="1"/>
          </p:cNvSpPr>
          <p:nvPr>
            <p:ph idx="1"/>
          </p:nvPr>
        </p:nvSpPr>
        <p:spPr>
          <a:xfrm>
            <a:off x="436563" y="1436688"/>
            <a:ext cx="8378825" cy="50450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dirty="0"/>
          </a:p>
        </p:txBody>
      </p:sp>
      <p:sp>
        <p:nvSpPr>
          <p:cNvPr id="7" name="Title 6"/>
          <p:cNvSpPr>
            <a:spLocks noGrp="1"/>
          </p:cNvSpPr>
          <p:nvPr>
            <p:ph type="title"/>
          </p:nvPr>
        </p:nvSpPr>
        <p:spPr>
          <a:xfrm>
            <a:off x="436563" y="166688"/>
            <a:ext cx="6519862" cy="666750"/>
          </a:xfrm>
        </p:spPr>
        <p:txBody>
          <a:bodyPr/>
          <a:lstStyle/>
          <a:p>
            <a:r>
              <a:rPr lang="en-US" smtClean="0"/>
              <a:t>Click to edit Master title style</a:t>
            </a:r>
            <a:endParaRPr lang="en-GB"/>
          </a:p>
        </p:txBody>
      </p:sp>
      <p:sp>
        <p:nvSpPr>
          <p:cNvPr id="14" name="Text Placeholder 13"/>
          <p:cNvSpPr>
            <a:spLocks noGrp="1"/>
          </p:cNvSpPr>
          <p:nvPr>
            <p:ph type="body" sz="quarter" idx="12"/>
          </p:nvPr>
        </p:nvSpPr>
        <p:spPr>
          <a:xfrm>
            <a:off x="436563" y="6482836"/>
            <a:ext cx="528991" cy="258532"/>
          </a:xfrm>
          <a:prstGeom prst="rect">
            <a:avLst/>
          </a:prstGeom>
        </p:spPr>
        <p:txBody>
          <a:bodyPr wrap="none" anchor="b"/>
          <a:lstStyle>
            <a:lvl1pPr marL="0" indent="0">
              <a:buNone/>
              <a:defRPr sz="1200"/>
            </a:lvl1pPr>
            <a:lvl5pPr>
              <a:defRPr/>
            </a:lvl5pPr>
          </a:lstStyle>
          <a:p>
            <a:pPr lvl="0"/>
            <a:r>
              <a:rPr lang="en-US" smtClean="0"/>
              <a:t>Click to edit Master text styles</a:t>
            </a:r>
          </a:p>
        </p:txBody>
      </p:sp>
      <p:sp>
        <p:nvSpPr>
          <p:cNvPr id="59" name="Slide Number Placeholder 1"/>
          <p:cNvSpPr>
            <a:spLocks noGrp="1"/>
          </p:cNvSpPr>
          <p:nvPr>
            <p:ph type="sldNum" sz="quarter" idx="13"/>
            <p:custDataLst>
              <p:tags r:id="rId8"/>
            </p:custDataLst>
          </p:nvPr>
        </p:nvSpPr>
        <p:spPr>
          <a:xfrm>
            <a:off x="8610600" y="6567488"/>
            <a:ext cx="381000" cy="214312"/>
          </a:xfrm>
          <a:prstGeom prst="rect">
            <a:avLst/>
          </a:prstGeom>
        </p:spPr>
        <p:txBody>
          <a:bodyPr/>
          <a:lstStyle>
            <a:lvl1pPr algn="r">
              <a:defRPr lang="en-US" sz="1000" kern="1200" baseline="0">
                <a:solidFill>
                  <a:srgbClr val="003896"/>
                </a:solidFill>
                <a:latin typeface="+mn-lt"/>
                <a:ea typeface="+mn-ea"/>
                <a:cs typeface="+mn-cs"/>
              </a:defRPr>
            </a:lvl1pPr>
          </a:lstStyle>
          <a:p>
            <a:pPr>
              <a:defRPr/>
            </a:pPr>
            <a:fld id="{87B2A872-2CB2-40D3-A05F-04E8364F5882}" type="slidenum">
              <a:rPr/>
              <a:pPr>
                <a:defRPr/>
              </a:pPr>
              <a:t>‹#›</a:t>
            </a:fld>
            <a:endParaRPr dirty="0"/>
          </a:p>
        </p:txBody>
      </p:sp>
    </p:spTree>
    <p:extLst>
      <p:ext uri="{BB962C8B-B14F-4D97-AF65-F5344CB8AC3E}">
        <p14:creationId xmlns:p14="http://schemas.microsoft.com/office/powerpoint/2010/main" xmlns="" val="3157940013"/>
      </p:ext>
    </p:extLst>
  </p:cSld>
  <p:clrMapOvr>
    <a:masterClrMapping/>
  </p:clrMapOvr>
  <p:transition spd="slow">
    <p:fade/>
  </p:transition>
  <p:timing>
    <p:tnLst>
      <p:par>
        <p:cTn id="1" dur="indefinite" restart="never" nodeType="tmRoot"/>
      </p:par>
    </p:tnLst>
  </p:timing>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extLst/>
          </p:nvPr>
        </p:nvGraphicFramePr>
        <p:xfrm>
          <a:off x="1588" y="1588"/>
          <a:ext cx="1587" cy="1587"/>
        </p:xfrm>
        <a:graphic>
          <a:graphicData uri="http://schemas.openxmlformats.org/presentationml/2006/ole">
            <p:oleObj spid="_x0000_s74901" name="think-cell Slide" r:id="rId3" imgW="360" imgH="360" progId="">
              <p:embed/>
            </p:oleObj>
          </a:graphicData>
        </a:graphic>
      </p:graphicFrame>
      <p:sp>
        <p:nvSpPr>
          <p:cNvPr id="2" name="Title 1"/>
          <p:cNvSpPr>
            <a:spLocks noGrp="1"/>
          </p:cNvSpPr>
          <p:nvPr>
            <p:ph type="title"/>
          </p:nvPr>
        </p:nvSpPr>
        <p:spPr/>
        <p:txBody>
          <a:bodyPr/>
          <a:lstStyle/>
          <a:p>
            <a:r>
              <a:rPr lang="en-US" smtClean="0"/>
              <a:t>Click to edit Master title style</a:t>
            </a:r>
            <a:endParaRPr lang="en-ZA"/>
          </a:p>
        </p:txBody>
      </p:sp>
    </p:spTree>
    <p:extLst>
      <p:ext uri="{BB962C8B-B14F-4D97-AF65-F5344CB8AC3E}">
        <p14:creationId xmlns:p14="http://schemas.microsoft.com/office/powerpoint/2010/main" xmlns="" val="1731215303"/>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pic>
        <p:nvPicPr>
          <p:cNvPr id="4" name="Picture 43" descr="logo small"/>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7662863" y="341313"/>
            <a:ext cx="1173162" cy="295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17" descr="topsolid"/>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7591425" cy="969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3012" name="Rectangle 2"/>
          <p:cNvSpPr>
            <a:spLocks noGrp="1" noChangeArrowheads="1"/>
          </p:cNvSpPr>
          <p:nvPr>
            <p:ph type="ctrTitle"/>
          </p:nvPr>
        </p:nvSpPr>
        <p:spPr>
          <a:xfrm>
            <a:off x="685800" y="2130425"/>
            <a:ext cx="7772400" cy="1470025"/>
          </a:xfrm>
        </p:spPr>
        <p:txBody>
          <a:bodyPr/>
          <a:lstStyle>
            <a:lvl1pPr>
              <a:defRPr smtClean="0"/>
            </a:lvl1pPr>
          </a:lstStyle>
          <a:p>
            <a:pPr lvl="0"/>
            <a:r>
              <a:rPr lang="en-GB" noProof="0" smtClean="0"/>
              <a:t>Click to edit Master title style</a:t>
            </a:r>
          </a:p>
        </p:txBody>
      </p:sp>
      <p:sp>
        <p:nvSpPr>
          <p:cNvPr id="43013" name="Rectangle 3"/>
          <p:cNvSpPr>
            <a:spLocks noGrp="1" noChangeArrowheads="1"/>
          </p:cNvSpPr>
          <p:nvPr>
            <p:ph type="subTitle" idx="1"/>
          </p:nvPr>
        </p:nvSpPr>
        <p:spPr>
          <a:xfrm>
            <a:off x="1371600" y="3886200"/>
            <a:ext cx="6400800" cy="1752600"/>
          </a:xfrm>
        </p:spPr>
        <p:txBody>
          <a:bodyPr/>
          <a:lstStyle>
            <a:lvl1pPr marL="0" indent="0" algn="ctr">
              <a:buFontTx/>
              <a:buNone/>
              <a:defRPr smtClean="0"/>
            </a:lvl1pPr>
          </a:lstStyle>
          <a:p>
            <a:pPr lvl="0"/>
            <a:r>
              <a:rPr lang="en-GB" noProof="0" smtClean="0"/>
              <a:t>Click to edit Master subtitle style</a:t>
            </a:r>
          </a:p>
        </p:txBody>
      </p:sp>
      <p:sp>
        <p:nvSpPr>
          <p:cNvPr id="6" name="Rectangle 37"/>
          <p:cNvSpPr>
            <a:spLocks noGrp="1" noChangeArrowheads="1"/>
          </p:cNvSpPr>
          <p:nvPr>
            <p:ph type="dt" sz="half" idx="10"/>
          </p:nvPr>
        </p:nvSpPr>
        <p:spPr>
          <a:xfrm>
            <a:off x="457200" y="6245225"/>
            <a:ext cx="2133600" cy="476250"/>
          </a:xfrm>
        </p:spPr>
        <p:txBody>
          <a:bodyPr/>
          <a:lstStyle>
            <a:lvl1pPr>
              <a:defRPr sz="1000">
                <a:solidFill>
                  <a:srgbClr val="83725B"/>
                </a:solidFill>
              </a:defRPr>
            </a:lvl1pPr>
          </a:lstStyle>
          <a:p>
            <a:pPr>
              <a:defRPr/>
            </a:pPr>
            <a:fld id="{07AF7761-D5FF-49E6-8818-3F21E301B973}" type="datetime1">
              <a:rPr lang="en-ZA"/>
              <a:pPr>
                <a:defRPr/>
              </a:pPr>
              <a:t>2018/03/08</a:t>
            </a:fld>
            <a:endParaRPr lang="en-ZA" dirty="0"/>
          </a:p>
        </p:txBody>
      </p:sp>
      <p:sp>
        <p:nvSpPr>
          <p:cNvPr id="7" name="Rectangle 38"/>
          <p:cNvSpPr>
            <a:spLocks noGrp="1" noChangeArrowheads="1"/>
          </p:cNvSpPr>
          <p:nvPr>
            <p:ph type="ftr" sz="quarter" idx="11"/>
          </p:nvPr>
        </p:nvSpPr>
        <p:spPr>
          <a:xfrm>
            <a:off x="3124200" y="6245225"/>
            <a:ext cx="2895600" cy="476250"/>
          </a:xfrm>
          <a:prstGeom prst="rect">
            <a:avLst/>
          </a:prstGeom>
        </p:spPr>
        <p:txBody>
          <a:bodyPr/>
          <a:lstStyle>
            <a:lvl1pPr>
              <a:defRPr>
                <a:latin typeface="Arial" charset="0"/>
                <a:cs typeface="Arial" charset="0"/>
              </a:defRPr>
            </a:lvl1pPr>
          </a:lstStyle>
          <a:p>
            <a:pPr>
              <a:defRPr/>
            </a:pPr>
            <a:endParaRPr lang="en-GB" dirty="0">
              <a:solidFill>
                <a:srgbClr val="003896"/>
              </a:solidFill>
            </a:endParaRPr>
          </a:p>
        </p:txBody>
      </p:sp>
      <p:sp>
        <p:nvSpPr>
          <p:cNvPr id="8" name="Rectangle 39"/>
          <p:cNvSpPr>
            <a:spLocks noGrp="1" noChangeArrowheads="1"/>
          </p:cNvSpPr>
          <p:nvPr>
            <p:ph type="sldNum" sz="quarter" idx="12"/>
          </p:nvPr>
        </p:nvSpPr>
        <p:spPr>
          <a:xfrm>
            <a:off x="6553200" y="6245225"/>
            <a:ext cx="2133600" cy="476250"/>
          </a:xfrm>
        </p:spPr>
        <p:txBody>
          <a:bodyPr/>
          <a:lstStyle>
            <a:lvl1pPr algn="r">
              <a:defRPr sz="1000">
                <a:solidFill>
                  <a:srgbClr val="83725B"/>
                </a:solidFill>
              </a:defRPr>
            </a:lvl1pPr>
          </a:lstStyle>
          <a:p>
            <a:pPr>
              <a:defRPr/>
            </a:pPr>
            <a:fld id="{110FE9B2-67DA-40C4-9F1C-C86A07DAA9EC}" type="slidenum">
              <a:rPr lang="en-ZA"/>
              <a:pPr>
                <a:defRPr/>
              </a:pPr>
              <a:t>‹#›</a:t>
            </a:fld>
            <a:endParaRPr lang="en-ZA" dirty="0"/>
          </a:p>
        </p:txBody>
      </p:sp>
    </p:spTree>
    <p:extLst>
      <p:ext uri="{BB962C8B-B14F-4D97-AF65-F5344CB8AC3E}">
        <p14:creationId xmlns:p14="http://schemas.microsoft.com/office/powerpoint/2010/main" xmlns="" val="3610806935"/>
      </p:ext>
    </p:extLst>
  </p:cSld>
  <p:clrMapOvr>
    <a:masterClrMapping/>
  </p:clrMapOvr>
  <p:transition spd="slow">
    <p:fade/>
  </p:transition>
  <p:hf hdr="0" ftr="0"/>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36563" y="1436688"/>
            <a:ext cx="4113212"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02175" y="1436688"/>
            <a:ext cx="4113213"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7"/>
          <p:cNvSpPr>
            <a:spLocks noGrp="1" noChangeArrowheads="1"/>
          </p:cNvSpPr>
          <p:nvPr>
            <p:ph type="dt" sz="half" idx="10"/>
          </p:nvPr>
        </p:nvSpPr>
        <p:spPr/>
        <p:txBody>
          <a:bodyPr/>
          <a:lstStyle>
            <a:lvl1pPr>
              <a:defRPr/>
            </a:lvl1pPr>
          </a:lstStyle>
          <a:p>
            <a:pPr>
              <a:defRPr/>
            </a:pPr>
            <a:fld id="{2494AAB8-B580-4AF3-9CC6-C4EF1E83CE91}" type="datetime1">
              <a:rPr lang="en-ZA" smtClean="0"/>
              <a:pPr>
                <a:defRPr/>
              </a:pPr>
              <a:t>2018/03/08</a:t>
            </a:fld>
            <a:endParaRPr lang="en-ZA" dirty="0"/>
          </a:p>
        </p:txBody>
      </p:sp>
      <p:sp>
        <p:nvSpPr>
          <p:cNvPr id="6" name="Rectangle 38"/>
          <p:cNvSpPr>
            <a:spLocks noGrp="1" noChangeArrowheads="1"/>
          </p:cNvSpPr>
          <p:nvPr>
            <p:ph type="ftr" sz="quarter" idx="11"/>
          </p:nvPr>
        </p:nvSpPr>
        <p:spPr>
          <a:xfrm>
            <a:off x="3132138" y="6453188"/>
            <a:ext cx="2879725" cy="268287"/>
          </a:xfrm>
          <a:prstGeom prst="rect">
            <a:avLst/>
          </a:prstGeom>
        </p:spPr>
        <p:txBody>
          <a:bodyPr/>
          <a:lstStyle>
            <a:lvl1pPr eaLnBrk="1" hangingPunct="1">
              <a:defRPr>
                <a:solidFill>
                  <a:srgbClr val="003896"/>
                </a:solidFill>
                <a:latin typeface="Arial" charset="0"/>
                <a:cs typeface="Arial" charset="0"/>
              </a:defRPr>
            </a:lvl1pPr>
          </a:lstStyle>
          <a:p>
            <a:pPr>
              <a:defRPr/>
            </a:pPr>
            <a:endParaRPr lang="en-GB"/>
          </a:p>
        </p:txBody>
      </p:sp>
      <p:sp>
        <p:nvSpPr>
          <p:cNvPr id="7" name="Rectangle 39"/>
          <p:cNvSpPr>
            <a:spLocks noGrp="1" noChangeArrowheads="1"/>
          </p:cNvSpPr>
          <p:nvPr>
            <p:ph type="sldNum" sz="quarter" idx="12"/>
          </p:nvPr>
        </p:nvSpPr>
        <p:spPr/>
        <p:txBody>
          <a:bodyPr/>
          <a:lstStyle>
            <a:lvl1pPr>
              <a:defRPr/>
            </a:lvl1pPr>
          </a:lstStyle>
          <a:p>
            <a:pPr>
              <a:defRPr/>
            </a:pPr>
            <a:fld id="{CBA1B759-4923-4D75-AC1D-583523392373}" type="slidenum">
              <a:rPr lang="en-ZA" altLang="en-US"/>
              <a:pPr>
                <a:defRPr/>
              </a:pPr>
              <a:t>‹#›</a:t>
            </a:fld>
            <a:endParaRPr lang="en-ZA" altLang="en-US" dirty="0"/>
          </a:p>
        </p:txBody>
      </p:sp>
    </p:spTree>
    <p:extLst>
      <p:ext uri="{BB962C8B-B14F-4D97-AF65-F5344CB8AC3E}">
        <p14:creationId xmlns:p14="http://schemas.microsoft.com/office/powerpoint/2010/main" xmlns="" val="3585349479"/>
      </p:ext>
    </p:extLst>
  </p:cSld>
  <p:clrMapOvr>
    <a:masterClrMapping/>
  </p:clrMapOvr>
  <p:transition spd="slow">
    <p:fade/>
  </p:transition>
</p:sldLayout>
</file>

<file path=ppt/slideLayouts/slideLayout19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50"/>
          <p:cNvGrpSpPr>
            <a:grpSpLocks/>
          </p:cNvGrpSpPr>
          <p:nvPr userDrawn="1"/>
        </p:nvGrpSpPr>
        <p:grpSpPr bwMode="auto">
          <a:xfrm>
            <a:off x="-4763" y="0"/>
            <a:ext cx="9148763" cy="6858000"/>
            <a:chOff x="-3" y="0"/>
            <a:chExt cx="5763" cy="4320"/>
          </a:xfrm>
        </p:grpSpPr>
        <p:pic>
          <p:nvPicPr>
            <p:cNvPr id="5" name="Picture 148" descr="logo small"/>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4088" y="326"/>
              <a:ext cx="1352" cy="3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91"/>
            <p:cNvSpPr>
              <a:spLocks noChangeArrowheads="1"/>
            </p:cNvSpPr>
            <p:nvPr userDrawn="1"/>
          </p:nvSpPr>
          <p:spPr bwMode="auto">
            <a:xfrm>
              <a:off x="-3" y="0"/>
              <a:ext cx="5763" cy="4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pic>
          <p:nvPicPr>
            <p:cNvPr id="7" name="Picture 23" descr="dd"/>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3" y="0"/>
              <a:ext cx="1150" cy="4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Oval 101"/>
            <p:cNvSpPr>
              <a:spLocks noChangeArrowheads="1"/>
            </p:cNvSpPr>
            <p:nvPr userDrawn="1"/>
          </p:nvSpPr>
          <p:spPr bwMode="auto">
            <a:xfrm>
              <a:off x="232" y="819"/>
              <a:ext cx="1448" cy="1447"/>
            </a:xfrm>
            <a:prstGeom prst="ellipse">
              <a:avLst/>
            </a:prstGeom>
            <a:solidFill>
              <a:srgbClr val="83725B"/>
            </a:solidFill>
            <a:ln w="9525">
              <a:solidFill>
                <a:srgbClr val="83725B"/>
              </a:solidFill>
              <a:round/>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9" name="Oval 102" descr="coolers"/>
            <p:cNvSpPr>
              <a:spLocks noChangeArrowheads="1"/>
            </p:cNvSpPr>
            <p:nvPr userDrawn="1"/>
          </p:nvSpPr>
          <p:spPr bwMode="auto">
            <a:xfrm>
              <a:off x="275" y="858"/>
              <a:ext cx="1362" cy="1369"/>
            </a:xfrm>
            <a:prstGeom prst="ellipse">
              <a:avLst/>
            </a:prstGeom>
            <a:blipFill dpi="0" rotWithShape="1">
              <a:blip r:embed="rId4" cstate="print"/>
              <a:srcRect/>
              <a:stretch>
                <a:fillRect/>
              </a:stretch>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10" name="Oval 103"/>
            <p:cNvSpPr>
              <a:spLocks noChangeArrowheads="1"/>
            </p:cNvSpPr>
            <p:nvPr userDrawn="1"/>
          </p:nvSpPr>
          <p:spPr bwMode="auto">
            <a:xfrm>
              <a:off x="217" y="772"/>
              <a:ext cx="1486"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11" name="Oval 104"/>
            <p:cNvSpPr>
              <a:spLocks noChangeArrowheads="1"/>
            </p:cNvSpPr>
            <p:nvPr userDrawn="1"/>
          </p:nvSpPr>
          <p:spPr bwMode="auto">
            <a:xfrm>
              <a:off x="162" y="772"/>
              <a:ext cx="1487"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12" name="Oval 105"/>
            <p:cNvSpPr>
              <a:spLocks noChangeArrowheads="1"/>
            </p:cNvSpPr>
            <p:nvPr userDrawn="1"/>
          </p:nvSpPr>
          <p:spPr bwMode="auto">
            <a:xfrm>
              <a:off x="240" y="803"/>
              <a:ext cx="1486"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13" name="Oval 106"/>
            <p:cNvSpPr>
              <a:spLocks noChangeArrowheads="1"/>
            </p:cNvSpPr>
            <p:nvPr userDrawn="1"/>
          </p:nvSpPr>
          <p:spPr bwMode="auto">
            <a:xfrm>
              <a:off x="194"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14" name="Oval 107"/>
            <p:cNvSpPr>
              <a:spLocks noChangeArrowheads="1"/>
            </p:cNvSpPr>
            <p:nvPr userDrawn="1"/>
          </p:nvSpPr>
          <p:spPr bwMode="auto">
            <a:xfrm>
              <a:off x="279"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15" name="Oval 108"/>
            <p:cNvSpPr>
              <a:spLocks noChangeArrowheads="1"/>
            </p:cNvSpPr>
            <p:nvPr userDrawn="1"/>
          </p:nvSpPr>
          <p:spPr bwMode="auto">
            <a:xfrm>
              <a:off x="108"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16" name="Oval 109"/>
            <p:cNvSpPr>
              <a:spLocks noChangeArrowheads="1"/>
            </p:cNvSpPr>
            <p:nvPr userDrawn="1"/>
          </p:nvSpPr>
          <p:spPr bwMode="auto">
            <a:xfrm>
              <a:off x="287"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17" name="Oval 110"/>
            <p:cNvSpPr>
              <a:spLocks noChangeArrowheads="1"/>
            </p:cNvSpPr>
            <p:nvPr userDrawn="1"/>
          </p:nvSpPr>
          <p:spPr bwMode="auto">
            <a:xfrm>
              <a:off x="614" y="422"/>
              <a:ext cx="739" cy="747"/>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18" name="Oval 111"/>
            <p:cNvSpPr>
              <a:spLocks noChangeArrowheads="1"/>
            </p:cNvSpPr>
            <p:nvPr userDrawn="1"/>
          </p:nvSpPr>
          <p:spPr bwMode="auto">
            <a:xfrm>
              <a:off x="629" y="445"/>
              <a:ext cx="708" cy="708"/>
            </a:xfrm>
            <a:prstGeom prst="ellipse">
              <a:avLst/>
            </a:prstGeom>
            <a:solidFill>
              <a:srgbClr val="8C7F6D"/>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19" name="Oval 112"/>
            <p:cNvSpPr>
              <a:spLocks noChangeArrowheads="1"/>
            </p:cNvSpPr>
            <p:nvPr userDrawn="1"/>
          </p:nvSpPr>
          <p:spPr bwMode="auto">
            <a:xfrm>
              <a:off x="598" y="399"/>
              <a:ext cx="770" cy="770"/>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20" name="Oval 113"/>
            <p:cNvSpPr>
              <a:spLocks noChangeArrowheads="1"/>
            </p:cNvSpPr>
            <p:nvPr userDrawn="1"/>
          </p:nvSpPr>
          <p:spPr bwMode="auto">
            <a:xfrm>
              <a:off x="575" y="399"/>
              <a:ext cx="762" cy="770"/>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21" name="Oval 114"/>
            <p:cNvSpPr>
              <a:spLocks noChangeArrowheads="1"/>
            </p:cNvSpPr>
            <p:nvPr userDrawn="1"/>
          </p:nvSpPr>
          <p:spPr bwMode="auto">
            <a:xfrm>
              <a:off x="614" y="414"/>
              <a:ext cx="770" cy="771"/>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22" name="Oval 115"/>
            <p:cNvSpPr>
              <a:spLocks noChangeArrowheads="1"/>
            </p:cNvSpPr>
            <p:nvPr userDrawn="1"/>
          </p:nvSpPr>
          <p:spPr bwMode="auto">
            <a:xfrm>
              <a:off x="590" y="391"/>
              <a:ext cx="763" cy="770"/>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23" name="Oval 116"/>
            <p:cNvSpPr>
              <a:spLocks noChangeArrowheads="1"/>
            </p:cNvSpPr>
            <p:nvPr userDrawn="1"/>
          </p:nvSpPr>
          <p:spPr bwMode="auto">
            <a:xfrm>
              <a:off x="629" y="445"/>
              <a:ext cx="708" cy="708"/>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24" name="Oval 117"/>
            <p:cNvSpPr>
              <a:spLocks noChangeArrowheads="1"/>
            </p:cNvSpPr>
            <p:nvPr userDrawn="1"/>
          </p:nvSpPr>
          <p:spPr bwMode="auto">
            <a:xfrm>
              <a:off x="637" y="445"/>
              <a:ext cx="693" cy="693"/>
            </a:xfrm>
            <a:prstGeom prst="ellipse">
              <a:avLst/>
            </a:prstGeom>
            <a:noFill/>
            <a:ln w="0">
              <a:solidFill>
                <a:srgbClr val="83725B"/>
              </a:solidFill>
              <a:round/>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25" name="Oval 118" descr="face"/>
            <p:cNvSpPr>
              <a:spLocks noChangeArrowheads="1"/>
            </p:cNvSpPr>
            <p:nvPr userDrawn="1"/>
          </p:nvSpPr>
          <p:spPr bwMode="auto">
            <a:xfrm>
              <a:off x="633" y="445"/>
              <a:ext cx="700" cy="701"/>
            </a:xfrm>
            <a:prstGeom prst="ellipse">
              <a:avLst/>
            </a:prstGeom>
            <a:blipFill dpi="0" rotWithShape="1">
              <a:blip r:embed="rId5" cstate="print">
                <a:lum contrast="6000"/>
              </a:blip>
              <a:srcRect/>
              <a:stretch>
                <a:fillRect/>
              </a:stretch>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26" name="Oval 119"/>
            <p:cNvSpPr>
              <a:spLocks noChangeArrowheads="1"/>
            </p:cNvSpPr>
            <p:nvPr userDrawn="1"/>
          </p:nvSpPr>
          <p:spPr bwMode="auto">
            <a:xfrm>
              <a:off x="637" y="391"/>
              <a:ext cx="770" cy="770"/>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27" name="Oval 120"/>
            <p:cNvSpPr>
              <a:spLocks noChangeArrowheads="1"/>
            </p:cNvSpPr>
            <p:nvPr userDrawn="1"/>
          </p:nvSpPr>
          <p:spPr bwMode="auto">
            <a:xfrm>
              <a:off x="544" y="438"/>
              <a:ext cx="770" cy="762"/>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28" name="Oval 121"/>
            <p:cNvSpPr>
              <a:spLocks noChangeArrowheads="1"/>
            </p:cNvSpPr>
            <p:nvPr userDrawn="1"/>
          </p:nvSpPr>
          <p:spPr bwMode="auto">
            <a:xfrm>
              <a:off x="637" y="438"/>
              <a:ext cx="763" cy="762"/>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29" name="Oval 122"/>
            <p:cNvSpPr>
              <a:spLocks noChangeArrowheads="1"/>
            </p:cNvSpPr>
            <p:nvPr userDrawn="1"/>
          </p:nvSpPr>
          <p:spPr bwMode="auto">
            <a:xfrm>
              <a:off x="264" y="2002"/>
              <a:ext cx="1213" cy="1205"/>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30" name="Oval 123"/>
            <p:cNvSpPr>
              <a:spLocks noChangeArrowheads="1"/>
            </p:cNvSpPr>
            <p:nvPr userDrawn="1"/>
          </p:nvSpPr>
          <p:spPr bwMode="auto">
            <a:xfrm>
              <a:off x="303" y="2033"/>
              <a:ext cx="1135" cy="1143"/>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31" name="Oval 124"/>
            <p:cNvSpPr>
              <a:spLocks noChangeArrowheads="1"/>
            </p:cNvSpPr>
            <p:nvPr userDrawn="1"/>
          </p:nvSpPr>
          <p:spPr bwMode="auto">
            <a:xfrm>
              <a:off x="248" y="1963"/>
              <a:ext cx="1245" cy="124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32" name="Oval 125"/>
            <p:cNvSpPr>
              <a:spLocks noChangeArrowheads="1"/>
            </p:cNvSpPr>
            <p:nvPr userDrawn="1"/>
          </p:nvSpPr>
          <p:spPr bwMode="auto">
            <a:xfrm>
              <a:off x="209" y="1963"/>
              <a:ext cx="1237" cy="124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33" name="Oval 126"/>
            <p:cNvSpPr>
              <a:spLocks noChangeArrowheads="1"/>
            </p:cNvSpPr>
            <p:nvPr userDrawn="1"/>
          </p:nvSpPr>
          <p:spPr bwMode="auto">
            <a:xfrm>
              <a:off x="271" y="1986"/>
              <a:ext cx="1245"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34" name="Oval 127"/>
            <p:cNvSpPr>
              <a:spLocks noChangeArrowheads="1"/>
            </p:cNvSpPr>
            <p:nvPr userDrawn="1"/>
          </p:nvSpPr>
          <p:spPr bwMode="auto">
            <a:xfrm>
              <a:off x="232"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35" name="Oval 128" descr="new smal workers"/>
            <p:cNvSpPr>
              <a:spLocks noChangeArrowheads="1"/>
            </p:cNvSpPr>
            <p:nvPr userDrawn="1"/>
          </p:nvSpPr>
          <p:spPr bwMode="auto">
            <a:xfrm>
              <a:off x="304" y="2033"/>
              <a:ext cx="1135" cy="1143"/>
            </a:xfrm>
            <a:prstGeom prst="ellipse">
              <a:avLst/>
            </a:prstGeom>
            <a:blipFill dpi="0" rotWithShape="1">
              <a:blip r:embed="rId6" cstate="print">
                <a:lum contrast="12000"/>
              </a:blip>
              <a:srcRect/>
              <a:stretch>
                <a:fillRect/>
              </a:stretch>
            </a:blipFill>
            <a:ln>
              <a:noFill/>
            </a:ln>
            <a:extLst>
              <a:ext uri="{91240B29-F687-4F45-9708-019B960494DF}">
                <a14:hiddenLine xmlns:a14="http://schemas.microsoft.com/office/drawing/2010/main" xmlns="" w="0">
                  <a:solidFill>
                    <a:srgbClr val="000000"/>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36" name="Oval 129"/>
            <p:cNvSpPr>
              <a:spLocks noChangeArrowheads="1"/>
            </p:cNvSpPr>
            <p:nvPr userDrawn="1"/>
          </p:nvSpPr>
          <p:spPr bwMode="auto">
            <a:xfrm>
              <a:off x="162" y="2017"/>
              <a:ext cx="1238"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37" name="Oval 130"/>
            <p:cNvSpPr>
              <a:spLocks noChangeArrowheads="1"/>
            </p:cNvSpPr>
            <p:nvPr userDrawn="1"/>
          </p:nvSpPr>
          <p:spPr bwMode="auto">
            <a:xfrm>
              <a:off x="310"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38" name="Oval 131"/>
            <p:cNvSpPr>
              <a:spLocks noChangeArrowheads="1"/>
            </p:cNvSpPr>
            <p:nvPr userDrawn="1"/>
          </p:nvSpPr>
          <p:spPr bwMode="auto">
            <a:xfrm>
              <a:off x="303" y="2017"/>
              <a:ext cx="1244"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39" name="Oval 132"/>
            <p:cNvSpPr>
              <a:spLocks noChangeArrowheads="1"/>
            </p:cNvSpPr>
            <p:nvPr userDrawn="1"/>
          </p:nvSpPr>
          <p:spPr bwMode="auto">
            <a:xfrm>
              <a:off x="614" y="2990"/>
              <a:ext cx="1003" cy="1011"/>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40" name="Oval 133"/>
            <p:cNvSpPr>
              <a:spLocks noChangeArrowheads="1"/>
            </p:cNvSpPr>
            <p:nvPr userDrawn="1"/>
          </p:nvSpPr>
          <p:spPr bwMode="auto">
            <a:xfrm>
              <a:off x="645" y="3021"/>
              <a:ext cx="941" cy="949"/>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41" name="Oval 134"/>
            <p:cNvSpPr>
              <a:spLocks noChangeArrowheads="1"/>
            </p:cNvSpPr>
            <p:nvPr userDrawn="1"/>
          </p:nvSpPr>
          <p:spPr bwMode="auto">
            <a:xfrm>
              <a:off x="598" y="2959"/>
              <a:ext cx="1035" cy="103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42" name="Oval 135"/>
            <p:cNvSpPr>
              <a:spLocks noChangeArrowheads="1"/>
            </p:cNvSpPr>
            <p:nvPr userDrawn="1"/>
          </p:nvSpPr>
          <p:spPr bwMode="auto">
            <a:xfrm>
              <a:off x="567" y="2959"/>
              <a:ext cx="1027" cy="103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43" name="Oval 136"/>
            <p:cNvSpPr>
              <a:spLocks noChangeArrowheads="1"/>
            </p:cNvSpPr>
            <p:nvPr userDrawn="1"/>
          </p:nvSpPr>
          <p:spPr bwMode="auto">
            <a:xfrm>
              <a:off x="622" y="2982"/>
              <a:ext cx="1027"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44" name="Oval 137"/>
            <p:cNvSpPr>
              <a:spLocks noChangeArrowheads="1"/>
            </p:cNvSpPr>
            <p:nvPr userDrawn="1"/>
          </p:nvSpPr>
          <p:spPr bwMode="auto">
            <a:xfrm>
              <a:off x="583" y="2951"/>
              <a:ext cx="1034"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45" name="Oval 138" descr="boom"/>
            <p:cNvSpPr>
              <a:spLocks noChangeArrowheads="1"/>
            </p:cNvSpPr>
            <p:nvPr userDrawn="1"/>
          </p:nvSpPr>
          <p:spPr bwMode="auto">
            <a:xfrm>
              <a:off x="638" y="3018"/>
              <a:ext cx="949" cy="957"/>
            </a:xfrm>
            <a:prstGeom prst="ellipse">
              <a:avLst/>
            </a:prstGeom>
            <a:blipFill dpi="0" rotWithShape="1">
              <a:blip r:embed="rId7" cstate="print">
                <a:lum contrast="6000"/>
              </a:blip>
              <a:srcRect/>
              <a:stretch>
                <a:fillRect/>
              </a:stretch>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46" name="Oval 139"/>
            <p:cNvSpPr>
              <a:spLocks noChangeArrowheads="1"/>
            </p:cNvSpPr>
            <p:nvPr userDrawn="1"/>
          </p:nvSpPr>
          <p:spPr bwMode="auto">
            <a:xfrm>
              <a:off x="528" y="3005"/>
              <a:ext cx="1027"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47" name="Oval 140"/>
            <p:cNvSpPr>
              <a:spLocks noChangeArrowheads="1"/>
            </p:cNvSpPr>
            <p:nvPr userDrawn="1"/>
          </p:nvSpPr>
          <p:spPr bwMode="auto">
            <a:xfrm>
              <a:off x="645" y="3005"/>
              <a:ext cx="1035"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48" name="Oval 141"/>
            <p:cNvSpPr>
              <a:spLocks noChangeArrowheads="1"/>
            </p:cNvSpPr>
            <p:nvPr userDrawn="1"/>
          </p:nvSpPr>
          <p:spPr bwMode="auto">
            <a:xfrm>
              <a:off x="653" y="2951"/>
              <a:ext cx="1027"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grpSp>
      <p:sp>
        <p:nvSpPr>
          <p:cNvPr id="3075" name="Rectangle 3"/>
          <p:cNvSpPr>
            <a:spLocks noGrp="1" noChangeArrowheads="1"/>
          </p:cNvSpPr>
          <p:nvPr>
            <p:ph type="ctrTitle"/>
          </p:nvPr>
        </p:nvSpPr>
        <p:spPr>
          <a:xfrm>
            <a:off x="3059113" y="3271838"/>
            <a:ext cx="5545137" cy="676275"/>
          </a:xfrm>
        </p:spPr>
        <p:txBody>
          <a:bodyPr anchor="b"/>
          <a:lstStyle>
            <a:lvl1pPr>
              <a:defRPr>
                <a:solidFill>
                  <a:srgbClr val="003896"/>
                </a:solidFill>
              </a:defRPr>
            </a:lvl1pPr>
          </a:lstStyle>
          <a:p>
            <a:r>
              <a:rPr lang="en-ZA"/>
              <a:t>Click to edit Master title style</a:t>
            </a:r>
          </a:p>
        </p:txBody>
      </p:sp>
      <p:sp>
        <p:nvSpPr>
          <p:cNvPr id="3076" name="Rectangle 4"/>
          <p:cNvSpPr>
            <a:spLocks noGrp="1" noChangeArrowheads="1"/>
          </p:cNvSpPr>
          <p:nvPr>
            <p:ph type="subTitle" idx="1"/>
          </p:nvPr>
        </p:nvSpPr>
        <p:spPr>
          <a:xfrm>
            <a:off x="3059113" y="4092575"/>
            <a:ext cx="5545137" cy="2220913"/>
          </a:xfrm>
        </p:spPr>
        <p:txBody>
          <a:bodyPr/>
          <a:lstStyle>
            <a:lvl1pPr marL="0" indent="0">
              <a:buFontTx/>
              <a:buNone/>
              <a:defRPr sz="1800">
                <a:solidFill>
                  <a:srgbClr val="83725B"/>
                </a:solidFill>
              </a:defRPr>
            </a:lvl1pPr>
          </a:lstStyle>
          <a:p>
            <a:r>
              <a:rPr lang="en-ZA"/>
              <a:t>Click to edit Master subtitle style</a:t>
            </a:r>
          </a:p>
        </p:txBody>
      </p:sp>
    </p:spTree>
    <p:extLst>
      <p:ext uri="{BB962C8B-B14F-4D97-AF65-F5344CB8AC3E}">
        <p14:creationId xmlns:p14="http://schemas.microsoft.com/office/powerpoint/2010/main" xmlns="" val="3604120716"/>
      </p:ext>
    </p:extLst>
  </p:cSld>
  <p:clrMapOvr>
    <a:masterClrMapping/>
  </p:clrMapOvr>
  <p:transition spd="slow">
    <p:fade/>
  </p:transition>
</p:sldLayout>
</file>

<file path=ppt/slideLayouts/slideLayout1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a:xfrm>
            <a:off x="8221663" y="6165850"/>
            <a:ext cx="647700" cy="5270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dirty="0">
              <a:solidFill>
                <a:srgbClr val="FFFFFF"/>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7"/>
          <p:cNvSpPr>
            <a:spLocks noGrp="1" noChangeArrowheads="1"/>
          </p:cNvSpPr>
          <p:nvPr>
            <p:ph type="dt" sz="half" idx="10"/>
          </p:nvPr>
        </p:nvSpPr>
        <p:spPr/>
        <p:txBody>
          <a:bodyPr/>
          <a:lstStyle>
            <a:lvl1pPr>
              <a:defRPr/>
            </a:lvl1pPr>
          </a:lstStyle>
          <a:p>
            <a:pPr>
              <a:defRPr/>
            </a:pPr>
            <a:fld id="{78899839-76A9-4F3C-BCEB-D13030600B43}" type="datetime1">
              <a:rPr lang="en-ZA"/>
              <a:pPr>
                <a:defRPr/>
              </a:pPr>
              <a:t>2018/03/08</a:t>
            </a:fld>
            <a:endParaRPr lang="en-ZA" dirty="0"/>
          </a:p>
        </p:txBody>
      </p:sp>
      <p:sp>
        <p:nvSpPr>
          <p:cNvPr id="6" name="Rectangle 38"/>
          <p:cNvSpPr>
            <a:spLocks noGrp="1" noChangeArrowheads="1"/>
          </p:cNvSpPr>
          <p:nvPr>
            <p:ph type="ftr" sz="quarter" idx="11"/>
          </p:nvPr>
        </p:nvSpPr>
        <p:spPr>
          <a:xfrm>
            <a:off x="3132138" y="6453188"/>
            <a:ext cx="2879725" cy="268287"/>
          </a:xfrm>
          <a:prstGeom prst="rect">
            <a:avLst/>
          </a:prstGeom>
        </p:spPr>
        <p:txBody>
          <a:bodyPr/>
          <a:lstStyle>
            <a:lvl1pPr>
              <a:defRPr>
                <a:latin typeface="Arial" charset="0"/>
                <a:cs typeface="Arial" charset="0"/>
              </a:defRPr>
            </a:lvl1pPr>
          </a:lstStyle>
          <a:p>
            <a:pPr>
              <a:defRPr/>
            </a:pPr>
            <a:endParaRPr lang="en-GB" dirty="0">
              <a:solidFill>
                <a:srgbClr val="003896"/>
              </a:solidFill>
            </a:endParaRPr>
          </a:p>
        </p:txBody>
      </p:sp>
      <p:sp>
        <p:nvSpPr>
          <p:cNvPr id="7" name="Rectangle 39"/>
          <p:cNvSpPr>
            <a:spLocks noGrp="1" noChangeArrowheads="1"/>
          </p:cNvSpPr>
          <p:nvPr>
            <p:ph type="sldNum" sz="quarter" idx="12"/>
          </p:nvPr>
        </p:nvSpPr>
        <p:spPr/>
        <p:txBody>
          <a:bodyPr/>
          <a:lstStyle>
            <a:lvl1pPr>
              <a:defRPr/>
            </a:lvl1pPr>
          </a:lstStyle>
          <a:p>
            <a:pPr>
              <a:defRPr/>
            </a:pPr>
            <a:fld id="{3EEE5689-0DAD-46A1-8BDF-3393AA2651C2}" type="slidenum">
              <a:rPr lang="en-ZA"/>
              <a:pPr>
                <a:defRPr/>
              </a:pPr>
              <a:t>‹#›</a:t>
            </a:fld>
            <a:endParaRPr lang="en-ZA" dirty="0"/>
          </a:p>
        </p:txBody>
      </p:sp>
    </p:spTree>
    <p:extLst>
      <p:ext uri="{BB962C8B-B14F-4D97-AF65-F5344CB8AC3E}">
        <p14:creationId xmlns:p14="http://schemas.microsoft.com/office/powerpoint/2010/main" xmlns="" val="1209596168"/>
      </p:ext>
    </p:extLst>
  </p:cSld>
  <p:clrMapOvr>
    <a:masterClrMapping/>
  </p:clrMapOvr>
  <p:transition spd="slow">
    <p:fade/>
  </p:transition>
</p:sldLayout>
</file>

<file path=ppt/slideLayouts/slideLayout1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p:nvPr userDrawn="1"/>
        </p:nvSpPr>
        <p:spPr>
          <a:xfrm>
            <a:off x="8221663" y="6165850"/>
            <a:ext cx="647700" cy="5270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dirty="0">
              <a:solidFill>
                <a:srgbClr val="FFFFFF"/>
              </a:solidFill>
            </a:endParaRPr>
          </a:p>
        </p:txBody>
      </p:sp>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5" name="Rectangle 37"/>
          <p:cNvSpPr>
            <a:spLocks noGrp="1" noChangeArrowheads="1"/>
          </p:cNvSpPr>
          <p:nvPr>
            <p:ph type="dt" sz="half" idx="10"/>
          </p:nvPr>
        </p:nvSpPr>
        <p:spPr/>
        <p:txBody>
          <a:bodyPr/>
          <a:lstStyle>
            <a:lvl1pPr>
              <a:defRPr/>
            </a:lvl1pPr>
          </a:lstStyle>
          <a:p>
            <a:pPr>
              <a:defRPr/>
            </a:pPr>
            <a:fld id="{B45F356D-1A95-4A6C-AB3C-C30B4EE88F02}" type="datetime1">
              <a:rPr lang="en-ZA"/>
              <a:pPr>
                <a:defRPr/>
              </a:pPr>
              <a:t>2018/03/08</a:t>
            </a:fld>
            <a:endParaRPr lang="en-ZA" dirty="0"/>
          </a:p>
        </p:txBody>
      </p:sp>
      <p:sp>
        <p:nvSpPr>
          <p:cNvPr id="6" name="Rectangle 38"/>
          <p:cNvSpPr>
            <a:spLocks noGrp="1" noChangeArrowheads="1"/>
          </p:cNvSpPr>
          <p:nvPr>
            <p:ph type="ftr" sz="quarter" idx="11"/>
          </p:nvPr>
        </p:nvSpPr>
        <p:spPr>
          <a:xfrm>
            <a:off x="3132138" y="6453188"/>
            <a:ext cx="2879725" cy="268287"/>
          </a:xfrm>
          <a:prstGeom prst="rect">
            <a:avLst/>
          </a:prstGeom>
        </p:spPr>
        <p:txBody>
          <a:bodyPr/>
          <a:lstStyle>
            <a:lvl1pPr>
              <a:defRPr>
                <a:latin typeface="Arial" charset="0"/>
                <a:cs typeface="Arial" charset="0"/>
              </a:defRPr>
            </a:lvl1pPr>
          </a:lstStyle>
          <a:p>
            <a:pPr>
              <a:defRPr/>
            </a:pPr>
            <a:endParaRPr lang="en-GB" dirty="0">
              <a:solidFill>
                <a:srgbClr val="003896"/>
              </a:solidFill>
            </a:endParaRPr>
          </a:p>
        </p:txBody>
      </p:sp>
      <p:sp>
        <p:nvSpPr>
          <p:cNvPr id="7" name="Rectangle 39"/>
          <p:cNvSpPr>
            <a:spLocks noGrp="1" noChangeArrowheads="1"/>
          </p:cNvSpPr>
          <p:nvPr>
            <p:ph type="sldNum" sz="quarter" idx="12"/>
          </p:nvPr>
        </p:nvSpPr>
        <p:spPr/>
        <p:txBody>
          <a:bodyPr/>
          <a:lstStyle>
            <a:lvl1pPr>
              <a:defRPr/>
            </a:lvl1pPr>
          </a:lstStyle>
          <a:p>
            <a:pPr>
              <a:defRPr/>
            </a:pPr>
            <a:fld id="{C3DBD5F5-A83B-4F49-9DC4-6DB5B39BA904}" type="slidenum">
              <a:rPr lang="en-ZA"/>
              <a:pPr>
                <a:defRPr/>
              </a:pPr>
              <a:t>‹#›</a:t>
            </a:fld>
            <a:endParaRPr lang="en-ZA" dirty="0"/>
          </a:p>
        </p:txBody>
      </p:sp>
    </p:spTree>
    <p:extLst>
      <p:ext uri="{BB962C8B-B14F-4D97-AF65-F5344CB8AC3E}">
        <p14:creationId xmlns:p14="http://schemas.microsoft.com/office/powerpoint/2010/main" xmlns="" val="2415661303"/>
      </p:ext>
    </p:extLst>
  </p:cSld>
  <p:clrMapOvr>
    <a:masterClrMapping/>
  </p:clrMapOvr>
  <p:transition spd="slow">
    <p:fade/>
  </p:transition>
</p:sldLayout>
</file>

<file path=ppt/slideLayouts/slideLayout1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4"/>
          <p:cNvSpPr/>
          <p:nvPr userDrawn="1"/>
        </p:nvSpPr>
        <p:spPr>
          <a:xfrm>
            <a:off x="8221663" y="6165850"/>
            <a:ext cx="647700" cy="5270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dirty="0">
              <a:solidFill>
                <a:srgbClr val="FFFFFF"/>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36563" y="1436688"/>
            <a:ext cx="4113212"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02175" y="1436688"/>
            <a:ext cx="4113213"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37"/>
          <p:cNvSpPr>
            <a:spLocks noGrp="1" noChangeArrowheads="1"/>
          </p:cNvSpPr>
          <p:nvPr>
            <p:ph type="dt" sz="half" idx="10"/>
          </p:nvPr>
        </p:nvSpPr>
        <p:spPr/>
        <p:txBody>
          <a:bodyPr/>
          <a:lstStyle>
            <a:lvl1pPr>
              <a:defRPr/>
            </a:lvl1pPr>
          </a:lstStyle>
          <a:p>
            <a:pPr>
              <a:defRPr/>
            </a:pPr>
            <a:fld id="{B387182D-A70D-4BEE-9795-8BFF54F25121}" type="datetime1">
              <a:rPr lang="en-ZA"/>
              <a:pPr>
                <a:defRPr/>
              </a:pPr>
              <a:t>2018/03/08</a:t>
            </a:fld>
            <a:endParaRPr lang="en-ZA" dirty="0"/>
          </a:p>
        </p:txBody>
      </p:sp>
      <p:sp>
        <p:nvSpPr>
          <p:cNvPr id="7" name="Rectangle 38"/>
          <p:cNvSpPr>
            <a:spLocks noGrp="1" noChangeArrowheads="1"/>
          </p:cNvSpPr>
          <p:nvPr>
            <p:ph type="ftr" sz="quarter" idx="11"/>
          </p:nvPr>
        </p:nvSpPr>
        <p:spPr>
          <a:xfrm>
            <a:off x="3132138" y="6453188"/>
            <a:ext cx="2879725" cy="268287"/>
          </a:xfrm>
          <a:prstGeom prst="rect">
            <a:avLst/>
          </a:prstGeom>
        </p:spPr>
        <p:txBody>
          <a:bodyPr/>
          <a:lstStyle>
            <a:lvl1pPr>
              <a:defRPr>
                <a:latin typeface="Arial" charset="0"/>
                <a:cs typeface="Arial" charset="0"/>
              </a:defRPr>
            </a:lvl1pPr>
          </a:lstStyle>
          <a:p>
            <a:pPr>
              <a:defRPr/>
            </a:pPr>
            <a:endParaRPr lang="en-GB" dirty="0">
              <a:solidFill>
                <a:srgbClr val="003896"/>
              </a:solidFill>
            </a:endParaRPr>
          </a:p>
        </p:txBody>
      </p:sp>
      <p:sp>
        <p:nvSpPr>
          <p:cNvPr id="8" name="Rectangle 39"/>
          <p:cNvSpPr>
            <a:spLocks noGrp="1" noChangeArrowheads="1"/>
          </p:cNvSpPr>
          <p:nvPr>
            <p:ph type="sldNum" sz="quarter" idx="12"/>
          </p:nvPr>
        </p:nvSpPr>
        <p:spPr/>
        <p:txBody>
          <a:bodyPr/>
          <a:lstStyle>
            <a:lvl1pPr>
              <a:defRPr/>
            </a:lvl1pPr>
          </a:lstStyle>
          <a:p>
            <a:pPr>
              <a:defRPr/>
            </a:pPr>
            <a:fld id="{095222BC-1AFD-4194-A4EF-0EC4E909012C}" type="slidenum">
              <a:rPr lang="en-ZA"/>
              <a:pPr>
                <a:defRPr/>
              </a:pPr>
              <a:t>‹#›</a:t>
            </a:fld>
            <a:endParaRPr lang="en-ZA" dirty="0"/>
          </a:p>
        </p:txBody>
      </p:sp>
    </p:spTree>
    <p:extLst>
      <p:ext uri="{BB962C8B-B14F-4D97-AF65-F5344CB8AC3E}">
        <p14:creationId xmlns:p14="http://schemas.microsoft.com/office/powerpoint/2010/main" xmlns="" val="406923917"/>
      </p:ext>
    </p:extLst>
  </p:cSld>
  <p:clrMapOvr>
    <a:masterClrMapping/>
  </p:clrMapOvr>
  <p:transition spd="slow">
    <p:fade/>
  </p:transition>
</p:sldLayout>
</file>

<file path=ppt/slideLayouts/slideLayout1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Rectangle 6"/>
          <p:cNvSpPr/>
          <p:nvPr userDrawn="1"/>
        </p:nvSpPr>
        <p:spPr>
          <a:xfrm>
            <a:off x="8221663" y="6165850"/>
            <a:ext cx="647700" cy="5270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dirty="0">
              <a:solidFill>
                <a:srgbClr val="FFFFFF"/>
              </a:solidFill>
            </a:endParaRPr>
          </a:p>
        </p:txBody>
      </p:sp>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Rectangle 37"/>
          <p:cNvSpPr>
            <a:spLocks noGrp="1" noChangeArrowheads="1"/>
          </p:cNvSpPr>
          <p:nvPr>
            <p:ph type="dt" sz="half" idx="10"/>
          </p:nvPr>
        </p:nvSpPr>
        <p:spPr/>
        <p:txBody>
          <a:bodyPr/>
          <a:lstStyle>
            <a:lvl1pPr>
              <a:defRPr/>
            </a:lvl1pPr>
          </a:lstStyle>
          <a:p>
            <a:pPr>
              <a:defRPr/>
            </a:pPr>
            <a:fld id="{C88CEA9D-6C3E-41BC-BAE3-DFF6ECBEA316}" type="datetime1">
              <a:rPr lang="en-ZA"/>
              <a:pPr>
                <a:defRPr/>
              </a:pPr>
              <a:t>2018/03/08</a:t>
            </a:fld>
            <a:endParaRPr lang="en-ZA" dirty="0"/>
          </a:p>
        </p:txBody>
      </p:sp>
      <p:sp>
        <p:nvSpPr>
          <p:cNvPr id="9" name="Rectangle 38"/>
          <p:cNvSpPr>
            <a:spLocks noGrp="1" noChangeArrowheads="1"/>
          </p:cNvSpPr>
          <p:nvPr>
            <p:ph type="ftr" sz="quarter" idx="11"/>
          </p:nvPr>
        </p:nvSpPr>
        <p:spPr>
          <a:xfrm>
            <a:off x="3132138" y="6453188"/>
            <a:ext cx="2879725" cy="268287"/>
          </a:xfrm>
          <a:prstGeom prst="rect">
            <a:avLst/>
          </a:prstGeom>
        </p:spPr>
        <p:txBody>
          <a:bodyPr/>
          <a:lstStyle>
            <a:lvl1pPr>
              <a:defRPr>
                <a:latin typeface="Arial" charset="0"/>
                <a:cs typeface="Arial" charset="0"/>
              </a:defRPr>
            </a:lvl1pPr>
          </a:lstStyle>
          <a:p>
            <a:pPr>
              <a:defRPr/>
            </a:pPr>
            <a:endParaRPr lang="en-GB" dirty="0">
              <a:solidFill>
                <a:srgbClr val="003896"/>
              </a:solidFill>
            </a:endParaRPr>
          </a:p>
        </p:txBody>
      </p:sp>
      <p:sp>
        <p:nvSpPr>
          <p:cNvPr id="10" name="Rectangle 39"/>
          <p:cNvSpPr>
            <a:spLocks noGrp="1" noChangeArrowheads="1"/>
          </p:cNvSpPr>
          <p:nvPr>
            <p:ph type="sldNum" sz="quarter" idx="12"/>
          </p:nvPr>
        </p:nvSpPr>
        <p:spPr/>
        <p:txBody>
          <a:bodyPr/>
          <a:lstStyle>
            <a:lvl1pPr>
              <a:defRPr/>
            </a:lvl1pPr>
          </a:lstStyle>
          <a:p>
            <a:pPr>
              <a:defRPr/>
            </a:pPr>
            <a:fld id="{EDB375FE-B6F0-44BB-A4FA-E4DE165BD365}" type="slidenum">
              <a:rPr lang="en-ZA"/>
              <a:pPr>
                <a:defRPr/>
              </a:pPr>
              <a:t>‹#›</a:t>
            </a:fld>
            <a:endParaRPr lang="en-ZA" dirty="0"/>
          </a:p>
        </p:txBody>
      </p:sp>
    </p:spTree>
    <p:extLst>
      <p:ext uri="{BB962C8B-B14F-4D97-AF65-F5344CB8AC3E}">
        <p14:creationId xmlns:p14="http://schemas.microsoft.com/office/powerpoint/2010/main" xmlns="" val="626940366"/>
      </p:ext>
    </p:extLst>
  </p:cSld>
  <p:clrMapOvr>
    <a:masterClrMapping/>
  </p:clrMapOvr>
  <p:transition spd="slow">
    <p:fade/>
  </p:transition>
</p:sldLayout>
</file>

<file path=ppt/slideLayouts/slideLayout1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ectangle 2"/>
          <p:cNvSpPr/>
          <p:nvPr userDrawn="1"/>
        </p:nvSpPr>
        <p:spPr>
          <a:xfrm>
            <a:off x="8221663" y="6165850"/>
            <a:ext cx="647700" cy="5270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dirty="0">
              <a:solidFill>
                <a:srgbClr val="FFFFFF"/>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4" name="Rectangle 37"/>
          <p:cNvSpPr>
            <a:spLocks noGrp="1" noChangeArrowheads="1"/>
          </p:cNvSpPr>
          <p:nvPr>
            <p:ph type="dt" sz="half" idx="10"/>
          </p:nvPr>
        </p:nvSpPr>
        <p:spPr/>
        <p:txBody>
          <a:bodyPr/>
          <a:lstStyle>
            <a:lvl1pPr>
              <a:defRPr/>
            </a:lvl1pPr>
          </a:lstStyle>
          <a:p>
            <a:pPr>
              <a:defRPr/>
            </a:pPr>
            <a:fld id="{FA643A60-A6B5-452F-B5F3-3C60B192EE8B}" type="datetime1">
              <a:rPr lang="en-ZA"/>
              <a:pPr>
                <a:defRPr/>
              </a:pPr>
              <a:t>2018/03/08</a:t>
            </a:fld>
            <a:endParaRPr lang="en-ZA" dirty="0"/>
          </a:p>
        </p:txBody>
      </p:sp>
      <p:sp>
        <p:nvSpPr>
          <p:cNvPr id="5" name="Rectangle 38"/>
          <p:cNvSpPr>
            <a:spLocks noGrp="1" noChangeArrowheads="1"/>
          </p:cNvSpPr>
          <p:nvPr>
            <p:ph type="ftr" sz="quarter" idx="11"/>
          </p:nvPr>
        </p:nvSpPr>
        <p:spPr>
          <a:xfrm>
            <a:off x="3132138" y="6453188"/>
            <a:ext cx="2879725" cy="268287"/>
          </a:xfrm>
          <a:prstGeom prst="rect">
            <a:avLst/>
          </a:prstGeom>
        </p:spPr>
        <p:txBody>
          <a:bodyPr/>
          <a:lstStyle>
            <a:lvl1pPr>
              <a:defRPr>
                <a:latin typeface="Arial" charset="0"/>
                <a:cs typeface="Arial" charset="0"/>
              </a:defRPr>
            </a:lvl1pPr>
          </a:lstStyle>
          <a:p>
            <a:pPr>
              <a:defRPr/>
            </a:pPr>
            <a:endParaRPr lang="en-GB" dirty="0">
              <a:solidFill>
                <a:srgbClr val="003896"/>
              </a:solidFill>
            </a:endParaRPr>
          </a:p>
        </p:txBody>
      </p:sp>
      <p:sp>
        <p:nvSpPr>
          <p:cNvPr id="6" name="Rectangle 39"/>
          <p:cNvSpPr>
            <a:spLocks noGrp="1" noChangeArrowheads="1"/>
          </p:cNvSpPr>
          <p:nvPr>
            <p:ph type="sldNum" sz="quarter" idx="12"/>
          </p:nvPr>
        </p:nvSpPr>
        <p:spPr/>
        <p:txBody>
          <a:bodyPr/>
          <a:lstStyle>
            <a:lvl1pPr>
              <a:defRPr/>
            </a:lvl1pPr>
          </a:lstStyle>
          <a:p>
            <a:pPr>
              <a:defRPr/>
            </a:pPr>
            <a:fld id="{D9E913A0-1EC7-4DD6-8292-5156E36BE315}" type="slidenum">
              <a:rPr lang="en-ZA"/>
              <a:pPr>
                <a:defRPr/>
              </a:pPr>
              <a:t>‹#›</a:t>
            </a:fld>
            <a:endParaRPr lang="en-ZA" dirty="0"/>
          </a:p>
        </p:txBody>
      </p:sp>
    </p:spTree>
    <p:extLst>
      <p:ext uri="{BB962C8B-B14F-4D97-AF65-F5344CB8AC3E}">
        <p14:creationId xmlns:p14="http://schemas.microsoft.com/office/powerpoint/2010/main" xmlns="" val="2863305738"/>
      </p:ext>
    </p:extLst>
  </p:cSld>
  <p:clrMapOvr>
    <a:masterClrMapping/>
  </p:clrMapOvr>
  <p:transition spd="slow">
    <p:fade/>
  </p:transition>
</p:sldLayout>
</file>

<file path=ppt/slideLayouts/slideLayout1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p:nvPr userDrawn="1"/>
        </p:nvSpPr>
        <p:spPr>
          <a:xfrm>
            <a:off x="8221663" y="6165850"/>
            <a:ext cx="647700" cy="5270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dirty="0">
              <a:solidFill>
                <a:srgbClr val="FFFFFF"/>
              </a:solidFill>
            </a:endParaRPr>
          </a:p>
        </p:txBody>
      </p:sp>
      <p:sp>
        <p:nvSpPr>
          <p:cNvPr id="3" name="Rectangle 37"/>
          <p:cNvSpPr>
            <a:spLocks noGrp="1" noChangeArrowheads="1"/>
          </p:cNvSpPr>
          <p:nvPr>
            <p:ph type="dt" sz="half" idx="10"/>
          </p:nvPr>
        </p:nvSpPr>
        <p:spPr/>
        <p:txBody>
          <a:bodyPr/>
          <a:lstStyle>
            <a:lvl1pPr>
              <a:defRPr/>
            </a:lvl1pPr>
          </a:lstStyle>
          <a:p>
            <a:pPr>
              <a:defRPr/>
            </a:pPr>
            <a:fld id="{D1013074-CA9C-4657-B123-228CC3636A6D}" type="datetime1">
              <a:rPr lang="en-ZA"/>
              <a:pPr>
                <a:defRPr/>
              </a:pPr>
              <a:t>2018/03/08</a:t>
            </a:fld>
            <a:endParaRPr lang="en-ZA" dirty="0"/>
          </a:p>
        </p:txBody>
      </p:sp>
      <p:sp>
        <p:nvSpPr>
          <p:cNvPr id="4" name="Rectangle 38"/>
          <p:cNvSpPr>
            <a:spLocks noGrp="1" noChangeArrowheads="1"/>
          </p:cNvSpPr>
          <p:nvPr>
            <p:ph type="ftr" sz="quarter" idx="11"/>
          </p:nvPr>
        </p:nvSpPr>
        <p:spPr>
          <a:xfrm>
            <a:off x="3132138" y="6453188"/>
            <a:ext cx="2879725" cy="268287"/>
          </a:xfrm>
          <a:prstGeom prst="rect">
            <a:avLst/>
          </a:prstGeom>
        </p:spPr>
        <p:txBody>
          <a:bodyPr/>
          <a:lstStyle>
            <a:lvl1pPr>
              <a:defRPr>
                <a:latin typeface="Arial" charset="0"/>
                <a:cs typeface="Arial" charset="0"/>
              </a:defRPr>
            </a:lvl1pPr>
          </a:lstStyle>
          <a:p>
            <a:pPr>
              <a:defRPr/>
            </a:pPr>
            <a:endParaRPr lang="en-GB" dirty="0">
              <a:solidFill>
                <a:srgbClr val="003896"/>
              </a:solidFill>
            </a:endParaRPr>
          </a:p>
        </p:txBody>
      </p:sp>
      <p:sp>
        <p:nvSpPr>
          <p:cNvPr id="5" name="Rectangle 39"/>
          <p:cNvSpPr>
            <a:spLocks noGrp="1" noChangeArrowheads="1"/>
          </p:cNvSpPr>
          <p:nvPr>
            <p:ph type="sldNum" sz="quarter" idx="12"/>
          </p:nvPr>
        </p:nvSpPr>
        <p:spPr/>
        <p:txBody>
          <a:bodyPr/>
          <a:lstStyle>
            <a:lvl1pPr>
              <a:defRPr/>
            </a:lvl1pPr>
          </a:lstStyle>
          <a:p>
            <a:pPr>
              <a:defRPr/>
            </a:pPr>
            <a:fld id="{D03ADF57-06AE-44B9-9BAC-11932BF00BEB}" type="slidenum">
              <a:rPr lang="en-ZA"/>
              <a:pPr>
                <a:defRPr/>
              </a:pPr>
              <a:t>‹#›</a:t>
            </a:fld>
            <a:endParaRPr lang="en-ZA" dirty="0"/>
          </a:p>
        </p:txBody>
      </p:sp>
    </p:spTree>
    <p:extLst>
      <p:ext uri="{BB962C8B-B14F-4D97-AF65-F5344CB8AC3E}">
        <p14:creationId xmlns:p14="http://schemas.microsoft.com/office/powerpoint/2010/main" xmlns="" val="3442083336"/>
      </p:ext>
    </p:extLst>
  </p:cSld>
  <p:clrMapOvr>
    <a:masterClrMapping/>
  </p:clrMapOvr>
  <p:transition spd="slow">
    <p:fade/>
  </p:transition>
</p:sldLayout>
</file>

<file path=ppt/slideLayouts/slideLayout1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7"/>
          <p:cNvSpPr>
            <a:spLocks noGrp="1" noChangeArrowheads="1"/>
          </p:cNvSpPr>
          <p:nvPr>
            <p:ph type="dt" sz="half" idx="10"/>
          </p:nvPr>
        </p:nvSpPr>
        <p:spPr/>
        <p:txBody>
          <a:bodyPr/>
          <a:lstStyle>
            <a:lvl1pPr>
              <a:defRPr/>
            </a:lvl1pPr>
          </a:lstStyle>
          <a:p>
            <a:pPr>
              <a:defRPr/>
            </a:pPr>
            <a:fld id="{D2EB26E0-60A4-4B81-9CEC-3EB5462A5536}" type="datetime1">
              <a:rPr lang="en-ZA"/>
              <a:pPr>
                <a:defRPr/>
              </a:pPr>
              <a:t>2018/03/08</a:t>
            </a:fld>
            <a:endParaRPr lang="en-ZA" dirty="0"/>
          </a:p>
        </p:txBody>
      </p:sp>
      <p:sp>
        <p:nvSpPr>
          <p:cNvPr id="6" name="Rectangle 38"/>
          <p:cNvSpPr>
            <a:spLocks noGrp="1" noChangeArrowheads="1"/>
          </p:cNvSpPr>
          <p:nvPr>
            <p:ph type="ftr" sz="quarter" idx="11"/>
          </p:nvPr>
        </p:nvSpPr>
        <p:spPr>
          <a:xfrm>
            <a:off x="3132138" y="6453188"/>
            <a:ext cx="2879725" cy="268287"/>
          </a:xfrm>
          <a:prstGeom prst="rect">
            <a:avLst/>
          </a:prstGeom>
        </p:spPr>
        <p:txBody>
          <a:bodyPr/>
          <a:lstStyle>
            <a:lvl1pPr>
              <a:defRPr>
                <a:latin typeface="Arial" charset="0"/>
                <a:cs typeface="Arial" charset="0"/>
              </a:defRPr>
            </a:lvl1pPr>
          </a:lstStyle>
          <a:p>
            <a:pPr>
              <a:defRPr/>
            </a:pPr>
            <a:endParaRPr lang="en-GB" dirty="0">
              <a:solidFill>
                <a:srgbClr val="003896"/>
              </a:solidFill>
            </a:endParaRPr>
          </a:p>
        </p:txBody>
      </p:sp>
      <p:sp>
        <p:nvSpPr>
          <p:cNvPr id="7" name="Rectangle 39"/>
          <p:cNvSpPr>
            <a:spLocks noGrp="1" noChangeArrowheads="1"/>
          </p:cNvSpPr>
          <p:nvPr>
            <p:ph type="sldNum" sz="quarter" idx="12"/>
          </p:nvPr>
        </p:nvSpPr>
        <p:spPr/>
        <p:txBody>
          <a:bodyPr/>
          <a:lstStyle>
            <a:lvl1pPr>
              <a:defRPr/>
            </a:lvl1pPr>
          </a:lstStyle>
          <a:p>
            <a:pPr>
              <a:defRPr/>
            </a:pPr>
            <a:fld id="{1A2CD05E-970B-4E9D-B43D-65746703D554}" type="slidenum">
              <a:rPr lang="en-ZA"/>
              <a:pPr>
                <a:defRPr/>
              </a:pPr>
              <a:t>‹#›</a:t>
            </a:fld>
            <a:endParaRPr lang="en-ZA" dirty="0"/>
          </a:p>
        </p:txBody>
      </p:sp>
    </p:spTree>
    <p:extLst>
      <p:ext uri="{BB962C8B-B14F-4D97-AF65-F5344CB8AC3E}">
        <p14:creationId xmlns:p14="http://schemas.microsoft.com/office/powerpoint/2010/main" xmlns="" val="2704325914"/>
      </p:ext>
    </p:extLst>
  </p:cSld>
  <p:clrMapOvr>
    <a:masterClrMapping/>
  </p:clrMapOvr>
  <p:transition spd="slow">
    <p:fade/>
  </p:transition>
</p:sldLayout>
</file>

<file path=ppt/slideLayouts/slideLayout1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7"/>
          <p:cNvSpPr>
            <a:spLocks noGrp="1" noChangeArrowheads="1"/>
          </p:cNvSpPr>
          <p:nvPr>
            <p:ph type="dt" sz="half" idx="10"/>
          </p:nvPr>
        </p:nvSpPr>
        <p:spPr/>
        <p:txBody>
          <a:bodyPr/>
          <a:lstStyle>
            <a:lvl1pPr>
              <a:defRPr/>
            </a:lvl1pPr>
          </a:lstStyle>
          <a:p>
            <a:pPr>
              <a:defRPr/>
            </a:pPr>
            <a:fld id="{1E512D55-9223-4EB1-A871-17D4CC359C92}" type="datetime1">
              <a:rPr lang="en-ZA"/>
              <a:pPr>
                <a:defRPr/>
              </a:pPr>
              <a:t>2018/03/08</a:t>
            </a:fld>
            <a:endParaRPr lang="en-ZA" dirty="0"/>
          </a:p>
        </p:txBody>
      </p:sp>
      <p:sp>
        <p:nvSpPr>
          <p:cNvPr id="6" name="Rectangle 38"/>
          <p:cNvSpPr>
            <a:spLocks noGrp="1" noChangeArrowheads="1"/>
          </p:cNvSpPr>
          <p:nvPr>
            <p:ph type="ftr" sz="quarter" idx="11"/>
          </p:nvPr>
        </p:nvSpPr>
        <p:spPr>
          <a:xfrm>
            <a:off x="3132138" y="6453188"/>
            <a:ext cx="2879725" cy="268287"/>
          </a:xfrm>
          <a:prstGeom prst="rect">
            <a:avLst/>
          </a:prstGeom>
        </p:spPr>
        <p:txBody>
          <a:bodyPr/>
          <a:lstStyle>
            <a:lvl1pPr>
              <a:defRPr>
                <a:latin typeface="Arial" charset="0"/>
                <a:cs typeface="Arial" charset="0"/>
              </a:defRPr>
            </a:lvl1pPr>
          </a:lstStyle>
          <a:p>
            <a:pPr>
              <a:defRPr/>
            </a:pPr>
            <a:endParaRPr lang="en-GB" dirty="0">
              <a:solidFill>
                <a:srgbClr val="003896"/>
              </a:solidFill>
            </a:endParaRPr>
          </a:p>
        </p:txBody>
      </p:sp>
      <p:sp>
        <p:nvSpPr>
          <p:cNvPr id="7" name="Rectangle 39"/>
          <p:cNvSpPr>
            <a:spLocks noGrp="1" noChangeArrowheads="1"/>
          </p:cNvSpPr>
          <p:nvPr>
            <p:ph type="sldNum" sz="quarter" idx="12"/>
          </p:nvPr>
        </p:nvSpPr>
        <p:spPr/>
        <p:txBody>
          <a:bodyPr/>
          <a:lstStyle>
            <a:lvl1pPr>
              <a:defRPr/>
            </a:lvl1pPr>
          </a:lstStyle>
          <a:p>
            <a:pPr>
              <a:defRPr/>
            </a:pPr>
            <a:fld id="{F68C7594-0F8B-4318-926E-5034C18FDB73}" type="slidenum">
              <a:rPr lang="en-ZA"/>
              <a:pPr>
                <a:defRPr/>
              </a:pPr>
              <a:t>‹#›</a:t>
            </a:fld>
            <a:endParaRPr lang="en-ZA" dirty="0"/>
          </a:p>
        </p:txBody>
      </p:sp>
    </p:spTree>
    <p:extLst>
      <p:ext uri="{BB962C8B-B14F-4D97-AF65-F5344CB8AC3E}">
        <p14:creationId xmlns:p14="http://schemas.microsoft.com/office/powerpoint/2010/main" xmlns="" val="3080535786"/>
      </p:ext>
    </p:extLst>
  </p:cSld>
  <p:clrMapOvr>
    <a:masterClrMapping/>
  </p:clrMapOvr>
  <p:transition spd="slow">
    <p:fade/>
  </p:transition>
</p:sldLayout>
</file>

<file path=ppt/slideLayouts/slideLayout1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7"/>
          <p:cNvSpPr>
            <a:spLocks noGrp="1" noChangeArrowheads="1"/>
          </p:cNvSpPr>
          <p:nvPr>
            <p:ph type="dt" sz="half" idx="10"/>
          </p:nvPr>
        </p:nvSpPr>
        <p:spPr/>
        <p:txBody>
          <a:bodyPr/>
          <a:lstStyle>
            <a:lvl1pPr>
              <a:defRPr/>
            </a:lvl1pPr>
          </a:lstStyle>
          <a:p>
            <a:pPr>
              <a:defRPr/>
            </a:pPr>
            <a:fld id="{EFDD8194-9CB2-41A2-A56C-8371C1CBC332}" type="datetime1">
              <a:rPr lang="en-ZA"/>
              <a:pPr>
                <a:defRPr/>
              </a:pPr>
              <a:t>2018/03/08</a:t>
            </a:fld>
            <a:endParaRPr lang="en-ZA" dirty="0"/>
          </a:p>
        </p:txBody>
      </p:sp>
      <p:sp>
        <p:nvSpPr>
          <p:cNvPr id="5" name="Rectangle 38"/>
          <p:cNvSpPr>
            <a:spLocks noGrp="1" noChangeArrowheads="1"/>
          </p:cNvSpPr>
          <p:nvPr>
            <p:ph type="ftr" sz="quarter" idx="11"/>
          </p:nvPr>
        </p:nvSpPr>
        <p:spPr>
          <a:xfrm>
            <a:off x="3132138" y="6453188"/>
            <a:ext cx="2879725" cy="268287"/>
          </a:xfrm>
          <a:prstGeom prst="rect">
            <a:avLst/>
          </a:prstGeom>
        </p:spPr>
        <p:txBody>
          <a:bodyPr/>
          <a:lstStyle>
            <a:lvl1pPr>
              <a:defRPr>
                <a:latin typeface="Arial" charset="0"/>
                <a:cs typeface="Arial" charset="0"/>
              </a:defRPr>
            </a:lvl1pPr>
          </a:lstStyle>
          <a:p>
            <a:pPr>
              <a:defRPr/>
            </a:pPr>
            <a:endParaRPr lang="en-GB" dirty="0">
              <a:solidFill>
                <a:srgbClr val="003896"/>
              </a:solidFill>
            </a:endParaRPr>
          </a:p>
        </p:txBody>
      </p:sp>
      <p:sp>
        <p:nvSpPr>
          <p:cNvPr id="6" name="Rectangle 39"/>
          <p:cNvSpPr>
            <a:spLocks noGrp="1" noChangeArrowheads="1"/>
          </p:cNvSpPr>
          <p:nvPr>
            <p:ph type="sldNum" sz="quarter" idx="12"/>
          </p:nvPr>
        </p:nvSpPr>
        <p:spPr/>
        <p:txBody>
          <a:bodyPr/>
          <a:lstStyle>
            <a:lvl1pPr>
              <a:defRPr/>
            </a:lvl1pPr>
          </a:lstStyle>
          <a:p>
            <a:pPr>
              <a:defRPr/>
            </a:pPr>
            <a:fld id="{9EA3F2C0-8312-4329-8A39-C8E925B43F30}" type="slidenum">
              <a:rPr lang="en-ZA"/>
              <a:pPr>
                <a:defRPr/>
              </a:pPr>
              <a:t>‹#›</a:t>
            </a:fld>
            <a:endParaRPr lang="en-ZA" dirty="0"/>
          </a:p>
        </p:txBody>
      </p:sp>
    </p:spTree>
    <p:extLst>
      <p:ext uri="{BB962C8B-B14F-4D97-AF65-F5344CB8AC3E}">
        <p14:creationId xmlns:p14="http://schemas.microsoft.com/office/powerpoint/2010/main" xmlns="" val="1903160989"/>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50"/>
          <p:cNvGrpSpPr>
            <a:grpSpLocks/>
          </p:cNvGrpSpPr>
          <p:nvPr userDrawn="1"/>
        </p:nvGrpSpPr>
        <p:grpSpPr bwMode="auto">
          <a:xfrm>
            <a:off x="-4763" y="0"/>
            <a:ext cx="9148763" cy="6858000"/>
            <a:chOff x="-3" y="0"/>
            <a:chExt cx="5763" cy="4320"/>
          </a:xfrm>
        </p:grpSpPr>
        <p:pic>
          <p:nvPicPr>
            <p:cNvPr id="5" name="Picture 148" descr="logo small"/>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4088" y="326"/>
              <a:ext cx="1352" cy="3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91"/>
            <p:cNvSpPr>
              <a:spLocks noChangeArrowheads="1"/>
            </p:cNvSpPr>
            <p:nvPr userDrawn="1"/>
          </p:nvSpPr>
          <p:spPr bwMode="auto">
            <a:xfrm>
              <a:off x="-3" y="0"/>
              <a:ext cx="5763" cy="4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p>
          </p:txBody>
        </p:sp>
        <p:pic>
          <p:nvPicPr>
            <p:cNvPr id="7" name="Picture 23" descr="dd"/>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3" y="0"/>
              <a:ext cx="1150" cy="4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Oval 101"/>
            <p:cNvSpPr>
              <a:spLocks noChangeArrowheads="1"/>
            </p:cNvSpPr>
            <p:nvPr userDrawn="1"/>
          </p:nvSpPr>
          <p:spPr bwMode="auto">
            <a:xfrm>
              <a:off x="232" y="819"/>
              <a:ext cx="1448" cy="1447"/>
            </a:xfrm>
            <a:prstGeom prst="ellipse">
              <a:avLst/>
            </a:prstGeom>
            <a:solidFill>
              <a:srgbClr val="83725B"/>
            </a:solidFill>
            <a:ln w="9525">
              <a:solidFill>
                <a:srgbClr val="83725B"/>
              </a:solidFill>
              <a:round/>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p>
          </p:txBody>
        </p:sp>
        <p:sp>
          <p:nvSpPr>
            <p:cNvPr id="9" name="Oval 102" descr="coolers"/>
            <p:cNvSpPr>
              <a:spLocks noChangeArrowheads="1"/>
            </p:cNvSpPr>
            <p:nvPr userDrawn="1"/>
          </p:nvSpPr>
          <p:spPr bwMode="auto">
            <a:xfrm>
              <a:off x="275" y="858"/>
              <a:ext cx="1362" cy="1369"/>
            </a:xfrm>
            <a:prstGeom prst="ellipse">
              <a:avLst/>
            </a:prstGeom>
            <a:blipFill dpi="0" rotWithShape="1">
              <a:blip r:embed="rId4" cstate="print"/>
              <a:srcRect/>
              <a:stretch>
                <a:fillRect/>
              </a:stretch>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p>
          </p:txBody>
        </p:sp>
        <p:sp>
          <p:nvSpPr>
            <p:cNvPr id="10" name="Oval 103"/>
            <p:cNvSpPr>
              <a:spLocks noChangeArrowheads="1"/>
            </p:cNvSpPr>
            <p:nvPr userDrawn="1"/>
          </p:nvSpPr>
          <p:spPr bwMode="auto">
            <a:xfrm>
              <a:off x="217" y="772"/>
              <a:ext cx="1486"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p>
          </p:txBody>
        </p:sp>
        <p:sp>
          <p:nvSpPr>
            <p:cNvPr id="11" name="Oval 104"/>
            <p:cNvSpPr>
              <a:spLocks noChangeArrowheads="1"/>
            </p:cNvSpPr>
            <p:nvPr userDrawn="1"/>
          </p:nvSpPr>
          <p:spPr bwMode="auto">
            <a:xfrm>
              <a:off x="162" y="772"/>
              <a:ext cx="1487"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p>
          </p:txBody>
        </p:sp>
        <p:sp>
          <p:nvSpPr>
            <p:cNvPr id="12" name="Oval 105"/>
            <p:cNvSpPr>
              <a:spLocks noChangeArrowheads="1"/>
            </p:cNvSpPr>
            <p:nvPr userDrawn="1"/>
          </p:nvSpPr>
          <p:spPr bwMode="auto">
            <a:xfrm>
              <a:off x="240" y="803"/>
              <a:ext cx="1486"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p>
          </p:txBody>
        </p:sp>
        <p:sp>
          <p:nvSpPr>
            <p:cNvPr id="13" name="Oval 106"/>
            <p:cNvSpPr>
              <a:spLocks noChangeArrowheads="1"/>
            </p:cNvSpPr>
            <p:nvPr userDrawn="1"/>
          </p:nvSpPr>
          <p:spPr bwMode="auto">
            <a:xfrm>
              <a:off x="194"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p>
          </p:txBody>
        </p:sp>
        <p:sp>
          <p:nvSpPr>
            <p:cNvPr id="14" name="Oval 107"/>
            <p:cNvSpPr>
              <a:spLocks noChangeArrowheads="1"/>
            </p:cNvSpPr>
            <p:nvPr userDrawn="1"/>
          </p:nvSpPr>
          <p:spPr bwMode="auto">
            <a:xfrm>
              <a:off x="279"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p>
          </p:txBody>
        </p:sp>
        <p:sp>
          <p:nvSpPr>
            <p:cNvPr id="15" name="Oval 108"/>
            <p:cNvSpPr>
              <a:spLocks noChangeArrowheads="1"/>
            </p:cNvSpPr>
            <p:nvPr userDrawn="1"/>
          </p:nvSpPr>
          <p:spPr bwMode="auto">
            <a:xfrm>
              <a:off x="108"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p>
          </p:txBody>
        </p:sp>
        <p:sp>
          <p:nvSpPr>
            <p:cNvPr id="16" name="Oval 109"/>
            <p:cNvSpPr>
              <a:spLocks noChangeArrowheads="1"/>
            </p:cNvSpPr>
            <p:nvPr userDrawn="1"/>
          </p:nvSpPr>
          <p:spPr bwMode="auto">
            <a:xfrm>
              <a:off x="287"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p>
          </p:txBody>
        </p:sp>
        <p:sp>
          <p:nvSpPr>
            <p:cNvPr id="17" name="Oval 110"/>
            <p:cNvSpPr>
              <a:spLocks noChangeArrowheads="1"/>
            </p:cNvSpPr>
            <p:nvPr userDrawn="1"/>
          </p:nvSpPr>
          <p:spPr bwMode="auto">
            <a:xfrm>
              <a:off x="614" y="422"/>
              <a:ext cx="739" cy="747"/>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p>
          </p:txBody>
        </p:sp>
        <p:sp>
          <p:nvSpPr>
            <p:cNvPr id="18" name="Oval 111"/>
            <p:cNvSpPr>
              <a:spLocks noChangeArrowheads="1"/>
            </p:cNvSpPr>
            <p:nvPr userDrawn="1"/>
          </p:nvSpPr>
          <p:spPr bwMode="auto">
            <a:xfrm>
              <a:off x="629" y="445"/>
              <a:ext cx="708" cy="708"/>
            </a:xfrm>
            <a:prstGeom prst="ellipse">
              <a:avLst/>
            </a:prstGeom>
            <a:solidFill>
              <a:srgbClr val="8C7F6D"/>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p>
          </p:txBody>
        </p:sp>
        <p:sp>
          <p:nvSpPr>
            <p:cNvPr id="19" name="Oval 112"/>
            <p:cNvSpPr>
              <a:spLocks noChangeArrowheads="1"/>
            </p:cNvSpPr>
            <p:nvPr userDrawn="1"/>
          </p:nvSpPr>
          <p:spPr bwMode="auto">
            <a:xfrm>
              <a:off x="598" y="399"/>
              <a:ext cx="770" cy="770"/>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p>
          </p:txBody>
        </p:sp>
        <p:sp>
          <p:nvSpPr>
            <p:cNvPr id="20" name="Oval 113"/>
            <p:cNvSpPr>
              <a:spLocks noChangeArrowheads="1"/>
            </p:cNvSpPr>
            <p:nvPr userDrawn="1"/>
          </p:nvSpPr>
          <p:spPr bwMode="auto">
            <a:xfrm>
              <a:off x="575" y="399"/>
              <a:ext cx="762" cy="770"/>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p>
          </p:txBody>
        </p:sp>
        <p:sp>
          <p:nvSpPr>
            <p:cNvPr id="21" name="Oval 114"/>
            <p:cNvSpPr>
              <a:spLocks noChangeArrowheads="1"/>
            </p:cNvSpPr>
            <p:nvPr userDrawn="1"/>
          </p:nvSpPr>
          <p:spPr bwMode="auto">
            <a:xfrm>
              <a:off x="614" y="414"/>
              <a:ext cx="770" cy="771"/>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p>
          </p:txBody>
        </p:sp>
        <p:sp>
          <p:nvSpPr>
            <p:cNvPr id="22" name="Oval 115"/>
            <p:cNvSpPr>
              <a:spLocks noChangeArrowheads="1"/>
            </p:cNvSpPr>
            <p:nvPr userDrawn="1"/>
          </p:nvSpPr>
          <p:spPr bwMode="auto">
            <a:xfrm>
              <a:off x="590" y="391"/>
              <a:ext cx="763" cy="770"/>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p>
          </p:txBody>
        </p:sp>
        <p:sp>
          <p:nvSpPr>
            <p:cNvPr id="23" name="Oval 116"/>
            <p:cNvSpPr>
              <a:spLocks noChangeArrowheads="1"/>
            </p:cNvSpPr>
            <p:nvPr userDrawn="1"/>
          </p:nvSpPr>
          <p:spPr bwMode="auto">
            <a:xfrm>
              <a:off x="629" y="445"/>
              <a:ext cx="708" cy="708"/>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p>
          </p:txBody>
        </p:sp>
        <p:sp>
          <p:nvSpPr>
            <p:cNvPr id="24" name="Oval 117"/>
            <p:cNvSpPr>
              <a:spLocks noChangeArrowheads="1"/>
            </p:cNvSpPr>
            <p:nvPr userDrawn="1"/>
          </p:nvSpPr>
          <p:spPr bwMode="auto">
            <a:xfrm>
              <a:off x="637" y="445"/>
              <a:ext cx="693" cy="693"/>
            </a:xfrm>
            <a:prstGeom prst="ellipse">
              <a:avLst/>
            </a:prstGeom>
            <a:noFill/>
            <a:ln w="0">
              <a:solidFill>
                <a:srgbClr val="83725B"/>
              </a:solidFill>
              <a:round/>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p>
          </p:txBody>
        </p:sp>
        <p:sp>
          <p:nvSpPr>
            <p:cNvPr id="25" name="Oval 118" descr="face"/>
            <p:cNvSpPr>
              <a:spLocks noChangeArrowheads="1"/>
            </p:cNvSpPr>
            <p:nvPr userDrawn="1"/>
          </p:nvSpPr>
          <p:spPr bwMode="auto">
            <a:xfrm>
              <a:off x="633" y="445"/>
              <a:ext cx="700" cy="701"/>
            </a:xfrm>
            <a:prstGeom prst="ellipse">
              <a:avLst/>
            </a:prstGeom>
            <a:blipFill dpi="0" rotWithShape="1">
              <a:blip r:embed="rId5" cstate="print">
                <a:lum contrast="6000"/>
              </a:blip>
              <a:srcRect/>
              <a:stretch>
                <a:fillRect/>
              </a:stretch>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p>
          </p:txBody>
        </p:sp>
        <p:sp>
          <p:nvSpPr>
            <p:cNvPr id="26" name="Oval 119"/>
            <p:cNvSpPr>
              <a:spLocks noChangeArrowheads="1"/>
            </p:cNvSpPr>
            <p:nvPr userDrawn="1"/>
          </p:nvSpPr>
          <p:spPr bwMode="auto">
            <a:xfrm>
              <a:off x="637" y="391"/>
              <a:ext cx="770" cy="770"/>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p>
          </p:txBody>
        </p:sp>
        <p:sp>
          <p:nvSpPr>
            <p:cNvPr id="27" name="Oval 120"/>
            <p:cNvSpPr>
              <a:spLocks noChangeArrowheads="1"/>
            </p:cNvSpPr>
            <p:nvPr userDrawn="1"/>
          </p:nvSpPr>
          <p:spPr bwMode="auto">
            <a:xfrm>
              <a:off x="544" y="438"/>
              <a:ext cx="770" cy="762"/>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p>
          </p:txBody>
        </p:sp>
        <p:sp>
          <p:nvSpPr>
            <p:cNvPr id="28" name="Oval 121"/>
            <p:cNvSpPr>
              <a:spLocks noChangeArrowheads="1"/>
            </p:cNvSpPr>
            <p:nvPr userDrawn="1"/>
          </p:nvSpPr>
          <p:spPr bwMode="auto">
            <a:xfrm>
              <a:off x="637" y="438"/>
              <a:ext cx="763" cy="762"/>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p>
          </p:txBody>
        </p:sp>
        <p:sp>
          <p:nvSpPr>
            <p:cNvPr id="29" name="Oval 122"/>
            <p:cNvSpPr>
              <a:spLocks noChangeArrowheads="1"/>
            </p:cNvSpPr>
            <p:nvPr userDrawn="1"/>
          </p:nvSpPr>
          <p:spPr bwMode="auto">
            <a:xfrm>
              <a:off x="264" y="2002"/>
              <a:ext cx="1213" cy="1205"/>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p>
          </p:txBody>
        </p:sp>
        <p:sp>
          <p:nvSpPr>
            <p:cNvPr id="30" name="Oval 123"/>
            <p:cNvSpPr>
              <a:spLocks noChangeArrowheads="1"/>
            </p:cNvSpPr>
            <p:nvPr userDrawn="1"/>
          </p:nvSpPr>
          <p:spPr bwMode="auto">
            <a:xfrm>
              <a:off x="303" y="2033"/>
              <a:ext cx="1135" cy="1143"/>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p>
          </p:txBody>
        </p:sp>
        <p:sp>
          <p:nvSpPr>
            <p:cNvPr id="31" name="Oval 124"/>
            <p:cNvSpPr>
              <a:spLocks noChangeArrowheads="1"/>
            </p:cNvSpPr>
            <p:nvPr userDrawn="1"/>
          </p:nvSpPr>
          <p:spPr bwMode="auto">
            <a:xfrm>
              <a:off x="248" y="1963"/>
              <a:ext cx="1245" cy="124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p>
          </p:txBody>
        </p:sp>
        <p:sp>
          <p:nvSpPr>
            <p:cNvPr id="32" name="Oval 125"/>
            <p:cNvSpPr>
              <a:spLocks noChangeArrowheads="1"/>
            </p:cNvSpPr>
            <p:nvPr userDrawn="1"/>
          </p:nvSpPr>
          <p:spPr bwMode="auto">
            <a:xfrm>
              <a:off x="209" y="1963"/>
              <a:ext cx="1237" cy="124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p>
          </p:txBody>
        </p:sp>
        <p:sp>
          <p:nvSpPr>
            <p:cNvPr id="33" name="Oval 126"/>
            <p:cNvSpPr>
              <a:spLocks noChangeArrowheads="1"/>
            </p:cNvSpPr>
            <p:nvPr userDrawn="1"/>
          </p:nvSpPr>
          <p:spPr bwMode="auto">
            <a:xfrm>
              <a:off x="271" y="1986"/>
              <a:ext cx="1245"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p>
          </p:txBody>
        </p:sp>
        <p:sp>
          <p:nvSpPr>
            <p:cNvPr id="34" name="Oval 127"/>
            <p:cNvSpPr>
              <a:spLocks noChangeArrowheads="1"/>
            </p:cNvSpPr>
            <p:nvPr userDrawn="1"/>
          </p:nvSpPr>
          <p:spPr bwMode="auto">
            <a:xfrm>
              <a:off x="232"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p>
          </p:txBody>
        </p:sp>
        <p:sp>
          <p:nvSpPr>
            <p:cNvPr id="35" name="Oval 128" descr="new smal workers"/>
            <p:cNvSpPr>
              <a:spLocks noChangeArrowheads="1"/>
            </p:cNvSpPr>
            <p:nvPr userDrawn="1"/>
          </p:nvSpPr>
          <p:spPr bwMode="auto">
            <a:xfrm>
              <a:off x="304" y="2033"/>
              <a:ext cx="1135" cy="1143"/>
            </a:xfrm>
            <a:prstGeom prst="ellipse">
              <a:avLst/>
            </a:prstGeom>
            <a:blipFill dpi="0" rotWithShape="1">
              <a:blip r:embed="rId6" cstate="print">
                <a:lum contrast="12000"/>
              </a:blip>
              <a:srcRect/>
              <a:stretch>
                <a:fillRect/>
              </a:stretch>
            </a:blipFill>
            <a:ln>
              <a:noFill/>
            </a:ln>
            <a:extLst>
              <a:ext uri="{91240B29-F687-4F45-9708-019B960494DF}">
                <a14:hiddenLine xmlns:a14="http://schemas.microsoft.com/office/drawing/2010/main" xmlns="" w="0">
                  <a:solidFill>
                    <a:srgbClr val="000000"/>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p>
          </p:txBody>
        </p:sp>
        <p:sp>
          <p:nvSpPr>
            <p:cNvPr id="36" name="Oval 129"/>
            <p:cNvSpPr>
              <a:spLocks noChangeArrowheads="1"/>
            </p:cNvSpPr>
            <p:nvPr userDrawn="1"/>
          </p:nvSpPr>
          <p:spPr bwMode="auto">
            <a:xfrm>
              <a:off x="162" y="2017"/>
              <a:ext cx="1238"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p>
          </p:txBody>
        </p:sp>
        <p:sp>
          <p:nvSpPr>
            <p:cNvPr id="37" name="Oval 130"/>
            <p:cNvSpPr>
              <a:spLocks noChangeArrowheads="1"/>
            </p:cNvSpPr>
            <p:nvPr userDrawn="1"/>
          </p:nvSpPr>
          <p:spPr bwMode="auto">
            <a:xfrm>
              <a:off x="310"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p>
          </p:txBody>
        </p:sp>
        <p:sp>
          <p:nvSpPr>
            <p:cNvPr id="38" name="Oval 131"/>
            <p:cNvSpPr>
              <a:spLocks noChangeArrowheads="1"/>
            </p:cNvSpPr>
            <p:nvPr userDrawn="1"/>
          </p:nvSpPr>
          <p:spPr bwMode="auto">
            <a:xfrm>
              <a:off x="303" y="2017"/>
              <a:ext cx="1244"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p>
          </p:txBody>
        </p:sp>
        <p:sp>
          <p:nvSpPr>
            <p:cNvPr id="39" name="Oval 132"/>
            <p:cNvSpPr>
              <a:spLocks noChangeArrowheads="1"/>
            </p:cNvSpPr>
            <p:nvPr userDrawn="1"/>
          </p:nvSpPr>
          <p:spPr bwMode="auto">
            <a:xfrm>
              <a:off x="614" y="2990"/>
              <a:ext cx="1003" cy="1011"/>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p>
          </p:txBody>
        </p:sp>
        <p:sp>
          <p:nvSpPr>
            <p:cNvPr id="40" name="Oval 133"/>
            <p:cNvSpPr>
              <a:spLocks noChangeArrowheads="1"/>
            </p:cNvSpPr>
            <p:nvPr userDrawn="1"/>
          </p:nvSpPr>
          <p:spPr bwMode="auto">
            <a:xfrm>
              <a:off x="645" y="3021"/>
              <a:ext cx="941" cy="949"/>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p>
          </p:txBody>
        </p:sp>
        <p:sp>
          <p:nvSpPr>
            <p:cNvPr id="41" name="Oval 134"/>
            <p:cNvSpPr>
              <a:spLocks noChangeArrowheads="1"/>
            </p:cNvSpPr>
            <p:nvPr userDrawn="1"/>
          </p:nvSpPr>
          <p:spPr bwMode="auto">
            <a:xfrm>
              <a:off x="598" y="2959"/>
              <a:ext cx="1035" cy="103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p>
          </p:txBody>
        </p:sp>
        <p:sp>
          <p:nvSpPr>
            <p:cNvPr id="42" name="Oval 135"/>
            <p:cNvSpPr>
              <a:spLocks noChangeArrowheads="1"/>
            </p:cNvSpPr>
            <p:nvPr userDrawn="1"/>
          </p:nvSpPr>
          <p:spPr bwMode="auto">
            <a:xfrm>
              <a:off x="567" y="2959"/>
              <a:ext cx="1027" cy="103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p>
          </p:txBody>
        </p:sp>
        <p:sp>
          <p:nvSpPr>
            <p:cNvPr id="43" name="Oval 136"/>
            <p:cNvSpPr>
              <a:spLocks noChangeArrowheads="1"/>
            </p:cNvSpPr>
            <p:nvPr userDrawn="1"/>
          </p:nvSpPr>
          <p:spPr bwMode="auto">
            <a:xfrm>
              <a:off x="622" y="2982"/>
              <a:ext cx="1027"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p>
          </p:txBody>
        </p:sp>
        <p:sp>
          <p:nvSpPr>
            <p:cNvPr id="44" name="Oval 137"/>
            <p:cNvSpPr>
              <a:spLocks noChangeArrowheads="1"/>
            </p:cNvSpPr>
            <p:nvPr userDrawn="1"/>
          </p:nvSpPr>
          <p:spPr bwMode="auto">
            <a:xfrm>
              <a:off x="583" y="2951"/>
              <a:ext cx="1034"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p>
          </p:txBody>
        </p:sp>
        <p:sp>
          <p:nvSpPr>
            <p:cNvPr id="45" name="Oval 138" descr="boom"/>
            <p:cNvSpPr>
              <a:spLocks noChangeArrowheads="1"/>
            </p:cNvSpPr>
            <p:nvPr userDrawn="1"/>
          </p:nvSpPr>
          <p:spPr bwMode="auto">
            <a:xfrm>
              <a:off x="638" y="3018"/>
              <a:ext cx="949" cy="957"/>
            </a:xfrm>
            <a:prstGeom prst="ellipse">
              <a:avLst/>
            </a:prstGeom>
            <a:blipFill dpi="0" rotWithShape="1">
              <a:blip r:embed="rId7" cstate="print">
                <a:lum contrast="6000"/>
              </a:blip>
              <a:srcRect/>
              <a:stretch>
                <a:fillRect/>
              </a:stretch>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p>
          </p:txBody>
        </p:sp>
        <p:sp>
          <p:nvSpPr>
            <p:cNvPr id="46" name="Oval 139"/>
            <p:cNvSpPr>
              <a:spLocks noChangeArrowheads="1"/>
            </p:cNvSpPr>
            <p:nvPr userDrawn="1"/>
          </p:nvSpPr>
          <p:spPr bwMode="auto">
            <a:xfrm>
              <a:off x="528" y="3005"/>
              <a:ext cx="1027"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p>
          </p:txBody>
        </p:sp>
        <p:sp>
          <p:nvSpPr>
            <p:cNvPr id="47" name="Oval 140"/>
            <p:cNvSpPr>
              <a:spLocks noChangeArrowheads="1"/>
            </p:cNvSpPr>
            <p:nvPr userDrawn="1"/>
          </p:nvSpPr>
          <p:spPr bwMode="auto">
            <a:xfrm>
              <a:off x="645" y="3005"/>
              <a:ext cx="1035"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p>
          </p:txBody>
        </p:sp>
        <p:sp>
          <p:nvSpPr>
            <p:cNvPr id="48" name="Oval 141"/>
            <p:cNvSpPr>
              <a:spLocks noChangeArrowheads="1"/>
            </p:cNvSpPr>
            <p:nvPr userDrawn="1"/>
          </p:nvSpPr>
          <p:spPr bwMode="auto">
            <a:xfrm>
              <a:off x="653" y="2951"/>
              <a:ext cx="1027"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p>
          </p:txBody>
        </p:sp>
      </p:grpSp>
      <p:sp>
        <p:nvSpPr>
          <p:cNvPr id="3075" name="Rectangle 3"/>
          <p:cNvSpPr>
            <a:spLocks noGrp="1" noChangeArrowheads="1"/>
          </p:cNvSpPr>
          <p:nvPr>
            <p:ph type="ctrTitle"/>
          </p:nvPr>
        </p:nvSpPr>
        <p:spPr>
          <a:xfrm>
            <a:off x="3059113" y="3271838"/>
            <a:ext cx="5545137" cy="676275"/>
          </a:xfrm>
        </p:spPr>
        <p:txBody>
          <a:bodyPr anchor="b"/>
          <a:lstStyle>
            <a:lvl1pPr>
              <a:defRPr>
                <a:solidFill>
                  <a:srgbClr val="003896"/>
                </a:solidFill>
              </a:defRPr>
            </a:lvl1pPr>
          </a:lstStyle>
          <a:p>
            <a:r>
              <a:rPr lang="en-ZA"/>
              <a:t>Click to edit Master title style</a:t>
            </a:r>
          </a:p>
        </p:txBody>
      </p:sp>
      <p:sp>
        <p:nvSpPr>
          <p:cNvPr id="3076" name="Rectangle 4"/>
          <p:cNvSpPr>
            <a:spLocks noGrp="1" noChangeArrowheads="1"/>
          </p:cNvSpPr>
          <p:nvPr>
            <p:ph type="subTitle" idx="1"/>
          </p:nvPr>
        </p:nvSpPr>
        <p:spPr>
          <a:xfrm>
            <a:off x="3059113" y="4092575"/>
            <a:ext cx="5545137" cy="2220913"/>
          </a:xfrm>
        </p:spPr>
        <p:txBody>
          <a:bodyPr/>
          <a:lstStyle>
            <a:lvl1pPr marL="0" indent="0">
              <a:buFontTx/>
              <a:buNone/>
              <a:defRPr sz="1800">
                <a:solidFill>
                  <a:srgbClr val="83725B"/>
                </a:solidFill>
              </a:defRPr>
            </a:lvl1pPr>
          </a:lstStyle>
          <a:p>
            <a:r>
              <a:rPr lang="en-ZA"/>
              <a:t>Click to edit Master subtitle style</a:t>
            </a:r>
          </a:p>
        </p:txBody>
      </p:sp>
    </p:spTree>
    <p:extLst>
      <p:ext uri="{BB962C8B-B14F-4D97-AF65-F5344CB8AC3E}">
        <p14:creationId xmlns:p14="http://schemas.microsoft.com/office/powerpoint/2010/main" xmlns="" val="581506450"/>
      </p:ext>
    </p:extLst>
  </p:cSld>
  <p:clrMapOvr>
    <a:masterClrMapping/>
  </p:clrMapOvr>
  <p:transition spd="slow">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7"/>
          <p:cNvSpPr>
            <a:spLocks noGrp="1" noChangeArrowheads="1"/>
          </p:cNvSpPr>
          <p:nvPr>
            <p:ph type="dt" sz="half" idx="10"/>
          </p:nvPr>
        </p:nvSpPr>
        <p:spPr/>
        <p:txBody>
          <a:bodyPr/>
          <a:lstStyle>
            <a:lvl1pPr>
              <a:defRPr/>
            </a:lvl1pPr>
          </a:lstStyle>
          <a:p>
            <a:pPr>
              <a:defRPr/>
            </a:pPr>
            <a:fld id="{F34C2CCC-74F0-45CF-A582-5EB3245DA186}" type="datetime1">
              <a:rPr lang="en-ZA" smtClean="0"/>
              <a:pPr>
                <a:defRPr/>
              </a:pPr>
              <a:t>2018/03/08</a:t>
            </a:fld>
            <a:endParaRPr lang="en-ZA" dirty="0"/>
          </a:p>
        </p:txBody>
      </p:sp>
      <p:sp>
        <p:nvSpPr>
          <p:cNvPr id="8" name="Rectangle 38"/>
          <p:cNvSpPr>
            <a:spLocks noGrp="1" noChangeArrowheads="1"/>
          </p:cNvSpPr>
          <p:nvPr>
            <p:ph type="ftr" sz="quarter" idx="11"/>
          </p:nvPr>
        </p:nvSpPr>
        <p:spPr>
          <a:xfrm>
            <a:off x="3132138" y="6453188"/>
            <a:ext cx="2879725" cy="268287"/>
          </a:xfrm>
          <a:prstGeom prst="rect">
            <a:avLst/>
          </a:prstGeom>
        </p:spPr>
        <p:txBody>
          <a:bodyPr/>
          <a:lstStyle>
            <a:lvl1pPr eaLnBrk="1" hangingPunct="1">
              <a:defRPr>
                <a:solidFill>
                  <a:srgbClr val="003896"/>
                </a:solidFill>
                <a:latin typeface="Arial" charset="0"/>
                <a:cs typeface="Arial" charset="0"/>
              </a:defRPr>
            </a:lvl1pPr>
          </a:lstStyle>
          <a:p>
            <a:pPr>
              <a:defRPr/>
            </a:pPr>
            <a:endParaRPr lang="en-GB"/>
          </a:p>
        </p:txBody>
      </p:sp>
      <p:sp>
        <p:nvSpPr>
          <p:cNvPr id="9" name="Rectangle 39"/>
          <p:cNvSpPr>
            <a:spLocks noGrp="1" noChangeArrowheads="1"/>
          </p:cNvSpPr>
          <p:nvPr>
            <p:ph type="sldNum" sz="quarter" idx="12"/>
          </p:nvPr>
        </p:nvSpPr>
        <p:spPr/>
        <p:txBody>
          <a:bodyPr/>
          <a:lstStyle>
            <a:lvl1pPr>
              <a:defRPr/>
            </a:lvl1pPr>
          </a:lstStyle>
          <a:p>
            <a:pPr>
              <a:defRPr/>
            </a:pPr>
            <a:fld id="{BBB4CCBE-E6D1-49E4-8B33-9940016ECCAF}" type="slidenum">
              <a:rPr lang="en-ZA" altLang="en-US"/>
              <a:pPr>
                <a:defRPr/>
              </a:pPr>
              <a:t>‹#›</a:t>
            </a:fld>
            <a:endParaRPr lang="en-ZA" altLang="en-US" dirty="0"/>
          </a:p>
        </p:txBody>
      </p:sp>
    </p:spTree>
    <p:extLst>
      <p:ext uri="{BB962C8B-B14F-4D97-AF65-F5344CB8AC3E}">
        <p14:creationId xmlns:p14="http://schemas.microsoft.com/office/powerpoint/2010/main" xmlns="" val="3946692158"/>
      </p:ext>
    </p:extLst>
  </p:cSld>
  <p:clrMapOvr>
    <a:masterClrMapping/>
  </p:clrMapOvr>
  <p:transition spd="slow">
    <p:fade/>
  </p:transition>
</p:sldLayout>
</file>

<file path=ppt/slideLayouts/slideLayout2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Rectangle 3"/>
          <p:cNvSpPr/>
          <p:nvPr userDrawn="1"/>
        </p:nvSpPr>
        <p:spPr>
          <a:xfrm>
            <a:off x="8221663" y="6165850"/>
            <a:ext cx="647700" cy="5270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dirty="0">
              <a:solidFill>
                <a:srgbClr val="FFFFFF"/>
              </a:solidFill>
            </a:endParaRPr>
          </a:p>
        </p:txBody>
      </p:sp>
      <p:sp>
        <p:nvSpPr>
          <p:cNvPr id="2" name="Vertical Title 1"/>
          <p:cNvSpPr>
            <a:spLocks noGrp="1"/>
          </p:cNvSpPr>
          <p:nvPr>
            <p:ph type="title" orient="vert"/>
          </p:nvPr>
        </p:nvSpPr>
        <p:spPr>
          <a:xfrm>
            <a:off x="6721475" y="166688"/>
            <a:ext cx="2093913" cy="63150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36563" y="166688"/>
            <a:ext cx="6132512" cy="63150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7"/>
          <p:cNvSpPr>
            <a:spLocks noGrp="1" noChangeArrowheads="1"/>
          </p:cNvSpPr>
          <p:nvPr>
            <p:ph type="dt" sz="half" idx="10"/>
          </p:nvPr>
        </p:nvSpPr>
        <p:spPr/>
        <p:txBody>
          <a:bodyPr/>
          <a:lstStyle>
            <a:lvl1pPr>
              <a:defRPr/>
            </a:lvl1pPr>
          </a:lstStyle>
          <a:p>
            <a:pPr>
              <a:defRPr/>
            </a:pPr>
            <a:fld id="{E89B98DA-E2AD-4C8A-8BDB-6A8FA5B6857B}" type="datetime1">
              <a:rPr lang="en-ZA"/>
              <a:pPr>
                <a:defRPr/>
              </a:pPr>
              <a:t>2018/03/08</a:t>
            </a:fld>
            <a:endParaRPr lang="en-ZA" dirty="0"/>
          </a:p>
        </p:txBody>
      </p:sp>
      <p:sp>
        <p:nvSpPr>
          <p:cNvPr id="6" name="Rectangle 38"/>
          <p:cNvSpPr>
            <a:spLocks noGrp="1" noChangeArrowheads="1"/>
          </p:cNvSpPr>
          <p:nvPr>
            <p:ph type="ftr" sz="quarter" idx="11"/>
          </p:nvPr>
        </p:nvSpPr>
        <p:spPr>
          <a:xfrm>
            <a:off x="3132138" y="6453188"/>
            <a:ext cx="2879725" cy="268287"/>
          </a:xfrm>
          <a:prstGeom prst="rect">
            <a:avLst/>
          </a:prstGeom>
        </p:spPr>
        <p:txBody>
          <a:bodyPr/>
          <a:lstStyle>
            <a:lvl1pPr>
              <a:defRPr>
                <a:latin typeface="Arial" charset="0"/>
                <a:cs typeface="Arial" charset="0"/>
              </a:defRPr>
            </a:lvl1pPr>
          </a:lstStyle>
          <a:p>
            <a:pPr>
              <a:defRPr/>
            </a:pPr>
            <a:endParaRPr lang="en-GB" dirty="0">
              <a:solidFill>
                <a:srgbClr val="003896"/>
              </a:solidFill>
            </a:endParaRPr>
          </a:p>
        </p:txBody>
      </p:sp>
      <p:sp>
        <p:nvSpPr>
          <p:cNvPr id="7" name="Rectangle 39"/>
          <p:cNvSpPr>
            <a:spLocks noGrp="1" noChangeArrowheads="1"/>
          </p:cNvSpPr>
          <p:nvPr>
            <p:ph type="sldNum" sz="quarter" idx="12"/>
          </p:nvPr>
        </p:nvSpPr>
        <p:spPr/>
        <p:txBody>
          <a:bodyPr/>
          <a:lstStyle>
            <a:lvl1pPr>
              <a:defRPr/>
            </a:lvl1pPr>
          </a:lstStyle>
          <a:p>
            <a:pPr>
              <a:defRPr/>
            </a:pPr>
            <a:fld id="{5E354CDF-DA42-48D6-9590-C88FC0A78850}" type="slidenum">
              <a:rPr lang="en-ZA"/>
              <a:pPr>
                <a:defRPr/>
              </a:pPr>
              <a:t>‹#›</a:t>
            </a:fld>
            <a:endParaRPr lang="en-ZA" dirty="0"/>
          </a:p>
        </p:txBody>
      </p:sp>
    </p:spTree>
    <p:extLst>
      <p:ext uri="{BB962C8B-B14F-4D97-AF65-F5344CB8AC3E}">
        <p14:creationId xmlns:p14="http://schemas.microsoft.com/office/powerpoint/2010/main" xmlns="" val="4200888706"/>
      </p:ext>
    </p:extLst>
  </p:cSld>
  <p:clrMapOvr>
    <a:masterClrMapping/>
  </p:clrMapOvr>
  <p:transition spd="slow">
    <p:fade/>
  </p:transition>
</p:sldLayout>
</file>

<file path=ppt/slideLayouts/slideLayout201.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3" name="Rectangle 2"/>
          <p:cNvSpPr/>
          <p:nvPr userDrawn="1"/>
        </p:nvSpPr>
        <p:spPr>
          <a:xfrm>
            <a:off x="8221663" y="6165850"/>
            <a:ext cx="647700" cy="5270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dirty="0">
              <a:solidFill>
                <a:srgbClr val="FFFFFF"/>
              </a:solidFill>
            </a:endParaRPr>
          </a:p>
        </p:txBody>
      </p:sp>
      <p:sp>
        <p:nvSpPr>
          <p:cNvPr id="2" name="Content Placeholder 1"/>
          <p:cNvSpPr>
            <a:spLocks noGrp="1"/>
          </p:cNvSpPr>
          <p:nvPr>
            <p:ph/>
          </p:nvPr>
        </p:nvSpPr>
        <p:spPr>
          <a:xfrm>
            <a:off x="436563" y="166688"/>
            <a:ext cx="8378825" cy="63150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7"/>
          <p:cNvSpPr>
            <a:spLocks noGrp="1" noChangeArrowheads="1"/>
          </p:cNvSpPr>
          <p:nvPr>
            <p:ph type="dt" sz="half" idx="10"/>
          </p:nvPr>
        </p:nvSpPr>
        <p:spPr/>
        <p:txBody>
          <a:bodyPr/>
          <a:lstStyle>
            <a:lvl1pPr>
              <a:defRPr/>
            </a:lvl1pPr>
          </a:lstStyle>
          <a:p>
            <a:pPr>
              <a:defRPr/>
            </a:pPr>
            <a:fld id="{CC93E0DE-B3ED-4255-87CF-6F775CEB27AF}" type="datetime1">
              <a:rPr lang="en-ZA"/>
              <a:pPr>
                <a:defRPr/>
              </a:pPr>
              <a:t>2018/03/08</a:t>
            </a:fld>
            <a:endParaRPr lang="en-ZA" dirty="0"/>
          </a:p>
        </p:txBody>
      </p:sp>
      <p:sp>
        <p:nvSpPr>
          <p:cNvPr id="5" name="Rectangle 38"/>
          <p:cNvSpPr>
            <a:spLocks noGrp="1" noChangeArrowheads="1"/>
          </p:cNvSpPr>
          <p:nvPr>
            <p:ph type="ftr" sz="quarter" idx="11"/>
          </p:nvPr>
        </p:nvSpPr>
        <p:spPr>
          <a:xfrm>
            <a:off x="3132138" y="6453188"/>
            <a:ext cx="2879725" cy="268287"/>
          </a:xfrm>
          <a:prstGeom prst="rect">
            <a:avLst/>
          </a:prstGeom>
        </p:spPr>
        <p:txBody>
          <a:bodyPr/>
          <a:lstStyle>
            <a:lvl1pPr>
              <a:defRPr>
                <a:latin typeface="Arial" charset="0"/>
                <a:cs typeface="Arial" charset="0"/>
              </a:defRPr>
            </a:lvl1pPr>
          </a:lstStyle>
          <a:p>
            <a:pPr>
              <a:defRPr/>
            </a:pPr>
            <a:endParaRPr lang="en-GB" dirty="0">
              <a:solidFill>
                <a:srgbClr val="003896"/>
              </a:solidFill>
            </a:endParaRPr>
          </a:p>
        </p:txBody>
      </p:sp>
      <p:sp>
        <p:nvSpPr>
          <p:cNvPr id="6" name="Rectangle 39"/>
          <p:cNvSpPr>
            <a:spLocks noGrp="1" noChangeArrowheads="1"/>
          </p:cNvSpPr>
          <p:nvPr>
            <p:ph type="sldNum" sz="quarter" idx="12"/>
          </p:nvPr>
        </p:nvSpPr>
        <p:spPr/>
        <p:txBody>
          <a:bodyPr/>
          <a:lstStyle>
            <a:lvl1pPr>
              <a:defRPr/>
            </a:lvl1pPr>
          </a:lstStyle>
          <a:p>
            <a:pPr>
              <a:defRPr/>
            </a:pPr>
            <a:fld id="{BB81CFD2-B381-4261-8FE4-1013E872B1CC}" type="slidenum">
              <a:rPr lang="en-ZA"/>
              <a:pPr>
                <a:defRPr/>
              </a:pPr>
              <a:t>‹#›</a:t>
            </a:fld>
            <a:endParaRPr lang="en-ZA" dirty="0"/>
          </a:p>
        </p:txBody>
      </p:sp>
    </p:spTree>
    <p:extLst>
      <p:ext uri="{BB962C8B-B14F-4D97-AF65-F5344CB8AC3E}">
        <p14:creationId xmlns:p14="http://schemas.microsoft.com/office/powerpoint/2010/main" xmlns="" val="2318009824"/>
      </p:ext>
    </p:extLst>
  </p:cSld>
  <p:clrMapOvr>
    <a:masterClrMapping/>
  </p:clrMapOvr>
  <p:transition spd="slow">
    <p:fade/>
  </p:transition>
</p:sldLayout>
</file>

<file path=ppt/slideLayouts/slideLayout202.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pic>
        <p:nvPicPr>
          <p:cNvPr id="4" name="Picture 43" descr="logo small"/>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7662863" y="341313"/>
            <a:ext cx="1173162" cy="295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17" descr="topsolid"/>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7591425" cy="969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3012" name="Rectangle 2"/>
          <p:cNvSpPr>
            <a:spLocks noGrp="1" noChangeArrowheads="1"/>
          </p:cNvSpPr>
          <p:nvPr>
            <p:ph type="ctrTitle"/>
          </p:nvPr>
        </p:nvSpPr>
        <p:spPr>
          <a:xfrm>
            <a:off x="685800" y="2130425"/>
            <a:ext cx="7772400" cy="1470025"/>
          </a:xfrm>
        </p:spPr>
        <p:txBody>
          <a:bodyPr/>
          <a:lstStyle>
            <a:lvl1pPr>
              <a:defRPr smtClean="0"/>
            </a:lvl1pPr>
          </a:lstStyle>
          <a:p>
            <a:pPr lvl="0"/>
            <a:r>
              <a:rPr lang="en-GB" noProof="0" smtClean="0"/>
              <a:t>Click to edit Master title style</a:t>
            </a:r>
          </a:p>
        </p:txBody>
      </p:sp>
      <p:sp>
        <p:nvSpPr>
          <p:cNvPr id="43013" name="Rectangle 3"/>
          <p:cNvSpPr>
            <a:spLocks noGrp="1" noChangeArrowheads="1"/>
          </p:cNvSpPr>
          <p:nvPr>
            <p:ph type="subTitle" idx="1"/>
          </p:nvPr>
        </p:nvSpPr>
        <p:spPr>
          <a:xfrm>
            <a:off x="1371600" y="3886200"/>
            <a:ext cx="6400800" cy="1752600"/>
          </a:xfrm>
        </p:spPr>
        <p:txBody>
          <a:bodyPr/>
          <a:lstStyle>
            <a:lvl1pPr marL="0" indent="0" algn="ctr">
              <a:buFontTx/>
              <a:buNone/>
              <a:defRPr smtClean="0"/>
            </a:lvl1pPr>
          </a:lstStyle>
          <a:p>
            <a:pPr lvl="0"/>
            <a:r>
              <a:rPr lang="en-GB" noProof="0" smtClean="0"/>
              <a:t>Click to edit Master subtitle style</a:t>
            </a:r>
          </a:p>
        </p:txBody>
      </p:sp>
      <p:sp>
        <p:nvSpPr>
          <p:cNvPr id="6" name="Rectangle 37"/>
          <p:cNvSpPr>
            <a:spLocks noGrp="1" noChangeArrowheads="1"/>
          </p:cNvSpPr>
          <p:nvPr>
            <p:ph type="dt" sz="half" idx="10"/>
          </p:nvPr>
        </p:nvSpPr>
        <p:spPr>
          <a:xfrm>
            <a:off x="457200" y="6245225"/>
            <a:ext cx="2133600" cy="476250"/>
          </a:xfrm>
        </p:spPr>
        <p:txBody>
          <a:bodyPr/>
          <a:lstStyle>
            <a:lvl1pPr>
              <a:defRPr sz="1000">
                <a:solidFill>
                  <a:srgbClr val="83725B"/>
                </a:solidFill>
              </a:defRPr>
            </a:lvl1pPr>
          </a:lstStyle>
          <a:p>
            <a:pPr>
              <a:defRPr/>
            </a:pPr>
            <a:fld id="{450227E2-10BD-4583-BD90-BABB56C044E8}" type="datetime1">
              <a:rPr lang="en-ZA" smtClean="0"/>
              <a:pPr>
                <a:defRPr/>
              </a:pPr>
              <a:t>2018/03/08</a:t>
            </a:fld>
            <a:endParaRPr lang="en-ZA" dirty="0"/>
          </a:p>
        </p:txBody>
      </p:sp>
      <p:sp>
        <p:nvSpPr>
          <p:cNvPr id="7" name="Rectangle 38"/>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a:defRPr/>
            </a:pPr>
            <a:endParaRPr lang="en-GB"/>
          </a:p>
        </p:txBody>
      </p:sp>
      <p:sp>
        <p:nvSpPr>
          <p:cNvPr id="8" name="Rectangle 39"/>
          <p:cNvSpPr>
            <a:spLocks noGrp="1" noChangeArrowheads="1"/>
          </p:cNvSpPr>
          <p:nvPr>
            <p:ph type="sldNum" sz="quarter" idx="12"/>
          </p:nvPr>
        </p:nvSpPr>
        <p:spPr>
          <a:xfrm>
            <a:off x="6553200" y="6245225"/>
            <a:ext cx="2133600" cy="476250"/>
          </a:xfrm>
        </p:spPr>
        <p:txBody>
          <a:bodyPr/>
          <a:lstStyle>
            <a:lvl1pPr algn="r">
              <a:defRPr sz="1000">
                <a:solidFill>
                  <a:srgbClr val="83725B"/>
                </a:solidFill>
              </a:defRPr>
            </a:lvl1pPr>
          </a:lstStyle>
          <a:p>
            <a:pPr>
              <a:defRPr/>
            </a:pPr>
            <a:fld id="{8B47726C-6144-4EA5-83CE-C108C4491245}" type="slidenum">
              <a:rPr lang="en-ZA"/>
              <a:pPr>
                <a:defRPr/>
              </a:pPr>
              <a:t>‹#›</a:t>
            </a:fld>
            <a:endParaRPr lang="en-ZA" dirty="0"/>
          </a:p>
        </p:txBody>
      </p:sp>
    </p:spTree>
    <p:extLst>
      <p:ext uri="{BB962C8B-B14F-4D97-AF65-F5344CB8AC3E}">
        <p14:creationId xmlns:p14="http://schemas.microsoft.com/office/powerpoint/2010/main" xmlns="" val="2753349008"/>
      </p:ext>
    </p:extLst>
  </p:cSld>
  <p:clrMapOvr>
    <a:masterClrMapping/>
  </p:clrMapOvr>
  <p:transition spd="slow">
    <p:fade/>
  </p:transition>
</p:sldLayout>
</file>

<file path=ppt/slideLayouts/slideLayout20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50"/>
          <p:cNvGrpSpPr>
            <a:grpSpLocks/>
          </p:cNvGrpSpPr>
          <p:nvPr userDrawn="1"/>
        </p:nvGrpSpPr>
        <p:grpSpPr bwMode="auto">
          <a:xfrm>
            <a:off x="-4763" y="0"/>
            <a:ext cx="9148763" cy="6858000"/>
            <a:chOff x="-3" y="0"/>
            <a:chExt cx="5763" cy="4320"/>
          </a:xfrm>
        </p:grpSpPr>
        <p:pic>
          <p:nvPicPr>
            <p:cNvPr id="5" name="Picture 148" descr="logo small"/>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4088" y="326"/>
              <a:ext cx="1352" cy="3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91"/>
            <p:cNvSpPr>
              <a:spLocks noChangeArrowheads="1"/>
            </p:cNvSpPr>
            <p:nvPr userDrawn="1"/>
          </p:nvSpPr>
          <p:spPr bwMode="auto">
            <a:xfrm>
              <a:off x="-3" y="0"/>
              <a:ext cx="5763" cy="4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p>
          </p:txBody>
        </p:sp>
        <p:pic>
          <p:nvPicPr>
            <p:cNvPr id="7" name="Picture 23" descr="dd"/>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3" y="0"/>
              <a:ext cx="1150" cy="4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Oval 101"/>
            <p:cNvSpPr>
              <a:spLocks noChangeArrowheads="1"/>
            </p:cNvSpPr>
            <p:nvPr userDrawn="1"/>
          </p:nvSpPr>
          <p:spPr bwMode="auto">
            <a:xfrm>
              <a:off x="232" y="819"/>
              <a:ext cx="1448" cy="1447"/>
            </a:xfrm>
            <a:prstGeom prst="ellipse">
              <a:avLst/>
            </a:prstGeom>
            <a:solidFill>
              <a:srgbClr val="83725B"/>
            </a:solidFill>
            <a:ln w="9525">
              <a:solidFill>
                <a:srgbClr val="83725B"/>
              </a:solidFill>
              <a:round/>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p>
          </p:txBody>
        </p:sp>
        <p:sp>
          <p:nvSpPr>
            <p:cNvPr id="9" name="Oval 102" descr="coolers"/>
            <p:cNvSpPr>
              <a:spLocks noChangeArrowheads="1"/>
            </p:cNvSpPr>
            <p:nvPr userDrawn="1"/>
          </p:nvSpPr>
          <p:spPr bwMode="auto">
            <a:xfrm>
              <a:off x="275" y="858"/>
              <a:ext cx="1362" cy="1369"/>
            </a:xfrm>
            <a:prstGeom prst="ellipse">
              <a:avLst/>
            </a:prstGeom>
            <a:blipFill dpi="0" rotWithShape="1">
              <a:blip r:embed="rId4" cstate="print"/>
              <a:srcRect/>
              <a:stretch>
                <a:fillRect/>
              </a:stretch>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p>
          </p:txBody>
        </p:sp>
        <p:sp>
          <p:nvSpPr>
            <p:cNvPr id="10" name="Oval 103"/>
            <p:cNvSpPr>
              <a:spLocks noChangeArrowheads="1"/>
            </p:cNvSpPr>
            <p:nvPr userDrawn="1"/>
          </p:nvSpPr>
          <p:spPr bwMode="auto">
            <a:xfrm>
              <a:off x="217" y="772"/>
              <a:ext cx="1486"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p>
          </p:txBody>
        </p:sp>
        <p:sp>
          <p:nvSpPr>
            <p:cNvPr id="11" name="Oval 104"/>
            <p:cNvSpPr>
              <a:spLocks noChangeArrowheads="1"/>
            </p:cNvSpPr>
            <p:nvPr userDrawn="1"/>
          </p:nvSpPr>
          <p:spPr bwMode="auto">
            <a:xfrm>
              <a:off x="162" y="772"/>
              <a:ext cx="1487"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p>
          </p:txBody>
        </p:sp>
        <p:sp>
          <p:nvSpPr>
            <p:cNvPr id="12" name="Oval 105"/>
            <p:cNvSpPr>
              <a:spLocks noChangeArrowheads="1"/>
            </p:cNvSpPr>
            <p:nvPr userDrawn="1"/>
          </p:nvSpPr>
          <p:spPr bwMode="auto">
            <a:xfrm>
              <a:off x="240" y="803"/>
              <a:ext cx="1486"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p>
          </p:txBody>
        </p:sp>
        <p:sp>
          <p:nvSpPr>
            <p:cNvPr id="13" name="Oval 106"/>
            <p:cNvSpPr>
              <a:spLocks noChangeArrowheads="1"/>
            </p:cNvSpPr>
            <p:nvPr userDrawn="1"/>
          </p:nvSpPr>
          <p:spPr bwMode="auto">
            <a:xfrm>
              <a:off x="194"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p>
          </p:txBody>
        </p:sp>
        <p:sp>
          <p:nvSpPr>
            <p:cNvPr id="14" name="Oval 107"/>
            <p:cNvSpPr>
              <a:spLocks noChangeArrowheads="1"/>
            </p:cNvSpPr>
            <p:nvPr userDrawn="1"/>
          </p:nvSpPr>
          <p:spPr bwMode="auto">
            <a:xfrm>
              <a:off x="279"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p>
          </p:txBody>
        </p:sp>
        <p:sp>
          <p:nvSpPr>
            <p:cNvPr id="15" name="Oval 108"/>
            <p:cNvSpPr>
              <a:spLocks noChangeArrowheads="1"/>
            </p:cNvSpPr>
            <p:nvPr userDrawn="1"/>
          </p:nvSpPr>
          <p:spPr bwMode="auto">
            <a:xfrm>
              <a:off x="108"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p>
          </p:txBody>
        </p:sp>
        <p:sp>
          <p:nvSpPr>
            <p:cNvPr id="16" name="Oval 109"/>
            <p:cNvSpPr>
              <a:spLocks noChangeArrowheads="1"/>
            </p:cNvSpPr>
            <p:nvPr userDrawn="1"/>
          </p:nvSpPr>
          <p:spPr bwMode="auto">
            <a:xfrm>
              <a:off x="287"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p>
          </p:txBody>
        </p:sp>
        <p:sp>
          <p:nvSpPr>
            <p:cNvPr id="17" name="Oval 110"/>
            <p:cNvSpPr>
              <a:spLocks noChangeArrowheads="1"/>
            </p:cNvSpPr>
            <p:nvPr userDrawn="1"/>
          </p:nvSpPr>
          <p:spPr bwMode="auto">
            <a:xfrm>
              <a:off x="614" y="422"/>
              <a:ext cx="739" cy="747"/>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p>
          </p:txBody>
        </p:sp>
        <p:sp>
          <p:nvSpPr>
            <p:cNvPr id="18" name="Oval 111"/>
            <p:cNvSpPr>
              <a:spLocks noChangeArrowheads="1"/>
            </p:cNvSpPr>
            <p:nvPr userDrawn="1"/>
          </p:nvSpPr>
          <p:spPr bwMode="auto">
            <a:xfrm>
              <a:off x="629" y="445"/>
              <a:ext cx="708" cy="708"/>
            </a:xfrm>
            <a:prstGeom prst="ellipse">
              <a:avLst/>
            </a:prstGeom>
            <a:solidFill>
              <a:srgbClr val="8C7F6D"/>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p>
          </p:txBody>
        </p:sp>
        <p:sp>
          <p:nvSpPr>
            <p:cNvPr id="19" name="Oval 112"/>
            <p:cNvSpPr>
              <a:spLocks noChangeArrowheads="1"/>
            </p:cNvSpPr>
            <p:nvPr userDrawn="1"/>
          </p:nvSpPr>
          <p:spPr bwMode="auto">
            <a:xfrm>
              <a:off x="598" y="399"/>
              <a:ext cx="770" cy="770"/>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p>
          </p:txBody>
        </p:sp>
        <p:sp>
          <p:nvSpPr>
            <p:cNvPr id="20" name="Oval 113"/>
            <p:cNvSpPr>
              <a:spLocks noChangeArrowheads="1"/>
            </p:cNvSpPr>
            <p:nvPr userDrawn="1"/>
          </p:nvSpPr>
          <p:spPr bwMode="auto">
            <a:xfrm>
              <a:off x="575" y="399"/>
              <a:ext cx="762" cy="770"/>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p>
          </p:txBody>
        </p:sp>
        <p:sp>
          <p:nvSpPr>
            <p:cNvPr id="21" name="Oval 114"/>
            <p:cNvSpPr>
              <a:spLocks noChangeArrowheads="1"/>
            </p:cNvSpPr>
            <p:nvPr userDrawn="1"/>
          </p:nvSpPr>
          <p:spPr bwMode="auto">
            <a:xfrm>
              <a:off x="614" y="414"/>
              <a:ext cx="770" cy="771"/>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p>
          </p:txBody>
        </p:sp>
        <p:sp>
          <p:nvSpPr>
            <p:cNvPr id="22" name="Oval 115"/>
            <p:cNvSpPr>
              <a:spLocks noChangeArrowheads="1"/>
            </p:cNvSpPr>
            <p:nvPr userDrawn="1"/>
          </p:nvSpPr>
          <p:spPr bwMode="auto">
            <a:xfrm>
              <a:off x="590" y="391"/>
              <a:ext cx="763" cy="770"/>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p>
          </p:txBody>
        </p:sp>
        <p:sp>
          <p:nvSpPr>
            <p:cNvPr id="23" name="Oval 116"/>
            <p:cNvSpPr>
              <a:spLocks noChangeArrowheads="1"/>
            </p:cNvSpPr>
            <p:nvPr userDrawn="1"/>
          </p:nvSpPr>
          <p:spPr bwMode="auto">
            <a:xfrm>
              <a:off x="629" y="445"/>
              <a:ext cx="708" cy="708"/>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p>
          </p:txBody>
        </p:sp>
        <p:sp>
          <p:nvSpPr>
            <p:cNvPr id="24" name="Oval 117"/>
            <p:cNvSpPr>
              <a:spLocks noChangeArrowheads="1"/>
            </p:cNvSpPr>
            <p:nvPr userDrawn="1"/>
          </p:nvSpPr>
          <p:spPr bwMode="auto">
            <a:xfrm>
              <a:off x="637" y="445"/>
              <a:ext cx="693" cy="693"/>
            </a:xfrm>
            <a:prstGeom prst="ellipse">
              <a:avLst/>
            </a:prstGeom>
            <a:noFill/>
            <a:ln w="0">
              <a:solidFill>
                <a:srgbClr val="83725B"/>
              </a:solidFill>
              <a:round/>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p>
          </p:txBody>
        </p:sp>
        <p:sp>
          <p:nvSpPr>
            <p:cNvPr id="25" name="Oval 118" descr="face"/>
            <p:cNvSpPr>
              <a:spLocks noChangeArrowheads="1"/>
            </p:cNvSpPr>
            <p:nvPr userDrawn="1"/>
          </p:nvSpPr>
          <p:spPr bwMode="auto">
            <a:xfrm>
              <a:off x="633" y="445"/>
              <a:ext cx="700" cy="701"/>
            </a:xfrm>
            <a:prstGeom prst="ellipse">
              <a:avLst/>
            </a:prstGeom>
            <a:blipFill dpi="0" rotWithShape="1">
              <a:blip r:embed="rId5" cstate="print">
                <a:lum contrast="6000"/>
              </a:blip>
              <a:srcRect/>
              <a:stretch>
                <a:fillRect/>
              </a:stretch>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p>
          </p:txBody>
        </p:sp>
        <p:sp>
          <p:nvSpPr>
            <p:cNvPr id="26" name="Oval 119"/>
            <p:cNvSpPr>
              <a:spLocks noChangeArrowheads="1"/>
            </p:cNvSpPr>
            <p:nvPr userDrawn="1"/>
          </p:nvSpPr>
          <p:spPr bwMode="auto">
            <a:xfrm>
              <a:off x="637" y="391"/>
              <a:ext cx="770" cy="770"/>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p>
          </p:txBody>
        </p:sp>
        <p:sp>
          <p:nvSpPr>
            <p:cNvPr id="27" name="Oval 120"/>
            <p:cNvSpPr>
              <a:spLocks noChangeArrowheads="1"/>
            </p:cNvSpPr>
            <p:nvPr userDrawn="1"/>
          </p:nvSpPr>
          <p:spPr bwMode="auto">
            <a:xfrm>
              <a:off x="544" y="438"/>
              <a:ext cx="770" cy="762"/>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p>
          </p:txBody>
        </p:sp>
        <p:sp>
          <p:nvSpPr>
            <p:cNvPr id="28" name="Oval 121"/>
            <p:cNvSpPr>
              <a:spLocks noChangeArrowheads="1"/>
            </p:cNvSpPr>
            <p:nvPr userDrawn="1"/>
          </p:nvSpPr>
          <p:spPr bwMode="auto">
            <a:xfrm>
              <a:off x="637" y="438"/>
              <a:ext cx="763" cy="762"/>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p>
          </p:txBody>
        </p:sp>
        <p:sp>
          <p:nvSpPr>
            <p:cNvPr id="29" name="Oval 122"/>
            <p:cNvSpPr>
              <a:spLocks noChangeArrowheads="1"/>
            </p:cNvSpPr>
            <p:nvPr userDrawn="1"/>
          </p:nvSpPr>
          <p:spPr bwMode="auto">
            <a:xfrm>
              <a:off x="264" y="2002"/>
              <a:ext cx="1213" cy="1205"/>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p>
          </p:txBody>
        </p:sp>
        <p:sp>
          <p:nvSpPr>
            <p:cNvPr id="30" name="Oval 123"/>
            <p:cNvSpPr>
              <a:spLocks noChangeArrowheads="1"/>
            </p:cNvSpPr>
            <p:nvPr userDrawn="1"/>
          </p:nvSpPr>
          <p:spPr bwMode="auto">
            <a:xfrm>
              <a:off x="303" y="2033"/>
              <a:ext cx="1135" cy="1143"/>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p>
          </p:txBody>
        </p:sp>
        <p:sp>
          <p:nvSpPr>
            <p:cNvPr id="31" name="Oval 124"/>
            <p:cNvSpPr>
              <a:spLocks noChangeArrowheads="1"/>
            </p:cNvSpPr>
            <p:nvPr userDrawn="1"/>
          </p:nvSpPr>
          <p:spPr bwMode="auto">
            <a:xfrm>
              <a:off x="248" y="1963"/>
              <a:ext cx="1245" cy="124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p>
          </p:txBody>
        </p:sp>
        <p:sp>
          <p:nvSpPr>
            <p:cNvPr id="32" name="Oval 125"/>
            <p:cNvSpPr>
              <a:spLocks noChangeArrowheads="1"/>
            </p:cNvSpPr>
            <p:nvPr userDrawn="1"/>
          </p:nvSpPr>
          <p:spPr bwMode="auto">
            <a:xfrm>
              <a:off x="209" y="1963"/>
              <a:ext cx="1237" cy="124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p>
          </p:txBody>
        </p:sp>
        <p:sp>
          <p:nvSpPr>
            <p:cNvPr id="33" name="Oval 126"/>
            <p:cNvSpPr>
              <a:spLocks noChangeArrowheads="1"/>
            </p:cNvSpPr>
            <p:nvPr userDrawn="1"/>
          </p:nvSpPr>
          <p:spPr bwMode="auto">
            <a:xfrm>
              <a:off x="271" y="1986"/>
              <a:ext cx="1245"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p>
          </p:txBody>
        </p:sp>
        <p:sp>
          <p:nvSpPr>
            <p:cNvPr id="34" name="Oval 127"/>
            <p:cNvSpPr>
              <a:spLocks noChangeArrowheads="1"/>
            </p:cNvSpPr>
            <p:nvPr userDrawn="1"/>
          </p:nvSpPr>
          <p:spPr bwMode="auto">
            <a:xfrm>
              <a:off x="232"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p>
          </p:txBody>
        </p:sp>
        <p:sp>
          <p:nvSpPr>
            <p:cNvPr id="35" name="Oval 128" descr="new smal workers"/>
            <p:cNvSpPr>
              <a:spLocks noChangeArrowheads="1"/>
            </p:cNvSpPr>
            <p:nvPr userDrawn="1"/>
          </p:nvSpPr>
          <p:spPr bwMode="auto">
            <a:xfrm>
              <a:off x="304" y="2033"/>
              <a:ext cx="1135" cy="1143"/>
            </a:xfrm>
            <a:prstGeom prst="ellipse">
              <a:avLst/>
            </a:prstGeom>
            <a:blipFill dpi="0" rotWithShape="1">
              <a:blip r:embed="rId6" cstate="print">
                <a:lum contrast="12000"/>
              </a:blip>
              <a:srcRect/>
              <a:stretch>
                <a:fillRect/>
              </a:stretch>
            </a:blipFill>
            <a:ln>
              <a:noFill/>
            </a:ln>
            <a:extLst>
              <a:ext uri="{91240B29-F687-4F45-9708-019B960494DF}">
                <a14:hiddenLine xmlns:a14="http://schemas.microsoft.com/office/drawing/2010/main" xmlns="" w="0">
                  <a:solidFill>
                    <a:srgbClr val="000000"/>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p>
          </p:txBody>
        </p:sp>
        <p:sp>
          <p:nvSpPr>
            <p:cNvPr id="36" name="Oval 129"/>
            <p:cNvSpPr>
              <a:spLocks noChangeArrowheads="1"/>
            </p:cNvSpPr>
            <p:nvPr userDrawn="1"/>
          </p:nvSpPr>
          <p:spPr bwMode="auto">
            <a:xfrm>
              <a:off x="162" y="2017"/>
              <a:ext cx="1238"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p>
          </p:txBody>
        </p:sp>
        <p:sp>
          <p:nvSpPr>
            <p:cNvPr id="37" name="Oval 130"/>
            <p:cNvSpPr>
              <a:spLocks noChangeArrowheads="1"/>
            </p:cNvSpPr>
            <p:nvPr userDrawn="1"/>
          </p:nvSpPr>
          <p:spPr bwMode="auto">
            <a:xfrm>
              <a:off x="310"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p>
          </p:txBody>
        </p:sp>
        <p:sp>
          <p:nvSpPr>
            <p:cNvPr id="38" name="Oval 131"/>
            <p:cNvSpPr>
              <a:spLocks noChangeArrowheads="1"/>
            </p:cNvSpPr>
            <p:nvPr userDrawn="1"/>
          </p:nvSpPr>
          <p:spPr bwMode="auto">
            <a:xfrm>
              <a:off x="303" y="2017"/>
              <a:ext cx="1244"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p>
          </p:txBody>
        </p:sp>
        <p:sp>
          <p:nvSpPr>
            <p:cNvPr id="39" name="Oval 132"/>
            <p:cNvSpPr>
              <a:spLocks noChangeArrowheads="1"/>
            </p:cNvSpPr>
            <p:nvPr userDrawn="1"/>
          </p:nvSpPr>
          <p:spPr bwMode="auto">
            <a:xfrm>
              <a:off x="614" y="2990"/>
              <a:ext cx="1003" cy="1011"/>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p>
          </p:txBody>
        </p:sp>
        <p:sp>
          <p:nvSpPr>
            <p:cNvPr id="40" name="Oval 133"/>
            <p:cNvSpPr>
              <a:spLocks noChangeArrowheads="1"/>
            </p:cNvSpPr>
            <p:nvPr userDrawn="1"/>
          </p:nvSpPr>
          <p:spPr bwMode="auto">
            <a:xfrm>
              <a:off x="645" y="3021"/>
              <a:ext cx="941" cy="949"/>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p>
          </p:txBody>
        </p:sp>
        <p:sp>
          <p:nvSpPr>
            <p:cNvPr id="41" name="Oval 134"/>
            <p:cNvSpPr>
              <a:spLocks noChangeArrowheads="1"/>
            </p:cNvSpPr>
            <p:nvPr userDrawn="1"/>
          </p:nvSpPr>
          <p:spPr bwMode="auto">
            <a:xfrm>
              <a:off x="598" y="2959"/>
              <a:ext cx="1035" cy="103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p>
          </p:txBody>
        </p:sp>
        <p:sp>
          <p:nvSpPr>
            <p:cNvPr id="42" name="Oval 135"/>
            <p:cNvSpPr>
              <a:spLocks noChangeArrowheads="1"/>
            </p:cNvSpPr>
            <p:nvPr userDrawn="1"/>
          </p:nvSpPr>
          <p:spPr bwMode="auto">
            <a:xfrm>
              <a:off x="567" y="2959"/>
              <a:ext cx="1027" cy="103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p>
          </p:txBody>
        </p:sp>
        <p:sp>
          <p:nvSpPr>
            <p:cNvPr id="43" name="Oval 136"/>
            <p:cNvSpPr>
              <a:spLocks noChangeArrowheads="1"/>
            </p:cNvSpPr>
            <p:nvPr userDrawn="1"/>
          </p:nvSpPr>
          <p:spPr bwMode="auto">
            <a:xfrm>
              <a:off x="622" y="2982"/>
              <a:ext cx="1027"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p>
          </p:txBody>
        </p:sp>
        <p:sp>
          <p:nvSpPr>
            <p:cNvPr id="44" name="Oval 137"/>
            <p:cNvSpPr>
              <a:spLocks noChangeArrowheads="1"/>
            </p:cNvSpPr>
            <p:nvPr userDrawn="1"/>
          </p:nvSpPr>
          <p:spPr bwMode="auto">
            <a:xfrm>
              <a:off x="583" y="2951"/>
              <a:ext cx="1034"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p>
          </p:txBody>
        </p:sp>
        <p:sp>
          <p:nvSpPr>
            <p:cNvPr id="45" name="Oval 138" descr="boom"/>
            <p:cNvSpPr>
              <a:spLocks noChangeArrowheads="1"/>
            </p:cNvSpPr>
            <p:nvPr userDrawn="1"/>
          </p:nvSpPr>
          <p:spPr bwMode="auto">
            <a:xfrm>
              <a:off x="638" y="3018"/>
              <a:ext cx="949" cy="957"/>
            </a:xfrm>
            <a:prstGeom prst="ellipse">
              <a:avLst/>
            </a:prstGeom>
            <a:blipFill dpi="0" rotWithShape="1">
              <a:blip r:embed="rId7" cstate="print">
                <a:lum contrast="6000"/>
              </a:blip>
              <a:srcRect/>
              <a:stretch>
                <a:fillRect/>
              </a:stretch>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p>
          </p:txBody>
        </p:sp>
        <p:sp>
          <p:nvSpPr>
            <p:cNvPr id="46" name="Oval 139"/>
            <p:cNvSpPr>
              <a:spLocks noChangeArrowheads="1"/>
            </p:cNvSpPr>
            <p:nvPr userDrawn="1"/>
          </p:nvSpPr>
          <p:spPr bwMode="auto">
            <a:xfrm>
              <a:off x="528" y="3005"/>
              <a:ext cx="1027"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p>
          </p:txBody>
        </p:sp>
        <p:sp>
          <p:nvSpPr>
            <p:cNvPr id="47" name="Oval 140"/>
            <p:cNvSpPr>
              <a:spLocks noChangeArrowheads="1"/>
            </p:cNvSpPr>
            <p:nvPr userDrawn="1"/>
          </p:nvSpPr>
          <p:spPr bwMode="auto">
            <a:xfrm>
              <a:off x="645" y="3005"/>
              <a:ext cx="1035"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p>
          </p:txBody>
        </p:sp>
        <p:sp>
          <p:nvSpPr>
            <p:cNvPr id="48" name="Oval 141"/>
            <p:cNvSpPr>
              <a:spLocks noChangeArrowheads="1"/>
            </p:cNvSpPr>
            <p:nvPr userDrawn="1"/>
          </p:nvSpPr>
          <p:spPr bwMode="auto">
            <a:xfrm>
              <a:off x="653" y="2951"/>
              <a:ext cx="1027"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p>
          </p:txBody>
        </p:sp>
      </p:grpSp>
      <p:sp>
        <p:nvSpPr>
          <p:cNvPr id="3075" name="Rectangle 3"/>
          <p:cNvSpPr>
            <a:spLocks noGrp="1" noChangeArrowheads="1"/>
          </p:cNvSpPr>
          <p:nvPr>
            <p:ph type="ctrTitle"/>
          </p:nvPr>
        </p:nvSpPr>
        <p:spPr>
          <a:xfrm>
            <a:off x="3059113" y="3271838"/>
            <a:ext cx="5545137" cy="676275"/>
          </a:xfrm>
        </p:spPr>
        <p:txBody>
          <a:bodyPr anchor="b"/>
          <a:lstStyle>
            <a:lvl1pPr>
              <a:defRPr>
                <a:solidFill>
                  <a:srgbClr val="003896"/>
                </a:solidFill>
              </a:defRPr>
            </a:lvl1pPr>
          </a:lstStyle>
          <a:p>
            <a:r>
              <a:rPr lang="en-ZA"/>
              <a:t>Click to edit Master title style</a:t>
            </a:r>
          </a:p>
        </p:txBody>
      </p:sp>
      <p:sp>
        <p:nvSpPr>
          <p:cNvPr id="3076" name="Rectangle 4"/>
          <p:cNvSpPr>
            <a:spLocks noGrp="1" noChangeArrowheads="1"/>
          </p:cNvSpPr>
          <p:nvPr>
            <p:ph type="subTitle" idx="1"/>
          </p:nvPr>
        </p:nvSpPr>
        <p:spPr>
          <a:xfrm>
            <a:off x="3059113" y="4092575"/>
            <a:ext cx="5545137" cy="2220913"/>
          </a:xfrm>
        </p:spPr>
        <p:txBody>
          <a:bodyPr/>
          <a:lstStyle>
            <a:lvl1pPr marL="0" indent="0">
              <a:buFontTx/>
              <a:buNone/>
              <a:defRPr sz="1800">
                <a:solidFill>
                  <a:srgbClr val="83725B"/>
                </a:solidFill>
              </a:defRPr>
            </a:lvl1pPr>
          </a:lstStyle>
          <a:p>
            <a:r>
              <a:rPr lang="en-ZA"/>
              <a:t>Click to edit Master subtitle style</a:t>
            </a:r>
          </a:p>
        </p:txBody>
      </p:sp>
    </p:spTree>
    <p:extLst>
      <p:ext uri="{BB962C8B-B14F-4D97-AF65-F5344CB8AC3E}">
        <p14:creationId xmlns:p14="http://schemas.microsoft.com/office/powerpoint/2010/main" xmlns="" val="908380138"/>
      </p:ext>
    </p:extLst>
  </p:cSld>
  <p:clrMapOvr>
    <a:masterClrMapping/>
  </p:clrMapOvr>
  <p:transition spd="slow">
    <p:fade/>
  </p:transition>
</p:sldLayout>
</file>

<file path=ppt/slideLayouts/slideLayout2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extLst/>
          </p:nvPr>
        </p:nvGraphicFramePr>
        <p:xfrm>
          <a:off x="1588" y="1588"/>
          <a:ext cx="1587" cy="1587"/>
        </p:xfrm>
        <a:graphic>
          <a:graphicData uri="http://schemas.openxmlformats.org/presentationml/2006/ole">
            <p:oleObj spid="_x0000_s83088" name="think-cell Slide" r:id="rId3" imgW="360" imgH="360" progId="">
              <p:embed/>
            </p:oleObj>
          </a:graphicData>
        </a:graphic>
      </p:graphicFrame>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7"/>
          <p:cNvSpPr>
            <a:spLocks noGrp="1" noChangeArrowheads="1"/>
          </p:cNvSpPr>
          <p:nvPr>
            <p:ph type="dt" sz="half" idx="10"/>
          </p:nvPr>
        </p:nvSpPr>
        <p:spPr/>
        <p:txBody>
          <a:bodyPr/>
          <a:lstStyle>
            <a:lvl1pPr>
              <a:defRPr/>
            </a:lvl1pPr>
          </a:lstStyle>
          <a:p>
            <a:pPr>
              <a:defRPr/>
            </a:pPr>
            <a:fld id="{CD1340C1-2B4F-4B9A-8B3F-91482EC378AD}" type="datetime1">
              <a:rPr lang="en-ZA" smtClean="0"/>
              <a:pPr>
                <a:defRPr/>
              </a:pPr>
              <a:t>2018/03/08</a:t>
            </a:fld>
            <a:endParaRPr lang="en-ZA" dirty="0"/>
          </a:p>
        </p:txBody>
      </p:sp>
      <p:sp>
        <p:nvSpPr>
          <p:cNvPr id="5" name="Rectangle 38"/>
          <p:cNvSpPr>
            <a:spLocks noGrp="1" noChangeArrowheads="1"/>
          </p:cNvSpPr>
          <p:nvPr>
            <p:ph type="ftr" sz="quarter" idx="11"/>
          </p:nvPr>
        </p:nvSpPr>
        <p:spPr>
          <a:xfrm>
            <a:off x="3132138" y="6453188"/>
            <a:ext cx="2879725" cy="268287"/>
          </a:xfrm>
          <a:prstGeom prst="rect">
            <a:avLst/>
          </a:prstGeom>
        </p:spPr>
        <p:txBody>
          <a:bodyPr/>
          <a:lstStyle>
            <a:lvl1pPr>
              <a:defRPr/>
            </a:lvl1pPr>
          </a:lstStyle>
          <a:p>
            <a:pPr>
              <a:defRPr/>
            </a:pPr>
            <a:endParaRPr lang="en-GB"/>
          </a:p>
        </p:txBody>
      </p:sp>
      <p:sp>
        <p:nvSpPr>
          <p:cNvPr id="6" name="Rectangle 39"/>
          <p:cNvSpPr>
            <a:spLocks noGrp="1" noChangeArrowheads="1"/>
          </p:cNvSpPr>
          <p:nvPr>
            <p:ph type="sldNum" sz="quarter" idx="12"/>
          </p:nvPr>
        </p:nvSpPr>
        <p:spPr/>
        <p:txBody>
          <a:bodyPr/>
          <a:lstStyle>
            <a:lvl1pPr>
              <a:defRPr/>
            </a:lvl1pPr>
          </a:lstStyle>
          <a:p>
            <a:pPr>
              <a:defRPr/>
            </a:pPr>
            <a:fld id="{E66A4A99-943E-4274-8D9E-493AA6D3E7FB}" type="slidenum">
              <a:rPr lang="en-ZA"/>
              <a:pPr>
                <a:defRPr/>
              </a:pPr>
              <a:t>‹#›</a:t>
            </a:fld>
            <a:endParaRPr lang="en-ZA" dirty="0"/>
          </a:p>
        </p:txBody>
      </p:sp>
    </p:spTree>
    <p:extLst>
      <p:ext uri="{BB962C8B-B14F-4D97-AF65-F5344CB8AC3E}">
        <p14:creationId xmlns:p14="http://schemas.microsoft.com/office/powerpoint/2010/main" xmlns="" val="1640616746"/>
      </p:ext>
    </p:extLst>
  </p:cSld>
  <p:clrMapOvr>
    <a:masterClrMapping/>
  </p:clrMapOvr>
  <p:transition spd="slow">
    <p:fade/>
  </p:transition>
</p:sldLayout>
</file>

<file path=ppt/slideLayouts/slideLayout2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7"/>
          <p:cNvSpPr>
            <a:spLocks noGrp="1" noChangeArrowheads="1"/>
          </p:cNvSpPr>
          <p:nvPr>
            <p:ph type="dt" sz="half" idx="10"/>
          </p:nvPr>
        </p:nvSpPr>
        <p:spPr/>
        <p:txBody>
          <a:bodyPr/>
          <a:lstStyle>
            <a:lvl1pPr>
              <a:defRPr/>
            </a:lvl1pPr>
          </a:lstStyle>
          <a:p>
            <a:pPr>
              <a:defRPr/>
            </a:pPr>
            <a:fld id="{A101301A-3173-43C8-8320-25093DA767D6}" type="datetime1">
              <a:rPr lang="en-ZA" smtClean="0"/>
              <a:pPr>
                <a:defRPr/>
              </a:pPr>
              <a:t>2018/03/08</a:t>
            </a:fld>
            <a:endParaRPr lang="en-ZA" dirty="0"/>
          </a:p>
        </p:txBody>
      </p:sp>
      <p:sp>
        <p:nvSpPr>
          <p:cNvPr id="5" name="Rectangle 38"/>
          <p:cNvSpPr>
            <a:spLocks noGrp="1" noChangeArrowheads="1"/>
          </p:cNvSpPr>
          <p:nvPr>
            <p:ph type="ftr" sz="quarter" idx="11"/>
          </p:nvPr>
        </p:nvSpPr>
        <p:spPr>
          <a:xfrm>
            <a:off x="3132138" y="6453188"/>
            <a:ext cx="2879725" cy="268287"/>
          </a:xfrm>
          <a:prstGeom prst="rect">
            <a:avLst/>
          </a:prstGeom>
        </p:spPr>
        <p:txBody>
          <a:bodyPr/>
          <a:lstStyle>
            <a:lvl1pPr>
              <a:defRPr/>
            </a:lvl1pPr>
          </a:lstStyle>
          <a:p>
            <a:pPr>
              <a:defRPr/>
            </a:pPr>
            <a:endParaRPr lang="en-GB"/>
          </a:p>
        </p:txBody>
      </p:sp>
      <p:sp>
        <p:nvSpPr>
          <p:cNvPr id="6" name="Rectangle 39"/>
          <p:cNvSpPr>
            <a:spLocks noGrp="1" noChangeArrowheads="1"/>
          </p:cNvSpPr>
          <p:nvPr>
            <p:ph type="sldNum" sz="quarter" idx="12"/>
          </p:nvPr>
        </p:nvSpPr>
        <p:spPr/>
        <p:txBody>
          <a:bodyPr/>
          <a:lstStyle>
            <a:lvl1pPr>
              <a:defRPr/>
            </a:lvl1pPr>
          </a:lstStyle>
          <a:p>
            <a:pPr>
              <a:defRPr/>
            </a:pPr>
            <a:fld id="{A6E72355-0337-4B8A-A1DC-939BB4E18C71}" type="slidenum">
              <a:rPr lang="en-ZA"/>
              <a:pPr>
                <a:defRPr/>
              </a:pPr>
              <a:t>‹#›</a:t>
            </a:fld>
            <a:endParaRPr lang="en-ZA" dirty="0"/>
          </a:p>
        </p:txBody>
      </p:sp>
    </p:spTree>
    <p:extLst>
      <p:ext uri="{BB962C8B-B14F-4D97-AF65-F5344CB8AC3E}">
        <p14:creationId xmlns:p14="http://schemas.microsoft.com/office/powerpoint/2010/main" xmlns="" val="3509608606"/>
      </p:ext>
    </p:extLst>
  </p:cSld>
  <p:clrMapOvr>
    <a:masterClrMapping/>
  </p:clrMapOvr>
  <p:transition spd="slow">
    <p:fade/>
  </p:transition>
</p:sldLayout>
</file>

<file path=ppt/slideLayouts/slideLayout2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36563" y="1436688"/>
            <a:ext cx="4113212"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02175" y="1436688"/>
            <a:ext cx="4113213"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7"/>
          <p:cNvSpPr>
            <a:spLocks noGrp="1" noChangeArrowheads="1"/>
          </p:cNvSpPr>
          <p:nvPr>
            <p:ph type="dt" sz="half" idx="10"/>
          </p:nvPr>
        </p:nvSpPr>
        <p:spPr/>
        <p:txBody>
          <a:bodyPr/>
          <a:lstStyle>
            <a:lvl1pPr>
              <a:defRPr/>
            </a:lvl1pPr>
          </a:lstStyle>
          <a:p>
            <a:pPr>
              <a:defRPr/>
            </a:pPr>
            <a:fld id="{965E3543-4D5F-4DE9-9F24-02352B6353E8}" type="datetime1">
              <a:rPr lang="en-ZA" smtClean="0"/>
              <a:pPr>
                <a:defRPr/>
              </a:pPr>
              <a:t>2018/03/08</a:t>
            </a:fld>
            <a:endParaRPr lang="en-ZA" dirty="0"/>
          </a:p>
        </p:txBody>
      </p:sp>
      <p:sp>
        <p:nvSpPr>
          <p:cNvPr id="6" name="Rectangle 38"/>
          <p:cNvSpPr>
            <a:spLocks noGrp="1" noChangeArrowheads="1"/>
          </p:cNvSpPr>
          <p:nvPr>
            <p:ph type="ftr" sz="quarter" idx="11"/>
          </p:nvPr>
        </p:nvSpPr>
        <p:spPr>
          <a:xfrm>
            <a:off x="3132138" y="6453188"/>
            <a:ext cx="2879725" cy="268287"/>
          </a:xfrm>
          <a:prstGeom prst="rect">
            <a:avLst/>
          </a:prstGeom>
        </p:spPr>
        <p:txBody>
          <a:bodyPr/>
          <a:lstStyle>
            <a:lvl1pPr>
              <a:defRPr/>
            </a:lvl1pPr>
          </a:lstStyle>
          <a:p>
            <a:pPr>
              <a:defRPr/>
            </a:pPr>
            <a:endParaRPr lang="en-GB"/>
          </a:p>
        </p:txBody>
      </p:sp>
      <p:sp>
        <p:nvSpPr>
          <p:cNvPr id="7" name="Rectangle 39"/>
          <p:cNvSpPr>
            <a:spLocks noGrp="1" noChangeArrowheads="1"/>
          </p:cNvSpPr>
          <p:nvPr>
            <p:ph type="sldNum" sz="quarter" idx="12"/>
          </p:nvPr>
        </p:nvSpPr>
        <p:spPr/>
        <p:txBody>
          <a:bodyPr/>
          <a:lstStyle>
            <a:lvl1pPr>
              <a:defRPr/>
            </a:lvl1pPr>
          </a:lstStyle>
          <a:p>
            <a:pPr>
              <a:defRPr/>
            </a:pPr>
            <a:fld id="{CD3B115C-93F6-4A5D-BC82-426B69616A9D}" type="slidenum">
              <a:rPr lang="en-ZA"/>
              <a:pPr>
                <a:defRPr/>
              </a:pPr>
              <a:t>‹#›</a:t>
            </a:fld>
            <a:endParaRPr lang="en-ZA" dirty="0"/>
          </a:p>
        </p:txBody>
      </p:sp>
    </p:spTree>
    <p:extLst>
      <p:ext uri="{BB962C8B-B14F-4D97-AF65-F5344CB8AC3E}">
        <p14:creationId xmlns:p14="http://schemas.microsoft.com/office/powerpoint/2010/main" xmlns="" val="217911159"/>
      </p:ext>
    </p:extLst>
  </p:cSld>
  <p:clrMapOvr>
    <a:masterClrMapping/>
  </p:clrMapOvr>
  <p:transition spd="slow">
    <p:fade/>
  </p:transition>
</p:sldLayout>
</file>

<file path=ppt/slideLayouts/slideLayout2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7"/>
          <p:cNvSpPr>
            <a:spLocks noGrp="1" noChangeArrowheads="1"/>
          </p:cNvSpPr>
          <p:nvPr>
            <p:ph type="dt" sz="half" idx="10"/>
          </p:nvPr>
        </p:nvSpPr>
        <p:spPr/>
        <p:txBody>
          <a:bodyPr/>
          <a:lstStyle>
            <a:lvl1pPr>
              <a:defRPr/>
            </a:lvl1pPr>
          </a:lstStyle>
          <a:p>
            <a:pPr>
              <a:defRPr/>
            </a:pPr>
            <a:fld id="{974EFF79-C388-49E2-8CB5-3BBAA538263D}" type="datetime1">
              <a:rPr lang="en-ZA" smtClean="0"/>
              <a:pPr>
                <a:defRPr/>
              </a:pPr>
              <a:t>2018/03/08</a:t>
            </a:fld>
            <a:endParaRPr lang="en-ZA" dirty="0"/>
          </a:p>
        </p:txBody>
      </p:sp>
      <p:sp>
        <p:nvSpPr>
          <p:cNvPr id="8" name="Rectangle 38"/>
          <p:cNvSpPr>
            <a:spLocks noGrp="1" noChangeArrowheads="1"/>
          </p:cNvSpPr>
          <p:nvPr>
            <p:ph type="ftr" sz="quarter" idx="11"/>
          </p:nvPr>
        </p:nvSpPr>
        <p:spPr>
          <a:xfrm>
            <a:off x="3132138" y="6453188"/>
            <a:ext cx="2879725" cy="268287"/>
          </a:xfrm>
          <a:prstGeom prst="rect">
            <a:avLst/>
          </a:prstGeom>
        </p:spPr>
        <p:txBody>
          <a:bodyPr/>
          <a:lstStyle>
            <a:lvl1pPr>
              <a:defRPr/>
            </a:lvl1pPr>
          </a:lstStyle>
          <a:p>
            <a:pPr>
              <a:defRPr/>
            </a:pPr>
            <a:endParaRPr lang="en-GB"/>
          </a:p>
        </p:txBody>
      </p:sp>
      <p:sp>
        <p:nvSpPr>
          <p:cNvPr id="9" name="Rectangle 39"/>
          <p:cNvSpPr>
            <a:spLocks noGrp="1" noChangeArrowheads="1"/>
          </p:cNvSpPr>
          <p:nvPr>
            <p:ph type="sldNum" sz="quarter" idx="12"/>
          </p:nvPr>
        </p:nvSpPr>
        <p:spPr/>
        <p:txBody>
          <a:bodyPr/>
          <a:lstStyle>
            <a:lvl1pPr>
              <a:defRPr/>
            </a:lvl1pPr>
          </a:lstStyle>
          <a:p>
            <a:pPr>
              <a:defRPr/>
            </a:pPr>
            <a:fld id="{B7E095A4-F021-4893-9BBC-D6D7775CBCA6}" type="slidenum">
              <a:rPr lang="en-ZA"/>
              <a:pPr>
                <a:defRPr/>
              </a:pPr>
              <a:t>‹#›</a:t>
            </a:fld>
            <a:endParaRPr lang="en-ZA" dirty="0"/>
          </a:p>
        </p:txBody>
      </p:sp>
    </p:spTree>
    <p:extLst>
      <p:ext uri="{BB962C8B-B14F-4D97-AF65-F5344CB8AC3E}">
        <p14:creationId xmlns:p14="http://schemas.microsoft.com/office/powerpoint/2010/main" xmlns="" val="2633816061"/>
      </p:ext>
    </p:extLst>
  </p:cSld>
  <p:clrMapOvr>
    <a:masterClrMapping/>
  </p:clrMapOvr>
  <p:transition spd="slow">
    <p:fade/>
  </p:transition>
</p:sldLayout>
</file>

<file path=ppt/slideLayouts/slideLayout2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7"/>
          <p:cNvSpPr>
            <a:spLocks noGrp="1" noChangeArrowheads="1"/>
          </p:cNvSpPr>
          <p:nvPr>
            <p:ph type="dt" sz="half" idx="10"/>
          </p:nvPr>
        </p:nvSpPr>
        <p:spPr/>
        <p:txBody>
          <a:bodyPr/>
          <a:lstStyle>
            <a:lvl1pPr>
              <a:defRPr/>
            </a:lvl1pPr>
          </a:lstStyle>
          <a:p>
            <a:pPr>
              <a:defRPr/>
            </a:pPr>
            <a:fld id="{5A83C4C6-8CA5-4DF9-8BF6-3867DA99D6D5}" type="datetime1">
              <a:rPr lang="en-ZA" smtClean="0"/>
              <a:pPr>
                <a:defRPr/>
              </a:pPr>
              <a:t>2018/03/08</a:t>
            </a:fld>
            <a:endParaRPr lang="en-ZA" dirty="0"/>
          </a:p>
        </p:txBody>
      </p:sp>
      <p:sp>
        <p:nvSpPr>
          <p:cNvPr id="4" name="Rectangle 38"/>
          <p:cNvSpPr>
            <a:spLocks noGrp="1" noChangeArrowheads="1"/>
          </p:cNvSpPr>
          <p:nvPr>
            <p:ph type="ftr" sz="quarter" idx="11"/>
          </p:nvPr>
        </p:nvSpPr>
        <p:spPr>
          <a:xfrm>
            <a:off x="3132138" y="6453188"/>
            <a:ext cx="2879725" cy="268287"/>
          </a:xfrm>
          <a:prstGeom prst="rect">
            <a:avLst/>
          </a:prstGeom>
        </p:spPr>
        <p:txBody>
          <a:bodyPr/>
          <a:lstStyle>
            <a:lvl1pPr>
              <a:defRPr/>
            </a:lvl1pPr>
          </a:lstStyle>
          <a:p>
            <a:pPr>
              <a:defRPr/>
            </a:pPr>
            <a:endParaRPr lang="en-GB"/>
          </a:p>
        </p:txBody>
      </p:sp>
      <p:sp>
        <p:nvSpPr>
          <p:cNvPr id="5" name="Rectangle 39"/>
          <p:cNvSpPr>
            <a:spLocks noGrp="1" noChangeArrowheads="1"/>
          </p:cNvSpPr>
          <p:nvPr>
            <p:ph type="sldNum" sz="quarter" idx="12"/>
          </p:nvPr>
        </p:nvSpPr>
        <p:spPr/>
        <p:txBody>
          <a:bodyPr/>
          <a:lstStyle>
            <a:lvl1pPr>
              <a:defRPr/>
            </a:lvl1pPr>
          </a:lstStyle>
          <a:p>
            <a:pPr>
              <a:defRPr/>
            </a:pPr>
            <a:fld id="{B97C6E9B-663A-4635-9F97-3D3D1274A3C2}" type="slidenum">
              <a:rPr lang="en-ZA"/>
              <a:pPr>
                <a:defRPr/>
              </a:pPr>
              <a:t>‹#›</a:t>
            </a:fld>
            <a:endParaRPr lang="en-ZA" dirty="0"/>
          </a:p>
        </p:txBody>
      </p:sp>
    </p:spTree>
    <p:extLst>
      <p:ext uri="{BB962C8B-B14F-4D97-AF65-F5344CB8AC3E}">
        <p14:creationId xmlns:p14="http://schemas.microsoft.com/office/powerpoint/2010/main" xmlns="" val="2676999167"/>
      </p:ext>
    </p:extLst>
  </p:cSld>
  <p:clrMapOvr>
    <a:masterClrMapping/>
  </p:clrMapOvr>
  <p:transition spd="slow">
    <p:fade/>
  </p:transition>
</p:sldLayout>
</file>

<file path=ppt/slideLayouts/slideLayout2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7"/>
          <p:cNvSpPr>
            <a:spLocks noGrp="1" noChangeArrowheads="1"/>
          </p:cNvSpPr>
          <p:nvPr>
            <p:ph type="dt" sz="half" idx="10"/>
          </p:nvPr>
        </p:nvSpPr>
        <p:spPr/>
        <p:txBody>
          <a:bodyPr/>
          <a:lstStyle>
            <a:lvl1pPr>
              <a:defRPr/>
            </a:lvl1pPr>
          </a:lstStyle>
          <a:p>
            <a:pPr>
              <a:defRPr/>
            </a:pPr>
            <a:fld id="{ADB3D85F-B088-43E9-AE16-0A839B82600D}" type="datetime1">
              <a:rPr lang="en-ZA" smtClean="0"/>
              <a:pPr>
                <a:defRPr/>
              </a:pPr>
              <a:t>2018/03/08</a:t>
            </a:fld>
            <a:endParaRPr lang="en-ZA" dirty="0"/>
          </a:p>
        </p:txBody>
      </p:sp>
      <p:sp>
        <p:nvSpPr>
          <p:cNvPr id="3" name="Rectangle 38"/>
          <p:cNvSpPr>
            <a:spLocks noGrp="1" noChangeArrowheads="1"/>
          </p:cNvSpPr>
          <p:nvPr>
            <p:ph type="ftr" sz="quarter" idx="11"/>
          </p:nvPr>
        </p:nvSpPr>
        <p:spPr>
          <a:xfrm>
            <a:off x="3132138" y="6453188"/>
            <a:ext cx="2879725" cy="268287"/>
          </a:xfrm>
          <a:prstGeom prst="rect">
            <a:avLst/>
          </a:prstGeom>
        </p:spPr>
        <p:txBody>
          <a:bodyPr/>
          <a:lstStyle>
            <a:lvl1pPr>
              <a:defRPr/>
            </a:lvl1pPr>
          </a:lstStyle>
          <a:p>
            <a:pPr>
              <a:defRPr/>
            </a:pPr>
            <a:endParaRPr lang="en-GB"/>
          </a:p>
        </p:txBody>
      </p:sp>
      <p:sp>
        <p:nvSpPr>
          <p:cNvPr id="4" name="Rectangle 39"/>
          <p:cNvSpPr>
            <a:spLocks noGrp="1" noChangeArrowheads="1"/>
          </p:cNvSpPr>
          <p:nvPr>
            <p:ph type="sldNum" sz="quarter" idx="12"/>
          </p:nvPr>
        </p:nvSpPr>
        <p:spPr/>
        <p:txBody>
          <a:bodyPr/>
          <a:lstStyle>
            <a:lvl1pPr>
              <a:defRPr/>
            </a:lvl1pPr>
          </a:lstStyle>
          <a:p>
            <a:pPr>
              <a:defRPr/>
            </a:pPr>
            <a:fld id="{3C1D1619-C61E-4DD5-A1C4-6CF8A3857F4A}" type="slidenum">
              <a:rPr lang="en-ZA"/>
              <a:pPr>
                <a:defRPr/>
              </a:pPr>
              <a:t>‹#›</a:t>
            </a:fld>
            <a:endParaRPr lang="en-ZA" dirty="0"/>
          </a:p>
        </p:txBody>
      </p:sp>
    </p:spTree>
    <p:extLst>
      <p:ext uri="{BB962C8B-B14F-4D97-AF65-F5344CB8AC3E}">
        <p14:creationId xmlns:p14="http://schemas.microsoft.com/office/powerpoint/2010/main" xmlns="" val="3963655449"/>
      </p:ext>
    </p:extLst>
  </p:cSld>
  <p:clrMapOvr>
    <a:masterClrMapping/>
  </p:clrMapOvr>
  <p:transition spd="slow">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7"/>
          <p:cNvSpPr>
            <a:spLocks noGrp="1" noChangeArrowheads="1"/>
          </p:cNvSpPr>
          <p:nvPr>
            <p:ph type="dt" sz="half" idx="10"/>
          </p:nvPr>
        </p:nvSpPr>
        <p:spPr/>
        <p:txBody>
          <a:bodyPr/>
          <a:lstStyle>
            <a:lvl1pPr>
              <a:defRPr/>
            </a:lvl1pPr>
          </a:lstStyle>
          <a:p>
            <a:pPr>
              <a:defRPr/>
            </a:pPr>
            <a:fld id="{7E9ECA3E-637D-47A1-BC8A-1C2AD86E484E}" type="datetime1">
              <a:rPr lang="en-ZA" smtClean="0"/>
              <a:pPr>
                <a:defRPr/>
              </a:pPr>
              <a:t>2018/03/08</a:t>
            </a:fld>
            <a:endParaRPr lang="en-ZA" dirty="0"/>
          </a:p>
        </p:txBody>
      </p:sp>
      <p:sp>
        <p:nvSpPr>
          <p:cNvPr id="4" name="Rectangle 38"/>
          <p:cNvSpPr>
            <a:spLocks noGrp="1" noChangeArrowheads="1"/>
          </p:cNvSpPr>
          <p:nvPr>
            <p:ph type="ftr" sz="quarter" idx="11"/>
          </p:nvPr>
        </p:nvSpPr>
        <p:spPr>
          <a:xfrm>
            <a:off x="3132138" y="6453188"/>
            <a:ext cx="2879725" cy="268287"/>
          </a:xfrm>
          <a:prstGeom prst="rect">
            <a:avLst/>
          </a:prstGeom>
        </p:spPr>
        <p:txBody>
          <a:bodyPr/>
          <a:lstStyle>
            <a:lvl1pPr eaLnBrk="1" hangingPunct="1">
              <a:defRPr>
                <a:solidFill>
                  <a:srgbClr val="003896"/>
                </a:solidFill>
                <a:latin typeface="Arial" charset="0"/>
                <a:cs typeface="Arial" charset="0"/>
              </a:defRPr>
            </a:lvl1pPr>
          </a:lstStyle>
          <a:p>
            <a:pPr>
              <a:defRPr/>
            </a:pPr>
            <a:endParaRPr lang="en-GB"/>
          </a:p>
        </p:txBody>
      </p:sp>
      <p:sp>
        <p:nvSpPr>
          <p:cNvPr id="5" name="Rectangle 39"/>
          <p:cNvSpPr>
            <a:spLocks noGrp="1" noChangeArrowheads="1"/>
          </p:cNvSpPr>
          <p:nvPr>
            <p:ph type="sldNum" sz="quarter" idx="12"/>
          </p:nvPr>
        </p:nvSpPr>
        <p:spPr/>
        <p:txBody>
          <a:bodyPr/>
          <a:lstStyle>
            <a:lvl1pPr>
              <a:defRPr/>
            </a:lvl1pPr>
          </a:lstStyle>
          <a:p>
            <a:pPr>
              <a:defRPr/>
            </a:pPr>
            <a:fld id="{BD01FBCA-A9C6-4FAB-87DA-4A55DAC3B520}" type="slidenum">
              <a:rPr lang="en-ZA" altLang="en-US"/>
              <a:pPr>
                <a:defRPr/>
              </a:pPr>
              <a:t>‹#›</a:t>
            </a:fld>
            <a:endParaRPr lang="en-ZA" altLang="en-US" dirty="0"/>
          </a:p>
        </p:txBody>
      </p:sp>
    </p:spTree>
    <p:extLst>
      <p:ext uri="{BB962C8B-B14F-4D97-AF65-F5344CB8AC3E}">
        <p14:creationId xmlns:p14="http://schemas.microsoft.com/office/powerpoint/2010/main" xmlns="" val="3752303037"/>
      </p:ext>
    </p:extLst>
  </p:cSld>
  <p:clrMapOvr>
    <a:masterClrMapping/>
  </p:clrMapOvr>
  <p:transition spd="slow">
    <p:fade/>
  </p:transition>
</p:sldLayout>
</file>

<file path=ppt/slideLayouts/slideLayout2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7"/>
          <p:cNvSpPr>
            <a:spLocks noGrp="1" noChangeArrowheads="1"/>
          </p:cNvSpPr>
          <p:nvPr>
            <p:ph type="dt" sz="half" idx="10"/>
          </p:nvPr>
        </p:nvSpPr>
        <p:spPr/>
        <p:txBody>
          <a:bodyPr/>
          <a:lstStyle>
            <a:lvl1pPr>
              <a:defRPr/>
            </a:lvl1pPr>
          </a:lstStyle>
          <a:p>
            <a:pPr>
              <a:defRPr/>
            </a:pPr>
            <a:fld id="{2B76ECC6-74F4-4EB9-A008-6121B1F5ECF5}" type="datetime1">
              <a:rPr lang="en-ZA" smtClean="0"/>
              <a:pPr>
                <a:defRPr/>
              </a:pPr>
              <a:t>2018/03/08</a:t>
            </a:fld>
            <a:endParaRPr lang="en-ZA" dirty="0"/>
          </a:p>
        </p:txBody>
      </p:sp>
      <p:sp>
        <p:nvSpPr>
          <p:cNvPr id="6" name="Rectangle 38"/>
          <p:cNvSpPr>
            <a:spLocks noGrp="1" noChangeArrowheads="1"/>
          </p:cNvSpPr>
          <p:nvPr>
            <p:ph type="ftr" sz="quarter" idx="11"/>
          </p:nvPr>
        </p:nvSpPr>
        <p:spPr>
          <a:xfrm>
            <a:off x="3132138" y="6453188"/>
            <a:ext cx="2879725" cy="268287"/>
          </a:xfrm>
          <a:prstGeom prst="rect">
            <a:avLst/>
          </a:prstGeom>
        </p:spPr>
        <p:txBody>
          <a:bodyPr/>
          <a:lstStyle>
            <a:lvl1pPr>
              <a:defRPr/>
            </a:lvl1pPr>
          </a:lstStyle>
          <a:p>
            <a:pPr>
              <a:defRPr/>
            </a:pPr>
            <a:endParaRPr lang="en-GB"/>
          </a:p>
        </p:txBody>
      </p:sp>
      <p:sp>
        <p:nvSpPr>
          <p:cNvPr id="7" name="Rectangle 39"/>
          <p:cNvSpPr>
            <a:spLocks noGrp="1" noChangeArrowheads="1"/>
          </p:cNvSpPr>
          <p:nvPr>
            <p:ph type="sldNum" sz="quarter" idx="12"/>
          </p:nvPr>
        </p:nvSpPr>
        <p:spPr/>
        <p:txBody>
          <a:bodyPr/>
          <a:lstStyle>
            <a:lvl1pPr>
              <a:defRPr/>
            </a:lvl1pPr>
          </a:lstStyle>
          <a:p>
            <a:pPr>
              <a:defRPr/>
            </a:pPr>
            <a:fld id="{7286DC78-BB55-47B2-935F-09E221952704}" type="slidenum">
              <a:rPr lang="en-ZA"/>
              <a:pPr>
                <a:defRPr/>
              </a:pPr>
              <a:t>‹#›</a:t>
            </a:fld>
            <a:endParaRPr lang="en-ZA" dirty="0"/>
          </a:p>
        </p:txBody>
      </p:sp>
    </p:spTree>
    <p:extLst>
      <p:ext uri="{BB962C8B-B14F-4D97-AF65-F5344CB8AC3E}">
        <p14:creationId xmlns:p14="http://schemas.microsoft.com/office/powerpoint/2010/main" xmlns="" val="2941479048"/>
      </p:ext>
    </p:extLst>
  </p:cSld>
  <p:clrMapOvr>
    <a:masterClrMapping/>
  </p:clrMapOvr>
  <p:transition spd="slow">
    <p:fade/>
  </p:transition>
</p:sldLayout>
</file>

<file path=ppt/slideLayouts/slideLayout2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7"/>
          <p:cNvSpPr>
            <a:spLocks noGrp="1" noChangeArrowheads="1"/>
          </p:cNvSpPr>
          <p:nvPr>
            <p:ph type="dt" sz="half" idx="10"/>
          </p:nvPr>
        </p:nvSpPr>
        <p:spPr/>
        <p:txBody>
          <a:bodyPr/>
          <a:lstStyle>
            <a:lvl1pPr>
              <a:defRPr/>
            </a:lvl1pPr>
          </a:lstStyle>
          <a:p>
            <a:pPr>
              <a:defRPr/>
            </a:pPr>
            <a:fld id="{3503C451-998F-4B80-9270-60BD18D42836}" type="datetime1">
              <a:rPr lang="en-ZA" smtClean="0"/>
              <a:pPr>
                <a:defRPr/>
              </a:pPr>
              <a:t>2018/03/08</a:t>
            </a:fld>
            <a:endParaRPr lang="en-ZA" dirty="0"/>
          </a:p>
        </p:txBody>
      </p:sp>
      <p:sp>
        <p:nvSpPr>
          <p:cNvPr id="6" name="Rectangle 38"/>
          <p:cNvSpPr>
            <a:spLocks noGrp="1" noChangeArrowheads="1"/>
          </p:cNvSpPr>
          <p:nvPr>
            <p:ph type="ftr" sz="quarter" idx="11"/>
          </p:nvPr>
        </p:nvSpPr>
        <p:spPr>
          <a:xfrm>
            <a:off x="3132138" y="6453188"/>
            <a:ext cx="2879725" cy="268287"/>
          </a:xfrm>
          <a:prstGeom prst="rect">
            <a:avLst/>
          </a:prstGeom>
        </p:spPr>
        <p:txBody>
          <a:bodyPr/>
          <a:lstStyle>
            <a:lvl1pPr>
              <a:defRPr/>
            </a:lvl1pPr>
          </a:lstStyle>
          <a:p>
            <a:pPr>
              <a:defRPr/>
            </a:pPr>
            <a:endParaRPr lang="en-GB"/>
          </a:p>
        </p:txBody>
      </p:sp>
      <p:sp>
        <p:nvSpPr>
          <p:cNvPr id="7" name="Rectangle 39"/>
          <p:cNvSpPr>
            <a:spLocks noGrp="1" noChangeArrowheads="1"/>
          </p:cNvSpPr>
          <p:nvPr>
            <p:ph type="sldNum" sz="quarter" idx="12"/>
          </p:nvPr>
        </p:nvSpPr>
        <p:spPr/>
        <p:txBody>
          <a:bodyPr/>
          <a:lstStyle>
            <a:lvl1pPr>
              <a:defRPr/>
            </a:lvl1pPr>
          </a:lstStyle>
          <a:p>
            <a:pPr>
              <a:defRPr/>
            </a:pPr>
            <a:fld id="{93F18675-BC6E-405D-A3CF-43794E5B2AFC}" type="slidenum">
              <a:rPr lang="en-ZA"/>
              <a:pPr>
                <a:defRPr/>
              </a:pPr>
              <a:t>‹#›</a:t>
            </a:fld>
            <a:endParaRPr lang="en-ZA" dirty="0"/>
          </a:p>
        </p:txBody>
      </p:sp>
    </p:spTree>
    <p:extLst>
      <p:ext uri="{BB962C8B-B14F-4D97-AF65-F5344CB8AC3E}">
        <p14:creationId xmlns:p14="http://schemas.microsoft.com/office/powerpoint/2010/main" xmlns="" val="4001936696"/>
      </p:ext>
    </p:extLst>
  </p:cSld>
  <p:clrMapOvr>
    <a:masterClrMapping/>
  </p:clrMapOvr>
  <p:transition spd="slow">
    <p:fade/>
  </p:transition>
</p:sldLayout>
</file>

<file path=ppt/slideLayouts/slideLayout2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7"/>
          <p:cNvSpPr>
            <a:spLocks noGrp="1" noChangeArrowheads="1"/>
          </p:cNvSpPr>
          <p:nvPr>
            <p:ph type="dt" sz="half" idx="10"/>
          </p:nvPr>
        </p:nvSpPr>
        <p:spPr/>
        <p:txBody>
          <a:bodyPr/>
          <a:lstStyle>
            <a:lvl1pPr>
              <a:defRPr/>
            </a:lvl1pPr>
          </a:lstStyle>
          <a:p>
            <a:pPr>
              <a:defRPr/>
            </a:pPr>
            <a:fld id="{459E2396-57AD-4283-BF11-68D37B63C3E9}" type="datetime1">
              <a:rPr lang="en-ZA" smtClean="0"/>
              <a:pPr>
                <a:defRPr/>
              </a:pPr>
              <a:t>2018/03/08</a:t>
            </a:fld>
            <a:endParaRPr lang="en-ZA" dirty="0"/>
          </a:p>
        </p:txBody>
      </p:sp>
      <p:sp>
        <p:nvSpPr>
          <p:cNvPr id="5" name="Rectangle 38"/>
          <p:cNvSpPr>
            <a:spLocks noGrp="1" noChangeArrowheads="1"/>
          </p:cNvSpPr>
          <p:nvPr>
            <p:ph type="ftr" sz="quarter" idx="11"/>
          </p:nvPr>
        </p:nvSpPr>
        <p:spPr>
          <a:xfrm>
            <a:off x="3132138" y="6453188"/>
            <a:ext cx="2879725" cy="268287"/>
          </a:xfrm>
          <a:prstGeom prst="rect">
            <a:avLst/>
          </a:prstGeom>
        </p:spPr>
        <p:txBody>
          <a:bodyPr/>
          <a:lstStyle>
            <a:lvl1pPr>
              <a:defRPr/>
            </a:lvl1pPr>
          </a:lstStyle>
          <a:p>
            <a:pPr>
              <a:defRPr/>
            </a:pPr>
            <a:endParaRPr lang="en-GB"/>
          </a:p>
        </p:txBody>
      </p:sp>
      <p:sp>
        <p:nvSpPr>
          <p:cNvPr id="6" name="Rectangle 39"/>
          <p:cNvSpPr>
            <a:spLocks noGrp="1" noChangeArrowheads="1"/>
          </p:cNvSpPr>
          <p:nvPr>
            <p:ph type="sldNum" sz="quarter" idx="12"/>
          </p:nvPr>
        </p:nvSpPr>
        <p:spPr/>
        <p:txBody>
          <a:bodyPr/>
          <a:lstStyle>
            <a:lvl1pPr>
              <a:defRPr/>
            </a:lvl1pPr>
          </a:lstStyle>
          <a:p>
            <a:pPr>
              <a:defRPr/>
            </a:pPr>
            <a:fld id="{47C72E86-0634-4285-82F1-C23DFA857786}" type="slidenum">
              <a:rPr lang="en-ZA"/>
              <a:pPr>
                <a:defRPr/>
              </a:pPr>
              <a:t>‹#›</a:t>
            </a:fld>
            <a:endParaRPr lang="en-ZA" dirty="0"/>
          </a:p>
        </p:txBody>
      </p:sp>
    </p:spTree>
    <p:extLst>
      <p:ext uri="{BB962C8B-B14F-4D97-AF65-F5344CB8AC3E}">
        <p14:creationId xmlns:p14="http://schemas.microsoft.com/office/powerpoint/2010/main" xmlns="" val="2505121033"/>
      </p:ext>
    </p:extLst>
  </p:cSld>
  <p:clrMapOvr>
    <a:masterClrMapping/>
  </p:clrMapOvr>
  <p:transition spd="slow">
    <p:fade/>
  </p:transition>
</p:sldLayout>
</file>

<file path=ppt/slideLayouts/slideLayout2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1475" y="166688"/>
            <a:ext cx="2093913" cy="63150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36563" y="166688"/>
            <a:ext cx="6132512" cy="63150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7"/>
          <p:cNvSpPr>
            <a:spLocks noGrp="1" noChangeArrowheads="1"/>
          </p:cNvSpPr>
          <p:nvPr>
            <p:ph type="dt" sz="half" idx="10"/>
          </p:nvPr>
        </p:nvSpPr>
        <p:spPr/>
        <p:txBody>
          <a:bodyPr/>
          <a:lstStyle>
            <a:lvl1pPr>
              <a:defRPr/>
            </a:lvl1pPr>
          </a:lstStyle>
          <a:p>
            <a:pPr>
              <a:defRPr/>
            </a:pPr>
            <a:fld id="{D839A5BF-4B82-4CFF-8BD3-9329D0E88EAD}" type="datetime1">
              <a:rPr lang="en-ZA" smtClean="0"/>
              <a:pPr>
                <a:defRPr/>
              </a:pPr>
              <a:t>2018/03/08</a:t>
            </a:fld>
            <a:endParaRPr lang="en-ZA" dirty="0"/>
          </a:p>
        </p:txBody>
      </p:sp>
      <p:sp>
        <p:nvSpPr>
          <p:cNvPr id="5" name="Rectangle 38"/>
          <p:cNvSpPr>
            <a:spLocks noGrp="1" noChangeArrowheads="1"/>
          </p:cNvSpPr>
          <p:nvPr>
            <p:ph type="ftr" sz="quarter" idx="11"/>
          </p:nvPr>
        </p:nvSpPr>
        <p:spPr>
          <a:xfrm>
            <a:off x="3132138" y="6453188"/>
            <a:ext cx="2879725" cy="268287"/>
          </a:xfrm>
          <a:prstGeom prst="rect">
            <a:avLst/>
          </a:prstGeom>
        </p:spPr>
        <p:txBody>
          <a:bodyPr/>
          <a:lstStyle>
            <a:lvl1pPr>
              <a:defRPr/>
            </a:lvl1pPr>
          </a:lstStyle>
          <a:p>
            <a:pPr>
              <a:defRPr/>
            </a:pPr>
            <a:endParaRPr lang="en-GB"/>
          </a:p>
        </p:txBody>
      </p:sp>
      <p:sp>
        <p:nvSpPr>
          <p:cNvPr id="6" name="Rectangle 39"/>
          <p:cNvSpPr>
            <a:spLocks noGrp="1" noChangeArrowheads="1"/>
          </p:cNvSpPr>
          <p:nvPr>
            <p:ph type="sldNum" sz="quarter" idx="12"/>
          </p:nvPr>
        </p:nvSpPr>
        <p:spPr/>
        <p:txBody>
          <a:bodyPr/>
          <a:lstStyle>
            <a:lvl1pPr>
              <a:defRPr/>
            </a:lvl1pPr>
          </a:lstStyle>
          <a:p>
            <a:pPr>
              <a:defRPr/>
            </a:pPr>
            <a:fld id="{641BE009-CF6F-4FDC-A79A-2E44AA93412F}" type="slidenum">
              <a:rPr lang="en-ZA"/>
              <a:pPr>
                <a:defRPr/>
              </a:pPr>
              <a:t>‹#›</a:t>
            </a:fld>
            <a:endParaRPr lang="en-ZA" dirty="0"/>
          </a:p>
        </p:txBody>
      </p:sp>
    </p:spTree>
    <p:extLst>
      <p:ext uri="{BB962C8B-B14F-4D97-AF65-F5344CB8AC3E}">
        <p14:creationId xmlns:p14="http://schemas.microsoft.com/office/powerpoint/2010/main" xmlns="" val="219172427"/>
      </p:ext>
    </p:extLst>
  </p:cSld>
  <p:clrMapOvr>
    <a:masterClrMapping/>
  </p:clrMapOvr>
  <p:transition spd="slow">
    <p:fade/>
  </p:transition>
</p:sldLayout>
</file>

<file path=ppt/slideLayouts/slideLayout21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36563" y="166688"/>
            <a:ext cx="8378825" cy="63150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37"/>
          <p:cNvSpPr>
            <a:spLocks noGrp="1" noChangeArrowheads="1"/>
          </p:cNvSpPr>
          <p:nvPr>
            <p:ph type="dt" sz="half" idx="10"/>
          </p:nvPr>
        </p:nvSpPr>
        <p:spPr/>
        <p:txBody>
          <a:bodyPr/>
          <a:lstStyle>
            <a:lvl1pPr>
              <a:defRPr/>
            </a:lvl1pPr>
          </a:lstStyle>
          <a:p>
            <a:pPr>
              <a:defRPr/>
            </a:pPr>
            <a:fld id="{D4DE0FDD-A7DE-4F96-A0B4-2BF069D4872C}" type="datetime1">
              <a:rPr lang="en-ZA" smtClean="0"/>
              <a:pPr>
                <a:defRPr/>
              </a:pPr>
              <a:t>2018/03/08</a:t>
            </a:fld>
            <a:endParaRPr lang="en-ZA" dirty="0"/>
          </a:p>
        </p:txBody>
      </p:sp>
      <p:sp>
        <p:nvSpPr>
          <p:cNvPr id="4" name="Rectangle 38"/>
          <p:cNvSpPr>
            <a:spLocks noGrp="1" noChangeArrowheads="1"/>
          </p:cNvSpPr>
          <p:nvPr>
            <p:ph type="ftr" sz="quarter" idx="11"/>
          </p:nvPr>
        </p:nvSpPr>
        <p:spPr>
          <a:xfrm>
            <a:off x="3132138" y="6453188"/>
            <a:ext cx="2879725" cy="268287"/>
          </a:xfrm>
          <a:prstGeom prst="rect">
            <a:avLst/>
          </a:prstGeom>
        </p:spPr>
        <p:txBody>
          <a:bodyPr/>
          <a:lstStyle>
            <a:lvl1pPr>
              <a:defRPr/>
            </a:lvl1pPr>
          </a:lstStyle>
          <a:p>
            <a:pPr>
              <a:defRPr/>
            </a:pPr>
            <a:endParaRPr lang="en-GB"/>
          </a:p>
        </p:txBody>
      </p:sp>
      <p:sp>
        <p:nvSpPr>
          <p:cNvPr id="5" name="Rectangle 39"/>
          <p:cNvSpPr>
            <a:spLocks noGrp="1" noChangeArrowheads="1"/>
          </p:cNvSpPr>
          <p:nvPr>
            <p:ph type="sldNum" sz="quarter" idx="12"/>
          </p:nvPr>
        </p:nvSpPr>
        <p:spPr/>
        <p:txBody>
          <a:bodyPr/>
          <a:lstStyle>
            <a:lvl1pPr>
              <a:defRPr/>
            </a:lvl1pPr>
          </a:lstStyle>
          <a:p>
            <a:pPr>
              <a:defRPr/>
            </a:pPr>
            <a:fld id="{2E05C9A1-31C8-45BB-B9C3-5B296B7A2580}" type="slidenum">
              <a:rPr lang="en-ZA"/>
              <a:pPr>
                <a:defRPr/>
              </a:pPr>
              <a:t>‹#›</a:t>
            </a:fld>
            <a:endParaRPr lang="en-ZA" dirty="0"/>
          </a:p>
        </p:txBody>
      </p:sp>
    </p:spTree>
    <p:extLst>
      <p:ext uri="{BB962C8B-B14F-4D97-AF65-F5344CB8AC3E}">
        <p14:creationId xmlns:p14="http://schemas.microsoft.com/office/powerpoint/2010/main" xmlns="" val="1574025218"/>
      </p:ext>
    </p:extLst>
  </p:cSld>
  <p:clrMapOvr>
    <a:masterClrMapping/>
  </p:clrMapOvr>
  <p:transition spd="slow">
    <p:fade/>
  </p:transition>
</p:sldLayout>
</file>

<file path=ppt/slideLayouts/slideLayout215.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extLst/>
          </p:nvPr>
        </p:nvGraphicFramePr>
        <p:xfrm>
          <a:off x="1192" y="1593"/>
          <a:ext cx="1190" cy="1587"/>
        </p:xfrm>
        <a:graphic>
          <a:graphicData uri="http://schemas.openxmlformats.org/presentationml/2006/ole">
            <p:oleObj spid="_x0000_s84112" name="think-cell Slide" r:id="rId3" imgW="360" imgH="360" progId="">
              <p:embed/>
            </p:oleObj>
          </a:graphicData>
        </a:graphic>
      </p:graphicFrame>
      <p:sp>
        <p:nvSpPr>
          <p:cNvPr id="2" name="Title 1"/>
          <p:cNvSpPr>
            <a:spLocks noGrp="1"/>
          </p:cNvSpPr>
          <p:nvPr>
            <p:ph type="title" hasCustomPrompt="1"/>
          </p:nvPr>
        </p:nvSpPr>
        <p:spPr>
          <a:xfrm>
            <a:off x="287338" y="-3600"/>
            <a:ext cx="7307487" cy="777600"/>
          </a:xfrm>
        </p:spPr>
        <p:txBody>
          <a:bodyPr lIns="46800" tIns="0" rIns="46800" bIns="0" anchor="b" anchorCtr="0"/>
          <a:lstStyle>
            <a:lvl1pPr>
              <a:defRPr sz="2000" b="1">
                <a:latin typeface="Calibri" panose="020F0502020204030204" pitchFamily="34" charset="0"/>
              </a:defRPr>
            </a:lvl1pPr>
          </a:lstStyle>
          <a:p>
            <a:r>
              <a:rPr lang="en-US" dirty="0" smtClean="0"/>
              <a:t>Heading</a:t>
            </a:r>
            <a:endParaRPr lang="en-ZA" dirty="0"/>
          </a:p>
        </p:txBody>
      </p:sp>
      <p:sp>
        <p:nvSpPr>
          <p:cNvPr id="5" name="Slide Number Placeholder 4"/>
          <p:cNvSpPr>
            <a:spLocks noGrp="1"/>
          </p:cNvSpPr>
          <p:nvPr>
            <p:ph type="sldNum" sz="quarter" idx="12"/>
          </p:nvPr>
        </p:nvSpPr>
        <p:spPr>
          <a:xfrm>
            <a:off x="8486273" y="6385005"/>
            <a:ext cx="370389" cy="284085"/>
          </a:xfrm>
        </p:spPr>
        <p:txBody>
          <a:bodyPr/>
          <a:lstStyle>
            <a:lvl1pPr>
              <a:defRPr/>
            </a:lvl1pPr>
          </a:lstStyle>
          <a:p>
            <a:pPr>
              <a:defRPr/>
            </a:pPr>
            <a:fld id="{5F2A86A5-AE38-4C83-81DC-F055350B5AB5}" type="slidenum">
              <a:rPr lang="en-ZA" smtClean="0"/>
              <a:pPr>
                <a:defRPr/>
              </a:pPr>
              <a:t>‹#›</a:t>
            </a:fld>
            <a:endParaRPr lang="en-ZA" dirty="0"/>
          </a:p>
        </p:txBody>
      </p:sp>
      <p:sp>
        <p:nvSpPr>
          <p:cNvPr id="8" name="Text Placeholder 7"/>
          <p:cNvSpPr>
            <a:spLocks noGrp="1"/>
          </p:cNvSpPr>
          <p:nvPr>
            <p:ph type="body" sz="quarter" idx="13" hasCustomPrompt="1"/>
          </p:nvPr>
        </p:nvSpPr>
        <p:spPr>
          <a:xfrm>
            <a:off x="287338" y="1016002"/>
            <a:ext cx="8569326" cy="468313"/>
          </a:xfrm>
        </p:spPr>
        <p:txBody>
          <a:bodyPr lIns="46800" rIns="46800"/>
          <a:lstStyle>
            <a:lvl1pPr>
              <a:defRPr sz="1600" i="1" baseline="0"/>
            </a:lvl1pPr>
          </a:lstStyle>
          <a:p>
            <a:pPr lvl="0"/>
            <a:r>
              <a:rPr lang="en-US" dirty="0" smtClean="0"/>
              <a:t>Tagline</a:t>
            </a:r>
            <a:endParaRPr lang="en-ZA" dirty="0"/>
          </a:p>
        </p:txBody>
      </p:sp>
      <p:sp>
        <p:nvSpPr>
          <p:cNvPr id="14" name="Text Placeholder 13"/>
          <p:cNvSpPr>
            <a:spLocks noGrp="1"/>
          </p:cNvSpPr>
          <p:nvPr>
            <p:ph type="body" sz="quarter" idx="15" hasCustomPrompt="1"/>
          </p:nvPr>
        </p:nvSpPr>
        <p:spPr>
          <a:xfrm>
            <a:off x="287338" y="1592263"/>
            <a:ext cx="8569325" cy="4645025"/>
          </a:xfrm>
        </p:spPr>
        <p:txBody>
          <a:bodyPr/>
          <a:lstStyle>
            <a:lvl1pPr>
              <a:defRPr sz="1200" baseline="0">
                <a:solidFill>
                  <a:srgbClr val="000000"/>
                </a:solidFill>
                <a:latin typeface="Calibri" panose="020F0502020204030204" pitchFamily="34" charset="0"/>
              </a:defRPr>
            </a:lvl1pPr>
            <a:lvl2pPr>
              <a:defRPr sz="1200">
                <a:solidFill>
                  <a:srgbClr val="000000"/>
                </a:solidFill>
                <a:latin typeface="Calibri" panose="020F0502020204030204" pitchFamily="34" charset="0"/>
              </a:defRPr>
            </a:lvl2pPr>
            <a:lvl3pPr>
              <a:defRPr sz="1200">
                <a:solidFill>
                  <a:srgbClr val="000000"/>
                </a:solidFill>
                <a:latin typeface="Calibri" panose="020F0502020204030204" pitchFamily="34" charset="0"/>
              </a:defRPr>
            </a:lvl3pPr>
            <a:lvl4pPr>
              <a:defRPr sz="1200">
                <a:solidFill>
                  <a:srgbClr val="000000"/>
                </a:solidFill>
                <a:latin typeface="Calibri" panose="020F0502020204030204" pitchFamily="34" charset="0"/>
              </a:defRPr>
            </a:lvl4pPr>
            <a:lvl5pPr>
              <a:defRPr sz="1200">
                <a:solidFill>
                  <a:srgbClr val="000000"/>
                </a:solidFill>
                <a:latin typeface="Calibri" panose="020F0502020204030204" pitchFamily="34" charset="0"/>
              </a:defRPr>
            </a:lvl5pPr>
          </a:lstStyle>
          <a:p>
            <a:pPr lvl="0"/>
            <a:r>
              <a:rPr lang="en-US" dirty="0" smtClean="0"/>
              <a:t>Click to Edit</a:t>
            </a:r>
            <a:endParaRPr lang="en-ZA" dirty="0"/>
          </a:p>
        </p:txBody>
      </p:sp>
      <p:sp>
        <p:nvSpPr>
          <p:cNvPr id="16" name="Text Placeholder 15"/>
          <p:cNvSpPr>
            <a:spLocks noGrp="1"/>
          </p:cNvSpPr>
          <p:nvPr>
            <p:ph type="body" sz="quarter" idx="16" hasCustomPrompt="1"/>
          </p:nvPr>
        </p:nvSpPr>
        <p:spPr>
          <a:xfrm>
            <a:off x="287338" y="6368963"/>
            <a:ext cx="8070599" cy="300127"/>
          </a:xfrm>
        </p:spPr>
        <p:txBody>
          <a:bodyPr lIns="46800" rIns="46800"/>
          <a:lstStyle>
            <a:lvl1pPr>
              <a:lnSpc>
                <a:spcPct val="100000"/>
              </a:lnSpc>
              <a:spcBef>
                <a:spcPts val="0"/>
              </a:spcBef>
              <a:defRPr sz="800" baseline="0">
                <a:solidFill>
                  <a:srgbClr val="000000"/>
                </a:solidFill>
              </a:defRPr>
            </a:lvl1pPr>
          </a:lstStyle>
          <a:p>
            <a:pPr lvl="0"/>
            <a:r>
              <a:rPr lang="en-ZA" dirty="0" smtClean="0"/>
              <a:t>Source:</a:t>
            </a:r>
          </a:p>
        </p:txBody>
      </p:sp>
    </p:spTree>
    <p:extLst>
      <p:ext uri="{BB962C8B-B14F-4D97-AF65-F5344CB8AC3E}">
        <p14:creationId xmlns:p14="http://schemas.microsoft.com/office/powerpoint/2010/main" xmlns="" val="854354580"/>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Layout>
</file>

<file path=ppt/slideLayouts/slideLayout21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Footer Placeholder 14"/>
          <p:cNvSpPr>
            <a:spLocks noGrp="1"/>
          </p:cNvSpPr>
          <p:nvPr>
            <p:ph type="ftr" sz="quarter" idx="11"/>
          </p:nvPr>
        </p:nvSpPr>
        <p:spPr>
          <a:xfrm>
            <a:off x="3132138" y="6453188"/>
            <a:ext cx="2879725" cy="268287"/>
          </a:xfrm>
          <a:prstGeom prst="rect">
            <a:avLst/>
          </a:prstGeom>
        </p:spPr>
        <p:txBody>
          <a:bodyPr/>
          <a:lstStyle/>
          <a:p>
            <a:pPr>
              <a:defRPr/>
            </a:pPr>
            <a:endParaRPr lang="en-GB" dirty="0"/>
          </a:p>
        </p:txBody>
      </p:sp>
      <p:sp>
        <p:nvSpPr>
          <p:cNvPr id="17" name="Title 16"/>
          <p:cNvSpPr>
            <a:spLocks noGrp="1"/>
          </p:cNvSpPr>
          <p:nvPr>
            <p:ph type="title"/>
          </p:nvPr>
        </p:nvSpPr>
        <p:spPr/>
        <p:txBody>
          <a:bodyPr/>
          <a:lstStyle/>
          <a:p>
            <a:r>
              <a:rPr lang="en-US" smtClean="0"/>
              <a:t>Click to edit Master title style</a:t>
            </a:r>
            <a:endParaRPr lang="en-ZA"/>
          </a:p>
        </p:txBody>
      </p:sp>
      <p:sp>
        <p:nvSpPr>
          <p:cNvPr id="2" name="Rectangle 1"/>
          <p:cNvSpPr/>
          <p:nvPr userDrawn="1"/>
        </p:nvSpPr>
        <p:spPr>
          <a:xfrm>
            <a:off x="7587335" y="123930"/>
            <a:ext cx="1485165" cy="649775"/>
          </a:xfrm>
          <a:prstGeom prst="rect">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9" name="Picture 148" descr="logo small"/>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7587334" y="299804"/>
            <a:ext cx="1395811" cy="354115"/>
          </a:xfrm>
          <a:prstGeom prst="rect">
            <a:avLst/>
          </a:prstGeom>
          <a:noFill/>
          <a:extLst>
            <a:ext uri="{909E8E84-426E-40DD-AFC4-6F175D3DCCD1}">
              <a14:hiddenFill xmlns:a14="http://schemas.microsoft.com/office/drawing/2010/main" xmlns="">
                <a:solidFill>
                  <a:srgbClr val="FFFFFF"/>
                </a:solidFill>
              </a14:hiddenFill>
            </a:ext>
          </a:extLst>
        </p:spPr>
      </p:pic>
      <p:sp>
        <p:nvSpPr>
          <p:cNvPr id="8" name="Slide Number Placeholder 15"/>
          <p:cNvSpPr>
            <a:spLocks noGrp="1"/>
          </p:cNvSpPr>
          <p:nvPr>
            <p:ph type="sldNum" sz="quarter" idx="12"/>
          </p:nvPr>
        </p:nvSpPr>
        <p:spPr>
          <a:xfrm>
            <a:off x="7488000" y="6516000"/>
            <a:ext cx="1651000" cy="268287"/>
          </a:xfrm>
        </p:spPr>
        <p:txBody>
          <a:bodyPr/>
          <a:lstStyle>
            <a:lvl1pPr algn="ctr">
              <a:defRPr/>
            </a:lvl1pPr>
          </a:lstStyle>
          <a:p>
            <a:pPr>
              <a:defRPr/>
            </a:pPr>
            <a:fld id="{2CFC5625-9A47-46BE-AF35-97D25767F338}" type="slidenum">
              <a:rPr lang="en-ZA" smtClean="0"/>
              <a:pPr>
                <a:defRPr/>
              </a:pPr>
              <a:t>‹#›</a:t>
            </a:fld>
            <a:endParaRPr lang="en-ZA" dirty="0"/>
          </a:p>
        </p:txBody>
      </p:sp>
    </p:spTree>
    <p:extLst>
      <p:ext uri="{BB962C8B-B14F-4D97-AF65-F5344CB8AC3E}">
        <p14:creationId xmlns:p14="http://schemas.microsoft.com/office/powerpoint/2010/main" xmlns="" val="2849272934"/>
      </p:ext>
    </p:extLst>
  </p:cSld>
  <p:clrMapOvr>
    <a:overrideClrMapping bg1="lt1" tx1="dk1" bg2="lt2" tx2="dk2" accent1="accent1" accent2="accent2" accent3="accent3" accent4="accent4" accent5="accent5" accent6="accent6" hlink="hlink" folHlink="folHlink"/>
  </p:clrMapOvr>
  <p:transition spd="slow">
    <p:fade/>
  </p:transition>
  <p:timing>
    <p:tnLst>
      <p:par>
        <p:cTn id="1" dur="indefinite" restart="never" nodeType="tmRoot"/>
      </p:par>
    </p:tnLst>
  </p:timing>
</p:sldLayout>
</file>

<file path=ppt/slideLayouts/slideLayout217.xml><?xml version="1.0" encoding="utf-8"?>
<p:sldLayout xmlns:a="http://schemas.openxmlformats.org/drawingml/2006/main" xmlns:r="http://schemas.openxmlformats.org/officeDocument/2006/relationships" xmlns:p="http://schemas.openxmlformats.org/presentationml/2006/main" showMasterSp="0" preserve="1" userDrawn="1">
  <p:cSld name="Title Slide">
    <p:bg bwMode="auto">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p:cNvGraphicFramePr>
          <p:nvPr userDrawn="1">
            <p:extLst>
              <p:ext uri="{D42A27DB-BD31-4B8C-83A1-F6EECF244321}">
                <p14:modId xmlns:p14="http://schemas.microsoft.com/office/powerpoint/2010/main" xmlns="" val="878752284"/>
              </p:ext>
            </p:extLst>
          </p:nvPr>
        </p:nvGraphicFramePr>
        <p:xfrm>
          <a:off x="1" y="1"/>
          <a:ext cx="158750" cy="170089"/>
        </p:xfrm>
        <a:graphic>
          <a:graphicData uri="http://schemas.openxmlformats.org/presentationml/2006/ole">
            <p:oleObj spid="_x0000_s94272" name="think-cell Slide" r:id="rId3" imgW="360" imgH="360" progId="">
              <p:embed/>
            </p:oleObj>
          </a:graphicData>
        </a:graphic>
      </p:graphicFrame>
      <p:pic>
        <p:nvPicPr>
          <p:cNvPr id="815126" name="Picture 22"/>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ltGray">
          <a:xfrm>
            <a:off x="0" y="1"/>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Rectangle 4"/>
          <p:cNvSpPr/>
          <p:nvPr userDrawn="1"/>
        </p:nvSpPr>
        <p:spPr bwMode="ltGray">
          <a:xfrm>
            <a:off x="3498855" y="-10015"/>
            <a:ext cx="5645145" cy="2713347"/>
          </a:xfrm>
          <a:prstGeom prst="rect">
            <a:avLst/>
          </a:prstGeom>
          <a:solidFill>
            <a:srgbClr val="042274">
              <a:alpha val="80000"/>
            </a:srgbClr>
          </a:solidFill>
          <a:ln/>
          <a:effectLst/>
        </p:spPr>
        <p:style>
          <a:lnRef idx="1">
            <a:schemeClr val="accent3"/>
          </a:lnRef>
          <a:fillRef idx="3">
            <a:schemeClr val="accent3"/>
          </a:fillRef>
          <a:effectRef idx="2">
            <a:schemeClr val="accent3"/>
          </a:effectRef>
          <a:fontRef idx="minor">
            <a:schemeClr val="lt1"/>
          </a:fontRef>
        </p:style>
        <p:txBody>
          <a:bodyPr lIns="93296" tIns="46648" rIns="93296" bIns="46648" rtlCol="0" anchor="ctr"/>
          <a:lstStyle/>
          <a:p>
            <a:pPr algn="ctr"/>
            <a:endParaRPr lang="en-US" sz="1600" dirty="0" err="1">
              <a:solidFill>
                <a:srgbClr val="003896"/>
              </a:solidFill>
            </a:endParaRPr>
          </a:p>
        </p:txBody>
      </p:sp>
      <p:grpSp>
        <p:nvGrpSpPr>
          <p:cNvPr id="8" name="McK Title Elements" hidden="1"/>
          <p:cNvGrpSpPr>
            <a:grpSpLocks/>
          </p:cNvGrpSpPr>
          <p:nvPr userDrawn="1"/>
        </p:nvGrpSpPr>
        <p:grpSpPr bwMode="auto">
          <a:xfrm>
            <a:off x="3657470" y="1979306"/>
            <a:ext cx="4616429" cy="500501"/>
            <a:chOff x="1663" y="3104"/>
            <a:chExt cx="3109" cy="309"/>
          </a:xfrm>
        </p:grpSpPr>
        <p:sp>
          <p:nvSpPr>
            <p:cNvPr id="9" name="McK Document type"/>
            <p:cNvSpPr txBox="1">
              <a:spLocks noChangeArrowheads="1"/>
            </p:cNvSpPr>
            <p:nvPr/>
          </p:nvSpPr>
          <p:spPr bwMode="auto">
            <a:xfrm>
              <a:off x="1663" y="3104"/>
              <a:ext cx="3109" cy="1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1400" dirty="0">
                  <a:solidFill>
                    <a:srgbClr val="FFFFFF"/>
                  </a:solidFill>
                  <a:latin typeface="Arial"/>
                </a:rPr>
                <a:t>Document type</a:t>
              </a:r>
            </a:p>
          </p:txBody>
        </p:sp>
        <p:sp>
          <p:nvSpPr>
            <p:cNvPr id="10" name="McK Date"/>
            <p:cNvSpPr txBox="1">
              <a:spLocks noChangeArrowheads="1"/>
            </p:cNvSpPr>
            <p:nvPr/>
          </p:nvSpPr>
          <p:spPr bwMode="auto">
            <a:xfrm>
              <a:off x="1663" y="3275"/>
              <a:ext cx="3109" cy="1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1400" dirty="0">
                  <a:solidFill>
                    <a:srgbClr val="FFFFFF"/>
                  </a:solidFill>
                  <a:latin typeface="Arial"/>
                </a:rPr>
                <a:t>Date</a:t>
              </a:r>
            </a:p>
          </p:txBody>
        </p:sp>
      </p:grpSp>
      <p:sp>
        <p:nvSpPr>
          <p:cNvPr id="13314" name="Rectangle 1026"/>
          <p:cNvSpPr>
            <a:spLocks noGrp="1" noChangeArrowheads="1"/>
          </p:cNvSpPr>
          <p:nvPr userDrawn="1">
            <p:ph type="ctrTitle"/>
          </p:nvPr>
        </p:nvSpPr>
        <p:spPr bwMode="auto">
          <a:xfrm>
            <a:off x="3657470" y="338043"/>
            <a:ext cx="5202247" cy="492443"/>
          </a:xfrm>
          <a:prstGeom prst="rect">
            <a:avLst/>
          </a:prstGeom>
        </p:spPr>
        <p:txBody>
          <a:bodyPr wrap="square" anchor="t" anchorCtr="0">
            <a:spAutoFit/>
          </a:bodyPr>
          <a:lstStyle>
            <a:lvl1pPr>
              <a:defRPr sz="3200" b="0" baseline="0">
                <a:solidFill>
                  <a:schemeClr val="bg1"/>
                </a:solidFill>
                <a:latin typeface="+mj-lt"/>
                <a:ea typeface="Arial Unicode MS" pitchFamily="34" charset="-128"/>
                <a:cs typeface="Arial Unicode MS" pitchFamily="34" charset="-128"/>
              </a:defRPr>
            </a:lvl1pPr>
          </a:lstStyle>
          <a:p>
            <a:pPr lvl="0"/>
            <a:r>
              <a:rPr lang="en-US" noProof="0"/>
              <a:t>Click to edit Master title style</a:t>
            </a:r>
            <a:endParaRPr lang="en-US" noProof="0" dirty="0"/>
          </a:p>
        </p:txBody>
      </p:sp>
      <p:sp>
        <p:nvSpPr>
          <p:cNvPr id="13315" name="Rectangle 1027"/>
          <p:cNvSpPr>
            <a:spLocks noGrp="1" noChangeArrowheads="1"/>
          </p:cNvSpPr>
          <p:nvPr userDrawn="1">
            <p:ph type="subTitle" idx="1"/>
          </p:nvPr>
        </p:nvSpPr>
        <p:spPr bwMode="auto">
          <a:xfrm>
            <a:off x="3657470" y="1259148"/>
            <a:ext cx="5202247" cy="285799"/>
          </a:xfrm>
        </p:spPr>
        <p:txBody>
          <a:bodyPr wrap="square">
            <a:spAutoFit/>
          </a:bodyPr>
          <a:lstStyle>
            <a:lvl1pPr>
              <a:defRPr sz="1800" baseline="0">
                <a:solidFill>
                  <a:schemeClr val="bg1"/>
                </a:solidFill>
                <a:latin typeface="+mj-lt"/>
                <a:ea typeface="Arial Unicode MS" pitchFamily="34" charset="-128"/>
                <a:cs typeface="Arial Unicode MS" pitchFamily="34" charset="-128"/>
              </a:defRPr>
            </a:lvl1pPr>
          </a:lstStyle>
          <a:p>
            <a:pPr lvl="0"/>
            <a:r>
              <a:rPr lang="en-US" noProof="0"/>
              <a:t>Click to edit Master subtitle style</a:t>
            </a:r>
            <a:endParaRPr lang="en-US" noProof="0" dirty="0"/>
          </a:p>
        </p:txBody>
      </p:sp>
      <p:sp>
        <p:nvSpPr>
          <p:cNvPr id="15" name="Footer Placeholder 2"/>
          <p:cNvSpPr txBox="1">
            <a:spLocks/>
          </p:cNvSpPr>
          <p:nvPr userDrawn="1"/>
        </p:nvSpPr>
        <p:spPr bwMode="auto">
          <a:xfrm>
            <a:off x="48595" y="93150"/>
            <a:ext cx="939360" cy="153879"/>
          </a:xfrm>
          <a:prstGeom prst="rect">
            <a:avLst/>
          </a:prstGeom>
        </p:spPr>
        <p:txBody>
          <a:bodyPr vert="horz" wrap="square" lIns="0" tIns="0" rIns="0" bIns="0" rtlCol="0" anchor="ctr">
            <a:spAutoFit/>
          </a:bodyPr>
          <a:lstStyle>
            <a:defPPr>
              <a:defRPr lang="en-US"/>
            </a:defPPr>
            <a:lvl1pPr algn="ctr" rtl="0" fontAlgn="base">
              <a:spcBef>
                <a:spcPct val="0"/>
              </a:spcBef>
              <a:spcAft>
                <a:spcPct val="0"/>
              </a:spcAft>
              <a:defRPr sz="1000" kern="1200">
                <a:solidFill>
                  <a:schemeClr val="tx2"/>
                </a:solidFill>
                <a:latin typeface="Arial" charset="0"/>
                <a:ea typeface="+mn-ea"/>
                <a:cs typeface="+mn-cs"/>
              </a:defRPr>
            </a:lvl1pPr>
            <a:lvl2pPr marL="455943" algn="l" rtl="0" fontAlgn="base">
              <a:spcBef>
                <a:spcPct val="0"/>
              </a:spcBef>
              <a:spcAft>
                <a:spcPct val="0"/>
              </a:spcAft>
              <a:defRPr sz="1600" kern="1200">
                <a:solidFill>
                  <a:schemeClr val="tx1"/>
                </a:solidFill>
                <a:latin typeface="Arial" charset="0"/>
                <a:ea typeface="+mn-ea"/>
                <a:cs typeface="+mn-cs"/>
              </a:defRPr>
            </a:lvl2pPr>
            <a:lvl3pPr marL="911894" algn="l" rtl="0" fontAlgn="base">
              <a:spcBef>
                <a:spcPct val="0"/>
              </a:spcBef>
              <a:spcAft>
                <a:spcPct val="0"/>
              </a:spcAft>
              <a:defRPr sz="1600" kern="1200">
                <a:solidFill>
                  <a:schemeClr val="tx1"/>
                </a:solidFill>
                <a:latin typeface="Arial" charset="0"/>
                <a:ea typeface="+mn-ea"/>
                <a:cs typeface="+mn-cs"/>
              </a:defRPr>
            </a:lvl3pPr>
            <a:lvl4pPr marL="1367837" algn="l" rtl="0" fontAlgn="base">
              <a:spcBef>
                <a:spcPct val="0"/>
              </a:spcBef>
              <a:spcAft>
                <a:spcPct val="0"/>
              </a:spcAft>
              <a:defRPr sz="1600" kern="1200">
                <a:solidFill>
                  <a:schemeClr val="tx1"/>
                </a:solidFill>
                <a:latin typeface="Arial" charset="0"/>
                <a:ea typeface="+mn-ea"/>
                <a:cs typeface="+mn-cs"/>
              </a:defRPr>
            </a:lvl4pPr>
            <a:lvl5pPr marL="1823785" algn="l" rtl="0" fontAlgn="base">
              <a:spcBef>
                <a:spcPct val="0"/>
              </a:spcBef>
              <a:spcAft>
                <a:spcPct val="0"/>
              </a:spcAft>
              <a:defRPr sz="1600" kern="1200">
                <a:solidFill>
                  <a:schemeClr val="tx1"/>
                </a:solidFill>
                <a:latin typeface="Arial" charset="0"/>
                <a:ea typeface="+mn-ea"/>
                <a:cs typeface="+mn-cs"/>
              </a:defRPr>
            </a:lvl5pPr>
            <a:lvl6pPr marL="2279731" algn="l" defTabSz="911894" rtl="0" eaLnBrk="1" latinLnBrk="0" hangingPunct="1">
              <a:defRPr sz="1600" kern="1200">
                <a:solidFill>
                  <a:schemeClr val="tx1"/>
                </a:solidFill>
                <a:latin typeface="Arial" charset="0"/>
                <a:ea typeface="+mn-ea"/>
                <a:cs typeface="+mn-cs"/>
              </a:defRPr>
            </a:lvl6pPr>
            <a:lvl7pPr marL="2735676" algn="l" defTabSz="911894" rtl="0" eaLnBrk="1" latinLnBrk="0" hangingPunct="1">
              <a:defRPr sz="1600" kern="1200">
                <a:solidFill>
                  <a:schemeClr val="tx1"/>
                </a:solidFill>
                <a:latin typeface="Arial" charset="0"/>
                <a:ea typeface="+mn-ea"/>
                <a:cs typeface="+mn-cs"/>
              </a:defRPr>
            </a:lvl7pPr>
            <a:lvl8pPr marL="3191623" algn="l" defTabSz="911894" rtl="0" eaLnBrk="1" latinLnBrk="0" hangingPunct="1">
              <a:defRPr sz="1600" kern="1200">
                <a:solidFill>
                  <a:schemeClr val="tx1"/>
                </a:solidFill>
                <a:latin typeface="Arial" charset="0"/>
                <a:ea typeface="+mn-ea"/>
                <a:cs typeface="+mn-cs"/>
              </a:defRPr>
            </a:lvl8pPr>
            <a:lvl9pPr marL="3647568" algn="l" defTabSz="911894" rtl="0" eaLnBrk="1" latinLnBrk="0" hangingPunct="1">
              <a:defRPr sz="1600" kern="1200">
                <a:solidFill>
                  <a:schemeClr val="tx1"/>
                </a:solidFill>
                <a:latin typeface="Arial" charset="0"/>
                <a:ea typeface="+mn-ea"/>
                <a:cs typeface="+mn-cs"/>
              </a:defRPr>
            </a:lvl9pPr>
          </a:lstStyle>
          <a:p>
            <a:r>
              <a:rPr lang="en-US" dirty="0">
                <a:solidFill>
                  <a:srgbClr val="003896"/>
                </a:solidFill>
                <a:latin typeface="Arial"/>
              </a:rPr>
              <a:t>CONFIDENTIAL</a:t>
            </a:r>
          </a:p>
        </p:txBody>
      </p:sp>
      <p:sp>
        <p:nvSpPr>
          <p:cNvPr id="19" name="Right Triangle 18"/>
          <p:cNvSpPr/>
          <p:nvPr userDrawn="1"/>
        </p:nvSpPr>
        <p:spPr>
          <a:xfrm flipH="1">
            <a:off x="3498854" y="5534668"/>
            <a:ext cx="5645145" cy="1323331"/>
          </a:xfrm>
          <a:prstGeom prst="rtTriangle">
            <a:avLst/>
          </a:prstGeom>
          <a:gradFill flip="none" rotWithShape="1">
            <a:gsLst>
              <a:gs pos="0">
                <a:schemeClr val="accent3">
                  <a:shade val="51000"/>
                  <a:satMod val="130000"/>
                  <a:alpha val="0"/>
                </a:schemeClr>
              </a:gs>
              <a:gs pos="100000">
                <a:schemeClr val="bg1">
                  <a:alpha val="85000"/>
                </a:schemeClr>
              </a:gs>
            </a:gsLst>
            <a:lin ang="108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lIns="93296" tIns="46648" rIns="93296" bIns="46648" rtlCol="0" anchor="ctr"/>
          <a:lstStyle/>
          <a:p>
            <a:pPr algn="ctr"/>
            <a:endParaRPr lang="en-US" sz="1600" dirty="0" err="1">
              <a:solidFill>
                <a:srgbClr val="003896"/>
              </a:solidFill>
            </a:endParaRPr>
          </a:p>
        </p:txBody>
      </p:sp>
      <p:pic>
        <p:nvPicPr>
          <p:cNvPr id="815109" name="Picture 5" descr="https://upload.wikimedia.org/wikipedia/en/thumb/d/d8/Eskom.svg/1280px-Eskom.svg.png"/>
          <p:cNvPicPr>
            <a:picLocks noChangeAspect="1" noChangeArrowheads="1"/>
          </p:cNvPicPr>
          <p:nvPr userDrawn="1"/>
        </p:nvPicPr>
        <p:blipFill>
          <a:blip r:embed="rId5" cstate="print">
            <a:extLst>
              <a:ext uri="{28A0092B-C50C-407E-A947-70E740481C1C}">
                <a14:useLocalDpi xmlns:a14="http://schemas.microsoft.com/office/drawing/2010/main" xmlns="" val="0"/>
              </a:ext>
            </a:extLst>
          </a:blip>
          <a:srcRect/>
          <a:stretch>
            <a:fillRect/>
          </a:stretch>
        </p:blipFill>
        <p:spPr bwMode="auto">
          <a:xfrm>
            <a:off x="6939765" y="6171228"/>
            <a:ext cx="2075268" cy="47987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045339562"/>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Title Only">
    <p:bg bwMode="auto">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extLst>
              <p:ext uri="{D42A27DB-BD31-4B8C-83A1-F6EECF244321}">
                <p14:modId xmlns:p14="http://schemas.microsoft.com/office/powerpoint/2010/main" xmlns="" val="1051932662"/>
              </p:ext>
            </p:extLst>
          </p:nvPr>
        </p:nvGraphicFramePr>
        <p:xfrm>
          <a:off x="1621" y="1621"/>
          <a:ext cx="1619" cy="1619"/>
        </p:xfrm>
        <a:graphic>
          <a:graphicData uri="http://schemas.openxmlformats.org/presentationml/2006/ole">
            <p:oleObj spid="_x0000_s95296" name="think-cell Slide" r:id="rId3" imgW="360" imgH="360" progId="">
              <p:embed/>
            </p:oleObj>
          </a:graphicData>
        </a:graphic>
      </p:graphicFrame>
      <p:sp>
        <p:nvSpPr>
          <p:cNvPr id="2" name="McK 2. Slide Title"/>
          <p:cNvSpPr>
            <a:spLocks noGrp="1"/>
          </p:cNvSpPr>
          <p:nvPr>
            <p:ph type="title"/>
          </p:nvPr>
        </p:nvSpPr>
        <p:spPr bwMode="auto"/>
        <p:txBody>
          <a:bodyPr/>
          <a:lstStyle>
            <a:lvl1pPr>
              <a:defRPr>
                <a:latin typeface="+mj-lt"/>
                <a:ea typeface="Arial Unicode MS" pitchFamily="34" charset="-128"/>
                <a:cs typeface="Arial Unicode MS" pitchFamily="34" charset="-128"/>
              </a:defRPr>
            </a:lvl1pPr>
          </a:lstStyle>
          <a:p>
            <a:r>
              <a:rPr lang="en-US"/>
              <a:t>Click to edit Master title style</a:t>
            </a:r>
          </a:p>
        </p:txBody>
      </p:sp>
    </p:spTree>
    <p:extLst>
      <p:ext uri="{BB962C8B-B14F-4D97-AF65-F5344CB8AC3E}">
        <p14:creationId xmlns:p14="http://schemas.microsoft.com/office/powerpoint/2010/main" xmlns="" val="1309088820"/>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Tree>
    <p:extLst>
      <p:ext uri="{BB962C8B-B14F-4D97-AF65-F5344CB8AC3E}">
        <p14:creationId xmlns:p14="http://schemas.microsoft.com/office/powerpoint/2010/main" xmlns="" val="13231187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7"/>
          <p:cNvSpPr>
            <a:spLocks noGrp="1" noChangeArrowheads="1"/>
          </p:cNvSpPr>
          <p:nvPr>
            <p:ph type="dt" sz="half" idx="10"/>
          </p:nvPr>
        </p:nvSpPr>
        <p:spPr/>
        <p:txBody>
          <a:bodyPr/>
          <a:lstStyle>
            <a:lvl1pPr>
              <a:defRPr/>
            </a:lvl1pPr>
          </a:lstStyle>
          <a:p>
            <a:pPr>
              <a:defRPr/>
            </a:pPr>
            <a:fld id="{63D19D17-AF11-4DF6-9A6E-11E69373EB0F}" type="datetime1">
              <a:rPr lang="en-ZA" smtClean="0"/>
              <a:pPr>
                <a:defRPr/>
              </a:pPr>
              <a:t>2018/03/08</a:t>
            </a:fld>
            <a:endParaRPr lang="en-ZA" dirty="0"/>
          </a:p>
        </p:txBody>
      </p:sp>
      <p:sp>
        <p:nvSpPr>
          <p:cNvPr id="3" name="Rectangle 38"/>
          <p:cNvSpPr>
            <a:spLocks noGrp="1" noChangeArrowheads="1"/>
          </p:cNvSpPr>
          <p:nvPr>
            <p:ph type="ftr" sz="quarter" idx="11"/>
          </p:nvPr>
        </p:nvSpPr>
        <p:spPr>
          <a:xfrm>
            <a:off x="3132138" y="6453188"/>
            <a:ext cx="2879725" cy="268287"/>
          </a:xfrm>
          <a:prstGeom prst="rect">
            <a:avLst/>
          </a:prstGeom>
        </p:spPr>
        <p:txBody>
          <a:bodyPr/>
          <a:lstStyle>
            <a:lvl1pPr eaLnBrk="1" hangingPunct="1">
              <a:defRPr>
                <a:solidFill>
                  <a:srgbClr val="003896"/>
                </a:solidFill>
                <a:latin typeface="Arial" charset="0"/>
                <a:cs typeface="Arial" charset="0"/>
              </a:defRPr>
            </a:lvl1pPr>
          </a:lstStyle>
          <a:p>
            <a:pPr>
              <a:defRPr/>
            </a:pPr>
            <a:endParaRPr lang="en-GB"/>
          </a:p>
        </p:txBody>
      </p:sp>
      <p:sp>
        <p:nvSpPr>
          <p:cNvPr id="4" name="Rectangle 39"/>
          <p:cNvSpPr>
            <a:spLocks noGrp="1" noChangeArrowheads="1"/>
          </p:cNvSpPr>
          <p:nvPr>
            <p:ph type="sldNum" sz="quarter" idx="12"/>
          </p:nvPr>
        </p:nvSpPr>
        <p:spPr/>
        <p:txBody>
          <a:bodyPr/>
          <a:lstStyle>
            <a:lvl1pPr>
              <a:defRPr/>
            </a:lvl1pPr>
          </a:lstStyle>
          <a:p>
            <a:pPr>
              <a:defRPr/>
            </a:pPr>
            <a:fld id="{88598F44-CFA1-4B4C-97AF-3F1B1B55D3C8}" type="slidenum">
              <a:rPr lang="en-ZA" altLang="en-US"/>
              <a:pPr>
                <a:defRPr/>
              </a:pPr>
              <a:t>‹#›</a:t>
            </a:fld>
            <a:endParaRPr lang="en-ZA" altLang="en-US" dirty="0"/>
          </a:p>
        </p:txBody>
      </p:sp>
    </p:spTree>
    <p:extLst>
      <p:ext uri="{BB962C8B-B14F-4D97-AF65-F5344CB8AC3E}">
        <p14:creationId xmlns:p14="http://schemas.microsoft.com/office/powerpoint/2010/main" xmlns="" val="586165244"/>
      </p:ext>
    </p:extLst>
  </p:cSld>
  <p:clrMapOvr>
    <a:masterClrMapping/>
  </p:clrMapOvr>
  <p:transition spd="slow">
    <p:fade/>
  </p:transition>
</p:sldLayout>
</file>

<file path=ppt/slideLayouts/slideLayout220.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extLst>
              <p:ext uri="{D42A27DB-BD31-4B8C-83A1-F6EECF244321}">
                <p14:modId xmlns:p14="http://schemas.microsoft.com/office/powerpoint/2010/main" xmlns="" val="2480286375"/>
              </p:ext>
            </p:extLst>
          </p:nvPr>
        </p:nvGraphicFramePr>
        <p:xfrm>
          <a:off x="1621" y="1621"/>
          <a:ext cx="1619" cy="1619"/>
        </p:xfrm>
        <a:graphic>
          <a:graphicData uri="http://schemas.openxmlformats.org/presentationml/2006/ole">
            <p:oleObj spid="_x0000_s96320" name="think-cell Slide" r:id="rId3" imgW="360" imgH="360" progId="">
              <p:embed/>
            </p:oleObj>
          </a:graphicData>
        </a:graphic>
      </p:graphicFrame>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xmlns="" val="2100654985"/>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pic>
        <p:nvPicPr>
          <p:cNvPr id="4" name="Picture 43" descr="logo small"/>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7662863" y="341313"/>
            <a:ext cx="1173162" cy="295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17" descr="topsolid"/>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7591425" cy="969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3012" name="Rectangle 2"/>
          <p:cNvSpPr>
            <a:spLocks noGrp="1" noChangeArrowheads="1"/>
          </p:cNvSpPr>
          <p:nvPr>
            <p:ph type="ctrTitle"/>
          </p:nvPr>
        </p:nvSpPr>
        <p:spPr>
          <a:xfrm>
            <a:off x="685800" y="2130425"/>
            <a:ext cx="7772400" cy="1470025"/>
          </a:xfrm>
        </p:spPr>
        <p:txBody>
          <a:bodyPr/>
          <a:lstStyle>
            <a:lvl1pPr>
              <a:defRPr smtClean="0"/>
            </a:lvl1pPr>
          </a:lstStyle>
          <a:p>
            <a:pPr lvl="0"/>
            <a:r>
              <a:rPr lang="en-GB" noProof="0" smtClean="0"/>
              <a:t>Click to edit Master title style</a:t>
            </a:r>
          </a:p>
        </p:txBody>
      </p:sp>
      <p:sp>
        <p:nvSpPr>
          <p:cNvPr id="43013" name="Rectangle 3"/>
          <p:cNvSpPr>
            <a:spLocks noGrp="1" noChangeArrowheads="1"/>
          </p:cNvSpPr>
          <p:nvPr>
            <p:ph type="subTitle" idx="1"/>
          </p:nvPr>
        </p:nvSpPr>
        <p:spPr>
          <a:xfrm>
            <a:off x="1371600" y="3886200"/>
            <a:ext cx="6400800" cy="1752600"/>
          </a:xfrm>
        </p:spPr>
        <p:txBody>
          <a:bodyPr/>
          <a:lstStyle>
            <a:lvl1pPr marL="0" indent="0" algn="ctr">
              <a:buFontTx/>
              <a:buNone/>
              <a:defRPr smtClean="0"/>
            </a:lvl1pPr>
          </a:lstStyle>
          <a:p>
            <a:pPr lvl="0"/>
            <a:r>
              <a:rPr lang="en-GB" noProof="0" smtClean="0"/>
              <a:t>Click to edit Master subtitle style</a:t>
            </a:r>
          </a:p>
        </p:txBody>
      </p:sp>
      <p:sp>
        <p:nvSpPr>
          <p:cNvPr id="6" name="Rectangle 37"/>
          <p:cNvSpPr>
            <a:spLocks noGrp="1" noChangeArrowheads="1"/>
          </p:cNvSpPr>
          <p:nvPr>
            <p:ph type="dt" sz="half" idx="10"/>
          </p:nvPr>
        </p:nvSpPr>
        <p:spPr>
          <a:xfrm>
            <a:off x="457200" y="6245225"/>
            <a:ext cx="2133600" cy="476250"/>
          </a:xfrm>
        </p:spPr>
        <p:txBody>
          <a:bodyPr/>
          <a:lstStyle>
            <a:lvl1pPr>
              <a:defRPr sz="1000">
                <a:solidFill>
                  <a:srgbClr val="83725B"/>
                </a:solidFill>
              </a:defRPr>
            </a:lvl1pPr>
          </a:lstStyle>
          <a:p>
            <a:pPr>
              <a:defRPr/>
            </a:pPr>
            <a:fld id="{450227E2-10BD-4583-BD90-BABB56C044E8}" type="datetime1">
              <a:rPr lang="en-ZA" smtClean="0"/>
              <a:pPr>
                <a:defRPr/>
              </a:pPr>
              <a:t>2018/03/08</a:t>
            </a:fld>
            <a:endParaRPr lang="en-ZA" dirty="0"/>
          </a:p>
        </p:txBody>
      </p:sp>
      <p:sp>
        <p:nvSpPr>
          <p:cNvPr id="7" name="Rectangle 38"/>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a:defRPr/>
            </a:pPr>
            <a:endParaRPr lang="en-GB">
              <a:solidFill>
                <a:srgbClr val="003896"/>
              </a:solidFill>
            </a:endParaRPr>
          </a:p>
        </p:txBody>
      </p:sp>
      <p:sp>
        <p:nvSpPr>
          <p:cNvPr id="8" name="Rectangle 39"/>
          <p:cNvSpPr>
            <a:spLocks noGrp="1" noChangeArrowheads="1"/>
          </p:cNvSpPr>
          <p:nvPr>
            <p:ph type="sldNum" sz="quarter" idx="12"/>
          </p:nvPr>
        </p:nvSpPr>
        <p:spPr>
          <a:xfrm>
            <a:off x="6553200" y="6245225"/>
            <a:ext cx="2133600" cy="476250"/>
          </a:xfrm>
        </p:spPr>
        <p:txBody>
          <a:bodyPr/>
          <a:lstStyle>
            <a:lvl1pPr algn="r">
              <a:defRPr sz="1000">
                <a:solidFill>
                  <a:srgbClr val="83725B"/>
                </a:solidFill>
              </a:defRPr>
            </a:lvl1pPr>
          </a:lstStyle>
          <a:p>
            <a:pPr>
              <a:defRPr/>
            </a:pPr>
            <a:fld id="{8B47726C-6144-4EA5-83CE-C108C4491245}" type="slidenum">
              <a:rPr lang="en-ZA"/>
              <a:pPr>
                <a:defRPr/>
              </a:pPr>
              <a:t>‹#›</a:t>
            </a:fld>
            <a:endParaRPr lang="en-ZA" dirty="0"/>
          </a:p>
        </p:txBody>
      </p:sp>
    </p:spTree>
    <p:extLst>
      <p:ext uri="{BB962C8B-B14F-4D97-AF65-F5344CB8AC3E}">
        <p14:creationId xmlns:p14="http://schemas.microsoft.com/office/powerpoint/2010/main" xmlns="" val="552507736"/>
      </p:ext>
    </p:extLst>
  </p:cSld>
  <p:clrMapOvr>
    <a:masterClrMapping/>
  </p:clrMapOvr>
  <p:transition spd="slow">
    <p:fade/>
  </p:transition>
</p:sldLayout>
</file>

<file path=ppt/slideLayouts/slideLayout22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50"/>
          <p:cNvGrpSpPr>
            <a:grpSpLocks/>
          </p:cNvGrpSpPr>
          <p:nvPr userDrawn="1"/>
        </p:nvGrpSpPr>
        <p:grpSpPr bwMode="auto">
          <a:xfrm>
            <a:off x="-4763" y="0"/>
            <a:ext cx="9148763" cy="6858000"/>
            <a:chOff x="-3" y="0"/>
            <a:chExt cx="5763" cy="4320"/>
          </a:xfrm>
        </p:grpSpPr>
        <p:pic>
          <p:nvPicPr>
            <p:cNvPr id="5" name="Picture 148" descr="logo small"/>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4088" y="326"/>
              <a:ext cx="1352" cy="3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91"/>
            <p:cNvSpPr>
              <a:spLocks noChangeArrowheads="1"/>
            </p:cNvSpPr>
            <p:nvPr userDrawn="1"/>
          </p:nvSpPr>
          <p:spPr bwMode="auto">
            <a:xfrm>
              <a:off x="-3" y="0"/>
              <a:ext cx="5763" cy="4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pic>
          <p:nvPicPr>
            <p:cNvPr id="7" name="Picture 23" descr="dd"/>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3" y="0"/>
              <a:ext cx="1150" cy="4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Oval 101"/>
            <p:cNvSpPr>
              <a:spLocks noChangeArrowheads="1"/>
            </p:cNvSpPr>
            <p:nvPr userDrawn="1"/>
          </p:nvSpPr>
          <p:spPr bwMode="auto">
            <a:xfrm>
              <a:off x="232" y="819"/>
              <a:ext cx="1448" cy="1447"/>
            </a:xfrm>
            <a:prstGeom prst="ellipse">
              <a:avLst/>
            </a:prstGeom>
            <a:solidFill>
              <a:srgbClr val="83725B"/>
            </a:solidFill>
            <a:ln w="9525">
              <a:solidFill>
                <a:srgbClr val="83725B"/>
              </a:solidFill>
              <a:round/>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9" name="Oval 102" descr="coolers"/>
            <p:cNvSpPr>
              <a:spLocks noChangeArrowheads="1"/>
            </p:cNvSpPr>
            <p:nvPr userDrawn="1"/>
          </p:nvSpPr>
          <p:spPr bwMode="auto">
            <a:xfrm>
              <a:off x="275" y="858"/>
              <a:ext cx="1362" cy="1369"/>
            </a:xfrm>
            <a:prstGeom prst="ellipse">
              <a:avLst/>
            </a:prstGeom>
            <a:blipFill dpi="0" rotWithShape="1">
              <a:blip r:embed="rId4" cstate="print"/>
              <a:srcRect/>
              <a:stretch>
                <a:fillRect/>
              </a:stretch>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10" name="Oval 103"/>
            <p:cNvSpPr>
              <a:spLocks noChangeArrowheads="1"/>
            </p:cNvSpPr>
            <p:nvPr userDrawn="1"/>
          </p:nvSpPr>
          <p:spPr bwMode="auto">
            <a:xfrm>
              <a:off x="217" y="772"/>
              <a:ext cx="1486"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11" name="Oval 104"/>
            <p:cNvSpPr>
              <a:spLocks noChangeArrowheads="1"/>
            </p:cNvSpPr>
            <p:nvPr userDrawn="1"/>
          </p:nvSpPr>
          <p:spPr bwMode="auto">
            <a:xfrm>
              <a:off x="162" y="772"/>
              <a:ext cx="1487"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12" name="Oval 105"/>
            <p:cNvSpPr>
              <a:spLocks noChangeArrowheads="1"/>
            </p:cNvSpPr>
            <p:nvPr userDrawn="1"/>
          </p:nvSpPr>
          <p:spPr bwMode="auto">
            <a:xfrm>
              <a:off x="240" y="803"/>
              <a:ext cx="1486"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13" name="Oval 106"/>
            <p:cNvSpPr>
              <a:spLocks noChangeArrowheads="1"/>
            </p:cNvSpPr>
            <p:nvPr userDrawn="1"/>
          </p:nvSpPr>
          <p:spPr bwMode="auto">
            <a:xfrm>
              <a:off x="194"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14" name="Oval 107"/>
            <p:cNvSpPr>
              <a:spLocks noChangeArrowheads="1"/>
            </p:cNvSpPr>
            <p:nvPr userDrawn="1"/>
          </p:nvSpPr>
          <p:spPr bwMode="auto">
            <a:xfrm>
              <a:off x="279"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15" name="Oval 108"/>
            <p:cNvSpPr>
              <a:spLocks noChangeArrowheads="1"/>
            </p:cNvSpPr>
            <p:nvPr userDrawn="1"/>
          </p:nvSpPr>
          <p:spPr bwMode="auto">
            <a:xfrm>
              <a:off x="108"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16" name="Oval 109"/>
            <p:cNvSpPr>
              <a:spLocks noChangeArrowheads="1"/>
            </p:cNvSpPr>
            <p:nvPr userDrawn="1"/>
          </p:nvSpPr>
          <p:spPr bwMode="auto">
            <a:xfrm>
              <a:off x="287"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17" name="Oval 110"/>
            <p:cNvSpPr>
              <a:spLocks noChangeArrowheads="1"/>
            </p:cNvSpPr>
            <p:nvPr userDrawn="1"/>
          </p:nvSpPr>
          <p:spPr bwMode="auto">
            <a:xfrm>
              <a:off x="614" y="422"/>
              <a:ext cx="739" cy="747"/>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18" name="Oval 111"/>
            <p:cNvSpPr>
              <a:spLocks noChangeArrowheads="1"/>
            </p:cNvSpPr>
            <p:nvPr userDrawn="1"/>
          </p:nvSpPr>
          <p:spPr bwMode="auto">
            <a:xfrm>
              <a:off x="629" y="445"/>
              <a:ext cx="708" cy="708"/>
            </a:xfrm>
            <a:prstGeom prst="ellipse">
              <a:avLst/>
            </a:prstGeom>
            <a:solidFill>
              <a:srgbClr val="8C7F6D"/>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19" name="Oval 112"/>
            <p:cNvSpPr>
              <a:spLocks noChangeArrowheads="1"/>
            </p:cNvSpPr>
            <p:nvPr userDrawn="1"/>
          </p:nvSpPr>
          <p:spPr bwMode="auto">
            <a:xfrm>
              <a:off x="598" y="399"/>
              <a:ext cx="770" cy="770"/>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20" name="Oval 113"/>
            <p:cNvSpPr>
              <a:spLocks noChangeArrowheads="1"/>
            </p:cNvSpPr>
            <p:nvPr userDrawn="1"/>
          </p:nvSpPr>
          <p:spPr bwMode="auto">
            <a:xfrm>
              <a:off x="575" y="399"/>
              <a:ext cx="762" cy="770"/>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21" name="Oval 114"/>
            <p:cNvSpPr>
              <a:spLocks noChangeArrowheads="1"/>
            </p:cNvSpPr>
            <p:nvPr userDrawn="1"/>
          </p:nvSpPr>
          <p:spPr bwMode="auto">
            <a:xfrm>
              <a:off x="614" y="414"/>
              <a:ext cx="770" cy="771"/>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22" name="Oval 115"/>
            <p:cNvSpPr>
              <a:spLocks noChangeArrowheads="1"/>
            </p:cNvSpPr>
            <p:nvPr userDrawn="1"/>
          </p:nvSpPr>
          <p:spPr bwMode="auto">
            <a:xfrm>
              <a:off x="590" y="391"/>
              <a:ext cx="763" cy="770"/>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23" name="Oval 116"/>
            <p:cNvSpPr>
              <a:spLocks noChangeArrowheads="1"/>
            </p:cNvSpPr>
            <p:nvPr userDrawn="1"/>
          </p:nvSpPr>
          <p:spPr bwMode="auto">
            <a:xfrm>
              <a:off x="629" y="445"/>
              <a:ext cx="708" cy="708"/>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24" name="Oval 117"/>
            <p:cNvSpPr>
              <a:spLocks noChangeArrowheads="1"/>
            </p:cNvSpPr>
            <p:nvPr userDrawn="1"/>
          </p:nvSpPr>
          <p:spPr bwMode="auto">
            <a:xfrm>
              <a:off x="637" y="445"/>
              <a:ext cx="693" cy="693"/>
            </a:xfrm>
            <a:prstGeom prst="ellipse">
              <a:avLst/>
            </a:prstGeom>
            <a:noFill/>
            <a:ln w="0">
              <a:solidFill>
                <a:srgbClr val="83725B"/>
              </a:solidFill>
              <a:round/>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25" name="Oval 118" descr="face"/>
            <p:cNvSpPr>
              <a:spLocks noChangeArrowheads="1"/>
            </p:cNvSpPr>
            <p:nvPr userDrawn="1"/>
          </p:nvSpPr>
          <p:spPr bwMode="auto">
            <a:xfrm>
              <a:off x="633" y="445"/>
              <a:ext cx="700" cy="701"/>
            </a:xfrm>
            <a:prstGeom prst="ellipse">
              <a:avLst/>
            </a:prstGeom>
            <a:blipFill dpi="0" rotWithShape="1">
              <a:blip r:embed="rId5" cstate="print">
                <a:lum contrast="6000"/>
              </a:blip>
              <a:srcRect/>
              <a:stretch>
                <a:fillRect/>
              </a:stretch>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26" name="Oval 119"/>
            <p:cNvSpPr>
              <a:spLocks noChangeArrowheads="1"/>
            </p:cNvSpPr>
            <p:nvPr userDrawn="1"/>
          </p:nvSpPr>
          <p:spPr bwMode="auto">
            <a:xfrm>
              <a:off x="637" y="391"/>
              <a:ext cx="770" cy="770"/>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27" name="Oval 120"/>
            <p:cNvSpPr>
              <a:spLocks noChangeArrowheads="1"/>
            </p:cNvSpPr>
            <p:nvPr userDrawn="1"/>
          </p:nvSpPr>
          <p:spPr bwMode="auto">
            <a:xfrm>
              <a:off x="544" y="438"/>
              <a:ext cx="770" cy="762"/>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28" name="Oval 121"/>
            <p:cNvSpPr>
              <a:spLocks noChangeArrowheads="1"/>
            </p:cNvSpPr>
            <p:nvPr userDrawn="1"/>
          </p:nvSpPr>
          <p:spPr bwMode="auto">
            <a:xfrm>
              <a:off x="637" y="438"/>
              <a:ext cx="763" cy="762"/>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29" name="Oval 122"/>
            <p:cNvSpPr>
              <a:spLocks noChangeArrowheads="1"/>
            </p:cNvSpPr>
            <p:nvPr userDrawn="1"/>
          </p:nvSpPr>
          <p:spPr bwMode="auto">
            <a:xfrm>
              <a:off x="264" y="2002"/>
              <a:ext cx="1213" cy="1205"/>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30" name="Oval 123"/>
            <p:cNvSpPr>
              <a:spLocks noChangeArrowheads="1"/>
            </p:cNvSpPr>
            <p:nvPr userDrawn="1"/>
          </p:nvSpPr>
          <p:spPr bwMode="auto">
            <a:xfrm>
              <a:off x="303" y="2033"/>
              <a:ext cx="1135" cy="1143"/>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31" name="Oval 124"/>
            <p:cNvSpPr>
              <a:spLocks noChangeArrowheads="1"/>
            </p:cNvSpPr>
            <p:nvPr userDrawn="1"/>
          </p:nvSpPr>
          <p:spPr bwMode="auto">
            <a:xfrm>
              <a:off x="248" y="1963"/>
              <a:ext cx="1245" cy="124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32" name="Oval 125"/>
            <p:cNvSpPr>
              <a:spLocks noChangeArrowheads="1"/>
            </p:cNvSpPr>
            <p:nvPr userDrawn="1"/>
          </p:nvSpPr>
          <p:spPr bwMode="auto">
            <a:xfrm>
              <a:off x="209" y="1963"/>
              <a:ext cx="1237" cy="124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33" name="Oval 126"/>
            <p:cNvSpPr>
              <a:spLocks noChangeArrowheads="1"/>
            </p:cNvSpPr>
            <p:nvPr userDrawn="1"/>
          </p:nvSpPr>
          <p:spPr bwMode="auto">
            <a:xfrm>
              <a:off x="271" y="1986"/>
              <a:ext cx="1245"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34" name="Oval 127"/>
            <p:cNvSpPr>
              <a:spLocks noChangeArrowheads="1"/>
            </p:cNvSpPr>
            <p:nvPr userDrawn="1"/>
          </p:nvSpPr>
          <p:spPr bwMode="auto">
            <a:xfrm>
              <a:off x="232"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35" name="Oval 128" descr="new smal workers"/>
            <p:cNvSpPr>
              <a:spLocks noChangeArrowheads="1"/>
            </p:cNvSpPr>
            <p:nvPr userDrawn="1"/>
          </p:nvSpPr>
          <p:spPr bwMode="auto">
            <a:xfrm>
              <a:off x="304" y="2033"/>
              <a:ext cx="1135" cy="1143"/>
            </a:xfrm>
            <a:prstGeom prst="ellipse">
              <a:avLst/>
            </a:prstGeom>
            <a:blipFill dpi="0" rotWithShape="1">
              <a:blip r:embed="rId6" cstate="print">
                <a:lum contrast="12000"/>
              </a:blip>
              <a:srcRect/>
              <a:stretch>
                <a:fillRect/>
              </a:stretch>
            </a:blipFill>
            <a:ln>
              <a:noFill/>
            </a:ln>
            <a:extLst>
              <a:ext uri="{91240B29-F687-4F45-9708-019B960494DF}">
                <a14:hiddenLine xmlns:a14="http://schemas.microsoft.com/office/drawing/2010/main" xmlns="" w="0">
                  <a:solidFill>
                    <a:srgbClr val="000000"/>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36" name="Oval 129"/>
            <p:cNvSpPr>
              <a:spLocks noChangeArrowheads="1"/>
            </p:cNvSpPr>
            <p:nvPr userDrawn="1"/>
          </p:nvSpPr>
          <p:spPr bwMode="auto">
            <a:xfrm>
              <a:off x="162" y="2017"/>
              <a:ext cx="1238"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37" name="Oval 130"/>
            <p:cNvSpPr>
              <a:spLocks noChangeArrowheads="1"/>
            </p:cNvSpPr>
            <p:nvPr userDrawn="1"/>
          </p:nvSpPr>
          <p:spPr bwMode="auto">
            <a:xfrm>
              <a:off x="310"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38" name="Oval 131"/>
            <p:cNvSpPr>
              <a:spLocks noChangeArrowheads="1"/>
            </p:cNvSpPr>
            <p:nvPr userDrawn="1"/>
          </p:nvSpPr>
          <p:spPr bwMode="auto">
            <a:xfrm>
              <a:off x="303" y="2017"/>
              <a:ext cx="1244"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39" name="Oval 132"/>
            <p:cNvSpPr>
              <a:spLocks noChangeArrowheads="1"/>
            </p:cNvSpPr>
            <p:nvPr userDrawn="1"/>
          </p:nvSpPr>
          <p:spPr bwMode="auto">
            <a:xfrm>
              <a:off x="614" y="2990"/>
              <a:ext cx="1003" cy="1011"/>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40" name="Oval 133"/>
            <p:cNvSpPr>
              <a:spLocks noChangeArrowheads="1"/>
            </p:cNvSpPr>
            <p:nvPr userDrawn="1"/>
          </p:nvSpPr>
          <p:spPr bwMode="auto">
            <a:xfrm>
              <a:off x="645" y="3021"/>
              <a:ext cx="941" cy="949"/>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41" name="Oval 134"/>
            <p:cNvSpPr>
              <a:spLocks noChangeArrowheads="1"/>
            </p:cNvSpPr>
            <p:nvPr userDrawn="1"/>
          </p:nvSpPr>
          <p:spPr bwMode="auto">
            <a:xfrm>
              <a:off x="598" y="2959"/>
              <a:ext cx="1035" cy="103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42" name="Oval 135"/>
            <p:cNvSpPr>
              <a:spLocks noChangeArrowheads="1"/>
            </p:cNvSpPr>
            <p:nvPr userDrawn="1"/>
          </p:nvSpPr>
          <p:spPr bwMode="auto">
            <a:xfrm>
              <a:off x="567" y="2959"/>
              <a:ext cx="1027" cy="103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43" name="Oval 136"/>
            <p:cNvSpPr>
              <a:spLocks noChangeArrowheads="1"/>
            </p:cNvSpPr>
            <p:nvPr userDrawn="1"/>
          </p:nvSpPr>
          <p:spPr bwMode="auto">
            <a:xfrm>
              <a:off x="622" y="2982"/>
              <a:ext cx="1027"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44" name="Oval 137"/>
            <p:cNvSpPr>
              <a:spLocks noChangeArrowheads="1"/>
            </p:cNvSpPr>
            <p:nvPr userDrawn="1"/>
          </p:nvSpPr>
          <p:spPr bwMode="auto">
            <a:xfrm>
              <a:off x="583" y="2951"/>
              <a:ext cx="1034"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45" name="Oval 138" descr="boom"/>
            <p:cNvSpPr>
              <a:spLocks noChangeArrowheads="1"/>
            </p:cNvSpPr>
            <p:nvPr userDrawn="1"/>
          </p:nvSpPr>
          <p:spPr bwMode="auto">
            <a:xfrm>
              <a:off x="638" y="3018"/>
              <a:ext cx="949" cy="957"/>
            </a:xfrm>
            <a:prstGeom prst="ellipse">
              <a:avLst/>
            </a:prstGeom>
            <a:blipFill dpi="0" rotWithShape="1">
              <a:blip r:embed="rId7" cstate="print">
                <a:lum contrast="6000"/>
              </a:blip>
              <a:srcRect/>
              <a:stretch>
                <a:fillRect/>
              </a:stretch>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46" name="Oval 139"/>
            <p:cNvSpPr>
              <a:spLocks noChangeArrowheads="1"/>
            </p:cNvSpPr>
            <p:nvPr userDrawn="1"/>
          </p:nvSpPr>
          <p:spPr bwMode="auto">
            <a:xfrm>
              <a:off x="528" y="3005"/>
              <a:ext cx="1027"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47" name="Oval 140"/>
            <p:cNvSpPr>
              <a:spLocks noChangeArrowheads="1"/>
            </p:cNvSpPr>
            <p:nvPr userDrawn="1"/>
          </p:nvSpPr>
          <p:spPr bwMode="auto">
            <a:xfrm>
              <a:off x="645" y="3005"/>
              <a:ext cx="1035"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48" name="Oval 141"/>
            <p:cNvSpPr>
              <a:spLocks noChangeArrowheads="1"/>
            </p:cNvSpPr>
            <p:nvPr userDrawn="1"/>
          </p:nvSpPr>
          <p:spPr bwMode="auto">
            <a:xfrm>
              <a:off x="653" y="2951"/>
              <a:ext cx="1027"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grpSp>
      <p:sp>
        <p:nvSpPr>
          <p:cNvPr id="3075" name="Rectangle 3"/>
          <p:cNvSpPr>
            <a:spLocks noGrp="1" noChangeArrowheads="1"/>
          </p:cNvSpPr>
          <p:nvPr>
            <p:ph type="ctrTitle"/>
          </p:nvPr>
        </p:nvSpPr>
        <p:spPr>
          <a:xfrm>
            <a:off x="3059113" y="3271838"/>
            <a:ext cx="5545137" cy="676275"/>
          </a:xfrm>
        </p:spPr>
        <p:txBody>
          <a:bodyPr anchor="b"/>
          <a:lstStyle>
            <a:lvl1pPr>
              <a:defRPr>
                <a:solidFill>
                  <a:srgbClr val="003896"/>
                </a:solidFill>
              </a:defRPr>
            </a:lvl1pPr>
          </a:lstStyle>
          <a:p>
            <a:r>
              <a:rPr lang="en-ZA"/>
              <a:t>Click to edit Master title style</a:t>
            </a:r>
          </a:p>
        </p:txBody>
      </p:sp>
      <p:sp>
        <p:nvSpPr>
          <p:cNvPr id="3076" name="Rectangle 4"/>
          <p:cNvSpPr>
            <a:spLocks noGrp="1" noChangeArrowheads="1"/>
          </p:cNvSpPr>
          <p:nvPr>
            <p:ph type="subTitle" idx="1"/>
          </p:nvPr>
        </p:nvSpPr>
        <p:spPr>
          <a:xfrm>
            <a:off x="3059113" y="4092575"/>
            <a:ext cx="5545137" cy="2220913"/>
          </a:xfrm>
        </p:spPr>
        <p:txBody>
          <a:bodyPr/>
          <a:lstStyle>
            <a:lvl1pPr marL="0" indent="0">
              <a:buFontTx/>
              <a:buNone/>
              <a:defRPr sz="1800">
                <a:solidFill>
                  <a:srgbClr val="83725B"/>
                </a:solidFill>
              </a:defRPr>
            </a:lvl1pPr>
          </a:lstStyle>
          <a:p>
            <a:r>
              <a:rPr lang="en-ZA"/>
              <a:t>Click to edit Master subtitle style</a:t>
            </a:r>
          </a:p>
        </p:txBody>
      </p:sp>
    </p:spTree>
    <p:extLst>
      <p:ext uri="{BB962C8B-B14F-4D97-AF65-F5344CB8AC3E}">
        <p14:creationId xmlns:p14="http://schemas.microsoft.com/office/powerpoint/2010/main" xmlns="" val="3993394341"/>
      </p:ext>
    </p:extLst>
  </p:cSld>
  <p:clrMapOvr>
    <a:masterClrMapping/>
  </p:clrMapOvr>
  <p:transition spd="slow">
    <p:fade/>
  </p:transition>
</p:sldLayout>
</file>

<file path=ppt/slideLayouts/slideLayout2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extLst>
              <p:ext uri="{D42A27DB-BD31-4B8C-83A1-F6EECF244321}">
                <p14:modId xmlns:p14="http://schemas.microsoft.com/office/powerpoint/2010/main" xmlns="" val="1276513954"/>
              </p:ext>
            </p:extLst>
          </p:nvPr>
        </p:nvGraphicFramePr>
        <p:xfrm>
          <a:off x="1588" y="1588"/>
          <a:ext cx="1587" cy="1587"/>
        </p:xfrm>
        <a:graphic>
          <a:graphicData uri="http://schemas.openxmlformats.org/presentationml/2006/ole">
            <p:oleObj spid="_x0000_s98368" name="think-cell Slide" r:id="rId3" imgW="360" imgH="360" progId="">
              <p:embed/>
            </p:oleObj>
          </a:graphicData>
        </a:graphic>
      </p:graphicFrame>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7"/>
          <p:cNvSpPr>
            <a:spLocks noGrp="1" noChangeArrowheads="1"/>
          </p:cNvSpPr>
          <p:nvPr>
            <p:ph type="dt" sz="half" idx="10"/>
          </p:nvPr>
        </p:nvSpPr>
        <p:spPr/>
        <p:txBody>
          <a:bodyPr/>
          <a:lstStyle>
            <a:lvl1pPr>
              <a:defRPr/>
            </a:lvl1pPr>
          </a:lstStyle>
          <a:p>
            <a:pPr>
              <a:defRPr/>
            </a:pPr>
            <a:fld id="{CD1340C1-2B4F-4B9A-8B3F-91482EC378AD}" type="datetime1">
              <a:rPr lang="en-ZA" smtClean="0"/>
              <a:pPr>
                <a:defRPr/>
              </a:pPr>
              <a:t>2018/03/08</a:t>
            </a:fld>
            <a:endParaRPr lang="en-ZA" dirty="0"/>
          </a:p>
        </p:txBody>
      </p:sp>
      <p:sp>
        <p:nvSpPr>
          <p:cNvPr id="5" name="Rectangle 38"/>
          <p:cNvSpPr>
            <a:spLocks noGrp="1" noChangeArrowheads="1"/>
          </p:cNvSpPr>
          <p:nvPr>
            <p:ph type="ftr" sz="quarter" idx="11"/>
          </p:nvPr>
        </p:nvSpPr>
        <p:spPr>
          <a:xfrm>
            <a:off x="3132138" y="6453188"/>
            <a:ext cx="2879725" cy="268287"/>
          </a:xfrm>
          <a:prstGeom prst="rect">
            <a:avLst/>
          </a:prstGeom>
        </p:spPr>
        <p:txBody>
          <a:bodyPr/>
          <a:lstStyle>
            <a:lvl1pPr>
              <a:defRPr/>
            </a:lvl1pPr>
          </a:lstStyle>
          <a:p>
            <a:pPr>
              <a:defRPr/>
            </a:pPr>
            <a:endParaRPr lang="en-GB">
              <a:solidFill>
                <a:srgbClr val="003896"/>
              </a:solidFill>
            </a:endParaRPr>
          </a:p>
        </p:txBody>
      </p:sp>
      <p:sp>
        <p:nvSpPr>
          <p:cNvPr id="6" name="Rectangle 39"/>
          <p:cNvSpPr>
            <a:spLocks noGrp="1" noChangeArrowheads="1"/>
          </p:cNvSpPr>
          <p:nvPr>
            <p:ph type="sldNum" sz="quarter" idx="12"/>
          </p:nvPr>
        </p:nvSpPr>
        <p:spPr/>
        <p:txBody>
          <a:bodyPr/>
          <a:lstStyle>
            <a:lvl1pPr>
              <a:defRPr/>
            </a:lvl1pPr>
          </a:lstStyle>
          <a:p>
            <a:pPr>
              <a:defRPr/>
            </a:pPr>
            <a:fld id="{E66A4A99-943E-4274-8D9E-493AA6D3E7FB}" type="slidenum">
              <a:rPr lang="en-ZA"/>
              <a:pPr>
                <a:defRPr/>
              </a:pPr>
              <a:t>‹#›</a:t>
            </a:fld>
            <a:endParaRPr lang="en-ZA" dirty="0"/>
          </a:p>
        </p:txBody>
      </p:sp>
    </p:spTree>
    <p:extLst>
      <p:ext uri="{BB962C8B-B14F-4D97-AF65-F5344CB8AC3E}">
        <p14:creationId xmlns:p14="http://schemas.microsoft.com/office/powerpoint/2010/main" xmlns="" val="3457175874"/>
      </p:ext>
    </p:extLst>
  </p:cSld>
  <p:clrMapOvr>
    <a:masterClrMapping/>
  </p:clrMapOvr>
  <p:transition spd="slow">
    <p:fade/>
  </p:transition>
</p:sldLayout>
</file>

<file path=ppt/slideLayouts/slideLayout2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7"/>
          <p:cNvSpPr>
            <a:spLocks noGrp="1" noChangeArrowheads="1"/>
          </p:cNvSpPr>
          <p:nvPr>
            <p:ph type="dt" sz="half" idx="10"/>
          </p:nvPr>
        </p:nvSpPr>
        <p:spPr/>
        <p:txBody>
          <a:bodyPr/>
          <a:lstStyle>
            <a:lvl1pPr>
              <a:defRPr/>
            </a:lvl1pPr>
          </a:lstStyle>
          <a:p>
            <a:pPr>
              <a:defRPr/>
            </a:pPr>
            <a:fld id="{A101301A-3173-43C8-8320-25093DA767D6}" type="datetime1">
              <a:rPr lang="en-ZA" smtClean="0"/>
              <a:pPr>
                <a:defRPr/>
              </a:pPr>
              <a:t>2018/03/08</a:t>
            </a:fld>
            <a:endParaRPr lang="en-ZA" dirty="0"/>
          </a:p>
        </p:txBody>
      </p:sp>
      <p:sp>
        <p:nvSpPr>
          <p:cNvPr id="5" name="Rectangle 38"/>
          <p:cNvSpPr>
            <a:spLocks noGrp="1" noChangeArrowheads="1"/>
          </p:cNvSpPr>
          <p:nvPr>
            <p:ph type="ftr" sz="quarter" idx="11"/>
          </p:nvPr>
        </p:nvSpPr>
        <p:spPr>
          <a:xfrm>
            <a:off x="3132138" y="6453188"/>
            <a:ext cx="2879725" cy="268287"/>
          </a:xfrm>
          <a:prstGeom prst="rect">
            <a:avLst/>
          </a:prstGeom>
        </p:spPr>
        <p:txBody>
          <a:bodyPr/>
          <a:lstStyle>
            <a:lvl1pPr>
              <a:defRPr/>
            </a:lvl1pPr>
          </a:lstStyle>
          <a:p>
            <a:pPr>
              <a:defRPr/>
            </a:pPr>
            <a:endParaRPr lang="en-GB">
              <a:solidFill>
                <a:srgbClr val="003896"/>
              </a:solidFill>
            </a:endParaRPr>
          </a:p>
        </p:txBody>
      </p:sp>
      <p:sp>
        <p:nvSpPr>
          <p:cNvPr id="6" name="Rectangle 39"/>
          <p:cNvSpPr>
            <a:spLocks noGrp="1" noChangeArrowheads="1"/>
          </p:cNvSpPr>
          <p:nvPr>
            <p:ph type="sldNum" sz="quarter" idx="12"/>
          </p:nvPr>
        </p:nvSpPr>
        <p:spPr/>
        <p:txBody>
          <a:bodyPr/>
          <a:lstStyle>
            <a:lvl1pPr>
              <a:defRPr/>
            </a:lvl1pPr>
          </a:lstStyle>
          <a:p>
            <a:pPr>
              <a:defRPr/>
            </a:pPr>
            <a:fld id="{A6E72355-0337-4B8A-A1DC-939BB4E18C71}" type="slidenum">
              <a:rPr lang="en-ZA"/>
              <a:pPr>
                <a:defRPr/>
              </a:pPr>
              <a:t>‹#›</a:t>
            </a:fld>
            <a:endParaRPr lang="en-ZA" dirty="0"/>
          </a:p>
        </p:txBody>
      </p:sp>
    </p:spTree>
    <p:extLst>
      <p:ext uri="{BB962C8B-B14F-4D97-AF65-F5344CB8AC3E}">
        <p14:creationId xmlns:p14="http://schemas.microsoft.com/office/powerpoint/2010/main" xmlns="" val="340109848"/>
      </p:ext>
    </p:extLst>
  </p:cSld>
  <p:clrMapOvr>
    <a:masterClrMapping/>
  </p:clrMapOvr>
  <p:transition spd="slow">
    <p:fade/>
  </p:transition>
</p:sldLayout>
</file>

<file path=ppt/slideLayouts/slideLayout2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extLst>
              <p:ext uri="{D42A27DB-BD31-4B8C-83A1-F6EECF244321}">
                <p14:modId xmlns:p14="http://schemas.microsoft.com/office/powerpoint/2010/main" xmlns="" val="905410744"/>
              </p:ext>
            </p:extLst>
          </p:nvPr>
        </p:nvGraphicFramePr>
        <p:xfrm>
          <a:off x="1588" y="1588"/>
          <a:ext cx="1587" cy="1587"/>
        </p:xfrm>
        <a:graphic>
          <a:graphicData uri="http://schemas.openxmlformats.org/presentationml/2006/ole">
            <p:oleObj spid="_x0000_s99392" name="think-cell Slide" r:id="rId3" imgW="360" imgH="360" progId="">
              <p:embed/>
            </p:oleObj>
          </a:graphicData>
        </a:graphic>
      </p:graphicFrame>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36563" y="1436688"/>
            <a:ext cx="4113212"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02175" y="1436688"/>
            <a:ext cx="4113213"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7"/>
          <p:cNvSpPr>
            <a:spLocks noGrp="1" noChangeArrowheads="1"/>
          </p:cNvSpPr>
          <p:nvPr>
            <p:ph type="dt" sz="half" idx="10"/>
          </p:nvPr>
        </p:nvSpPr>
        <p:spPr/>
        <p:txBody>
          <a:bodyPr/>
          <a:lstStyle>
            <a:lvl1pPr>
              <a:defRPr/>
            </a:lvl1pPr>
          </a:lstStyle>
          <a:p>
            <a:pPr>
              <a:defRPr/>
            </a:pPr>
            <a:fld id="{965E3543-4D5F-4DE9-9F24-02352B6353E8}" type="datetime1">
              <a:rPr lang="en-ZA" smtClean="0"/>
              <a:pPr>
                <a:defRPr/>
              </a:pPr>
              <a:t>2018/03/08</a:t>
            </a:fld>
            <a:endParaRPr lang="en-ZA" dirty="0"/>
          </a:p>
        </p:txBody>
      </p:sp>
      <p:sp>
        <p:nvSpPr>
          <p:cNvPr id="6" name="Rectangle 38"/>
          <p:cNvSpPr>
            <a:spLocks noGrp="1" noChangeArrowheads="1"/>
          </p:cNvSpPr>
          <p:nvPr>
            <p:ph type="ftr" sz="quarter" idx="11"/>
          </p:nvPr>
        </p:nvSpPr>
        <p:spPr>
          <a:xfrm>
            <a:off x="3132138" y="6453188"/>
            <a:ext cx="2879725" cy="268287"/>
          </a:xfrm>
          <a:prstGeom prst="rect">
            <a:avLst/>
          </a:prstGeom>
        </p:spPr>
        <p:txBody>
          <a:bodyPr/>
          <a:lstStyle>
            <a:lvl1pPr>
              <a:defRPr/>
            </a:lvl1pPr>
          </a:lstStyle>
          <a:p>
            <a:pPr>
              <a:defRPr/>
            </a:pPr>
            <a:endParaRPr lang="en-GB">
              <a:solidFill>
                <a:srgbClr val="003896"/>
              </a:solidFill>
            </a:endParaRPr>
          </a:p>
        </p:txBody>
      </p:sp>
      <p:sp>
        <p:nvSpPr>
          <p:cNvPr id="7" name="Rectangle 39"/>
          <p:cNvSpPr>
            <a:spLocks noGrp="1" noChangeArrowheads="1"/>
          </p:cNvSpPr>
          <p:nvPr>
            <p:ph type="sldNum" sz="quarter" idx="12"/>
          </p:nvPr>
        </p:nvSpPr>
        <p:spPr/>
        <p:txBody>
          <a:bodyPr/>
          <a:lstStyle>
            <a:lvl1pPr>
              <a:defRPr/>
            </a:lvl1pPr>
          </a:lstStyle>
          <a:p>
            <a:pPr>
              <a:defRPr/>
            </a:pPr>
            <a:fld id="{CD3B115C-93F6-4A5D-BC82-426B69616A9D}" type="slidenum">
              <a:rPr lang="en-ZA"/>
              <a:pPr>
                <a:defRPr/>
              </a:pPr>
              <a:t>‹#›</a:t>
            </a:fld>
            <a:endParaRPr lang="en-ZA" dirty="0"/>
          </a:p>
        </p:txBody>
      </p:sp>
    </p:spTree>
    <p:extLst>
      <p:ext uri="{BB962C8B-B14F-4D97-AF65-F5344CB8AC3E}">
        <p14:creationId xmlns:p14="http://schemas.microsoft.com/office/powerpoint/2010/main" xmlns="" val="53199786"/>
      </p:ext>
    </p:extLst>
  </p:cSld>
  <p:clrMapOvr>
    <a:masterClrMapping/>
  </p:clrMapOvr>
  <p:transition spd="slow">
    <p:fade/>
  </p:transition>
</p:sldLayout>
</file>

<file path=ppt/slideLayouts/slideLayout2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7"/>
          <p:cNvSpPr>
            <a:spLocks noGrp="1" noChangeArrowheads="1"/>
          </p:cNvSpPr>
          <p:nvPr>
            <p:ph type="dt" sz="half" idx="10"/>
          </p:nvPr>
        </p:nvSpPr>
        <p:spPr/>
        <p:txBody>
          <a:bodyPr/>
          <a:lstStyle>
            <a:lvl1pPr>
              <a:defRPr/>
            </a:lvl1pPr>
          </a:lstStyle>
          <a:p>
            <a:pPr>
              <a:defRPr/>
            </a:pPr>
            <a:fld id="{974EFF79-C388-49E2-8CB5-3BBAA538263D}" type="datetime1">
              <a:rPr lang="en-ZA" smtClean="0"/>
              <a:pPr>
                <a:defRPr/>
              </a:pPr>
              <a:t>2018/03/08</a:t>
            </a:fld>
            <a:endParaRPr lang="en-ZA" dirty="0"/>
          </a:p>
        </p:txBody>
      </p:sp>
      <p:sp>
        <p:nvSpPr>
          <p:cNvPr id="8" name="Rectangle 38"/>
          <p:cNvSpPr>
            <a:spLocks noGrp="1" noChangeArrowheads="1"/>
          </p:cNvSpPr>
          <p:nvPr>
            <p:ph type="ftr" sz="quarter" idx="11"/>
          </p:nvPr>
        </p:nvSpPr>
        <p:spPr>
          <a:xfrm>
            <a:off x="3132138" y="6453188"/>
            <a:ext cx="2879725" cy="268287"/>
          </a:xfrm>
          <a:prstGeom prst="rect">
            <a:avLst/>
          </a:prstGeom>
        </p:spPr>
        <p:txBody>
          <a:bodyPr/>
          <a:lstStyle>
            <a:lvl1pPr>
              <a:defRPr/>
            </a:lvl1pPr>
          </a:lstStyle>
          <a:p>
            <a:pPr>
              <a:defRPr/>
            </a:pPr>
            <a:endParaRPr lang="en-GB">
              <a:solidFill>
                <a:srgbClr val="003896"/>
              </a:solidFill>
            </a:endParaRPr>
          </a:p>
        </p:txBody>
      </p:sp>
      <p:sp>
        <p:nvSpPr>
          <p:cNvPr id="9" name="Rectangle 39"/>
          <p:cNvSpPr>
            <a:spLocks noGrp="1" noChangeArrowheads="1"/>
          </p:cNvSpPr>
          <p:nvPr>
            <p:ph type="sldNum" sz="quarter" idx="12"/>
          </p:nvPr>
        </p:nvSpPr>
        <p:spPr/>
        <p:txBody>
          <a:bodyPr/>
          <a:lstStyle>
            <a:lvl1pPr>
              <a:defRPr/>
            </a:lvl1pPr>
          </a:lstStyle>
          <a:p>
            <a:pPr>
              <a:defRPr/>
            </a:pPr>
            <a:fld id="{B7E095A4-F021-4893-9BBC-D6D7775CBCA6}" type="slidenum">
              <a:rPr lang="en-ZA"/>
              <a:pPr>
                <a:defRPr/>
              </a:pPr>
              <a:t>‹#›</a:t>
            </a:fld>
            <a:endParaRPr lang="en-ZA" dirty="0"/>
          </a:p>
        </p:txBody>
      </p:sp>
    </p:spTree>
    <p:extLst>
      <p:ext uri="{BB962C8B-B14F-4D97-AF65-F5344CB8AC3E}">
        <p14:creationId xmlns:p14="http://schemas.microsoft.com/office/powerpoint/2010/main" xmlns="" val="3239170726"/>
      </p:ext>
    </p:extLst>
  </p:cSld>
  <p:clrMapOvr>
    <a:masterClrMapping/>
  </p:clrMapOvr>
  <p:transition spd="slow">
    <p:fade/>
  </p:transition>
</p:sldLayout>
</file>

<file path=ppt/slideLayouts/slideLayout2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7"/>
          <p:cNvSpPr>
            <a:spLocks noGrp="1" noChangeArrowheads="1"/>
          </p:cNvSpPr>
          <p:nvPr>
            <p:ph type="dt" sz="half" idx="10"/>
          </p:nvPr>
        </p:nvSpPr>
        <p:spPr/>
        <p:txBody>
          <a:bodyPr/>
          <a:lstStyle>
            <a:lvl1pPr>
              <a:defRPr/>
            </a:lvl1pPr>
          </a:lstStyle>
          <a:p>
            <a:pPr>
              <a:defRPr/>
            </a:pPr>
            <a:fld id="{5A83C4C6-8CA5-4DF9-8BF6-3867DA99D6D5}" type="datetime1">
              <a:rPr lang="en-ZA" smtClean="0"/>
              <a:pPr>
                <a:defRPr/>
              </a:pPr>
              <a:t>2018/03/08</a:t>
            </a:fld>
            <a:endParaRPr lang="en-ZA" dirty="0"/>
          </a:p>
        </p:txBody>
      </p:sp>
      <p:sp>
        <p:nvSpPr>
          <p:cNvPr id="4" name="Rectangle 38"/>
          <p:cNvSpPr>
            <a:spLocks noGrp="1" noChangeArrowheads="1"/>
          </p:cNvSpPr>
          <p:nvPr>
            <p:ph type="ftr" sz="quarter" idx="11"/>
          </p:nvPr>
        </p:nvSpPr>
        <p:spPr>
          <a:xfrm>
            <a:off x="3132138" y="6453188"/>
            <a:ext cx="2879725" cy="268287"/>
          </a:xfrm>
          <a:prstGeom prst="rect">
            <a:avLst/>
          </a:prstGeom>
        </p:spPr>
        <p:txBody>
          <a:bodyPr/>
          <a:lstStyle>
            <a:lvl1pPr>
              <a:defRPr/>
            </a:lvl1pPr>
          </a:lstStyle>
          <a:p>
            <a:pPr>
              <a:defRPr/>
            </a:pPr>
            <a:endParaRPr lang="en-GB">
              <a:solidFill>
                <a:srgbClr val="003896"/>
              </a:solidFill>
            </a:endParaRPr>
          </a:p>
        </p:txBody>
      </p:sp>
      <p:sp>
        <p:nvSpPr>
          <p:cNvPr id="5" name="Rectangle 39"/>
          <p:cNvSpPr>
            <a:spLocks noGrp="1" noChangeArrowheads="1"/>
          </p:cNvSpPr>
          <p:nvPr>
            <p:ph type="sldNum" sz="quarter" idx="12"/>
          </p:nvPr>
        </p:nvSpPr>
        <p:spPr/>
        <p:txBody>
          <a:bodyPr/>
          <a:lstStyle>
            <a:lvl1pPr>
              <a:defRPr/>
            </a:lvl1pPr>
          </a:lstStyle>
          <a:p>
            <a:pPr>
              <a:defRPr/>
            </a:pPr>
            <a:fld id="{B97C6E9B-663A-4635-9F97-3D3D1274A3C2}" type="slidenum">
              <a:rPr lang="en-ZA"/>
              <a:pPr>
                <a:defRPr/>
              </a:pPr>
              <a:t>‹#›</a:t>
            </a:fld>
            <a:endParaRPr lang="en-ZA" dirty="0"/>
          </a:p>
        </p:txBody>
      </p:sp>
    </p:spTree>
    <p:extLst>
      <p:ext uri="{BB962C8B-B14F-4D97-AF65-F5344CB8AC3E}">
        <p14:creationId xmlns:p14="http://schemas.microsoft.com/office/powerpoint/2010/main" xmlns="" val="2017579204"/>
      </p:ext>
    </p:extLst>
  </p:cSld>
  <p:clrMapOvr>
    <a:masterClrMapping/>
  </p:clrMapOvr>
  <p:transition spd="slow">
    <p:fade/>
  </p:transition>
</p:sldLayout>
</file>

<file path=ppt/slideLayouts/slideLayout2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extLst>
              <p:ext uri="{D42A27DB-BD31-4B8C-83A1-F6EECF244321}">
                <p14:modId xmlns:p14="http://schemas.microsoft.com/office/powerpoint/2010/main" xmlns="" val="3795904527"/>
              </p:ext>
            </p:extLst>
          </p:nvPr>
        </p:nvGraphicFramePr>
        <p:xfrm>
          <a:off x="1588" y="1588"/>
          <a:ext cx="1587" cy="1587"/>
        </p:xfrm>
        <a:graphic>
          <a:graphicData uri="http://schemas.openxmlformats.org/presentationml/2006/ole">
            <p:oleObj spid="_x0000_s100416" name="think-cell Slide" r:id="rId3" imgW="360" imgH="360" progId="">
              <p:embed/>
            </p:oleObj>
          </a:graphicData>
        </a:graphic>
      </p:graphicFrame>
      <p:sp>
        <p:nvSpPr>
          <p:cNvPr id="2" name="Rectangle 37"/>
          <p:cNvSpPr>
            <a:spLocks noGrp="1" noChangeArrowheads="1"/>
          </p:cNvSpPr>
          <p:nvPr>
            <p:ph type="dt" sz="half" idx="10"/>
          </p:nvPr>
        </p:nvSpPr>
        <p:spPr/>
        <p:txBody>
          <a:bodyPr/>
          <a:lstStyle>
            <a:lvl1pPr>
              <a:defRPr/>
            </a:lvl1pPr>
          </a:lstStyle>
          <a:p>
            <a:pPr>
              <a:defRPr/>
            </a:pPr>
            <a:fld id="{ADB3D85F-B088-43E9-AE16-0A839B82600D}" type="datetime1">
              <a:rPr lang="en-ZA" smtClean="0"/>
              <a:pPr>
                <a:defRPr/>
              </a:pPr>
              <a:t>2018/03/08</a:t>
            </a:fld>
            <a:endParaRPr lang="en-ZA" dirty="0"/>
          </a:p>
        </p:txBody>
      </p:sp>
      <p:sp>
        <p:nvSpPr>
          <p:cNvPr id="3" name="Rectangle 38"/>
          <p:cNvSpPr>
            <a:spLocks noGrp="1" noChangeArrowheads="1"/>
          </p:cNvSpPr>
          <p:nvPr>
            <p:ph type="ftr" sz="quarter" idx="11"/>
          </p:nvPr>
        </p:nvSpPr>
        <p:spPr>
          <a:xfrm>
            <a:off x="3132138" y="6453188"/>
            <a:ext cx="2879725" cy="268287"/>
          </a:xfrm>
          <a:prstGeom prst="rect">
            <a:avLst/>
          </a:prstGeom>
        </p:spPr>
        <p:txBody>
          <a:bodyPr/>
          <a:lstStyle>
            <a:lvl1pPr>
              <a:defRPr/>
            </a:lvl1pPr>
          </a:lstStyle>
          <a:p>
            <a:pPr>
              <a:defRPr/>
            </a:pPr>
            <a:endParaRPr lang="en-GB">
              <a:solidFill>
                <a:srgbClr val="003896"/>
              </a:solidFill>
            </a:endParaRPr>
          </a:p>
        </p:txBody>
      </p:sp>
      <p:sp>
        <p:nvSpPr>
          <p:cNvPr id="4" name="Rectangle 39"/>
          <p:cNvSpPr>
            <a:spLocks noGrp="1" noChangeArrowheads="1"/>
          </p:cNvSpPr>
          <p:nvPr>
            <p:ph type="sldNum" sz="quarter" idx="12"/>
          </p:nvPr>
        </p:nvSpPr>
        <p:spPr/>
        <p:txBody>
          <a:bodyPr/>
          <a:lstStyle>
            <a:lvl1pPr>
              <a:defRPr/>
            </a:lvl1pPr>
          </a:lstStyle>
          <a:p>
            <a:pPr>
              <a:defRPr/>
            </a:pPr>
            <a:fld id="{3C1D1619-C61E-4DD5-A1C4-6CF8A3857F4A}" type="slidenum">
              <a:rPr lang="en-ZA"/>
              <a:pPr>
                <a:defRPr/>
              </a:pPr>
              <a:t>‹#›</a:t>
            </a:fld>
            <a:endParaRPr lang="en-ZA" dirty="0"/>
          </a:p>
        </p:txBody>
      </p:sp>
    </p:spTree>
    <p:extLst>
      <p:ext uri="{BB962C8B-B14F-4D97-AF65-F5344CB8AC3E}">
        <p14:creationId xmlns:p14="http://schemas.microsoft.com/office/powerpoint/2010/main" xmlns="" val="3999719451"/>
      </p:ext>
    </p:extLst>
  </p:cSld>
  <p:clrMapOvr>
    <a:masterClrMapping/>
  </p:clrMapOvr>
  <p:transition spd="slow">
    <p:fade/>
  </p:transition>
</p:sldLayout>
</file>

<file path=ppt/slideLayouts/slideLayout2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7"/>
          <p:cNvSpPr>
            <a:spLocks noGrp="1" noChangeArrowheads="1"/>
          </p:cNvSpPr>
          <p:nvPr>
            <p:ph type="dt" sz="half" idx="10"/>
          </p:nvPr>
        </p:nvSpPr>
        <p:spPr/>
        <p:txBody>
          <a:bodyPr/>
          <a:lstStyle>
            <a:lvl1pPr>
              <a:defRPr/>
            </a:lvl1pPr>
          </a:lstStyle>
          <a:p>
            <a:pPr>
              <a:defRPr/>
            </a:pPr>
            <a:fld id="{2B76ECC6-74F4-4EB9-A008-6121B1F5ECF5}" type="datetime1">
              <a:rPr lang="en-ZA" smtClean="0"/>
              <a:pPr>
                <a:defRPr/>
              </a:pPr>
              <a:t>2018/03/08</a:t>
            </a:fld>
            <a:endParaRPr lang="en-ZA" dirty="0"/>
          </a:p>
        </p:txBody>
      </p:sp>
      <p:sp>
        <p:nvSpPr>
          <p:cNvPr id="6" name="Rectangle 38"/>
          <p:cNvSpPr>
            <a:spLocks noGrp="1" noChangeArrowheads="1"/>
          </p:cNvSpPr>
          <p:nvPr>
            <p:ph type="ftr" sz="quarter" idx="11"/>
          </p:nvPr>
        </p:nvSpPr>
        <p:spPr>
          <a:xfrm>
            <a:off x="3132138" y="6453188"/>
            <a:ext cx="2879725" cy="268287"/>
          </a:xfrm>
          <a:prstGeom prst="rect">
            <a:avLst/>
          </a:prstGeom>
        </p:spPr>
        <p:txBody>
          <a:bodyPr/>
          <a:lstStyle>
            <a:lvl1pPr>
              <a:defRPr/>
            </a:lvl1pPr>
          </a:lstStyle>
          <a:p>
            <a:pPr>
              <a:defRPr/>
            </a:pPr>
            <a:endParaRPr lang="en-GB">
              <a:solidFill>
                <a:srgbClr val="003896"/>
              </a:solidFill>
            </a:endParaRPr>
          </a:p>
        </p:txBody>
      </p:sp>
      <p:sp>
        <p:nvSpPr>
          <p:cNvPr id="7" name="Rectangle 39"/>
          <p:cNvSpPr>
            <a:spLocks noGrp="1" noChangeArrowheads="1"/>
          </p:cNvSpPr>
          <p:nvPr>
            <p:ph type="sldNum" sz="quarter" idx="12"/>
          </p:nvPr>
        </p:nvSpPr>
        <p:spPr/>
        <p:txBody>
          <a:bodyPr/>
          <a:lstStyle>
            <a:lvl1pPr>
              <a:defRPr/>
            </a:lvl1pPr>
          </a:lstStyle>
          <a:p>
            <a:pPr>
              <a:defRPr/>
            </a:pPr>
            <a:fld id="{7286DC78-BB55-47B2-935F-09E221952704}" type="slidenum">
              <a:rPr lang="en-ZA"/>
              <a:pPr>
                <a:defRPr/>
              </a:pPr>
              <a:t>‹#›</a:t>
            </a:fld>
            <a:endParaRPr lang="en-ZA" dirty="0"/>
          </a:p>
        </p:txBody>
      </p:sp>
    </p:spTree>
    <p:extLst>
      <p:ext uri="{BB962C8B-B14F-4D97-AF65-F5344CB8AC3E}">
        <p14:creationId xmlns:p14="http://schemas.microsoft.com/office/powerpoint/2010/main" xmlns="" val="4268369756"/>
      </p:ext>
    </p:extLst>
  </p:cSld>
  <p:clrMapOvr>
    <a:masterClrMapping/>
  </p:clrMapOvr>
  <p:transition spd="slow">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7"/>
          <p:cNvSpPr>
            <a:spLocks noGrp="1" noChangeArrowheads="1"/>
          </p:cNvSpPr>
          <p:nvPr>
            <p:ph type="dt" sz="half" idx="10"/>
          </p:nvPr>
        </p:nvSpPr>
        <p:spPr/>
        <p:txBody>
          <a:bodyPr/>
          <a:lstStyle>
            <a:lvl1pPr>
              <a:defRPr/>
            </a:lvl1pPr>
          </a:lstStyle>
          <a:p>
            <a:pPr>
              <a:defRPr/>
            </a:pPr>
            <a:fld id="{55FE05A9-F2D8-4CF2-A5FB-937DE50DC10F}" type="datetime1">
              <a:rPr lang="en-ZA" smtClean="0"/>
              <a:pPr>
                <a:defRPr/>
              </a:pPr>
              <a:t>2018/03/08</a:t>
            </a:fld>
            <a:endParaRPr lang="en-ZA" dirty="0"/>
          </a:p>
        </p:txBody>
      </p:sp>
      <p:sp>
        <p:nvSpPr>
          <p:cNvPr id="6" name="Rectangle 38"/>
          <p:cNvSpPr>
            <a:spLocks noGrp="1" noChangeArrowheads="1"/>
          </p:cNvSpPr>
          <p:nvPr>
            <p:ph type="ftr" sz="quarter" idx="11"/>
          </p:nvPr>
        </p:nvSpPr>
        <p:spPr>
          <a:xfrm>
            <a:off x="3132138" y="6453188"/>
            <a:ext cx="2879725" cy="268287"/>
          </a:xfrm>
          <a:prstGeom prst="rect">
            <a:avLst/>
          </a:prstGeom>
        </p:spPr>
        <p:txBody>
          <a:bodyPr/>
          <a:lstStyle>
            <a:lvl1pPr eaLnBrk="1" hangingPunct="1">
              <a:defRPr>
                <a:solidFill>
                  <a:srgbClr val="003896"/>
                </a:solidFill>
                <a:latin typeface="Arial" charset="0"/>
                <a:cs typeface="Arial" charset="0"/>
              </a:defRPr>
            </a:lvl1pPr>
          </a:lstStyle>
          <a:p>
            <a:pPr>
              <a:defRPr/>
            </a:pPr>
            <a:endParaRPr lang="en-GB"/>
          </a:p>
        </p:txBody>
      </p:sp>
      <p:sp>
        <p:nvSpPr>
          <p:cNvPr id="7" name="Rectangle 39"/>
          <p:cNvSpPr>
            <a:spLocks noGrp="1" noChangeArrowheads="1"/>
          </p:cNvSpPr>
          <p:nvPr>
            <p:ph type="sldNum" sz="quarter" idx="12"/>
          </p:nvPr>
        </p:nvSpPr>
        <p:spPr/>
        <p:txBody>
          <a:bodyPr/>
          <a:lstStyle>
            <a:lvl1pPr>
              <a:defRPr/>
            </a:lvl1pPr>
          </a:lstStyle>
          <a:p>
            <a:pPr>
              <a:defRPr/>
            </a:pPr>
            <a:fld id="{171256DE-A81F-4E62-9521-2B1F2B0385A0}" type="slidenum">
              <a:rPr lang="en-ZA" altLang="en-US"/>
              <a:pPr>
                <a:defRPr/>
              </a:pPr>
              <a:t>‹#›</a:t>
            </a:fld>
            <a:endParaRPr lang="en-ZA" altLang="en-US" dirty="0"/>
          </a:p>
        </p:txBody>
      </p:sp>
    </p:spTree>
    <p:extLst>
      <p:ext uri="{BB962C8B-B14F-4D97-AF65-F5344CB8AC3E}">
        <p14:creationId xmlns:p14="http://schemas.microsoft.com/office/powerpoint/2010/main" xmlns="" val="4290826825"/>
      </p:ext>
    </p:extLst>
  </p:cSld>
  <p:clrMapOvr>
    <a:masterClrMapping/>
  </p:clrMapOvr>
  <p:transition spd="slow">
    <p:fade/>
  </p:transition>
</p:sldLayout>
</file>

<file path=ppt/slideLayouts/slideLayout2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7"/>
          <p:cNvSpPr>
            <a:spLocks noGrp="1" noChangeArrowheads="1"/>
          </p:cNvSpPr>
          <p:nvPr>
            <p:ph type="dt" sz="half" idx="10"/>
          </p:nvPr>
        </p:nvSpPr>
        <p:spPr/>
        <p:txBody>
          <a:bodyPr/>
          <a:lstStyle>
            <a:lvl1pPr>
              <a:defRPr/>
            </a:lvl1pPr>
          </a:lstStyle>
          <a:p>
            <a:pPr>
              <a:defRPr/>
            </a:pPr>
            <a:fld id="{3503C451-998F-4B80-9270-60BD18D42836}" type="datetime1">
              <a:rPr lang="en-ZA" smtClean="0"/>
              <a:pPr>
                <a:defRPr/>
              </a:pPr>
              <a:t>2018/03/08</a:t>
            </a:fld>
            <a:endParaRPr lang="en-ZA" dirty="0"/>
          </a:p>
        </p:txBody>
      </p:sp>
      <p:sp>
        <p:nvSpPr>
          <p:cNvPr id="6" name="Rectangle 38"/>
          <p:cNvSpPr>
            <a:spLocks noGrp="1" noChangeArrowheads="1"/>
          </p:cNvSpPr>
          <p:nvPr>
            <p:ph type="ftr" sz="quarter" idx="11"/>
          </p:nvPr>
        </p:nvSpPr>
        <p:spPr>
          <a:xfrm>
            <a:off x="3132138" y="6453188"/>
            <a:ext cx="2879725" cy="268287"/>
          </a:xfrm>
          <a:prstGeom prst="rect">
            <a:avLst/>
          </a:prstGeom>
        </p:spPr>
        <p:txBody>
          <a:bodyPr/>
          <a:lstStyle>
            <a:lvl1pPr>
              <a:defRPr/>
            </a:lvl1pPr>
          </a:lstStyle>
          <a:p>
            <a:pPr>
              <a:defRPr/>
            </a:pPr>
            <a:endParaRPr lang="en-GB">
              <a:solidFill>
                <a:srgbClr val="003896"/>
              </a:solidFill>
            </a:endParaRPr>
          </a:p>
        </p:txBody>
      </p:sp>
      <p:sp>
        <p:nvSpPr>
          <p:cNvPr id="7" name="Rectangle 39"/>
          <p:cNvSpPr>
            <a:spLocks noGrp="1" noChangeArrowheads="1"/>
          </p:cNvSpPr>
          <p:nvPr>
            <p:ph type="sldNum" sz="quarter" idx="12"/>
          </p:nvPr>
        </p:nvSpPr>
        <p:spPr/>
        <p:txBody>
          <a:bodyPr/>
          <a:lstStyle>
            <a:lvl1pPr>
              <a:defRPr/>
            </a:lvl1pPr>
          </a:lstStyle>
          <a:p>
            <a:pPr>
              <a:defRPr/>
            </a:pPr>
            <a:fld id="{93F18675-BC6E-405D-A3CF-43794E5B2AFC}" type="slidenum">
              <a:rPr lang="en-ZA"/>
              <a:pPr>
                <a:defRPr/>
              </a:pPr>
              <a:t>‹#›</a:t>
            </a:fld>
            <a:endParaRPr lang="en-ZA" dirty="0"/>
          </a:p>
        </p:txBody>
      </p:sp>
    </p:spTree>
    <p:extLst>
      <p:ext uri="{BB962C8B-B14F-4D97-AF65-F5344CB8AC3E}">
        <p14:creationId xmlns:p14="http://schemas.microsoft.com/office/powerpoint/2010/main" xmlns="" val="798955665"/>
      </p:ext>
    </p:extLst>
  </p:cSld>
  <p:clrMapOvr>
    <a:masterClrMapping/>
  </p:clrMapOvr>
  <p:transition spd="slow">
    <p:fade/>
  </p:transition>
</p:sldLayout>
</file>

<file path=ppt/slideLayouts/slideLayout2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7"/>
          <p:cNvSpPr>
            <a:spLocks noGrp="1" noChangeArrowheads="1"/>
          </p:cNvSpPr>
          <p:nvPr>
            <p:ph type="dt" sz="half" idx="10"/>
          </p:nvPr>
        </p:nvSpPr>
        <p:spPr/>
        <p:txBody>
          <a:bodyPr/>
          <a:lstStyle>
            <a:lvl1pPr>
              <a:defRPr/>
            </a:lvl1pPr>
          </a:lstStyle>
          <a:p>
            <a:pPr>
              <a:defRPr/>
            </a:pPr>
            <a:fld id="{459E2396-57AD-4283-BF11-68D37B63C3E9}" type="datetime1">
              <a:rPr lang="en-ZA" smtClean="0"/>
              <a:pPr>
                <a:defRPr/>
              </a:pPr>
              <a:t>2018/03/08</a:t>
            </a:fld>
            <a:endParaRPr lang="en-ZA" dirty="0"/>
          </a:p>
        </p:txBody>
      </p:sp>
      <p:sp>
        <p:nvSpPr>
          <p:cNvPr id="5" name="Rectangle 38"/>
          <p:cNvSpPr>
            <a:spLocks noGrp="1" noChangeArrowheads="1"/>
          </p:cNvSpPr>
          <p:nvPr>
            <p:ph type="ftr" sz="quarter" idx="11"/>
          </p:nvPr>
        </p:nvSpPr>
        <p:spPr>
          <a:xfrm>
            <a:off x="3132138" y="6453188"/>
            <a:ext cx="2879725" cy="268287"/>
          </a:xfrm>
          <a:prstGeom prst="rect">
            <a:avLst/>
          </a:prstGeom>
        </p:spPr>
        <p:txBody>
          <a:bodyPr/>
          <a:lstStyle>
            <a:lvl1pPr>
              <a:defRPr/>
            </a:lvl1pPr>
          </a:lstStyle>
          <a:p>
            <a:pPr>
              <a:defRPr/>
            </a:pPr>
            <a:endParaRPr lang="en-GB">
              <a:solidFill>
                <a:srgbClr val="003896"/>
              </a:solidFill>
            </a:endParaRPr>
          </a:p>
        </p:txBody>
      </p:sp>
      <p:sp>
        <p:nvSpPr>
          <p:cNvPr id="6" name="Rectangle 39"/>
          <p:cNvSpPr>
            <a:spLocks noGrp="1" noChangeArrowheads="1"/>
          </p:cNvSpPr>
          <p:nvPr>
            <p:ph type="sldNum" sz="quarter" idx="12"/>
          </p:nvPr>
        </p:nvSpPr>
        <p:spPr/>
        <p:txBody>
          <a:bodyPr/>
          <a:lstStyle>
            <a:lvl1pPr>
              <a:defRPr/>
            </a:lvl1pPr>
          </a:lstStyle>
          <a:p>
            <a:pPr>
              <a:defRPr/>
            </a:pPr>
            <a:fld id="{47C72E86-0634-4285-82F1-C23DFA857786}" type="slidenum">
              <a:rPr lang="en-ZA"/>
              <a:pPr>
                <a:defRPr/>
              </a:pPr>
              <a:t>‹#›</a:t>
            </a:fld>
            <a:endParaRPr lang="en-ZA" dirty="0"/>
          </a:p>
        </p:txBody>
      </p:sp>
    </p:spTree>
    <p:extLst>
      <p:ext uri="{BB962C8B-B14F-4D97-AF65-F5344CB8AC3E}">
        <p14:creationId xmlns:p14="http://schemas.microsoft.com/office/powerpoint/2010/main" xmlns="" val="2787711626"/>
      </p:ext>
    </p:extLst>
  </p:cSld>
  <p:clrMapOvr>
    <a:masterClrMapping/>
  </p:clrMapOvr>
  <p:transition spd="slow">
    <p:fade/>
  </p:transition>
</p:sldLayout>
</file>

<file path=ppt/slideLayouts/slideLayout2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1475" y="166688"/>
            <a:ext cx="2093913" cy="63150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36563" y="166688"/>
            <a:ext cx="6132512" cy="63150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7"/>
          <p:cNvSpPr>
            <a:spLocks noGrp="1" noChangeArrowheads="1"/>
          </p:cNvSpPr>
          <p:nvPr>
            <p:ph type="dt" sz="half" idx="10"/>
          </p:nvPr>
        </p:nvSpPr>
        <p:spPr/>
        <p:txBody>
          <a:bodyPr/>
          <a:lstStyle>
            <a:lvl1pPr>
              <a:defRPr/>
            </a:lvl1pPr>
          </a:lstStyle>
          <a:p>
            <a:pPr>
              <a:defRPr/>
            </a:pPr>
            <a:fld id="{D839A5BF-4B82-4CFF-8BD3-9329D0E88EAD}" type="datetime1">
              <a:rPr lang="en-ZA" smtClean="0"/>
              <a:pPr>
                <a:defRPr/>
              </a:pPr>
              <a:t>2018/03/08</a:t>
            </a:fld>
            <a:endParaRPr lang="en-ZA" dirty="0"/>
          </a:p>
        </p:txBody>
      </p:sp>
      <p:sp>
        <p:nvSpPr>
          <p:cNvPr id="5" name="Rectangle 38"/>
          <p:cNvSpPr>
            <a:spLocks noGrp="1" noChangeArrowheads="1"/>
          </p:cNvSpPr>
          <p:nvPr>
            <p:ph type="ftr" sz="quarter" idx="11"/>
          </p:nvPr>
        </p:nvSpPr>
        <p:spPr>
          <a:xfrm>
            <a:off x="3132138" y="6453188"/>
            <a:ext cx="2879725" cy="268287"/>
          </a:xfrm>
          <a:prstGeom prst="rect">
            <a:avLst/>
          </a:prstGeom>
        </p:spPr>
        <p:txBody>
          <a:bodyPr/>
          <a:lstStyle>
            <a:lvl1pPr>
              <a:defRPr/>
            </a:lvl1pPr>
          </a:lstStyle>
          <a:p>
            <a:pPr>
              <a:defRPr/>
            </a:pPr>
            <a:endParaRPr lang="en-GB">
              <a:solidFill>
                <a:srgbClr val="003896"/>
              </a:solidFill>
            </a:endParaRPr>
          </a:p>
        </p:txBody>
      </p:sp>
      <p:sp>
        <p:nvSpPr>
          <p:cNvPr id="6" name="Rectangle 39"/>
          <p:cNvSpPr>
            <a:spLocks noGrp="1" noChangeArrowheads="1"/>
          </p:cNvSpPr>
          <p:nvPr>
            <p:ph type="sldNum" sz="quarter" idx="12"/>
          </p:nvPr>
        </p:nvSpPr>
        <p:spPr/>
        <p:txBody>
          <a:bodyPr/>
          <a:lstStyle>
            <a:lvl1pPr>
              <a:defRPr/>
            </a:lvl1pPr>
          </a:lstStyle>
          <a:p>
            <a:pPr>
              <a:defRPr/>
            </a:pPr>
            <a:fld id="{641BE009-CF6F-4FDC-A79A-2E44AA93412F}" type="slidenum">
              <a:rPr lang="en-ZA"/>
              <a:pPr>
                <a:defRPr/>
              </a:pPr>
              <a:t>‹#›</a:t>
            </a:fld>
            <a:endParaRPr lang="en-ZA" dirty="0"/>
          </a:p>
        </p:txBody>
      </p:sp>
    </p:spTree>
    <p:extLst>
      <p:ext uri="{BB962C8B-B14F-4D97-AF65-F5344CB8AC3E}">
        <p14:creationId xmlns:p14="http://schemas.microsoft.com/office/powerpoint/2010/main" xmlns="" val="3135571137"/>
      </p:ext>
    </p:extLst>
  </p:cSld>
  <p:clrMapOvr>
    <a:masterClrMapping/>
  </p:clrMapOvr>
  <p:transition spd="slow">
    <p:fade/>
  </p:transition>
</p:sldLayout>
</file>

<file path=ppt/slideLayouts/slideLayout23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36563" y="166688"/>
            <a:ext cx="8378825" cy="63150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37"/>
          <p:cNvSpPr>
            <a:spLocks noGrp="1" noChangeArrowheads="1"/>
          </p:cNvSpPr>
          <p:nvPr>
            <p:ph type="dt" sz="half" idx="10"/>
          </p:nvPr>
        </p:nvSpPr>
        <p:spPr/>
        <p:txBody>
          <a:bodyPr/>
          <a:lstStyle>
            <a:lvl1pPr>
              <a:defRPr/>
            </a:lvl1pPr>
          </a:lstStyle>
          <a:p>
            <a:pPr>
              <a:defRPr/>
            </a:pPr>
            <a:fld id="{D4DE0FDD-A7DE-4F96-A0B4-2BF069D4872C}" type="datetime1">
              <a:rPr lang="en-ZA" smtClean="0"/>
              <a:pPr>
                <a:defRPr/>
              </a:pPr>
              <a:t>2018/03/08</a:t>
            </a:fld>
            <a:endParaRPr lang="en-ZA" dirty="0"/>
          </a:p>
        </p:txBody>
      </p:sp>
      <p:sp>
        <p:nvSpPr>
          <p:cNvPr id="4" name="Rectangle 38"/>
          <p:cNvSpPr>
            <a:spLocks noGrp="1" noChangeArrowheads="1"/>
          </p:cNvSpPr>
          <p:nvPr>
            <p:ph type="ftr" sz="quarter" idx="11"/>
          </p:nvPr>
        </p:nvSpPr>
        <p:spPr>
          <a:xfrm>
            <a:off x="3132138" y="6453188"/>
            <a:ext cx="2879725" cy="268287"/>
          </a:xfrm>
          <a:prstGeom prst="rect">
            <a:avLst/>
          </a:prstGeom>
        </p:spPr>
        <p:txBody>
          <a:bodyPr/>
          <a:lstStyle>
            <a:lvl1pPr>
              <a:defRPr/>
            </a:lvl1pPr>
          </a:lstStyle>
          <a:p>
            <a:pPr>
              <a:defRPr/>
            </a:pPr>
            <a:endParaRPr lang="en-GB">
              <a:solidFill>
                <a:srgbClr val="003896"/>
              </a:solidFill>
            </a:endParaRPr>
          </a:p>
        </p:txBody>
      </p:sp>
      <p:sp>
        <p:nvSpPr>
          <p:cNvPr id="5" name="Rectangle 39"/>
          <p:cNvSpPr>
            <a:spLocks noGrp="1" noChangeArrowheads="1"/>
          </p:cNvSpPr>
          <p:nvPr>
            <p:ph type="sldNum" sz="quarter" idx="12"/>
          </p:nvPr>
        </p:nvSpPr>
        <p:spPr/>
        <p:txBody>
          <a:bodyPr/>
          <a:lstStyle>
            <a:lvl1pPr>
              <a:defRPr/>
            </a:lvl1pPr>
          </a:lstStyle>
          <a:p>
            <a:pPr>
              <a:defRPr/>
            </a:pPr>
            <a:fld id="{2E05C9A1-31C8-45BB-B9C3-5B296B7A2580}" type="slidenum">
              <a:rPr lang="en-ZA"/>
              <a:pPr>
                <a:defRPr/>
              </a:pPr>
              <a:t>‹#›</a:t>
            </a:fld>
            <a:endParaRPr lang="en-ZA" dirty="0"/>
          </a:p>
        </p:txBody>
      </p:sp>
    </p:spTree>
    <p:extLst>
      <p:ext uri="{BB962C8B-B14F-4D97-AF65-F5344CB8AC3E}">
        <p14:creationId xmlns:p14="http://schemas.microsoft.com/office/powerpoint/2010/main" xmlns="" val="3768475854"/>
      </p:ext>
    </p:extLst>
  </p:cSld>
  <p:clrMapOvr>
    <a:masterClrMapping/>
  </p:clrMapOvr>
  <p:transition spd="slow">
    <p:fade/>
  </p:transition>
</p:sldLayout>
</file>

<file path=ppt/slideLayouts/slideLayout234.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extLst/>
          </p:nvPr>
        </p:nvGraphicFramePr>
        <p:xfrm>
          <a:off x="1192" y="1593"/>
          <a:ext cx="1190" cy="1587"/>
        </p:xfrm>
        <a:graphic>
          <a:graphicData uri="http://schemas.openxmlformats.org/presentationml/2006/ole">
            <p:oleObj spid="_x0000_s101440" name="think-cell Slide" r:id="rId3" imgW="360" imgH="360" progId="">
              <p:embed/>
            </p:oleObj>
          </a:graphicData>
        </a:graphic>
      </p:graphicFrame>
      <p:sp>
        <p:nvSpPr>
          <p:cNvPr id="2" name="Title 1"/>
          <p:cNvSpPr>
            <a:spLocks noGrp="1"/>
          </p:cNvSpPr>
          <p:nvPr>
            <p:ph type="title" hasCustomPrompt="1"/>
          </p:nvPr>
        </p:nvSpPr>
        <p:spPr>
          <a:xfrm>
            <a:off x="287338" y="-3600"/>
            <a:ext cx="7307487" cy="777600"/>
          </a:xfrm>
        </p:spPr>
        <p:txBody>
          <a:bodyPr lIns="46800" tIns="0" rIns="46800" bIns="0" anchor="b" anchorCtr="0"/>
          <a:lstStyle>
            <a:lvl1pPr>
              <a:defRPr sz="2000" b="1">
                <a:latin typeface="Calibri" panose="020F0502020204030204" pitchFamily="34" charset="0"/>
              </a:defRPr>
            </a:lvl1pPr>
          </a:lstStyle>
          <a:p>
            <a:r>
              <a:rPr lang="en-US" dirty="0" smtClean="0"/>
              <a:t>Heading</a:t>
            </a:r>
            <a:endParaRPr lang="en-ZA" dirty="0"/>
          </a:p>
        </p:txBody>
      </p:sp>
      <p:sp>
        <p:nvSpPr>
          <p:cNvPr id="5" name="Slide Number Placeholder 4"/>
          <p:cNvSpPr>
            <a:spLocks noGrp="1"/>
          </p:cNvSpPr>
          <p:nvPr>
            <p:ph type="sldNum" sz="quarter" idx="12"/>
          </p:nvPr>
        </p:nvSpPr>
        <p:spPr>
          <a:xfrm>
            <a:off x="8486273" y="6385005"/>
            <a:ext cx="370389" cy="284085"/>
          </a:xfrm>
        </p:spPr>
        <p:txBody>
          <a:bodyPr/>
          <a:lstStyle>
            <a:lvl1pPr>
              <a:defRPr/>
            </a:lvl1pPr>
          </a:lstStyle>
          <a:p>
            <a:pPr>
              <a:defRPr/>
            </a:pPr>
            <a:fld id="{5F2A86A5-AE38-4C83-81DC-F055350B5AB5}" type="slidenum">
              <a:rPr lang="en-ZA" smtClean="0"/>
              <a:pPr>
                <a:defRPr/>
              </a:pPr>
              <a:t>‹#›</a:t>
            </a:fld>
            <a:endParaRPr lang="en-ZA" dirty="0"/>
          </a:p>
        </p:txBody>
      </p:sp>
      <p:sp>
        <p:nvSpPr>
          <p:cNvPr id="8" name="Text Placeholder 7"/>
          <p:cNvSpPr>
            <a:spLocks noGrp="1"/>
          </p:cNvSpPr>
          <p:nvPr>
            <p:ph type="body" sz="quarter" idx="13" hasCustomPrompt="1"/>
          </p:nvPr>
        </p:nvSpPr>
        <p:spPr>
          <a:xfrm>
            <a:off x="287338" y="1016002"/>
            <a:ext cx="8569326" cy="468313"/>
          </a:xfrm>
        </p:spPr>
        <p:txBody>
          <a:bodyPr lIns="46800" rIns="46800"/>
          <a:lstStyle>
            <a:lvl1pPr>
              <a:defRPr sz="1600" i="1" baseline="0"/>
            </a:lvl1pPr>
          </a:lstStyle>
          <a:p>
            <a:pPr lvl="0"/>
            <a:r>
              <a:rPr lang="en-US" dirty="0" smtClean="0"/>
              <a:t>Tagline</a:t>
            </a:r>
            <a:endParaRPr lang="en-ZA" dirty="0"/>
          </a:p>
        </p:txBody>
      </p:sp>
      <p:sp>
        <p:nvSpPr>
          <p:cNvPr id="14" name="Text Placeholder 13"/>
          <p:cNvSpPr>
            <a:spLocks noGrp="1"/>
          </p:cNvSpPr>
          <p:nvPr>
            <p:ph type="body" sz="quarter" idx="15" hasCustomPrompt="1"/>
          </p:nvPr>
        </p:nvSpPr>
        <p:spPr>
          <a:xfrm>
            <a:off x="287338" y="1592263"/>
            <a:ext cx="8569325" cy="4645025"/>
          </a:xfrm>
        </p:spPr>
        <p:txBody>
          <a:bodyPr/>
          <a:lstStyle>
            <a:lvl1pPr>
              <a:defRPr sz="1200" baseline="0">
                <a:solidFill>
                  <a:srgbClr val="000000"/>
                </a:solidFill>
                <a:latin typeface="Calibri" panose="020F0502020204030204" pitchFamily="34" charset="0"/>
              </a:defRPr>
            </a:lvl1pPr>
            <a:lvl2pPr>
              <a:defRPr sz="1200">
                <a:solidFill>
                  <a:srgbClr val="000000"/>
                </a:solidFill>
                <a:latin typeface="Calibri" panose="020F0502020204030204" pitchFamily="34" charset="0"/>
              </a:defRPr>
            </a:lvl2pPr>
            <a:lvl3pPr>
              <a:defRPr sz="1200">
                <a:solidFill>
                  <a:srgbClr val="000000"/>
                </a:solidFill>
                <a:latin typeface="Calibri" panose="020F0502020204030204" pitchFamily="34" charset="0"/>
              </a:defRPr>
            </a:lvl3pPr>
            <a:lvl4pPr>
              <a:defRPr sz="1200">
                <a:solidFill>
                  <a:srgbClr val="000000"/>
                </a:solidFill>
                <a:latin typeface="Calibri" panose="020F0502020204030204" pitchFamily="34" charset="0"/>
              </a:defRPr>
            </a:lvl4pPr>
            <a:lvl5pPr>
              <a:defRPr sz="1200">
                <a:solidFill>
                  <a:srgbClr val="000000"/>
                </a:solidFill>
                <a:latin typeface="Calibri" panose="020F0502020204030204" pitchFamily="34" charset="0"/>
              </a:defRPr>
            </a:lvl5pPr>
          </a:lstStyle>
          <a:p>
            <a:pPr lvl="0"/>
            <a:r>
              <a:rPr lang="en-US" dirty="0" smtClean="0"/>
              <a:t>Click to Edit</a:t>
            </a:r>
            <a:endParaRPr lang="en-ZA" dirty="0"/>
          </a:p>
        </p:txBody>
      </p:sp>
      <p:sp>
        <p:nvSpPr>
          <p:cNvPr id="16" name="Text Placeholder 15"/>
          <p:cNvSpPr>
            <a:spLocks noGrp="1"/>
          </p:cNvSpPr>
          <p:nvPr>
            <p:ph type="body" sz="quarter" idx="16" hasCustomPrompt="1"/>
          </p:nvPr>
        </p:nvSpPr>
        <p:spPr>
          <a:xfrm>
            <a:off x="287338" y="6368963"/>
            <a:ext cx="8070599" cy="300127"/>
          </a:xfrm>
        </p:spPr>
        <p:txBody>
          <a:bodyPr lIns="46800" rIns="46800"/>
          <a:lstStyle>
            <a:lvl1pPr>
              <a:lnSpc>
                <a:spcPct val="100000"/>
              </a:lnSpc>
              <a:spcBef>
                <a:spcPts val="0"/>
              </a:spcBef>
              <a:defRPr sz="800" baseline="0">
                <a:solidFill>
                  <a:srgbClr val="000000"/>
                </a:solidFill>
              </a:defRPr>
            </a:lvl1pPr>
          </a:lstStyle>
          <a:p>
            <a:pPr lvl="0"/>
            <a:r>
              <a:rPr lang="en-ZA" dirty="0" smtClean="0"/>
              <a:t>Source:</a:t>
            </a:r>
          </a:p>
        </p:txBody>
      </p:sp>
    </p:spTree>
    <p:extLst>
      <p:ext uri="{BB962C8B-B14F-4D97-AF65-F5344CB8AC3E}">
        <p14:creationId xmlns:p14="http://schemas.microsoft.com/office/powerpoint/2010/main" xmlns="" val="189898011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Layout>
</file>

<file path=ppt/slideLayouts/slideLayout235.xml><?xml version="1.0" encoding="utf-8"?>
<p:sldLayout xmlns:a="http://schemas.openxmlformats.org/drawingml/2006/main" xmlns:r="http://schemas.openxmlformats.org/officeDocument/2006/relationships" xmlns:p="http://schemas.openxmlformats.org/presentationml/2006/main" showMasterSp="0" preserve="1">
  <p:cSld name="Title Slide">
    <p:bg bwMode="auto">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p:cNvGraphicFramePr>
          <p:nvPr>
            <p:extLst>
              <p:ext uri="{D42A27DB-BD31-4B8C-83A1-F6EECF244321}">
                <p14:modId xmlns:p14="http://schemas.microsoft.com/office/powerpoint/2010/main" xmlns="" val="1710140486"/>
              </p:ext>
            </p:extLst>
          </p:nvPr>
        </p:nvGraphicFramePr>
        <p:xfrm>
          <a:off x="14" y="183"/>
          <a:ext cx="158750" cy="170089"/>
        </p:xfrm>
        <a:graphic>
          <a:graphicData uri="http://schemas.openxmlformats.org/presentationml/2006/ole">
            <p:oleObj spid="_x0000_s103488" name="think-cell Slide" r:id="rId3" imgW="360" imgH="360" progId="">
              <p:embed/>
            </p:oleObj>
          </a:graphicData>
        </a:graphic>
      </p:graphicFrame>
      <p:grpSp>
        <p:nvGrpSpPr>
          <p:cNvPr id="8" name="Title Elements" hidden="1"/>
          <p:cNvGrpSpPr>
            <a:grpSpLocks/>
          </p:cNvGrpSpPr>
          <p:nvPr/>
        </p:nvGrpSpPr>
        <p:grpSpPr bwMode="auto">
          <a:xfrm>
            <a:off x="3439210" y="5202632"/>
            <a:ext cx="4616429" cy="500501"/>
            <a:chOff x="1663" y="3104"/>
            <a:chExt cx="3109" cy="309"/>
          </a:xfrm>
        </p:grpSpPr>
        <p:sp>
          <p:nvSpPr>
            <p:cNvPr id="9" name="Document type"/>
            <p:cNvSpPr txBox="1">
              <a:spLocks noChangeArrowheads="1"/>
            </p:cNvSpPr>
            <p:nvPr/>
          </p:nvSpPr>
          <p:spPr bwMode="auto">
            <a:xfrm>
              <a:off x="1663" y="3104"/>
              <a:ext cx="3109" cy="1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defTabSz="900642" eaLnBrk="1" hangingPunct="1">
                <a:defRPr/>
              </a:pPr>
              <a:r>
                <a:rPr lang="en-US" sz="1428" dirty="0">
                  <a:solidFill>
                    <a:srgbClr val="003896"/>
                  </a:solidFill>
                  <a:latin typeface="Arial"/>
                </a:rPr>
                <a:t>Document type</a:t>
              </a:r>
            </a:p>
          </p:txBody>
        </p:sp>
        <p:sp>
          <p:nvSpPr>
            <p:cNvPr id="10" name="Date"/>
            <p:cNvSpPr txBox="1">
              <a:spLocks noChangeArrowheads="1"/>
            </p:cNvSpPr>
            <p:nvPr/>
          </p:nvSpPr>
          <p:spPr bwMode="auto">
            <a:xfrm>
              <a:off x="1663" y="3275"/>
              <a:ext cx="3109" cy="1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defTabSz="900642" eaLnBrk="1" hangingPunct="1">
                <a:defRPr/>
              </a:pPr>
              <a:r>
                <a:rPr lang="en-US" sz="1428" dirty="0">
                  <a:solidFill>
                    <a:srgbClr val="003896"/>
                  </a:solidFill>
                  <a:latin typeface="Arial"/>
                </a:rPr>
                <a:t>Date</a:t>
              </a:r>
            </a:p>
          </p:txBody>
        </p:sp>
      </p:grpSp>
      <p:sp>
        <p:nvSpPr>
          <p:cNvPr id="13314" name="Rectangle 1026"/>
          <p:cNvSpPr>
            <a:spLocks noGrp="1" noChangeArrowheads="1"/>
          </p:cNvSpPr>
          <p:nvPr>
            <p:ph type="ctrTitle"/>
          </p:nvPr>
        </p:nvSpPr>
        <p:spPr bwMode="auto">
          <a:xfrm>
            <a:off x="3439210" y="2497774"/>
            <a:ext cx="5202247" cy="492443"/>
          </a:xfrm>
          <a:prstGeom prst="rect">
            <a:avLst/>
          </a:prstGeom>
        </p:spPr>
        <p:txBody>
          <a:bodyPr wrap="square" anchor="t" anchorCtr="0">
            <a:spAutoFit/>
          </a:bodyPr>
          <a:lstStyle>
            <a:lvl1pPr>
              <a:defRPr sz="3163" b="0" baseline="0">
                <a:solidFill>
                  <a:schemeClr val="tx1"/>
                </a:solidFill>
                <a:latin typeface="+mj-lt"/>
                <a:ea typeface="Arial Unicode MS" pitchFamily="34" charset="-128"/>
                <a:cs typeface="Arial Unicode MS" pitchFamily="34" charset="-128"/>
              </a:defRPr>
            </a:lvl1pPr>
          </a:lstStyle>
          <a:p>
            <a:pPr lvl="0"/>
            <a:r>
              <a:rPr lang="en-US" noProof="0"/>
              <a:t>Click to edit Master title style</a:t>
            </a:r>
            <a:endParaRPr lang="en-US" noProof="0" dirty="0"/>
          </a:p>
        </p:txBody>
      </p:sp>
      <p:sp>
        <p:nvSpPr>
          <p:cNvPr id="13315" name="Rectangle 1027"/>
          <p:cNvSpPr>
            <a:spLocks noGrp="1" noChangeArrowheads="1"/>
          </p:cNvSpPr>
          <p:nvPr>
            <p:ph type="subTitle" idx="1"/>
          </p:nvPr>
        </p:nvSpPr>
        <p:spPr bwMode="auto">
          <a:xfrm>
            <a:off x="3439210" y="3950855"/>
            <a:ext cx="5202247" cy="285799"/>
          </a:xfrm>
        </p:spPr>
        <p:txBody>
          <a:bodyPr wrap="square">
            <a:spAutoFit/>
          </a:bodyPr>
          <a:lstStyle>
            <a:lvl1pPr>
              <a:defRPr sz="1837" baseline="0">
                <a:solidFill>
                  <a:schemeClr val="tx1"/>
                </a:solidFill>
                <a:latin typeface="+mj-lt"/>
                <a:ea typeface="Arial Unicode MS" pitchFamily="34" charset="-128"/>
                <a:cs typeface="Arial Unicode MS" pitchFamily="34" charset="-128"/>
              </a:defRPr>
            </a:lvl1pPr>
          </a:lstStyle>
          <a:p>
            <a:pPr lvl="0"/>
            <a:r>
              <a:rPr lang="en-US" noProof="0"/>
              <a:t>Click to edit Master subtitle style</a:t>
            </a:r>
            <a:endParaRPr lang="en-US" noProof="0" dirty="0"/>
          </a:p>
        </p:txBody>
      </p:sp>
      <p:pic>
        <p:nvPicPr>
          <p:cNvPr id="815160" name="Picture 56"/>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ltGray">
          <a:xfrm>
            <a:off x="3657483" y="60398"/>
            <a:ext cx="1461096" cy="3854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15326" name="Picture 23" descr="dd"/>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ltGray">
          <a:xfrm>
            <a:off x="0" y="1"/>
            <a:ext cx="1825733" cy="6857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15276" name="Rectangle 91"/>
          <p:cNvSpPr>
            <a:spLocks noChangeArrowheads="1"/>
          </p:cNvSpPr>
          <p:nvPr/>
        </p:nvSpPr>
        <p:spPr bwMode="auto">
          <a:xfrm>
            <a:off x="0" y="1"/>
            <a:ext cx="9149304" cy="6857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91537" tIns="45776" rIns="91537" bIns="45776" numCol="1" anchor="ctr" anchorCtr="0" compatLnSpc="1">
            <a:prstTxWarp prst="textNoShape">
              <a:avLst/>
            </a:prstTxWarp>
          </a:bodyPr>
          <a:lstStyle/>
          <a:p>
            <a:pPr algn="ctr" defTabSz="915416" eaLnBrk="0" hangingPunct="0"/>
            <a:endParaRPr lang="en-US" sz="1837" dirty="0">
              <a:solidFill>
                <a:srgbClr val="003896"/>
              </a:solidFill>
              <a:latin typeface="Arial"/>
              <a:cs typeface="Arial" pitchFamily="34" charset="0"/>
            </a:endParaRPr>
          </a:p>
        </p:txBody>
      </p:sp>
      <p:pic>
        <p:nvPicPr>
          <p:cNvPr id="815328" name="Picture 161" descr="logo small"/>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6495030" y="517709"/>
            <a:ext cx="2146427" cy="544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815110" name="Group 155"/>
          <p:cNvGrpSpPr>
            <a:grpSpLocks/>
          </p:cNvGrpSpPr>
          <p:nvPr/>
        </p:nvGrpSpPr>
        <p:grpSpPr bwMode="ltGray">
          <a:xfrm>
            <a:off x="262418" y="1226172"/>
            <a:ext cx="2533431" cy="2494407"/>
            <a:chOff x="162" y="757"/>
            <a:chExt cx="1564" cy="1540"/>
          </a:xfrm>
        </p:grpSpPr>
        <p:sp>
          <p:nvSpPr>
            <p:cNvPr id="815111" name="Oval 101"/>
            <p:cNvSpPr>
              <a:spLocks noChangeArrowheads="1"/>
            </p:cNvSpPr>
            <p:nvPr/>
          </p:nvSpPr>
          <p:spPr bwMode="ltGray">
            <a:xfrm>
              <a:off x="232" y="819"/>
              <a:ext cx="1448" cy="1447"/>
            </a:xfrm>
            <a:prstGeom prst="ellipse">
              <a:avLst/>
            </a:prstGeom>
            <a:solidFill>
              <a:srgbClr val="83725B"/>
            </a:solidFill>
            <a:ln w="9525">
              <a:solidFill>
                <a:srgbClr val="83725B"/>
              </a:solidFill>
              <a:round/>
              <a:headEnd/>
              <a:tailEnd/>
            </a:ln>
          </p:spPr>
          <p:txBody>
            <a:bodyPr vert="horz" wrap="square" lIns="91440" tIns="45720" rIns="91440" bIns="45720" numCol="1" anchor="t" anchorCtr="0" compatLnSpc="1">
              <a:prstTxWarp prst="textNoShape">
                <a:avLst/>
              </a:prstTxWarp>
            </a:bodyPr>
            <a:lstStyle/>
            <a:p>
              <a:pPr defTabSz="915416" eaLnBrk="0" hangingPunct="0"/>
              <a:endParaRPr lang="en-US" sz="1837" dirty="0">
                <a:solidFill>
                  <a:srgbClr val="003896"/>
                </a:solidFill>
                <a:latin typeface="Arial"/>
                <a:cs typeface="Arial" pitchFamily="34" charset="0"/>
              </a:endParaRPr>
            </a:p>
          </p:txBody>
        </p:sp>
        <p:sp>
          <p:nvSpPr>
            <p:cNvPr id="815112" name="Oval 103"/>
            <p:cNvSpPr>
              <a:spLocks noChangeArrowheads="1"/>
            </p:cNvSpPr>
            <p:nvPr/>
          </p:nvSpPr>
          <p:spPr bwMode="ltGray">
            <a:xfrm>
              <a:off x="217" y="772"/>
              <a:ext cx="1486"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15416" eaLnBrk="0" hangingPunct="0"/>
              <a:endParaRPr lang="en-US" sz="1837" dirty="0">
                <a:solidFill>
                  <a:srgbClr val="003896"/>
                </a:solidFill>
                <a:latin typeface="Arial"/>
                <a:cs typeface="Arial" pitchFamily="34" charset="0"/>
              </a:endParaRPr>
            </a:p>
          </p:txBody>
        </p:sp>
        <p:sp>
          <p:nvSpPr>
            <p:cNvPr id="815113" name="Oval 104"/>
            <p:cNvSpPr>
              <a:spLocks noChangeArrowheads="1"/>
            </p:cNvSpPr>
            <p:nvPr/>
          </p:nvSpPr>
          <p:spPr bwMode="ltGray">
            <a:xfrm>
              <a:off x="162" y="772"/>
              <a:ext cx="1487"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15416" eaLnBrk="0" hangingPunct="0"/>
              <a:endParaRPr lang="en-US" sz="1837" dirty="0">
                <a:solidFill>
                  <a:srgbClr val="003896"/>
                </a:solidFill>
                <a:latin typeface="Arial"/>
                <a:cs typeface="Arial" pitchFamily="34" charset="0"/>
              </a:endParaRPr>
            </a:p>
          </p:txBody>
        </p:sp>
        <p:sp>
          <p:nvSpPr>
            <p:cNvPr id="815114" name="Oval 105"/>
            <p:cNvSpPr>
              <a:spLocks noChangeArrowheads="1"/>
            </p:cNvSpPr>
            <p:nvPr/>
          </p:nvSpPr>
          <p:spPr bwMode="ltGray">
            <a:xfrm>
              <a:off x="240" y="803"/>
              <a:ext cx="1486"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15416" eaLnBrk="0" hangingPunct="0"/>
              <a:endParaRPr lang="en-US" sz="1837" dirty="0">
                <a:solidFill>
                  <a:srgbClr val="003896"/>
                </a:solidFill>
                <a:latin typeface="Arial"/>
                <a:cs typeface="Arial" pitchFamily="34" charset="0"/>
              </a:endParaRPr>
            </a:p>
          </p:txBody>
        </p:sp>
        <p:sp>
          <p:nvSpPr>
            <p:cNvPr id="815115" name="Oval 106"/>
            <p:cNvSpPr>
              <a:spLocks noChangeArrowheads="1"/>
            </p:cNvSpPr>
            <p:nvPr/>
          </p:nvSpPr>
          <p:spPr bwMode="ltGray">
            <a:xfrm>
              <a:off x="194"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15416" eaLnBrk="0" hangingPunct="0"/>
              <a:endParaRPr lang="en-US" sz="1837" dirty="0">
                <a:solidFill>
                  <a:srgbClr val="003896"/>
                </a:solidFill>
                <a:latin typeface="Arial"/>
                <a:cs typeface="Arial" pitchFamily="34" charset="0"/>
              </a:endParaRPr>
            </a:p>
          </p:txBody>
        </p:sp>
      </p:grpSp>
      <p:sp>
        <p:nvSpPr>
          <p:cNvPr id="815116" name="Oval 102"/>
          <p:cNvSpPr>
            <a:spLocks noChangeArrowheads="1"/>
          </p:cNvSpPr>
          <p:nvPr/>
        </p:nvSpPr>
        <p:spPr bwMode="ltGray">
          <a:xfrm>
            <a:off x="445640" y="1389741"/>
            <a:ext cx="2206223" cy="2217431"/>
          </a:xfrm>
          <a:prstGeom prst="ellipse">
            <a:avLst/>
          </a:prstGeom>
          <a:blipFill dpi="0" rotWithShape="1">
            <a:blip r:embed="rId7" cstate="print">
              <a:extLst>
                <a:ext uri="{28A0092B-C50C-407E-A947-70E740481C1C}">
                  <a14:useLocalDpi xmlns:a14="http://schemas.microsoft.com/office/drawing/2010/main" xmlns="" val="0"/>
                </a:ext>
              </a:extLst>
            </a:blip>
            <a:srcRect/>
            <a:stretch>
              <a:fillRect t="-166" b="-166"/>
            </a:stretch>
          </a:blipFill>
          <a:ln>
            <a:noFill/>
          </a:ln>
        </p:spPr>
        <p:txBody>
          <a:bodyPr vert="horz" wrap="square" lIns="91537" tIns="45776" rIns="91537" bIns="45776" numCol="1" anchor="ctr" anchorCtr="0" compatLnSpc="1">
            <a:prstTxWarp prst="textNoShape">
              <a:avLst/>
            </a:prstTxWarp>
          </a:bodyPr>
          <a:lstStyle/>
          <a:p>
            <a:pPr algn="ctr" defTabSz="915416" eaLnBrk="0" hangingPunct="0"/>
            <a:endParaRPr lang="en-US" sz="1837" dirty="0">
              <a:solidFill>
                <a:srgbClr val="003896"/>
              </a:solidFill>
              <a:latin typeface="Arial"/>
              <a:cs typeface="Arial" pitchFamily="34" charset="0"/>
            </a:endParaRPr>
          </a:p>
        </p:txBody>
      </p:sp>
      <p:grpSp>
        <p:nvGrpSpPr>
          <p:cNvPr id="815117" name="Group 156"/>
          <p:cNvGrpSpPr>
            <a:grpSpLocks/>
          </p:cNvGrpSpPr>
          <p:nvPr/>
        </p:nvGrpSpPr>
        <p:grpSpPr bwMode="ltGray">
          <a:xfrm>
            <a:off x="174957" y="1226147"/>
            <a:ext cx="2697035" cy="2544619"/>
            <a:chOff x="108" y="757"/>
            <a:chExt cx="1665" cy="1571"/>
          </a:xfrm>
        </p:grpSpPr>
        <p:sp>
          <p:nvSpPr>
            <p:cNvPr id="815118" name="Oval 107"/>
            <p:cNvSpPr>
              <a:spLocks noChangeArrowheads="1"/>
            </p:cNvSpPr>
            <p:nvPr/>
          </p:nvSpPr>
          <p:spPr bwMode="ltGray">
            <a:xfrm>
              <a:off x="279"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15416" eaLnBrk="0" hangingPunct="0"/>
              <a:endParaRPr lang="en-US" sz="1837" dirty="0">
                <a:solidFill>
                  <a:srgbClr val="003896"/>
                </a:solidFill>
                <a:latin typeface="Arial"/>
                <a:cs typeface="Arial" pitchFamily="34" charset="0"/>
              </a:endParaRPr>
            </a:p>
          </p:txBody>
        </p:sp>
        <p:sp>
          <p:nvSpPr>
            <p:cNvPr id="815119" name="Oval 108"/>
            <p:cNvSpPr>
              <a:spLocks noChangeArrowheads="1"/>
            </p:cNvSpPr>
            <p:nvPr/>
          </p:nvSpPr>
          <p:spPr bwMode="ltGray">
            <a:xfrm>
              <a:off x="108"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15416" eaLnBrk="0" hangingPunct="0"/>
              <a:endParaRPr lang="en-US" sz="1837" dirty="0">
                <a:solidFill>
                  <a:srgbClr val="003896"/>
                </a:solidFill>
                <a:latin typeface="Arial"/>
                <a:cs typeface="Arial" pitchFamily="34" charset="0"/>
              </a:endParaRPr>
            </a:p>
          </p:txBody>
        </p:sp>
        <p:sp>
          <p:nvSpPr>
            <p:cNvPr id="815120" name="Oval 109"/>
            <p:cNvSpPr>
              <a:spLocks noChangeArrowheads="1"/>
            </p:cNvSpPr>
            <p:nvPr/>
          </p:nvSpPr>
          <p:spPr bwMode="ltGray">
            <a:xfrm>
              <a:off x="287"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15416" eaLnBrk="0" hangingPunct="0"/>
              <a:endParaRPr lang="en-US" sz="1837" dirty="0">
                <a:solidFill>
                  <a:srgbClr val="003896"/>
                </a:solidFill>
                <a:latin typeface="Arial"/>
                <a:cs typeface="Arial" pitchFamily="34" charset="0"/>
              </a:endParaRPr>
            </a:p>
          </p:txBody>
        </p:sp>
      </p:grpSp>
      <p:grpSp>
        <p:nvGrpSpPr>
          <p:cNvPr id="815121" name="Group 146"/>
          <p:cNvGrpSpPr>
            <a:grpSpLocks/>
          </p:cNvGrpSpPr>
          <p:nvPr/>
        </p:nvGrpSpPr>
        <p:grpSpPr bwMode="ltGray">
          <a:xfrm>
            <a:off x="931434" y="633504"/>
            <a:ext cx="1310450" cy="1286077"/>
            <a:chOff x="575" y="391"/>
            <a:chExt cx="809" cy="794"/>
          </a:xfrm>
        </p:grpSpPr>
        <p:sp>
          <p:nvSpPr>
            <p:cNvPr id="815122" name="Oval 147"/>
            <p:cNvSpPr>
              <a:spLocks noChangeArrowheads="1"/>
            </p:cNvSpPr>
            <p:nvPr/>
          </p:nvSpPr>
          <p:spPr bwMode="ltGray">
            <a:xfrm>
              <a:off x="614" y="422"/>
              <a:ext cx="739" cy="747"/>
            </a:xfrm>
            <a:prstGeom prst="ellipse">
              <a:avLst/>
            </a:prstGeom>
            <a:solidFill>
              <a:srgbClr val="83725B"/>
            </a:solidFill>
            <a:ln w="9525">
              <a:solidFill>
                <a:srgbClr val="83725B"/>
              </a:solidFill>
              <a:miter lim="800000"/>
              <a:headEnd/>
              <a:tailEnd/>
            </a:ln>
          </p:spPr>
          <p:txBody>
            <a:bodyPr vert="horz" wrap="square" lIns="91440" tIns="45720" rIns="91440" bIns="45720" numCol="1" anchor="t" anchorCtr="0" compatLnSpc="1">
              <a:prstTxWarp prst="textNoShape">
                <a:avLst/>
              </a:prstTxWarp>
            </a:bodyPr>
            <a:lstStyle/>
            <a:p>
              <a:pPr defTabSz="915416" eaLnBrk="0" hangingPunct="0"/>
              <a:endParaRPr lang="en-US" sz="1837" dirty="0">
                <a:solidFill>
                  <a:srgbClr val="003896"/>
                </a:solidFill>
                <a:latin typeface="Arial"/>
                <a:cs typeface="Arial" pitchFamily="34" charset="0"/>
              </a:endParaRPr>
            </a:p>
          </p:txBody>
        </p:sp>
        <p:sp>
          <p:nvSpPr>
            <p:cNvPr id="815123" name="Oval 148"/>
            <p:cNvSpPr>
              <a:spLocks noChangeArrowheads="1"/>
            </p:cNvSpPr>
            <p:nvPr/>
          </p:nvSpPr>
          <p:spPr bwMode="ltGray">
            <a:xfrm>
              <a:off x="629" y="445"/>
              <a:ext cx="708" cy="708"/>
            </a:xfrm>
            <a:prstGeom prst="ellipse">
              <a:avLst/>
            </a:prstGeom>
            <a:solidFill>
              <a:srgbClr val="8C7F6D"/>
            </a:solidFill>
            <a:ln w="9525">
              <a:solidFill>
                <a:srgbClr val="83725B"/>
              </a:solidFill>
              <a:miter lim="800000"/>
              <a:headEnd/>
              <a:tailEnd/>
            </a:ln>
          </p:spPr>
          <p:txBody>
            <a:bodyPr vert="horz" wrap="square" lIns="91440" tIns="45720" rIns="91440" bIns="45720" numCol="1" anchor="t" anchorCtr="0" compatLnSpc="1">
              <a:prstTxWarp prst="textNoShape">
                <a:avLst/>
              </a:prstTxWarp>
            </a:bodyPr>
            <a:lstStyle/>
            <a:p>
              <a:pPr defTabSz="915416" eaLnBrk="0" hangingPunct="0"/>
              <a:endParaRPr lang="en-US" sz="1837" dirty="0">
                <a:solidFill>
                  <a:srgbClr val="003896"/>
                </a:solidFill>
                <a:latin typeface="Arial"/>
                <a:cs typeface="Arial" pitchFamily="34" charset="0"/>
              </a:endParaRPr>
            </a:p>
          </p:txBody>
        </p:sp>
        <p:sp>
          <p:nvSpPr>
            <p:cNvPr id="815124" name="Oval 149"/>
            <p:cNvSpPr>
              <a:spLocks noChangeArrowheads="1"/>
            </p:cNvSpPr>
            <p:nvPr/>
          </p:nvSpPr>
          <p:spPr bwMode="ltGray">
            <a:xfrm>
              <a:off x="598" y="399"/>
              <a:ext cx="770" cy="770"/>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15416" eaLnBrk="0" hangingPunct="0"/>
              <a:endParaRPr lang="en-US" sz="1837" dirty="0">
                <a:solidFill>
                  <a:srgbClr val="003896"/>
                </a:solidFill>
                <a:latin typeface="Arial"/>
                <a:cs typeface="Arial" pitchFamily="34" charset="0"/>
              </a:endParaRPr>
            </a:p>
          </p:txBody>
        </p:sp>
        <p:sp>
          <p:nvSpPr>
            <p:cNvPr id="815125" name="Oval 150"/>
            <p:cNvSpPr>
              <a:spLocks noChangeArrowheads="1"/>
            </p:cNvSpPr>
            <p:nvPr/>
          </p:nvSpPr>
          <p:spPr bwMode="ltGray">
            <a:xfrm>
              <a:off x="575" y="399"/>
              <a:ext cx="762" cy="770"/>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15416" eaLnBrk="0" hangingPunct="0"/>
              <a:endParaRPr lang="en-US" sz="1837" dirty="0">
                <a:solidFill>
                  <a:srgbClr val="003896"/>
                </a:solidFill>
                <a:latin typeface="Arial"/>
                <a:cs typeface="Arial" pitchFamily="34" charset="0"/>
              </a:endParaRPr>
            </a:p>
          </p:txBody>
        </p:sp>
        <p:sp>
          <p:nvSpPr>
            <p:cNvPr id="815127" name="Oval 151"/>
            <p:cNvSpPr>
              <a:spLocks noChangeArrowheads="1"/>
            </p:cNvSpPr>
            <p:nvPr/>
          </p:nvSpPr>
          <p:spPr bwMode="ltGray">
            <a:xfrm>
              <a:off x="614" y="414"/>
              <a:ext cx="770" cy="771"/>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15416" eaLnBrk="0" hangingPunct="0"/>
              <a:endParaRPr lang="en-US" sz="1837" dirty="0">
                <a:solidFill>
                  <a:srgbClr val="003896"/>
                </a:solidFill>
                <a:latin typeface="Arial"/>
                <a:cs typeface="Arial" pitchFamily="34" charset="0"/>
              </a:endParaRPr>
            </a:p>
          </p:txBody>
        </p:sp>
        <p:sp>
          <p:nvSpPr>
            <p:cNvPr id="815128" name="Oval 152"/>
            <p:cNvSpPr>
              <a:spLocks noChangeArrowheads="1"/>
            </p:cNvSpPr>
            <p:nvPr/>
          </p:nvSpPr>
          <p:spPr bwMode="ltGray">
            <a:xfrm>
              <a:off x="590" y="391"/>
              <a:ext cx="763" cy="770"/>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15416" eaLnBrk="0" hangingPunct="0"/>
              <a:endParaRPr lang="en-US" sz="1837" dirty="0">
                <a:solidFill>
                  <a:srgbClr val="003896"/>
                </a:solidFill>
                <a:latin typeface="Arial"/>
                <a:cs typeface="Arial" pitchFamily="34" charset="0"/>
              </a:endParaRPr>
            </a:p>
          </p:txBody>
        </p:sp>
        <p:sp>
          <p:nvSpPr>
            <p:cNvPr id="815129" name="Oval 153"/>
            <p:cNvSpPr>
              <a:spLocks noChangeArrowheads="1"/>
            </p:cNvSpPr>
            <p:nvPr/>
          </p:nvSpPr>
          <p:spPr bwMode="ltGray">
            <a:xfrm>
              <a:off x="629" y="445"/>
              <a:ext cx="708" cy="708"/>
            </a:xfrm>
            <a:prstGeom prst="ellipse">
              <a:avLst/>
            </a:prstGeom>
            <a:solidFill>
              <a:srgbClr val="83725B"/>
            </a:solidFill>
            <a:ln w="9525">
              <a:solidFill>
                <a:srgbClr val="83725B"/>
              </a:solidFill>
              <a:miter lim="800000"/>
              <a:headEnd/>
              <a:tailEnd/>
            </a:ln>
          </p:spPr>
          <p:txBody>
            <a:bodyPr vert="horz" wrap="square" lIns="91440" tIns="45720" rIns="91440" bIns="45720" numCol="1" anchor="t" anchorCtr="0" compatLnSpc="1">
              <a:prstTxWarp prst="textNoShape">
                <a:avLst/>
              </a:prstTxWarp>
            </a:bodyPr>
            <a:lstStyle/>
            <a:p>
              <a:pPr defTabSz="915416" eaLnBrk="0" hangingPunct="0"/>
              <a:endParaRPr lang="en-US" sz="1837" dirty="0">
                <a:solidFill>
                  <a:srgbClr val="003896"/>
                </a:solidFill>
                <a:latin typeface="Arial"/>
                <a:cs typeface="Arial" pitchFamily="34" charset="0"/>
              </a:endParaRPr>
            </a:p>
          </p:txBody>
        </p:sp>
        <p:sp>
          <p:nvSpPr>
            <p:cNvPr id="815130" name="Oval 154"/>
            <p:cNvSpPr>
              <a:spLocks noChangeArrowheads="1"/>
            </p:cNvSpPr>
            <p:nvPr/>
          </p:nvSpPr>
          <p:spPr bwMode="ltGray">
            <a:xfrm>
              <a:off x="637" y="445"/>
              <a:ext cx="693" cy="693"/>
            </a:xfrm>
            <a:prstGeom prst="ellipse">
              <a:avLst/>
            </a:prstGeom>
            <a:noFill/>
            <a:ln w="0">
              <a:solidFill>
                <a:srgbClr val="83725B"/>
              </a:solidFill>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15416" eaLnBrk="0" hangingPunct="0"/>
              <a:endParaRPr lang="en-US" sz="1837" dirty="0">
                <a:solidFill>
                  <a:srgbClr val="003896"/>
                </a:solidFill>
                <a:latin typeface="Arial"/>
                <a:cs typeface="Arial" pitchFamily="34" charset="0"/>
              </a:endParaRPr>
            </a:p>
          </p:txBody>
        </p:sp>
      </p:grpSp>
      <p:sp>
        <p:nvSpPr>
          <p:cNvPr id="815131" name="Oval 118"/>
          <p:cNvSpPr>
            <a:spLocks noChangeArrowheads="1"/>
          </p:cNvSpPr>
          <p:nvPr/>
        </p:nvSpPr>
        <p:spPr bwMode="ltGray">
          <a:xfrm>
            <a:off x="1025360" y="720970"/>
            <a:ext cx="1133888" cy="1135441"/>
          </a:xfrm>
          <a:prstGeom prst="ellipse">
            <a:avLst/>
          </a:prstGeom>
          <a:blipFill dpi="0" rotWithShape="1">
            <a:blip r:embed="rId8" cstate="print"/>
            <a:srcRect/>
            <a:stretch>
              <a:fillRect/>
            </a:stretch>
          </a:bli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537" tIns="45776" rIns="91537" bIns="45776" numCol="1" anchor="ctr" anchorCtr="0" compatLnSpc="1">
            <a:prstTxWarp prst="textNoShape">
              <a:avLst/>
            </a:prstTxWarp>
          </a:bodyPr>
          <a:lstStyle/>
          <a:p>
            <a:pPr algn="ctr" defTabSz="915416" eaLnBrk="0" hangingPunct="0"/>
            <a:endParaRPr lang="en-US" sz="1837" dirty="0">
              <a:solidFill>
                <a:srgbClr val="003896"/>
              </a:solidFill>
              <a:latin typeface="Arial"/>
              <a:cs typeface="Arial" pitchFamily="34" charset="0"/>
            </a:endParaRPr>
          </a:p>
        </p:txBody>
      </p:sp>
      <p:grpSp>
        <p:nvGrpSpPr>
          <p:cNvPr id="815132" name="Group 145"/>
          <p:cNvGrpSpPr>
            <a:grpSpLocks/>
          </p:cNvGrpSpPr>
          <p:nvPr/>
        </p:nvGrpSpPr>
        <p:grpSpPr bwMode="ltGray">
          <a:xfrm>
            <a:off x="881376" y="633504"/>
            <a:ext cx="1397923" cy="1310373"/>
            <a:chOff x="544" y="391"/>
            <a:chExt cx="863" cy="809"/>
          </a:xfrm>
        </p:grpSpPr>
        <p:sp>
          <p:nvSpPr>
            <p:cNvPr id="815133" name="Oval 119"/>
            <p:cNvSpPr>
              <a:spLocks noChangeArrowheads="1"/>
            </p:cNvSpPr>
            <p:nvPr/>
          </p:nvSpPr>
          <p:spPr bwMode="ltGray">
            <a:xfrm>
              <a:off x="637" y="391"/>
              <a:ext cx="770" cy="770"/>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15416" eaLnBrk="0" hangingPunct="0"/>
              <a:endParaRPr lang="en-US" sz="1837" dirty="0">
                <a:solidFill>
                  <a:srgbClr val="003896"/>
                </a:solidFill>
                <a:latin typeface="Arial"/>
                <a:cs typeface="Arial" pitchFamily="34" charset="0"/>
              </a:endParaRPr>
            </a:p>
          </p:txBody>
        </p:sp>
        <p:sp>
          <p:nvSpPr>
            <p:cNvPr id="815134" name="Oval 120"/>
            <p:cNvSpPr>
              <a:spLocks noChangeArrowheads="1"/>
            </p:cNvSpPr>
            <p:nvPr/>
          </p:nvSpPr>
          <p:spPr bwMode="ltGray">
            <a:xfrm>
              <a:off x="544" y="438"/>
              <a:ext cx="770" cy="762"/>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15416" eaLnBrk="0" hangingPunct="0"/>
              <a:endParaRPr lang="en-US" sz="1837" dirty="0">
                <a:solidFill>
                  <a:srgbClr val="003896"/>
                </a:solidFill>
                <a:latin typeface="Arial"/>
                <a:cs typeface="Arial" pitchFamily="34" charset="0"/>
              </a:endParaRPr>
            </a:p>
          </p:txBody>
        </p:sp>
        <p:sp>
          <p:nvSpPr>
            <p:cNvPr id="815135" name="Oval 121"/>
            <p:cNvSpPr>
              <a:spLocks noChangeArrowheads="1"/>
            </p:cNvSpPr>
            <p:nvPr/>
          </p:nvSpPr>
          <p:spPr bwMode="ltGray">
            <a:xfrm>
              <a:off x="637" y="438"/>
              <a:ext cx="763" cy="762"/>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15416" eaLnBrk="0" hangingPunct="0"/>
              <a:endParaRPr lang="en-US" sz="1837" dirty="0">
                <a:solidFill>
                  <a:srgbClr val="003896"/>
                </a:solidFill>
                <a:latin typeface="Arial"/>
                <a:cs typeface="Arial" pitchFamily="34" charset="0"/>
              </a:endParaRPr>
            </a:p>
          </p:txBody>
        </p:sp>
      </p:grpSp>
      <p:grpSp>
        <p:nvGrpSpPr>
          <p:cNvPr id="815329" name="Group 157"/>
          <p:cNvGrpSpPr>
            <a:grpSpLocks/>
          </p:cNvGrpSpPr>
          <p:nvPr/>
        </p:nvGrpSpPr>
        <p:grpSpPr bwMode="ltGray">
          <a:xfrm>
            <a:off x="338547" y="3153644"/>
            <a:ext cx="2117131" cy="2079752"/>
            <a:chOff x="209" y="1947"/>
            <a:chExt cx="1307" cy="1284"/>
          </a:xfrm>
        </p:grpSpPr>
        <p:sp>
          <p:nvSpPr>
            <p:cNvPr id="815330" name="Oval 122"/>
            <p:cNvSpPr>
              <a:spLocks noChangeArrowheads="1"/>
            </p:cNvSpPr>
            <p:nvPr/>
          </p:nvSpPr>
          <p:spPr bwMode="ltGray">
            <a:xfrm>
              <a:off x="264" y="2002"/>
              <a:ext cx="1213" cy="1205"/>
            </a:xfrm>
            <a:prstGeom prst="ellipse">
              <a:avLst/>
            </a:prstGeom>
            <a:solidFill>
              <a:srgbClr val="83725B"/>
            </a:solidFill>
            <a:ln w="9525">
              <a:solidFill>
                <a:srgbClr val="83725B"/>
              </a:solidFill>
              <a:miter lim="800000"/>
              <a:headEnd/>
              <a:tailEnd/>
            </a:ln>
          </p:spPr>
          <p:txBody>
            <a:bodyPr vert="horz" wrap="square" lIns="91440" tIns="45720" rIns="91440" bIns="45720" numCol="1" anchor="t" anchorCtr="0" compatLnSpc="1">
              <a:prstTxWarp prst="textNoShape">
                <a:avLst/>
              </a:prstTxWarp>
            </a:bodyPr>
            <a:lstStyle/>
            <a:p>
              <a:pPr defTabSz="915416" eaLnBrk="0" hangingPunct="0"/>
              <a:endParaRPr lang="en-US" sz="1837" dirty="0">
                <a:solidFill>
                  <a:srgbClr val="003896"/>
                </a:solidFill>
                <a:latin typeface="Arial"/>
                <a:cs typeface="Arial" pitchFamily="34" charset="0"/>
              </a:endParaRPr>
            </a:p>
          </p:txBody>
        </p:sp>
        <p:sp>
          <p:nvSpPr>
            <p:cNvPr id="815332" name="Oval 123"/>
            <p:cNvSpPr>
              <a:spLocks noChangeArrowheads="1"/>
            </p:cNvSpPr>
            <p:nvPr/>
          </p:nvSpPr>
          <p:spPr bwMode="ltGray">
            <a:xfrm>
              <a:off x="303" y="2033"/>
              <a:ext cx="1135" cy="1143"/>
            </a:xfrm>
            <a:prstGeom prst="ellipse">
              <a:avLst/>
            </a:prstGeom>
            <a:solidFill>
              <a:srgbClr val="83725B"/>
            </a:solidFill>
            <a:ln w="9525">
              <a:solidFill>
                <a:srgbClr val="83725B"/>
              </a:solidFill>
              <a:miter lim="800000"/>
              <a:headEnd/>
              <a:tailEnd/>
            </a:ln>
          </p:spPr>
          <p:txBody>
            <a:bodyPr vert="horz" wrap="square" lIns="91440" tIns="45720" rIns="91440" bIns="45720" numCol="1" anchor="t" anchorCtr="0" compatLnSpc="1">
              <a:prstTxWarp prst="textNoShape">
                <a:avLst/>
              </a:prstTxWarp>
            </a:bodyPr>
            <a:lstStyle/>
            <a:p>
              <a:pPr defTabSz="915416" eaLnBrk="0" hangingPunct="0"/>
              <a:endParaRPr lang="en-US" sz="1837" dirty="0">
                <a:solidFill>
                  <a:srgbClr val="003896"/>
                </a:solidFill>
                <a:latin typeface="Arial"/>
                <a:cs typeface="Arial" pitchFamily="34" charset="0"/>
              </a:endParaRPr>
            </a:p>
          </p:txBody>
        </p:sp>
        <p:sp>
          <p:nvSpPr>
            <p:cNvPr id="815334" name="Oval 124"/>
            <p:cNvSpPr>
              <a:spLocks noChangeArrowheads="1"/>
            </p:cNvSpPr>
            <p:nvPr/>
          </p:nvSpPr>
          <p:spPr bwMode="ltGray">
            <a:xfrm>
              <a:off x="248" y="1963"/>
              <a:ext cx="1245" cy="124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15416" eaLnBrk="0" hangingPunct="0"/>
              <a:endParaRPr lang="en-US" sz="1837" dirty="0">
                <a:solidFill>
                  <a:srgbClr val="003896"/>
                </a:solidFill>
                <a:latin typeface="Arial"/>
                <a:cs typeface="Arial" pitchFamily="34" charset="0"/>
              </a:endParaRPr>
            </a:p>
          </p:txBody>
        </p:sp>
        <p:sp>
          <p:nvSpPr>
            <p:cNvPr id="815335" name="Oval 125"/>
            <p:cNvSpPr>
              <a:spLocks noChangeArrowheads="1"/>
            </p:cNvSpPr>
            <p:nvPr/>
          </p:nvSpPr>
          <p:spPr bwMode="ltGray">
            <a:xfrm>
              <a:off x="209" y="1963"/>
              <a:ext cx="1237" cy="124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15416" eaLnBrk="0" hangingPunct="0"/>
              <a:endParaRPr lang="en-US" sz="1837" dirty="0">
                <a:solidFill>
                  <a:srgbClr val="003896"/>
                </a:solidFill>
                <a:latin typeface="Arial"/>
                <a:cs typeface="Arial" pitchFamily="34" charset="0"/>
              </a:endParaRPr>
            </a:p>
          </p:txBody>
        </p:sp>
        <p:sp>
          <p:nvSpPr>
            <p:cNvPr id="815336" name="Oval 126"/>
            <p:cNvSpPr>
              <a:spLocks noChangeArrowheads="1"/>
            </p:cNvSpPr>
            <p:nvPr/>
          </p:nvSpPr>
          <p:spPr bwMode="ltGray">
            <a:xfrm>
              <a:off x="271" y="1986"/>
              <a:ext cx="1245"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15416" eaLnBrk="0" hangingPunct="0"/>
              <a:endParaRPr lang="en-US" sz="1837" dirty="0">
                <a:solidFill>
                  <a:srgbClr val="003896"/>
                </a:solidFill>
                <a:latin typeface="Arial"/>
                <a:cs typeface="Arial" pitchFamily="34" charset="0"/>
              </a:endParaRPr>
            </a:p>
          </p:txBody>
        </p:sp>
        <p:sp>
          <p:nvSpPr>
            <p:cNvPr id="815337" name="Oval 127"/>
            <p:cNvSpPr>
              <a:spLocks noChangeArrowheads="1"/>
            </p:cNvSpPr>
            <p:nvPr/>
          </p:nvSpPr>
          <p:spPr bwMode="ltGray">
            <a:xfrm>
              <a:off x="232"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15416" eaLnBrk="0" hangingPunct="0"/>
              <a:endParaRPr lang="en-US" sz="1837" dirty="0">
                <a:solidFill>
                  <a:srgbClr val="003896"/>
                </a:solidFill>
                <a:latin typeface="Arial"/>
                <a:cs typeface="Arial" pitchFamily="34" charset="0"/>
              </a:endParaRPr>
            </a:p>
          </p:txBody>
        </p:sp>
      </p:grpSp>
      <p:sp>
        <p:nvSpPr>
          <p:cNvPr id="815338" name="Oval 128"/>
          <p:cNvSpPr>
            <a:spLocks noChangeArrowheads="1"/>
          </p:cNvSpPr>
          <p:nvPr/>
        </p:nvSpPr>
        <p:spPr bwMode="ltGray">
          <a:xfrm>
            <a:off x="492615" y="3292942"/>
            <a:ext cx="1838519" cy="1851368"/>
          </a:xfrm>
          <a:prstGeom prst="ellipse">
            <a:avLst/>
          </a:prstGeom>
          <a:blipFill dpi="0" rotWithShape="1">
            <a:blip r:embed="rId9" cstate="print"/>
            <a:srcRect/>
            <a:stretch>
              <a:fillRect/>
            </a:stretch>
          </a:bli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537" tIns="45776" rIns="91537" bIns="45776" numCol="1" anchor="ctr" anchorCtr="0" compatLnSpc="1">
            <a:prstTxWarp prst="textNoShape">
              <a:avLst/>
            </a:prstTxWarp>
          </a:bodyPr>
          <a:lstStyle/>
          <a:p>
            <a:pPr algn="ctr" defTabSz="915416" eaLnBrk="0" hangingPunct="0"/>
            <a:endParaRPr lang="en-US" sz="1837" dirty="0">
              <a:solidFill>
                <a:srgbClr val="003896"/>
              </a:solidFill>
              <a:latin typeface="Arial"/>
              <a:cs typeface="Arial" pitchFamily="34" charset="0"/>
            </a:endParaRPr>
          </a:p>
        </p:txBody>
      </p:sp>
      <p:grpSp>
        <p:nvGrpSpPr>
          <p:cNvPr id="815339" name="Group 158"/>
          <p:cNvGrpSpPr>
            <a:grpSpLocks/>
          </p:cNvGrpSpPr>
          <p:nvPr/>
        </p:nvGrpSpPr>
        <p:grpSpPr bwMode="ltGray">
          <a:xfrm>
            <a:off x="262414" y="3153644"/>
            <a:ext cx="2256438" cy="2129964"/>
            <a:chOff x="162" y="1947"/>
            <a:chExt cx="1393" cy="1315"/>
          </a:xfrm>
        </p:grpSpPr>
        <p:sp>
          <p:nvSpPr>
            <p:cNvPr id="815340" name="Oval 129"/>
            <p:cNvSpPr>
              <a:spLocks noChangeArrowheads="1"/>
            </p:cNvSpPr>
            <p:nvPr/>
          </p:nvSpPr>
          <p:spPr bwMode="ltGray">
            <a:xfrm>
              <a:off x="162" y="2017"/>
              <a:ext cx="1238"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15416" eaLnBrk="0" hangingPunct="0"/>
              <a:endParaRPr lang="en-US" sz="1837" dirty="0">
                <a:solidFill>
                  <a:srgbClr val="003896"/>
                </a:solidFill>
                <a:latin typeface="Arial"/>
                <a:cs typeface="Arial" pitchFamily="34" charset="0"/>
              </a:endParaRPr>
            </a:p>
          </p:txBody>
        </p:sp>
        <p:sp>
          <p:nvSpPr>
            <p:cNvPr id="815341" name="Oval 130"/>
            <p:cNvSpPr>
              <a:spLocks noChangeArrowheads="1"/>
            </p:cNvSpPr>
            <p:nvPr/>
          </p:nvSpPr>
          <p:spPr bwMode="ltGray">
            <a:xfrm>
              <a:off x="310"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15416" eaLnBrk="0" hangingPunct="0"/>
              <a:endParaRPr lang="en-US" sz="1837" dirty="0">
                <a:solidFill>
                  <a:srgbClr val="003896"/>
                </a:solidFill>
                <a:latin typeface="Arial"/>
                <a:cs typeface="Arial" pitchFamily="34" charset="0"/>
              </a:endParaRPr>
            </a:p>
          </p:txBody>
        </p:sp>
        <p:sp>
          <p:nvSpPr>
            <p:cNvPr id="815342" name="Oval 131"/>
            <p:cNvSpPr>
              <a:spLocks noChangeArrowheads="1"/>
            </p:cNvSpPr>
            <p:nvPr/>
          </p:nvSpPr>
          <p:spPr bwMode="ltGray">
            <a:xfrm>
              <a:off x="303" y="2017"/>
              <a:ext cx="1244"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15416" eaLnBrk="0" hangingPunct="0"/>
              <a:endParaRPr lang="en-US" sz="1837" dirty="0">
                <a:solidFill>
                  <a:srgbClr val="003896"/>
                </a:solidFill>
                <a:latin typeface="Arial"/>
                <a:cs typeface="Arial" pitchFamily="34" charset="0"/>
              </a:endParaRPr>
            </a:p>
          </p:txBody>
        </p:sp>
      </p:grpSp>
      <p:grpSp>
        <p:nvGrpSpPr>
          <p:cNvPr id="815343" name="Group 159"/>
          <p:cNvGrpSpPr>
            <a:grpSpLocks/>
          </p:cNvGrpSpPr>
          <p:nvPr/>
        </p:nvGrpSpPr>
        <p:grpSpPr bwMode="ltGray">
          <a:xfrm>
            <a:off x="918633" y="4779868"/>
            <a:ext cx="1752667" cy="1726648"/>
            <a:chOff x="567" y="2951"/>
            <a:chExt cx="1082" cy="1066"/>
          </a:xfrm>
        </p:grpSpPr>
        <p:sp>
          <p:nvSpPr>
            <p:cNvPr id="815344" name="Oval 132"/>
            <p:cNvSpPr>
              <a:spLocks noChangeArrowheads="1"/>
            </p:cNvSpPr>
            <p:nvPr/>
          </p:nvSpPr>
          <p:spPr bwMode="ltGray">
            <a:xfrm>
              <a:off x="614" y="2990"/>
              <a:ext cx="1003" cy="1011"/>
            </a:xfrm>
            <a:prstGeom prst="ellipse">
              <a:avLst/>
            </a:prstGeom>
            <a:solidFill>
              <a:srgbClr val="83725B"/>
            </a:solidFill>
            <a:ln w="9525">
              <a:solidFill>
                <a:srgbClr val="83725B"/>
              </a:solidFill>
              <a:miter lim="800000"/>
              <a:headEnd/>
              <a:tailEnd/>
            </a:ln>
          </p:spPr>
          <p:txBody>
            <a:bodyPr vert="horz" wrap="square" lIns="91440" tIns="45720" rIns="91440" bIns="45720" numCol="1" anchor="t" anchorCtr="0" compatLnSpc="1">
              <a:prstTxWarp prst="textNoShape">
                <a:avLst/>
              </a:prstTxWarp>
            </a:bodyPr>
            <a:lstStyle/>
            <a:p>
              <a:pPr defTabSz="915416" eaLnBrk="0" hangingPunct="0"/>
              <a:endParaRPr lang="en-US" sz="1837" dirty="0">
                <a:solidFill>
                  <a:srgbClr val="003896"/>
                </a:solidFill>
                <a:latin typeface="Arial"/>
                <a:cs typeface="Arial" pitchFamily="34" charset="0"/>
              </a:endParaRPr>
            </a:p>
          </p:txBody>
        </p:sp>
        <p:sp>
          <p:nvSpPr>
            <p:cNvPr id="815345" name="Oval 133"/>
            <p:cNvSpPr>
              <a:spLocks noChangeArrowheads="1"/>
            </p:cNvSpPr>
            <p:nvPr/>
          </p:nvSpPr>
          <p:spPr bwMode="ltGray">
            <a:xfrm>
              <a:off x="645" y="3021"/>
              <a:ext cx="941" cy="949"/>
            </a:xfrm>
            <a:prstGeom prst="ellipse">
              <a:avLst/>
            </a:prstGeom>
            <a:solidFill>
              <a:srgbClr val="83725B"/>
            </a:solidFill>
            <a:ln w="9525">
              <a:solidFill>
                <a:srgbClr val="83725B"/>
              </a:solidFill>
              <a:miter lim="800000"/>
              <a:headEnd/>
              <a:tailEnd/>
            </a:ln>
          </p:spPr>
          <p:txBody>
            <a:bodyPr vert="horz" wrap="square" lIns="91440" tIns="45720" rIns="91440" bIns="45720" numCol="1" anchor="t" anchorCtr="0" compatLnSpc="1">
              <a:prstTxWarp prst="textNoShape">
                <a:avLst/>
              </a:prstTxWarp>
            </a:bodyPr>
            <a:lstStyle/>
            <a:p>
              <a:pPr defTabSz="915416" eaLnBrk="0" hangingPunct="0"/>
              <a:endParaRPr lang="en-US" sz="1837" dirty="0">
                <a:solidFill>
                  <a:srgbClr val="003896"/>
                </a:solidFill>
                <a:latin typeface="Arial"/>
                <a:cs typeface="Arial" pitchFamily="34" charset="0"/>
              </a:endParaRPr>
            </a:p>
          </p:txBody>
        </p:sp>
        <p:sp>
          <p:nvSpPr>
            <p:cNvPr id="815346" name="Oval 134"/>
            <p:cNvSpPr>
              <a:spLocks noChangeArrowheads="1"/>
            </p:cNvSpPr>
            <p:nvPr/>
          </p:nvSpPr>
          <p:spPr bwMode="ltGray">
            <a:xfrm>
              <a:off x="598" y="2959"/>
              <a:ext cx="1035" cy="103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15416" eaLnBrk="0" hangingPunct="0"/>
              <a:endParaRPr lang="en-US" sz="1837" dirty="0">
                <a:solidFill>
                  <a:srgbClr val="003896"/>
                </a:solidFill>
                <a:latin typeface="Arial"/>
                <a:cs typeface="Arial" pitchFamily="34" charset="0"/>
              </a:endParaRPr>
            </a:p>
          </p:txBody>
        </p:sp>
        <p:sp>
          <p:nvSpPr>
            <p:cNvPr id="815347" name="Oval 135"/>
            <p:cNvSpPr>
              <a:spLocks noChangeArrowheads="1"/>
            </p:cNvSpPr>
            <p:nvPr/>
          </p:nvSpPr>
          <p:spPr bwMode="ltGray">
            <a:xfrm>
              <a:off x="567" y="2959"/>
              <a:ext cx="1027" cy="103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15416" eaLnBrk="0" hangingPunct="0"/>
              <a:endParaRPr lang="en-US" sz="1837" dirty="0">
                <a:solidFill>
                  <a:srgbClr val="003896"/>
                </a:solidFill>
                <a:latin typeface="Arial"/>
                <a:cs typeface="Arial" pitchFamily="34" charset="0"/>
              </a:endParaRPr>
            </a:p>
          </p:txBody>
        </p:sp>
        <p:sp>
          <p:nvSpPr>
            <p:cNvPr id="815348" name="Oval 136"/>
            <p:cNvSpPr>
              <a:spLocks noChangeArrowheads="1"/>
            </p:cNvSpPr>
            <p:nvPr/>
          </p:nvSpPr>
          <p:spPr bwMode="ltGray">
            <a:xfrm>
              <a:off x="622" y="2982"/>
              <a:ext cx="1027"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15416" eaLnBrk="0" hangingPunct="0"/>
              <a:endParaRPr lang="en-US" sz="1837" dirty="0">
                <a:solidFill>
                  <a:srgbClr val="003896"/>
                </a:solidFill>
                <a:latin typeface="Arial"/>
                <a:cs typeface="Arial" pitchFamily="34" charset="0"/>
              </a:endParaRPr>
            </a:p>
          </p:txBody>
        </p:sp>
        <p:sp>
          <p:nvSpPr>
            <p:cNvPr id="815349" name="Oval 137"/>
            <p:cNvSpPr>
              <a:spLocks noChangeArrowheads="1"/>
            </p:cNvSpPr>
            <p:nvPr/>
          </p:nvSpPr>
          <p:spPr bwMode="ltGray">
            <a:xfrm>
              <a:off x="583" y="2951"/>
              <a:ext cx="1034"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15416" eaLnBrk="0" hangingPunct="0"/>
              <a:endParaRPr lang="en-US" sz="1837" dirty="0">
                <a:solidFill>
                  <a:srgbClr val="003896"/>
                </a:solidFill>
                <a:latin typeface="Arial"/>
                <a:cs typeface="Arial" pitchFamily="34" charset="0"/>
              </a:endParaRPr>
            </a:p>
          </p:txBody>
        </p:sp>
      </p:grpSp>
      <p:sp>
        <p:nvSpPr>
          <p:cNvPr id="815350" name="Oval 138"/>
          <p:cNvSpPr>
            <a:spLocks noChangeArrowheads="1"/>
          </p:cNvSpPr>
          <p:nvPr/>
        </p:nvSpPr>
        <p:spPr bwMode="ltGray">
          <a:xfrm>
            <a:off x="1035079" y="4888390"/>
            <a:ext cx="1537228" cy="1550096"/>
          </a:xfrm>
          <a:prstGeom prst="ellipse">
            <a:avLst/>
          </a:prstGeom>
          <a:blipFill dpi="0" rotWithShape="1">
            <a:blip r:embed="rId10" cstate="print">
              <a:extLst>
                <a:ext uri="{28A0092B-C50C-407E-A947-70E740481C1C}">
                  <a14:useLocalDpi xmlns:a14="http://schemas.microsoft.com/office/drawing/2010/main" xmlns="" val="0"/>
                </a:ext>
              </a:extLst>
            </a:blip>
            <a:srcRect/>
            <a:stretch>
              <a:fillRect l="-219" r="-219"/>
            </a:stretch>
          </a:blipFill>
          <a:ln>
            <a:noFill/>
          </a:ln>
        </p:spPr>
        <p:txBody>
          <a:bodyPr vert="horz" wrap="square" lIns="91537" tIns="45776" rIns="91537" bIns="45776" numCol="1" anchor="ctr" anchorCtr="0" compatLnSpc="1">
            <a:prstTxWarp prst="textNoShape">
              <a:avLst/>
            </a:prstTxWarp>
          </a:bodyPr>
          <a:lstStyle/>
          <a:p>
            <a:pPr algn="ctr" defTabSz="915416" eaLnBrk="0" hangingPunct="0"/>
            <a:endParaRPr lang="en-US" sz="1837" dirty="0">
              <a:solidFill>
                <a:srgbClr val="003896"/>
              </a:solidFill>
              <a:latin typeface="Arial"/>
              <a:cs typeface="Arial" pitchFamily="34" charset="0"/>
            </a:endParaRPr>
          </a:p>
        </p:txBody>
      </p:sp>
      <p:grpSp>
        <p:nvGrpSpPr>
          <p:cNvPr id="815351" name="Group 160"/>
          <p:cNvGrpSpPr>
            <a:grpSpLocks/>
          </p:cNvGrpSpPr>
          <p:nvPr/>
        </p:nvGrpSpPr>
        <p:grpSpPr bwMode="ltGray">
          <a:xfrm>
            <a:off x="855276" y="4779868"/>
            <a:ext cx="1866056" cy="1763902"/>
            <a:chOff x="528" y="2951"/>
            <a:chExt cx="1152" cy="1089"/>
          </a:xfrm>
        </p:grpSpPr>
        <p:sp>
          <p:nvSpPr>
            <p:cNvPr id="815352" name="Oval 139"/>
            <p:cNvSpPr>
              <a:spLocks noChangeArrowheads="1"/>
            </p:cNvSpPr>
            <p:nvPr/>
          </p:nvSpPr>
          <p:spPr bwMode="ltGray">
            <a:xfrm>
              <a:off x="528" y="3005"/>
              <a:ext cx="1027"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15416" eaLnBrk="0" hangingPunct="0"/>
              <a:endParaRPr lang="en-US" sz="1837" dirty="0">
                <a:solidFill>
                  <a:srgbClr val="003896"/>
                </a:solidFill>
                <a:latin typeface="Arial"/>
                <a:cs typeface="Arial" pitchFamily="34" charset="0"/>
              </a:endParaRPr>
            </a:p>
          </p:txBody>
        </p:sp>
        <p:sp>
          <p:nvSpPr>
            <p:cNvPr id="815353" name="Oval 140"/>
            <p:cNvSpPr>
              <a:spLocks noChangeArrowheads="1"/>
            </p:cNvSpPr>
            <p:nvPr/>
          </p:nvSpPr>
          <p:spPr bwMode="ltGray">
            <a:xfrm>
              <a:off x="645" y="3005"/>
              <a:ext cx="1035"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15416" eaLnBrk="0" hangingPunct="0"/>
              <a:endParaRPr lang="en-US" sz="1837" dirty="0">
                <a:solidFill>
                  <a:srgbClr val="003896"/>
                </a:solidFill>
                <a:latin typeface="Arial"/>
                <a:cs typeface="Arial" pitchFamily="34" charset="0"/>
              </a:endParaRPr>
            </a:p>
          </p:txBody>
        </p:sp>
        <p:sp>
          <p:nvSpPr>
            <p:cNvPr id="815354" name="Oval 141"/>
            <p:cNvSpPr>
              <a:spLocks noChangeArrowheads="1"/>
            </p:cNvSpPr>
            <p:nvPr/>
          </p:nvSpPr>
          <p:spPr bwMode="ltGray">
            <a:xfrm>
              <a:off x="653" y="2951"/>
              <a:ext cx="1027"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defTabSz="915416" eaLnBrk="0" hangingPunct="0"/>
              <a:endParaRPr lang="en-US" sz="1837" dirty="0">
                <a:solidFill>
                  <a:srgbClr val="003896"/>
                </a:solidFill>
                <a:latin typeface="Arial"/>
                <a:cs typeface="Arial" pitchFamily="34" charset="0"/>
              </a:endParaRPr>
            </a:p>
          </p:txBody>
        </p:sp>
      </p:grpSp>
    </p:spTree>
    <p:extLst>
      <p:ext uri="{BB962C8B-B14F-4D97-AF65-F5344CB8AC3E}">
        <p14:creationId xmlns:p14="http://schemas.microsoft.com/office/powerpoint/2010/main" xmlns="" val="3877136971"/>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p:cSld name="Title Only">
    <p:bg bwMode="auto">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extLst>
              <p:ext uri="{D42A27DB-BD31-4B8C-83A1-F6EECF244321}">
                <p14:modId xmlns:p14="http://schemas.microsoft.com/office/powerpoint/2010/main" xmlns="" val="4078152891"/>
              </p:ext>
            </p:extLst>
          </p:nvPr>
        </p:nvGraphicFramePr>
        <p:xfrm>
          <a:off x="1804" y="1804"/>
          <a:ext cx="1619" cy="1619"/>
        </p:xfrm>
        <a:graphic>
          <a:graphicData uri="http://schemas.openxmlformats.org/presentationml/2006/ole">
            <p:oleObj spid="_x0000_s104512" name="think-cell Slide" r:id="rId3" imgW="360" imgH="360" progId="">
              <p:embed/>
            </p:oleObj>
          </a:graphicData>
        </a:graphic>
      </p:graphicFrame>
      <p:sp>
        <p:nvSpPr>
          <p:cNvPr id="2" name="2. Slide Title"/>
          <p:cNvSpPr>
            <a:spLocks noGrp="1"/>
          </p:cNvSpPr>
          <p:nvPr>
            <p:ph type="title"/>
          </p:nvPr>
        </p:nvSpPr>
        <p:spPr bwMode="auto">
          <a:xfrm>
            <a:off x="84233" y="246001"/>
            <a:ext cx="7192092" cy="350469"/>
          </a:xfrm>
        </p:spPr>
        <p:txBody>
          <a:bodyPr anchor="t"/>
          <a:lstStyle>
            <a:lvl1pPr>
              <a:lnSpc>
                <a:spcPct val="93000"/>
              </a:lnSpc>
              <a:defRPr>
                <a:latin typeface="+mj-lt"/>
                <a:ea typeface="Arial Unicode MS" pitchFamily="34" charset="-128"/>
                <a:cs typeface="Arial Unicode MS" pitchFamily="34" charset="-128"/>
              </a:defRPr>
            </a:lvl1pPr>
          </a:lstStyle>
          <a:p>
            <a:r>
              <a:rPr lang="en-US"/>
              <a:t>Click to edit Master title style</a:t>
            </a:r>
            <a:endParaRPr lang="en-US" dirty="0"/>
          </a:p>
        </p:txBody>
      </p:sp>
    </p:spTree>
    <p:extLst>
      <p:ext uri="{BB962C8B-B14F-4D97-AF65-F5344CB8AC3E}">
        <p14:creationId xmlns:p14="http://schemas.microsoft.com/office/powerpoint/2010/main" xmlns="" val="642050431"/>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xmlns="" val="2937615516"/>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xmlns="" val="708221548"/>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preserve="1">
  <p:cSld name="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377117" y="2581480"/>
            <a:ext cx="4389768" cy="12561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406400" y="6394462"/>
            <a:ext cx="1409700" cy="365125"/>
          </a:xfrm>
          <a:prstGeom prst="rect">
            <a:avLst/>
          </a:prstGeom>
        </p:spPr>
        <p:txBody>
          <a:bodyPr lIns="89715" tIns="44865" rIns="89715" bIns="44865"/>
          <a:lstStyle/>
          <a:p>
            <a:pPr defTabSz="900642" eaLnBrk="0" hangingPunct="0"/>
            <a:r>
              <a:rPr lang="en-US">
                <a:solidFill>
                  <a:srgbClr val="003896"/>
                </a:solidFill>
                <a:latin typeface="Arial"/>
              </a:rPr>
              <a:t>00 Month Year</a:t>
            </a:r>
            <a:endParaRPr lang="en-US" dirty="0">
              <a:solidFill>
                <a:srgbClr val="003896"/>
              </a:solidFill>
              <a:latin typeface="Arial"/>
            </a:endParaRPr>
          </a:p>
        </p:txBody>
      </p:sp>
      <p:sp>
        <p:nvSpPr>
          <p:cNvPr id="5" name="Footer Placeholder 4"/>
          <p:cNvSpPr>
            <a:spLocks noGrp="1"/>
          </p:cNvSpPr>
          <p:nvPr>
            <p:ph type="ftr" sz="quarter" idx="11"/>
          </p:nvPr>
        </p:nvSpPr>
        <p:spPr>
          <a:xfrm>
            <a:off x="1816100" y="6394462"/>
            <a:ext cx="5499100" cy="365125"/>
          </a:xfrm>
          <a:prstGeom prst="rect">
            <a:avLst/>
          </a:prstGeom>
        </p:spPr>
        <p:txBody>
          <a:bodyPr lIns="89715" tIns="44865" rIns="89715" bIns="44865"/>
          <a:lstStyle/>
          <a:p>
            <a:pPr defTabSz="900642" eaLnBrk="0" hangingPunct="0"/>
            <a:r>
              <a:rPr lang="en-US">
                <a:solidFill>
                  <a:srgbClr val="003896"/>
                </a:solidFill>
                <a:latin typeface="Arial"/>
              </a:rPr>
              <a:t>Presentation Title</a:t>
            </a:r>
            <a:endParaRPr lang="en-US" dirty="0">
              <a:solidFill>
                <a:srgbClr val="003896"/>
              </a:solidFill>
              <a:latin typeface="Arial"/>
            </a:endParaRPr>
          </a:p>
        </p:txBody>
      </p:sp>
      <p:sp>
        <p:nvSpPr>
          <p:cNvPr id="6" name="Slide Number Placeholder 5"/>
          <p:cNvSpPr>
            <a:spLocks noGrp="1"/>
          </p:cNvSpPr>
          <p:nvPr>
            <p:ph type="sldNum" sz="quarter" idx="12"/>
          </p:nvPr>
        </p:nvSpPr>
        <p:spPr>
          <a:xfrm>
            <a:off x="7346950" y="6394462"/>
            <a:ext cx="1568450" cy="365125"/>
          </a:xfrm>
          <a:prstGeom prst="rect">
            <a:avLst/>
          </a:prstGeom>
        </p:spPr>
        <p:txBody>
          <a:bodyPr lIns="89715" tIns="44865" rIns="89715" bIns="44865"/>
          <a:lstStyle/>
          <a:p>
            <a:pPr defTabSz="900642" eaLnBrk="0" hangingPunct="0"/>
            <a:r>
              <a:rPr lang="en-US">
                <a:solidFill>
                  <a:srgbClr val="003896"/>
                </a:solidFill>
                <a:latin typeface="Arial"/>
              </a:rPr>
              <a:t>SLIDE </a:t>
            </a:r>
            <a:fld id="{F16F0B72-A662-3544-ACF7-89A7A6669F92}" type="slidenum">
              <a:rPr lang="en-US" smtClean="0">
                <a:solidFill>
                  <a:srgbClr val="003896"/>
                </a:solidFill>
                <a:latin typeface="Arial"/>
              </a:rPr>
              <a:pPr defTabSz="900642" eaLnBrk="0" hangingPunct="0"/>
              <a:t>‹#›</a:t>
            </a:fld>
            <a:endParaRPr lang="en-US" dirty="0">
              <a:solidFill>
                <a:srgbClr val="003896"/>
              </a:solidFill>
              <a:latin typeface="Arial"/>
            </a:endParaRPr>
          </a:p>
        </p:txBody>
      </p:sp>
      <p:grpSp>
        <p:nvGrpSpPr>
          <p:cNvPr id="7" name="Group 6"/>
          <p:cNvGrpSpPr/>
          <p:nvPr/>
        </p:nvGrpSpPr>
        <p:grpSpPr>
          <a:xfrm>
            <a:off x="0" y="6544895"/>
            <a:ext cx="317500" cy="313111"/>
            <a:chOff x="0" y="6544889"/>
            <a:chExt cx="317500" cy="313111"/>
          </a:xfrm>
        </p:grpSpPr>
        <p:sp>
          <p:nvSpPr>
            <p:cNvPr id="8" name="Rectangle 7"/>
            <p:cNvSpPr/>
            <p:nvPr/>
          </p:nvSpPr>
          <p:spPr>
            <a:xfrm>
              <a:off x="0" y="6802064"/>
              <a:ext cx="317500" cy="55936"/>
            </a:xfrm>
            <a:prstGeom prst="rect">
              <a:avLst/>
            </a:prstGeom>
            <a:solidFill>
              <a:srgbClr val="BFC8C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00642" eaLnBrk="0" hangingPunct="0"/>
              <a:endParaRPr lang="en-US" dirty="0">
                <a:solidFill>
                  <a:srgbClr val="FFFFFF"/>
                </a:solidFill>
              </a:endParaRPr>
            </a:p>
          </p:txBody>
        </p:sp>
        <p:sp>
          <p:nvSpPr>
            <p:cNvPr id="9" name="Rectangle 8"/>
            <p:cNvSpPr/>
            <p:nvPr/>
          </p:nvSpPr>
          <p:spPr>
            <a:xfrm>
              <a:off x="0" y="6673476"/>
              <a:ext cx="317500" cy="55936"/>
            </a:xfrm>
            <a:prstGeom prst="rect">
              <a:avLst/>
            </a:prstGeom>
            <a:solidFill>
              <a:srgbClr val="BFC8C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00642" eaLnBrk="0" hangingPunct="0"/>
              <a:endParaRPr lang="en-US" dirty="0">
                <a:solidFill>
                  <a:srgbClr val="FFFFFF"/>
                </a:solidFill>
              </a:endParaRPr>
            </a:p>
          </p:txBody>
        </p:sp>
        <p:sp>
          <p:nvSpPr>
            <p:cNvPr id="10" name="Rectangle 9"/>
            <p:cNvSpPr/>
            <p:nvPr/>
          </p:nvSpPr>
          <p:spPr>
            <a:xfrm>
              <a:off x="0" y="6544889"/>
              <a:ext cx="317500" cy="55936"/>
            </a:xfrm>
            <a:prstGeom prst="rect">
              <a:avLst/>
            </a:prstGeom>
            <a:solidFill>
              <a:srgbClr val="BFC8C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00642" eaLnBrk="0" hangingPunct="0"/>
              <a:endParaRPr lang="en-US" dirty="0">
                <a:solidFill>
                  <a:srgbClr val="FFFFFF"/>
                </a:solidFill>
              </a:endParaRPr>
            </a:p>
          </p:txBody>
        </p:sp>
      </p:grpSp>
      <p:sp>
        <p:nvSpPr>
          <p:cNvPr id="12" name="Text Placeholder 14"/>
          <p:cNvSpPr>
            <a:spLocks noGrp="1"/>
          </p:cNvSpPr>
          <p:nvPr>
            <p:ph type="body" sz="quarter" idx="14" hasCustomPrompt="1"/>
          </p:nvPr>
        </p:nvSpPr>
        <p:spPr>
          <a:xfrm>
            <a:off x="406418" y="172737"/>
            <a:ext cx="7612063" cy="448276"/>
          </a:xfrm>
        </p:spPr>
        <p:txBody>
          <a:bodyPr lIns="52992" tIns="45924" anchor="ctr"/>
          <a:lstStyle>
            <a:lvl1pPr>
              <a:lnSpc>
                <a:spcPct val="100000"/>
              </a:lnSpc>
              <a:spcAft>
                <a:spcPts val="0"/>
              </a:spcAft>
              <a:buClr>
                <a:schemeClr val="tx1"/>
              </a:buClr>
              <a:defRPr sz="2551" cap="all">
                <a:solidFill>
                  <a:srgbClr val="EADA24"/>
                </a:solidFill>
              </a:defRPr>
            </a:lvl1pPr>
            <a:lvl2pPr marL="35328" indent="-35328">
              <a:lnSpc>
                <a:spcPct val="100000"/>
              </a:lnSpc>
              <a:spcAft>
                <a:spcPts val="0"/>
              </a:spcAft>
              <a:buClr>
                <a:schemeClr val="tx1"/>
              </a:buClr>
              <a:buFont typeface="Arial" panose="020B0604020202020204" pitchFamily="34" charset="0"/>
              <a:buChar char="•"/>
              <a:defRPr sz="1428" b="1" cap="all">
                <a:solidFill>
                  <a:srgbClr val="EADA24"/>
                </a:solidFill>
              </a:defRPr>
            </a:lvl2pPr>
            <a:lvl3pPr marL="35328" indent="-35328">
              <a:buClr>
                <a:schemeClr val="tx1"/>
              </a:buClr>
              <a:buSzPct val="25000"/>
              <a:buFont typeface="Arial" panose="020B0604020202020204" pitchFamily="34" charset="0"/>
              <a:buChar char="•"/>
              <a:defRPr b="1" cap="all" baseline="0">
                <a:solidFill>
                  <a:schemeClr val="accent1"/>
                </a:solidFill>
              </a:defRPr>
            </a:lvl3pPr>
            <a:lvl4pPr marL="35328" indent="-35328">
              <a:buClr>
                <a:schemeClr val="tx1"/>
              </a:buClr>
              <a:defRPr b="1" cap="all" baseline="0">
                <a:solidFill>
                  <a:schemeClr val="accent1"/>
                </a:solidFill>
              </a:defRPr>
            </a:lvl4pPr>
            <a:lvl5pPr marL="35328" indent="-35328">
              <a:buClr>
                <a:schemeClr val="tx1"/>
              </a:buClr>
              <a:buSzPct val="25000"/>
              <a:buFont typeface="Arial" panose="020B0604020202020204" pitchFamily="34" charset="0"/>
              <a:buChar char="•"/>
              <a:defRPr b="1" cap="all" baseline="0">
                <a:solidFill>
                  <a:schemeClr val="accent1"/>
                </a:solidFill>
              </a:defRPr>
            </a:lvl5pPr>
            <a:lvl6pPr marL="35328" indent="-35328">
              <a:buClr>
                <a:schemeClr val="tx1"/>
              </a:buClr>
              <a:buSzPct val="25000"/>
              <a:buFont typeface="Arial" panose="020B0604020202020204" pitchFamily="34" charset="0"/>
              <a:buChar char="•"/>
              <a:defRPr b="1" cap="all" baseline="0">
                <a:solidFill>
                  <a:schemeClr val="accent1"/>
                </a:solidFill>
              </a:defRPr>
            </a:lvl6pPr>
            <a:lvl7pPr marL="35328" indent="-35328">
              <a:buClr>
                <a:schemeClr val="tx1"/>
              </a:buClr>
              <a:buFont typeface="Arial" panose="020B0604020202020204" pitchFamily="34" charset="0"/>
              <a:buChar char="•"/>
              <a:defRPr b="1" cap="all" baseline="0">
                <a:solidFill>
                  <a:schemeClr val="accent1"/>
                </a:solidFill>
              </a:defRPr>
            </a:lvl7pPr>
            <a:lvl8pPr marL="35328" indent="-35328">
              <a:buClr>
                <a:schemeClr val="tx1"/>
              </a:buClr>
              <a:buSzPct val="25000"/>
              <a:buFont typeface="Arial" panose="020B0604020202020204" pitchFamily="34" charset="0"/>
              <a:buChar char="•"/>
              <a:defRPr b="1" cap="all" baseline="0">
                <a:solidFill>
                  <a:schemeClr val="accent1"/>
                </a:solidFill>
              </a:defRPr>
            </a:lvl8pPr>
            <a:lvl9pPr marL="35328" indent="-35328">
              <a:buClr>
                <a:schemeClr val="tx1"/>
              </a:buClr>
              <a:buSzPct val="25000"/>
              <a:buFont typeface="Arial" panose="020B0604020202020204" pitchFamily="34" charset="0"/>
              <a:buChar char="•"/>
              <a:defRPr b="1" cap="all" baseline="0">
                <a:solidFill>
                  <a:schemeClr val="accent1"/>
                </a:solidFill>
              </a:defRPr>
            </a:lvl9pPr>
          </a:lstStyle>
          <a:p>
            <a:pPr lvl="0"/>
            <a:r>
              <a:rPr lang="en-US" dirty="0"/>
              <a:t>CLICK TO EDIT MASTER TEXT STYLES</a:t>
            </a:r>
          </a:p>
        </p:txBody>
      </p:sp>
    </p:spTree>
    <p:extLst>
      <p:ext uri="{BB962C8B-B14F-4D97-AF65-F5344CB8AC3E}">
        <p14:creationId xmlns:p14="http://schemas.microsoft.com/office/powerpoint/2010/main" xmlns="" val="21169383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7"/>
          <p:cNvSpPr>
            <a:spLocks noGrp="1" noChangeArrowheads="1"/>
          </p:cNvSpPr>
          <p:nvPr>
            <p:ph type="dt" sz="half" idx="10"/>
          </p:nvPr>
        </p:nvSpPr>
        <p:spPr/>
        <p:txBody>
          <a:bodyPr/>
          <a:lstStyle>
            <a:lvl1pPr>
              <a:defRPr/>
            </a:lvl1pPr>
          </a:lstStyle>
          <a:p>
            <a:pPr>
              <a:defRPr/>
            </a:pPr>
            <a:fld id="{F572BFC2-CFC5-43EE-906D-5CB99DA7C624}" type="datetime1">
              <a:rPr lang="en-ZA" smtClean="0"/>
              <a:pPr>
                <a:defRPr/>
              </a:pPr>
              <a:t>2018/03/08</a:t>
            </a:fld>
            <a:endParaRPr lang="en-ZA" dirty="0"/>
          </a:p>
        </p:txBody>
      </p:sp>
      <p:sp>
        <p:nvSpPr>
          <p:cNvPr id="6" name="Rectangle 38"/>
          <p:cNvSpPr>
            <a:spLocks noGrp="1" noChangeArrowheads="1"/>
          </p:cNvSpPr>
          <p:nvPr>
            <p:ph type="ftr" sz="quarter" idx="11"/>
          </p:nvPr>
        </p:nvSpPr>
        <p:spPr>
          <a:xfrm>
            <a:off x="3132138" y="6453188"/>
            <a:ext cx="2879725" cy="268287"/>
          </a:xfrm>
          <a:prstGeom prst="rect">
            <a:avLst/>
          </a:prstGeom>
        </p:spPr>
        <p:txBody>
          <a:bodyPr/>
          <a:lstStyle>
            <a:lvl1pPr eaLnBrk="1" hangingPunct="1">
              <a:defRPr>
                <a:solidFill>
                  <a:srgbClr val="003896"/>
                </a:solidFill>
                <a:latin typeface="Arial" charset="0"/>
                <a:cs typeface="Arial" charset="0"/>
              </a:defRPr>
            </a:lvl1pPr>
          </a:lstStyle>
          <a:p>
            <a:pPr>
              <a:defRPr/>
            </a:pPr>
            <a:endParaRPr lang="en-GB"/>
          </a:p>
        </p:txBody>
      </p:sp>
      <p:sp>
        <p:nvSpPr>
          <p:cNvPr id="7" name="Rectangle 39"/>
          <p:cNvSpPr>
            <a:spLocks noGrp="1" noChangeArrowheads="1"/>
          </p:cNvSpPr>
          <p:nvPr>
            <p:ph type="sldNum" sz="quarter" idx="12"/>
          </p:nvPr>
        </p:nvSpPr>
        <p:spPr/>
        <p:txBody>
          <a:bodyPr/>
          <a:lstStyle>
            <a:lvl1pPr>
              <a:defRPr/>
            </a:lvl1pPr>
          </a:lstStyle>
          <a:p>
            <a:pPr>
              <a:defRPr/>
            </a:pPr>
            <a:fld id="{396A403C-7FF7-45E1-B664-D6AA7D2F86FE}" type="slidenum">
              <a:rPr lang="en-ZA" altLang="en-US"/>
              <a:pPr>
                <a:defRPr/>
              </a:pPr>
              <a:t>‹#›</a:t>
            </a:fld>
            <a:endParaRPr lang="en-ZA" altLang="en-US" dirty="0"/>
          </a:p>
        </p:txBody>
      </p:sp>
    </p:spTree>
    <p:extLst>
      <p:ext uri="{BB962C8B-B14F-4D97-AF65-F5344CB8AC3E}">
        <p14:creationId xmlns:p14="http://schemas.microsoft.com/office/powerpoint/2010/main" xmlns="" val="2610920323"/>
      </p:ext>
    </p:extLst>
  </p:cSld>
  <p:clrMapOvr>
    <a:masterClrMapping/>
  </p:clrMapOvr>
  <p:transition spd="slow">
    <p:fade/>
  </p:transition>
</p:sldLayout>
</file>

<file path=ppt/slideLayouts/slideLayout2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extLst>
              <p:ext uri="{D42A27DB-BD31-4B8C-83A1-F6EECF244321}">
                <p14:modId xmlns:p14="http://schemas.microsoft.com/office/powerpoint/2010/main" xmlns="" val="3101322101"/>
              </p:ext>
            </p:extLst>
          </p:nvPr>
        </p:nvGraphicFramePr>
        <p:xfrm>
          <a:off x="1588" y="1588"/>
          <a:ext cx="1587" cy="1587"/>
        </p:xfrm>
        <a:graphic>
          <a:graphicData uri="http://schemas.openxmlformats.org/presentationml/2006/ole">
            <p:oleObj spid="_x0000_s105536" name="think-cell Slide" r:id="rId3" imgW="360" imgH="360" progId="">
              <p:embed/>
            </p:oleObj>
          </a:graphicData>
        </a:graphic>
      </p:graphicFrame>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482160" y="2685378"/>
            <a:ext cx="4389768" cy="12561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xmlns="" val="313259621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7"/>
          <p:cNvSpPr>
            <a:spLocks noGrp="1" noChangeArrowheads="1"/>
          </p:cNvSpPr>
          <p:nvPr>
            <p:ph type="dt" sz="half" idx="10"/>
          </p:nvPr>
        </p:nvSpPr>
        <p:spPr/>
        <p:txBody>
          <a:bodyPr/>
          <a:lstStyle>
            <a:lvl1pPr>
              <a:defRPr/>
            </a:lvl1pPr>
          </a:lstStyle>
          <a:p>
            <a:pPr>
              <a:defRPr/>
            </a:pPr>
            <a:fld id="{09A1A5D6-9C0D-4584-A727-27A33C345659}" type="datetime1">
              <a:rPr lang="en-ZA" smtClean="0"/>
              <a:pPr>
                <a:defRPr/>
              </a:pPr>
              <a:t>2018/03/08</a:t>
            </a:fld>
            <a:endParaRPr lang="en-ZA" dirty="0"/>
          </a:p>
        </p:txBody>
      </p:sp>
      <p:sp>
        <p:nvSpPr>
          <p:cNvPr id="5" name="Rectangle 38"/>
          <p:cNvSpPr>
            <a:spLocks noGrp="1" noChangeArrowheads="1"/>
          </p:cNvSpPr>
          <p:nvPr>
            <p:ph type="ftr" sz="quarter" idx="11"/>
          </p:nvPr>
        </p:nvSpPr>
        <p:spPr>
          <a:xfrm>
            <a:off x="3132138" y="6453188"/>
            <a:ext cx="2879725" cy="268287"/>
          </a:xfrm>
          <a:prstGeom prst="rect">
            <a:avLst/>
          </a:prstGeom>
        </p:spPr>
        <p:txBody>
          <a:bodyPr/>
          <a:lstStyle>
            <a:lvl1pPr eaLnBrk="1" hangingPunct="1">
              <a:defRPr>
                <a:solidFill>
                  <a:srgbClr val="003896"/>
                </a:solidFill>
                <a:latin typeface="Arial" charset="0"/>
                <a:cs typeface="Arial" charset="0"/>
              </a:defRPr>
            </a:lvl1pPr>
          </a:lstStyle>
          <a:p>
            <a:pPr>
              <a:defRPr/>
            </a:pPr>
            <a:endParaRPr lang="en-GB"/>
          </a:p>
        </p:txBody>
      </p:sp>
      <p:sp>
        <p:nvSpPr>
          <p:cNvPr id="6" name="Rectangle 39"/>
          <p:cNvSpPr>
            <a:spLocks noGrp="1" noChangeArrowheads="1"/>
          </p:cNvSpPr>
          <p:nvPr>
            <p:ph type="sldNum" sz="quarter" idx="12"/>
          </p:nvPr>
        </p:nvSpPr>
        <p:spPr/>
        <p:txBody>
          <a:bodyPr/>
          <a:lstStyle>
            <a:lvl1pPr>
              <a:defRPr/>
            </a:lvl1pPr>
          </a:lstStyle>
          <a:p>
            <a:pPr>
              <a:defRPr/>
            </a:pPr>
            <a:fld id="{6786BEF8-93AB-4DEE-9304-1A73B0F0FF2D}" type="slidenum">
              <a:rPr lang="en-ZA" altLang="en-US"/>
              <a:pPr>
                <a:defRPr/>
              </a:pPr>
              <a:t>‹#›</a:t>
            </a:fld>
            <a:endParaRPr lang="en-ZA" altLang="en-US" dirty="0"/>
          </a:p>
        </p:txBody>
      </p:sp>
    </p:spTree>
    <p:extLst>
      <p:ext uri="{BB962C8B-B14F-4D97-AF65-F5344CB8AC3E}">
        <p14:creationId xmlns:p14="http://schemas.microsoft.com/office/powerpoint/2010/main" xmlns="" val="2632973309"/>
      </p:ext>
    </p:extLst>
  </p:cSld>
  <p:clrMapOvr>
    <a:masterClrMapping/>
  </p:clrMapOvr>
  <p:transition spd="slow">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1475" y="166688"/>
            <a:ext cx="2093913" cy="63150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36563" y="166688"/>
            <a:ext cx="6132512" cy="63150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7"/>
          <p:cNvSpPr>
            <a:spLocks noGrp="1" noChangeArrowheads="1"/>
          </p:cNvSpPr>
          <p:nvPr>
            <p:ph type="dt" sz="half" idx="10"/>
          </p:nvPr>
        </p:nvSpPr>
        <p:spPr/>
        <p:txBody>
          <a:bodyPr/>
          <a:lstStyle>
            <a:lvl1pPr>
              <a:defRPr/>
            </a:lvl1pPr>
          </a:lstStyle>
          <a:p>
            <a:pPr>
              <a:defRPr/>
            </a:pPr>
            <a:fld id="{318498D8-65B0-4173-97F8-FF2240A779B9}" type="datetime1">
              <a:rPr lang="en-ZA" smtClean="0"/>
              <a:pPr>
                <a:defRPr/>
              </a:pPr>
              <a:t>2018/03/08</a:t>
            </a:fld>
            <a:endParaRPr lang="en-ZA" dirty="0"/>
          </a:p>
        </p:txBody>
      </p:sp>
      <p:sp>
        <p:nvSpPr>
          <p:cNvPr id="5" name="Rectangle 38"/>
          <p:cNvSpPr>
            <a:spLocks noGrp="1" noChangeArrowheads="1"/>
          </p:cNvSpPr>
          <p:nvPr>
            <p:ph type="ftr" sz="quarter" idx="11"/>
          </p:nvPr>
        </p:nvSpPr>
        <p:spPr>
          <a:xfrm>
            <a:off x="3132138" y="6453188"/>
            <a:ext cx="2879725" cy="268287"/>
          </a:xfrm>
          <a:prstGeom prst="rect">
            <a:avLst/>
          </a:prstGeom>
        </p:spPr>
        <p:txBody>
          <a:bodyPr/>
          <a:lstStyle>
            <a:lvl1pPr eaLnBrk="1" hangingPunct="1">
              <a:defRPr>
                <a:solidFill>
                  <a:srgbClr val="003896"/>
                </a:solidFill>
                <a:latin typeface="Arial" charset="0"/>
                <a:cs typeface="Arial" charset="0"/>
              </a:defRPr>
            </a:lvl1pPr>
          </a:lstStyle>
          <a:p>
            <a:pPr>
              <a:defRPr/>
            </a:pPr>
            <a:endParaRPr lang="en-GB"/>
          </a:p>
        </p:txBody>
      </p:sp>
      <p:sp>
        <p:nvSpPr>
          <p:cNvPr id="6" name="Rectangle 39"/>
          <p:cNvSpPr>
            <a:spLocks noGrp="1" noChangeArrowheads="1"/>
          </p:cNvSpPr>
          <p:nvPr>
            <p:ph type="sldNum" sz="quarter" idx="12"/>
          </p:nvPr>
        </p:nvSpPr>
        <p:spPr/>
        <p:txBody>
          <a:bodyPr/>
          <a:lstStyle>
            <a:lvl1pPr>
              <a:defRPr/>
            </a:lvl1pPr>
          </a:lstStyle>
          <a:p>
            <a:pPr>
              <a:defRPr/>
            </a:pPr>
            <a:fld id="{F92C3CF0-9969-4BF4-AF26-3148215CBD22}" type="slidenum">
              <a:rPr lang="en-ZA" altLang="en-US"/>
              <a:pPr>
                <a:defRPr/>
              </a:pPr>
              <a:t>‹#›</a:t>
            </a:fld>
            <a:endParaRPr lang="en-ZA" altLang="en-US" dirty="0"/>
          </a:p>
        </p:txBody>
      </p:sp>
    </p:spTree>
    <p:extLst>
      <p:ext uri="{BB962C8B-B14F-4D97-AF65-F5344CB8AC3E}">
        <p14:creationId xmlns:p14="http://schemas.microsoft.com/office/powerpoint/2010/main" xmlns="" val="2273987678"/>
      </p:ext>
    </p:extLst>
  </p:cSld>
  <p:clrMapOvr>
    <a:masterClrMapping/>
  </p:clrMapOvr>
  <p:transition spd="slow">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36563" y="166688"/>
            <a:ext cx="8378825" cy="63150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37"/>
          <p:cNvSpPr>
            <a:spLocks noGrp="1" noChangeArrowheads="1"/>
          </p:cNvSpPr>
          <p:nvPr>
            <p:ph type="dt" sz="half" idx="10"/>
          </p:nvPr>
        </p:nvSpPr>
        <p:spPr/>
        <p:txBody>
          <a:bodyPr/>
          <a:lstStyle>
            <a:lvl1pPr>
              <a:defRPr/>
            </a:lvl1pPr>
          </a:lstStyle>
          <a:p>
            <a:pPr>
              <a:defRPr/>
            </a:pPr>
            <a:fld id="{93983B81-19DA-4978-A456-A5613C50AC26}" type="datetime1">
              <a:rPr lang="en-ZA" smtClean="0"/>
              <a:pPr>
                <a:defRPr/>
              </a:pPr>
              <a:t>2018/03/08</a:t>
            </a:fld>
            <a:endParaRPr lang="en-ZA" dirty="0"/>
          </a:p>
        </p:txBody>
      </p:sp>
      <p:sp>
        <p:nvSpPr>
          <p:cNvPr id="4" name="Rectangle 38"/>
          <p:cNvSpPr>
            <a:spLocks noGrp="1" noChangeArrowheads="1"/>
          </p:cNvSpPr>
          <p:nvPr>
            <p:ph type="ftr" sz="quarter" idx="11"/>
          </p:nvPr>
        </p:nvSpPr>
        <p:spPr>
          <a:xfrm>
            <a:off x="3132138" y="6453188"/>
            <a:ext cx="2879725" cy="268287"/>
          </a:xfrm>
          <a:prstGeom prst="rect">
            <a:avLst/>
          </a:prstGeom>
        </p:spPr>
        <p:txBody>
          <a:bodyPr/>
          <a:lstStyle>
            <a:lvl1pPr eaLnBrk="1" hangingPunct="1">
              <a:defRPr>
                <a:solidFill>
                  <a:srgbClr val="003896"/>
                </a:solidFill>
                <a:latin typeface="Arial" charset="0"/>
                <a:cs typeface="Arial" charset="0"/>
              </a:defRPr>
            </a:lvl1pPr>
          </a:lstStyle>
          <a:p>
            <a:pPr>
              <a:defRPr/>
            </a:pPr>
            <a:endParaRPr lang="en-GB"/>
          </a:p>
        </p:txBody>
      </p:sp>
      <p:sp>
        <p:nvSpPr>
          <p:cNvPr id="5" name="Rectangle 39"/>
          <p:cNvSpPr>
            <a:spLocks noGrp="1" noChangeArrowheads="1"/>
          </p:cNvSpPr>
          <p:nvPr>
            <p:ph type="sldNum" sz="quarter" idx="12"/>
          </p:nvPr>
        </p:nvSpPr>
        <p:spPr/>
        <p:txBody>
          <a:bodyPr/>
          <a:lstStyle>
            <a:lvl1pPr>
              <a:defRPr/>
            </a:lvl1pPr>
          </a:lstStyle>
          <a:p>
            <a:pPr>
              <a:defRPr/>
            </a:pPr>
            <a:fld id="{43BE9699-F115-449D-B6C6-99E74A968EAE}" type="slidenum">
              <a:rPr lang="en-ZA" altLang="en-US"/>
              <a:pPr>
                <a:defRPr/>
              </a:pPr>
              <a:t>‹#›</a:t>
            </a:fld>
            <a:endParaRPr lang="en-ZA" altLang="en-US" dirty="0"/>
          </a:p>
        </p:txBody>
      </p:sp>
    </p:spTree>
    <p:extLst>
      <p:ext uri="{BB962C8B-B14F-4D97-AF65-F5344CB8AC3E}">
        <p14:creationId xmlns:p14="http://schemas.microsoft.com/office/powerpoint/2010/main" xmlns="" val="3120246704"/>
      </p:ext>
    </p:extLst>
  </p:cSld>
  <p:clrMapOvr>
    <a:masterClrMapping/>
  </p:clrMapOvr>
  <p:transition spd="slow">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pic>
        <p:nvPicPr>
          <p:cNvPr id="4" name="Picture 43" descr="logo small"/>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7662863" y="341313"/>
            <a:ext cx="1173162" cy="295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17" descr="topsolid"/>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7591425" cy="969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3012" name="Rectangle 2"/>
          <p:cNvSpPr>
            <a:spLocks noGrp="1" noChangeArrowheads="1"/>
          </p:cNvSpPr>
          <p:nvPr>
            <p:ph type="ctrTitle"/>
          </p:nvPr>
        </p:nvSpPr>
        <p:spPr>
          <a:xfrm>
            <a:off x="685800" y="2130425"/>
            <a:ext cx="7772400" cy="1470025"/>
          </a:xfrm>
        </p:spPr>
        <p:txBody>
          <a:bodyPr/>
          <a:lstStyle>
            <a:lvl1pPr>
              <a:defRPr smtClean="0"/>
            </a:lvl1pPr>
          </a:lstStyle>
          <a:p>
            <a:pPr lvl="0"/>
            <a:r>
              <a:rPr lang="en-GB" noProof="0" smtClean="0"/>
              <a:t>Click to edit Master title style</a:t>
            </a:r>
          </a:p>
        </p:txBody>
      </p:sp>
      <p:sp>
        <p:nvSpPr>
          <p:cNvPr id="43013" name="Rectangle 3"/>
          <p:cNvSpPr>
            <a:spLocks noGrp="1" noChangeArrowheads="1"/>
          </p:cNvSpPr>
          <p:nvPr>
            <p:ph type="subTitle" idx="1"/>
          </p:nvPr>
        </p:nvSpPr>
        <p:spPr>
          <a:xfrm>
            <a:off x="1371600" y="3886200"/>
            <a:ext cx="6400800" cy="1752600"/>
          </a:xfrm>
        </p:spPr>
        <p:txBody>
          <a:bodyPr/>
          <a:lstStyle>
            <a:lvl1pPr marL="0" indent="0" algn="ctr">
              <a:buFontTx/>
              <a:buNone/>
              <a:defRPr smtClean="0"/>
            </a:lvl1pPr>
          </a:lstStyle>
          <a:p>
            <a:pPr lvl="0"/>
            <a:r>
              <a:rPr lang="en-GB" noProof="0" smtClean="0"/>
              <a:t>Click to edit Master subtitle style</a:t>
            </a:r>
          </a:p>
        </p:txBody>
      </p:sp>
      <p:sp>
        <p:nvSpPr>
          <p:cNvPr id="6" name="Rectangle 37"/>
          <p:cNvSpPr>
            <a:spLocks noGrp="1" noChangeArrowheads="1"/>
          </p:cNvSpPr>
          <p:nvPr>
            <p:ph type="dt" sz="half" idx="10"/>
          </p:nvPr>
        </p:nvSpPr>
        <p:spPr>
          <a:xfrm>
            <a:off x="457200" y="6245225"/>
            <a:ext cx="2133600" cy="476250"/>
          </a:xfrm>
        </p:spPr>
        <p:txBody>
          <a:bodyPr/>
          <a:lstStyle>
            <a:lvl1pPr>
              <a:defRPr sz="1000">
                <a:solidFill>
                  <a:srgbClr val="83725B"/>
                </a:solidFill>
              </a:defRPr>
            </a:lvl1pPr>
          </a:lstStyle>
          <a:p>
            <a:pPr>
              <a:defRPr/>
            </a:pPr>
            <a:fld id="{2B3F837D-5FDA-40C6-AFC0-327940824AE2}" type="datetime1">
              <a:rPr lang="en-ZA" smtClean="0"/>
              <a:pPr>
                <a:defRPr/>
              </a:pPr>
              <a:t>2018/03/08</a:t>
            </a:fld>
            <a:endParaRPr lang="en-ZA" dirty="0"/>
          </a:p>
        </p:txBody>
      </p:sp>
      <p:sp>
        <p:nvSpPr>
          <p:cNvPr id="7" name="Rectangle 38"/>
          <p:cNvSpPr>
            <a:spLocks noGrp="1" noChangeArrowheads="1"/>
          </p:cNvSpPr>
          <p:nvPr>
            <p:ph type="ftr" sz="quarter" idx="11"/>
          </p:nvPr>
        </p:nvSpPr>
        <p:spPr>
          <a:xfrm>
            <a:off x="3124200" y="6245225"/>
            <a:ext cx="2895600" cy="476250"/>
          </a:xfrm>
          <a:prstGeom prst="rect">
            <a:avLst/>
          </a:prstGeom>
        </p:spPr>
        <p:txBody>
          <a:bodyPr/>
          <a:lstStyle>
            <a:lvl1pPr>
              <a:defRPr>
                <a:solidFill>
                  <a:srgbClr val="003896"/>
                </a:solidFill>
              </a:defRPr>
            </a:lvl1pPr>
          </a:lstStyle>
          <a:p>
            <a:pPr>
              <a:defRPr/>
            </a:pPr>
            <a:endParaRPr lang="en-GB"/>
          </a:p>
        </p:txBody>
      </p:sp>
      <p:sp>
        <p:nvSpPr>
          <p:cNvPr id="8" name="Rectangle 39"/>
          <p:cNvSpPr>
            <a:spLocks noGrp="1" noChangeArrowheads="1"/>
          </p:cNvSpPr>
          <p:nvPr>
            <p:ph type="sldNum" sz="quarter" idx="12"/>
          </p:nvPr>
        </p:nvSpPr>
        <p:spPr>
          <a:xfrm>
            <a:off x="6553200" y="6245225"/>
            <a:ext cx="2133600" cy="476250"/>
          </a:xfrm>
        </p:spPr>
        <p:txBody>
          <a:bodyPr/>
          <a:lstStyle>
            <a:lvl1pPr algn="r">
              <a:defRPr sz="1000">
                <a:solidFill>
                  <a:srgbClr val="83725B"/>
                </a:solidFill>
              </a:defRPr>
            </a:lvl1pPr>
          </a:lstStyle>
          <a:p>
            <a:pPr>
              <a:defRPr/>
            </a:pPr>
            <a:fld id="{01B30FD5-E528-409F-B78F-6FC73EE4173C}" type="slidenum">
              <a:rPr lang="en-ZA"/>
              <a:pPr>
                <a:defRPr/>
              </a:pPr>
              <a:t>‹#›</a:t>
            </a:fld>
            <a:endParaRPr lang="en-ZA" dirty="0"/>
          </a:p>
        </p:txBody>
      </p:sp>
    </p:spTree>
    <p:extLst>
      <p:ext uri="{BB962C8B-B14F-4D97-AF65-F5344CB8AC3E}">
        <p14:creationId xmlns:p14="http://schemas.microsoft.com/office/powerpoint/2010/main" xmlns="" val="2797122774"/>
      </p:ext>
    </p:extLst>
  </p:cSld>
  <p:clrMapOvr>
    <a:masterClrMapping/>
  </p:clrMapOvr>
  <p:transition spd="slow">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50"/>
          <p:cNvGrpSpPr>
            <a:grpSpLocks/>
          </p:cNvGrpSpPr>
          <p:nvPr userDrawn="1"/>
        </p:nvGrpSpPr>
        <p:grpSpPr bwMode="auto">
          <a:xfrm>
            <a:off x="-4763" y="0"/>
            <a:ext cx="9148763" cy="6858000"/>
            <a:chOff x="-3" y="0"/>
            <a:chExt cx="5763" cy="4320"/>
          </a:xfrm>
        </p:grpSpPr>
        <p:pic>
          <p:nvPicPr>
            <p:cNvPr id="5" name="Picture 148" descr="logo small"/>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4088" y="326"/>
              <a:ext cx="1352" cy="3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91"/>
            <p:cNvSpPr>
              <a:spLocks noChangeArrowheads="1"/>
            </p:cNvSpPr>
            <p:nvPr userDrawn="1"/>
          </p:nvSpPr>
          <p:spPr bwMode="auto">
            <a:xfrm>
              <a:off x="-3" y="0"/>
              <a:ext cx="5763" cy="4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pic>
          <p:nvPicPr>
            <p:cNvPr id="7" name="Picture 23" descr="dd"/>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3" y="0"/>
              <a:ext cx="1150" cy="4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Oval 101"/>
            <p:cNvSpPr>
              <a:spLocks noChangeArrowheads="1"/>
            </p:cNvSpPr>
            <p:nvPr userDrawn="1"/>
          </p:nvSpPr>
          <p:spPr bwMode="auto">
            <a:xfrm>
              <a:off x="232" y="819"/>
              <a:ext cx="1448" cy="1447"/>
            </a:xfrm>
            <a:prstGeom prst="ellipse">
              <a:avLst/>
            </a:prstGeom>
            <a:solidFill>
              <a:srgbClr val="83725B"/>
            </a:solidFill>
            <a:ln w="9525">
              <a:solidFill>
                <a:srgbClr val="83725B"/>
              </a:solidFill>
              <a:round/>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9" name="Oval 102" descr="coolers"/>
            <p:cNvSpPr>
              <a:spLocks noChangeArrowheads="1"/>
            </p:cNvSpPr>
            <p:nvPr userDrawn="1"/>
          </p:nvSpPr>
          <p:spPr bwMode="auto">
            <a:xfrm>
              <a:off x="275" y="858"/>
              <a:ext cx="1362" cy="1369"/>
            </a:xfrm>
            <a:prstGeom prst="ellipse">
              <a:avLst/>
            </a:prstGeom>
            <a:blipFill dpi="0" rotWithShape="1">
              <a:blip r:embed="rId4" cstate="print"/>
              <a:srcRect/>
              <a:stretch>
                <a:fillRect/>
              </a:stretch>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10" name="Oval 103"/>
            <p:cNvSpPr>
              <a:spLocks noChangeArrowheads="1"/>
            </p:cNvSpPr>
            <p:nvPr userDrawn="1"/>
          </p:nvSpPr>
          <p:spPr bwMode="auto">
            <a:xfrm>
              <a:off x="217" y="772"/>
              <a:ext cx="1486"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11" name="Oval 104"/>
            <p:cNvSpPr>
              <a:spLocks noChangeArrowheads="1"/>
            </p:cNvSpPr>
            <p:nvPr userDrawn="1"/>
          </p:nvSpPr>
          <p:spPr bwMode="auto">
            <a:xfrm>
              <a:off x="162" y="772"/>
              <a:ext cx="1487"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12" name="Oval 105"/>
            <p:cNvSpPr>
              <a:spLocks noChangeArrowheads="1"/>
            </p:cNvSpPr>
            <p:nvPr userDrawn="1"/>
          </p:nvSpPr>
          <p:spPr bwMode="auto">
            <a:xfrm>
              <a:off x="240" y="803"/>
              <a:ext cx="1486"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13" name="Oval 106"/>
            <p:cNvSpPr>
              <a:spLocks noChangeArrowheads="1"/>
            </p:cNvSpPr>
            <p:nvPr userDrawn="1"/>
          </p:nvSpPr>
          <p:spPr bwMode="auto">
            <a:xfrm>
              <a:off x="194"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14" name="Oval 107"/>
            <p:cNvSpPr>
              <a:spLocks noChangeArrowheads="1"/>
            </p:cNvSpPr>
            <p:nvPr userDrawn="1"/>
          </p:nvSpPr>
          <p:spPr bwMode="auto">
            <a:xfrm>
              <a:off x="279"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15" name="Oval 108"/>
            <p:cNvSpPr>
              <a:spLocks noChangeArrowheads="1"/>
            </p:cNvSpPr>
            <p:nvPr userDrawn="1"/>
          </p:nvSpPr>
          <p:spPr bwMode="auto">
            <a:xfrm>
              <a:off x="108"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16" name="Oval 109"/>
            <p:cNvSpPr>
              <a:spLocks noChangeArrowheads="1"/>
            </p:cNvSpPr>
            <p:nvPr userDrawn="1"/>
          </p:nvSpPr>
          <p:spPr bwMode="auto">
            <a:xfrm>
              <a:off x="287"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17" name="Oval 110"/>
            <p:cNvSpPr>
              <a:spLocks noChangeArrowheads="1"/>
            </p:cNvSpPr>
            <p:nvPr userDrawn="1"/>
          </p:nvSpPr>
          <p:spPr bwMode="auto">
            <a:xfrm>
              <a:off x="614" y="422"/>
              <a:ext cx="739" cy="747"/>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18" name="Oval 111"/>
            <p:cNvSpPr>
              <a:spLocks noChangeArrowheads="1"/>
            </p:cNvSpPr>
            <p:nvPr userDrawn="1"/>
          </p:nvSpPr>
          <p:spPr bwMode="auto">
            <a:xfrm>
              <a:off x="629" y="445"/>
              <a:ext cx="708" cy="708"/>
            </a:xfrm>
            <a:prstGeom prst="ellipse">
              <a:avLst/>
            </a:prstGeom>
            <a:solidFill>
              <a:srgbClr val="8C7F6D"/>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19" name="Oval 112"/>
            <p:cNvSpPr>
              <a:spLocks noChangeArrowheads="1"/>
            </p:cNvSpPr>
            <p:nvPr userDrawn="1"/>
          </p:nvSpPr>
          <p:spPr bwMode="auto">
            <a:xfrm>
              <a:off x="598" y="399"/>
              <a:ext cx="770" cy="770"/>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20" name="Oval 113"/>
            <p:cNvSpPr>
              <a:spLocks noChangeArrowheads="1"/>
            </p:cNvSpPr>
            <p:nvPr userDrawn="1"/>
          </p:nvSpPr>
          <p:spPr bwMode="auto">
            <a:xfrm>
              <a:off x="575" y="399"/>
              <a:ext cx="762" cy="770"/>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21" name="Oval 114"/>
            <p:cNvSpPr>
              <a:spLocks noChangeArrowheads="1"/>
            </p:cNvSpPr>
            <p:nvPr userDrawn="1"/>
          </p:nvSpPr>
          <p:spPr bwMode="auto">
            <a:xfrm>
              <a:off x="614" y="414"/>
              <a:ext cx="770" cy="771"/>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22" name="Oval 115"/>
            <p:cNvSpPr>
              <a:spLocks noChangeArrowheads="1"/>
            </p:cNvSpPr>
            <p:nvPr userDrawn="1"/>
          </p:nvSpPr>
          <p:spPr bwMode="auto">
            <a:xfrm>
              <a:off x="590" y="391"/>
              <a:ext cx="763" cy="770"/>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23" name="Oval 116"/>
            <p:cNvSpPr>
              <a:spLocks noChangeArrowheads="1"/>
            </p:cNvSpPr>
            <p:nvPr userDrawn="1"/>
          </p:nvSpPr>
          <p:spPr bwMode="auto">
            <a:xfrm>
              <a:off x="629" y="445"/>
              <a:ext cx="708" cy="708"/>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24" name="Oval 117"/>
            <p:cNvSpPr>
              <a:spLocks noChangeArrowheads="1"/>
            </p:cNvSpPr>
            <p:nvPr userDrawn="1"/>
          </p:nvSpPr>
          <p:spPr bwMode="auto">
            <a:xfrm>
              <a:off x="637" y="445"/>
              <a:ext cx="693" cy="693"/>
            </a:xfrm>
            <a:prstGeom prst="ellipse">
              <a:avLst/>
            </a:prstGeom>
            <a:noFill/>
            <a:ln w="0">
              <a:solidFill>
                <a:srgbClr val="83725B"/>
              </a:solidFill>
              <a:round/>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25" name="Oval 118" descr="face"/>
            <p:cNvSpPr>
              <a:spLocks noChangeArrowheads="1"/>
            </p:cNvSpPr>
            <p:nvPr userDrawn="1"/>
          </p:nvSpPr>
          <p:spPr bwMode="auto">
            <a:xfrm>
              <a:off x="633" y="445"/>
              <a:ext cx="700" cy="701"/>
            </a:xfrm>
            <a:prstGeom prst="ellipse">
              <a:avLst/>
            </a:prstGeom>
            <a:blipFill dpi="0" rotWithShape="1">
              <a:blip r:embed="rId5" cstate="print">
                <a:lum contrast="6000"/>
              </a:blip>
              <a:srcRect/>
              <a:stretch>
                <a:fillRect/>
              </a:stretch>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26" name="Oval 119"/>
            <p:cNvSpPr>
              <a:spLocks noChangeArrowheads="1"/>
            </p:cNvSpPr>
            <p:nvPr userDrawn="1"/>
          </p:nvSpPr>
          <p:spPr bwMode="auto">
            <a:xfrm>
              <a:off x="637" y="391"/>
              <a:ext cx="770" cy="770"/>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27" name="Oval 120"/>
            <p:cNvSpPr>
              <a:spLocks noChangeArrowheads="1"/>
            </p:cNvSpPr>
            <p:nvPr userDrawn="1"/>
          </p:nvSpPr>
          <p:spPr bwMode="auto">
            <a:xfrm>
              <a:off x="544" y="438"/>
              <a:ext cx="770" cy="762"/>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28" name="Oval 121"/>
            <p:cNvSpPr>
              <a:spLocks noChangeArrowheads="1"/>
            </p:cNvSpPr>
            <p:nvPr userDrawn="1"/>
          </p:nvSpPr>
          <p:spPr bwMode="auto">
            <a:xfrm>
              <a:off x="637" y="438"/>
              <a:ext cx="763" cy="762"/>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29" name="Oval 122"/>
            <p:cNvSpPr>
              <a:spLocks noChangeArrowheads="1"/>
            </p:cNvSpPr>
            <p:nvPr userDrawn="1"/>
          </p:nvSpPr>
          <p:spPr bwMode="auto">
            <a:xfrm>
              <a:off x="264" y="2002"/>
              <a:ext cx="1213" cy="1205"/>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30" name="Oval 123"/>
            <p:cNvSpPr>
              <a:spLocks noChangeArrowheads="1"/>
            </p:cNvSpPr>
            <p:nvPr userDrawn="1"/>
          </p:nvSpPr>
          <p:spPr bwMode="auto">
            <a:xfrm>
              <a:off x="303" y="2033"/>
              <a:ext cx="1135" cy="1143"/>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31" name="Oval 124"/>
            <p:cNvSpPr>
              <a:spLocks noChangeArrowheads="1"/>
            </p:cNvSpPr>
            <p:nvPr userDrawn="1"/>
          </p:nvSpPr>
          <p:spPr bwMode="auto">
            <a:xfrm>
              <a:off x="248" y="1963"/>
              <a:ext cx="1245" cy="124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32" name="Oval 125"/>
            <p:cNvSpPr>
              <a:spLocks noChangeArrowheads="1"/>
            </p:cNvSpPr>
            <p:nvPr userDrawn="1"/>
          </p:nvSpPr>
          <p:spPr bwMode="auto">
            <a:xfrm>
              <a:off x="209" y="1963"/>
              <a:ext cx="1237" cy="124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33" name="Oval 126"/>
            <p:cNvSpPr>
              <a:spLocks noChangeArrowheads="1"/>
            </p:cNvSpPr>
            <p:nvPr userDrawn="1"/>
          </p:nvSpPr>
          <p:spPr bwMode="auto">
            <a:xfrm>
              <a:off x="271" y="1986"/>
              <a:ext cx="1245"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34" name="Oval 127"/>
            <p:cNvSpPr>
              <a:spLocks noChangeArrowheads="1"/>
            </p:cNvSpPr>
            <p:nvPr userDrawn="1"/>
          </p:nvSpPr>
          <p:spPr bwMode="auto">
            <a:xfrm>
              <a:off x="232"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35" name="Oval 128" descr="new smal workers"/>
            <p:cNvSpPr>
              <a:spLocks noChangeArrowheads="1"/>
            </p:cNvSpPr>
            <p:nvPr userDrawn="1"/>
          </p:nvSpPr>
          <p:spPr bwMode="auto">
            <a:xfrm>
              <a:off x="304" y="2033"/>
              <a:ext cx="1135" cy="1143"/>
            </a:xfrm>
            <a:prstGeom prst="ellipse">
              <a:avLst/>
            </a:prstGeom>
            <a:blipFill dpi="0" rotWithShape="1">
              <a:blip r:embed="rId6" cstate="print">
                <a:lum contrast="12000"/>
              </a:blip>
              <a:srcRect/>
              <a:stretch>
                <a:fillRect/>
              </a:stretch>
            </a:blipFill>
            <a:ln>
              <a:noFill/>
            </a:ln>
            <a:extLst>
              <a:ext uri="{91240B29-F687-4F45-9708-019B960494DF}">
                <a14:hiddenLine xmlns:a14="http://schemas.microsoft.com/office/drawing/2010/main" xmlns="" w="0">
                  <a:solidFill>
                    <a:srgbClr val="000000"/>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36" name="Oval 129"/>
            <p:cNvSpPr>
              <a:spLocks noChangeArrowheads="1"/>
            </p:cNvSpPr>
            <p:nvPr userDrawn="1"/>
          </p:nvSpPr>
          <p:spPr bwMode="auto">
            <a:xfrm>
              <a:off x="162" y="2017"/>
              <a:ext cx="1238"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37" name="Oval 130"/>
            <p:cNvSpPr>
              <a:spLocks noChangeArrowheads="1"/>
            </p:cNvSpPr>
            <p:nvPr userDrawn="1"/>
          </p:nvSpPr>
          <p:spPr bwMode="auto">
            <a:xfrm>
              <a:off x="310"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38" name="Oval 131"/>
            <p:cNvSpPr>
              <a:spLocks noChangeArrowheads="1"/>
            </p:cNvSpPr>
            <p:nvPr userDrawn="1"/>
          </p:nvSpPr>
          <p:spPr bwMode="auto">
            <a:xfrm>
              <a:off x="303" y="2017"/>
              <a:ext cx="1244"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39" name="Oval 132"/>
            <p:cNvSpPr>
              <a:spLocks noChangeArrowheads="1"/>
            </p:cNvSpPr>
            <p:nvPr userDrawn="1"/>
          </p:nvSpPr>
          <p:spPr bwMode="auto">
            <a:xfrm>
              <a:off x="614" y="2990"/>
              <a:ext cx="1003" cy="1011"/>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40" name="Oval 133"/>
            <p:cNvSpPr>
              <a:spLocks noChangeArrowheads="1"/>
            </p:cNvSpPr>
            <p:nvPr userDrawn="1"/>
          </p:nvSpPr>
          <p:spPr bwMode="auto">
            <a:xfrm>
              <a:off x="645" y="3021"/>
              <a:ext cx="941" cy="949"/>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41" name="Oval 134"/>
            <p:cNvSpPr>
              <a:spLocks noChangeArrowheads="1"/>
            </p:cNvSpPr>
            <p:nvPr userDrawn="1"/>
          </p:nvSpPr>
          <p:spPr bwMode="auto">
            <a:xfrm>
              <a:off x="598" y="2959"/>
              <a:ext cx="1035" cy="103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42" name="Oval 135"/>
            <p:cNvSpPr>
              <a:spLocks noChangeArrowheads="1"/>
            </p:cNvSpPr>
            <p:nvPr userDrawn="1"/>
          </p:nvSpPr>
          <p:spPr bwMode="auto">
            <a:xfrm>
              <a:off x="567" y="2959"/>
              <a:ext cx="1027" cy="103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43" name="Oval 136"/>
            <p:cNvSpPr>
              <a:spLocks noChangeArrowheads="1"/>
            </p:cNvSpPr>
            <p:nvPr userDrawn="1"/>
          </p:nvSpPr>
          <p:spPr bwMode="auto">
            <a:xfrm>
              <a:off x="622" y="2982"/>
              <a:ext cx="1027"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44" name="Oval 137"/>
            <p:cNvSpPr>
              <a:spLocks noChangeArrowheads="1"/>
            </p:cNvSpPr>
            <p:nvPr userDrawn="1"/>
          </p:nvSpPr>
          <p:spPr bwMode="auto">
            <a:xfrm>
              <a:off x="583" y="2951"/>
              <a:ext cx="1034"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45" name="Oval 138" descr="boom"/>
            <p:cNvSpPr>
              <a:spLocks noChangeArrowheads="1"/>
            </p:cNvSpPr>
            <p:nvPr userDrawn="1"/>
          </p:nvSpPr>
          <p:spPr bwMode="auto">
            <a:xfrm>
              <a:off x="638" y="3018"/>
              <a:ext cx="949" cy="957"/>
            </a:xfrm>
            <a:prstGeom prst="ellipse">
              <a:avLst/>
            </a:prstGeom>
            <a:blipFill dpi="0" rotWithShape="1">
              <a:blip r:embed="rId7" cstate="print">
                <a:lum contrast="6000"/>
              </a:blip>
              <a:srcRect/>
              <a:stretch>
                <a:fillRect/>
              </a:stretch>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46" name="Oval 139"/>
            <p:cNvSpPr>
              <a:spLocks noChangeArrowheads="1"/>
            </p:cNvSpPr>
            <p:nvPr userDrawn="1"/>
          </p:nvSpPr>
          <p:spPr bwMode="auto">
            <a:xfrm>
              <a:off x="528" y="3005"/>
              <a:ext cx="1027"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47" name="Oval 140"/>
            <p:cNvSpPr>
              <a:spLocks noChangeArrowheads="1"/>
            </p:cNvSpPr>
            <p:nvPr userDrawn="1"/>
          </p:nvSpPr>
          <p:spPr bwMode="auto">
            <a:xfrm>
              <a:off x="645" y="3005"/>
              <a:ext cx="1035"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48" name="Oval 141"/>
            <p:cNvSpPr>
              <a:spLocks noChangeArrowheads="1"/>
            </p:cNvSpPr>
            <p:nvPr userDrawn="1"/>
          </p:nvSpPr>
          <p:spPr bwMode="auto">
            <a:xfrm>
              <a:off x="653" y="2951"/>
              <a:ext cx="1027"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grpSp>
      <p:sp>
        <p:nvSpPr>
          <p:cNvPr id="3075" name="Rectangle 3"/>
          <p:cNvSpPr>
            <a:spLocks noGrp="1" noChangeArrowheads="1"/>
          </p:cNvSpPr>
          <p:nvPr>
            <p:ph type="ctrTitle"/>
          </p:nvPr>
        </p:nvSpPr>
        <p:spPr>
          <a:xfrm>
            <a:off x="3059113" y="3271838"/>
            <a:ext cx="5545137" cy="676275"/>
          </a:xfrm>
        </p:spPr>
        <p:txBody>
          <a:bodyPr anchor="b"/>
          <a:lstStyle>
            <a:lvl1pPr>
              <a:defRPr>
                <a:solidFill>
                  <a:srgbClr val="003896"/>
                </a:solidFill>
              </a:defRPr>
            </a:lvl1pPr>
          </a:lstStyle>
          <a:p>
            <a:r>
              <a:rPr lang="en-ZA"/>
              <a:t>Click to edit Master title style</a:t>
            </a:r>
          </a:p>
        </p:txBody>
      </p:sp>
      <p:sp>
        <p:nvSpPr>
          <p:cNvPr id="3076" name="Rectangle 4"/>
          <p:cNvSpPr>
            <a:spLocks noGrp="1" noChangeArrowheads="1"/>
          </p:cNvSpPr>
          <p:nvPr>
            <p:ph type="subTitle" idx="1"/>
          </p:nvPr>
        </p:nvSpPr>
        <p:spPr>
          <a:xfrm>
            <a:off x="3059113" y="4092575"/>
            <a:ext cx="5545137" cy="2220913"/>
          </a:xfrm>
        </p:spPr>
        <p:txBody>
          <a:bodyPr/>
          <a:lstStyle>
            <a:lvl1pPr marL="0" indent="0">
              <a:buFontTx/>
              <a:buNone/>
              <a:defRPr sz="1800">
                <a:solidFill>
                  <a:srgbClr val="83725B"/>
                </a:solidFill>
              </a:defRPr>
            </a:lvl1pPr>
          </a:lstStyle>
          <a:p>
            <a:r>
              <a:rPr lang="en-ZA"/>
              <a:t>Click to edit Master subtitle style</a:t>
            </a:r>
          </a:p>
        </p:txBody>
      </p:sp>
    </p:spTree>
    <p:extLst>
      <p:ext uri="{BB962C8B-B14F-4D97-AF65-F5344CB8AC3E}">
        <p14:creationId xmlns:p14="http://schemas.microsoft.com/office/powerpoint/2010/main" xmlns="" val="3164054764"/>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extLst>
              <p:ext uri="{D42A27DB-BD31-4B8C-83A1-F6EECF244321}">
                <p14:modId xmlns:p14="http://schemas.microsoft.com/office/powerpoint/2010/main" xmlns="" val="2522416932"/>
              </p:ext>
            </p:extLst>
          </p:nvPr>
        </p:nvGraphicFramePr>
        <p:xfrm>
          <a:off x="1588" y="1588"/>
          <a:ext cx="1587" cy="1587"/>
        </p:xfrm>
        <a:graphic>
          <a:graphicData uri="http://schemas.openxmlformats.org/presentationml/2006/ole">
            <p:oleObj spid="_x0000_s51379" name="think-cell Slide" r:id="rId3" imgW="360" imgH="360" progId="">
              <p:embed/>
            </p:oleObj>
          </a:graphicData>
        </a:graphic>
      </p:graphicFrame>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7"/>
          <p:cNvSpPr>
            <a:spLocks noGrp="1" noChangeArrowheads="1"/>
          </p:cNvSpPr>
          <p:nvPr>
            <p:ph type="dt" sz="half" idx="10"/>
          </p:nvPr>
        </p:nvSpPr>
        <p:spPr/>
        <p:txBody>
          <a:bodyPr/>
          <a:lstStyle>
            <a:lvl1pPr>
              <a:defRPr/>
            </a:lvl1pPr>
          </a:lstStyle>
          <a:p>
            <a:pPr>
              <a:defRPr/>
            </a:pPr>
            <a:fld id="{CD1340C1-2B4F-4B9A-8B3F-91482EC378AD}" type="datetime1">
              <a:rPr lang="en-ZA" smtClean="0"/>
              <a:pPr>
                <a:defRPr/>
              </a:pPr>
              <a:t>2018/03/08</a:t>
            </a:fld>
            <a:endParaRPr lang="en-ZA" dirty="0"/>
          </a:p>
        </p:txBody>
      </p:sp>
      <p:sp>
        <p:nvSpPr>
          <p:cNvPr id="5" name="Rectangle 38"/>
          <p:cNvSpPr>
            <a:spLocks noGrp="1" noChangeArrowheads="1"/>
          </p:cNvSpPr>
          <p:nvPr>
            <p:ph type="ftr" sz="quarter" idx="11"/>
          </p:nvPr>
        </p:nvSpPr>
        <p:spPr>
          <a:xfrm>
            <a:off x="3132138" y="6453188"/>
            <a:ext cx="2879725" cy="268287"/>
          </a:xfrm>
          <a:prstGeom prst="rect">
            <a:avLst/>
          </a:prstGeom>
        </p:spPr>
        <p:txBody>
          <a:bodyPr/>
          <a:lstStyle>
            <a:lvl1pPr>
              <a:defRPr/>
            </a:lvl1pPr>
          </a:lstStyle>
          <a:p>
            <a:pPr>
              <a:defRPr/>
            </a:pPr>
            <a:endParaRPr lang="en-GB"/>
          </a:p>
        </p:txBody>
      </p:sp>
      <p:sp>
        <p:nvSpPr>
          <p:cNvPr id="6" name="Rectangle 39"/>
          <p:cNvSpPr>
            <a:spLocks noGrp="1" noChangeArrowheads="1"/>
          </p:cNvSpPr>
          <p:nvPr>
            <p:ph type="sldNum" sz="quarter" idx="12"/>
          </p:nvPr>
        </p:nvSpPr>
        <p:spPr/>
        <p:txBody>
          <a:bodyPr/>
          <a:lstStyle>
            <a:lvl1pPr>
              <a:defRPr/>
            </a:lvl1pPr>
          </a:lstStyle>
          <a:p>
            <a:pPr>
              <a:defRPr/>
            </a:pPr>
            <a:fld id="{E66A4A99-943E-4274-8D9E-493AA6D3E7FB}" type="slidenum">
              <a:rPr lang="en-ZA"/>
              <a:pPr>
                <a:defRPr/>
              </a:pPr>
              <a:t>‹#›</a:t>
            </a:fld>
            <a:endParaRPr lang="en-ZA" dirty="0"/>
          </a:p>
        </p:txBody>
      </p:sp>
    </p:spTree>
    <p:extLst>
      <p:ext uri="{BB962C8B-B14F-4D97-AF65-F5344CB8AC3E}">
        <p14:creationId xmlns:p14="http://schemas.microsoft.com/office/powerpoint/2010/main" xmlns="" val="2381554492"/>
      </p:ext>
    </p:extLst>
  </p:cSld>
  <p:clrMapOvr>
    <a:masterClrMapping/>
  </p:clrMapOvr>
  <p:transition spd="slow">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7"/>
          <p:cNvSpPr>
            <a:spLocks noGrp="1" noChangeArrowheads="1"/>
          </p:cNvSpPr>
          <p:nvPr>
            <p:ph type="dt" sz="half" idx="10"/>
          </p:nvPr>
        </p:nvSpPr>
        <p:spPr/>
        <p:txBody>
          <a:bodyPr/>
          <a:lstStyle>
            <a:lvl1pPr>
              <a:defRPr/>
            </a:lvl1pPr>
          </a:lstStyle>
          <a:p>
            <a:pPr>
              <a:defRPr/>
            </a:pPr>
            <a:fld id="{8187212F-6B7B-4EF9-8949-4B7B24D3CA19}" type="datetime1">
              <a:rPr lang="en-ZA" smtClean="0"/>
              <a:pPr>
                <a:defRPr/>
              </a:pPr>
              <a:t>2018/03/08</a:t>
            </a:fld>
            <a:endParaRPr lang="en-ZA" dirty="0"/>
          </a:p>
        </p:txBody>
      </p:sp>
      <p:sp>
        <p:nvSpPr>
          <p:cNvPr id="5" name="Rectangle 38"/>
          <p:cNvSpPr>
            <a:spLocks noGrp="1" noChangeArrowheads="1"/>
          </p:cNvSpPr>
          <p:nvPr>
            <p:ph type="ftr" sz="quarter" idx="11"/>
          </p:nvPr>
        </p:nvSpPr>
        <p:spPr>
          <a:xfrm>
            <a:off x="3132138" y="6453188"/>
            <a:ext cx="2879725" cy="268287"/>
          </a:xfrm>
          <a:prstGeom prst="rect">
            <a:avLst/>
          </a:prstGeom>
        </p:spPr>
        <p:txBody>
          <a:bodyPr/>
          <a:lstStyle>
            <a:lvl1pPr>
              <a:defRPr>
                <a:solidFill>
                  <a:srgbClr val="003896"/>
                </a:solidFill>
              </a:defRPr>
            </a:lvl1pPr>
          </a:lstStyle>
          <a:p>
            <a:pPr>
              <a:defRPr/>
            </a:pPr>
            <a:endParaRPr lang="en-GB"/>
          </a:p>
        </p:txBody>
      </p:sp>
      <p:sp>
        <p:nvSpPr>
          <p:cNvPr id="6" name="Rectangle 39"/>
          <p:cNvSpPr>
            <a:spLocks noGrp="1" noChangeArrowheads="1"/>
          </p:cNvSpPr>
          <p:nvPr>
            <p:ph type="sldNum" sz="quarter" idx="12"/>
          </p:nvPr>
        </p:nvSpPr>
        <p:spPr/>
        <p:txBody>
          <a:bodyPr/>
          <a:lstStyle>
            <a:lvl1pPr>
              <a:defRPr/>
            </a:lvl1pPr>
          </a:lstStyle>
          <a:p>
            <a:pPr>
              <a:defRPr/>
            </a:pPr>
            <a:fld id="{74E0C22A-FFA3-46AB-9892-55BD35D201A1}" type="slidenum">
              <a:rPr lang="en-ZA"/>
              <a:pPr>
                <a:defRPr/>
              </a:pPr>
              <a:t>‹#›</a:t>
            </a:fld>
            <a:endParaRPr lang="en-ZA" dirty="0"/>
          </a:p>
        </p:txBody>
      </p:sp>
    </p:spTree>
    <p:extLst>
      <p:ext uri="{BB962C8B-B14F-4D97-AF65-F5344CB8AC3E}">
        <p14:creationId xmlns:p14="http://schemas.microsoft.com/office/powerpoint/2010/main" xmlns="" val="3840306818"/>
      </p:ext>
    </p:extLst>
  </p:cSld>
  <p:clrMapOvr>
    <a:masterClrMapping/>
  </p:clrMapOvr>
  <p:transition spd="slow">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7"/>
          <p:cNvSpPr>
            <a:spLocks noGrp="1" noChangeArrowheads="1"/>
          </p:cNvSpPr>
          <p:nvPr>
            <p:ph type="dt" sz="half" idx="10"/>
          </p:nvPr>
        </p:nvSpPr>
        <p:spPr/>
        <p:txBody>
          <a:bodyPr/>
          <a:lstStyle>
            <a:lvl1pPr>
              <a:defRPr/>
            </a:lvl1pPr>
          </a:lstStyle>
          <a:p>
            <a:pPr>
              <a:defRPr/>
            </a:pPr>
            <a:fld id="{BA1FA005-19B2-4A09-8769-CF960FE899BF}" type="datetime1">
              <a:rPr lang="en-ZA" smtClean="0"/>
              <a:pPr>
                <a:defRPr/>
              </a:pPr>
              <a:t>2018/03/08</a:t>
            </a:fld>
            <a:endParaRPr lang="en-ZA" dirty="0"/>
          </a:p>
        </p:txBody>
      </p:sp>
      <p:sp>
        <p:nvSpPr>
          <p:cNvPr id="5" name="Rectangle 38"/>
          <p:cNvSpPr>
            <a:spLocks noGrp="1" noChangeArrowheads="1"/>
          </p:cNvSpPr>
          <p:nvPr>
            <p:ph type="ftr" sz="quarter" idx="11"/>
          </p:nvPr>
        </p:nvSpPr>
        <p:spPr>
          <a:xfrm>
            <a:off x="3132138" y="6453188"/>
            <a:ext cx="2879725" cy="268287"/>
          </a:xfrm>
          <a:prstGeom prst="rect">
            <a:avLst/>
          </a:prstGeom>
        </p:spPr>
        <p:txBody>
          <a:bodyPr/>
          <a:lstStyle>
            <a:lvl1pPr>
              <a:defRPr>
                <a:solidFill>
                  <a:srgbClr val="003896"/>
                </a:solidFill>
              </a:defRPr>
            </a:lvl1pPr>
          </a:lstStyle>
          <a:p>
            <a:pPr>
              <a:defRPr/>
            </a:pPr>
            <a:endParaRPr lang="en-GB"/>
          </a:p>
        </p:txBody>
      </p:sp>
      <p:sp>
        <p:nvSpPr>
          <p:cNvPr id="6" name="Rectangle 39"/>
          <p:cNvSpPr>
            <a:spLocks noGrp="1" noChangeArrowheads="1"/>
          </p:cNvSpPr>
          <p:nvPr>
            <p:ph type="sldNum" sz="quarter" idx="12"/>
          </p:nvPr>
        </p:nvSpPr>
        <p:spPr/>
        <p:txBody>
          <a:bodyPr/>
          <a:lstStyle>
            <a:lvl1pPr>
              <a:defRPr/>
            </a:lvl1pPr>
          </a:lstStyle>
          <a:p>
            <a:pPr>
              <a:defRPr/>
            </a:pPr>
            <a:fld id="{72B9CC19-2D85-44E0-9498-AB73A435251B}" type="slidenum">
              <a:rPr lang="en-ZA"/>
              <a:pPr>
                <a:defRPr/>
              </a:pPr>
              <a:t>‹#›</a:t>
            </a:fld>
            <a:endParaRPr lang="en-ZA" dirty="0"/>
          </a:p>
        </p:txBody>
      </p:sp>
    </p:spTree>
    <p:extLst>
      <p:ext uri="{BB962C8B-B14F-4D97-AF65-F5344CB8AC3E}">
        <p14:creationId xmlns:p14="http://schemas.microsoft.com/office/powerpoint/2010/main" xmlns="" val="3766312812"/>
      </p:ext>
    </p:extLst>
  </p:cSld>
  <p:clrMapOvr>
    <a:masterClrMapping/>
  </p:clrMapOvr>
  <p:transition spd="slow">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36563" y="1436688"/>
            <a:ext cx="4113212"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02175" y="1436688"/>
            <a:ext cx="4113213"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7"/>
          <p:cNvSpPr>
            <a:spLocks noGrp="1" noChangeArrowheads="1"/>
          </p:cNvSpPr>
          <p:nvPr>
            <p:ph type="dt" sz="half" idx="10"/>
          </p:nvPr>
        </p:nvSpPr>
        <p:spPr/>
        <p:txBody>
          <a:bodyPr/>
          <a:lstStyle>
            <a:lvl1pPr>
              <a:defRPr/>
            </a:lvl1pPr>
          </a:lstStyle>
          <a:p>
            <a:pPr>
              <a:defRPr/>
            </a:pPr>
            <a:fld id="{CF9ABDD9-DDCB-4BB7-BC5D-22631F865848}" type="datetime1">
              <a:rPr lang="en-ZA" smtClean="0"/>
              <a:pPr>
                <a:defRPr/>
              </a:pPr>
              <a:t>2018/03/08</a:t>
            </a:fld>
            <a:endParaRPr lang="en-ZA" dirty="0"/>
          </a:p>
        </p:txBody>
      </p:sp>
      <p:sp>
        <p:nvSpPr>
          <p:cNvPr id="6" name="Rectangle 38"/>
          <p:cNvSpPr>
            <a:spLocks noGrp="1" noChangeArrowheads="1"/>
          </p:cNvSpPr>
          <p:nvPr>
            <p:ph type="ftr" sz="quarter" idx="11"/>
          </p:nvPr>
        </p:nvSpPr>
        <p:spPr>
          <a:xfrm>
            <a:off x="3132138" y="6453188"/>
            <a:ext cx="2879725" cy="268287"/>
          </a:xfrm>
          <a:prstGeom prst="rect">
            <a:avLst/>
          </a:prstGeom>
        </p:spPr>
        <p:txBody>
          <a:bodyPr/>
          <a:lstStyle>
            <a:lvl1pPr>
              <a:defRPr>
                <a:solidFill>
                  <a:srgbClr val="003896"/>
                </a:solidFill>
              </a:defRPr>
            </a:lvl1pPr>
          </a:lstStyle>
          <a:p>
            <a:pPr>
              <a:defRPr/>
            </a:pPr>
            <a:endParaRPr lang="en-GB"/>
          </a:p>
        </p:txBody>
      </p:sp>
      <p:sp>
        <p:nvSpPr>
          <p:cNvPr id="7" name="Rectangle 39"/>
          <p:cNvSpPr>
            <a:spLocks noGrp="1" noChangeArrowheads="1"/>
          </p:cNvSpPr>
          <p:nvPr>
            <p:ph type="sldNum" sz="quarter" idx="12"/>
          </p:nvPr>
        </p:nvSpPr>
        <p:spPr/>
        <p:txBody>
          <a:bodyPr/>
          <a:lstStyle>
            <a:lvl1pPr>
              <a:defRPr/>
            </a:lvl1pPr>
          </a:lstStyle>
          <a:p>
            <a:pPr>
              <a:defRPr/>
            </a:pPr>
            <a:fld id="{76AB03C5-A3DF-4A98-8D9A-C50E90A9DB7D}" type="slidenum">
              <a:rPr lang="en-ZA"/>
              <a:pPr>
                <a:defRPr/>
              </a:pPr>
              <a:t>‹#›</a:t>
            </a:fld>
            <a:endParaRPr lang="en-ZA" dirty="0"/>
          </a:p>
        </p:txBody>
      </p:sp>
    </p:spTree>
    <p:extLst>
      <p:ext uri="{BB962C8B-B14F-4D97-AF65-F5344CB8AC3E}">
        <p14:creationId xmlns:p14="http://schemas.microsoft.com/office/powerpoint/2010/main" xmlns="" val="1662913656"/>
      </p:ext>
    </p:extLst>
  </p:cSld>
  <p:clrMapOvr>
    <a:masterClrMapping/>
  </p:clrMapOvr>
  <p:transition spd="slow">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7"/>
          <p:cNvSpPr>
            <a:spLocks noGrp="1" noChangeArrowheads="1"/>
          </p:cNvSpPr>
          <p:nvPr>
            <p:ph type="dt" sz="half" idx="10"/>
          </p:nvPr>
        </p:nvSpPr>
        <p:spPr/>
        <p:txBody>
          <a:bodyPr/>
          <a:lstStyle>
            <a:lvl1pPr>
              <a:defRPr/>
            </a:lvl1pPr>
          </a:lstStyle>
          <a:p>
            <a:pPr>
              <a:defRPr/>
            </a:pPr>
            <a:fld id="{7874B652-AF58-446D-A8B2-F25DEB581E47}" type="datetime1">
              <a:rPr lang="en-ZA" smtClean="0"/>
              <a:pPr>
                <a:defRPr/>
              </a:pPr>
              <a:t>2018/03/08</a:t>
            </a:fld>
            <a:endParaRPr lang="en-ZA" dirty="0"/>
          </a:p>
        </p:txBody>
      </p:sp>
      <p:sp>
        <p:nvSpPr>
          <p:cNvPr id="8" name="Rectangle 38"/>
          <p:cNvSpPr>
            <a:spLocks noGrp="1" noChangeArrowheads="1"/>
          </p:cNvSpPr>
          <p:nvPr>
            <p:ph type="ftr" sz="quarter" idx="11"/>
          </p:nvPr>
        </p:nvSpPr>
        <p:spPr>
          <a:xfrm>
            <a:off x="3132138" y="6453188"/>
            <a:ext cx="2879725" cy="268287"/>
          </a:xfrm>
          <a:prstGeom prst="rect">
            <a:avLst/>
          </a:prstGeom>
        </p:spPr>
        <p:txBody>
          <a:bodyPr/>
          <a:lstStyle>
            <a:lvl1pPr>
              <a:defRPr>
                <a:solidFill>
                  <a:srgbClr val="003896"/>
                </a:solidFill>
              </a:defRPr>
            </a:lvl1pPr>
          </a:lstStyle>
          <a:p>
            <a:pPr>
              <a:defRPr/>
            </a:pPr>
            <a:endParaRPr lang="en-GB"/>
          </a:p>
        </p:txBody>
      </p:sp>
      <p:sp>
        <p:nvSpPr>
          <p:cNvPr id="9" name="Rectangle 39"/>
          <p:cNvSpPr>
            <a:spLocks noGrp="1" noChangeArrowheads="1"/>
          </p:cNvSpPr>
          <p:nvPr>
            <p:ph type="sldNum" sz="quarter" idx="12"/>
          </p:nvPr>
        </p:nvSpPr>
        <p:spPr/>
        <p:txBody>
          <a:bodyPr/>
          <a:lstStyle>
            <a:lvl1pPr>
              <a:defRPr/>
            </a:lvl1pPr>
          </a:lstStyle>
          <a:p>
            <a:pPr>
              <a:defRPr/>
            </a:pPr>
            <a:fld id="{E3EF0D9E-7DEF-4CA9-9334-10B8598360EB}" type="slidenum">
              <a:rPr lang="en-ZA"/>
              <a:pPr>
                <a:defRPr/>
              </a:pPr>
              <a:t>‹#›</a:t>
            </a:fld>
            <a:endParaRPr lang="en-ZA" dirty="0"/>
          </a:p>
        </p:txBody>
      </p:sp>
    </p:spTree>
    <p:extLst>
      <p:ext uri="{BB962C8B-B14F-4D97-AF65-F5344CB8AC3E}">
        <p14:creationId xmlns:p14="http://schemas.microsoft.com/office/powerpoint/2010/main" xmlns="" val="2059441412"/>
      </p:ext>
    </p:extLst>
  </p:cSld>
  <p:clrMapOvr>
    <a:masterClrMapping/>
  </p:clrMapOvr>
  <p:transition spd="slow">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7"/>
          <p:cNvSpPr>
            <a:spLocks noGrp="1" noChangeArrowheads="1"/>
          </p:cNvSpPr>
          <p:nvPr>
            <p:ph type="dt" sz="half" idx="10"/>
          </p:nvPr>
        </p:nvSpPr>
        <p:spPr/>
        <p:txBody>
          <a:bodyPr/>
          <a:lstStyle>
            <a:lvl1pPr>
              <a:defRPr/>
            </a:lvl1pPr>
          </a:lstStyle>
          <a:p>
            <a:pPr>
              <a:defRPr/>
            </a:pPr>
            <a:fld id="{B9D58C70-EFFD-465E-84D1-0B6B995D54ED}" type="datetime1">
              <a:rPr lang="en-ZA" smtClean="0"/>
              <a:pPr>
                <a:defRPr/>
              </a:pPr>
              <a:t>2018/03/08</a:t>
            </a:fld>
            <a:endParaRPr lang="en-ZA" dirty="0"/>
          </a:p>
        </p:txBody>
      </p:sp>
      <p:sp>
        <p:nvSpPr>
          <p:cNvPr id="4" name="Rectangle 38"/>
          <p:cNvSpPr>
            <a:spLocks noGrp="1" noChangeArrowheads="1"/>
          </p:cNvSpPr>
          <p:nvPr>
            <p:ph type="ftr" sz="quarter" idx="11"/>
          </p:nvPr>
        </p:nvSpPr>
        <p:spPr>
          <a:xfrm>
            <a:off x="3132138" y="6453188"/>
            <a:ext cx="2879725" cy="268287"/>
          </a:xfrm>
          <a:prstGeom prst="rect">
            <a:avLst/>
          </a:prstGeom>
        </p:spPr>
        <p:txBody>
          <a:bodyPr/>
          <a:lstStyle>
            <a:lvl1pPr>
              <a:defRPr>
                <a:solidFill>
                  <a:srgbClr val="003896"/>
                </a:solidFill>
              </a:defRPr>
            </a:lvl1pPr>
          </a:lstStyle>
          <a:p>
            <a:pPr>
              <a:defRPr/>
            </a:pPr>
            <a:endParaRPr lang="en-GB"/>
          </a:p>
        </p:txBody>
      </p:sp>
      <p:sp>
        <p:nvSpPr>
          <p:cNvPr id="5" name="Rectangle 39"/>
          <p:cNvSpPr>
            <a:spLocks noGrp="1" noChangeArrowheads="1"/>
          </p:cNvSpPr>
          <p:nvPr>
            <p:ph type="sldNum" sz="quarter" idx="12"/>
          </p:nvPr>
        </p:nvSpPr>
        <p:spPr/>
        <p:txBody>
          <a:bodyPr/>
          <a:lstStyle>
            <a:lvl1pPr>
              <a:defRPr/>
            </a:lvl1pPr>
          </a:lstStyle>
          <a:p>
            <a:pPr>
              <a:defRPr/>
            </a:pPr>
            <a:fld id="{DED936FE-E9D7-4257-812B-7517C59BBDFF}" type="slidenum">
              <a:rPr lang="en-ZA"/>
              <a:pPr>
                <a:defRPr/>
              </a:pPr>
              <a:t>‹#›</a:t>
            </a:fld>
            <a:endParaRPr lang="en-ZA" dirty="0"/>
          </a:p>
        </p:txBody>
      </p:sp>
    </p:spTree>
    <p:extLst>
      <p:ext uri="{BB962C8B-B14F-4D97-AF65-F5344CB8AC3E}">
        <p14:creationId xmlns:p14="http://schemas.microsoft.com/office/powerpoint/2010/main" xmlns="" val="2233274997"/>
      </p:ext>
    </p:extLst>
  </p:cSld>
  <p:clrMapOvr>
    <a:masterClrMapping/>
  </p:clrMapOvr>
  <p:transition spd="slow">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7"/>
          <p:cNvSpPr>
            <a:spLocks noGrp="1" noChangeArrowheads="1"/>
          </p:cNvSpPr>
          <p:nvPr>
            <p:ph type="dt" sz="half" idx="10"/>
          </p:nvPr>
        </p:nvSpPr>
        <p:spPr/>
        <p:txBody>
          <a:bodyPr/>
          <a:lstStyle>
            <a:lvl1pPr>
              <a:defRPr/>
            </a:lvl1pPr>
          </a:lstStyle>
          <a:p>
            <a:pPr>
              <a:defRPr/>
            </a:pPr>
            <a:fld id="{4C233F06-DDE5-413D-BAC6-FA4B6250FA0E}" type="datetime1">
              <a:rPr lang="en-ZA" smtClean="0"/>
              <a:pPr>
                <a:defRPr/>
              </a:pPr>
              <a:t>2018/03/08</a:t>
            </a:fld>
            <a:endParaRPr lang="en-ZA" dirty="0"/>
          </a:p>
        </p:txBody>
      </p:sp>
      <p:sp>
        <p:nvSpPr>
          <p:cNvPr id="3" name="Rectangle 38"/>
          <p:cNvSpPr>
            <a:spLocks noGrp="1" noChangeArrowheads="1"/>
          </p:cNvSpPr>
          <p:nvPr>
            <p:ph type="ftr" sz="quarter" idx="11"/>
          </p:nvPr>
        </p:nvSpPr>
        <p:spPr>
          <a:xfrm>
            <a:off x="3132138" y="6453188"/>
            <a:ext cx="2879725" cy="268287"/>
          </a:xfrm>
          <a:prstGeom prst="rect">
            <a:avLst/>
          </a:prstGeom>
        </p:spPr>
        <p:txBody>
          <a:bodyPr/>
          <a:lstStyle>
            <a:lvl1pPr>
              <a:defRPr>
                <a:solidFill>
                  <a:srgbClr val="003896"/>
                </a:solidFill>
              </a:defRPr>
            </a:lvl1pPr>
          </a:lstStyle>
          <a:p>
            <a:pPr>
              <a:defRPr/>
            </a:pPr>
            <a:endParaRPr lang="en-GB"/>
          </a:p>
        </p:txBody>
      </p:sp>
      <p:sp>
        <p:nvSpPr>
          <p:cNvPr id="4" name="Rectangle 39"/>
          <p:cNvSpPr>
            <a:spLocks noGrp="1" noChangeArrowheads="1"/>
          </p:cNvSpPr>
          <p:nvPr>
            <p:ph type="sldNum" sz="quarter" idx="12"/>
          </p:nvPr>
        </p:nvSpPr>
        <p:spPr/>
        <p:txBody>
          <a:bodyPr/>
          <a:lstStyle>
            <a:lvl1pPr>
              <a:defRPr/>
            </a:lvl1pPr>
          </a:lstStyle>
          <a:p>
            <a:pPr>
              <a:defRPr/>
            </a:pPr>
            <a:fld id="{090F0593-EA7D-4049-81DB-ADF05D1E8628}" type="slidenum">
              <a:rPr lang="en-ZA"/>
              <a:pPr>
                <a:defRPr/>
              </a:pPr>
              <a:t>‹#›</a:t>
            </a:fld>
            <a:endParaRPr lang="en-ZA" dirty="0"/>
          </a:p>
        </p:txBody>
      </p:sp>
    </p:spTree>
    <p:extLst>
      <p:ext uri="{BB962C8B-B14F-4D97-AF65-F5344CB8AC3E}">
        <p14:creationId xmlns:p14="http://schemas.microsoft.com/office/powerpoint/2010/main" xmlns="" val="1572657133"/>
      </p:ext>
    </p:extLst>
  </p:cSld>
  <p:clrMapOvr>
    <a:masterClrMapping/>
  </p:clrMapOvr>
  <p:transition spd="slow">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7"/>
          <p:cNvSpPr>
            <a:spLocks noGrp="1" noChangeArrowheads="1"/>
          </p:cNvSpPr>
          <p:nvPr>
            <p:ph type="dt" sz="half" idx="10"/>
          </p:nvPr>
        </p:nvSpPr>
        <p:spPr/>
        <p:txBody>
          <a:bodyPr/>
          <a:lstStyle>
            <a:lvl1pPr>
              <a:defRPr/>
            </a:lvl1pPr>
          </a:lstStyle>
          <a:p>
            <a:pPr>
              <a:defRPr/>
            </a:pPr>
            <a:fld id="{21BBEDFE-7D98-4914-860D-EC8539640E07}" type="datetime1">
              <a:rPr lang="en-ZA" smtClean="0"/>
              <a:pPr>
                <a:defRPr/>
              </a:pPr>
              <a:t>2018/03/08</a:t>
            </a:fld>
            <a:endParaRPr lang="en-ZA" dirty="0"/>
          </a:p>
        </p:txBody>
      </p:sp>
      <p:sp>
        <p:nvSpPr>
          <p:cNvPr id="6" name="Rectangle 38"/>
          <p:cNvSpPr>
            <a:spLocks noGrp="1" noChangeArrowheads="1"/>
          </p:cNvSpPr>
          <p:nvPr>
            <p:ph type="ftr" sz="quarter" idx="11"/>
          </p:nvPr>
        </p:nvSpPr>
        <p:spPr>
          <a:xfrm>
            <a:off x="3132138" y="6453188"/>
            <a:ext cx="2879725" cy="268287"/>
          </a:xfrm>
          <a:prstGeom prst="rect">
            <a:avLst/>
          </a:prstGeom>
        </p:spPr>
        <p:txBody>
          <a:bodyPr/>
          <a:lstStyle>
            <a:lvl1pPr>
              <a:defRPr>
                <a:solidFill>
                  <a:srgbClr val="003896"/>
                </a:solidFill>
              </a:defRPr>
            </a:lvl1pPr>
          </a:lstStyle>
          <a:p>
            <a:pPr>
              <a:defRPr/>
            </a:pPr>
            <a:endParaRPr lang="en-GB"/>
          </a:p>
        </p:txBody>
      </p:sp>
      <p:sp>
        <p:nvSpPr>
          <p:cNvPr id="7" name="Rectangle 39"/>
          <p:cNvSpPr>
            <a:spLocks noGrp="1" noChangeArrowheads="1"/>
          </p:cNvSpPr>
          <p:nvPr>
            <p:ph type="sldNum" sz="quarter" idx="12"/>
          </p:nvPr>
        </p:nvSpPr>
        <p:spPr/>
        <p:txBody>
          <a:bodyPr/>
          <a:lstStyle>
            <a:lvl1pPr>
              <a:defRPr/>
            </a:lvl1pPr>
          </a:lstStyle>
          <a:p>
            <a:pPr>
              <a:defRPr/>
            </a:pPr>
            <a:fld id="{78F0BAE9-CAAE-4CB9-BCFB-0D7B505F13EC}" type="slidenum">
              <a:rPr lang="en-ZA"/>
              <a:pPr>
                <a:defRPr/>
              </a:pPr>
              <a:t>‹#›</a:t>
            </a:fld>
            <a:endParaRPr lang="en-ZA" dirty="0"/>
          </a:p>
        </p:txBody>
      </p:sp>
    </p:spTree>
    <p:extLst>
      <p:ext uri="{BB962C8B-B14F-4D97-AF65-F5344CB8AC3E}">
        <p14:creationId xmlns:p14="http://schemas.microsoft.com/office/powerpoint/2010/main" xmlns="" val="3417578421"/>
      </p:ext>
    </p:extLst>
  </p:cSld>
  <p:clrMapOvr>
    <a:masterClrMapping/>
  </p:clrMapOvr>
  <p:transition spd="slow">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7"/>
          <p:cNvSpPr>
            <a:spLocks noGrp="1" noChangeArrowheads="1"/>
          </p:cNvSpPr>
          <p:nvPr>
            <p:ph type="dt" sz="half" idx="10"/>
          </p:nvPr>
        </p:nvSpPr>
        <p:spPr/>
        <p:txBody>
          <a:bodyPr/>
          <a:lstStyle>
            <a:lvl1pPr>
              <a:defRPr/>
            </a:lvl1pPr>
          </a:lstStyle>
          <a:p>
            <a:pPr>
              <a:defRPr/>
            </a:pPr>
            <a:fld id="{F5BA2F38-A217-47E9-AC90-435B368F905C}" type="datetime1">
              <a:rPr lang="en-ZA" smtClean="0"/>
              <a:pPr>
                <a:defRPr/>
              </a:pPr>
              <a:t>2018/03/08</a:t>
            </a:fld>
            <a:endParaRPr lang="en-ZA" dirty="0"/>
          </a:p>
        </p:txBody>
      </p:sp>
      <p:sp>
        <p:nvSpPr>
          <p:cNvPr id="6" name="Rectangle 38"/>
          <p:cNvSpPr>
            <a:spLocks noGrp="1" noChangeArrowheads="1"/>
          </p:cNvSpPr>
          <p:nvPr>
            <p:ph type="ftr" sz="quarter" idx="11"/>
          </p:nvPr>
        </p:nvSpPr>
        <p:spPr>
          <a:xfrm>
            <a:off x="3132138" y="6453188"/>
            <a:ext cx="2879725" cy="268287"/>
          </a:xfrm>
          <a:prstGeom prst="rect">
            <a:avLst/>
          </a:prstGeom>
        </p:spPr>
        <p:txBody>
          <a:bodyPr/>
          <a:lstStyle>
            <a:lvl1pPr>
              <a:defRPr>
                <a:solidFill>
                  <a:srgbClr val="003896"/>
                </a:solidFill>
              </a:defRPr>
            </a:lvl1pPr>
          </a:lstStyle>
          <a:p>
            <a:pPr>
              <a:defRPr/>
            </a:pPr>
            <a:endParaRPr lang="en-GB"/>
          </a:p>
        </p:txBody>
      </p:sp>
      <p:sp>
        <p:nvSpPr>
          <p:cNvPr id="7" name="Rectangle 39"/>
          <p:cNvSpPr>
            <a:spLocks noGrp="1" noChangeArrowheads="1"/>
          </p:cNvSpPr>
          <p:nvPr>
            <p:ph type="sldNum" sz="quarter" idx="12"/>
          </p:nvPr>
        </p:nvSpPr>
        <p:spPr/>
        <p:txBody>
          <a:bodyPr/>
          <a:lstStyle>
            <a:lvl1pPr>
              <a:defRPr/>
            </a:lvl1pPr>
          </a:lstStyle>
          <a:p>
            <a:pPr>
              <a:defRPr/>
            </a:pPr>
            <a:fld id="{4E36E5F9-3E3F-438F-8097-FC52B50A95DF}" type="slidenum">
              <a:rPr lang="en-ZA"/>
              <a:pPr>
                <a:defRPr/>
              </a:pPr>
              <a:t>‹#›</a:t>
            </a:fld>
            <a:endParaRPr lang="en-ZA" dirty="0"/>
          </a:p>
        </p:txBody>
      </p:sp>
    </p:spTree>
    <p:extLst>
      <p:ext uri="{BB962C8B-B14F-4D97-AF65-F5344CB8AC3E}">
        <p14:creationId xmlns:p14="http://schemas.microsoft.com/office/powerpoint/2010/main" xmlns="" val="2189812514"/>
      </p:ext>
    </p:extLst>
  </p:cSld>
  <p:clrMapOvr>
    <a:masterClrMapping/>
  </p:clrMapOvr>
  <p:transition spd="slow">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7"/>
          <p:cNvSpPr>
            <a:spLocks noGrp="1" noChangeArrowheads="1"/>
          </p:cNvSpPr>
          <p:nvPr>
            <p:ph type="dt" sz="half" idx="10"/>
          </p:nvPr>
        </p:nvSpPr>
        <p:spPr/>
        <p:txBody>
          <a:bodyPr/>
          <a:lstStyle>
            <a:lvl1pPr>
              <a:defRPr/>
            </a:lvl1pPr>
          </a:lstStyle>
          <a:p>
            <a:pPr>
              <a:defRPr/>
            </a:pPr>
            <a:fld id="{AE8C89B3-6994-4535-85B7-6E03B378DA0A}" type="datetime1">
              <a:rPr lang="en-ZA" smtClean="0"/>
              <a:pPr>
                <a:defRPr/>
              </a:pPr>
              <a:t>2018/03/08</a:t>
            </a:fld>
            <a:endParaRPr lang="en-ZA" dirty="0"/>
          </a:p>
        </p:txBody>
      </p:sp>
      <p:sp>
        <p:nvSpPr>
          <p:cNvPr id="5" name="Rectangle 38"/>
          <p:cNvSpPr>
            <a:spLocks noGrp="1" noChangeArrowheads="1"/>
          </p:cNvSpPr>
          <p:nvPr>
            <p:ph type="ftr" sz="quarter" idx="11"/>
          </p:nvPr>
        </p:nvSpPr>
        <p:spPr>
          <a:xfrm>
            <a:off x="3132138" y="6453188"/>
            <a:ext cx="2879725" cy="268287"/>
          </a:xfrm>
          <a:prstGeom prst="rect">
            <a:avLst/>
          </a:prstGeom>
        </p:spPr>
        <p:txBody>
          <a:bodyPr/>
          <a:lstStyle>
            <a:lvl1pPr>
              <a:defRPr>
                <a:solidFill>
                  <a:srgbClr val="003896"/>
                </a:solidFill>
              </a:defRPr>
            </a:lvl1pPr>
          </a:lstStyle>
          <a:p>
            <a:pPr>
              <a:defRPr/>
            </a:pPr>
            <a:endParaRPr lang="en-GB"/>
          </a:p>
        </p:txBody>
      </p:sp>
      <p:sp>
        <p:nvSpPr>
          <p:cNvPr id="6" name="Rectangle 39"/>
          <p:cNvSpPr>
            <a:spLocks noGrp="1" noChangeArrowheads="1"/>
          </p:cNvSpPr>
          <p:nvPr>
            <p:ph type="sldNum" sz="quarter" idx="12"/>
          </p:nvPr>
        </p:nvSpPr>
        <p:spPr/>
        <p:txBody>
          <a:bodyPr/>
          <a:lstStyle>
            <a:lvl1pPr>
              <a:defRPr/>
            </a:lvl1pPr>
          </a:lstStyle>
          <a:p>
            <a:pPr>
              <a:defRPr/>
            </a:pPr>
            <a:fld id="{59755863-39B9-419B-A4BD-9050F8557AEB}" type="slidenum">
              <a:rPr lang="en-ZA"/>
              <a:pPr>
                <a:defRPr/>
              </a:pPr>
              <a:t>‹#›</a:t>
            </a:fld>
            <a:endParaRPr lang="en-ZA" dirty="0"/>
          </a:p>
        </p:txBody>
      </p:sp>
    </p:spTree>
    <p:extLst>
      <p:ext uri="{BB962C8B-B14F-4D97-AF65-F5344CB8AC3E}">
        <p14:creationId xmlns:p14="http://schemas.microsoft.com/office/powerpoint/2010/main" xmlns="" val="4079264216"/>
      </p:ext>
    </p:extLst>
  </p:cSld>
  <p:clrMapOvr>
    <a:masterClrMapping/>
  </p:clrMapOvr>
  <p:transition spd="slow">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1475" y="166688"/>
            <a:ext cx="2093913" cy="63150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36563" y="166688"/>
            <a:ext cx="6132512" cy="63150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7"/>
          <p:cNvSpPr>
            <a:spLocks noGrp="1" noChangeArrowheads="1"/>
          </p:cNvSpPr>
          <p:nvPr>
            <p:ph type="dt" sz="half" idx="10"/>
          </p:nvPr>
        </p:nvSpPr>
        <p:spPr/>
        <p:txBody>
          <a:bodyPr/>
          <a:lstStyle>
            <a:lvl1pPr>
              <a:defRPr/>
            </a:lvl1pPr>
          </a:lstStyle>
          <a:p>
            <a:pPr>
              <a:defRPr/>
            </a:pPr>
            <a:fld id="{9FA1286C-9B40-45B9-8E4C-CBEDD1BC4DE0}" type="datetime1">
              <a:rPr lang="en-ZA" smtClean="0"/>
              <a:pPr>
                <a:defRPr/>
              </a:pPr>
              <a:t>2018/03/08</a:t>
            </a:fld>
            <a:endParaRPr lang="en-ZA" dirty="0"/>
          </a:p>
        </p:txBody>
      </p:sp>
      <p:sp>
        <p:nvSpPr>
          <p:cNvPr id="5" name="Rectangle 38"/>
          <p:cNvSpPr>
            <a:spLocks noGrp="1" noChangeArrowheads="1"/>
          </p:cNvSpPr>
          <p:nvPr>
            <p:ph type="ftr" sz="quarter" idx="11"/>
          </p:nvPr>
        </p:nvSpPr>
        <p:spPr>
          <a:xfrm>
            <a:off x="3132138" y="6453188"/>
            <a:ext cx="2879725" cy="268287"/>
          </a:xfrm>
          <a:prstGeom prst="rect">
            <a:avLst/>
          </a:prstGeom>
        </p:spPr>
        <p:txBody>
          <a:bodyPr/>
          <a:lstStyle>
            <a:lvl1pPr>
              <a:defRPr>
                <a:solidFill>
                  <a:srgbClr val="003896"/>
                </a:solidFill>
              </a:defRPr>
            </a:lvl1pPr>
          </a:lstStyle>
          <a:p>
            <a:pPr>
              <a:defRPr/>
            </a:pPr>
            <a:endParaRPr lang="en-GB"/>
          </a:p>
        </p:txBody>
      </p:sp>
      <p:sp>
        <p:nvSpPr>
          <p:cNvPr id="6" name="Rectangle 39"/>
          <p:cNvSpPr>
            <a:spLocks noGrp="1" noChangeArrowheads="1"/>
          </p:cNvSpPr>
          <p:nvPr>
            <p:ph type="sldNum" sz="quarter" idx="12"/>
          </p:nvPr>
        </p:nvSpPr>
        <p:spPr/>
        <p:txBody>
          <a:bodyPr/>
          <a:lstStyle>
            <a:lvl1pPr>
              <a:defRPr/>
            </a:lvl1pPr>
          </a:lstStyle>
          <a:p>
            <a:pPr>
              <a:defRPr/>
            </a:pPr>
            <a:fld id="{32233E73-69B5-40C2-8264-FA0C347D11D2}" type="slidenum">
              <a:rPr lang="en-ZA"/>
              <a:pPr>
                <a:defRPr/>
              </a:pPr>
              <a:t>‹#›</a:t>
            </a:fld>
            <a:endParaRPr lang="en-ZA" dirty="0"/>
          </a:p>
        </p:txBody>
      </p:sp>
    </p:spTree>
    <p:extLst>
      <p:ext uri="{BB962C8B-B14F-4D97-AF65-F5344CB8AC3E}">
        <p14:creationId xmlns:p14="http://schemas.microsoft.com/office/powerpoint/2010/main" xmlns="" val="3306234119"/>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7"/>
          <p:cNvSpPr>
            <a:spLocks noGrp="1" noChangeArrowheads="1"/>
          </p:cNvSpPr>
          <p:nvPr>
            <p:ph type="dt" sz="half" idx="10"/>
          </p:nvPr>
        </p:nvSpPr>
        <p:spPr/>
        <p:txBody>
          <a:bodyPr/>
          <a:lstStyle>
            <a:lvl1pPr>
              <a:defRPr/>
            </a:lvl1pPr>
          </a:lstStyle>
          <a:p>
            <a:pPr>
              <a:defRPr/>
            </a:pPr>
            <a:fld id="{A101301A-3173-43C8-8320-25093DA767D6}" type="datetime1">
              <a:rPr lang="en-ZA" smtClean="0"/>
              <a:pPr>
                <a:defRPr/>
              </a:pPr>
              <a:t>2018/03/08</a:t>
            </a:fld>
            <a:endParaRPr lang="en-ZA" dirty="0"/>
          </a:p>
        </p:txBody>
      </p:sp>
      <p:sp>
        <p:nvSpPr>
          <p:cNvPr id="5" name="Rectangle 38"/>
          <p:cNvSpPr>
            <a:spLocks noGrp="1" noChangeArrowheads="1"/>
          </p:cNvSpPr>
          <p:nvPr>
            <p:ph type="ftr" sz="quarter" idx="11"/>
          </p:nvPr>
        </p:nvSpPr>
        <p:spPr>
          <a:xfrm>
            <a:off x="3132138" y="6453188"/>
            <a:ext cx="2879725" cy="268287"/>
          </a:xfrm>
          <a:prstGeom prst="rect">
            <a:avLst/>
          </a:prstGeom>
        </p:spPr>
        <p:txBody>
          <a:bodyPr/>
          <a:lstStyle>
            <a:lvl1pPr>
              <a:defRPr/>
            </a:lvl1pPr>
          </a:lstStyle>
          <a:p>
            <a:pPr>
              <a:defRPr/>
            </a:pPr>
            <a:endParaRPr lang="en-GB"/>
          </a:p>
        </p:txBody>
      </p:sp>
      <p:sp>
        <p:nvSpPr>
          <p:cNvPr id="6" name="Rectangle 39"/>
          <p:cNvSpPr>
            <a:spLocks noGrp="1" noChangeArrowheads="1"/>
          </p:cNvSpPr>
          <p:nvPr>
            <p:ph type="sldNum" sz="quarter" idx="12"/>
          </p:nvPr>
        </p:nvSpPr>
        <p:spPr/>
        <p:txBody>
          <a:bodyPr/>
          <a:lstStyle>
            <a:lvl1pPr>
              <a:defRPr/>
            </a:lvl1pPr>
          </a:lstStyle>
          <a:p>
            <a:pPr>
              <a:defRPr/>
            </a:pPr>
            <a:fld id="{A6E72355-0337-4B8A-A1DC-939BB4E18C71}" type="slidenum">
              <a:rPr lang="en-ZA"/>
              <a:pPr>
                <a:defRPr/>
              </a:pPr>
              <a:t>‹#›</a:t>
            </a:fld>
            <a:endParaRPr lang="en-ZA" dirty="0"/>
          </a:p>
        </p:txBody>
      </p:sp>
    </p:spTree>
    <p:extLst>
      <p:ext uri="{BB962C8B-B14F-4D97-AF65-F5344CB8AC3E}">
        <p14:creationId xmlns:p14="http://schemas.microsoft.com/office/powerpoint/2010/main" xmlns="" val="1539925463"/>
      </p:ext>
    </p:extLst>
  </p:cSld>
  <p:clrMapOvr>
    <a:masterClrMapping/>
  </p:clrMapOvr>
  <p:transition spd="slow">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36563" y="166688"/>
            <a:ext cx="8378825" cy="63150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37"/>
          <p:cNvSpPr>
            <a:spLocks noGrp="1" noChangeArrowheads="1"/>
          </p:cNvSpPr>
          <p:nvPr>
            <p:ph type="dt" sz="half" idx="10"/>
          </p:nvPr>
        </p:nvSpPr>
        <p:spPr/>
        <p:txBody>
          <a:bodyPr/>
          <a:lstStyle>
            <a:lvl1pPr>
              <a:defRPr/>
            </a:lvl1pPr>
          </a:lstStyle>
          <a:p>
            <a:pPr>
              <a:defRPr/>
            </a:pPr>
            <a:fld id="{72795F57-DF94-4FA3-B002-1F9DEC37011B}" type="datetime1">
              <a:rPr lang="en-ZA" smtClean="0"/>
              <a:pPr>
                <a:defRPr/>
              </a:pPr>
              <a:t>2018/03/08</a:t>
            </a:fld>
            <a:endParaRPr lang="en-ZA" dirty="0"/>
          </a:p>
        </p:txBody>
      </p:sp>
      <p:sp>
        <p:nvSpPr>
          <p:cNvPr id="4" name="Rectangle 38"/>
          <p:cNvSpPr>
            <a:spLocks noGrp="1" noChangeArrowheads="1"/>
          </p:cNvSpPr>
          <p:nvPr>
            <p:ph type="ftr" sz="quarter" idx="11"/>
          </p:nvPr>
        </p:nvSpPr>
        <p:spPr>
          <a:xfrm>
            <a:off x="3132138" y="6453188"/>
            <a:ext cx="2879725" cy="268287"/>
          </a:xfrm>
          <a:prstGeom prst="rect">
            <a:avLst/>
          </a:prstGeom>
        </p:spPr>
        <p:txBody>
          <a:bodyPr/>
          <a:lstStyle>
            <a:lvl1pPr>
              <a:defRPr>
                <a:solidFill>
                  <a:srgbClr val="003896"/>
                </a:solidFill>
              </a:defRPr>
            </a:lvl1pPr>
          </a:lstStyle>
          <a:p>
            <a:pPr>
              <a:defRPr/>
            </a:pPr>
            <a:endParaRPr lang="en-GB"/>
          </a:p>
        </p:txBody>
      </p:sp>
      <p:sp>
        <p:nvSpPr>
          <p:cNvPr id="5" name="Rectangle 39"/>
          <p:cNvSpPr>
            <a:spLocks noGrp="1" noChangeArrowheads="1"/>
          </p:cNvSpPr>
          <p:nvPr>
            <p:ph type="sldNum" sz="quarter" idx="12"/>
          </p:nvPr>
        </p:nvSpPr>
        <p:spPr/>
        <p:txBody>
          <a:bodyPr/>
          <a:lstStyle>
            <a:lvl1pPr>
              <a:defRPr/>
            </a:lvl1pPr>
          </a:lstStyle>
          <a:p>
            <a:pPr>
              <a:defRPr/>
            </a:pPr>
            <a:fld id="{455E9CE0-8D80-4EB6-B323-93990C3D60AA}" type="slidenum">
              <a:rPr lang="en-ZA"/>
              <a:pPr>
                <a:defRPr/>
              </a:pPr>
              <a:t>‹#›</a:t>
            </a:fld>
            <a:endParaRPr lang="en-ZA" dirty="0"/>
          </a:p>
        </p:txBody>
      </p:sp>
    </p:spTree>
    <p:extLst>
      <p:ext uri="{BB962C8B-B14F-4D97-AF65-F5344CB8AC3E}">
        <p14:creationId xmlns:p14="http://schemas.microsoft.com/office/powerpoint/2010/main" xmlns="" val="1875287847"/>
      </p:ext>
    </p:extLst>
  </p:cSld>
  <p:clrMapOvr>
    <a:masterClrMapping/>
  </p:clrMapOvr>
  <p:transition spd="slow">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50"/>
          <p:cNvGrpSpPr>
            <a:grpSpLocks/>
          </p:cNvGrpSpPr>
          <p:nvPr userDrawn="1"/>
        </p:nvGrpSpPr>
        <p:grpSpPr bwMode="auto">
          <a:xfrm>
            <a:off x="-4763" y="0"/>
            <a:ext cx="9148763" cy="6858000"/>
            <a:chOff x="-3" y="0"/>
            <a:chExt cx="5763" cy="4320"/>
          </a:xfrm>
        </p:grpSpPr>
        <p:pic>
          <p:nvPicPr>
            <p:cNvPr id="5" name="Picture 148" descr="logo small"/>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4088" y="326"/>
              <a:ext cx="1352" cy="3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91"/>
            <p:cNvSpPr>
              <a:spLocks noChangeArrowheads="1"/>
            </p:cNvSpPr>
            <p:nvPr userDrawn="1"/>
          </p:nvSpPr>
          <p:spPr bwMode="auto">
            <a:xfrm>
              <a:off x="-3" y="0"/>
              <a:ext cx="5763" cy="43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pic>
          <p:nvPicPr>
            <p:cNvPr id="7" name="Picture 23" descr="dd"/>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3" y="0"/>
              <a:ext cx="1150" cy="4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Oval 101"/>
            <p:cNvSpPr>
              <a:spLocks noChangeArrowheads="1"/>
            </p:cNvSpPr>
            <p:nvPr userDrawn="1"/>
          </p:nvSpPr>
          <p:spPr bwMode="auto">
            <a:xfrm>
              <a:off x="232" y="819"/>
              <a:ext cx="1448" cy="1447"/>
            </a:xfrm>
            <a:prstGeom prst="ellipse">
              <a:avLst/>
            </a:prstGeom>
            <a:solidFill>
              <a:srgbClr val="83725B"/>
            </a:solidFill>
            <a:ln w="9525">
              <a:solidFill>
                <a:srgbClr val="83725B"/>
              </a:solidFill>
              <a:round/>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9" name="Oval 102" descr="coolers"/>
            <p:cNvSpPr>
              <a:spLocks noChangeArrowheads="1"/>
            </p:cNvSpPr>
            <p:nvPr userDrawn="1"/>
          </p:nvSpPr>
          <p:spPr bwMode="auto">
            <a:xfrm>
              <a:off x="275" y="858"/>
              <a:ext cx="1362" cy="1369"/>
            </a:xfrm>
            <a:prstGeom prst="ellipse">
              <a:avLst/>
            </a:prstGeom>
            <a:blipFill dpi="0" rotWithShape="1">
              <a:blip r:embed="rId4" cstate="print"/>
              <a:srcRect/>
              <a:stretch>
                <a:fillRect/>
              </a:stretch>
            </a:blipFill>
            <a:ln>
              <a:noFill/>
            </a:ln>
            <a:extLst>
              <a:ext uri="{91240B29-F687-4F45-9708-019B960494DF}">
                <a14:hiddenLine xmlns:a14="http://schemas.microsoft.com/office/drawing/2010/main" xmlns="" w="9525">
                  <a:solidFill>
                    <a:srgbClr val="83725B"/>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10" name="Oval 103"/>
            <p:cNvSpPr>
              <a:spLocks noChangeArrowheads="1"/>
            </p:cNvSpPr>
            <p:nvPr userDrawn="1"/>
          </p:nvSpPr>
          <p:spPr bwMode="auto">
            <a:xfrm>
              <a:off x="217" y="772"/>
              <a:ext cx="1486"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11" name="Oval 104"/>
            <p:cNvSpPr>
              <a:spLocks noChangeArrowheads="1"/>
            </p:cNvSpPr>
            <p:nvPr userDrawn="1"/>
          </p:nvSpPr>
          <p:spPr bwMode="auto">
            <a:xfrm>
              <a:off x="162" y="772"/>
              <a:ext cx="1487"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12" name="Oval 105"/>
            <p:cNvSpPr>
              <a:spLocks noChangeArrowheads="1"/>
            </p:cNvSpPr>
            <p:nvPr userDrawn="1"/>
          </p:nvSpPr>
          <p:spPr bwMode="auto">
            <a:xfrm>
              <a:off x="240" y="803"/>
              <a:ext cx="1486"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13" name="Oval 106"/>
            <p:cNvSpPr>
              <a:spLocks noChangeArrowheads="1"/>
            </p:cNvSpPr>
            <p:nvPr userDrawn="1"/>
          </p:nvSpPr>
          <p:spPr bwMode="auto">
            <a:xfrm>
              <a:off x="194"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14" name="Oval 107"/>
            <p:cNvSpPr>
              <a:spLocks noChangeArrowheads="1"/>
            </p:cNvSpPr>
            <p:nvPr userDrawn="1"/>
          </p:nvSpPr>
          <p:spPr bwMode="auto">
            <a:xfrm>
              <a:off x="279"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15" name="Oval 108"/>
            <p:cNvSpPr>
              <a:spLocks noChangeArrowheads="1"/>
            </p:cNvSpPr>
            <p:nvPr userDrawn="1"/>
          </p:nvSpPr>
          <p:spPr bwMode="auto">
            <a:xfrm>
              <a:off x="108"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16" name="Oval 109"/>
            <p:cNvSpPr>
              <a:spLocks noChangeArrowheads="1"/>
            </p:cNvSpPr>
            <p:nvPr userDrawn="1"/>
          </p:nvSpPr>
          <p:spPr bwMode="auto">
            <a:xfrm>
              <a:off x="287"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17" name="Oval 110"/>
            <p:cNvSpPr>
              <a:spLocks noChangeArrowheads="1"/>
            </p:cNvSpPr>
            <p:nvPr userDrawn="1"/>
          </p:nvSpPr>
          <p:spPr bwMode="auto">
            <a:xfrm>
              <a:off x="614" y="422"/>
              <a:ext cx="739" cy="747"/>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18" name="Oval 111"/>
            <p:cNvSpPr>
              <a:spLocks noChangeArrowheads="1"/>
            </p:cNvSpPr>
            <p:nvPr userDrawn="1"/>
          </p:nvSpPr>
          <p:spPr bwMode="auto">
            <a:xfrm>
              <a:off x="629" y="445"/>
              <a:ext cx="708" cy="708"/>
            </a:xfrm>
            <a:prstGeom prst="ellipse">
              <a:avLst/>
            </a:prstGeom>
            <a:solidFill>
              <a:srgbClr val="8C7F6D"/>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19" name="Oval 112"/>
            <p:cNvSpPr>
              <a:spLocks noChangeArrowheads="1"/>
            </p:cNvSpPr>
            <p:nvPr userDrawn="1"/>
          </p:nvSpPr>
          <p:spPr bwMode="auto">
            <a:xfrm>
              <a:off x="598" y="399"/>
              <a:ext cx="770" cy="770"/>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20" name="Oval 113"/>
            <p:cNvSpPr>
              <a:spLocks noChangeArrowheads="1"/>
            </p:cNvSpPr>
            <p:nvPr userDrawn="1"/>
          </p:nvSpPr>
          <p:spPr bwMode="auto">
            <a:xfrm>
              <a:off x="575" y="399"/>
              <a:ext cx="762" cy="770"/>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21" name="Oval 114"/>
            <p:cNvSpPr>
              <a:spLocks noChangeArrowheads="1"/>
            </p:cNvSpPr>
            <p:nvPr userDrawn="1"/>
          </p:nvSpPr>
          <p:spPr bwMode="auto">
            <a:xfrm>
              <a:off x="614" y="414"/>
              <a:ext cx="770" cy="771"/>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22" name="Oval 115"/>
            <p:cNvSpPr>
              <a:spLocks noChangeArrowheads="1"/>
            </p:cNvSpPr>
            <p:nvPr userDrawn="1"/>
          </p:nvSpPr>
          <p:spPr bwMode="auto">
            <a:xfrm>
              <a:off x="590" y="391"/>
              <a:ext cx="763" cy="770"/>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23" name="Oval 116"/>
            <p:cNvSpPr>
              <a:spLocks noChangeArrowheads="1"/>
            </p:cNvSpPr>
            <p:nvPr userDrawn="1"/>
          </p:nvSpPr>
          <p:spPr bwMode="auto">
            <a:xfrm>
              <a:off x="629" y="445"/>
              <a:ext cx="708" cy="708"/>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24" name="Oval 117"/>
            <p:cNvSpPr>
              <a:spLocks noChangeArrowheads="1"/>
            </p:cNvSpPr>
            <p:nvPr userDrawn="1"/>
          </p:nvSpPr>
          <p:spPr bwMode="auto">
            <a:xfrm>
              <a:off x="637" y="445"/>
              <a:ext cx="693" cy="693"/>
            </a:xfrm>
            <a:prstGeom prst="ellipse">
              <a:avLst/>
            </a:prstGeom>
            <a:noFill/>
            <a:ln w="0">
              <a:solidFill>
                <a:srgbClr val="83725B"/>
              </a:solidFill>
              <a:round/>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25" name="Oval 118" descr="face"/>
            <p:cNvSpPr>
              <a:spLocks noChangeArrowheads="1"/>
            </p:cNvSpPr>
            <p:nvPr userDrawn="1"/>
          </p:nvSpPr>
          <p:spPr bwMode="auto">
            <a:xfrm>
              <a:off x="633" y="445"/>
              <a:ext cx="700" cy="701"/>
            </a:xfrm>
            <a:prstGeom prst="ellipse">
              <a:avLst/>
            </a:prstGeom>
            <a:blipFill dpi="0" rotWithShape="1">
              <a:blip r:embed="rId5" cstate="print">
                <a:lum contrast="6000"/>
              </a:blip>
              <a:srcRect/>
              <a:stretch>
                <a:fillRect/>
              </a:stretch>
            </a:blipFill>
            <a:ln>
              <a:noFill/>
            </a:ln>
            <a:extLst>
              <a:ext uri="{91240B29-F687-4F45-9708-019B960494DF}">
                <a14:hiddenLine xmlns:a14="http://schemas.microsoft.com/office/drawing/2010/main" xmlns="" w="9525">
                  <a:solidFill>
                    <a:srgbClr val="83725B"/>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26" name="Oval 119"/>
            <p:cNvSpPr>
              <a:spLocks noChangeArrowheads="1"/>
            </p:cNvSpPr>
            <p:nvPr userDrawn="1"/>
          </p:nvSpPr>
          <p:spPr bwMode="auto">
            <a:xfrm>
              <a:off x="637" y="391"/>
              <a:ext cx="770" cy="770"/>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27" name="Oval 120"/>
            <p:cNvSpPr>
              <a:spLocks noChangeArrowheads="1"/>
            </p:cNvSpPr>
            <p:nvPr userDrawn="1"/>
          </p:nvSpPr>
          <p:spPr bwMode="auto">
            <a:xfrm>
              <a:off x="544" y="438"/>
              <a:ext cx="770" cy="762"/>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28" name="Oval 121"/>
            <p:cNvSpPr>
              <a:spLocks noChangeArrowheads="1"/>
            </p:cNvSpPr>
            <p:nvPr userDrawn="1"/>
          </p:nvSpPr>
          <p:spPr bwMode="auto">
            <a:xfrm>
              <a:off x="637" y="438"/>
              <a:ext cx="763" cy="762"/>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29" name="Oval 122"/>
            <p:cNvSpPr>
              <a:spLocks noChangeArrowheads="1"/>
            </p:cNvSpPr>
            <p:nvPr userDrawn="1"/>
          </p:nvSpPr>
          <p:spPr bwMode="auto">
            <a:xfrm>
              <a:off x="264" y="2002"/>
              <a:ext cx="1213" cy="1205"/>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30" name="Oval 123"/>
            <p:cNvSpPr>
              <a:spLocks noChangeArrowheads="1"/>
            </p:cNvSpPr>
            <p:nvPr userDrawn="1"/>
          </p:nvSpPr>
          <p:spPr bwMode="auto">
            <a:xfrm>
              <a:off x="303" y="2033"/>
              <a:ext cx="1135" cy="1143"/>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31" name="Oval 124"/>
            <p:cNvSpPr>
              <a:spLocks noChangeArrowheads="1"/>
            </p:cNvSpPr>
            <p:nvPr userDrawn="1"/>
          </p:nvSpPr>
          <p:spPr bwMode="auto">
            <a:xfrm>
              <a:off x="248" y="1963"/>
              <a:ext cx="1245" cy="124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32" name="Oval 125"/>
            <p:cNvSpPr>
              <a:spLocks noChangeArrowheads="1"/>
            </p:cNvSpPr>
            <p:nvPr userDrawn="1"/>
          </p:nvSpPr>
          <p:spPr bwMode="auto">
            <a:xfrm>
              <a:off x="209" y="1963"/>
              <a:ext cx="1237" cy="124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33" name="Oval 126"/>
            <p:cNvSpPr>
              <a:spLocks noChangeArrowheads="1"/>
            </p:cNvSpPr>
            <p:nvPr userDrawn="1"/>
          </p:nvSpPr>
          <p:spPr bwMode="auto">
            <a:xfrm>
              <a:off x="271" y="1986"/>
              <a:ext cx="1245"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34" name="Oval 127"/>
            <p:cNvSpPr>
              <a:spLocks noChangeArrowheads="1"/>
            </p:cNvSpPr>
            <p:nvPr userDrawn="1"/>
          </p:nvSpPr>
          <p:spPr bwMode="auto">
            <a:xfrm>
              <a:off x="232"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35" name="Oval 128" descr="new smal workers"/>
            <p:cNvSpPr>
              <a:spLocks noChangeArrowheads="1"/>
            </p:cNvSpPr>
            <p:nvPr userDrawn="1"/>
          </p:nvSpPr>
          <p:spPr bwMode="auto">
            <a:xfrm>
              <a:off x="304" y="2033"/>
              <a:ext cx="1135" cy="1143"/>
            </a:xfrm>
            <a:prstGeom prst="ellipse">
              <a:avLst/>
            </a:prstGeom>
            <a:blipFill dpi="0" rotWithShape="1">
              <a:blip r:embed="rId6" cstate="print">
                <a:lum contrast="12000"/>
              </a:blip>
              <a:srcRect/>
              <a:stretch>
                <a:fillRect/>
              </a:stretch>
            </a:blipFill>
            <a:ln>
              <a:noFill/>
            </a:ln>
            <a:extLst>
              <a:ext uri="{91240B29-F687-4F45-9708-019B960494DF}">
                <a14:hiddenLine xmlns:a14="http://schemas.microsoft.com/office/drawing/2010/main" xmlns="" w="0">
                  <a:solidFill>
                    <a:srgbClr val="83725B"/>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36" name="Oval 129"/>
            <p:cNvSpPr>
              <a:spLocks noChangeArrowheads="1"/>
            </p:cNvSpPr>
            <p:nvPr userDrawn="1"/>
          </p:nvSpPr>
          <p:spPr bwMode="auto">
            <a:xfrm>
              <a:off x="162" y="2017"/>
              <a:ext cx="1238"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37" name="Oval 130"/>
            <p:cNvSpPr>
              <a:spLocks noChangeArrowheads="1"/>
            </p:cNvSpPr>
            <p:nvPr userDrawn="1"/>
          </p:nvSpPr>
          <p:spPr bwMode="auto">
            <a:xfrm>
              <a:off x="310"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38" name="Oval 131"/>
            <p:cNvSpPr>
              <a:spLocks noChangeArrowheads="1"/>
            </p:cNvSpPr>
            <p:nvPr userDrawn="1"/>
          </p:nvSpPr>
          <p:spPr bwMode="auto">
            <a:xfrm>
              <a:off x="303" y="2017"/>
              <a:ext cx="1244"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39" name="Oval 132"/>
            <p:cNvSpPr>
              <a:spLocks noChangeArrowheads="1"/>
            </p:cNvSpPr>
            <p:nvPr userDrawn="1"/>
          </p:nvSpPr>
          <p:spPr bwMode="auto">
            <a:xfrm>
              <a:off x="614" y="2990"/>
              <a:ext cx="1003" cy="1011"/>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40" name="Oval 133"/>
            <p:cNvSpPr>
              <a:spLocks noChangeArrowheads="1"/>
            </p:cNvSpPr>
            <p:nvPr userDrawn="1"/>
          </p:nvSpPr>
          <p:spPr bwMode="auto">
            <a:xfrm>
              <a:off x="645" y="3021"/>
              <a:ext cx="941" cy="949"/>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41" name="Oval 134"/>
            <p:cNvSpPr>
              <a:spLocks noChangeArrowheads="1"/>
            </p:cNvSpPr>
            <p:nvPr userDrawn="1"/>
          </p:nvSpPr>
          <p:spPr bwMode="auto">
            <a:xfrm>
              <a:off x="598" y="2959"/>
              <a:ext cx="1035" cy="103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42" name="Oval 135"/>
            <p:cNvSpPr>
              <a:spLocks noChangeArrowheads="1"/>
            </p:cNvSpPr>
            <p:nvPr userDrawn="1"/>
          </p:nvSpPr>
          <p:spPr bwMode="auto">
            <a:xfrm>
              <a:off x="567" y="2959"/>
              <a:ext cx="1027" cy="103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43" name="Oval 136"/>
            <p:cNvSpPr>
              <a:spLocks noChangeArrowheads="1"/>
            </p:cNvSpPr>
            <p:nvPr userDrawn="1"/>
          </p:nvSpPr>
          <p:spPr bwMode="auto">
            <a:xfrm>
              <a:off x="622" y="2982"/>
              <a:ext cx="1027"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44" name="Oval 137"/>
            <p:cNvSpPr>
              <a:spLocks noChangeArrowheads="1"/>
            </p:cNvSpPr>
            <p:nvPr userDrawn="1"/>
          </p:nvSpPr>
          <p:spPr bwMode="auto">
            <a:xfrm>
              <a:off x="583" y="2951"/>
              <a:ext cx="1034"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45" name="Oval 138" descr="boom"/>
            <p:cNvSpPr>
              <a:spLocks noChangeArrowheads="1"/>
            </p:cNvSpPr>
            <p:nvPr userDrawn="1"/>
          </p:nvSpPr>
          <p:spPr bwMode="auto">
            <a:xfrm>
              <a:off x="638" y="3018"/>
              <a:ext cx="949" cy="957"/>
            </a:xfrm>
            <a:prstGeom prst="ellipse">
              <a:avLst/>
            </a:prstGeom>
            <a:blipFill dpi="0" rotWithShape="1">
              <a:blip r:embed="rId7" cstate="print">
                <a:lum contrast="6000"/>
              </a:blip>
              <a:srcRect/>
              <a:stretch>
                <a:fillRect/>
              </a:stretch>
            </a:blipFill>
            <a:ln>
              <a:noFill/>
            </a:ln>
            <a:extLst>
              <a:ext uri="{91240B29-F687-4F45-9708-019B960494DF}">
                <a14:hiddenLine xmlns:a14="http://schemas.microsoft.com/office/drawing/2010/main" xmlns="" w="9525">
                  <a:solidFill>
                    <a:srgbClr val="83725B"/>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46" name="Oval 139"/>
            <p:cNvSpPr>
              <a:spLocks noChangeArrowheads="1"/>
            </p:cNvSpPr>
            <p:nvPr userDrawn="1"/>
          </p:nvSpPr>
          <p:spPr bwMode="auto">
            <a:xfrm>
              <a:off x="528" y="3005"/>
              <a:ext cx="1027"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47" name="Oval 140"/>
            <p:cNvSpPr>
              <a:spLocks noChangeArrowheads="1"/>
            </p:cNvSpPr>
            <p:nvPr userDrawn="1"/>
          </p:nvSpPr>
          <p:spPr bwMode="auto">
            <a:xfrm>
              <a:off x="645" y="3005"/>
              <a:ext cx="1035"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48" name="Oval 141"/>
            <p:cNvSpPr>
              <a:spLocks noChangeArrowheads="1"/>
            </p:cNvSpPr>
            <p:nvPr userDrawn="1"/>
          </p:nvSpPr>
          <p:spPr bwMode="auto">
            <a:xfrm>
              <a:off x="653" y="2951"/>
              <a:ext cx="1027"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grpSp>
      <p:sp>
        <p:nvSpPr>
          <p:cNvPr id="3075" name="Rectangle 3"/>
          <p:cNvSpPr>
            <a:spLocks noGrp="1" noChangeArrowheads="1"/>
          </p:cNvSpPr>
          <p:nvPr>
            <p:ph type="ctrTitle"/>
          </p:nvPr>
        </p:nvSpPr>
        <p:spPr>
          <a:xfrm>
            <a:off x="3059113" y="3271838"/>
            <a:ext cx="5545137" cy="676275"/>
          </a:xfrm>
        </p:spPr>
        <p:txBody>
          <a:bodyPr anchor="b"/>
          <a:lstStyle>
            <a:lvl1pPr>
              <a:defRPr>
                <a:solidFill>
                  <a:srgbClr val="003896"/>
                </a:solidFill>
              </a:defRPr>
            </a:lvl1pPr>
          </a:lstStyle>
          <a:p>
            <a:pPr lvl="0"/>
            <a:r>
              <a:rPr lang="en-ZA" noProof="0" smtClean="0"/>
              <a:t>Click to edit Master title style</a:t>
            </a:r>
          </a:p>
        </p:txBody>
      </p:sp>
      <p:sp>
        <p:nvSpPr>
          <p:cNvPr id="3076" name="Rectangle 4"/>
          <p:cNvSpPr>
            <a:spLocks noGrp="1" noChangeArrowheads="1"/>
          </p:cNvSpPr>
          <p:nvPr>
            <p:ph type="subTitle" idx="1"/>
          </p:nvPr>
        </p:nvSpPr>
        <p:spPr>
          <a:xfrm>
            <a:off x="3059113" y="4092575"/>
            <a:ext cx="5545137" cy="2220913"/>
          </a:xfrm>
        </p:spPr>
        <p:txBody>
          <a:bodyPr/>
          <a:lstStyle>
            <a:lvl1pPr marL="0" indent="0">
              <a:buFontTx/>
              <a:buNone/>
              <a:defRPr sz="1800">
                <a:solidFill>
                  <a:srgbClr val="83725B"/>
                </a:solidFill>
              </a:defRPr>
            </a:lvl1pPr>
          </a:lstStyle>
          <a:p>
            <a:pPr lvl="0"/>
            <a:r>
              <a:rPr lang="en-ZA" noProof="0" smtClean="0"/>
              <a:t>Click to edit Master subtitle style</a:t>
            </a:r>
          </a:p>
        </p:txBody>
      </p:sp>
    </p:spTree>
    <p:extLst>
      <p:ext uri="{BB962C8B-B14F-4D97-AF65-F5344CB8AC3E}">
        <p14:creationId xmlns:p14="http://schemas.microsoft.com/office/powerpoint/2010/main" xmlns="" val="2779567683"/>
      </p:ext>
    </p:extLst>
  </p:cSld>
  <p:clrMapOvr>
    <a:masterClrMapping/>
  </p:clrMapOvr>
  <p:transition spd="slow">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pPr>
              <a:defRPr/>
            </a:pPr>
            <a:fld id="{E7A44310-0670-43DB-8C88-47170D7F42B9}" type="datetime1">
              <a:rPr lang="en-ZA" smtClean="0"/>
              <a:pPr>
                <a:defRPr/>
              </a:pPr>
              <a:t>2018/03/08</a:t>
            </a:fld>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solidFill>
                  <a:srgbClr val="003896"/>
                </a:solidFill>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F4087B31-BE1C-4339-9081-7FD09BEE1253}" type="slidenum">
              <a:rPr lang="en-ZA"/>
              <a:pPr>
                <a:defRPr/>
              </a:pPr>
              <a:t>‹#›</a:t>
            </a:fld>
            <a:endParaRPr lang="en-ZA" dirty="0"/>
          </a:p>
        </p:txBody>
      </p:sp>
    </p:spTree>
    <p:extLst>
      <p:ext uri="{BB962C8B-B14F-4D97-AF65-F5344CB8AC3E}">
        <p14:creationId xmlns:p14="http://schemas.microsoft.com/office/powerpoint/2010/main" xmlns="" val="1023614664"/>
      </p:ext>
    </p:extLst>
  </p:cSld>
  <p:clrMapOvr>
    <a:masterClrMapping/>
  </p:clrMapOvr>
  <p:transition spd="slow">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2506952-E0D8-4DA7-B443-389EFE834E66}" type="datetime1">
              <a:rPr lang="en-ZA" smtClean="0"/>
              <a:pPr>
                <a:defRPr/>
              </a:pPr>
              <a:t>2018/03/08</a:t>
            </a:fld>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solidFill>
                  <a:srgbClr val="003896"/>
                </a:solidFill>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63B97017-807F-4123-8D02-1C09A0DDC3DC}" type="slidenum">
              <a:rPr lang="en-ZA"/>
              <a:pPr>
                <a:defRPr/>
              </a:pPr>
              <a:t>‹#›</a:t>
            </a:fld>
            <a:endParaRPr lang="en-ZA" dirty="0"/>
          </a:p>
        </p:txBody>
      </p:sp>
    </p:spTree>
    <p:extLst>
      <p:ext uri="{BB962C8B-B14F-4D97-AF65-F5344CB8AC3E}">
        <p14:creationId xmlns:p14="http://schemas.microsoft.com/office/powerpoint/2010/main" xmlns="" val="2581139526"/>
      </p:ext>
    </p:extLst>
  </p:cSld>
  <p:clrMapOvr>
    <a:masterClrMapping/>
  </p:clrMapOvr>
  <p:transition spd="slow">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36563" y="1436688"/>
            <a:ext cx="4113212"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702175" y="1436688"/>
            <a:ext cx="4113213"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lvl1pPr>
              <a:defRPr/>
            </a:lvl1pPr>
          </a:lstStyle>
          <a:p>
            <a:pPr>
              <a:defRPr/>
            </a:pPr>
            <a:fld id="{E6095B37-D94F-4872-9ADC-6F81D19B1478}" type="datetime1">
              <a:rPr lang="en-ZA" smtClean="0"/>
              <a:pPr>
                <a:defRPr/>
              </a:pPr>
              <a:t>2018/03/08</a:t>
            </a:fld>
            <a:endParaRPr lang="en-ZA"/>
          </a:p>
        </p:txBody>
      </p:sp>
      <p:sp>
        <p:nvSpPr>
          <p:cNvPr id="6" name="Footer Placeholder 5"/>
          <p:cNvSpPr>
            <a:spLocks noGrp="1"/>
          </p:cNvSpPr>
          <p:nvPr>
            <p:ph type="ftr" sz="quarter" idx="11"/>
          </p:nvPr>
        </p:nvSpPr>
        <p:spPr>
          <a:xfrm>
            <a:off x="3132138" y="6453188"/>
            <a:ext cx="2879725" cy="268287"/>
          </a:xfrm>
          <a:prstGeom prst="rect">
            <a:avLst/>
          </a:prstGeom>
        </p:spPr>
        <p:txBody>
          <a:bodyPr/>
          <a:lstStyle>
            <a:lvl1pPr>
              <a:defRPr>
                <a:solidFill>
                  <a:srgbClr val="003896"/>
                </a:solidFill>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E6F8BBD1-9116-478D-A92C-30E1CB2A9E7C}" type="slidenum">
              <a:rPr lang="en-ZA"/>
              <a:pPr>
                <a:defRPr/>
              </a:pPr>
              <a:t>‹#›</a:t>
            </a:fld>
            <a:endParaRPr lang="en-ZA" dirty="0"/>
          </a:p>
        </p:txBody>
      </p:sp>
    </p:spTree>
    <p:extLst>
      <p:ext uri="{BB962C8B-B14F-4D97-AF65-F5344CB8AC3E}">
        <p14:creationId xmlns:p14="http://schemas.microsoft.com/office/powerpoint/2010/main" xmlns="" val="570317067"/>
      </p:ext>
    </p:extLst>
  </p:cSld>
  <p:clrMapOvr>
    <a:masterClrMapping/>
  </p:clrMapOvr>
  <p:transition spd="slow">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lvl1pPr>
              <a:defRPr/>
            </a:lvl1pPr>
          </a:lstStyle>
          <a:p>
            <a:pPr>
              <a:defRPr/>
            </a:pPr>
            <a:fld id="{A5F1421B-85B0-46DE-A495-993CC3A18C3E}" type="datetime1">
              <a:rPr lang="en-ZA" smtClean="0"/>
              <a:pPr>
                <a:defRPr/>
              </a:pPr>
              <a:t>2018/03/08</a:t>
            </a:fld>
            <a:endParaRPr lang="en-ZA"/>
          </a:p>
        </p:txBody>
      </p:sp>
      <p:sp>
        <p:nvSpPr>
          <p:cNvPr id="8" name="Footer Placeholder 7"/>
          <p:cNvSpPr>
            <a:spLocks noGrp="1"/>
          </p:cNvSpPr>
          <p:nvPr>
            <p:ph type="ftr" sz="quarter" idx="11"/>
          </p:nvPr>
        </p:nvSpPr>
        <p:spPr>
          <a:xfrm>
            <a:off x="3132138" y="6453188"/>
            <a:ext cx="2879725" cy="268287"/>
          </a:xfrm>
          <a:prstGeom prst="rect">
            <a:avLst/>
          </a:prstGeom>
        </p:spPr>
        <p:txBody>
          <a:bodyPr/>
          <a:lstStyle>
            <a:lvl1pPr>
              <a:defRPr>
                <a:solidFill>
                  <a:srgbClr val="003896"/>
                </a:solidFill>
              </a:defRPr>
            </a:lvl1pPr>
          </a:lstStyle>
          <a:p>
            <a:pPr>
              <a:defRPr/>
            </a:pPr>
            <a:endParaRPr lang="en-ZA"/>
          </a:p>
        </p:txBody>
      </p:sp>
      <p:sp>
        <p:nvSpPr>
          <p:cNvPr id="9" name="Slide Number Placeholder 8"/>
          <p:cNvSpPr>
            <a:spLocks noGrp="1"/>
          </p:cNvSpPr>
          <p:nvPr>
            <p:ph type="sldNum" sz="quarter" idx="12"/>
          </p:nvPr>
        </p:nvSpPr>
        <p:spPr/>
        <p:txBody>
          <a:bodyPr/>
          <a:lstStyle>
            <a:lvl1pPr>
              <a:defRPr/>
            </a:lvl1pPr>
          </a:lstStyle>
          <a:p>
            <a:pPr>
              <a:defRPr/>
            </a:pPr>
            <a:fld id="{90ABFED2-35B0-414B-979D-521FC161C49E}" type="slidenum">
              <a:rPr lang="en-ZA"/>
              <a:pPr>
                <a:defRPr/>
              </a:pPr>
              <a:t>‹#›</a:t>
            </a:fld>
            <a:endParaRPr lang="en-ZA" dirty="0"/>
          </a:p>
        </p:txBody>
      </p:sp>
    </p:spTree>
    <p:extLst>
      <p:ext uri="{BB962C8B-B14F-4D97-AF65-F5344CB8AC3E}">
        <p14:creationId xmlns:p14="http://schemas.microsoft.com/office/powerpoint/2010/main" xmlns="" val="2903999566"/>
      </p:ext>
    </p:extLst>
  </p:cSld>
  <p:clrMapOvr>
    <a:masterClrMapping/>
  </p:clrMapOvr>
  <p:transition spd="slow">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lvl1pPr>
              <a:defRPr/>
            </a:lvl1pPr>
          </a:lstStyle>
          <a:p>
            <a:pPr>
              <a:defRPr/>
            </a:pPr>
            <a:fld id="{7861BD26-E0D6-4277-91EB-67CD22472B90}" type="datetime1">
              <a:rPr lang="en-ZA" smtClean="0"/>
              <a:pPr>
                <a:defRPr/>
              </a:pPr>
              <a:t>2018/03/08</a:t>
            </a:fld>
            <a:endParaRPr lang="en-ZA"/>
          </a:p>
        </p:txBody>
      </p:sp>
      <p:sp>
        <p:nvSpPr>
          <p:cNvPr id="4" name="Footer Placeholder 3"/>
          <p:cNvSpPr>
            <a:spLocks noGrp="1"/>
          </p:cNvSpPr>
          <p:nvPr>
            <p:ph type="ftr" sz="quarter" idx="11"/>
          </p:nvPr>
        </p:nvSpPr>
        <p:spPr>
          <a:xfrm>
            <a:off x="3132138" y="6453188"/>
            <a:ext cx="2879725" cy="268287"/>
          </a:xfrm>
          <a:prstGeom prst="rect">
            <a:avLst/>
          </a:prstGeom>
        </p:spPr>
        <p:txBody>
          <a:bodyPr/>
          <a:lstStyle>
            <a:lvl1pPr>
              <a:defRPr>
                <a:solidFill>
                  <a:srgbClr val="003896"/>
                </a:solidFill>
              </a:defRPr>
            </a:lvl1pPr>
          </a:lstStyle>
          <a:p>
            <a:pPr>
              <a:defRPr/>
            </a:pPr>
            <a:endParaRPr lang="en-ZA"/>
          </a:p>
        </p:txBody>
      </p:sp>
      <p:sp>
        <p:nvSpPr>
          <p:cNvPr id="5" name="Slide Number Placeholder 4"/>
          <p:cNvSpPr>
            <a:spLocks noGrp="1"/>
          </p:cNvSpPr>
          <p:nvPr>
            <p:ph type="sldNum" sz="quarter" idx="12"/>
          </p:nvPr>
        </p:nvSpPr>
        <p:spPr/>
        <p:txBody>
          <a:bodyPr/>
          <a:lstStyle>
            <a:lvl1pPr>
              <a:defRPr/>
            </a:lvl1pPr>
          </a:lstStyle>
          <a:p>
            <a:pPr>
              <a:defRPr/>
            </a:pPr>
            <a:fld id="{A55BD1EC-4F1E-4C36-BCB6-8ACA79C0C799}" type="slidenum">
              <a:rPr lang="en-ZA"/>
              <a:pPr>
                <a:defRPr/>
              </a:pPr>
              <a:t>‹#›</a:t>
            </a:fld>
            <a:endParaRPr lang="en-ZA" dirty="0"/>
          </a:p>
        </p:txBody>
      </p:sp>
    </p:spTree>
    <p:extLst>
      <p:ext uri="{BB962C8B-B14F-4D97-AF65-F5344CB8AC3E}">
        <p14:creationId xmlns:p14="http://schemas.microsoft.com/office/powerpoint/2010/main" xmlns="" val="423749925"/>
      </p:ext>
    </p:extLst>
  </p:cSld>
  <p:clrMapOvr>
    <a:masterClrMapping/>
  </p:clrMapOvr>
  <p:transition spd="slow">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EBE20659-439D-43C0-B037-4D15A7D9452B}" type="datetime1">
              <a:rPr lang="en-ZA" smtClean="0"/>
              <a:pPr>
                <a:defRPr/>
              </a:pPr>
              <a:t>2018/03/08</a:t>
            </a:fld>
            <a:endParaRPr lang="en-ZA"/>
          </a:p>
        </p:txBody>
      </p:sp>
      <p:sp>
        <p:nvSpPr>
          <p:cNvPr id="3" name="Footer Placeholder 2"/>
          <p:cNvSpPr>
            <a:spLocks noGrp="1"/>
          </p:cNvSpPr>
          <p:nvPr>
            <p:ph type="ftr" sz="quarter" idx="11"/>
          </p:nvPr>
        </p:nvSpPr>
        <p:spPr>
          <a:xfrm>
            <a:off x="3132138" y="6453188"/>
            <a:ext cx="2879725" cy="268287"/>
          </a:xfrm>
          <a:prstGeom prst="rect">
            <a:avLst/>
          </a:prstGeom>
        </p:spPr>
        <p:txBody>
          <a:bodyPr/>
          <a:lstStyle>
            <a:lvl1pPr>
              <a:defRPr>
                <a:solidFill>
                  <a:srgbClr val="003896"/>
                </a:solidFill>
              </a:defRPr>
            </a:lvl1pPr>
          </a:lstStyle>
          <a:p>
            <a:pPr>
              <a:defRPr/>
            </a:pPr>
            <a:endParaRPr lang="en-ZA"/>
          </a:p>
        </p:txBody>
      </p:sp>
      <p:sp>
        <p:nvSpPr>
          <p:cNvPr id="4" name="Slide Number Placeholder 3"/>
          <p:cNvSpPr>
            <a:spLocks noGrp="1"/>
          </p:cNvSpPr>
          <p:nvPr>
            <p:ph type="sldNum" sz="quarter" idx="12"/>
          </p:nvPr>
        </p:nvSpPr>
        <p:spPr/>
        <p:txBody>
          <a:bodyPr/>
          <a:lstStyle>
            <a:lvl1pPr>
              <a:defRPr/>
            </a:lvl1pPr>
          </a:lstStyle>
          <a:p>
            <a:pPr>
              <a:defRPr/>
            </a:pPr>
            <a:fld id="{BF9F33A0-43CB-4E23-8082-B1FC6D0C4ED6}" type="slidenum">
              <a:rPr lang="en-ZA"/>
              <a:pPr>
                <a:defRPr/>
              </a:pPr>
              <a:t>‹#›</a:t>
            </a:fld>
            <a:endParaRPr lang="en-ZA" dirty="0"/>
          </a:p>
        </p:txBody>
      </p:sp>
    </p:spTree>
    <p:extLst>
      <p:ext uri="{BB962C8B-B14F-4D97-AF65-F5344CB8AC3E}">
        <p14:creationId xmlns:p14="http://schemas.microsoft.com/office/powerpoint/2010/main" xmlns="" val="2706557330"/>
      </p:ext>
    </p:extLst>
  </p:cSld>
  <p:clrMapOvr>
    <a:masterClrMapping/>
  </p:clrMapOvr>
  <p:transition spd="slow">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B13F173B-5F2E-4F89-8CBC-46FF6FEAD5AF}" type="datetime1">
              <a:rPr lang="en-ZA" smtClean="0"/>
              <a:pPr>
                <a:defRPr/>
              </a:pPr>
              <a:t>2018/03/08</a:t>
            </a:fld>
            <a:endParaRPr lang="en-ZA"/>
          </a:p>
        </p:txBody>
      </p:sp>
      <p:sp>
        <p:nvSpPr>
          <p:cNvPr id="6" name="Footer Placeholder 5"/>
          <p:cNvSpPr>
            <a:spLocks noGrp="1"/>
          </p:cNvSpPr>
          <p:nvPr>
            <p:ph type="ftr" sz="quarter" idx="11"/>
          </p:nvPr>
        </p:nvSpPr>
        <p:spPr>
          <a:xfrm>
            <a:off x="3132138" y="6453188"/>
            <a:ext cx="2879725" cy="268287"/>
          </a:xfrm>
          <a:prstGeom prst="rect">
            <a:avLst/>
          </a:prstGeom>
        </p:spPr>
        <p:txBody>
          <a:bodyPr/>
          <a:lstStyle>
            <a:lvl1pPr>
              <a:defRPr>
                <a:solidFill>
                  <a:srgbClr val="003896"/>
                </a:solidFill>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68D648FC-4C66-4F8A-9039-95C3602B0FC1}" type="slidenum">
              <a:rPr lang="en-ZA"/>
              <a:pPr>
                <a:defRPr/>
              </a:pPr>
              <a:t>‹#›</a:t>
            </a:fld>
            <a:endParaRPr lang="en-ZA" dirty="0"/>
          </a:p>
        </p:txBody>
      </p:sp>
    </p:spTree>
    <p:extLst>
      <p:ext uri="{BB962C8B-B14F-4D97-AF65-F5344CB8AC3E}">
        <p14:creationId xmlns:p14="http://schemas.microsoft.com/office/powerpoint/2010/main" xmlns="" val="2173276669"/>
      </p:ext>
    </p:extLst>
  </p:cSld>
  <p:clrMapOvr>
    <a:masterClrMapping/>
  </p:clrMapOvr>
  <p:transition spd="slow">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ZA"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7D35315E-A29F-48BF-8E50-9FD120513236}" type="datetime1">
              <a:rPr lang="en-ZA" smtClean="0"/>
              <a:pPr>
                <a:defRPr/>
              </a:pPr>
              <a:t>2018/03/08</a:t>
            </a:fld>
            <a:endParaRPr lang="en-ZA"/>
          </a:p>
        </p:txBody>
      </p:sp>
      <p:sp>
        <p:nvSpPr>
          <p:cNvPr id="6" name="Footer Placeholder 5"/>
          <p:cNvSpPr>
            <a:spLocks noGrp="1"/>
          </p:cNvSpPr>
          <p:nvPr>
            <p:ph type="ftr" sz="quarter" idx="11"/>
          </p:nvPr>
        </p:nvSpPr>
        <p:spPr>
          <a:xfrm>
            <a:off x="3132138" y="6453188"/>
            <a:ext cx="2879725" cy="268287"/>
          </a:xfrm>
          <a:prstGeom prst="rect">
            <a:avLst/>
          </a:prstGeom>
        </p:spPr>
        <p:txBody>
          <a:bodyPr/>
          <a:lstStyle>
            <a:lvl1pPr>
              <a:defRPr>
                <a:solidFill>
                  <a:srgbClr val="003896"/>
                </a:solidFill>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1D97268C-B52C-4381-979D-B25E6DC9BFA9}" type="slidenum">
              <a:rPr lang="en-ZA"/>
              <a:pPr>
                <a:defRPr/>
              </a:pPr>
              <a:t>‹#›</a:t>
            </a:fld>
            <a:endParaRPr lang="en-ZA" dirty="0"/>
          </a:p>
        </p:txBody>
      </p:sp>
    </p:spTree>
    <p:extLst>
      <p:ext uri="{BB962C8B-B14F-4D97-AF65-F5344CB8AC3E}">
        <p14:creationId xmlns:p14="http://schemas.microsoft.com/office/powerpoint/2010/main" xmlns="" val="2158008501"/>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extLst>
              <p:ext uri="{D42A27DB-BD31-4B8C-83A1-F6EECF244321}">
                <p14:modId xmlns:p14="http://schemas.microsoft.com/office/powerpoint/2010/main" xmlns="" val="3507680672"/>
              </p:ext>
            </p:extLst>
          </p:nvPr>
        </p:nvGraphicFramePr>
        <p:xfrm>
          <a:off x="1588" y="1588"/>
          <a:ext cx="1587" cy="1587"/>
        </p:xfrm>
        <a:graphic>
          <a:graphicData uri="http://schemas.openxmlformats.org/presentationml/2006/ole">
            <p:oleObj spid="_x0000_s89192" name="think-cell Slide" r:id="rId3" imgW="360" imgH="360" progId="">
              <p:embed/>
            </p:oleObj>
          </a:graphicData>
        </a:graphic>
      </p:graphicFrame>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36563" y="1436688"/>
            <a:ext cx="4113212"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02175" y="1436688"/>
            <a:ext cx="4113213"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7"/>
          <p:cNvSpPr>
            <a:spLocks noGrp="1" noChangeArrowheads="1"/>
          </p:cNvSpPr>
          <p:nvPr>
            <p:ph type="dt" sz="half" idx="10"/>
          </p:nvPr>
        </p:nvSpPr>
        <p:spPr/>
        <p:txBody>
          <a:bodyPr/>
          <a:lstStyle>
            <a:lvl1pPr>
              <a:defRPr/>
            </a:lvl1pPr>
          </a:lstStyle>
          <a:p>
            <a:pPr>
              <a:defRPr/>
            </a:pPr>
            <a:fld id="{965E3543-4D5F-4DE9-9F24-02352B6353E8}" type="datetime1">
              <a:rPr lang="en-ZA" smtClean="0"/>
              <a:pPr>
                <a:defRPr/>
              </a:pPr>
              <a:t>2018/03/08</a:t>
            </a:fld>
            <a:endParaRPr lang="en-ZA" dirty="0"/>
          </a:p>
        </p:txBody>
      </p:sp>
      <p:sp>
        <p:nvSpPr>
          <p:cNvPr id="6" name="Rectangle 38"/>
          <p:cNvSpPr>
            <a:spLocks noGrp="1" noChangeArrowheads="1"/>
          </p:cNvSpPr>
          <p:nvPr>
            <p:ph type="ftr" sz="quarter" idx="11"/>
          </p:nvPr>
        </p:nvSpPr>
        <p:spPr>
          <a:xfrm>
            <a:off x="3132138" y="6453188"/>
            <a:ext cx="2879725" cy="268287"/>
          </a:xfrm>
          <a:prstGeom prst="rect">
            <a:avLst/>
          </a:prstGeom>
        </p:spPr>
        <p:txBody>
          <a:bodyPr/>
          <a:lstStyle>
            <a:lvl1pPr>
              <a:defRPr/>
            </a:lvl1pPr>
          </a:lstStyle>
          <a:p>
            <a:pPr>
              <a:defRPr/>
            </a:pPr>
            <a:endParaRPr lang="en-GB"/>
          </a:p>
        </p:txBody>
      </p:sp>
      <p:sp>
        <p:nvSpPr>
          <p:cNvPr id="7" name="Rectangle 39"/>
          <p:cNvSpPr>
            <a:spLocks noGrp="1" noChangeArrowheads="1"/>
          </p:cNvSpPr>
          <p:nvPr>
            <p:ph type="sldNum" sz="quarter" idx="12"/>
          </p:nvPr>
        </p:nvSpPr>
        <p:spPr/>
        <p:txBody>
          <a:bodyPr/>
          <a:lstStyle>
            <a:lvl1pPr>
              <a:defRPr/>
            </a:lvl1pPr>
          </a:lstStyle>
          <a:p>
            <a:pPr>
              <a:defRPr/>
            </a:pPr>
            <a:fld id="{CD3B115C-93F6-4A5D-BC82-426B69616A9D}" type="slidenum">
              <a:rPr lang="en-ZA"/>
              <a:pPr>
                <a:defRPr/>
              </a:pPr>
              <a:t>‹#›</a:t>
            </a:fld>
            <a:endParaRPr lang="en-ZA" dirty="0"/>
          </a:p>
        </p:txBody>
      </p:sp>
    </p:spTree>
    <p:extLst>
      <p:ext uri="{BB962C8B-B14F-4D97-AF65-F5344CB8AC3E}">
        <p14:creationId xmlns:p14="http://schemas.microsoft.com/office/powerpoint/2010/main" xmlns="" val="3415125857"/>
      </p:ext>
    </p:extLst>
  </p:cSld>
  <p:clrMapOvr>
    <a:masterClrMapping/>
  </p:clrMapOvr>
  <p:transition spd="slow">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pPr>
              <a:defRPr/>
            </a:pPr>
            <a:fld id="{AC121299-F153-45BF-B2F8-D54E1372846D}" type="datetime1">
              <a:rPr lang="en-ZA" smtClean="0"/>
              <a:pPr>
                <a:defRPr/>
              </a:pPr>
              <a:t>2018/03/08</a:t>
            </a:fld>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solidFill>
                  <a:srgbClr val="003896"/>
                </a:solidFill>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D692F57B-1180-4D1D-B57B-00A7896A6A9F}" type="slidenum">
              <a:rPr lang="en-ZA"/>
              <a:pPr>
                <a:defRPr/>
              </a:pPr>
              <a:t>‹#›</a:t>
            </a:fld>
            <a:endParaRPr lang="en-ZA" dirty="0"/>
          </a:p>
        </p:txBody>
      </p:sp>
    </p:spTree>
    <p:extLst>
      <p:ext uri="{BB962C8B-B14F-4D97-AF65-F5344CB8AC3E}">
        <p14:creationId xmlns:p14="http://schemas.microsoft.com/office/powerpoint/2010/main" xmlns="" val="206240043"/>
      </p:ext>
    </p:extLst>
  </p:cSld>
  <p:clrMapOvr>
    <a:masterClrMapping/>
  </p:clrMapOvr>
  <p:transition spd="slow">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1475" y="166688"/>
            <a:ext cx="2093913" cy="631507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36563" y="166688"/>
            <a:ext cx="6132512" cy="63150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pPr>
              <a:defRPr/>
            </a:pPr>
            <a:fld id="{2DB941C6-F56F-4CB9-945C-6B98FC1BD8A3}" type="datetime1">
              <a:rPr lang="en-ZA" smtClean="0"/>
              <a:pPr>
                <a:defRPr/>
              </a:pPr>
              <a:t>2018/03/08</a:t>
            </a:fld>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solidFill>
                  <a:srgbClr val="003896"/>
                </a:solidFill>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B3FF86D7-BD66-4271-AE76-9B2D4CC52472}" type="slidenum">
              <a:rPr lang="en-ZA"/>
              <a:pPr>
                <a:defRPr/>
              </a:pPr>
              <a:t>‹#›</a:t>
            </a:fld>
            <a:endParaRPr lang="en-ZA" dirty="0"/>
          </a:p>
        </p:txBody>
      </p:sp>
    </p:spTree>
    <p:extLst>
      <p:ext uri="{BB962C8B-B14F-4D97-AF65-F5344CB8AC3E}">
        <p14:creationId xmlns:p14="http://schemas.microsoft.com/office/powerpoint/2010/main" xmlns="" val="383580272"/>
      </p:ext>
    </p:extLst>
  </p:cSld>
  <p:clrMapOvr>
    <a:masterClrMapping/>
  </p:clrMapOvr>
  <p:transition spd="slow">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36563" y="166688"/>
            <a:ext cx="8378825" cy="63150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3" name="Date Placeholder 2"/>
          <p:cNvSpPr>
            <a:spLocks noGrp="1"/>
          </p:cNvSpPr>
          <p:nvPr>
            <p:ph type="dt" sz="half" idx="10"/>
          </p:nvPr>
        </p:nvSpPr>
        <p:spPr/>
        <p:txBody>
          <a:bodyPr/>
          <a:lstStyle>
            <a:lvl1pPr>
              <a:defRPr/>
            </a:lvl1pPr>
          </a:lstStyle>
          <a:p>
            <a:pPr>
              <a:defRPr/>
            </a:pPr>
            <a:fld id="{E8D2F4CC-ACCE-43CC-BED5-7D9D4BA7C9DA}" type="datetime1">
              <a:rPr lang="en-ZA" smtClean="0"/>
              <a:pPr>
                <a:defRPr/>
              </a:pPr>
              <a:t>2018/03/08</a:t>
            </a:fld>
            <a:endParaRPr lang="en-ZA"/>
          </a:p>
        </p:txBody>
      </p:sp>
      <p:sp>
        <p:nvSpPr>
          <p:cNvPr id="4" name="Slide Number Placeholder 4"/>
          <p:cNvSpPr>
            <a:spLocks noGrp="1"/>
          </p:cNvSpPr>
          <p:nvPr>
            <p:ph type="sldNum" sz="quarter" idx="11"/>
          </p:nvPr>
        </p:nvSpPr>
        <p:spPr>
          <a:xfrm>
            <a:off x="3851275" y="6453188"/>
            <a:ext cx="1008063" cy="268287"/>
          </a:xfrm>
        </p:spPr>
        <p:txBody>
          <a:bodyPr/>
          <a:lstStyle>
            <a:lvl1pPr>
              <a:defRPr/>
            </a:lvl1pPr>
          </a:lstStyle>
          <a:p>
            <a:pPr>
              <a:defRPr/>
            </a:pPr>
            <a:fld id="{B5EFC186-0636-4AF1-A68D-07AE81E53046}" type="slidenum">
              <a:rPr lang="en-ZA"/>
              <a:pPr>
                <a:defRPr/>
              </a:pPr>
              <a:t>‹#›</a:t>
            </a:fld>
            <a:endParaRPr lang="en-ZA" dirty="0"/>
          </a:p>
        </p:txBody>
      </p:sp>
    </p:spTree>
    <p:extLst>
      <p:ext uri="{BB962C8B-B14F-4D97-AF65-F5344CB8AC3E}">
        <p14:creationId xmlns:p14="http://schemas.microsoft.com/office/powerpoint/2010/main" xmlns="" val="1587994813"/>
      </p:ext>
    </p:extLst>
  </p:cSld>
  <p:clrMapOvr>
    <a:masterClrMapping/>
  </p:clrMapOvr>
  <p:transition spd="slow">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pic>
        <p:nvPicPr>
          <p:cNvPr id="4" name="Picture 43" descr="logo small"/>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7662863" y="341313"/>
            <a:ext cx="1173162" cy="295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17" descr="topsolid"/>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7591425" cy="969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3012" name="Rectangle 2"/>
          <p:cNvSpPr>
            <a:spLocks noGrp="1" noChangeArrowheads="1"/>
          </p:cNvSpPr>
          <p:nvPr>
            <p:ph type="ctrTitle"/>
          </p:nvPr>
        </p:nvSpPr>
        <p:spPr>
          <a:xfrm>
            <a:off x="685800" y="2130425"/>
            <a:ext cx="7772400" cy="1470025"/>
          </a:xfrm>
        </p:spPr>
        <p:txBody>
          <a:bodyPr/>
          <a:lstStyle>
            <a:lvl1pPr>
              <a:defRPr smtClean="0"/>
            </a:lvl1pPr>
          </a:lstStyle>
          <a:p>
            <a:pPr lvl="0"/>
            <a:r>
              <a:rPr lang="en-GB" noProof="0" smtClean="0"/>
              <a:t>Click to edit Master title style</a:t>
            </a:r>
          </a:p>
        </p:txBody>
      </p:sp>
      <p:sp>
        <p:nvSpPr>
          <p:cNvPr id="43013" name="Rectangle 3"/>
          <p:cNvSpPr>
            <a:spLocks noGrp="1" noChangeArrowheads="1"/>
          </p:cNvSpPr>
          <p:nvPr>
            <p:ph type="subTitle" idx="1"/>
          </p:nvPr>
        </p:nvSpPr>
        <p:spPr>
          <a:xfrm>
            <a:off x="1371600" y="3886200"/>
            <a:ext cx="6400800" cy="1752600"/>
          </a:xfrm>
        </p:spPr>
        <p:txBody>
          <a:bodyPr/>
          <a:lstStyle>
            <a:lvl1pPr marL="0" indent="0" algn="ctr">
              <a:buFontTx/>
              <a:buNone/>
              <a:defRPr smtClean="0"/>
            </a:lvl1pPr>
          </a:lstStyle>
          <a:p>
            <a:pPr lvl="0"/>
            <a:r>
              <a:rPr lang="en-GB" noProof="0" smtClean="0"/>
              <a:t>Click to edit Master subtitle style</a:t>
            </a:r>
          </a:p>
        </p:txBody>
      </p:sp>
      <p:sp>
        <p:nvSpPr>
          <p:cNvPr id="6" name="Rectangle 37"/>
          <p:cNvSpPr>
            <a:spLocks noGrp="1" noChangeArrowheads="1"/>
          </p:cNvSpPr>
          <p:nvPr>
            <p:ph type="dt" sz="half" idx="10"/>
          </p:nvPr>
        </p:nvSpPr>
        <p:spPr>
          <a:xfrm>
            <a:off x="457200" y="6245225"/>
            <a:ext cx="2133600" cy="476250"/>
          </a:xfrm>
        </p:spPr>
        <p:txBody>
          <a:bodyPr/>
          <a:lstStyle>
            <a:lvl1pPr>
              <a:defRPr sz="1000">
                <a:solidFill>
                  <a:srgbClr val="83725B"/>
                </a:solidFill>
              </a:defRPr>
            </a:lvl1pPr>
          </a:lstStyle>
          <a:p>
            <a:pPr>
              <a:defRPr/>
            </a:pPr>
            <a:fld id="{C8F0EA13-B4F4-40EE-BAAA-85CCA173982A}" type="datetime1">
              <a:rPr lang="en-ZA" smtClean="0"/>
              <a:pPr>
                <a:defRPr/>
              </a:pPr>
              <a:t>2018/03/08</a:t>
            </a:fld>
            <a:endParaRPr lang="en-ZA" dirty="0"/>
          </a:p>
        </p:txBody>
      </p:sp>
      <p:sp>
        <p:nvSpPr>
          <p:cNvPr id="7" name="Rectangle 38"/>
          <p:cNvSpPr>
            <a:spLocks noGrp="1" noChangeArrowheads="1"/>
          </p:cNvSpPr>
          <p:nvPr>
            <p:ph type="ftr" sz="quarter" idx="11"/>
          </p:nvPr>
        </p:nvSpPr>
        <p:spPr>
          <a:xfrm>
            <a:off x="3124200" y="6245225"/>
            <a:ext cx="2895600" cy="476250"/>
          </a:xfrm>
          <a:prstGeom prst="rect">
            <a:avLst/>
          </a:prstGeom>
        </p:spPr>
        <p:txBody>
          <a:bodyPr/>
          <a:lstStyle>
            <a:lvl1pPr eaLnBrk="1" hangingPunct="1">
              <a:defRPr>
                <a:solidFill>
                  <a:srgbClr val="003896"/>
                </a:solidFill>
                <a:latin typeface="Arial" charset="0"/>
                <a:cs typeface="Arial" charset="0"/>
              </a:defRPr>
            </a:lvl1pPr>
          </a:lstStyle>
          <a:p>
            <a:pPr>
              <a:defRPr/>
            </a:pPr>
            <a:endParaRPr lang="en-GB"/>
          </a:p>
        </p:txBody>
      </p:sp>
      <p:sp>
        <p:nvSpPr>
          <p:cNvPr id="8" name="Rectangle 39"/>
          <p:cNvSpPr>
            <a:spLocks noGrp="1" noChangeArrowheads="1"/>
          </p:cNvSpPr>
          <p:nvPr>
            <p:ph type="sldNum" sz="quarter" idx="12"/>
          </p:nvPr>
        </p:nvSpPr>
        <p:spPr>
          <a:xfrm>
            <a:off x="6553200" y="6245225"/>
            <a:ext cx="2133600" cy="476250"/>
          </a:xfrm>
        </p:spPr>
        <p:txBody>
          <a:bodyPr/>
          <a:lstStyle>
            <a:lvl1pPr algn="r">
              <a:defRPr/>
            </a:lvl1pPr>
          </a:lstStyle>
          <a:p>
            <a:pPr>
              <a:defRPr/>
            </a:pPr>
            <a:fld id="{CFD8B358-2F41-48B5-9257-1378680F45CA}" type="slidenum">
              <a:rPr lang="en-ZA" altLang="en-US"/>
              <a:pPr>
                <a:defRPr/>
              </a:pPr>
              <a:t>‹#›</a:t>
            </a:fld>
            <a:endParaRPr lang="en-ZA" altLang="en-US" dirty="0"/>
          </a:p>
        </p:txBody>
      </p:sp>
    </p:spTree>
    <p:extLst>
      <p:ext uri="{BB962C8B-B14F-4D97-AF65-F5344CB8AC3E}">
        <p14:creationId xmlns:p14="http://schemas.microsoft.com/office/powerpoint/2010/main" xmlns="" val="297452426"/>
      </p:ext>
    </p:extLst>
  </p:cSld>
  <p:clrMapOvr>
    <a:masterClrMapping/>
  </p:clrMapOvr>
  <p:transition spd="slow">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50"/>
          <p:cNvGrpSpPr>
            <a:grpSpLocks/>
          </p:cNvGrpSpPr>
          <p:nvPr userDrawn="1"/>
        </p:nvGrpSpPr>
        <p:grpSpPr bwMode="auto">
          <a:xfrm>
            <a:off x="-4763" y="0"/>
            <a:ext cx="9148763" cy="6858000"/>
            <a:chOff x="-3" y="0"/>
            <a:chExt cx="5763" cy="4320"/>
          </a:xfrm>
        </p:grpSpPr>
        <p:pic>
          <p:nvPicPr>
            <p:cNvPr id="5" name="Picture 148" descr="logo small"/>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4088" y="326"/>
              <a:ext cx="1352" cy="3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91"/>
            <p:cNvSpPr>
              <a:spLocks noChangeArrowheads="1"/>
            </p:cNvSpPr>
            <p:nvPr userDrawn="1"/>
          </p:nvSpPr>
          <p:spPr bwMode="auto">
            <a:xfrm>
              <a:off x="-3" y="0"/>
              <a:ext cx="5763" cy="4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pic>
          <p:nvPicPr>
            <p:cNvPr id="7" name="Picture 23" descr="dd"/>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3" y="0"/>
              <a:ext cx="1150" cy="4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Oval 101"/>
            <p:cNvSpPr>
              <a:spLocks noChangeArrowheads="1"/>
            </p:cNvSpPr>
            <p:nvPr userDrawn="1"/>
          </p:nvSpPr>
          <p:spPr bwMode="auto">
            <a:xfrm>
              <a:off x="232" y="819"/>
              <a:ext cx="1448" cy="1447"/>
            </a:xfrm>
            <a:prstGeom prst="ellipse">
              <a:avLst/>
            </a:prstGeom>
            <a:solidFill>
              <a:srgbClr val="83725B"/>
            </a:solidFill>
            <a:ln w="9525">
              <a:solidFill>
                <a:srgbClr val="83725B"/>
              </a:solidFill>
              <a:round/>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9" name="Oval 102" descr="coolers"/>
            <p:cNvSpPr>
              <a:spLocks noChangeArrowheads="1"/>
            </p:cNvSpPr>
            <p:nvPr userDrawn="1"/>
          </p:nvSpPr>
          <p:spPr bwMode="auto">
            <a:xfrm>
              <a:off x="275" y="858"/>
              <a:ext cx="1362" cy="1369"/>
            </a:xfrm>
            <a:prstGeom prst="ellipse">
              <a:avLst/>
            </a:prstGeom>
            <a:blipFill dpi="0" rotWithShape="1">
              <a:blip r:embed="rId4" cstate="print"/>
              <a:srcRect/>
              <a:stretch>
                <a:fillRect/>
              </a:stretch>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10" name="Oval 103"/>
            <p:cNvSpPr>
              <a:spLocks noChangeArrowheads="1"/>
            </p:cNvSpPr>
            <p:nvPr userDrawn="1"/>
          </p:nvSpPr>
          <p:spPr bwMode="auto">
            <a:xfrm>
              <a:off x="217" y="772"/>
              <a:ext cx="1486"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11" name="Oval 104"/>
            <p:cNvSpPr>
              <a:spLocks noChangeArrowheads="1"/>
            </p:cNvSpPr>
            <p:nvPr userDrawn="1"/>
          </p:nvSpPr>
          <p:spPr bwMode="auto">
            <a:xfrm>
              <a:off x="162" y="772"/>
              <a:ext cx="1487"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12" name="Oval 105"/>
            <p:cNvSpPr>
              <a:spLocks noChangeArrowheads="1"/>
            </p:cNvSpPr>
            <p:nvPr userDrawn="1"/>
          </p:nvSpPr>
          <p:spPr bwMode="auto">
            <a:xfrm>
              <a:off x="240" y="803"/>
              <a:ext cx="1486"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13" name="Oval 106"/>
            <p:cNvSpPr>
              <a:spLocks noChangeArrowheads="1"/>
            </p:cNvSpPr>
            <p:nvPr userDrawn="1"/>
          </p:nvSpPr>
          <p:spPr bwMode="auto">
            <a:xfrm>
              <a:off x="194"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14" name="Oval 107"/>
            <p:cNvSpPr>
              <a:spLocks noChangeArrowheads="1"/>
            </p:cNvSpPr>
            <p:nvPr userDrawn="1"/>
          </p:nvSpPr>
          <p:spPr bwMode="auto">
            <a:xfrm>
              <a:off x="279"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15" name="Oval 108"/>
            <p:cNvSpPr>
              <a:spLocks noChangeArrowheads="1"/>
            </p:cNvSpPr>
            <p:nvPr userDrawn="1"/>
          </p:nvSpPr>
          <p:spPr bwMode="auto">
            <a:xfrm>
              <a:off x="108"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16" name="Oval 109"/>
            <p:cNvSpPr>
              <a:spLocks noChangeArrowheads="1"/>
            </p:cNvSpPr>
            <p:nvPr userDrawn="1"/>
          </p:nvSpPr>
          <p:spPr bwMode="auto">
            <a:xfrm>
              <a:off x="287"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17" name="Oval 110"/>
            <p:cNvSpPr>
              <a:spLocks noChangeArrowheads="1"/>
            </p:cNvSpPr>
            <p:nvPr userDrawn="1"/>
          </p:nvSpPr>
          <p:spPr bwMode="auto">
            <a:xfrm>
              <a:off x="614" y="422"/>
              <a:ext cx="739" cy="747"/>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18" name="Oval 111"/>
            <p:cNvSpPr>
              <a:spLocks noChangeArrowheads="1"/>
            </p:cNvSpPr>
            <p:nvPr userDrawn="1"/>
          </p:nvSpPr>
          <p:spPr bwMode="auto">
            <a:xfrm>
              <a:off x="629" y="445"/>
              <a:ext cx="708" cy="708"/>
            </a:xfrm>
            <a:prstGeom prst="ellipse">
              <a:avLst/>
            </a:prstGeom>
            <a:solidFill>
              <a:srgbClr val="8C7F6D"/>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19" name="Oval 112"/>
            <p:cNvSpPr>
              <a:spLocks noChangeArrowheads="1"/>
            </p:cNvSpPr>
            <p:nvPr userDrawn="1"/>
          </p:nvSpPr>
          <p:spPr bwMode="auto">
            <a:xfrm>
              <a:off x="598" y="399"/>
              <a:ext cx="770" cy="770"/>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20" name="Oval 113"/>
            <p:cNvSpPr>
              <a:spLocks noChangeArrowheads="1"/>
            </p:cNvSpPr>
            <p:nvPr userDrawn="1"/>
          </p:nvSpPr>
          <p:spPr bwMode="auto">
            <a:xfrm>
              <a:off x="575" y="399"/>
              <a:ext cx="762" cy="770"/>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21" name="Oval 114"/>
            <p:cNvSpPr>
              <a:spLocks noChangeArrowheads="1"/>
            </p:cNvSpPr>
            <p:nvPr userDrawn="1"/>
          </p:nvSpPr>
          <p:spPr bwMode="auto">
            <a:xfrm>
              <a:off x="614" y="414"/>
              <a:ext cx="770" cy="771"/>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22" name="Oval 115"/>
            <p:cNvSpPr>
              <a:spLocks noChangeArrowheads="1"/>
            </p:cNvSpPr>
            <p:nvPr userDrawn="1"/>
          </p:nvSpPr>
          <p:spPr bwMode="auto">
            <a:xfrm>
              <a:off x="590" y="391"/>
              <a:ext cx="763" cy="770"/>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23" name="Oval 116"/>
            <p:cNvSpPr>
              <a:spLocks noChangeArrowheads="1"/>
            </p:cNvSpPr>
            <p:nvPr userDrawn="1"/>
          </p:nvSpPr>
          <p:spPr bwMode="auto">
            <a:xfrm>
              <a:off x="629" y="445"/>
              <a:ext cx="708" cy="708"/>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24" name="Oval 117"/>
            <p:cNvSpPr>
              <a:spLocks noChangeArrowheads="1"/>
            </p:cNvSpPr>
            <p:nvPr userDrawn="1"/>
          </p:nvSpPr>
          <p:spPr bwMode="auto">
            <a:xfrm>
              <a:off x="637" y="445"/>
              <a:ext cx="693" cy="693"/>
            </a:xfrm>
            <a:prstGeom prst="ellipse">
              <a:avLst/>
            </a:prstGeom>
            <a:noFill/>
            <a:ln w="0">
              <a:solidFill>
                <a:srgbClr val="83725B"/>
              </a:solidFill>
              <a:round/>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25" name="Oval 118" descr="face"/>
            <p:cNvSpPr>
              <a:spLocks noChangeArrowheads="1"/>
            </p:cNvSpPr>
            <p:nvPr userDrawn="1"/>
          </p:nvSpPr>
          <p:spPr bwMode="auto">
            <a:xfrm>
              <a:off x="633" y="445"/>
              <a:ext cx="700" cy="701"/>
            </a:xfrm>
            <a:prstGeom prst="ellipse">
              <a:avLst/>
            </a:prstGeom>
            <a:blipFill dpi="0" rotWithShape="1">
              <a:blip r:embed="rId5" cstate="print">
                <a:lum contrast="6000"/>
              </a:blip>
              <a:srcRect/>
              <a:stretch>
                <a:fillRect/>
              </a:stretch>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26" name="Oval 119"/>
            <p:cNvSpPr>
              <a:spLocks noChangeArrowheads="1"/>
            </p:cNvSpPr>
            <p:nvPr userDrawn="1"/>
          </p:nvSpPr>
          <p:spPr bwMode="auto">
            <a:xfrm>
              <a:off x="637" y="391"/>
              <a:ext cx="770" cy="770"/>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27" name="Oval 120"/>
            <p:cNvSpPr>
              <a:spLocks noChangeArrowheads="1"/>
            </p:cNvSpPr>
            <p:nvPr userDrawn="1"/>
          </p:nvSpPr>
          <p:spPr bwMode="auto">
            <a:xfrm>
              <a:off x="544" y="438"/>
              <a:ext cx="770" cy="762"/>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28" name="Oval 121"/>
            <p:cNvSpPr>
              <a:spLocks noChangeArrowheads="1"/>
            </p:cNvSpPr>
            <p:nvPr userDrawn="1"/>
          </p:nvSpPr>
          <p:spPr bwMode="auto">
            <a:xfrm>
              <a:off x="637" y="438"/>
              <a:ext cx="763" cy="762"/>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29" name="Oval 122"/>
            <p:cNvSpPr>
              <a:spLocks noChangeArrowheads="1"/>
            </p:cNvSpPr>
            <p:nvPr userDrawn="1"/>
          </p:nvSpPr>
          <p:spPr bwMode="auto">
            <a:xfrm>
              <a:off x="264" y="2002"/>
              <a:ext cx="1213" cy="1205"/>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30" name="Oval 123"/>
            <p:cNvSpPr>
              <a:spLocks noChangeArrowheads="1"/>
            </p:cNvSpPr>
            <p:nvPr userDrawn="1"/>
          </p:nvSpPr>
          <p:spPr bwMode="auto">
            <a:xfrm>
              <a:off x="303" y="2033"/>
              <a:ext cx="1135" cy="1143"/>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31" name="Oval 124"/>
            <p:cNvSpPr>
              <a:spLocks noChangeArrowheads="1"/>
            </p:cNvSpPr>
            <p:nvPr userDrawn="1"/>
          </p:nvSpPr>
          <p:spPr bwMode="auto">
            <a:xfrm>
              <a:off x="248" y="1963"/>
              <a:ext cx="1245" cy="124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32" name="Oval 125"/>
            <p:cNvSpPr>
              <a:spLocks noChangeArrowheads="1"/>
            </p:cNvSpPr>
            <p:nvPr userDrawn="1"/>
          </p:nvSpPr>
          <p:spPr bwMode="auto">
            <a:xfrm>
              <a:off x="209" y="1963"/>
              <a:ext cx="1237" cy="124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33" name="Oval 126"/>
            <p:cNvSpPr>
              <a:spLocks noChangeArrowheads="1"/>
            </p:cNvSpPr>
            <p:nvPr userDrawn="1"/>
          </p:nvSpPr>
          <p:spPr bwMode="auto">
            <a:xfrm>
              <a:off x="271" y="1986"/>
              <a:ext cx="1245"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34" name="Oval 127"/>
            <p:cNvSpPr>
              <a:spLocks noChangeArrowheads="1"/>
            </p:cNvSpPr>
            <p:nvPr userDrawn="1"/>
          </p:nvSpPr>
          <p:spPr bwMode="auto">
            <a:xfrm>
              <a:off x="232"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35" name="Oval 128" descr="new smal workers"/>
            <p:cNvSpPr>
              <a:spLocks noChangeArrowheads="1"/>
            </p:cNvSpPr>
            <p:nvPr userDrawn="1"/>
          </p:nvSpPr>
          <p:spPr bwMode="auto">
            <a:xfrm>
              <a:off x="304" y="2033"/>
              <a:ext cx="1135" cy="1143"/>
            </a:xfrm>
            <a:prstGeom prst="ellipse">
              <a:avLst/>
            </a:prstGeom>
            <a:blipFill dpi="0" rotWithShape="1">
              <a:blip r:embed="rId6" cstate="print">
                <a:lum contrast="12000"/>
              </a:blip>
              <a:srcRect/>
              <a:stretch>
                <a:fillRect/>
              </a:stretch>
            </a:blipFill>
            <a:ln>
              <a:noFill/>
            </a:ln>
            <a:extLst>
              <a:ext uri="{91240B29-F687-4F45-9708-019B960494DF}">
                <a14:hiddenLine xmlns:a14="http://schemas.microsoft.com/office/drawing/2010/main" xmlns="" w="0">
                  <a:solidFill>
                    <a:srgbClr val="000000"/>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36" name="Oval 129"/>
            <p:cNvSpPr>
              <a:spLocks noChangeArrowheads="1"/>
            </p:cNvSpPr>
            <p:nvPr userDrawn="1"/>
          </p:nvSpPr>
          <p:spPr bwMode="auto">
            <a:xfrm>
              <a:off x="162" y="2017"/>
              <a:ext cx="1238"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37" name="Oval 130"/>
            <p:cNvSpPr>
              <a:spLocks noChangeArrowheads="1"/>
            </p:cNvSpPr>
            <p:nvPr userDrawn="1"/>
          </p:nvSpPr>
          <p:spPr bwMode="auto">
            <a:xfrm>
              <a:off x="310"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38" name="Oval 131"/>
            <p:cNvSpPr>
              <a:spLocks noChangeArrowheads="1"/>
            </p:cNvSpPr>
            <p:nvPr userDrawn="1"/>
          </p:nvSpPr>
          <p:spPr bwMode="auto">
            <a:xfrm>
              <a:off x="303" y="2017"/>
              <a:ext cx="1244"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39" name="Oval 132"/>
            <p:cNvSpPr>
              <a:spLocks noChangeArrowheads="1"/>
            </p:cNvSpPr>
            <p:nvPr userDrawn="1"/>
          </p:nvSpPr>
          <p:spPr bwMode="auto">
            <a:xfrm>
              <a:off x="614" y="2990"/>
              <a:ext cx="1003" cy="1011"/>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40" name="Oval 133"/>
            <p:cNvSpPr>
              <a:spLocks noChangeArrowheads="1"/>
            </p:cNvSpPr>
            <p:nvPr userDrawn="1"/>
          </p:nvSpPr>
          <p:spPr bwMode="auto">
            <a:xfrm>
              <a:off x="645" y="3021"/>
              <a:ext cx="941" cy="949"/>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41" name="Oval 134"/>
            <p:cNvSpPr>
              <a:spLocks noChangeArrowheads="1"/>
            </p:cNvSpPr>
            <p:nvPr userDrawn="1"/>
          </p:nvSpPr>
          <p:spPr bwMode="auto">
            <a:xfrm>
              <a:off x="598" y="2959"/>
              <a:ext cx="1035" cy="103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42" name="Oval 135"/>
            <p:cNvSpPr>
              <a:spLocks noChangeArrowheads="1"/>
            </p:cNvSpPr>
            <p:nvPr userDrawn="1"/>
          </p:nvSpPr>
          <p:spPr bwMode="auto">
            <a:xfrm>
              <a:off x="567" y="2959"/>
              <a:ext cx="1027" cy="103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43" name="Oval 136"/>
            <p:cNvSpPr>
              <a:spLocks noChangeArrowheads="1"/>
            </p:cNvSpPr>
            <p:nvPr userDrawn="1"/>
          </p:nvSpPr>
          <p:spPr bwMode="auto">
            <a:xfrm>
              <a:off x="622" y="2982"/>
              <a:ext cx="1027"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44" name="Oval 137"/>
            <p:cNvSpPr>
              <a:spLocks noChangeArrowheads="1"/>
            </p:cNvSpPr>
            <p:nvPr userDrawn="1"/>
          </p:nvSpPr>
          <p:spPr bwMode="auto">
            <a:xfrm>
              <a:off x="583" y="2951"/>
              <a:ext cx="1034"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45" name="Oval 138" descr="boom"/>
            <p:cNvSpPr>
              <a:spLocks noChangeArrowheads="1"/>
            </p:cNvSpPr>
            <p:nvPr userDrawn="1"/>
          </p:nvSpPr>
          <p:spPr bwMode="auto">
            <a:xfrm>
              <a:off x="638" y="3018"/>
              <a:ext cx="949" cy="957"/>
            </a:xfrm>
            <a:prstGeom prst="ellipse">
              <a:avLst/>
            </a:prstGeom>
            <a:blipFill dpi="0" rotWithShape="1">
              <a:blip r:embed="rId7" cstate="print">
                <a:lum contrast="6000"/>
              </a:blip>
              <a:srcRect/>
              <a:stretch>
                <a:fillRect/>
              </a:stretch>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46" name="Oval 139"/>
            <p:cNvSpPr>
              <a:spLocks noChangeArrowheads="1"/>
            </p:cNvSpPr>
            <p:nvPr userDrawn="1"/>
          </p:nvSpPr>
          <p:spPr bwMode="auto">
            <a:xfrm>
              <a:off x="528" y="3005"/>
              <a:ext cx="1027"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47" name="Oval 140"/>
            <p:cNvSpPr>
              <a:spLocks noChangeArrowheads="1"/>
            </p:cNvSpPr>
            <p:nvPr userDrawn="1"/>
          </p:nvSpPr>
          <p:spPr bwMode="auto">
            <a:xfrm>
              <a:off x="645" y="3005"/>
              <a:ext cx="1035"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48" name="Oval 141"/>
            <p:cNvSpPr>
              <a:spLocks noChangeArrowheads="1"/>
            </p:cNvSpPr>
            <p:nvPr userDrawn="1"/>
          </p:nvSpPr>
          <p:spPr bwMode="auto">
            <a:xfrm>
              <a:off x="653" y="2951"/>
              <a:ext cx="1027"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grpSp>
      <p:sp>
        <p:nvSpPr>
          <p:cNvPr id="3075" name="Rectangle 3"/>
          <p:cNvSpPr>
            <a:spLocks noGrp="1" noChangeArrowheads="1"/>
          </p:cNvSpPr>
          <p:nvPr>
            <p:ph type="ctrTitle"/>
          </p:nvPr>
        </p:nvSpPr>
        <p:spPr>
          <a:xfrm>
            <a:off x="3059113" y="3271838"/>
            <a:ext cx="5545137" cy="676275"/>
          </a:xfrm>
        </p:spPr>
        <p:txBody>
          <a:bodyPr anchor="b"/>
          <a:lstStyle>
            <a:lvl1pPr>
              <a:defRPr>
                <a:solidFill>
                  <a:srgbClr val="003896"/>
                </a:solidFill>
              </a:defRPr>
            </a:lvl1pPr>
          </a:lstStyle>
          <a:p>
            <a:r>
              <a:rPr lang="en-ZA"/>
              <a:t>Click to edit Master title style</a:t>
            </a:r>
          </a:p>
        </p:txBody>
      </p:sp>
      <p:sp>
        <p:nvSpPr>
          <p:cNvPr id="3076" name="Rectangle 4"/>
          <p:cNvSpPr>
            <a:spLocks noGrp="1" noChangeArrowheads="1"/>
          </p:cNvSpPr>
          <p:nvPr>
            <p:ph type="subTitle" idx="1"/>
          </p:nvPr>
        </p:nvSpPr>
        <p:spPr>
          <a:xfrm>
            <a:off x="3059113" y="4092575"/>
            <a:ext cx="5545137" cy="2220913"/>
          </a:xfrm>
        </p:spPr>
        <p:txBody>
          <a:bodyPr/>
          <a:lstStyle>
            <a:lvl1pPr marL="0" indent="0">
              <a:buFontTx/>
              <a:buNone/>
              <a:defRPr sz="1800">
                <a:solidFill>
                  <a:srgbClr val="83725B"/>
                </a:solidFill>
              </a:defRPr>
            </a:lvl1pPr>
          </a:lstStyle>
          <a:p>
            <a:r>
              <a:rPr lang="en-ZA"/>
              <a:t>Click to edit Master subtitle style</a:t>
            </a:r>
          </a:p>
        </p:txBody>
      </p:sp>
    </p:spTree>
    <p:extLst>
      <p:ext uri="{BB962C8B-B14F-4D97-AF65-F5344CB8AC3E}">
        <p14:creationId xmlns:p14="http://schemas.microsoft.com/office/powerpoint/2010/main" xmlns="" val="1664747150"/>
      </p:ext>
    </p:extLst>
  </p:cSld>
  <p:clrMapOvr>
    <a:masterClrMapping/>
  </p:clrMapOvr>
  <p:transition spd="slow">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7"/>
          <p:cNvSpPr>
            <a:spLocks noGrp="1" noChangeArrowheads="1"/>
          </p:cNvSpPr>
          <p:nvPr>
            <p:ph type="dt" sz="half" idx="10"/>
          </p:nvPr>
        </p:nvSpPr>
        <p:spPr/>
        <p:txBody>
          <a:bodyPr/>
          <a:lstStyle>
            <a:lvl1pPr>
              <a:defRPr/>
            </a:lvl1pPr>
          </a:lstStyle>
          <a:p>
            <a:pPr>
              <a:defRPr/>
            </a:pPr>
            <a:fld id="{16DF0B68-8A0F-44C9-822F-46B7A0AC1441}" type="datetime1">
              <a:rPr lang="en-ZA" smtClean="0"/>
              <a:pPr>
                <a:defRPr/>
              </a:pPr>
              <a:t>2018/03/08</a:t>
            </a:fld>
            <a:endParaRPr lang="en-ZA" dirty="0"/>
          </a:p>
        </p:txBody>
      </p:sp>
      <p:sp>
        <p:nvSpPr>
          <p:cNvPr id="5" name="Rectangle 38"/>
          <p:cNvSpPr>
            <a:spLocks noGrp="1" noChangeArrowheads="1"/>
          </p:cNvSpPr>
          <p:nvPr>
            <p:ph type="ftr" sz="quarter" idx="11"/>
          </p:nvPr>
        </p:nvSpPr>
        <p:spPr>
          <a:xfrm>
            <a:off x="3132138" y="6453188"/>
            <a:ext cx="2879725" cy="268287"/>
          </a:xfrm>
          <a:prstGeom prst="rect">
            <a:avLst/>
          </a:prstGeom>
        </p:spPr>
        <p:txBody>
          <a:bodyPr/>
          <a:lstStyle>
            <a:lvl1pPr eaLnBrk="1" hangingPunct="1">
              <a:defRPr>
                <a:solidFill>
                  <a:srgbClr val="003896"/>
                </a:solidFill>
                <a:latin typeface="Arial" charset="0"/>
                <a:cs typeface="Arial" charset="0"/>
              </a:defRPr>
            </a:lvl1pPr>
          </a:lstStyle>
          <a:p>
            <a:pPr>
              <a:defRPr/>
            </a:pPr>
            <a:endParaRPr lang="en-GB"/>
          </a:p>
        </p:txBody>
      </p:sp>
      <p:sp>
        <p:nvSpPr>
          <p:cNvPr id="6" name="Rectangle 39"/>
          <p:cNvSpPr>
            <a:spLocks noGrp="1" noChangeArrowheads="1"/>
          </p:cNvSpPr>
          <p:nvPr>
            <p:ph type="sldNum" sz="quarter" idx="12"/>
          </p:nvPr>
        </p:nvSpPr>
        <p:spPr/>
        <p:txBody>
          <a:bodyPr/>
          <a:lstStyle>
            <a:lvl1pPr>
              <a:defRPr/>
            </a:lvl1pPr>
          </a:lstStyle>
          <a:p>
            <a:pPr>
              <a:defRPr/>
            </a:pPr>
            <a:fld id="{07557B33-8E29-4900-A47C-068703A51FDC}" type="slidenum">
              <a:rPr lang="en-ZA" altLang="en-US"/>
              <a:pPr>
                <a:defRPr/>
              </a:pPr>
              <a:t>‹#›</a:t>
            </a:fld>
            <a:endParaRPr lang="en-ZA" altLang="en-US" dirty="0"/>
          </a:p>
        </p:txBody>
      </p:sp>
    </p:spTree>
    <p:extLst>
      <p:ext uri="{BB962C8B-B14F-4D97-AF65-F5344CB8AC3E}">
        <p14:creationId xmlns:p14="http://schemas.microsoft.com/office/powerpoint/2010/main" xmlns="" val="2817408313"/>
      </p:ext>
    </p:extLst>
  </p:cSld>
  <p:clrMapOvr>
    <a:masterClrMapping/>
  </p:clrMapOvr>
  <p:transition spd="slow">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7"/>
          <p:cNvSpPr>
            <a:spLocks noGrp="1" noChangeArrowheads="1"/>
          </p:cNvSpPr>
          <p:nvPr>
            <p:ph type="dt" sz="half" idx="10"/>
          </p:nvPr>
        </p:nvSpPr>
        <p:spPr/>
        <p:txBody>
          <a:bodyPr/>
          <a:lstStyle>
            <a:lvl1pPr>
              <a:defRPr/>
            </a:lvl1pPr>
          </a:lstStyle>
          <a:p>
            <a:pPr>
              <a:defRPr/>
            </a:pPr>
            <a:fld id="{64759C78-8816-41BE-A704-23985FEFC1F6}" type="datetime1">
              <a:rPr lang="en-ZA" smtClean="0"/>
              <a:pPr>
                <a:defRPr/>
              </a:pPr>
              <a:t>2018/03/08</a:t>
            </a:fld>
            <a:endParaRPr lang="en-ZA" dirty="0"/>
          </a:p>
        </p:txBody>
      </p:sp>
      <p:sp>
        <p:nvSpPr>
          <p:cNvPr id="5" name="Rectangle 38"/>
          <p:cNvSpPr>
            <a:spLocks noGrp="1" noChangeArrowheads="1"/>
          </p:cNvSpPr>
          <p:nvPr>
            <p:ph type="ftr" sz="quarter" idx="11"/>
          </p:nvPr>
        </p:nvSpPr>
        <p:spPr>
          <a:xfrm>
            <a:off x="3132138" y="6453188"/>
            <a:ext cx="2879725" cy="268287"/>
          </a:xfrm>
          <a:prstGeom prst="rect">
            <a:avLst/>
          </a:prstGeom>
        </p:spPr>
        <p:txBody>
          <a:bodyPr/>
          <a:lstStyle>
            <a:lvl1pPr eaLnBrk="1" hangingPunct="1">
              <a:defRPr>
                <a:solidFill>
                  <a:srgbClr val="003896"/>
                </a:solidFill>
                <a:latin typeface="Arial" charset="0"/>
                <a:cs typeface="Arial" charset="0"/>
              </a:defRPr>
            </a:lvl1pPr>
          </a:lstStyle>
          <a:p>
            <a:pPr>
              <a:defRPr/>
            </a:pPr>
            <a:endParaRPr lang="en-GB"/>
          </a:p>
        </p:txBody>
      </p:sp>
      <p:sp>
        <p:nvSpPr>
          <p:cNvPr id="6" name="Rectangle 39"/>
          <p:cNvSpPr>
            <a:spLocks noGrp="1" noChangeArrowheads="1"/>
          </p:cNvSpPr>
          <p:nvPr>
            <p:ph type="sldNum" sz="quarter" idx="12"/>
          </p:nvPr>
        </p:nvSpPr>
        <p:spPr/>
        <p:txBody>
          <a:bodyPr/>
          <a:lstStyle>
            <a:lvl1pPr>
              <a:defRPr/>
            </a:lvl1pPr>
          </a:lstStyle>
          <a:p>
            <a:pPr>
              <a:defRPr/>
            </a:pPr>
            <a:fld id="{83C74481-C167-4FEA-9B2A-B865B877B484}" type="slidenum">
              <a:rPr lang="en-ZA" altLang="en-US"/>
              <a:pPr>
                <a:defRPr/>
              </a:pPr>
              <a:t>‹#›</a:t>
            </a:fld>
            <a:endParaRPr lang="en-ZA" altLang="en-US" dirty="0"/>
          </a:p>
        </p:txBody>
      </p:sp>
    </p:spTree>
    <p:extLst>
      <p:ext uri="{BB962C8B-B14F-4D97-AF65-F5344CB8AC3E}">
        <p14:creationId xmlns:p14="http://schemas.microsoft.com/office/powerpoint/2010/main" xmlns="" val="3437809048"/>
      </p:ext>
    </p:extLst>
  </p:cSld>
  <p:clrMapOvr>
    <a:masterClrMapping/>
  </p:clrMapOvr>
  <p:transition spd="slow">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36563" y="1436688"/>
            <a:ext cx="4113212"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02175" y="1436688"/>
            <a:ext cx="4113213"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7"/>
          <p:cNvSpPr>
            <a:spLocks noGrp="1" noChangeArrowheads="1"/>
          </p:cNvSpPr>
          <p:nvPr>
            <p:ph type="dt" sz="half" idx="10"/>
          </p:nvPr>
        </p:nvSpPr>
        <p:spPr/>
        <p:txBody>
          <a:bodyPr/>
          <a:lstStyle>
            <a:lvl1pPr>
              <a:defRPr/>
            </a:lvl1pPr>
          </a:lstStyle>
          <a:p>
            <a:pPr>
              <a:defRPr/>
            </a:pPr>
            <a:fld id="{9036779C-17EA-4C30-8077-7BA7FA402358}" type="datetime1">
              <a:rPr lang="en-ZA" smtClean="0"/>
              <a:pPr>
                <a:defRPr/>
              </a:pPr>
              <a:t>2018/03/08</a:t>
            </a:fld>
            <a:endParaRPr lang="en-ZA" dirty="0"/>
          </a:p>
        </p:txBody>
      </p:sp>
      <p:sp>
        <p:nvSpPr>
          <p:cNvPr id="6" name="Rectangle 38"/>
          <p:cNvSpPr>
            <a:spLocks noGrp="1" noChangeArrowheads="1"/>
          </p:cNvSpPr>
          <p:nvPr>
            <p:ph type="ftr" sz="quarter" idx="11"/>
          </p:nvPr>
        </p:nvSpPr>
        <p:spPr>
          <a:xfrm>
            <a:off x="3132138" y="6453188"/>
            <a:ext cx="2879725" cy="268287"/>
          </a:xfrm>
          <a:prstGeom prst="rect">
            <a:avLst/>
          </a:prstGeom>
        </p:spPr>
        <p:txBody>
          <a:bodyPr/>
          <a:lstStyle>
            <a:lvl1pPr eaLnBrk="1" hangingPunct="1">
              <a:defRPr>
                <a:solidFill>
                  <a:srgbClr val="003896"/>
                </a:solidFill>
                <a:latin typeface="Arial" charset="0"/>
                <a:cs typeface="Arial" charset="0"/>
              </a:defRPr>
            </a:lvl1pPr>
          </a:lstStyle>
          <a:p>
            <a:pPr>
              <a:defRPr/>
            </a:pPr>
            <a:endParaRPr lang="en-GB"/>
          </a:p>
        </p:txBody>
      </p:sp>
      <p:sp>
        <p:nvSpPr>
          <p:cNvPr id="7" name="Rectangle 39"/>
          <p:cNvSpPr>
            <a:spLocks noGrp="1" noChangeArrowheads="1"/>
          </p:cNvSpPr>
          <p:nvPr>
            <p:ph type="sldNum" sz="quarter" idx="12"/>
          </p:nvPr>
        </p:nvSpPr>
        <p:spPr/>
        <p:txBody>
          <a:bodyPr/>
          <a:lstStyle>
            <a:lvl1pPr>
              <a:defRPr/>
            </a:lvl1pPr>
          </a:lstStyle>
          <a:p>
            <a:pPr>
              <a:defRPr/>
            </a:pPr>
            <a:fld id="{6353E531-2FB3-4B63-9E3D-ABD91F0554D7}" type="slidenum">
              <a:rPr lang="en-ZA" altLang="en-US"/>
              <a:pPr>
                <a:defRPr/>
              </a:pPr>
              <a:t>‹#›</a:t>
            </a:fld>
            <a:endParaRPr lang="en-ZA" altLang="en-US" dirty="0"/>
          </a:p>
        </p:txBody>
      </p:sp>
    </p:spTree>
    <p:extLst>
      <p:ext uri="{BB962C8B-B14F-4D97-AF65-F5344CB8AC3E}">
        <p14:creationId xmlns:p14="http://schemas.microsoft.com/office/powerpoint/2010/main" xmlns="" val="2410699538"/>
      </p:ext>
    </p:extLst>
  </p:cSld>
  <p:clrMapOvr>
    <a:masterClrMapping/>
  </p:clrMapOvr>
  <p:transition spd="slow">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7"/>
          <p:cNvSpPr>
            <a:spLocks noGrp="1" noChangeArrowheads="1"/>
          </p:cNvSpPr>
          <p:nvPr>
            <p:ph type="dt" sz="half" idx="10"/>
          </p:nvPr>
        </p:nvSpPr>
        <p:spPr/>
        <p:txBody>
          <a:bodyPr/>
          <a:lstStyle>
            <a:lvl1pPr>
              <a:defRPr/>
            </a:lvl1pPr>
          </a:lstStyle>
          <a:p>
            <a:pPr>
              <a:defRPr/>
            </a:pPr>
            <a:fld id="{4AAA3B05-59F1-4999-970B-36FC81E790E5}" type="datetime1">
              <a:rPr lang="en-ZA" smtClean="0"/>
              <a:pPr>
                <a:defRPr/>
              </a:pPr>
              <a:t>2018/03/08</a:t>
            </a:fld>
            <a:endParaRPr lang="en-ZA" dirty="0"/>
          </a:p>
        </p:txBody>
      </p:sp>
      <p:sp>
        <p:nvSpPr>
          <p:cNvPr id="8" name="Rectangle 38"/>
          <p:cNvSpPr>
            <a:spLocks noGrp="1" noChangeArrowheads="1"/>
          </p:cNvSpPr>
          <p:nvPr>
            <p:ph type="ftr" sz="quarter" idx="11"/>
          </p:nvPr>
        </p:nvSpPr>
        <p:spPr>
          <a:xfrm>
            <a:off x="3132138" y="6453188"/>
            <a:ext cx="2879725" cy="268287"/>
          </a:xfrm>
          <a:prstGeom prst="rect">
            <a:avLst/>
          </a:prstGeom>
        </p:spPr>
        <p:txBody>
          <a:bodyPr/>
          <a:lstStyle>
            <a:lvl1pPr eaLnBrk="1" hangingPunct="1">
              <a:defRPr>
                <a:solidFill>
                  <a:srgbClr val="003896"/>
                </a:solidFill>
                <a:latin typeface="Arial" charset="0"/>
                <a:cs typeface="Arial" charset="0"/>
              </a:defRPr>
            </a:lvl1pPr>
          </a:lstStyle>
          <a:p>
            <a:pPr>
              <a:defRPr/>
            </a:pPr>
            <a:endParaRPr lang="en-GB"/>
          </a:p>
        </p:txBody>
      </p:sp>
      <p:sp>
        <p:nvSpPr>
          <p:cNvPr id="9" name="Rectangle 39"/>
          <p:cNvSpPr>
            <a:spLocks noGrp="1" noChangeArrowheads="1"/>
          </p:cNvSpPr>
          <p:nvPr>
            <p:ph type="sldNum" sz="quarter" idx="12"/>
          </p:nvPr>
        </p:nvSpPr>
        <p:spPr/>
        <p:txBody>
          <a:bodyPr/>
          <a:lstStyle>
            <a:lvl1pPr>
              <a:defRPr/>
            </a:lvl1pPr>
          </a:lstStyle>
          <a:p>
            <a:pPr>
              <a:defRPr/>
            </a:pPr>
            <a:fld id="{02EC2C71-FC64-4BD4-A4C7-CFACA578101B}" type="slidenum">
              <a:rPr lang="en-ZA" altLang="en-US"/>
              <a:pPr>
                <a:defRPr/>
              </a:pPr>
              <a:t>‹#›</a:t>
            </a:fld>
            <a:endParaRPr lang="en-ZA" altLang="en-US" dirty="0"/>
          </a:p>
        </p:txBody>
      </p:sp>
    </p:spTree>
    <p:extLst>
      <p:ext uri="{BB962C8B-B14F-4D97-AF65-F5344CB8AC3E}">
        <p14:creationId xmlns:p14="http://schemas.microsoft.com/office/powerpoint/2010/main" xmlns="" val="1508943881"/>
      </p:ext>
    </p:extLst>
  </p:cSld>
  <p:clrMapOvr>
    <a:masterClrMapping/>
  </p:clrMapOvr>
  <p:transition spd="slow">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7"/>
          <p:cNvSpPr>
            <a:spLocks noGrp="1" noChangeArrowheads="1"/>
          </p:cNvSpPr>
          <p:nvPr>
            <p:ph type="dt" sz="half" idx="10"/>
          </p:nvPr>
        </p:nvSpPr>
        <p:spPr/>
        <p:txBody>
          <a:bodyPr/>
          <a:lstStyle>
            <a:lvl1pPr>
              <a:defRPr/>
            </a:lvl1pPr>
          </a:lstStyle>
          <a:p>
            <a:pPr>
              <a:defRPr/>
            </a:pPr>
            <a:fld id="{F8EAE6DF-2E7E-4007-99E2-12DE5C2183F9}" type="datetime1">
              <a:rPr lang="en-ZA" smtClean="0"/>
              <a:pPr>
                <a:defRPr/>
              </a:pPr>
              <a:t>2018/03/08</a:t>
            </a:fld>
            <a:endParaRPr lang="en-ZA" dirty="0"/>
          </a:p>
        </p:txBody>
      </p:sp>
      <p:sp>
        <p:nvSpPr>
          <p:cNvPr id="4" name="Rectangle 38"/>
          <p:cNvSpPr>
            <a:spLocks noGrp="1" noChangeArrowheads="1"/>
          </p:cNvSpPr>
          <p:nvPr>
            <p:ph type="ftr" sz="quarter" idx="11"/>
          </p:nvPr>
        </p:nvSpPr>
        <p:spPr>
          <a:xfrm>
            <a:off x="3132138" y="6453188"/>
            <a:ext cx="2879725" cy="268287"/>
          </a:xfrm>
          <a:prstGeom prst="rect">
            <a:avLst/>
          </a:prstGeom>
        </p:spPr>
        <p:txBody>
          <a:bodyPr/>
          <a:lstStyle>
            <a:lvl1pPr eaLnBrk="1" hangingPunct="1">
              <a:defRPr>
                <a:solidFill>
                  <a:srgbClr val="003896"/>
                </a:solidFill>
                <a:latin typeface="Arial" charset="0"/>
                <a:cs typeface="Arial" charset="0"/>
              </a:defRPr>
            </a:lvl1pPr>
          </a:lstStyle>
          <a:p>
            <a:pPr>
              <a:defRPr/>
            </a:pPr>
            <a:endParaRPr lang="en-GB"/>
          </a:p>
        </p:txBody>
      </p:sp>
      <p:sp>
        <p:nvSpPr>
          <p:cNvPr id="5" name="Rectangle 39"/>
          <p:cNvSpPr>
            <a:spLocks noGrp="1" noChangeArrowheads="1"/>
          </p:cNvSpPr>
          <p:nvPr>
            <p:ph type="sldNum" sz="quarter" idx="12"/>
          </p:nvPr>
        </p:nvSpPr>
        <p:spPr/>
        <p:txBody>
          <a:bodyPr/>
          <a:lstStyle>
            <a:lvl1pPr>
              <a:defRPr/>
            </a:lvl1pPr>
          </a:lstStyle>
          <a:p>
            <a:pPr>
              <a:defRPr/>
            </a:pPr>
            <a:fld id="{A596B4E6-15B5-472C-B923-4674EC45A36E}" type="slidenum">
              <a:rPr lang="en-ZA" altLang="en-US"/>
              <a:pPr>
                <a:defRPr/>
              </a:pPr>
              <a:t>‹#›</a:t>
            </a:fld>
            <a:endParaRPr lang="en-ZA" altLang="en-US" dirty="0"/>
          </a:p>
        </p:txBody>
      </p:sp>
    </p:spTree>
    <p:extLst>
      <p:ext uri="{BB962C8B-B14F-4D97-AF65-F5344CB8AC3E}">
        <p14:creationId xmlns:p14="http://schemas.microsoft.com/office/powerpoint/2010/main" xmlns="" val="2199029066"/>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7"/>
          <p:cNvSpPr>
            <a:spLocks noGrp="1" noChangeArrowheads="1"/>
          </p:cNvSpPr>
          <p:nvPr>
            <p:ph type="dt" sz="half" idx="10"/>
          </p:nvPr>
        </p:nvSpPr>
        <p:spPr/>
        <p:txBody>
          <a:bodyPr/>
          <a:lstStyle>
            <a:lvl1pPr>
              <a:defRPr/>
            </a:lvl1pPr>
          </a:lstStyle>
          <a:p>
            <a:pPr>
              <a:defRPr/>
            </a:pPr>
            <a:fld id="{974EFF79-C388-49E2-8CB5-3BBAA538263D}" type="datetime1">
              <a:rPr lang="en-ZA" smtClean="0"/>
              <a:pPr>
                <a:defRPr/>
              </a:pPr>
              <a:t>2018/03/08</a:t>
            </a:fld>
            <a:endParaRPr lang="en-ZA" dirty="0"/>
          </a:p>
        </p:txBody>
      </p:sp>
      <p:sp>
        <p:nvSpPr>
          <p:cNvPr id="8" name="Rectangle 38"/>
          <p:cNvSpPr>
            <a:spLocks noGrp="1" noChangeArrowheads="1"/>
          </p:cNvSpPr>
          <p:nvPr>
            <p:ph type="ftr" sz="quarter" idx="11"/>
          </p:nvPr>
        </p:nvSpPr>
        <p:spPr>
          <a:xfrm>
            <a:off x="3132138" y="6453188"/>
            <a:ext cx="2879725" cy="268287"/>
          </a:xfrm>
          <a:prstGeom prst="rect">
            <a:avLst/>
          </a:prstGeom>
        </p:spPr>
        <p:txBody>
          <a:bodyPr/>
          <a:lstStyle>
            <a:lvl1pPr>
              <a:defRPr/>
            </a:lvl1pPr>
          </a:lstStyle>
          <a:p>
            <a:pPr>
              <a:defRPr/>
            </a:pPr>
            <a:endParaRPr lang="en-GB"/>
          </a:p>
        </p:txBody>
      </p:sp>
      <p:sp>
        <p:nvSpPr>
          <p:cNvPr id="9" name="Rectangle 39"/>
          <p:cNvSpPr>
            <a:spLocks noGrp="1" noChangeArrowheads="1"/>
          </p:cNvSpPr>
          <p:nvPr>
            <p:ph type="sldNum" sz="quarter" idx="12"/>
          </p:nvPr>
        </p:nvSpPr>
        <p:spPr/>
        <p:txBody>
          <a:bodyPr/>
          <a:lstStyle>
            <a:lvl1pPr>
              <a:defRPr/>
            </a:lvl1pPr>
          </a:lstStyle>
          <a:p>
            <a:pPr>
              <a:defRPr/>
            </a:pPr>
            <a:fld id="{B7E095A4-F021-4893-9BBC-D6D7775CBCA6}" type="slidenum">
              <a:rPr lang="en-ZA"/>
              <a:pPr>
                <a:defRPr/>
              </a:pPr>
              <a:t>‹#›</a:t>
            </a:fld>
            <a:endParaRPr lang="en-ZA" dirty="0"/>
          </a:p>
        </p:txBody>
      </p:sp>
    </p:spTree>
    <p:extLst>
      <p:ext uri="{BB962C8B-B14F-4D97-AF65-F5344CB8AC3E}">
        <p14:creationId xmlns:p14="http://schemas.microsoft.com/office/powerpoint/2010/main" xmlns="" val="2021137424"/>
      </p:ext>
    </p:extLst>
  </p:cSld>
  <p:clrMapOvr>
    <a:masterClrMapping/>
  </p:clrMapOvr>
  <p:transition spd="slow">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7"/>
          <p:cNvSpPr>
            <a:spLocks noGrp="1" noChangeArrowheads="1"/>
          </p:cNvSpPr>
          <p:nvPr>
            <p:ph type="dt" sz="half" idx="10"/>
          </p:nvPr>
        </p:nvSpPr>
        <p:spPr/>
        <p:txBody>
          <a:bodyPr/>
          <a:lstStyle>
            <a:lvl1pPr>
              <a:defRPr/>
            </a:lvl1pPr>
          </a:lstStyle>
          <a:p>
            <a:pPr>
              <a:defRPr/>
            </a:pPr>
            <a:fld id="{F060C673-35DF-42D4-AAEA-19AE27B77F36}" type="datetime1">
              <a:rPr lang="en-ZA" smtClean="0"/>
              <a:pPr>
                <a:defRPr/>
              </a:pPr>
              <a:t>2018/03/08</a:t>
            </a:fld>
            <a:endParaRPr lang="en-ZA" dirty="0"/>
          </a:p>
        </p:txBody>
      </p:sp>
      <p:sp>
        <p:nvSpPr>
          <p:cNvPr id="3" name="Rectangle 38"/>
          <p:cNvSpPr>
            <a:spLocks noGrp="1" noChangeArrowheads="1"/>
          </p:cNvSpPr>
          <p:nvPr>
            <p:ph type="ftr" sz="quarter" idx="11"/>
          </p:nvPr>
        </p:nvSpPr>
        <p:spPr>
          <a:xfrm>
            <a:off x="3132138" y="6453188"/>
            <a:ext cx="2879725" cy="268287"/>
          </a:xfrm>
          <a:prstGeom prst="rect">
            <a:avLst/>
          </a:prstGeom>
        </p:spPr>
        <p:txBody>
          <a:bodyPr/>
          <a:lstStyle>
            <a:lvl1pPr eaLnBrk="1" hangingPunct="1">
              <a:defRPr>
                <a:solidFill>
                  <a:srgbClr val="003896"/>
                </a:solidFill>
                <a:latin typeface="Arial" charset="0"/>
                <a:cs typeface="Arial" charset="0"/>
              </a:defRPr>
            </a:lvl1pPr>
          </a:lstStyle>
          <a:p>
            <a:pPr>
              <a:defRPr/>
            </a:pPr>
            <a:endParaRPr lang="en-GB"/>
          </a:p>
        </p:txBody>
      </p:sp>
      <p:sp>
        <p:nvSpPr>
          <p:cNvPr id="4" name="Rectangle 39"/>
          <p:cNvSpPr>
            <a:spLocks noGrp="1" noChangeArrowheads="1"/>
          </p:cNvSpPr>
          <p:nvPr>
            <p:ph type="sldNum" sz="quarter" idx="12"/>
          </p:nvPr>
        </p:nvSpPr>
        <p:spPr/>
        <p:txBody>
          <a:bodyPr/>
          <a:lstStyle>
            <a:lvl1pPr>
              <a:defRPr/>
            </a:lvl1pPr>
          </a:lstStyle>
          <a:p>
            <a:pPr>
              <a:defRPr/>
            </a:pPr>
            <a:fld id="{0F20DFD9-8B38-4EA4-8899-C9115143D5E7}" type="slidenum">
              <a:rPr lang="en-ZA" altLang="en-US"/>
              <a:pPr>
                <a:defRPr/>
              </a:pPr>
              <a:t>‹#›</a:t>
            </a:fld>
            <a:endParaRPr lang="en-ZA" altLang="en-US" dirty="0"/>
          </a:p>
        </p:txBody>
      </p:sp>
    </p:spTree>
    <p:extLst>
      <p:ext uri="{BB962C8B-B14F-4D97-AF65-F5344CB8AC3E}">
        <p14:creationId xmlns:p14="http://schemas.microsoft.com/office/powerpoint/2010/main" xmlns="" val="1745024910"/>
      </p:ext>
    </p:extLst>
  </p:cSld>
  <p:clrMapOvr>
    <a:masterClrMapping/>
  </p:clrMapOvr>
  <p:transition spd="slow">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7"/>
          <p:cNvSpPr>
            <a:spLocks noGrp="1" noChangeArrowheads="1"/>
          </p:cNvSpPr>
          <p:nvPr>
            <p:ph type="dt" sz="half" idx="10"/>
          </p:nvPr>
        </p:nvSpPr>
        <p:spPr/>
        <p:txBody>
          <a:bodyPr/>
          <a:lstStyle>
            <a:lvl1pPr>
              <a:defRPr/>
            </a:lvl1pPr>
          </a:lstStyle>
          <a:p>
            <a:pPr>
              <a:defRPr/>
            </a:pPr>
            <a:fld id="{E69B9058-F4B2-45B9-AFBA-D93E289B066B}" type="datetime1">
              <a:rPr lang="en-ZA" smtClean="0"/>
              <a:pPr>
                <a:defRPr/>
              </a:pPr>
              <a:t>2018/03/08</a:t>
            </a:fld>
            <a:endParaRPr lang="en-ZA" dirty="0"/>
          </a:p>
        </p:txBody>
      </p:sp>
      <p:sp>
        <p:nvSpPr>
          <p:cNvPr id="6" name="Rectangle 38"/>
          <p:cNvSpPr>
            <a:spLocks noGrp="1" noChangeArrowheads="1"/>
          </p:cNvSpPr>
          <p:nvPr>
            <p:ph type="ftr" sz="quarter" idx="11"/>
          </p:nvPr>
        </p:nvSpPr>
        <p:spPr>
          <a:xfrm>
            <a:off x="3132138" y="6453188"/>
            <a:ext cx="2879725" cy="268287"/>
          </a:xfrm>
          <a:prstGeom prst="rect">
            <a:avLst/>
          </a:prstGeom>
        </p:spPr>
        <p:txBody>
          <a:bodyPr/>
          <a:lstStyle>
            <a:lvl1pPr eaLnBrk="1" hangingPunct="1">
              <a:defRPr>
                <a:solidFill>
                  <a:srgbClr val="003896"/>
                </a:solidFill>
                <a:latin typeface="Arial" charset="0"/>
                <a:cs typeface="Arial" charset="0"/>
              </a:defRPr>
            </a:lvl1pPr>
          </a:lstStyle>
          <a:p>
            <a:pPr>
              <a:defRPr/>
            </a:pPr>
            <a:endParaRPr lang="en-GB"/>
          </a:p>
        </p:txBody>
      </p:sp>
      <p:sp>
        <p:nvSpPr>
          <p:cNvPr id="7" name="Rectangle 39"/>
          <p:cNvSpPr>
            <a:spLocks noGrp="1" noChangeArrowheads="1"/>
          </p:cNvSpPr>
          <p:nvPr>
            <p:ph type="sldNum" sz="quarter" idx="12"/>
          </p:nvPr>
        </p:nvSpPr>
        <p:spPr/>
        <p:txBody>
          <a:bodyPr/>
          <a:lstStyle>
            <a:lvl1pPr>
              <a:defRPr/>
            </a:lvl1pPr>
          </a:lstStyle>
          <a:p>
            <a:pPr>
              <a:defRPr/>
            </a:pPr>
            <a:fld id="{B2D7D3F1-F36E-4645-ABD5-4125CFE9DD2E}" type="slidenum">
              <a:rPr lang="en-ZA" altLang="en-US"/>
              <a:pPr>
                <a:defRPr/>
              </a:pPr>
              <a:t>‹#›</a:t>
            </a:fld>
            <a:endParaRPr lang="en-ZA" altLang="en-US" dirty="0"/>
          </a:p>
        </p:txBody>
      </p:sp>
    </p:spTree>
    <p:extLst>
      <p:ext uri="{BB962C8B-B14F-4D97-AF65-F5344CB8AC3E}">
        <p14:creationId xmlns:p14="http://schemas.microsoft.com/office/powerpoint/2010/main" xmlns="" val="3505803011"/>
      </p:ext>
    </p:extLst>
  </p:cSld>
  <p:clrMapOvr>
    <a:masterClrMapping/>
  </p:clrMapOvr>
  <p:transition spd="slow">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7"/>
          <p:cNvSpPr>
            <a:spLocks noGrp="1" noChangeArrowheads="1"/>
          </p:cNvSpPr>
          <p:nvPr>
            <p:ph type="dt" sz="half" idx="10"/>
          </p:nvPr>
        </p:nvSpPr>
        <p:spPr/>
        <p:txBody>
          <a:bodyPr/>
          <a:lstStyle>
            <a:lvl1pPr>
              <a:defRPr/>
            </a:lvl1pPr>
          </a:lstStyle>
          <a:p>
            <a:pPr>
              <a:defRPr/>
            </a:pPr>
            <a:fld id="{8483E831-EAEE-4E2B-9F89-4E633585A096}" type="datetime1">
              <a:rPr lang="en-ZA" smtClean="0"/>
              <a:pPr>
                <a:defRPr/>
              </a:pPr>
              <a:t>2018/03/08</a:t>
            </a:fld>
            <a:endParaRPr lang="en-ZA" dirty="0"/>
          </a:p>
        </p:txBody>
      </p:sp>
      <p:sp>
        <p:nvSpPr>
          <p:cNvPr id="6" name="Rectangle 38"/>
          <p:cNvSpPr>
            <a:spLocks noGrp="1" noChangeArrowheads="1"/>
          </p:cNvSpPr>
          <p:nvPr>
            <p:ph type="ftr" sz="quarter" idx="11"/>
          </p:nvPr>
        </p:nvSpPr>
        <p:spPr>
          <a:xfrm>
            <a:off x="3132138" y="6453188"/>
            <a:ext cx="2879725" cy="268287"/>
          </a:xfrm>
          <a:prstGeom prst="rect">
            <a:avLst/>
          </a:prstGeom>
        </p:spPr>
        <p:txBody>
          <a:bodyPr/>
          <a:lstStyle>
            <a:lvl1pPr eaLnBrk="1" hangingPunct="1">
              <a:defRPr>
                <a:solidFill>
                  <a:srgbClr val="003896"/>
                </a:solidFill>
                <a:latin typeface="Arial" charset="0"/>
                <a:cs typeface="Arial" charset="0"/>
              </a:defRPr>
            </a:lvl1pPr>
          </a:lstStyle>
          <a:p>
            <a:pPr>
              <a:defRPr/>
            </a:pPr>
            <a:endParaRPr lang="en-GB"/>
          </a:p>
        </p:txBody>
      </p:sp>
      <p:sp>
        <p:nvSpPr>
          <p:cNvPr id="7" name="Rectangle 39"/>
          <p:cNvSpPr>
            <a:spLocks noGrp="1" noChangeArrowheads="1"/>
          </p:cNvSpPr>
          <p:nvPr>
            <p:ph type="sldNum" sz="quarter" idx="12"/>
          </p:nvPr>
        </p:nvSpPr>
        <p:spPr/>
        <p:txBody>
          <a:bodyPr/>
          <a:lstStyle>
            <a:lvl1pPr>
              <a:defRPr/>
            </a:lvl1pPr>
          </a:lstStyle>
          <a:p>
            <a:pPr>
              <a:defRPr/>
            </a:pPr>
            <a:fld id="{EDC1C3F5-C898-4A41-9A0C-349ECF09721B}" type="slidenum">
              <a:rPr lang="en-ZA" altLang="en-US"/>
              <a:pPr>
                <a:defRPr/>
              </a:pPr>
              <a:t>‹#›</a:t>
            </a:fld>
            <a:endParaRPr lang="en-ZA" altLang="en-US" dirty="0"/>
          </a:p>
        </p:txBody>
      </p:sp>
    </p:spTree>
    <p:extLst>
      <p:ext uri="{BB962C8B-B14F-4D97-AF65-F5344CB8AC3E}">
        <p14:creationId xmlns:p14="http://schemas.microsoft.com/office/powerpoint/2010/main" xmlns="" val="1870905997"/>
      </p:ext>
    </p:extLst>
  </p:cSld>
  <p:clrMapOvr>
    <a:masterClrMapping/>
  </p:clrMapOvr>
  <p:transition spd="slow">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7"/>
          <p:cNvSpPr>
            <a:spLocks noGrp="1" noChangeArrowheads="1"/>
          </p:cNvSpPr>
          <p:nvPr>
            <p:ph type="dt" sz="half" idx="10"/>
          </p:nvPr>
        </p:nvSpPr>
        <p:spPr/>
        <p:txBody>
          <a:bodyPr/>
          <a:lstStyle>
            <a:lvl1pPr>
              <a:defRPr/>
            </a:lvl1pPr>
          </a:lstStyle>
          <a:p>
            <a:pPr>
              <a:defRPr/>
            </a:pPr>
            <a:fld id="{FA7DBE3C-3BFC-46AF-AC13-AC06EA8E3009}" type="datetime1">
              <a:rPr lang="en-ZA" smtClean="0"/>
              <a:pPr>
                <a:defRPr/>
              </a:pPr>
              <a:t>2018/03/08</a:t>
            </a:fld>
            <a:endParaRPr lang="en-ZA" dirty="0"/>
          </a:p>
        </p:txBody>
      </p:sp>
      <p:sp>
        <p:nvSpPr>
          <p:cNvPr id="5" name="Rectangle 38"/>
          <p:cNvSpPr>
            <a:spLocks noGrp="1" noChangeArrowheads="1"/>
          </p:cNvSpPr>
          <p:nvPr>
            <p:ph type="ftr" sz="quarter" idx="11"/>
          </p:nvPr>
        </p:nvSpPr>
        <p:spPr>
          <a:xfrm>
            <a:off x="3132138" y="6453188"/>
            <a:ext cx="2879725" cy="268287"/>
          </a:xfrm>
          <a:prstGeom prst="rect">
            <a:avLst/>
          </a:prstGeom>
        </p:spPr>
        <p:txBody>
          <a:bodyPr/>
          <a:lstStyle>
            <a:lvl1pPr eaLnBrk="1" hangingPunct="1">
              <a:defRPr>
                <a:solidFill>
                  <a:srgbClr val="003896"/>
                </a:solidFill>
                <a:latin typeface="Arial" charset="0"/>
                <a:cs typeface="Arial" charset="0"/>
              </a:defRPr>
            </a:lvl1pPr>
          </a:lstStyle>
          <a:p>
            <a:pPr>
              <a:defRPr/>
            </a:pPr>
            <a:endParaRPr lang="en-GB"/>
          </a:p>
        </p:txBody>
      </p:sp>
      <p:sp>
        <p:nvSpPr>
          <p:cNvPr id="6" name="Rectangle 39"/>
          <p:cNvSpPr>
            <a:spLocks noGrp="1" noChangeArrowheads="1"/>
          </p:cNvSpPr>
          <p:nvPr>
            <p:ph type="sldNum" sz="quarter" idx="12"/>
          </p:nvPr>
        </p:nvSpPr>
        <p:spPr/>
        <p:txBody>
          <a:bodyPr/>
          <a:lstStyle>
            <a:lvl1pPr>
              <a:defRPr/>
            </a:lvl1pPr>
          </a:lstStyle>
          <a:p>
            <a:pPr>
              <a:defRPr/>
            </a:pPr>
            <a:fld id="{98B004FD-1BF3-4713-99AF-5591A4E6E006}" type="slidenum">
              <a:rPr lang="en-ZA" altLang="en-US"/>
              <a:pPr>
                <a:defRPr/>
              </a:pPr>
              <a:t>‹#›</a:t>
            </a:fld>
            <a:endParaRPr lang="en-ZA" altLang="en-US" dirty="0"/>
          </a:p>
        </p:txBody>
      </p:sp>
    </p:spTree>
    <p:extLst>
      <p:ext uri="{BB962C8B-B14F-4D97-AF65-F5344CB8AC3E}">
        <p14:creationId xmlns:p14="http://schemas.microsoft.com/office/powerpoint/2010/main" xmlns="" val="634602825"/>
      </p:ext>
    </p:extLst>
  </p:cSld>
  <p:clrMapOvr>
    <a:masterClrMapping/>
  </p:clrMapOvr>
  <p:transition spd="slow">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1475" y="166688"/>
            <a:ext cx="2093913" cy="63150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36563" y="166688"/>
            <a:ext cx="6132512" cy="63150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7"/>
          <p:cNvSpPr>
            <a:spLocks noGrp="1" noChangeArrowheads="1"/>
          </p:cNvSpPr>
          <p:nvPr>
            <p:ph type="dt" sz="half" idx="10"/>
          </p:nvPr>
        </p:nvSpPr>
        <p:spPr/>
        <p:txBody>
          <a:bodyPr/>
          <a:lstStyle>
            <a:lvl1pPr>
              <a:defRPr/>
            </a:lvl1pPr>
          </a:lstStyle>
          <a:p>
            <a:pPr>
              <a:defRPr/>
            </a:pPr>
            <a:fld id="{18573897-FDB6-465E-9CBD-B5F9340517DC}" type="datetime1">
              <a:rPr lang="en-ZA" smtClean="0"/>
              <a:pPr>
                <a:defRPr/>
              </a:pPr>
              <a:t>2018/03/08</a:t>
            </a:fld>
            <a:endParaRPr lang="en-ZA" dirty="0"/>
          </a:p>
        </p:txBody>
      </p:sp>
      <p:sp>
        <p:nvSpPr>
          <p:cNvPr id="5" name="Rectangle 38"/>
          <p:cNvSpPr>
            <a:spLocks noGrp="1" noChangeArrowheads="1"/>
          </p:cNvSpPr>
          <p:nvPr>
            <p:ph type="ftr" sz="quarter" idx="11"/>
          </p:nvPr>
        </p:nvSpPr>
        <p:spPr>
          <a:xfrm>
            <a:off x="3132138" y="6453188"/>
            <a:ext cx="2879725" cy="268287"/>
          </a:xfrm>
          <a:prstGeom prst="rect">
            <a:avLst/>
          </a:prstGeom>
        </p:spPr>
        <p:txBody>
          <a:bodyPr/>
          <a:lstStyle>
            <a:lvl1pPr eaLnBrk="1" hangingPunct="1">
              <a:defRPr>
                <a:solidFill>
                  <a:srgbClr val="003896"/>
                </a:solidFill>
                <a:latin typeface="Arial" charset="0"/>
                <a:cs typeface="Arial" charset="0"/>
              </a:defRPr>
            </a:lvl1pPr>
          </a:lstStyle>
          <a:p>
            <a:pPr>
              <a:defRPr/>
            </a:pPr>
            <a:endParaRPr lang="en-GB"/>
          </a:p>
        </p:txBody>
      </p:sp>
      <p:sp>
        <p:nvSpPr>
          <p:cNvPr id="6" name="Rectangle 39"/>
          <p:cNvSpPr>
            <a:spLocks noGrp="1" noChangeArrowheads="1"/>
          </p:cNvSpPr>
          <p:nvPr>
            <p:ph type="sldNum" sz="quarter" idx="12"/>
          </p:nvPr>
        </p:nvSpPr>
        <p:spPr/>
        <p:txBody>
          <a:bodyPr/>
          <a:lstStyle>
            <a:lvl1pPr>
              <a:defRPr/>
            </a:lvl1pPr>
          </a:lstStyle>
          <a:p>
            <a:pPr>
              <a:defRPr/>
            </a:pPr>
            <a:fld id="{59954505-0669-4561-A23C-708FE778508A}" type="slidenum">
              <a:rPr lang="en-ZA" altLang="en-US"/>
              <a:pPr>
                <a:defRPr/>
              </a:pPr>
              <a:t>‹#›</a:t>
            </a:fld>
            <a:endParaRPr lang="en-ZA" altLang="en-US" dirty="0"/>
          </a:p>
        </p:txBody>
      </p:sp>
    </p:spTree>
    <p:extLst>
      <p:ext uri="{BB962C8B-B14F-4D97-AF65-F5344CB8AC3E}">
        <p14:creationId xmlns:p14="http://schemas.microsoft.com/office/powerpoint/2010/main" xmlns="" val="2322012084"/>
      </p:ext>
    </p:extLst>
  </p:cSld>
  <p:clrMapOvr>
    <a:masterClrMapping/>
  </p:clrMapOvr>
  <p:transition spd="slow">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36563" y="166688"/>
            <a:ext cx="8378825" cy="63150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37"/>
          <p:cNvSpPr>
            <a:spLocks noGrp="1" noChangeArrowheads="1"/>
          </p:cNvSpPr>
          <p:nvPr>
            <p:ph type="dt" sz="half" idx="10"/>
          </p:nvPr>
        </p:nvSpPr>
        <p:spPr/>
        <p:txBody>
          <a:bodyPr/>
          <a:lstStyle>
            <a:lvl1pPr>
              <a:defRPr/>
            </a:lvl1pPr>
          </a:lstStyle>
          <a:p>
            <a:pPr>
              <a:defRPr/>
            </a:pPr>
            <a:fld id="{C100F8CC-0720-4CFB-8432-C5715ADE9F73}" type="datetime1">
              <a:rPr lang="en-ZA" smtClean="0"/>
              <a:pPr>
                <a:defRPr/>
              </a:pPr>
              <a:t>2018/03/08</a:t>
            </a:fld>
            <a:endParaRPr lang="en-ZA" dirty="0"/>
          </a:p>
        </p:txBody>
      </p:sp>
      <p:sp>
        <p:nvSpPr>
          <p:cNvPr id="4" name="Rectangle 38"/>
          <p:cNvSpPr>
            <a:spLocks noGrp="1" noChangeArrowheads="1"/>
          </p:cNvSpPr>
          <p:nvPr>
            <p:ph type="ftr" sz="quarter" idx="11"/>
          </p:nvPr>
        </p:nvSpPr>
        <p:spPr>
          <a:xfrm>
            <a:off x="3132138" y="6453188"/>
            <a:ext cx="2879725" cy="268287"/>
          </a:xfrm>
          <a:prstGeom prst="rect">
            <a:avLst/>
          </a:prstGeom>
        </p:spPr>
        <p:txBody>
          <a:bodyPr/>
          <a:lstStyle>
            <a:lvl1pPr eaLnBrk="1" hangingPunct="1">
              <a:defRPr>
                <a:solidFill>
                  <a:srgbClr val="003896"/>
                </a:solidFill>
                <a:latin typeface="Arial" charset="0"/>
                <a:cs typeface="Arial" charset="0"/>
              </a:defRPr>
            </a:lvl1pPr>
          </a:lstStyle>
          <a:p>
            <a:pPr>
              <a:defRPr/>
            </a:pPr>
            <a:endParaRPr lang="en-GB"/>
          </a:p>
        </p:txBody>
      </p:sp>
      <p:sp>
        <p:nvSpPr>
          <p:cNvPr id="5" name="Rectangle 39"/>
          <p:cNvSpPr>
            <a:spLocks noGrp="1" noChangeArrowheads="1"/>
          </p:cNvSpPr>
          <p:nvPr>
            <p:ph type="sldNum" sz="quarter" idx="12"/>
          </p:nvPr>
        </p:nvSpPr>
        <p:spPr/>
        <p:txBody>
          <a:bodyPr/>
          <a:lstStyle>
            <a:lvl1pPr>
              <a:defRPr/>
            </a:lvl1pPr>
          </a:lstStyle>
          <a:p>
            <a:pPr>
              <a:defRPr/>
            </a:pPr>
            <a:fld id="{4D2CBFEB-DEAA-4B40-8084-928E7B4F5BDC}" type="slidenum">
              <a:rPr lang="en-ZA" altLang="en-US"/>
              <a:pPr>
                <a:defRPr/>
              </a:pPr>
              <a:t>‹#›</a:t>
            </a:fld>
            <a:endParaRPr lang="en-ZA" altLang="en-US" dirty="0"/>
          </a:p>
        </p:txBody>
      </p:sp>
    </p:spTree>
    <p:extLst>
      <p:ext uri="{BB962C8B-B14F-4D97-AF65-F5344CB8AC3E}">
        <p14:creationId xmlns:p14="http://schemas.microsoft.com/office/powerpoint/2010/main" xmlns="" val="779915641"/>
      </p:ext>
    </p:extLst>
  </p:cSld>
  <p:clrMapOvr>
    <a:masterClrMapping/>
  </p:clrMapOvr>
  <p:transition spd="slow">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pic>
        <p:nvPicPr>
          <p:cNvPr id="4" name="Picture 43" descr="logo small"/>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7662863" y="341313"/>
            <a:ext cx="1173162" cy="295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17" descr="topsolid"/>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7591425" cy="969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3012" name="Rectangle 2"/>
          <p:cNvSpPr>
            <a:spLocks noGrp="1" noChangeArrowheads="1"/>
          </p:cNvSpPr>
          <p:nvPr>
            <p:ph type="ctrTitle"/>
          </p:nvPr>
        </p:nvSpPr>
        <p:spPr>
          <a:xfrm>
            <a:off x="685800" y="2130425"/>
            <a:ext cx="7772400" cy="1470025"/>
          </a:xfrm>
        </p:spPr>
        <p:txBody>
          <a:bodyPr/>
          <a:lstStyle>
            <a:lvl1pPr>
              <a:defRPr smtClean="0"/>
            </a:lvl1pPr>
          </a:lstStyle>
          <a:p>
            <a:pPr lvl="0"/>
            <a:r>
              <a:rPr lang="en-GB" noProof="0" smtClean="0"/>
              <a:t>Click to edit Master title style</a:t>
            </a:r>
          </a:p>
        </p:txBody>
      </p:sp>
      <p:sp>
        <p:nvSpPr>
          <p:cNvPr id="43013" name="Rectangle 3"/>
          <p:cNvSpPr>
            <a:spLocks noGrp="1" noChangeArrowheads="1"/>
          </p:cNvSpPr>
          <p:nvPr>
            <p:ph type="subTitle" idx="1"/>
          </p:nvPr>
        </p:nvSpPr>
        <p:spPr>
          <a:xfrm>
            <a:off x="1371600" y="3886200"/>
            <a:ext cx="6400800" cy="1752600"/>
          </a:xfrm>
        </p:spPr>
        <p:txBody>
          <a:bodyPr/>
          <a:lstStyle>
            <a:lvl1pPr marL="0" indent="0" algn="ctr">
              <a:buFontTx/>
              <a:buNone/>
              <a:defRPr smtClean="0"/>
            </a:lvl1pPr>
          </a:lstStyle>
          <a:p>
            <a:pPr lvl="0"/>
            <a:r>
              <a:rPr lang="en-GB" noProof="0" smtClean="0"/>
              <a:t>Click to edit Master subtitle style</a:t>
            </a:r>
          </a:p>
        </p:txBody>
      </p:sp>
      <p:sp>
        <p:nvSpPr>
          <p:cNvPr id="6" name="Rectangle 37"/>
          <p:cNvSpPr>
            <a:spLocks noGrp="1" noChangeArrowheads="1"/>
          </p:cNvSpPr>
          <p:nvPr>
            <p:ph type="dt" sz="half" idx="10"/>
          </p:nvPr>
        </p:nvSpPr>
        <p:spPr>
          <a:xfrm>
            <a:off x="457200" y="6245225"/>
            <a:ext cx="2133600" cy="476250"/>
          </a:xfrm>
        </p:spPr>
        <p:txBody>
          <a:bodyPr/>
          <a:lstStyle>
            <a:lvl1pPr>
              <a:defRPr sz="1000">
                <a:solidFill>
                  <a:srgbClr val="83725B"/>
                </a:solidFill>
              </a:defRPr>
            </a:lvl1pPr>
          </a:lstStyle>
          <a:p>
            <a:pPr>
              <a:defRPr/>
            </a:pPr>
            <a:fld id="{9116A60B-3D49-4865-9CE4-F5E65660A32B}" type="datetime1">
              <a:rPr lang="en-ZA" smtClean="0"/>
              <a:pPr>
                <a:defRPr/>
              </a:pPr>
              <a:t>2018/03/08</a:t>
            </a:fld>
            <a:endParaRPr lang="en-ZA" dirty="0"/>
          </a:p>
        </p:txBody>
      </p:sp>
      <p:sp>
        <p:nvSpPr>
          <p:cNvPr id="7" name="Rectangle 38"/>
          <p:cNvSpPr>
            <a:spLocks noGrp="1" noChangeArrowheads="1"/>
          </p:cNvSpPr>
          <p:nvPr>
            <p:ph type="ftr" sz="quarter" idx="11"/>
          </p:nvPr>
        </p:nvSpPr>
        <p:spPr>
          <a:xfrm>
            <a:off x="3124200" y="6245225"/>
            <a:ext cx="2895600" cy="476250"/>
          </a:xfrm>
          <a:prstGeom prst="rect">
            <a:avLst/>
          </a:prstGeom>
        </p:spPr>
        <p:txBody>
          <a:bodyPr/>
          <a:lstStyle>
            <a:lvl1pPr>
              <a:defRPr>
                <a:solidFill>
                  <a:srgbClr val="003896"/>
                </a:solidFill>
              </a:defRPr>
            </a:lvl1pPr>
          </a:lstStyle>
          <a:p>
            <a:pPr>
              <a:defRPr/>
            </a:pPr>
            <a:endParaRPr lang="en-GB"/>
          </a:p>
        </p:txBody>
      </p:sp>
      <p:sp>
        <p:nvSpPr>
          <p:cNvPr id="8" name="Rectangle 39"/>
          <p:cNvSpPr>
            <a:spLocks noGrp="1" noChangeArrowheads="1"/>
          </p:cNvSpPr>
          <p:nvPr>
            <p:ph type="sldNum" sz="quarter" idx="12"/>
          </p:nvPr>
        </p:nvSpPr>
        <p:spPr>
          <a:xfrm>
            <a:off x="6553200" y="6245225"/>
            <a:ext cx="2133600" cy="476250"/>
          </a:xfrm>
        </p:spPr>
        <p:txBody>
          <a:bodyPr/>
          <a:lstStyle>
            <a:lvl1pPr algn="r">
              <a:defRPr sz="1000">
                <a:solidFill>
                  <a:srgbClr val="83725B"/>
                </a:solidFill>
              </a:defRPr>
            </a:lvl1pPr>
          </a:lstStyle>
          <a:p>
            <a:pPr>
              <a:defRPr/>
            </a:pPr>
            <a:fld id="{E12FF111-246F-4190-9AF1-32FEFE13FECC}" type="slidenum">
              <a:rPr lang="en-ZA"/>
              <a:pPr>
                <a:defRPr/>
              </a:pPr>
              <a:t>‹#›</a:t>
            </a:fld>
            <a:endParaRPr lang="en-ZA" dirty="0"/>
          </a:p>
        </p:txBody>
      </p:sp>
    </p:spTree>
    <p:extLst>
      <p:ext uri="{BB962C8B-B14F-4D97-AF65-F5344CB8AC3E}">
        <p14:creationId xmlns:p14="http://schemas.microsoft.com/office/powerpoint/2010/main" xmlns="" val="2489335638"/>
      </p:ext>
    </p:extLst>
  </p:cSld>
  <p:clrMapOvr>
    <a:masterClrMapping/>
  </p:clrMapOvr>
  <p:transition spd="slow">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50"/>
          <p:cNvGrpSpPr>
            <a:grpSpLocks/>
          </p:cNvGrpSpPr>
          <p:nvPr userDrawn="1"/>
        </p:nvGrpSpPr>
        <p:grpSpPr bwMode="auto">
          <a:xfrm>
            <a:off x="-4763" y="0"/>
            <a:ext cx="9148763" cy="6858000"/>
            <a:chOff x="-3" y="0"/>
            <a:chExt cx="5763" cy="4320"/>
          </a:xfrm>
        </p:grpSpPr>
        <p:pic>
          <p:nvPicPr>
            <p:cNvPr id="5" name="Picture 148" descr="logo small"/>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4088" y="326"/>
              <a:ext cx="1352" cy="3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91"/>
            <p:cNvSpPr>
              <a:spLocks noChangeArrowheads="1"/>
            </p:cNvSpPr>
            <p:nvPr userDrawn="1"/>
          </p:nvSpPr>
          <p:spPr bwMode="auto">
            <a:xfrm>
              <a:off x="-3" y="0"/>
              <a:ext cx="5763" cy="4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mtClean="0">
                <a:solidFill>
                  <a:srgbClr val="003896"/>
                </a:solidFill>
              </a:endParaRPr>
            </a:p>
          </p:txBody>
        </p:sp>
        <p:pic>
          <p:nvPicPr>
            <p:cNvPr id="7" name="Picture 23" descr="dd"/>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3" y="0"/>
              <a:ext cx="1150" cy="4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Oval 101"/>
            <p:cNvSpPr>
              <a:spLocks noChangeArrowheads="1"/>
            </p:cNvSpPr>
            <p:nvPr userDrawn="1"/>
          </p:nvSpPr>
          <p:spPr bwMode="auto">
            <a:xfrm>
              <a:off x="232" y="819"/>
              <a:ext cx="1448" cy="1447"/>
            </a:xfrm>
            <a:prstGeom prst="ellipse">
              <a:avLst/>
            </a:prstGeom>
            <a:solidFill>
              <a:srgbClr val="83725B"/>
            </a:solidFill>
            <a:ln w="9525">
              <a:solidFill>
                <a:srgbClr val="83725B"/>
              </a:solidFill>
              <a:round/>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mtClean="0">
                <a:solidFill>
                  <a:srgbClr val="003896"/>
                </a:solidFill>
              </a:endParaRPr>
            </a:p>
          </p:txBody>
        </p:sp>
        <p:sp>
          <p:nvSpPr>
            <p:cNvPr id="9" name="Oval 102" descr="coolers"/>
            <p:cNvSpPr>
              <a:spLocks noChangeArrowheads="1"/>
            </p:cNvSpPr>
            <p:nvPr userDrawn="1"/>
          </p:nvSpPr>
          <p:spPr bwMode="auto">
            <a:xfrm>
              <a:off x="275" y="858"/>
              <a:ext cx="1362" cy="1369"/>
            </a:xfrm>
            <a:prstGeom prst="ellipse">
              <a:avLst/>
            </a:prstGeom>
            <a:blipFill dpi="0" rotWithShape="1">
              <a:blip r:embed="rId4" cstate="print"/>
              <a:srcRect/>
              <a:stretch>
                <a:fillRect/>
              </a:stretch>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mtClean="0">
                <a:solidFill>
                  <a:srgbClr val="003896"/>
                </a:solidFill>
              </a:endParaRPr>
            </a:p>
          </p:txBody>
        </p:sp>
        <p:sp>
          <p:nvSpPr>
            <p:cNvPr id="10" name="Oval 103"/>
            <p:cNvSpPr>
              <a:spLocks noChangeArrowheads="1"/>
            </p:cNvSpPr>
            <p:nvPr userDrawn="1"/>
          </p:nvSpPr>
          <p:spPr bwMode="auto">
            <a:xfrm>
              <a:off x="217" y="772"/>
              <a:ext cx="1486"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mtClean="0">
                <a:solidFill>
                  <a:srgbClr val="003896"/>
                </a:solidFill>
              </a:endParaRPr>
            </a:p>
          </p:txBody>
        </p:sp>
        <p:sp>
          <p:nvSpPr>
            <p:cNvPr id="11" name="Oval 104"/>
            <p:cNvSpPr>
              <a:spLocks noChangeArrowheads="1"/>
            </p:cNvSpPr>
            <p:nvPr userDrawn="1"/>
          </p:nvSpPr>
          <p:spPr bwMode="auto">
            <a:xfrm>
              <a:off x="162" y="772"/>
              <a:ext cx="1487"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mtClean="0">
                <a:solidFill>
                  <a:srgbClr val="003896"/>
                </a:solidFill>
              </a:endParaRPr>
            </a:p>
          </p:txBody>
        </p:sp>
        <p:sp>
          <p:nvSpPr>
            <p:cNvPr id="12" name="Oval 105"/>
            <p:cNvSpPr>
              <a:spLocks noChangeArrowheads="1"/>
            </p:cNvSpPr>
            <p:nvPr userDrawn="1"/>
          </p:nvSpPr>
          <p:spPr bwMode="auto">
            <a:xfrm>
              <a:off x="240" y="803"/>
              <a:ext cx="1486"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mtClean="0">
                <a:solidFill>
                  <a:srgbClr val="003896"/>
                </a:solidFill>
              </a:endParaRPr>
            </a:p>
          </p:txBody>
        </p:sp>
        <p:sp>
          <p:nvSpPr>
            <p:cNvPr id="13" name="Oval 106"/>
            <p:cNvSpPr>
              <a:spLocks noChangeArrowheads="1"/>
            </p:cNvSpPr>
            <p:nvPr userDrawn="1"/>
          </p:nvSpPr>
          <p:spPr bwMode="auto">
            <a:xfrm>
              <a:off x="194"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mtClean="0">
                <a:solidFill>
                  <a:srgbClr val="003896"/>
                </a:solidFill>
              </a:endParaRPr>
            </a:p>
          </p:txBody>
        </p:sp>
        <p:sp>
          <p:nvSpPr>
            <p:cNvPr id="14" name="Oval 107"/>
            <p:cNvSpPr>
              <a:spLocks noChangeArrowheads="1"/>
            </p:cNvSpPr>
            <p:nvPr userDrawn="1"/>
          </p:nvSpPr>
          <p:spPr bwMode="auto">
            <a:xfrm>
              <a:off x="279"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mtClean="0">
                <a:solidFill>
                  <a:srgbClr val="003896"/>
                </a:solidFill>
              </a:endParaRPr>
            </a:p>
          </p:txBody>
        </p:sp>
        <p:sp>
          <p:nvSpPr>
            <p:cNvPr id="15" name="Oval 108"/>
            <p:cNvSpPr>
              <a:spLocks noChangeArrowheads="1"/>
            </p:cNvSpPr>
            <p:nvPr userDrawn="1"/>
          </p:nvSpPr>
          <p:spPr bwMode="auto">
            <a:xfrm>
              <a:off x="108"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mtClean="0">
                <a:solidFill>
                  <a:srgbClr val="003896"/>
                </a:solidFill>
              </a:endParaRPr>
            </a:p>
          </p:txBody>
        </p:sp>
        <p:sp>
          <p:nvSpPr>
            <p:cNvPr id="16" name="Oval 109"/>
            <p:cNvSpPr>
              <a:spLocks noChangeArrowheads="1"/>
            </p:cNvSpPr>
            <p:nvPr userDrawn="1"/>
          </p:nvSpPr>
          <p:spPr bwMode="auto">
            <a:xfrm>
              <a:off x="287"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mtClean="0">
                <a:solidFill>
                  <a:srgbClr val="003896"/>
                </a:solidFill>
              </a:endParaRPr>
            </a:p>
          </p:txBody>
        </p:sp>
        <p:sp>
          <p:nvSpPr>
            <p:cNvPr id="17" name="Oval 110"/>
            <p:cNvSpPr>
              <a:spLocks noChangeArrowheads="1"/>
            </p:cNvSpPr>
            <p:nvPr userDrawn="1"/>
          </p:nvSpPr>
          <p:spPr bwMode="auto">
            <a:xfrm>
              <a:off x="614" y="422"/>
              <a:ext cx="739" cy="747"/>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mtClean="0">
                <a:solidFill>
                  <a:srgbClr val="003896"/>
                </a:solidFill>
              </a:endParaRPr>
            </a:p>
          </p:txBody>
        </p:sp>
        <p:sp>
          <p:nvSpPr>
            <p:cNvPr id="18" name="Oval 111"/>
            <p:cNvSpPr>
              <a:spLocks noChangeArrowheads="1"/>
            </p:cNvSpPr>
            <p:nvPr userDrawn="1"/>
          </p:nvSpPr>
          <p:spPr bwMode="auto">
            <a:xfrm>
              <a:off x="629" y="445"/>
              <a:ext cx="708" cy="708"/>
            </a:xfrm>
            <a:prstGeom prst="ellipse">
              <a:avLst/>
            </a:prstGeom>
            <a:solidFill>
              <a:srgbClr val="8C7F6D"/>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mtClean="0">
                <a:solidFill>
                  <a:srgbClr val="003896"/>
                </a:solidFill>
              </a:endParaRPr>
            </a:p>
          </p:txBody>
        </p:sp>
        <p:sp>
          <p:nvSpPr>
            <p:cNvPr id="19" name="Oval 112"/>
            <p:cNvSpPr>
              <a:spLocks noChangeArrowheads="1"/>
            </p:cNvSpPr>
            <p:nvPr userDrawn="1"/>
          </p:nvSpPr>
          <p:spPr bwMode="auto">
            <a:xfrm>
              <a:off x="598" y="399"/>
              <a:ext cx="770" cy="770"/>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mtClean="0">
                <a:solidFill>
                  <a:srgbClr val="003896"/>
                </a:solidFill>
              </a:endParaRPr>
            </a:p>
          </p:txBody>
        </p:sp>
        <p:sp>
          <p:nvSpPr>
            <p:cNvPr id="20" name="Oval 113"/>
            <p:cNvSpPr>
              <a:spLocks noChangeArrowheads="1"/>
            </p:cNvSpPr>
            <p:nvPr userDrawn="1"/>
          </p:nvSpPr>
          <p:spPr bwMode="auto">
            <a:xfrm>
              <a:off x="575" y="399"/>
              <a:ext cx="762" cy="770"/>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mtClean="0">
                <a:solidFill>
                  <a:srgbClr val="003896"/>
                </a:solidFill>
              </a:endParaRPr>
            </a:p>
          </p:txBody>
        </p:sp>
        <p:sp>
          <p:nvSpPr>
            <p:cNvPr id="21" name="Oval 114"/>
            <p:cNvSpPr>
              <a:spLocks noChangeArrowheads="1"/>
            </p:cNvSpPr>
            <p:nvPr userDrawn="1"/>
          </p:nvSpPr>
          <p:spPr bwMode="auto">
            <a:xfrm>
              <a:off x="614" y="414"/>
              <a:ext cx="770" cy="771"/>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mtClean="0">
                <a:solidFill>
                  <a:srgbClr val="003896"/>
                </a:solidFill>
              </a:endParaRPr>
            </a:p>
          </p:txBody>
        </p:sp>
        <p:sp>
          <p:nvSpPr>
            <p:cNvPr id="22" name="Oval 115"/>
            <p:cNvSpPr>
              <a:spLocks noChangeArrowheads="1"/>
            </p:cNvSpPr>
            <p:nvPr userDrawn="1"/>
          </p:nvSpPr>
          <p:spPr bwMode="auto">
            <a:xfrm>
              <a:off x="590" y="391"/>
              <a:ext cx="763" cy="770"/>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mtClean="0">
                <a:solidFill>
                  <a:srgbClr val="003896"/>
                </a:solidFill>
              </a:endParaRPr>
            </a:p>
          </p:txBody>
        </p:sp>
        <p:sp>
          <p:nvSpPr>
            <p:cNvPr id="23" name="Oval 116"/>
            <p:cNvSpPr>
              <a:spLocks noChangeArrowheads="1"/>
            </p:cNvSpPr>
            <p:nvPr userDrawn="1"/>
          </p:nvSpPr>
          <p:spPr bwMode="auto">
            <a:xfrm>
              <a:off x="629" y="445"/>
              <a:ext cx="708" cy="708"/>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mtClean="0">
                <a:solidFill>
                  <a:srgbClr val="003896"/>
                </a:solidFill>
              </a:endParaRPr>
            </a:p>
          </p:txBody>
        </p:sp>
        <p:sp>
          <p:nvSpPr>
            <p:cNvPr id="24" name="Oval 117"/>
            <p:cNvSpPr>
              <a:spLocks noChangeArrowheads="1"/>
            </p:cNvSpPr>
            <p:nvPr userDrawn="1"/>
          </p:nvSpPr>
          <p:spPr bwMode="auto">
            <a:xfrm>
              <a:off x="637" y="445"/>
              <a:ext cx="693" cy="693"/>
            </a:xfrm>
            <a:prstGeom prst="ellipse">
              <a:avLst/>
            </a:prstGeom>
            <a:noFill/>
            <a:ln w="0">
              <a:solidFill>
                <a:srgbClr val="83725B"/>
              </a:solidFill>
              <a:round/>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mtClean="0">
                <a:solidFill>
                  <a:srgbClr val="003896"/>
                </a:solidFill>
              </a:endParaRPr>
            </a:p>
          </p:txBody>
        </p:sp>
        <p:sp>
          <p:nvSpPr>
            <p:cNvPr id="25" name="Oval 118" descr="face"/>
            <p:cNvSpPr>
              <a:spLocks noChangeArrowheads="1"/>
            </p:cNvSpPr>
            <p:nvPr userDrawn="1"/>
          </p:nvSpPr>
          <p:spPr bwMode="auto">
            <a:xfrm>
              <a:off x="633" y="445"/>
              <a:ext cx="700" cy="701"/>
            </a:xfrm>
            <a:prstGeom prst="ellipse">
              <a:avLst/>
            </a:prstGeom>
            <a:blipFill dpi="0" rotWithShape="1">
              <a:blip r:embed="rId5" cstate="print">
                <a:lum contrast="6000"/>
              </a:blip>
              <a:srcRect/>
              <a:stretch>
                <a:fillRect/>
              </a:stretch>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mtClean="0">
                <a:solidFill>
                  <a:srgbClr val="003896"/>
                </a:solidFill>
              </a:endParaRPr>
            </a:p>
          </p:txBody>
        </p:sp>
        <p:sp>
          <p:nvSpPr>
            <p:cNvPr id="26" name="Oval 119"/>
            <p:cNvSpPr>
              <a:spLocks noChangeArrowheads="1"/>
            </p:cNvSpPr>
            <p:nvPr userDrawn="1"/>
          </p:nvSpPr>
          <p:spPr bwMode="auto">
            <a:xfrm>
              <a:off x="637" y="391"/>
              <a:ext cx="770" cy="770"/>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mtClean="0">
                <a:solidFill>
                  <a:srgbClr val="003896"/>
                </a:solidFill>
              </a:endParaRPr>
            </a:p>
          </p:txBody>
        </p:sp>
        <p:sp>
          <p:nvSpPr>
            <p:cNvPr id="27" name="Oval 120"/>
            <p:cNvSpPr>
              <a:spLocks noChangeArrowheads="1"/>
            </p:cNvSpPr>
            <p:nvPr userDrawn="1"/>
          </p:nvSpPr>
          <p:spPr bwMode="auto">
            <a:xfrm>
              <a:off x="544" y="438"/>
              <a:ext cx="770" cy="762"/>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mtClean="0">
                <a:solidFill>
                  <a:srgbClr val="003896"/>
                </a:solidFill>
              </a:endParaRPr>
            </a:p>
          </p:txBody>
        </p:sp>
        <p:sp>
          <p:nvSpPr>
            <p:cNvPr id="28" name="Oval 121"/>
            <p:cNvSpPr>
              <a:spLocks noChangeArrowheads="1"/>
            </p:cNvSpPr>
            <p:nvPr userDrawn="1"/>
          </p:nvSpPr>
          <p:spPr bwMode="auto">
            <a:xfrm>
              <a:off x="637" y="438"/>
              <a:ext cx="763" cy="762"/>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mtClean="0">
                <a:solidFill>
                  <a:srgbClr val="003896"/>
                </a:solidFill>
              </a:endParaRPr>
            </a:p>
          </p:txBody>
        </p:sp>
        <p:sp>
          <p:nvSpPr>
            <p:cNvPr id="29" name="Oval 122"/>
            <p:cNvSpPr>
              <a:spLocks noChangeArrowheads="1"/>
            </p:cNvSpPr>
            <p:nvPr userDrawn="1"/>
          </p:nvSpPr>
          <p:spPr bwMode="auto">
            <a:xfrm>
              <a:off x="264" y="2002"/>
              <a:ext cx="1213" cy="1205"/>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mtClean="0">
                <a:solidFill>
                  <a:srgbClr val="003896"/>
                </a:solidFill>
              </a:endParaRPr>
            </a:p>
          </p:txBody>
        </p:sp>
        <p:sp>
          <p:nvSpPr>
            <p:cNvPr id="30" name="Oval 123"/>
            <p:cNvSpPr>
              <a:spLocks noChangeArrowheads="1"/>
            </p:cNvSpPr>
            <p:nvPr userDrawn="1"/>
          </p:nvSpPr>
          <p:spPr bwMode="auto">
            <a:xfrm>
              <a:off x="303" y="2033"/>
              <a:ext cx="1135" cy="1143"/>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mtClean="0">
                <a:solidFill>
                  <a:srgbClr val="003896"/>
                </a:solidFill>
              </a:endParaRPr>
            </a:p>
          </p:txBody>
        </p:sp>
        <p:sp>
          <p:nvSpPr>
            <p:cNvPr id="31" name="Oval 124"/>
            <p:cNvSpPr>
              <a:spLocks noChangeArrowheads="1"/>
            </p:cNvSpPr>
            <p:nvPr userDrawn="1"/>
          </p:nvSpPr>
          <p:spPr bwMode="auto">
            <a:xfrm>
              <a:off x="248" y="1963"/>
              <a:ext cx="1245" cy="124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mtClean="0">
                <a:solidFill>
                  <a:srgbClr val="003896"/>
                </a:solidFill>
              </a:endParaRPr>
            </a:p>
          </p:txBody>
        </p:sp>
        <p:sp>
          <p:nvSpPr>
            <p:cNvPr id="32" name="Oval 125"/>
            <p:cNvSpPr>
              <a:spLocks noChangeArrowheads="1"/>
            </p:cNvSpPr>
            <p:nvPr userDrawn="1"/>
          </p:nvSpPr>
          <p:spPr bwMode="auto">
            <a:xfrm>
              <a:off x="209" y="1963"/>
              <a:ext cx="1237" cy="124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mtClean="0">
                <a:solidFill>
                  <a:srgbClr val="003896"/>
                </a:solidFill>
              </a:endParaRPr>
            </a:p>
          </p:txBody>
        </p:sp>
        <p:sp>
          <p:nvSpPr>
            <p:cNvPr id="33" name="Oval 126"/>
            <p:cNvSpPr>
              <a:spLocks noChangeArrowheads="1"/>
            </p:cNvSpPr>
            <p:nvPr userDrawn="1"/>
          </p:nvSpPr>
          <p:spPr bwMode="auto">
            <a:xfrm>
              <a:off x="271" y="1986"/>
              <a:ext cx="1245"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mtClean="0">
                <a:solidFill>
                  <a:srgbClr val="003896"/>
                </a:solidFill>
              </a:endParaRPr>
            </a:p>
          </p:txBody>
        </p:sp>
        <p:sp>
          <p:nvSpPr>
            <p:cNvPr id="34" name="Oval 127"/>
            <p:cNvSpPr>
              <a:spLocks noChangeArrowheads="1"/>
            </p:cNvSpPr>
            <p:nvPr userDrawn="1"/>
          </p:nvSpPr>
          <p:spPr bwMode="auto">
            <a:xfrm>
              <a:off x="232"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mtClean="0">
                <a:solidFill>
                  <a:srgbClr val="003896"/>
                </a:solidFill>
              </a:endParaRPr>
            </a:p>
          </p:txBody>
        </p:sp>
        <p:sp>
          <p:nvSpPr>
            <p:cNvPr id="35" name="Oval 128" descr="new smal workers"/>
            <p:cNvSpPr>
              <a:spLocks noChangeArrowheads="1"/>
            </p:cNvSpPr>
            <p:nvPr userDrawn="1"/>
          </p:nvSpPr>
          <p:spPr bwMode="auto">
            <a:xfrm>
              <a:off x="304" y="2033"/>
              <a:ext cx="1135" cy="1143"/>
            </a:xfrm>
            <a:prstGeom prst="ellipse">
              <a:avLst/>
            </a:prstGeom>
            <a:blipFill dpi="0" rotWithShape="1">
              <a:blip r:embed="rId6" cstate="print">
                <a:lum contrast="12000"/>
              </a:blip>
              <a:srcRect/>
              <a:stretch>
                <a:fillRect/>
              </a:stretch>
            </a:blipFill>
            <a:ln>
              <a:noFill/>
            </a:ln>
            <a:extLst>
              <a:ext uri="{91240B29-F687-4F45-9708-019B960494DF}">
                <a14:hiddenLine xmlns:a14="http://schemas.microsoft.com/office/drawing/2010/main" xmlns="" w="0">
                  <a:solidFill>
                    <a:srgbClr val="000000"/>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mtClean="0">
                <a:solidFill>
                  <a:srgbClr val="003896"/>
                </a:solidFill>
              </a:endParaRPr>
            </a:p>
          </p:txBody>
        </p:sp>
        <p:sp>
          <p:nvSpPr>
            <p:cNvPr id="36" name="Oval 129"/>
            <p:cNvSpPr>
              <a:spLocks noChangeArrowheads="1"/>
            </p:cNvSpPr>
            <p:nvPr userDrawn="1"/>
          </p:nvSpPr>
          <p:spPr bwMode="auto">
            <a:xfrm>
              <a:off x="162" y="2017"/>
              <a:ext cx="1238"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mtClean="0">
                <a:solidFill>
                  <a:srgbClr val="003896"/>
                </a:solidFill>
              </a:endParaRPr>
            </a:p>
          </p:txBody>
        </p:sp>
        <p:sp>
          <p:nvSpPr>
            <p:cNvPr id="37" name="Oval 130"/>
            <p:cNvSpPr>
              <a:spLocks noChangeArrowheads="1"/>
            </p:cNvSpPr>
            <p:nvPr userDrawn="1"/>
          </p:nvSpPr>
          <p:spPr bwMode="auto">
            <a:xfrm>
              <a:off x="310"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mtClean="0">
                <a:solidFill>
                  <a:srgbClr val="003896"/>
                </a:solidFill>
              </a:endParaRPr>
            </a:p>
          </p:txBody>
        </p:sp>
        <p:sp>
          <p:nvSpPr>
            <p:cNvPr id="38" name="Oval 131"/>
            <p:cNvSpPr>
              <a:spLocks noChangeArrowheads="1"/>
            </p:cNvSpPr>
            <p:nvPr userDrawn="1"/>
          </p:nvSpPr>
          <p:spPr bwMode="auto">
            <a:xfrm>
              <a:off x="303" y="2017"/>
              <a:ext cx="1244"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mtClean="0">
                <a:solidFill>
                  <a:srgbClr val="003896"/>
                </a:solidFill>
              </a:endParaRPr>
            </a:p>
          </p:txBody>
        </p:sp>
        <p:sp>
          <p:nvSpPr>
            <p:cNvPr id="39" name="Oval 132"/>
            <p:cNvSpPr>
              <a:spLocks noChangeArrowheads="1"/>
            </p:cNvSpPr>
            <p:nvPr userDrawn="1"/>
          </p:nvSpPr>
          <p:spPr bwMode="auto">
            <a:xfrm>
              <a:off x="614" y="2990"/>
              <a:ext cx="1003" cy="1011"/>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mtClean="0">
                <a:solidFill>
                  <a:srgbClr val="003896"/>
                </a:solidFill>
              </a:endParaRPr>
            </a:p>
          </p:txBody>
        </p:sp>
        <p:sp>
          <p:nvSpPr>
            <p:cNvPr id="40" name="Oval 133"/>
            <p:cNvSpPr>
              <a:spLocks noChangeArrowheads="1"/>
            </p:cNvSpPr>
            <p:nvPr userDrawn="1"/>
          </p:nvSpPr>
          <p:spPr bwMode="auto">
            <a:xfrm>
              <a:off x="645" y="3021"/>
              <a:ext cx="941" cy="949"/>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mtClean="0">
                <a:solidFill>
                  <a:srgbClr val="003896"/>
                </a:solidFill>
              </a:endParaRPr>
            </a:p>
          </p:txBody>
        </p:sp>
        <p:sp>
          <p:nvSpPr>
            <p:cNvPr id="41" name="Oval 134"/>
            <p:cNvSpPr>
              <a:spLocks noChangeArrowheads="1"/>
            </p:cNvSpPr>
            <p:nvPr userDrawn="1"/>
          </p:nvSpPr>
          <p:spPr bwMode="auto">
            <a:xfrm>
              <a:off x="598" y="2959"/>
              <a:ext cx="1035" cy="103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mtClean="0">
                <a:solidFill>
                  <a:srgbClr val="003896"/>
                </a:solidFill>
              </a:endParaRPr>
            </a:p>
          </p:txBody>
        </p:sp>
        <p:sp>
          <p:nvSpPr>
            <p:cNvPr id="42" name="Oval 135"/>
            <p:cNvSpPr>
              <a:spLocks noChangeArrowheads="1"/>
            </p:cNvSpPr>
            <p:nvPr userDrawn="1"/>
          </p:nvSpPr>
          <p:spPr bwMode="auto">
            <a:xfrm>
              <a:off x="567" y="2959"/>
              <a:ext cx="1027" cy="103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mtClean="0">
                <a:solidFill>
                  <a:srgbClr val="003896"/>
                </a:solidFill>
              </a:endParaRPr>
            </a:p>
          </p:txBody>
        </p:sp>
        <p:sp>
          <p:nvSpPr>
            <p:cNvPr id="43" name="Oval 136"/>
            <p:cNvSpPr>
              <a:spLocks noChangeArrowheads="1"/>
            </p:cNvSpPr>
            <p:nvPr userDrawn="1"/>
          </p:nvSpPr>
          <p:spPr bwMode="auto">
            <a:xfrm>
              <a:off x="622" y="2982"/>
              <a:ext cx="1027"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mtClean="0">
                <a:solidFill>
                  <a:srgbClr val="003896"/>
                </a:solidFill>
              </a:endParaRPr>
            </a:p>
          </p:txBody>
        </p:sp>
        <p:sp>
          <p:nvSpPr>
            <p:cNvPr id="44" name="Oval 137"/>
            <p:cNvSpPr>
              <a:spLocks noChangeArrowheads="1"/>
            </p:cNvSpPr>
            <p:nvPr userDrawn="1"/>
          </p:nvSpPr>
          <p:spPr bwMode="auto">
            <a:xfrm>
              <a:off x="583" y="2951"/>
              <a:ext cx="1034"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mtClean="0">
                <a:solidFill>
                  <a:srgbClr val="003896"/>
                </a:solidFill>
              </a:endParaRPr>
            </a:p>
          </p:txBody>
        </p:sp>
        <p:sp>
          <p:nvSpPr>
            <p:cNvPr id="45" name="Oval 138" descr="boom"/>
            <p:cNvSpPr>
              <a:spLocks noChangeArrowheads="1"/>
            </p:cNvSpPr>
            <p:nvPr userDrawn="1"/>
          </p:nvSpPr>
          <p:spPr bwMode="auto">
            <a:xfrm>
              <a:off x="638" y="3018"/>
              <a:ext cx="949" cy="957"/>
            </a:xfrm>
            <a:prstGeom prst="ellipse">
              <a:avLst/>
            </a:prstGeom>
            <a:blipFill dpi="0" rotWithShape="1">
              <a:blip r:embed="rId7" cstate="print">
                <a:lum contrast="6000"/>
              </a:blip>
              <a:srcRect/>
              <a:stretch>
                <a:fillRect/>
              </a:stretch>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mtClean="0">
                <a:solidFill>
                  <a:srgbClr val="003896"/>
                </a:solidFill>
              </a:endParaRPr>
            </a:p>
          </p:txBody>
        </p:sp>
        <p:sp>
          <p:nvSpPr>
            <p:cNvPr id="46" name="Oval 139"/>
            <p:cNvSpPr>
              <a:spLocks noChangeArrowheads="1"/>
            </p:cNvSpPr>
            <p:nvPr userDrawn="1"/>
          </p:nvSpPr>
          <p:spPr bwMode="auto">
            <a:xfrm>
              <a:off x="528" y="3005"/>
              <a:ext cx="1027"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mtClean="0">
                <a:solidFill>
                  <a:srgbClr val="003896"/>
                </a:solidFill>
              </a:endParaRPr>
            </a:p>
          </p:txBody>
        </p:sp>
        <p:sp>
          <p:nvSpPr>
            <p:cNvPr id="47" name="Oval 140"/>
            <p:cNvSpPr>
              <a:spLocks noChangeArrowheads="1"/>
            </p:cNvSpPr>
            <p:nvPr userDrawn="1"/>
          </p:nvSpPr>
          <p:spPr bwMode="auto">
            <a:xfrm>
              <a:off x="645" y="3005"/>
              <a:ext cx="1035"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mtClean="0">
                <a:solidFill>
                  <a:srgbClr val="003896"/>
                </a:solidFill>
              </a:endParaRPr>
            </a:p>
          </p:txBody>
        </p:sp>
        <p:sp>
          <p:nvSpPr>
            <p:cNvPr id="48" name="Oval 141"/>
            <p:cNvSpPr>
              <a:spLocks noChangeArrowheads="1"/>
            </p:cNvSpPr>
            <p:nvPr userDrawn="1"/>
          </p:nvSpPr>
          <p:spPr bwMode="auto">
            <a:xfrm>
              <a:off x="653" y="2951"/>
              <a:ext cx="1027"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mtClean="0">
                <a:solidFill>
                  <a:srgbClr val="003896"/>
                </a:solidFill>
              </a:endParaRPr>
            </a:p>
          </p:txBody>
        </p:sp>
      </p:grpSp>
      <p:sp>
        <p:nvSpPr>
          <p:cNvPr id="3075" name="Rectangle 3"/>
          <p:cNvSpPr>
            <a:spLocks noGrp="1" noChangeArrowheads="1"/>
          </p:cNvSpPr>
          <p:nvPr>
            <p:ph type="ctrTitle"/>
          </p:nvPr>
        </p:nvSpPr>
        <p:spPr>
          <a:xfrm>
            <a:off x="3059113" y="3271838"/>
            <a:ext cx="5545137" cy="676275"/>
          </a:xfrm>
        </p:spPr>
        <p:txBody>
          <a:bodyPr anchor="b"/>
          <a:lstStyle>
            <a:lvl1pPr>
              <a:defRPr>
                <a:solidFill>
                  <a:srgbClr val="003896"/>
                </a:solidFill>
              </a:defRPr>
            </a:lvl1pPr>
          </a:lstStyle>
          <a:p>
            <a:r>
              <a:rPr lang="en-ZA"/>
              <a:t>Click to edit Master title style</a:t>
            </a:r>
          </a:p>
        </p:txBody>
      </p:sp>
      <p:sp>
        <p:nvSpPr>
          <p:cNvPr id="3076" name="Rectangle 4"/>
          <p:cNvSpPr>
            <a:spLocks noGrp="1" noChangeArrowheads="1"/>
          </p:cNvSpPr>
          <p:nvPr>
            <p:ph type="subTitle" idx="1"/>
          </p:nvPr>
        </p:nvSpPr>
        <p:spPr>
          <a:xfrm>
            <a:off x="3059113" y="4092575"/>
            <a:ext cx="5545137" cy="2220913"/>
          </a:xfrm>
        </p:spPr>
        <p:txBody>
          <a:bodyPr/>
          <a:lstStyle>
            <a:lvl1pPr marL="0" indent="0">
              <a:buFontTx/>
              <a:buNone/>
              <a:defRPr sz="1800">
                <a:solidFill>
                  <a:srgbClr val="83725B"/>
                </a:solidFill>
              </a:defRPr>
            </a:lvl1pPr>
          </a:lstStyle>
          <a:p>
            <a:r>
              <a:rPr lang="en-ZA"/>
              <a:t>Click to edit Master subtitle style</a:t>
            </a:r>
          </a:p>
        </p:txBody>
      </p:sp>
    </p:spTree>
    <p:extLst>
      <p:ext uri="{BB962C8B-B14F-4D97-AF65-F5344CB8AC3E}">
        <p14:creationId xmlns:p14="http://schemas.microsoft.com/office/powerpoint/2010/main" xmlns="" val="1862270429"/>
      </p:ext>
    </p:extLst>
  </p:cSld>
  <p:clrMapOvr>
    <a:masterClrMapping/>
  </p:clrMapOvr>
  <p:transition spd="slow">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7"/>
          <p:cNvSpPr>
            <a:spLocks noGrp="1" noChangeArrowheads="1"/>
          </p:cNvSpPr>
          <p:nvPr>
            <p:ph type="dt" sz="half" idx="10"/>
          </p:nvPr>
        </p:nvSpPr>
        <p:spPr/>
        <p:txBody>
          <a:bodyPr/>
          <a:lstStyle>
            <a:lvl1pPr>
              <a:defRPr/>
            </a:lvl1pPr>
          </a:lstStyle>
          <a:p>
            <a:pPr>
              <a:defRPr/>
            </a:pPr>
            <a:fld id="{9AF64E39-3EC1-49BA-BCB9-ECB87914D6F8}" type="datetime1">
              <a:rPr lang="en-ZA" smtClean="0"/>
              <a:pPr>
                <a:defRPr/>
              </a:pPr>
              <a:t>2018/03/08</a:t>
            </a:fld>
            <a:endParaRPr lang="en-ZA" dirty="0"/>
          </a:p>
        </p:txBody>
      </p:sp>
      <p:sp>
        <p:nvSpPr>
          <p:cNvPr id="5" name="Rectangle 38"/>
          <p:cNvSpPr>
            <a:spLocks noGrp="1" noChangeArrowheads="1"/>
          </p:cNvSpPr>
          <p:nvPr>
            <p:ph type="ftr" sz="quarter" idx="11"/>
          </p:nvPr>
        </p:nvSpPr>
        <p:spPr>
          <a:xfrm>
            <a:off x="3132138" y="6453188"/>
            <a:ext cx="2879725" cy="268287"/>
          </a:xfrm>
          <a:prstGeom prst="rect">
            <a:avLst/>
          </a:prstGeom>
        </p:spPr>
        <p:txBody>
          <a:bodyPr/>
          <a:lstStyle>
            <a:lvl1pPr>
              <a:defRPr>
                <a:solidFill>
                  <a:srgbClr val="003896"/>
                </a:solidFill>
              </a:defRPr>
            </a:lvl1pPr>
          </a:lstStyle>
          <a:p>
            <a:pPr>
              <a:defRPr/>
            </a:pPr>
            <a:endParaRPr lang="en-GB"/>
          </a:p>
        </p:txBody>
      </p:sp>
      <p:sp>
        <p:nvSpPr>
          <p:cNvPr id="6" name="Rectangle 39"/>
          <p:cNvSpPr>
            <a:spLocks noGrp="1" noChangeArrowheads="1"/>
          </p:cNvSpPr>
          <p:nvPr>
            <p:ph type="sldNum" sz="quarter" idx="12"/>
          </p:nvPr>
        </p:nvSpPr>
        <p:spPr/>
        <p:txBody>
          <a:bodyPr/>
          <a:lstStyle>
            <a:lvl1pPr>
              <a:defRPr/>
            </a:lvl1pPr>
          </a:lstStyle>
          <a:p>
            <a:pPr>
              <a:defRPr/>
            </a:pPr>
            <a:fld id="{CE4AD619-3041-4AD6-ADF8-274B5AE5C060}" type="slidenum">
              <a:rPr lang="en-ZA"/>
              <a:pPr>
                <a:defRPr/>
              </a:pPr>
              <a:t>‹#›</a:t>
            </a:fld>
            <a:endParaRPr lang="en-ZA" dirty="0"/>
          </a:p>
        </p:txBody>
      </p:sp>
    </p:spTree>
    <p:extLst>
      <p:ext uri="{BB962C8B-B14F-4D97-AF65-F5344CB8AC3E}">
        <p14:creationId xmlns:p14="http://schemas.microsoft.com/office/powerpoint/2010/main" xmlns="" val="3900085900"/>
      </p:ext>
    </p:extLst>
  </p:cSld>
  <p:clrMapOvr>
    <a:masterClrMapping/>
  </p:clrMapOvr>
  <p:transition spd="slow">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7"/>
          <p:cNvSpPr>
            <a:spLocks noGrp="1" noChangeArrowheads="1"/>
          </p:cNvSpPr>
          <p:nvPr>
            <p:ph type="dt" sz="half" idx="10"/>
          </p:nvPr>
        </p:nvSpPr>
        <p:spPr/>
        <p:txBody>
          <a:bodyPr/>
          <a:lstStyle>
            <a:lvl1pPr>
              <a:defRPr/>
            </a:lvl1pPr>
          </a:lstStyle>
          <a:p>
            <a:pPr>
              <a:defRPr/>
            </a:pPr>
            <a:fld id="{8A456A8F-F439-477F-800C-01CD2A90BE11}" type="datetime1">
              <a:rPr lang="en-ZA" smtClean="0"/>
              <a:pPr>
                <a:defRPr/>
              </a:pPr>
              <a:t>2018/03/08</a:t>
            </a:fld>
            <a:endParaRPr lang="en-ZA" dirty="0"/>
          </a:p>
        </p:txBody>
      </p:sp>
      <p:sp>
        <p:nvSpPr>
          <p:cNvPr id="5" name="Rectangle 38"/>
          <p:cNvSpPr>
            <a:spLocks noGrp="1" noChangeArrowheads="1"/>
          </p:cNvSpPr>
          <p:nvPr>
            <p:ph type="ftr" sz="quarter" idx="11"/>
          </p:nvPr>
        </p:nvSpPr>
        <p:spPr>
          <a:xfrm>
            <a:off x="3132138" y="6453188"/>
            <a:ext cx="2879725" cy="268287"/>
          </a:xfrm>
          <a:prstGeom prst="rect">
            <a:avLst/>
          </a:prstGeom>
        </p:spPr>
        <p:txBody>
          <a:bodyPr/>
          <a:lstStyle>
            <a:lvl1pPr>
              <a:defRPr>
                <a:solidFill>
                  <a:srgbClr val="003896"/>
                </a:solidFill>
              </a:defRPr>
            </a:lvl1pPr>
          </a:lstStyle>
          <a:p>
            <a:pPr>
              <a:defRPr/>
            </a:pPr>
            <a:endParaRPr lang="en-GB"/>
          </a:p>
        </p:txBody>
      </p:sp>
      <p:sp>
        <p:nvSpPr>
          <p:cNvPr id="6" name="Rectangle 39"/>
          <p:cNvSpPr>
            <a:spLocks noGrp="1" noChangeArrowheads="1"/>
          </p:cNvSpPr>
          <p:nvPr>
            <p:ph type="sldNum" sz="quarter" idx="12"/>
          </p:nvPr>
        </p:nvSpPr>
        <p:spPr/>
        <p:txBody>
          <a:bodyPr/>
          <a:lstStyle>
            <a:lvl1pPr>
              <a:defRPr/>
            </a:lvl1pPr>
          </a:lstStyle>
          <a:p>
            <a:pPr>
              <a:defRPr/>
            </a:pPr>
            <a:fld id="{BF6D1BB9-0AF5-49BE-873C-0E2B1AD62A02}" type="slidenum">
              <a:rPr lang="en-ZA"/>
              <a:pPr>
                <a:defRPr/>
              </a:pPr>
              <a:t>‹#›</a:t>
            </a:fld>
            <a:endParaRPr lang="en-ZA" dirty="0"/>
          </a:p>
        </p:txBody>
      </p:sp>
    </p:spTree>
    <p:extLst>
      <p:ext uri="{BB962C8B-B14F-4D97-AF65-F5344CB8AC3E}">
        <p14:creationId xmlns:p14="http://schemas.microsoft.com/office/powerpoint/2010/main" xmlns="" val="2149373016"/>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7"/>
          <p:cNvSpPr>
            <a:spLocks noGrp="1" noChangeArrowheads="1"/>
          </p:cNvSpPr>
          <p:nvPr>
            <p:ph type="dt" sz="half" idx="10"/>
          </p:nvPr>
        </p:nvSpPr>
        <p:spPr/>
        <p:txBody>
          <a:bodyPr/>
          <a:lstStyle>
            <a:lvl1pPr>
              <a:defRPr/>
            </a:lvl1pPr>
          </a:lstStyle>
          <a:p>
            <a:pPr>
              <a:defRPr/>
            </a:pPr>
            <a:fld id="{5A83C4C6-8CA5-4DF9-8BF6-3867DA99D6D5}" type="datetime1">
              <a:rPr lang="en-ZA" smtClean="0"/>
              <a:pPr>
                <a:defRPr/>
              </a:pPr>
              <a:t>2018/03/08</a:t>
            </a:fld>
            <a:endParaRPr lang="en-ZA" dirty="0"/>
          </a:p>
        </p:txBody>
      </p:sp>
      <p:sp>
        <p:nvSpPr>
          <p:cNvPr id="4" name="Rectangle 38"/>
          <p:cNvSpPr>
            <a:spLocks noGrp="1" noChangeArrowheads="1"/>
          </p:cNvSpPr>
          <p:nvPr>
            <p:ph type="ftr" sz="quarter" idx="11"/>
          </p:nvPr>
        </p:nvSpPr>
        <p:spPr>
          <a:xfrm>
            <a:off x="3132138" y="6453188"/>
            <a:ext cx="2879725" cy="268287"/>
          </a:xfrm>
          <a:prstGeom prst="rect">
            <a:avLst/>
          </a:prstGeom>
        </p:spPr>
        <p:txBody>
          <a:bodyPr/>
          <a:lstStyle>
            <a:lvl1pPr>
              <a:defRPr/>
            </a:lvl1pPr>
          </a:lstStyle>
          <a:p>
            <a:pPr>
              <a:defRPr/>
            </a:pPr>
            <a:endParaRPr lang="en-GB"/>
          </a:p>
        </p:txBody>
      </p:sp>
      <p:sp>
        <p:nvSpPr>
          <p:cNvPr id="5" name="Rectangle 39"/>
          <p:cNvSpPr>
            <a:spLocks noGrp="1" noChangeArrowheads="1"/>
          </p:cNvSpPr>
          <p:nvPr>
            <p:ph type="sldNum" sz="quarter" idx="12"/>
          </p:nvPr>
        </p:nvSpPr>
        <p:spPr/>
        <p:txBody>
          <a:bodyPr/>
          <a:lstStyle>
            <a:lvl1pPr>
              <a:defRPr/>
            </a:lvl1pPr>
          </a:lstStyle>
          <a:p>
            <a:pPr>
              <a:defRPr/>
            </a:pPr>
            <a:fld id="{B97C6E9B-663A-4635-9F97-3D3D1274A3C2}" type="slidenum">
              <a:rPr lang="en-ZA"/>
              <a:pPr>
                <a:defRPr/>
              </a:pPr>
              <a:t>‹#›</a:t>
            </a:fld>
            <a:endParaRPr lang="en-ZA" dirty="0"/>
          </a:p>
        </p:txBody>
      </p:sp>
    </p:spTree>
    <p:extLst>
      <p:ext uri="{BB962C8B-B14F-4D97-AF65-F5344CB8AC3E}">
        <p14:creationId xmlns:p14="http://schemas.microsoft.com/office/powerpoint/2010/main" xmlns="" val="294315109"/>
      </p:ext>
    </p:extLst>
  </p:cSld>
  <p:clrMapOvr>
    <a:masterClrMapping/>
  </p:clrMapOvr>
  <p:transition spd="slow">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36563" y="1436688"/>
            <a:ext cx="4113212"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02175" y="1436688"/>
            <a:ext cx="4113213"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7"/>
          <p:cNvSpPr>
            <a:spLocks noGrp="1" noChangeArrowheads="1"/>
          </p:cNvSpPr>
          <p:nvPr>
            <p:ph type="dt" sz="half" idx="10"/>
          </p:nvPr>
        </p:nvSpPr>
        <p:spPr/>
        <p:txBody>
          <a:bodyPr/>
          <a:lstStyle>
            <a:lvl1pPr>
              <a:defRPr/>
            </a:lvl1pPr>
          </a:lstStyle>
          <a:p>
            <a:pPr>
              <a:defRPr/>
            </a:pPr>
            <a:fld id="{44CC1C4B-4594-44E7-A270-4D1E076D78B5}" type="datetime1">
              <a:rPr lang="en-ZA" smtClean="0"/>
              <a:pPr>
                <a:defRPr/>
              </a:pPr>
              <a:t>2018/03/08</a:t>
            </a:fld>
            <a:endParaRPr lang="en-ZA" dirty="0"/>
          </a:p>
        </p:txBody>
      </p:sp>
      <p:sp>
        <p:nvSpPr>
          <p:cNvPr id="6" name="Rectangle 38"/>
          <p:cNvSpPr>
            <a:spLocks noGrp="1" noChangeArrowheads="1"/>
          </p:cNvSpPr>
          <p:nvPr>
            <p:ph type="ftr" sz="quarter" idx="11"/>
          </p:nvPr>
        </p:nvSpPr>
        <p:spPr>
          <a:xfrm>
            <a:off x="3132138" y="6453188"/>
            <a:ext cx="2879725" cy="268287"/>
          </a:xfrm>
          <a:prstGeom prst="rect">
            <a:avLst/>
          </a:prstGeom>
        </p:spPr>
        <p:txBody>
          <a:bodyPr/>
          <a:lstStyle>
            <a:lvl1pPr>
              <a:defRPr>
                <a:solidFill>
                  <a:srgbClr val="003896"/>
                </a:solidFill>
              </a:defRPr>
            </a:lvl1pPr>
          </a:lstStyle>
          <a:p>
            <a:pPr>
              <a:defRPr/>
            </a:pPr>
            <a:endParaRPr lang="en-GB"/>
          </a:p>
        </p:txBody>
      </p:sp>
      <p:sp>
        <p:nvSpPr>
          <p:cNvPr id="7" name="Rectangle 39"/>
          <p:cNvSpPr>
            <a:spLocks noGrp="1" noChangeArrowheads="1"/>
          </p:cNvSpPr>
          <p:nvPr>
            <p:ph type="sldNum" sz="quarter" idx="12"/>
          </p:nvPr>
        </p:nvSpPr>
        <p:spPr/>
        <p:txBody>
          <a:bodyPr/>
          <a:lstStyle>
            <a:lvl1pPr>
              <a:defRPr/>
            </a:lvl1pPr>
          </a:lstStyle>
          <a:p>
            <a:pPr>
              <a:defRPr/>
            </a:pPr>
            <a:fld id="{605523CE-2640-4A3A-A903-6908E1AC2C60}" type="slidenum">
              <a:rPr lang="en-ZA"/>
              <a:pPr>
                <a:defRPr/>
              </a:pPr>
              <a:t>‹#›</a:t>
            </a:fld>
            <a:endParaRPr lang="en-ZA" dirty="0"/>
          </a:p>
        </p:txBody>
      </p:sp>
    </p:spTree>
    <p:extLst>
      <p:ext uri="{BB962C8B-B14F-4D97-AF65-F5344CB8AC3E}">
        <p14:creationId xmlns:p14="http://schemas.microsoft.com/office/powerpoint/2010/main" xmlns="" val="4046917245"/>
      </p:ext>
    </p:extLst>
  </p:cSld>
  <p:clrMapOvr>
    <a:masterClrMapping/>
  </p:clrMapOvr>
  <p:transition spd="slow">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7"/>
          <p:cNvSpPr>
            <a:spLocks noGrp="1" noChangeArrowheads="1"/>
          </p:cNvSpPr>
          <p:nvPr>
            <p:ph type="dt" sz="half" idx="10"/>
          </p:nvPr>
        </p:nvSpPr>
        <p:spPr/>
        <p:txBody>
          <a:bodyPr/>
          <a:lstStyle>
            <a:lvl1pPr>
              <a:defRPr/>
            </a:lvl1pPr>
          </a:lstStyle>
          <a:p>
            <a:pPr>
              <a:defRPr/>
            </a:pPr>
            <a:fld id="{F385E631-AA24-4CE6-AE4F-A5AC218E36E7}" type="datetime1">
              <a:rPr lang="en-ZA" smtClean="0"/>
              <a:pPr>
                <a:defRPr/>
              </a:pPr>
              <a:t>2018/03/08</a:t>
            </a:fld>
            <a:endParaRPr lang="en-ZA" dirty="0"/>
          </a:p>
        </p:txBody>
      </p:sp>
      <p:sp>
        <p:nvSpPr>
          <p:cNvPr id="8" name="Rectangle 38"/>
          <p:cNvSpPr>
            <a:spLocks noGrp="1" noChangeArrowheads="1"/>
          </p:cNvSpPr>
          <p:nvPr>
            <p:ph type="ftr" sz="quarter" idx="11"/>
          </p:nvPr>
        </p:nvSpPr>
        <p:spPr>
          <a:xfrm>
            <a:off x="3132138" y="6453188"/>
            <a:ext cx="2879725" cy="268287"/>
          </a:xfrm>
          <a:prstGeom prst="rect">
            <a:avLst/>
          </a:prstGeom>
        </p:spPr>
        <p:txBody>
          <a:bodyPr/>
          <a:lstStyle>
            <a:lvl1pPr>
              <a:defRPr>
                <a:solidFill>
                  <a:srgbClr val="003896"/>
                </a:solidFill>
              </a:defRPr>
            </a:lvl1pPr>
          </a:lstStyle>
          <a:p>
            <a:pPr>
              <a:defRPr/>
            </a:pPr>
            <a:endParaRPr lang="en-GB"/>
          </a:p>
        </p:txBody>
      </p:sp>
      <p:sp>
        <p:nvSpPr>
          <p:cNvPr id="9" name="Rectangle 39"/>
          <p:cNvSpPr>
            <a:spLocks noGrp="1" noChangeArrowheads="1"/>
          </p:cNvSpPr>
          <p:nvPr>
            <p:ph type="sldNum" sz="quarter" idx="12"/>
          </p:nvPr>
        </p:nvSpPr>
        <p:spPr/>
        <p:txBody>
          <a:bodyPr/>
          <a:lstStyle>
            <a:lvl1pPr>
              <a:defRPr/>
            </a:lvl1pPr>
          </a:lstStyle>
          <a:p>
            <a:pPr>
              <a:defRPr/>
            </a:pPr>
            <a:fld id="{9817EFB6-535D-4BDF-BF96-025CD0D96BFA}" type="slidenum">
              <a:rPr lang="en-ZA"/>
              <a:pPr>
                <a:defRPr/>
              </a:pPr>
              <a:t>‹#›</a:t>
            </a:fld>
            <a:endParaRPr lang="en-ZA" dirty="0"/>
          </a:p>
        </p:txBody>
      </p:sp>
    </p:spTree>
    <p:extLst>
      <p:ext uri="{BB962C8B-B14F-4D97-AF65-F5344CB8AC3E}">
        <p14:creationId xmlns:p14="http://schemas.microsoft.com/office/powerpoint/2010/main" xmlns="" val="4270513185"/>
      </p:ext>
    </p:extLst>
  </p:cSld>
  <p:clrMapOvr>
    <a:masterClrMapping/>
  </p:clrMapOvr>
  <p:transition spd="slow">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7"/>
          <p:cNvSpPr>
            <a:spLocks noGrp="1" noChangeArrowheads="1"/>
          </p:cNvSpPr>
          <p:nvPr>
            <p:ph type="dt" sz="half" idx="10"/>
          </p:nvPr>
        </p:nvSpPr>
        <p:spPr/>
        <p:txBody>
          <a:bodyPr/>
          <a:lstStyle>
            <a:lvl1pPr>
              <a:defRPr/>
            </a:lvl1pPr>
          </a:lstStyle>
          <a:p>
            <a:pPr>
              <a:defRPr/>
            </a:pPr>
            <a:fld id="{71AD46A4-D476-428A-8F87-118567B7CF8B}" type="datetime1">
              <a:rPr lang="en-ZA" smtClean="0"/>
              <a:pPr>
                <a:defRPr/>
              </a:pPr>
              <a:t>2018/03/08</a:t>
            </a:fld>
            <a:endParaRPr lang="en-ZA" dirty="0"/>
          </a:p>
        </p:txBody>
      </p:sp>
      <p:sp>
        <p:nvSpPr>
          <p:cNvPr id="4" name="Rectangle 38"/>
          <p:cNvSpPr>
            <a:spLocks noGrp="1" noChangeArrowheads="1"/>
          </p:cNvSpPr>
          <p:nvPr>
            <p:ph type="ftr" sz="quarter" idx="11"/>
          </p:nvPr>
        </p:nvSpPr>
        <p:spPr>
          <a:xfrm>
            <a:off x="3132138" y="6453188"/>
            <a:ext cx="2879725" cy="268287"/>
          </a:xfrm>
          <a:prstGeom prst="rect">
            <a:avLst/>
          </a:prstGeom>
        </p:spPr>
        <p:txBody>
          <a:bodyPr/>
          <a:lstStyle>
            <a:lvl1pPr>
              <a:defRPr>
                <a:solidFill>
                  <a:srgbClr val="003896"/>
                </a:solidFill>
              </a:defRPr>
            </a:lvl1pPr>
          </a:lstStyle>
          <a:p>
            <a:pPr>
              <a:defRPr/>
            </a:pPr>
            <a:endParaRPr lang="en-GB"/>
          </a:p>
        </p:txBody>
      </p:sp>
      <p:sp>
        <p:nvSpPr>
          <p:cNvPr id="5" name="Rectangle 39"/>
          <p:cNvSpPr>
            <a:spLocks noGrp="1" noChangeArrowheads="1"/>
          </p:cNvSpPr>
          <p:nvPr>
            <p:ph type="sldNum" sz="quarter" idx="12"/>
          </p:nvPr>
        </p:nvSpPr>
        <p:spPr/>
        <p:txBody>
          <a:bodyPr/>
          <a:lstStyle>
            <a:lvl1pPr>
              <a:defRPr/>
            </a:lvl1pPr>
          </a:lstStyle>
          <a:p>
            <a:pPr>
              <a:defRPr/>
            </a:pPr>
            <a:fld id="{43884C43-69B5-47E4-98DF-DFD42DB27284}" type="slidenum">
              <a:rPr lang="en-ZA"/>
              <a:pPr>
                <a:defRPr/>
              </a:pPr>
              <a:t>‹#›</a:t>
            </a:fld>
            <a:endParaRPr lang="en-ZA" dirty="0"/>
          </a:p>
        </p:txBody>
      </p:sp>
    </p:spTree>
    <p:extLst>
      <p:ext uri="{BB962C8B-B14F-4D97-AF65-F5344CB8AC3E}">
        <p14:creationId xmlns:p14="http://schemas.microsoft.com/office/powerpoint/2010/main" xmlns="" val="3452983729"/>
      </p:ext>
    </p:extLst>
  </p:cSld>
  <p:clrMapOvr>
    <a:masterClrMapping/>
  </p:clrMapOvr>
  <p:transition spd="slow">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7"/>
          <p:cNvSpPr>
            <a:spLocks noGrp="1" noChangeArrowheads="1"/>
          </p:cNvSpPr>
          <p:nvPr>
            <p:ph type="dt" sz="half" idx="10"/>
          </p:nvPr>
        </p:nvSpPr>
        <p:spPr/>
        <p:txBody>
          <a:bodyPr/>
          <a:lstStyle>
            <a:lvl1pPr>
              <a:defRPr/>
            </a:lvl1pPr>
          </a:lstStyle>
          <a:p>
            <a:pPr>
              <a:defRPr/>
            </a:pPr>
            <a:fld id="{28220090-5EAA-4790-8F6C-3570BB774CEE}" type="datetime1">
              <a:rPr lang="en-ZA" smtClean="0"/>
              <a:pPr>
                <a:defRPr/>
              </a:pPr>
              <a:t>2018/03/08</a:t>
            </a:fld>
            <a:endParaRPr lang="en-ZA" dirty="0"/>
          </a:p>
        </p:txBody>
      </p:sp>
      <p:sp>
        <p:nvSpPr>
          <p:cNvPr id="3" name="Rectangle 38"/>
          <p:cNvSpPr>
            <a:spLocks noGrp="1" noChangeArrowheads="1"/>
          </p:cNvSpPr>
          <p:nvPr>
            <p:ph type="ftr" sz="quarter" idx="11"/>
          </p:nvPr>
        </p:nvSpPr>
        <p:spPr>
          <a:xfrm>
            <a:off x="3132138" y="6453188"/>
            <a:ext cx="2879725" cy="268287"/>
          </a:xfrm>
          <a:prstGeom prst="rect">
            <a:avLst/>
          </a:prstGeom>
        </p:spPr>
        <p:txBody>
          <a:bodyPr/>
          <a:lstStyle>
            <a:lvl1pPr>
              <a:defRPr>
                <a:solidFill>
                  <a:srgbClr val="003896"/>
                </a:solidFill>
              </a:defRPr>
            </a:lvl1pPr>
          </a:lstStyle>
          <a:p>
            <a:pPr>
              <a:defRPr/>
            </a:pPr>
            <a:endParaRPr lang="en-GB"/>
          </a:p>
        </p:txBody>
      </p:sp>
      <p:sp>
        <p:nvSpPr>
          <p:cNvPr id="4" name="Rectangle 39"/>
          <p:cNvSpPr>
            <a:spLocks noGrp="1" noChangeArrowheads="1"/>
          </p:cNvSpPr>
          <p:nvPr>
            <p:ph type="sldNum" sz="quarter" idx="12"/>
          </p:nvPr>
        </p:nvSpPr>
        <p:spPr/>
        <p:txBody>
          <a:bodyPr/>
          <a:lstStyle>
            <a:lvl1pPr>
              <a:defRPr/>
            </a:lvl1pPr>
          </a:lstStyle>
          <a:p>
            <a:pPr>
              <a:defRPr/>
            </a:pPr>
            <a:fld id="{DE9FDCC4-4CB2-4430-AA8C-6AD48341581F}" type="slidenum">
              <a:rPr lang="en-ZA"/>
              <a:pPr>
                <a:defRPr/>
              </a:pPr>
              <a:t>‹#›</a:t>
            </a:fld>
            <a:endParaRPr lang="en-ZA" dirty="0"/>
          </a:p>
        </p:txBody>
      </p:sp>
    </p:spTree>
    <p:extLst>
      <p:ext uri="{BB962C8B-B14F-4D97-AF65-F5344CB8AC3E}">
        <p14:creationId xmlns:p14="http://schemas.microsoft.com/office/powerpoint/2010/main" xmlns="" val="2992422720"/>
      </p:ext>
    </p:extLst>
  </p:cSld>
  <p:clrMapOvr>
    <a:masterClrMapping/>
  </p:clrMapOvr>
  <p:transition spd="slow">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7"/>
          <p:cNvSpPr>
            <a:spLocks noGrp="1" noChangeArrowheads="1"/>
          </p:cNvSpPr>
          <p:nvPr>
            <p:ph type="dt" sz="half" idx="10"/>
          </p:nvPr>
        </p:nvSpPr>
        <p:spPr/>
        <p:txBody>
          <a:bodyPr/>
          <a:lstStyle>
            <a:lvl1pPr>
              <a:defRPr/>
            </a:lvl1pPr>
          </a:lstStyle>
          <a:p>
            <a:pPr>
              <a:defRPr/>
            </a:pPr>
            <a:fld id="{0A2EE7DF-6A13-4D5B-8B91-F252A3F11F73}" type="datetime1">
              <a:rPr lang="en-ZA" smtClean="0"/>
              <a:pPr>
                <a:defRPr/>
              </a:pPr>
              <a:t>2018/03/08</a:t>
            </a:fld>
            <a:endParaRPr lang="en-ZA" dirty="0"/>
          </a:p>
        </p:txBody>
      </p:sp>
      <p:sp>
        <p:nvSpPr>
          <p:cNvPr id="6" name="Rectangle 38"/>
          <p:cNvSpPr>
            <a:spLocks noGrp="1" noChangeArrowheads="1"/>
          </p:cNvSpPr>
          <p:nvPr>
            <p:ph type="ftr" sz="quarter" idx="11"/>
          </p:nvPr>
        </p:nvSpPr>
        <p:spPr>
          <a:xfrm>
            <a:off x="3132138" y="6453188"/>
            <a:ext cx="2879725" cy="268287"/>
          </a:xfrm>
          <a:prstGeom prst="rect">
            <a:avLst/>
          </a:prstGeom>
        </p:spPr>
        <p:txBody>
          <a:bodyPr/>
          <a:lstStyle>
            <a:lvl1pPr>
              <a:defRPr>
                <a:solidFill>
                  <a:srgbClr val="003896"/>
                </a:solidFill>
              </a:defRPr>
            </a:lvl1pPr>
          </a:lstStyle>
          <a:p>
            <a:pPr>
              <a:defRPr/>
            </a:pPr>
            <a:endParaRPr lang="en-GB"/>
          </a:p>
        </p:txBody>
      </p:sp>
      <p:sp>
        <p:nvSpPr>
          <p:cNvPr id="7" name="Rectangle 39"/>
          <p:cNvSpPr>
            <a:spLocks noGrp="1" noChangeArrowheads="1"/>
          </p:cNvSpPr>
          <p:nvPr>
            <p:ph type="sldNum" sz="quarter" idx="12"/>
          </p:nvPr>
        </p:nvSpPr>
        <p:spPr/>
        <p:txBody>
          <a:bodyPr/>
          <a:lstStyle>
            <a:lvl1pPr>
              <a:defRPr/>
            </a:lvl1pPr>
          </a:lstStyle>
          <a:p>
            <a:pPr>
              <a:defRPr/>
            </a:pPr>
            <a:fld id="{16879D40-4853-4447-998C-EB84AD0AE4EA}" type="slidenum">
              <a:rPr lang="en-ZA"/>
              <a:pPr>
                <a:defRPr/>
              </a:pPr>
              <a:t>‹#›</a:t>
            </a:fld>
            <a:endParaRPr lang="en-ZA" dirty="0"/>
          </a:p>
        </p:txBody>
      </p:sp>
    </p:spTree>
    <p:extLst>
      <p:ext uri="{BB962C8B-B14F-4D97-AF65-F5344CB8AC3E}">
        <p14:creationId xmlns:p14="http://schemas.microsoft.com/office/powerpoint/2010/main" xmlns="" val="2324118880"/>
      </p:ext>
    </p:extLst>
  </p:cSld>
  <p:clrMapOvr>
    <a:masterClrMapping/>
  </p:clrMapOvr>
  <p:transition spd="slow">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7"/>
          <p:cNvSpPr>
            <a:spLocks noGrp="1" noChangeArrowheads="1"/>
          </p:cNvSpPr>
          <p:nvPr>
            <p:ph type="dt" sz="half" idx="10"/>
          </p:nvPr>
        </p:nvSpPr>
        <p:spPr/>
        <p:txBody>
          <a:bodyPr/>
          <a:lstStyle>
            <a:lvl1pPr>
              <a:defRPr/>
            </a:lvl1pPr>
          </a:lstStyle>
          <a:p>
            <a:pPr>
              <a:defRPr/>
            </a:pPr>
            <a:fld id="{EDAEB31D-360D-4DCA-9C40-E52A2229C7FA}" type="datetime1">
              <a:rPr lang="en-ZA" smtClean="0"/>
              <a:pPr>
                <a:defRPr/>
              </a:pPr>
              <a:t>2018/03/08</a:t>
            </a:fld>
            <a:endParaRPr lang="en-ZA" dirty="0"/>
          </a:p>
        </p:txBody>
      </p:sp>
      <p:sp>
        <p:nvSpPr>
          <p:cNvPr id="6" name="Rectangle 38"/>
          <p:cNvSpPr>
            <a:spLocks noGrp="1" noChangeArrowheads="1"/>
          </p:cNvSpPr>
          <p:nvPr>
            <p:ph type="ftr" sz="quarter" idx="11"/>
          </p:nvPr>
        </p:nvSpPr>
        <p:spPr>
          <a:xfrm>
            <a:off x="3132138" y="6453188"/>
            <a:ext cx="2879725" cy="268287"/>
          </a:xfrm>
          <a:prstGeom prst="rect">
            <a:avLst/>
          </a:prstGeom>
        </p:spPr>
        <p:txBody>
          <a:bodyPr/>
          <a:lstStyle>
            <a:lvl1pPr>
              <a:defRPr>
                <a:solidFill>
                  <a:srgbClr val="003896"/>
                </a:solidFill>
              </a:defRPr>
            </a:lvl1pPr>
          </a:lstStyle>
          <a:p>
            <a:pPr>
              <a:defRPr/>
            </a:pPr>
            <a:endParaRPr lang="en-GB"/>
          </a:p>
        </p:txBody>
      </p:sp>
      <p:sp>
        <p:nvSpPr>
          <p:cNvPr id="7" name="Rectangle 39"/>
          <p:cNvSpPr>
            <a:spLocks noGrp="1" noChangeArrowheads="1"/>
          </p:cNvSpPr>
          <p:nvPr>
            <p:ph type="sldNum" sz="quarter" idx="12"/>
          </p:nvPr>
        </p:nvSpPr>
        <p:spPr/>
        <p:txBody>
          <a:bodyPr/>
          <a:lstStyle>
            <a:lvl1pPr>
              <a:defRPr/>
            </a:lvl1pPr>
          </a:lstStyle>
          <a:p>
            <a:pPr>
              <a:defRPr/>
            </a:pPr>
            <a:fld id="{E9BAE530-EC8D-489E-82F5-756D99BA46AB}" type="slidenum">
              <a:rPr lang="en-ZA"/>
              <a:pPr>
                <a:defRPr/>
              </a:pPr>
              <a:t>‹#›</a:t>
            </a:fld>
            <a:endParaRPr lang="en-ZA" dirty="0"/>
          </a:p>
        </p:txBody>
      </p:sp>
    </p:spTree>
    <p:extLst>
      <p:ext uri="{BB962C8B-B14F-4D97-AF65-F5344CB8AC3E}">
        <p14:creationId xmlns:p14="http://schemas.microsoft.com/office/powerpoint/2010/main" xmlns="" val="4045978548"/>
      </p:ext>
    </p:extLst>
  </p:cSld>
  <p:clrMapOvr>
    <a:masterClrMapping/>
  </p:clrMapOvr>
  <p:transition spd="slow">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7"/>
          <p:cNvSpPr>
            <a:spLocks noGrp="1" noChangeArrowheads="1"/>
          </p:cNvSpPr>
          <p:nvPr>
            <p:ph type="dt" sz="half" idx="10"/>
          </p:nvPr>
        </p:nvSpPr>
        <p:spPr/>
        <p:txBody>
          <a:bodyPr/>
          <a:lstStyle>
            <a:lvl1pPr>
              <a:defRPr/>
            </a:lvl1pPr>
          </a:lstStyle>
          <a:p>
            <a:pPr>
              <a:defRPr/>
            </a:pPr>
            <a:fld id="{C97EAB8F-4766-4D51-9090-4800805749A6}" type="datetime1">
              <a:rPr lang="en-ZA" smtClean="0"/>
              <a:pPr>
                <a:defRPr/>
              </a:pPr>
              <a:t>2018/03/08</a:t>
            </a:fld>
            <a:endParaRPr lang="en-ZA" dirty="0"/>
          </a:p>
        </p:txBody>
      </p:sp>
      <p:sp>
        <p:nvSpPr>
          <p:cNvPr id="5" name="Rectangle 38"/>
          <p:cNvSpPr>
            <a:spLocks noGrp="1" noChangeArrowheads="1"/>
          </p:cNvSpPr>
          <p:nvPr>
            <p:ph type="ftr" sz="quarter" idx="11"/>
          </p:nvPr>
        </p:nvSpPr>
        <p:spPr>
          <a:xfrm>
            <a:off x="3132138" y="6453188"/>
            <a:ext cx="2879725" cy="268287"/>
          </a:xfrm>
          <a:prstGeom prst="rect">
            <a:avLst/>
          </a:prstGeom>
        </p:spPr>
        <p:txBody>
          <a:bodyPr/>
          <a:lstStyle>
            <a:lvl1pPr>
              <a:defRPr>
                <a:solidFill>
                  <a:srgbClr val="003896"/>
                </a:solidFill>
              </a:defRPr>
            </a:lvl1pPr>
          </a:lstStyle>
          <a:p>
            <a:pPr>
              <a:defRPr/>
            </a:pPr>
            <a:endParaRPr lang="en-GB"/>
          </a:p>
        </p:txBody>
      </p:sp>
      <p:sp>
        <p:nvSpPr>
          <p:cNvPr id="6" name="Rectangle 39"/>
          <p:cNvSpPr>
            <a:spLocks noGrp="1" noChangeArrowheads="1"/>
          </p:cNvSpPr>
          <p:nvPr>
            <p:ph type="sldNum" sz="quarter" idx="12"/>
          </p:nvPr>
        </p:nvSpPr>
        <p:spPr/>
        <p:txBody>
          <a:bodyPr/>
          <a:lstStyle>
            <a:lvl1pPr>
              <a:defRPr/>
            </a:lvl1pPr>
          </a:lstStyle>
          <a:p>
            <a:pPr>
              <a:defRPr/>
            </a:pPr>
            <a:fld id="{72C21DF4-0787-42EE-80C4-38A7CFF614CC}" type="slidenum">
              <a:rPr lang="en-ZA"/>
              <a:pPr>
                <a:defRPr/>
              </a:pPr>
              <a:t>‹#›</a:t>
            </a:fld>
            <a:endParaRPr lang="en-ZA" dirty="0"/>
          </a:p>
        </p:txBody>
      </p:sp>
    </p:spTree>
    <p:extLst>
      <p:ext uri="{BB962C8B-B14F-4D97-AF65-F5344CB8AC3E}">
        <p14:creationId xmlns:p14="http://schemas.microsoft.com/office/powerpoint/2010/main" xmlns="" val="9326758"/>
      </p:ext>
    </p:extLst>
  </p:cSld>
  <p:clrMapOvr>
    <a:masterClrMapping/>
  </p:clrMapOvr>
  <p:transition spd="slow">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1475" y="166688"/>
            <a:ext cx="2093913" cy="63150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36563" y="166688"/>
            <a:ext cx="6132512" cy="63150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7"/>
          <p:cNvSpPr>
            <a:spLocks noGrp="1" noChangeArrowheads="1"/>
          </p:cNvSpPr>
          <p:nvPr>
            <p:ph type="dt" sz="half" idx="10"/>
          </p:nvPr>
        </p:nvSpPr>
        <p:spPr/>
        <p:txBody>
          <a:bodyPr/>
          <a:lstStyle>
            <a:lvl1pPr>
              <a:defRPr/>
            </a:lvl1pPr>
          </a:lstStyle>
          <a:p>
            <a:pPr>
              <a:defRPr/>
            </a:pPr>
            <a:fld id="{3E75516B-E20B-4973-B05B-99A50FF204DE}" type="datetime1">
              <a:rPr lang="en-ZA" smtClean="0"/>
              <a:pPr>
                <a:defRPr/>
              </a:pPr>
              <a:t>2018/03/08</a:t>
            </a:fld>
            <a:endParaRPr lang="en-ZA" dirty="0"/>
          </a:p>
        </p:txBody>
      </p:sp>
      <p:sp>
        <p:nvSpPr>
          <p:cNvPr id="5" name="Rectangle 38"/>
          <p:cNvSpPr>
            <a:spLocks noGrp="1" noChangeArrowheads="1"/>
          </p:cNvSpPr>
          <p:nvPr>
            <p:ph type="ftr" sz="quarter" idx="11"/>
          </p:nvPr>
        </p:nvSpPr>
        <p:spPr>
          <a:xfrm>
            <a:off x="3132138" y="6453188"/>
            <a:ext cx="2879725" cy="268287"/>
          </a:xfrm>
          <a:prstGeom prst="rect">
            <a:avLst/>
          </a:prstGeom>
        </p:spPr>
        <p:txBody>
          <a:bodyPr/>
          <a:lstStyle>
            <a:lvl1pPr>
              <a:defRPr>
                <a:solidFill>
                  <a:srgbClr val="003896"/>
                </a:solidFill>
              </a:defRPr>
            </a:lvl1pPr>
          </a:lstStyle>
          <a:p>
            <a:pPr>
              <a:defRPr/>
            </a:pPr>
            <a:endParaRPr lang="en-GB"/>
          </a:p>
        </p:txBody>
      </p:sp>
      <p:sp>
        <p:nvSpPr>
          <p:cNvPr id="6" name="Rectangle 39"/>
          <p:cNvSpPr>
            <a:spLocks noGrp="1" noChangeArrowheads="1"/>
          </p:cNvSpPr>
          <p:nvPr>
            <p:ph type="sldNum" sz="quarter" idx="12"/>
          </p:nvPr>
        </p:nvSpPr>
        <p:spPr/>
        <p:txBody>
          <a:bodyPr/>
          <a:lstStyle>
            <a:lvl1pPr>
              <a:defRPr/>
            </a:lvl1pPr>
          </a:lstStyle>
          <a:p>
            <a:pPr>
              <a:defRPr/>
            </a:pPr>
            <a:fld id="{C80EF900-D628-45FE-8461-9F7EFC65936A}" type="slidenum">
              <a:rPr lang="en-ZA"/>
              <a:pPr>
                <a:defRPr/>
              </a:pPr>
              <a:t>‹#›</a:t>
            </a:fld>
            <a:endParaRPr lang="en-ZA" dirty="0"/>
          </a:p>
        </p:txBody>
      </p:sp>
    </p:spTree>
    <p:extLst>
      <p:ext uri="{BB962C8B-B14F-4D97-AF65-F5344CB8AC3E}">
        <p14:creationId xmlns:p14="http://schemas.microsoft.com/office/powerpoint/2010/main" xmlns="" val="741867296"/>
      </p:ext>
    </p:extLst>
  </p:cSld>
  <p:clrMapOvr>
    <a:masterClrMapping/>
  </p:clrMapOvr>
  <p:transition spd="slow">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36563" y="166688"/>
            <a:ext cx="8378825" cy="63150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37"/>
          <p:cNvSpPr>
            <a:spLocks noGrp="1" noChangeArrowheads="1"/>
          </p:cNvSpPr>
          <p:nvPr>
            <p:ph type="dt" sz="half" idx="10"/>
          </p:nvPr>
        </p:nvSpPr>
        <p:spPr/>
        <p:txBody>
          <a:bodyPr/>
          <a:lstStyle>
            <a:lvl1pPr>
              <a:defRPr/>
            </a:lvl1pPr>
          </a:lstStyle>
          <a:p>
            <a:pPr>
              <a:defRPr/>
            </a:pPr>
            <a:fld id="{0CE223A3-8BB6-4216-BE8D-5DFEF1A4947D}" type="datetime1">
              <a:rPr lang="en-ZA" smtClean="0"/>
              <a:pPr>
                <a:defRPr/>
              </a:pPr>
              <a:t>2018/03/08</a:t>
            </a:fld>
            <a:endParaRPr lang="en-ZA" dirty="0"/>
          </a:p>
        </p:txBody>
      </p:sp>
      <p:sp>
        <p:nvSpPr>
          <p:cNvPr id="4" name="Rectangle 38"/>
          <p:cNvSpPr>
            <a:spLocks noGrp="1" noChangeArrowheads="1"/>
          </p:cNvSpPr>
          <p:nvPr>
            <p:ph type="ftr" sz="quarter" idx="11"/>
          </p:nvPr>
        </p:nvSpPr>
        <p:spPr>
          <a:xfrm>
            <a:off x="3132138" y="6453188"/>
            <a:ext cx="2879725" cy="268287"/>
          </a:xfrm>
          <a:prstGeom prst="rect">
            <a:avLst/>
          </a:prstGeom>
        </p:spPr>
        <p:txBody>
          <a:bodyPr/>
          <a:lstStyle>
            <a:lvl1pPr>
              <a:defRPr>
                <a:solidFill>
                  <a:srgbClr val="003896"/>
                </a:solidFill>
              </a:defRPr>
            </a:lvl1pPr>
          </a:lstStyle>
          <a:p>
            <a:pPr>
              <a:defRPr/>
            </a:pPr>
            <a:endParaRPr lang="en-GB"/>
          </a:p>
        </p:txBody>
      </p:sp>
      <p:sp>
        <p:nvSpPr>
          <p:cNvPr id="5" name="Rectangle 39"/>
          <p:cNvSpPr>
            <a:spLocks noGrp="1" noChangeArrowheads="1"/>
          </p:cNvSpPr>
          <p:nvPr>
            <p:ph type="sldNum" sz="quarter" idx="12"/>
          </p:nvPr>
        </p:nvSpPr>
        <p:spPr/>
        <p:txBody>
          <a:bodyPr/>
          <a:lstStyle>
            <a:lvl1pPr>
              <a:defRPr/>
            </a:lvl1pPr>
          </a:lstStyle>
          <a:p>
            <a:pPr>
              <a:defRPr/>
            </a:pPr>
            <a:fld id="{6DD49752-7793-4F7A-8EA1-4D1044E3B6D3}" type="slidenum">
              <a:rPr lang="en-ZA"/>
              <a:pPr>
                <a:defRPr/>
              </a:pPr>
              <a:t>‹#›</a:t>
            </a:fld>
            <a:endParaRPr lang="en-ZA" dirty="0"/>
          </a:p>
        </p:txBody>
      </p:sp>
    </p:spTree>
    <p:extLst>
      <p:ext uri="{BB962C8B-B14F-4D97-AF65-F5344CB8AC3E}">
        <p14:creationId xmlns:p14="http://schemas.microsoft.com/office/powerpoint/2010/main" xmlns="" val="635269680"/>
      </p:ext>
    </p:extLst>
  </p:cSld>
  <p:clrMapOvr>
    <a:masterClrMapping/>
  </p:clrMapOvr>
  <p:transition spd="slow">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50"/>
          <p:cNvGrpSpPr>
            <a:grpSpLocks/>
          </p:cNvGrpSpPr>
          <p:nvPr userDrawn="1"/>
        </p:nvGrpSpPr>
        <p:grpSpPr bwMode="auto">
          <a:xfrm>
            <a:off x="-4763" y="0"/>
            <a:ext cx="9148763" cy="6858000"/>
            <a:chOff x="-3" y="0"/>
            <a:chExt cx="5763" cy="4320"/>
          </a:xfrm>
        </p:grpSpPr>
        <p:pic>
          <p:nvPicPr>
            <p:cNvPr id="5" name="Picture 148" descr="logo small"/>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4088" y="326"/>
              <a:ext cx="1352" cy="3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91"/>
            <p:cNvSpPr>
              <a:spLocks noChangeArrowheads="1"/>
            </p:cNvSpPr>
            <p:nvPr userDrawn="1"/>
          </p:nvSpPr>
          <p:spPr bwMode="auto">
            <a:xfrm>
              <a:off x="-3" y="0"/>
              <a:ext cx="5763" cy="4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dirty="0">
                <a:solidFill>
                  <a:srgbClr val="003896"/>
                </a:solidFill>
              </a:endParaRPr>
            </a:p>
          </p:txBody>
        </p:sp>
        <p:pic>
          <p:nvPicPr>
            <p:cNvPr id="7" name="Picture 23" descr="dd"/>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3" y="0"/>
              <a:ext cx="1150" cy="4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Oval 101"/>
            <p:cNvSpPr>
              <a:spLocks noChangeArrowheads="1"/>
            </p:cNvSpPr>
            <p:nvPr userDrawn="1"/>
          </p:nvSpPr>
          <p:spPr bwMode="auto">
            <a:xfrm>
              <a:off x="232" y="819"/>
              <a:ext cx="1448" cy="1447"/>
            </a:xfrm>
            <a:prstGeom prst="ellipse">
              <a:avLst/>
            </a:prstGeom>
            <a:solidFill>
              <a:srgbClr val="83725B"/>
            </a:solidFill>
            <a:ln w="9525">
              <a:solidFill>
                <a:srgbClr val="83725B"/>
              </a:solidFill>
              <a:round/>
              <a:headEnd/>
              <a:tailEnd/>
            </a:ln>
          </p:spPr>
          <p:txBody>
            <a:bodyPr/>
            <a:lstStyle/>
            <a:p>
              <a:endParaRPr lang="en-US" dirty="0">
                <a:solidFill>
                  <a:srgbClr val="003896"/>
                </a:solidFill>
              </a:endParaRPr>
            </a:p>
          </p:txBody>
        </p:sp>
        <p:sp>
          <p:nvSpPr>
            <p:cNvPr id="9" name="Oval 102" descr="coolers"/>
            <p:cNvSpPr>
              <a:spLocks noChangeArrowheads="1"/>
            </p:cNvSpPr>
            <p:nvPr userDrawn="1"/>
          </p:nvSpPr>
          <p:spPr bwMode="auto">
            <a:xfrm>
              <a:off x="275" y="858"/>
              <a:ext cx="1362" cy="1369"/>
            </a:xfrm>
            <a:prstGeom prst="ellipse">
              <a:avLst/>
            </a:prstGeom>
            <a:blipFill dpi="0" rotWithShape="1">
              <a:blip r:embed="rId4" cstate="print"/>
              <a:srcRect/>
              <a:stretch>
                <a:fillRect/>
              </a:stretch>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solidFill>
                  <a:srgbClr val="003896"/>
                </a:solidFill>
              </a:endParaRPr>
            </a:p>
          </p:txBody>
        </p:sp>
        <p:sp>
          <p:nvSpPr>
            <p:cNvPr id="10" name="Oval 103"/>
            <p:cNvSpPr>
              <a:spLocks noChangeArrowheads="1"/>
            </p:cNvSpPr>
            <p:nvPr userDrawn="1"/>
          </p:nvSpPr>
          <p:spPr bwMode="auto">
            <a:xfrm>
              <a:off x="217" y="772"/>
              <a:ext cx="1486"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dirty="0">
                <a:solidFill>
                  <a:srgbClr val="003896"/>
                </a:solidFill>
              </a:endParaRPr>
            </a:p>
          </p:txBody>
        </p:sp>
        <p:sp>
          <p:nvSpPr>
            <p:cNvPr id="11" name="Oval 104"/>
            <p:cNvSpPr>
              <a:spLocks noChangeArrowheads="1"/>
            </p:cNvSpPr>
            <p:nvPr userDrawn="1"/>
          </p:nvSpPr>
          <p:spPr bwMode="auto">
            <a:xfrm>
              <a:off x="162" y="772"/>
              <a:ext cx="1487"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dirty="0">
                <a:solidFill>
                  <a:srgbClr val="003896"/>
                </a:solidFill>
              </a:endParaRPr>
            </a:p>
          </p:txBody>
        </p:sp>
        <p:sp>
          <p:nvSpPr>
            <p:cNvPr id="12" name="Oval 105"/>
            <p:cNvSpPr>
              <a:spLocks noChangeArrowheads="1"/>
            </p:cNvSpPr>
            <p:nvPr userDrawn="1"/>
          </p:nvSpPr>
          <p:spPr bwMode="auto">
            <a:xfrm>
              <a:off x="240" y="803"/>
              <a:ext cx="1486"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dirty="0">
                <a:solidFill>
                  <a:srgbClr val="003896"/>
                </a:solidFill>
              </a:endParaRPr>
            </a:p>
          </p:txBody>
        </p:sp>
        <p:sp>
          <p:nvSpPr>
            <p:cNvPr id="13" name="Oval 106"/>
            <p:cNvSpPr>
              <a:spLocks noChangeArrowheads="1"/>
            </p:cNvSpPr>
            <p:nvPr userDrawn="1"/>
          </p:nvSpPr>
          <p:spPr bwMode="auto">
            <a:xfrm>
              <a:off x="194"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dirty="0">
                <a:solidFill>
                  <a:srgbClr val="003896"/>
                </a:solidFill>
              </a:endParaRPr>
            </a:p>
          </p:txBody>
        </p:sp>
        <p:sp>
          <p:nvSpPr>
            <p:cNvPr id="14" name="Oval 107"/>
            <p:cNvSpPr>
              <a:spLocks noChangeArrowheads="1"/>
            </p:cNvSpPr>
            <p:nvPr userDrawn="1"/>
          </p:nvSpPr>
          <p:spPr bwMode="auto">
            <a:xfrm>
              <a:off x="279"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dirty="0">
                <a:solidFill>
                  <a:srgbClr val="003896"/>
                </a:solidFill>
              </a:endParaRPr>
            </a:p>
          </p:txBody>
        </p:sp>
        <p:sp>
          <p:nvSpPr>
            <p:cNvPr id="15" name="Oval 108"/>
            <p:cNvSpPr>
              <a:spLocks noChangeArrowheads="1"/>
            </p:cNvSpPr>
            <p:nvPr userDrawn="1"/>
          </p:nvSpPr>
          <p:spPr bwMode="auto">
            <a:xfrm>
              <a:off x="108"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dirty="0">
                <a:solidFill>
                  <a:srgbClr val="003896"/>
                </a:solidFill>
              </a:endParaRPr>
            </a:p>
          </p:txBody>
        </p:sp>
        <p:sp>
          <p:nvSpPr>
            <p:cNvPr id="16" name="Oval 109"/>
            <p:cNvSpPr>
              <a:spLocks noChangeArrowheads="1"/>
            </p:cNvSpPr>
            <p:nvPr userDrawn="1"/>
          </p:nvSpPr>
          <p:spPr bwMode="auto">
            <a:xfrm>
              <a:off x="287"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dirty="0">
                <a:solidFill>
                  <a:srgbClr val="003896"/>
                </a:solidFill>
              </a:endParaRPr>
            </a:p>
          </p:txBody>
        </p:sp>
        <p:sp>
          <p:nvSpPr>
            <p:cNvPr id="17" name="Oval 110"/>
            <p:cNvSpPr>
              <a:spLocks noChangeArrowheads="1"/>
            </p:cNvSpPr>
            <p:nvPr userDrawn="1"/>
          </p:nvSpPr>
          <p:spPr bwMode="auto">
            <a:xfrm>
              <a:off x="614" y="422"/>
              <a:ext cx="739" cy="747"/>
            </a:xfrm>
            <a:prstGeom prst="ellipse">
              <a:avLst/>
            </a:prstGeom>
            <a:solidFill>
              <a:srgbClr val="83725B"/>
            </a:solidFill>
            <a:ln w="9525">
              <a:solidFill>
                <a:srgbClr val="83725B"/>
              </a:solidFill>
              <a:miter lim="800000"/>
              <a:headEnd/>
              <a:tailEnd/>
            </a:ln>
          </p:spPr>
          <p:txBody>
            <a:bodyPr/>
            <a:lstStyle/>
            <a:p>
              <a:endParaRPr lang="en-US" dirty="0">
                <a:solidFill>
                  <a:srgbClr val="003896"/>
                </a:solidFill>
              </a:endParaRPr>
            </a:p>
          </p:txBody>
        </p:sp>
        <p:sp>
          <p:nvSpPr>
            <p:cNvPr id="18" name="Oval 111"/>
            <p:cNvSpPr>
              <a:spLocks noChangeArrowheads="1"/>
            </p:cNvSpPr>
            <p:nvPr userDrawn="1"/>
          </p:nvSpPr>
          <p:spPr bwMode="auto">
            <a:xfrm>
              <a:off x="629" y="445"/>
              <a:ext cx="708" cy="708"/>
            </a:xfrm>
            <a:prstGeom prst="ellipse">
              <a:avLst/>
            </a:prstGeom>
            <a:solidFill>
              <a:srgbClr val="8C7F6D"/>
            </a:solidFill>
            <a:ln w="9525">
              <a:solidFill>
                <a:srgbClr val="83725B"/>
              </a:solidFill>
              <a:miter lim="800000"/>
              <a:headEnd/>
              <a:tailEnd/>
            </a:ln>
          </p:spPr>
          <p:txBody>
            <a:bodyPr/>
            <a:lstStyle/>
            <a:p>
              <a:endParaRPr lang="en-US" dirty="0">
                <a:solidFill>
                  <a:srgbClr val="003896"/>
                </a:solidFill>
              </a:endParaRPr>
            </a:p>
          </p:txBody>
        </p:sp>
        <p:sp>
          <p:nvSpPr>
            <p:cNvPr id="19" name="Oval 112"/>
            <p:cNvSpPr>
              <a:spLocks noChangeArrowheads="1"/>
            </p:cNvSpPr>
            <p:nvPr userDrawn="1"/>
          </p:nvSpPr>
          <p:spPr bwMode="auto">
            <a:xfrm>
              <a:off x="598" y="399"/>
              <a:ext cx="770" cy="770"/>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dirty="0">
                <a:solidFill>
                  <a:srgbClr val="003896"/>
                </a:solidFill>
              </a:endParaRPr>
            </a:p>
          </p:txBody>
        </p:sp>
        <p:sp>
          <p:nvSpPr>
            <p:cNvPr id="20" name="Oval 113"/>
            <p:cNvSpPr>
              <a:spLocks noChangeArrowheads="1"/>
            </p:cNvSpPr>
            <p:nvPr userDrawn="1"/>
          </p:nvSpPr>
          <p:spPr bwMode="auto">
            <a:xfrm>
              <a:off x="575" y="399"/>
              <a:ext cx="762" cy="770"/>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dirty="0">
                <a:solidFill>
                  <a:srgbClr val="003896"/>
                </a:solidFill>
              </a:endParaRPr>
            </a:p>
          </p:txBody>
        </p:sp>
        <p:sp>
          <p:nvSpPr>
            <p:cNvPr id="21" name="Oval 114"/>
            <p:cNvSpPr>
              <a:spLocks noChangeArrowheads="1"/>
            </p:cNvSpPr>
            <p:nvPr userDrawn="1"/>
          </p:nvSpPr>
          <p:spPr bwMode="auto">
            <a:xfrm>
              <a:off x="614" y="414"/>
              <a:ext cx="770" cy="771"/>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dirty="0">
                <a:solidFill>
                  <a:srgbClr val="003896"/>
                </a:solidFill>
              </a:endParaRPr>
            </a:p>
          </p:txBody>
        </p:sp>
        <p:sp>
          <p:nvSpPr>
            <p:cNvPr id="22" name="Oval 115"/>
            <p:cNvSpPr>
              <a:spLocks noChangeArrowheads="1"/>
            </p:cNvSpPr>
            <p:nvPr userDrawn="1"/>
          </p:nvSpPr>
          <p:spPr bwMode="auto">
            <a:xfrm>
              <a:off x="590" y="391"/>
              <a:ext cx="763" cy="770"/>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dirty="0">
                <a:solidFill>
                  <a:srgbClr val="003896"/>
                </a:solidFill>
              </a:endParaRPr>
            </a:p>
          </p:txBody>
        </p:sp>
        <p:sp>
          <p:nvSpPr>
            <p:cNvPr id="23" name="Oval 116"/>
            <p:cNvSpPr>
              <a:spLocks noChangeArrowheads="1"/>
            </p:cNvSpPr>
            <p:nvPr userDrawn="1"/>
          </p:nvSpPr>
          <p:spPr bwMode="auto">
            <a:xfrm>
              <a:off x="629" y="445"/>
              <a:ext cx="708" cy="708"/>
            </a:xfrm>
            <a:prstGeom prst="ellipse">
              <a:avLst/>
            </a:prstGeom>
            <a:solidFill>
              <a:srgbClr val="83725B"/>
            </a:solidFill>
            <a:ln w="9525">
              <a:solidFill>
                <a:srgbClr val="83725B"/>
              </a:solidFill>
              <a:miter lim="800000"/>
              <a:headEnd/>
              <a:tailEnd/>
            </a:ln>
          </p:spPr>
          <p:txBody>
            <a:bodyPr/>
            <a:lstStyle/>
            <a:p>
              <a:endParaRPr lang="en-US" dirty="0">
                <a:solidFill>
                  <a:srgbClr val="003896"/>
                </a:solidFill>
              </a:endParaRPr>
            </a:p>
          </p:txBody>
        </p:sp>
        <p:sp>
          <p:nvSpPr>
            <p:cNvPr id="24" name="Oval 117"/>
            <p:cNvSpPr>
              <a:spLocks noChangeArrowheads="1"/>
            </p:cNvSpPr>
            <p:nvPr userDrawn="1"/>
          </p:nvSpPr>
          <p:spPr bwMode="auto">
            <a:xfrm>
              <a:off x="637" y="445"/>
              <a:ext cx="693" cy="693"/>
            </a:xfrm>
            <a:prstGeom prst="ellipse">
              <a:avLst/>
            </a:prstGeom>
            <a:noFill/>
            <a:ln w="0">
              <a:solidFill>
                <a:srgbClr val="83725B"/>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dirty="0">
                <a:solidFill>
                  <a:srgbClr val="003896"/>
                </a:solidFill>
              </a:endParaRPr>
            </a:p>
          </p:txBody>
        </p:sp>
        <p:sp>
          <p:nvSpPr>
            <p:cNvPr id="25" name="Oval 118" descr="face"/>
            <p:cNvSpPr>
              <a:spLocks noChangeArrowheads="1"/>
            </p:cNvSpPr>
            <p:nvPr userDrawn="1"/>
          </p:nvSpPr>
          <p:spPr bwMode="auto">
            <a:xfrm>
              <a:off x="633" y="445"/>
              <a:ext cx="700" cy="701"/>
            </a:xfrm>
            <a:prstGeom prst="ellipse">
              <a:avLst/>
            </a:prstGeom>
            <a:blipFill dpi="0" rotWithShape="1">
              <a:blip r:embed="rId5" cstate="print">
                <a:lum contrast="6000"/>
              </a:blip>
              <a:srcRect/>
              <a:stretch>
                <a:fillRect/>
              </a:stretch>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solidFill>
                  <a:srgbClr val="003896"/>
                </a:solidFill>
              </a:endParaRPr>
            </a:p>
          </p:txBody>
        </p:sp>
        <p:sp>
          <p:nvSpPr>
            <p:cNvPr id="26" name="Oval 119"/>
            <p:cNvSpPr>
              <a:spLocks noChangeArrowheads="1"/>
            </p:cNvSpPr>
            <p:nvPr userDrawn="1"/>
          </p:nvSpPr>
          <p:spPr bwMode="auto">
            <a:xfrm>
              <a:off x="637" y="391"/>
              <a:ext cx="770" cy="770"/>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dirty="0">
                <a:solidFill>
                  <a:srgbClr val="003896"/>
                </a:solidFill>
              </a:endParaRPr>
            </a:p>
          </p:txBody>
        </p:sp>
        <p:sp>
          <p:nvSpPr>
            <p:cNvPr id="27" name="Oval 120"/>
            <p:cNvSpPr>
              <a:spLocks noChangeArrowheads="1"/>
            </p:cNvSpPr>
            <p:nvPr userDrawn="1"/>
          </p:nvSpPr>
          <p:spPr bwMode="auto">
            <a:xfrm>
              <a:off x="544" y="438"/>
              <a:ext cx="770" cy="762"/>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dirty="0">
                <a:solidFill>
                  <a:srgbClr val="003896"/>
                </a:solidFill>
              </a:endParaRPr>
            </a:p>
          </p:txBody>
        </p:sp>
        <p:sp>
          <p:nvSpPr>
            <p:cNvPr id="28" name="Oval 121"/>
            <p:cNvSpPr>
              <a:spLocks noChangeArrowheads="1"/>
            </p:cNvSpPr>
            <p:nvPr userDrawn="1"/>
          </p:nvSpPr>
          <p:spPr bwMode="auto">
            <a:xfrm>
              <a:off x="637" y="438"/>
              <a:ext cx="763" cy="762"/>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dirty="0">
                <a:solidFill>
                  <a:srgbClr val="003896"/>
                </a:solidFill>
              </a:endParaRPr>
            </a:p>
          </p:txBody>
        </p:sp>
        <p:sp>
          <p:nvSpPr>
            <p:cNvPr id="29" name="Oval 122"/>
            <p:cNvSpPr>
              <a:spLocks noChangeArrowheads="1"/>
            </p:cNvSpPr>
            <p:nvPr userDrawn="1"/>
          </p:nvSpPr>
          <p:spPr bwMode="auto">
            <a:xfrm>
              <a:off x="264" y="2002"/>
              <a:ext cx="1213" cy="1205"/>
            </a:xfrm>
            <a:prstGeom prst="ellipse">
              <a:avLst/>
            </a:prstGeom>
            <a:solidFill>
              <a:srgbClr val="83725B"/>
            </a:solidFill>
            <a:ln w="9525">
              <a:solidFill>
                <a:srgbClr val="83725B"/>
              </a:solidFill>
              <a:miter lim="800000"/>
              <a:headEnd/>
              <a:tailEnd/>
            </a:ln>
          </p:spPr>
          <p:txBody>
            <a:bodyPr/>
            <a:lstStyle/>
            <a:p>
              <a:endParaRPr lang="en-US" dirty="0">
                <a:solidFill>
                  <a:srgbClr val="003896"/>
                </a:solidFill>
              </a:endParaRPr>
            </a:p>
          </p:txBody>
        </p:sp>
        <p:sp>
          <p:nvSpPr>
            <p:cNvPr id="30" name="Oval 123"/>
            <p:cNvSpPr>
              <a:spLocks noChangeArrowheads="1"/>
            </p:cNvSpPr>
            <p:nvPr userDrawn="1"/>
          </p:nvSpPr>
          <p:spPr bwMode="auto">
            <a:xfrm>
              <a:off x="303" y="2033"/>
              <a:ext cx="1135" cy="1143"/>
            </a:xfrm>
            <a:prstGeom prst="ellipse">
              <a:avLst/>
            </a:prstGeom>
            <a:solidFill>
              <a:srgbClr val="83725B"/>
            </a:solidFill>
            <a:ln w="9525">
              <a:solidFill>
                <a:srgbClr val="83725B"/>
              </a:solidFill>
              <a:miter lim="800000"/>
              <a:headEnd/>
              <a:tailEnd/>
            </a:ln>
          </p:spPr>
          <p:txBody>
            <a:bodyPr/>
            <a:lstStyle/>
            <a:p>
              <a:endParaRPr lang="en-US" dirty="0">
                <a:solidFill>
                  <a:srgbClr val="003896"/>
                </a:solidFill>
              </a:endParaRPr>
            </a:p>
          </p:txBody>
        </p:sp>
        <p:sp>
          <p:nvSpPr>
            <p:cNvPr id="31" name="Oval 124"/>
            <p:cNvSpPr>
              <a:spLocks noChangeArrowheads="1"/>
            </p:cNvSpPr>
            <p:nvPr userDrawn="1"/>
          </p:nvSpPr>
          <p:spPr bwMode="auto">
            <a:xfrm>
              <a:off x="248" y="1963"/>
              <a:ext cx="1245" cy="124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dirty="0">
                <a:solidFill>
                  <a:srgbClr val="003896"/>
                </a:solidFill>
              </a:endParaRPr>
            </a:p>
          </p:txBody>
        </p:sp>
        <p:sp>
          <p:nvSpPr>
            <p:cNvPr id="32" name="Oval 125"/>
            <p:cNvSpPr>
              <a:spLocks noChangeArrowheads="1"/>
            </p:cNvSpPr>
            <p:nvPr userDrawn="1"/>
          </p:nvSpPr>
          <p:spPr bwMode="auto">
            <a:xfrm>
              <a:off x="209" y="1963"/>
              <a:ext cx="1237" cy="124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dirty="0">
                <a:solidFill>
                  <a:srgbClr val="003896"/>
                </a:solidFill>
              </a:endParaRPr>
            </a:p>
          </p:txBody>
        </p:sp>
        <p:sp>
          <p:nvSpPr>
            <p:cNvPr id="33" name="Oval 126"/>
            <p:cNvSpPr>
              <a:spLocks noChangeArrowheads="1"/>
            </p:cNvSpPr>
            <p:nvPr userDrawn="1"/>
          </p:nvSpPr>
          <p:spPr bwMode="auto">
            <a:xfrm>
              <a:off x="271" y="1986"/>
              <a:ext cx="1245"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dirty="0">
                <a:solidFill>
                  <a:srgbClr val="003896"/>
                </a:solidFill>
              </a:endParaRPr>
            </a:p>
          </p:txBody>
        </p:sp>
        <p:sp>
          <p:nvSpPr>
            <p:cNvPr id="34" name="Oval 127"/>
            <p:cNvSpPr>
              <a:spLocks noChangeArrowheads="1"/>
            </p:cNvSpPr>
            <p:nvPr userDrawn="1"/>
          </p:nvSpPr>
          <p:spPr bwMode="auto">
            <a:xfrm>
              <a:off x="232"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dirty="0">
                <a:solidFill>
                  <a:srgbClr val="003896"/>
                </a:solidFill>
              </a:endParaRPr>
            </a:p>
          </p:txBody>
        </p:sp>
        <p:sp>
          <p:nvSpPr>
            <p:cNvPr id="35" name="Oval 128" descr="new smal workers"/>
            <p:cNvSpPr>
              <a:spLocks noChangeArrowheads="1"/>
            </p:cNvSpPr>
            <p:nvPr userDrawn="1"/>
          </p:nvSpPr>
          <p:spPr bwMode="auto">
            <a:xfrm>
              <a:off x="304" y="2033"/>
              <a:ext cx="1135" cy="1143"/>
            </a:xfrm>
            <a:prstGeom prst="ellipse">
              <a:avLst/>
            </a:prstGeom>
            <a:blipFill dpi="0" rotWithShape="1">
              <a:blip r:embed="rId6" cstate="print">
                <a:lum contrast="12000"/>
              </a:blip>
              <a:srcRect/>
              <a:stretch>
                <a:fillRect/>
              </a:stretch>
            </a:blipFill>
            <a:ln>
              <a:noFill/>
            </a:ln>
            <a:extLst>
              <a:ext uri="{91240B29-F687-4F45-9708-019B960494DF}">
                <a14:hiddenLine xmlns:a14="http://schemas.microsoft.com/office/drawing/2010/main" xmlns="" w="0">
                  <a:solidFill>
                    <a:srgbClr val="000000"/>
                  </a:solidFill>
                  <a:round/>
                  <a:headEnd/>
                  <a:tailEnd/>
                </a14:hiddenLine>
              </a:ext>
            </a:extLst>
          </p:spPr>
          <p:txBody>
            <a:bodyPr/>
            <a:lstStyle/>
            <a:p>
              <a:endParaRPr lang="en-US" dirty="0">
                <a:solidFill>
                  <a:srgbClr val="003896"/>
                </a:solidFill>
              </a:endParaRPr>
            </a:p>
          </p:txBody>
        </p:sp>
        <p:sp>
          <p:nvSpPr>
            <p:cNvPr id="36" name="Oval 129"/>
            <p:cNvSpPr>
              <a:spLocks noChangeArrowheads="1"/>
            </p:cNvSpPr>
            <p:nvPr userDrawn="1"/>
          </p:nvSpPr>
          <p:spPr bwMode="auto">
            <a:xfrm>
              <a:off x="162" y="2017"/>
              <a:ext cx="1238"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dirty="0">
                <a:solidFill>
                  <a:srgbClr val="003896"/>
                </a:solidFill>
              </a:endParaRPr>
            </a:p>
          </p:txBody>
        </p:sp>
        <p:sp>
          <p:nvSpPr>
            <p:cNvPr id="37" name="Oval 130"/>
            <p:cNvSpPr>
              <a:spLocks noChangeArrowheads="1"/>
            </p:cNvSpPr>
            <p:nvPr userDrawn="1"/>
          </p:nvSpPr>
          <p:spPr bwMode="auto">
            <a:xfrm>
              <a:off x="310"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dirty="0">
                <a:solidFill>
                  <a:srgbClr val="003896"/>
                </a:solidFill>
              </a:endParaRPr>
            </a:p>
          </p:txBody>
        </p:sp>
        <p:sp>
          <p:nvSpPr>
            <p:cNvPr id="38" name="Oval 131"/>
            <p:cNvSpPr>
              <a:spLocks noChangeArrowheads="1"/>
            </p:cNvSpPr>
            <p:nvPr userDrawn="1"/>
          </p:nvSpPr>
          <p:spPr bwMode="auto">
            <a:xfrm>
              <a:off x="303" y="2017"/>
              <a:ext cx="1244"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dirty="0">
                <a:solidFill>
                  <a:srgbClr val="003896"/>
                </a:solidFill>
              </a:endParaRPr>
            </a:p>
          </p:txBody>
        </p:sp>
        <p:sp>
          <p:nvSpPr>
            <p:cNvPr id="39" name="Oval 132"/>
            <p:cNvSpPr>
              <a:spLocks noChangeArrowheads="1"/>
            </p:cNvSpPr>
            <p:nvPr userDrawn="1"/>
          </p:nvSpPr>
          <p:spPr bwMode="auto">
            <a:xfrm>
              <a:off x="614" y="2990"/>
              <a:ext cx="1003" cy="1011"/>
            </a:xfrm>
            <a:prstGeom prst="ellipse">
              <a:avLst/>
            </a:prstGeom>
            <a:solidFill>
              <a:srgbClr val="83725B"/>
            </a:solidFill>
            <a:ln w="9525">
              <a:solidFill>
                <a:srgbClr val="83725B"/>
              </a:solidFill>
              <a:miter lim="800000"/>
              <a:headEnd/>
              <a:tailEnd/>
            </a:ln>
          </p:spPr>
          <p:txBody>
            <a:bodyPr/>
            <a:lstStyle/>
            <a:p>
              <a:endParaRPr lang="en-US" dirty="0">
                <a:solidFill>
                  <a:srgbClr val="003896"/>
                </a:solidFill>
              </a:endParaRPr>
            </a:p>
          </p:txBody>
        </p:sp>
        <p:sp>
          <p:nvSpPr>
            <p:cNvPr id="40" name="Oval 133"/>
            <p:cNvSpPr>
              <a:spLocks noChangeArrowheads="1"/>
            </p:cNvSpPr>
            <p:nvPr userDrawn="1"/>
          </p:nvSpPr>
          <p:spPr bwMode="auto">
            <a:xfrm>
              <a:off x="645" y="3021"/>
              <a:ext cx="941" cy="949"/>
            </a:xfrm>
            <a:prstGeom prst="ellipse">
              <a:avLst/>
            </a:prstGeom>
            <a:solidFill>
              <a:srgbClr val="83725B"/>
            </a:solidFill>
            <a:ln w="9525">
              <a:solidFill>
                <a:srgbClr val="83725B"/>
              </a:solidFill>
              <a:miter lim="800000"/>
              <a:headEnd/>
              <a:tailEnd/>
            </a:ln>
          </p:spPr>
          <p:txBody>
            <a:bodyPr/>
            <a:lstStyle/>
            <a:p>
              <a:endParaRPr lang="en-US" dirty="0">
                <a:solidFill>
                  <a:srgbClr val="003896"/>
                </a:solidFill>
              </a:endParaRPr>
            </a:p>
          </p:txBody>
        </p:sp>
        <p:sp>
          <p:nvSpPr>
            <p:cNvPr id="41" name="Oval 134"/>
            <p:cNvSpPr>
              <a:spLocks noChangeArrowheads="1"/>
            </p:cNvSpPr>
            <p:nvPr userDrawn="1"/>
          </p:nvSpPr>
          <p:spPr bwMode="auto">
            <a:xfrm>
              <a:off x="598" y="2959"/>
              <a:ext cx="1035" cy="103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dirty="0">
                <a:solidFill>
                  <a:srgbClr val="003896"/>
                </a:solidFill>
              </a:endParaRPr>
            </a:p>
          </p:txBody>
        </p:sp>
        <p:sp>
          <p:nvSpPr>
            <p:cNvPr id="42" name="Oval 135"/>
            <p:cNvSpPr>
              <a:spLocks noChangeArrowheads="1"/>
            </p:cNvSpPr>
            <p:nvPr userDrawn="1"/>
          </p:nvSpPr>
          <p:spPr bwMode="auto">
            <a:xfrm>
              <a:off x="567" y="2959"/>
              <a:ext cx="1027" cy="103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dirty="0">
                <a:solidFill>
                  <a:srgbClr val="003896"/>
                </a:solidFill>
              </a:endParaRPr>
            </a:p>
          </p:txBody>
        </p:sp>
        <p:sp>
          <p:nvSpPr>
            <p:cNvPr id="43" name="Oval 136"/>
            <p:cNvSpPr>
              <a:spLocks noChangeArrowheads="1"/>
            </p:cNvSpPr>
            <p:nvPr userDrawn="1"/>
          </p:nvSpPr>
          <p:spPr bwMode="auto">
            <a:xfrm>
              <a:off x="622" y="2982"/>
              <a:ext cx="1027"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dirty="0">
                <a:solidFill>
                  <a:srgbClr val="003896"/>
                </a:solidFill>
              </a:endParaRPr>
            </a:p>
          </p:txBody>
        </p:sp>
        <p:sp>
          <p:nvSpPr>
            <p:cNvPr id="44" name="Oval 137"/>
            <p:cNvSpPr>
              <a:spLocks noChangeArrowheads="1"/>
            </p:cNvSpPr>
            <p:nvPr userDrawn="1"/>
          </p:nvSpPr>
          <p:spPr bwMode="auto">
            <a:xfrm>
              <a:off x="583" y="2951"/>
              <a:ext cx="1034"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dirty="0">
                <a:solidFill>
                  <a:srgbClr val="003896"/>
                </a:solidFill>
              </a:endParaRPr>
            </a:p>
          </p:txBody>
        </p:sp>
        <p:sp>
          <p:nvSpPr>
            <p:cNvPr id="45" name="Oval 138" descr="boom"/>
            <p:cNvSpPr>
              <a:spLocks noChangeArrowheads="1"/>
            </p:cNvSpPr>
            <p:nvPr userDrawn="1"/>
          </p:nvSpPr>
          <p:spPr bwMode="auto">
            <a:xfrm>
              <a:off x="638" y="3018"/>
              <a:ext cx="949" cy="957"/>
            </a:xfrm>
            <a:prstGeom prst="ellipse">
              <a:avLst/>
            </a:prstGeom>
            <a:blipFill dpi="0" rotWithShape="1">
              <a:blip r:embed="rId7" cstate="print">
                <a:lum contrast="6000"/>
              </a:blip>
              <a:srcRect/>
              <a:stretch>
                <a:fillRect/>
              </a:stretch>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solidFill>
                  <a:srgbClr val="003896"/>
                </a:solidFill>
              </a:endParaRPr>
            </a:p>
          </p:txBody>
        </p:sp>
        <p:sp>
          <p:nvSpPr>
            <p:cNvPr id="46" name="Oval 139"/>
            <p:cNvSpPr>
              <a:spLocks noChangeArrowheads="1"/>
            </p:cNvSpPr>
            <p:nvPr userDrawn="1"/>
          </p:nvSpPr>
          <p:spPr bwMode="auto">
            <a:xfrm>
              <a:off x="528" y="3005"/>
              <a:ext cx="1027"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dirty="0">
                <a:solidFill>
                  <a:srgbClr val="003896"/>
                </a:solidFill>
              </a:endParaRPr>
            </a:p>
          </p:txBody>
        </p:sp>
        <p:sp>
          <p:nvSpPr>
            <p:cNvPr id="47" name="Oval 140"/>
            <p:cNvSpPr>
              <a:spLocks noChangeArrowheads="1"/>
            </p:cNvSpPr>
            <p:nvPr userDrawn="1"/>
          </p:nvSpPr>
          <p:spPr bwMode="auto">
            <a:xfrm>
              <a:off x="645" y="3005"/>
              <a:ext cx="1035"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dirty="0">
                <a:solidFill>
                  <a:srgbClr val="003896"/>
                </a:solidFill>
              </a:endParaRPr>
            </a:p>
          </p:txBody>
        </p:sp>
        <p:sp>
          <p:nvSpPr>
            <p:cNvPr id="48" name="Oval 141"/>
            <p:cNvSpPr>
              <a:spLocks noChangeArrowheads="1"/>
            </p:cNvSpPr>
            <p:nvPr userDrawn="1"/>
          </p:nvSpPr>
          <p:spPr bwMode="auto">
            <a:xfrm>
              <a:off x="653" y="2951"/>
              <a:ext cx="1027"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dirty="0">
                <a:solidFill>
                  <a:srgbClr val="003896"/>
                </a:solidFill>
              </a:endParaRPr>
            </a:p>
          </p:txBody>
        </p:sp>
      </p:grpSp>
      <p:sp>
        <p:nvSpPr>
          <p:cNvPr id="3075" name="Rectangle 3"/>
          <p:cNvSpPr>
            <a:spLocks noGrp="1" noChangeArrowheads="1"/>
          </p:cNvSpPr>
          <p:nvPr>
            <p:ph type="ctrTitle"/>
          </p:nvPr>
        </p:nvSpPr>
        <p:spPr>
          <a:xfrm>
            <a:off x="3059113" y="3271838"/>
            <a:ext cx="5545137" cy="676275"/>
          </a:xfrm>
        </p:spPr>
        <p:txBody>
          <a:bodyPr anchor="b"/>
          <a:lstStyle>
            <a:lvl1pPr>
              <a:defRPr>
                <a:solidFill>
                  <a:srgbClr val="003896"/>
                </a:solidFill>
              </a:defRPr>
            </a:lvl1pPr>
          </a:lstStyle>
          <a:p>
            <a:r>
              <a:rPr lang="en-ZA"/>
              <a:t>Click to edit Master title style</a:t>
            </a:r>
          </a:p>
        </p:txBody>
      </p:sp>
      <p:sp>
        <p:nvSpPr>
          <p:cNvPr id="3076" name="Rectangle 4"/>
          <p:cNvSpPr>
            <a:spLocks noGrp="1" noChangeArrowheads="1"/>
          </p:cNvSpPr>
          <p:nvPr>
            <p:ph type="subTitle" idx="1"/>
          </p:nvPr>
        </p:nvSpPr>
        <p:spPr>
          <a:xfrm>
            <a:off x="3059113" y="4092575"/>
            <a:ext cx="5545137" cy="2220913"/>
          </a:xfrm>
        </p:spPr>
        <p:txBody>
          <a:bodyPr/>
          <a:lstStyle>
            <a:lvl1pPr marL="0" indent="0">
              <a:buFontTx/>
              <a:buNone/>
              <a:defRPr sz="1800">
                <a:solidFill>
                  <a:srgbClr val="83725B"/>
                </a:solidFill>
              </a:defRPr>
            </a:lvl1pPr>
          </a:lstStyle>
          <a:p>
            <a:r>
              <a:rPr lang="en-ZA"/>
              <a:t>Click to edit Master subtitle style</a:t>
            </a:r>
          </a:p>
        </p:txBody>
      </p:sp>
    </p:spTree>
    <p:extLst>
      <p:ext uri="{BB962C8B-B14F-4D97-AF65-F5344CB8AC3E}">
        <p14:creationId xmlns:p14="http://schemas.microsoft.com/office/powerpoint/2010/main" xmlns="" val="1668884362"/>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extLst>
              <p:ext uri="{D42A27DB-BD31-4B8C-83A1-F6EECF244321}">
                <p14:modId xmlns:p14="http://schemas.microsoft.com/office/powerpoint/2010/main" xmlns="" val="3032885614"/>
              </p:ext>
            </p:extLst>
          </p:nvPr>
        </p:nvGraphicFramePr>
        <p:xfrm>
          <a:off x="1588" y="1588"/>
          <a:ext cx="1587" cy="1587"/>
        </p:xfrm>
        <a:graphic>
          <a:graphicData uri="http://schemas.openxmlformats.org/presentationml/2006/ole">
            <p:oleObj spid="_x0000_s90217" name="think-cell Slide" r:id="rId3" imgW="360" imgH="360" progId="">
              <p:embed/>
            </p:oleObj>
          </a:graphicData>
        </a:graphic>
      </p:graphicFrame>
      <p:sp>
        <p:nvSpPr>
          <p:cNvPr id="2" name="Rectangle 37"/>
          <p:cNvSpPr>
            <a:spLocks noGrp="1" noChangeArrowheads="1"/>
          </p:cNvSpPr>
          <p:nvPr>
            <p:ph type="dt" sz="half" idx="10"/>
          </p:nvPr>
        </p:nvSpPr>
        <p:spPr/>
        <p:txBody>
          <a:bodyPr/>
          <a:lstStyle>
            <a:lvl1pPr>
              <a:defRPr/>
            </a:lvl1pPr>
          </a:lstStyle>
          <a:p>
            <a:pPr>
              <a:defRPr/>
            </a:pPr>
            <a:fld id="{ADB3D85F-B088-43E9-AE16-0A839B82600D}" type="datetime1">
              <a:rPr lang="en-ZA" smtClean="0"/>
              <a:pPr>
                <a:defRPr/>
              </a:pPr>
              <a:t>2018/03/08</a:t>
            </a:fld>
            <a:endParaRPr lang="en-ZA" dirty="0"/>
          </a:p>
        </p:txBody>
      </p:sp>
      <p:sp>
        <p:nvSpPr>
          <p:cNvPr id="3" name="Rectangle 38"/>
          <p:cNvSpPr>
            <a:spLocks noGrp="1" noChangeArrowheads="1"/>
          </p:cNvSpPr>
          <p:nvPr>
            <p:ph type="ftr" sz="quarter" idx="11"/>
          </p:nvPr>
        </p:nvSpPr>
        <p:spPr>
          <a:xfrm>
            <a:off x="3132138" y="6453188"/>
            <a:ext cx="2879725" cy="268287"/>
          </a:xfrm>
          <a:prstGeom prst="rect">
            <a:avLst/>
          </a:prstGeom>
        </p:spPr>
        <p:txBody>
          <a:bodyPr/>
          <a:lstStyle>
            <a:lvl1pPr>
              <a:defRPr/>
            </a:lvl1pPr>
          </a:lstStyle>
          <a:p>
            <a:pPr>
              <a:defRPr/>
            </a:pPr>
            <a:endParaRPr lang="en-GB"/>
          </a:p>
        </p:txBody>
      </p:sp>
      <p:sp>
        <p:nvSpPr>
          <p:cNvPr id="4" name="Rectangle 39"/>
          <p:cNvSpPr>
            <a:spLocks noGrp="1" noChangeArrowheads="1"/>
          </p:cNvSpPr>
          <p:nvPr>
            <p:ph type="sldNum" sz="quarter" idx="12"/>
          </p:nvPr>
        </p:nvSpPr>
        <p:spPr/>
        <p:txBody>
          <a:bodyPr/>
          <a:lstStyle>
            <a:lvl1pPr>
              <a:defRPr/>
            </a:lvl1pPr>
          </a:lstStyle>
          <a:p>
            <a:pPr>
              <a:defRPr/>
            </a:pPr>
            <a:fld id="{3C1D1619-C61E-4DD5-A1C4-6CF8A3857F4A}" type="slidenum">
              <a:rPr lang="en-ZA"/>
              <a:pPr>
                <a:defRPr/>
              </a:pPr>
              <a:t>‹#›</a:t>
            </a:fld>
            <a:endParaRPr lang="en-ZA" dirty="0"/>
          </a:p>
        </p:txBody>
      </p:sp>
    </p:spTree>
    <p:extLst>
      <p:ext uri="{BB962C8B-B14F-4D97-AF65-F5344CB8AC3E}">
        <p14:creationId xmlns:p14="http://schemas.microsoft.com/office/powerpoint/2010/main" xmlns="" val="3446261198"/>
      </p:ext>
    </p:extLst>
  </p:cSld>
  <p:clrMapOvr>
    <a:masterClrMapping/>
  </p:clrMapOvr>
  <p:transition spd="slow">
    <p:fad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Rectangle 37"/>
          <p:cNvSpPr>
            <a:spLocks noGrp="1" noChangeArrowheads="1"/>
          </p:cNvSpPr>
          <p:nvPr>
            <p:ph type="dt" sz="half" idx="10"/>
          </p:nvPr>
        </p:nvSpPr>
        <p:spPr>
          <a:ln/>
        </p:spPr>
        <p:txBody>
          <a:bodyPr/>
          <a:lstStyle>
            <a:lvl1pPr>
              <a:defRPr/>
            </a:lvl1pPr>
          </a:lstStyle>
          <a:p>
            <a:pPr>
              <a:defRPr/>
            </a:pPr>
            <a:fld id="{84E1673A-E358-445B-9ADC-D3BE6D18EDE9}" type="datetime1">
              <a:rPr lang="en-ZA" smtClean="0"/>
              <a:pPr>
                <a:defRPr/>
              </a:pPr>
              <a:t>2018/03/08</a:t>
            </a:fld>
            <a:endParaRPr lang="en-ZA" dirty="0"/>
          </a:p>
        </p:txBody>
      </p:sp>
      <p:sp>
        <p:nvSpPr>
          <p:cNvPr id="5" name="Rectangle 38"/>
          <p:cNvSpPr>
            <a:spLocks noGrp="1" noChangeArrowheads="1"/>
          </p:cNvSpPr>
          <p:nvPr>
            <p:ph type="ftr" sz="quarter" idx="11"/>
          </p:nvPr>
        </p:nvSpPr>
        <p:spPr>
          <a:ln/>
        </p:spPr>
        <p:txBody>
          <a:bodyPr/>
          <a:lstStyle>
            <a:lvl1pPr>
              <a:defRPr/>
            </a:lvl1pPr>
          </a:lstStyle>
          <a:p>
            <a:pPr>
              <a:defRPr/>
            </a:pPr>
            <a:endParaRPr lang="en-ZA" dirty="0"/>
          </a:p>
        </p:txBody>
      </p:sp>
      <p:sp>
        <p:nvSpPr>
          <p:cNvPr id="6" name="Rectangle 39"/>
          <p:cNvSpPr>
            <a:spLocks noGrp="1" noChangeArrowheads="1"/>
          </p:cNvSpPr>
          <p:nvPr>
            <p:ph type="sldNum" sz="quarter" idx="12"/>
          </p:nvPr>
        </p:nvSpPr>
        <p:spPr>
          <a:ln/>
        </p:spPr>
        <p:txBody>
          <a:bodyPr/>
          <a:lstStyle>
            <a:lvl1pPr>
              <a:defRPr/>
            </a:lvl1pPr>
          </a:lstStyle>
          <a:p>
            <a:pPr>
              <a:defRPr/>
            </a:pPr>
            <a:fld id="{C12DD08B-6C8B-463C-9A9E-E3B33663AF71}" type="slidenum">
              <a:rPr lang="en-ZA"/>
              <a:pPr>
                <a:defRPr/>
              </a:pPr>
              <a:t>‹#›</a:t>
            </a:fld>
            <a:endParaRPr lang="en-ZA" dirty="0"/>
          </a:p>
        </p:txBody>
      </p:sp>
    </p:spTree>
    <p:extLst>
      <p:ext uri="{BB962C8B-B14F-4D97-AF65-F5344CB8AC3E}">
        <p14:creationId xmlns:p14="http://schemas.microsoft.com/office/powerpoint/2010/main" xmlns="" val="581588099"/>
      </p:ext>
    </p:extLst>
  </p:cSld>
  <p:clrMapOvr>
    <a:masterClrMapping/>
  </p:clrMapOvr>
  <p:transition spd="slow">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7"/>
          <p:cNvSpPr>
            <a:spLocks noGrp="1" noChangeArrowheads="1"/>
          </p:cNvSpPr>
          <p:nvPr>
            <p:ph type="dt" sz="half" idx="10"/>
          </p:nvPr>
        </p:nvSpPr>
        <p:spPr>
          <a:ln/>
        </p:spPr>
        <p:txBody>
          <a:bodyPr/>
          <a:lstStyle>
            <a:lvl1pPr>
              <a:defRPr/>
            </a:lvl1pPr>
          </a:lstStyle>
          <a:p>
            <a:pPr>
              <a:defRPr/>
            </a:pPr>
            <a:fld id="{2330511D-E781-40EB-8FFC-F04D6CF67677}" type="datetime1">
              <a:rPr lang="en-ZA" smtClean="0"/>
              <a:pPr>
                <a:defRPr/>
              </a:pPr>
              <a:t>2018/03/08</a:t>
            </a:fld>
            <a:endParaRPr lang="en-ZA" dirty="0"/>
          </a:p>
        </p:txBody>
      </p:sp>
      <p:sp>
        <p:nvSpPr>
          <p:cNvPr id="5" name="Rectangle 38"/>
          <p:cNvSpPr>
            <a:spLocks noGrp="1" noChangeArrowheads="1"/>
          </p:cNvSpPr>
          <p:nvPr>
            <p:ph type="ftr" sz="quarter" idx="11"/>
          </p:nvPr>
        </p:nvSpPr>
        <p:spPr>
          <a:ln/>
        </p:spPr>
        <p:txBody>
          <a:bodyPr/>
          <a:lstStyle>
            <a:lvl1pPr>
              <a:defRPr/>
            </a:lvl1pPr>
          </a:lstStyle>
          <a:p>
            <a:pPr>
              <a:defRPr/>
            </a:pPr>
            <a:endParaRPr lang="en-ZA" dirty="0"/>
          </a:p>
        </p:txBody>
      </p:sp>
      <p:sp>
        <p:nvSpPr>
          <p:cNvPr id="6" name="Rectangle 39"/>
          <p:cNvSpPr>
            <a:spLocks noGrp="1" noChangeArrowheads="1"/>
          </p:cNvSpPr>
          <p:nvPr>
            <p:ph type="sldNum" sz="quarter" idx="12"/>
          </p:nvPr>
        </p:nvSpPr>
        <p:spPr>
          <a:ln/>
        </p:spPr>
        <p:txBody>
          <a:bodyPr/>
          <a:lstStyle>
            <a:lvl1pPr>
              <a:defRPr/>
            </a:lvl1pPr>
          </a:lstStyle>
          <a:p>
            <a:pPr>
              <a:defRPr/>
            </a:pPr>
            <a:fld id="{8AAAAB55-4527-4F56-B211-2F2B98F7AE85}" type="slidenum">
              <a:rPr lang="en-ZA"/>
              <a:pPr>
                <a:defRPr/>
              </a:pPr>
              <a:t>‹#›</a:t>
            </a:fld>
            <a:endParaRPr lang="en-ZA" dirty="0"/>
          </a:p>
        </p:txBody>
      </p:sp>
    </p:spTree>
    <p:extLst>
      <p:ext uri="{BB962C8B-B14F-4D97-AF65-F5344CB8AC3E}">
        <p14:creationId xmlns:p14="http://schemas.microsoft.com/office/powerpoint/2010/main" xmlns="" val="3571855158"/>
      </p:ext>
    </p:extLst>
  </p:cSld>
  <p:clrMapOvr>
    <a:masterClrMapping/>
  </p:clrMapOvr>
  <p:transition spd="slow">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36563" y="1436688"/>
            <a:ext cx="4113212"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702175" y="1436688"/>
            <a:ext cx="4113213"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Rectangle 37"/>
          <p:cNvSpPr>
            <a:spLocks noGrp="1" noChangeArrowheads="1"/>
          </p:cNvSpPr>
          <p:nvPr>
            <p:ph type="dt" sz="half" idx="10"/>
          </p:nvPr>
        </p:nvSpPr>
        <p:spPr>
          <a:ln/>
        </p:spPr>
        <p:txBody>
          <a:bodyPr/>
          <a:lstStyle>
            <a:lvl1pPr>
              <a:defRPr/>
            </a:lvl1pPr>
          </a:lstStyle>
          <a:p>
            <a:pPr>
              <a:defRPr/>
            </a:pPr>
            <a:fld id="{5BFC0F72-E75B-420D-96F4-36CE8C79925A}" type="datetime1">
              <a:rPr lang="en-ZA" smtClean="0"/>
              <a:pPr>
                <a:defRPr/>
              </a:pPr>
              <a:t>2018/03/08</a:t>
            </a:fld>
            <a:endParaRPr lang="en-ZA" dirty="0"/>
          </a:p>
        </p:txBody>
      </p:sp>
      <p:sp>
        <p:nvSpPr>
          <p:cNvPr id="6" name="Rectangle 38"/>
          <p:cNvSpPr>
            <a:spLocks noGrp="1" noChangeArrowheads="1"/>
          </p:cNvSpPr>
          <p:nvPr>
            <p:ph type="ftr" sz="quarter" idx="11"/>
          </p:nvPr>
        </p:nvSpPr>
        <p:spPr>
          <a:ln/>
        </p:spPr>
        <p:txBody>
          <a:bodyPr/>
          <a:lstStyle>
            <a:lvl1pPr>
              <a:defRPr/>
            </a:lvl1pPr>
          </a:lstStyle>
          <a:p>
            <a:pPr>
              <a:defRPr/>
            </a:pPr>
            <a:endParaRPr lang="en-ZA" dirty="0"/>
          </a:p>
        </p:txBody>
      </p:sp>
      <p:sp>
        <p:nvSpPr>
          <p:cNvPr id="7" name="Rectangle 39"/>
          <p:cNvSpPr>
            <a:spLocks noGrp="1" noChangeArrowheads="1"/>
          </p:cNvSpPr>
          <p:nvPr>
            <p:ph type="sldNum" sz="quarter" idx="12"/>
          </p:nvPr>
        </p:nvSpPr>
        <p:spPr>
          <a:ln/>
        </p:spPr>
        <p:txBody>
          <a:bodyPr/>
          <a:lstStyle>
            <a:lvl1pPr>
              <a:defRPr/>
            </a:lvl1pPr>
          </a:lstStyle>
          <a:p>
            <a:pPr>
              <a:defRPr/>
            </a:pPr>
            <a:fld id="{B10C7C9A-3707-4043-8C93-700ACD6EA346}" type="slidenum">
              <a:rPr lang="en-ZA"/>
              <a:pPr>
                <a:defRPr/>
              </a:pPr>
              <a:t>‹#›</a:t>
            </a:fld>
            <a:endParaRPr lang="en-ZA" dirty="0"/>
          </a:p>
        </p:txBody>
      </p:sp>
    </p:spTree>
    <p:extLst>
      <p:ext uri="{BB962C8B-B14F-4D97-AF65-F5344CB8AC3E}">
        <p14:creationId xmlns:p14="http://schemas.microsoft.com/office/powerpoint/2010/main" xmlns="" val="3751570293"/>
      </p:ext>
    </p:extLst>
  </p:cSld>
  <p:clrMapOvr>
    <a:masterClrMapping/>
  </p:clrMapOvr>
  <p:transition spd="slow">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Rectangle 37"/>
          <p:cNvSpPr>
            <a:spLocks noGrp="1" noChangeArrowheads="1"/>
          </p:cNvSpPr>
          <p:nvPr>
            <p:ph type="dt" sz="half" idx="10"/>
          </p:nvPr>
        </p:nvSpPr>
        <p:spPr>
          <a:ln/>
        </p:spPr>
        <p:txBody>
          <a:bodyPr/>
          <a:lstStyle>
            <a:lvl1pPr>
              <a:defRPr/>
            </a:lvl1pPr>
          </a:lstStyle>
          <a:p>
            <a:pPr>
              <a:defRPr/>
            </a:pPr>
            <a:fld id="{C168FAEA-378C-4171-92BD-B5E7270071D9}" type="datetime1">
              <a:rPr lang="en-ZA" smtClean="0"/>
              <a:pPr>
                <a:defRPr/>
              </a:pPr>
              <a:t>2018/03/08</a:t>
            </a:fld>
            <a:endParaRPr lang="en-ZA" dirty="0"/>
          </a:p>
        </p:txBody>
      </p:sp>
      <p:sp>
        <p:nvSpPr>
          <p:cNvPr id="8" name="Rectangle 38"/>
          <p:cNvSpPr>
            <a:spLocks noGrp="1" noChangeArrowheads="1"/>
          </p:cNvSpPr>
          <p:nvPr>
            <p:ph type="ftr" sz="quarter" idx="11"/>
          </p:nvPr>
        </p:nvSpPr>
        <p:spPr>
          <a:ln/>
        </p:spPr>
        <p:txBody>
          <a:bodyPr/>
          <a:lstStyle>
            <a:lvl1pPr>
              <a:defRPr/>
            </a:lvl1pPr>
          </a:lstStyle>
          <a:p>
            <a:pPr>
              <a:defRPr/>
            </a:pPr>
            <a:endParaRPr lang="en-ZA" dirty="0"/>
          </a:p>
        </p:txBody>
      </p:sp>
      <p:sp>
        <p:nvSpPr>
          <p:cNvPr id="9" name="Rectangle 39"/>
          <p:cNvSpPr>
            <a:spLocks noGrp="1" noChangeArrowheads="1"/>
          </p:cNvSpPr>
          <p:nvPr>
            <p:ph type="sldNum" sz="quarter" idx="12"/>
          </p:nvPr>
        </p:nvSpPr>
        <p:spPr>
          <a:ln/>
        </p:spPr>
        <p:txBody>
          <a:bodyPr/>
          <a:lstStyle>
            <a:lvl1pPr>
              <a:defRPr/>
            </a:lvl1pPr>
          </a:lstStyle>
          <a:p>
            <a:pPr>
              <a:defRPr/>
            </a:pPr>
            <a:fld id="{407C6CAB-BB9E-40E5-AFDC-6DBF6A131C3C}" type="slidenum">
              <a:rPr lang="en-ZA"/>
              <a:pPr>
                <a:defRPr/>
              </a:pPr>
              <a:t>‹#›</a:t>
            </a:fld>
            <a:endParaRPr lang="en-ZA" dirty="0"/>
          </a:p>
        </p:txBody>
      </p:sp>
    </p:spTree>
    <p:extLst>
      <p:ext uri="{BB962C8B-B14F-4D97-AF65-F5344CB8AC3E}">
        <p14:creationId xmlns:p14="http://schemas.microsoft.com/office/powerpoint/2010/main" xmlns="" val="2643533111"/>
      </p:ext>
    </p:extLst>
  </p:cSld>
  <p:clrMapOvr>
    <a:masterClrMapping/>
  </p:clrMapOvr>
  <p:transition spd="slow">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Rectangle 37"/>
          <p:cNvSpPr>
            <a:spLocks noGrp="1" noChangeArrowheads="1"/>
          </p:cNvSpPr>
          <p:nvPr>
            <p:ph type="dt" sz="half" idx="10"/>
          </p:nvPr>
        </p:nvSpPr>
        <p:spPr>
          <a:ln/>
        </p:spPr>
        <p:txBody>
          <a:bodyPr/>
          <a:lstStyle>
            <a:lvl1pPr>
              <a:defRPr/>
            </a:lvl1pPr>
          </a:lstStyle>
          <a:p>
            <a:pPr>
              <a:defRPr/>
            </a:pPr>
            <a:fld id="{4146436C-D88E-44B3-B338-5634493873AE}" type="datetime1">
              <a:rPr lang="en-ZA" smtClean="0"/>
              <a:pPr>
                <a:defRPr/>
              </a:pPr>
              <a:t>2018/03/08</a:t>
            </a:fld>
            <a:endParaRPr lang="en-ZA" dirty="0"/>
          </a:p>
        </p:txBody>
      </p:sp>
      <p:sp>
        <p:nvSpPr>
          <p:cNvPr id="4" name="Rectangle 38"/>
          <p:cNvSpPr>
            <a:spLocks noGrp="1" noChangeArrowheads="1"/>
          </p:cNvSpPr>
          <p:nvPr>
            <p:ph type="ftr" sz="quarter" idx="11"/>
          </p:nvPr>
        </p:nvSpPr>
        <p:spPr>
          <a:ln/>
        </p:spPr>
        <p:txBody>
          <a:bodyPr/>
          <a:lstStyle>
            <a:lvl1pPr>
              <a:defRPr/>
            </a:lvl1pPr>
          </a:lstStyle>
          <a:p>
            <a:pPr>
              <a:defRPr/>
            </a:pPr>
            <a:endParaRPr lang="en-ZA" dirty="0"/>
          </a:p>
        </p:txBody>
      </p:sp>
      <p:sp>
        <p:nvSpPr>
          <p:cNvPr id="5" name="Rectangle 39"/>
          <p:cNvSpPr>
            <a:spLocks noGrp="1" noChangeArrowheads="1"/>
          </p:cNvSpPr>
          <p:nvPr>
            <p:ph type="sldNum" sz="quarter" idx="12"/>
          </p:nvPr>
        </p:nvSpPr>
        <p:spPr>
          <a:ln/>
        </p:spPr>
        <p:txBody>
          <a:bodyPr/>
          <a:lstStyle>
            <a:lvl1pPr>
              <a:defRPr/>
            </a:lvl1pPr>
          </a:lstStyle>
          <a:p>
            <a:pPr>
              <a:defRPr/>
            </a:pPr>
            <a:fld id="{163B4F5C-6F2A-4624-A5B4-6D6045FBDD77}" type="slidenum">
              <a:rPr lang="en-ZA"/>
              <a:pPr>
                <a:defRPr/>
              </a:pPr>
              <a:t>‹#›</a:t>
            </a:fld>
            <a:endParaRPr lang="en-ZA" dirty="0"/>
          </a:p>
        </p:txBody>
      </p:sp>
    </p:spTree>
    <p:extLst>
      <p:ext uri="{BB962C8B-B14F-4D97-AF65-F5344CB8AC3E}">
        <p14:creationId xmlns:p14="http://schemas.microsoft.com/office/powerpoint/2010/main" xmlns="" val="1578562117"/>
      </p:ext>
    </p:extLst>
  </p:cSld>
  <p:clrMapOvr>
    <a:masterClrMapping/>
  </p:clrMapOvr>
  <p:transition spd="slow">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7"/>
          <p:cNvSpPr>
            <a:spLocks noGrp="1" noChangeArrowheads="1"/>
          </p:cNvSpPr>
          <p:nvPr>
            <p:ph type="dt" sz="half" idx="10"/>
          </p:nvPr>
        </p:nvSpPr>
        <p:spPr>
          <a:ln/>
        </p:spPr>
        <p:txBody>
          <a:bodyPr/>
          <a:lstStyle>
            <a:lvl1pPr>
              <a:defRPr/>
            </a:lvl1pPr>
          </a:lstStyle>
          <a:p>
            <a:pPr>
              <a:defRPr/>
            </a:pPr>
            <a:fld id="{1E58E0BD-3A06-4F25-B5DE-1A7F1558C6E4}" type="datetime1">
              <a:rPr lang="en-ZA" smtClean="0"/>
              <a:pPr>
                <a:defRPr/>
              </a:pPr>
              <a:t>2018/03/08</a:t>
            </a:fld>
            <a:endParaRPr lang="en-ZA" dirty="0"/>
          </a:p>
        </p:txBody>
      </p:sp>
      <p:sp>
        <p:nvSpPr>
          <p:cNvPr id="3" name="Rectangle 38"/>
          <p:cNvSpPr>
            <a:spLocks noGrp="1" noChangeArrowheads="1"/>
          </p:cNvSpPr>
          <p:nvPr>
            <p:ph type="ftr" sz="quarter" idx="11"/>
          </p:nvPr>
        </p:nvSpPr>
        <p:spPr>
          <a:ln/>
        </p:spPr>
        <p:txBody>
          <a:bodyPr/>
          <a:lstStyle>
            <a:lvl1pPr>
              <a:defRPr/>
            </a:lvl1pPr>
          </a:lstStyle>
          <a:p>
            <a:pPr>
              <a:defRPr/>
            </a:pPr>
            <a:endParaRPr lang="en-ZA" dirty="0"/>
          </a:p>
        </p:txBody>
      </p:sp>
      <p:sp>
        <p:nvSpPr>
          <p:cNvPr id="4" name="Rectangle 39"/>
          <p:cNvSpPr>
            <a:spLocks noGrp="1" noChangeArrowheads="1"/>
          </p:cNvSpPr>
          <p:nvPr>
            <p:ph type="sldNum" sz="quarter" idx="12"/>
          </p:nvPr>
        </p:nvSpPr>
        <p:spPr>
          <a:ln/>
        </p:spPr>
        <p:txBody>
          <a:bodyPr/>
          <a:lstStyle>
            <a:lvl1pPr>
              <a:defRPr/>
            </a:lvl1pPr>
          </a:lstStyle>
          <a:p>
            <a:pPr>
              <a:defRPr/>
            </a:pPr>
            <a:fld id="{F038B0EC-2D41-48FE-B312-B9ADEDEB3526}" type="slidenum">
              <a:rPr lang="en-ZA"/>
              <a:pPr>
                <a:defRPr/>
              </a:pPr>
              <a:t>‹#›</a:t>
            </a:fld>
            <a:endParaRPr lang="en-ZA" dirty="0"/>
          </a:p>
        </p:txBody>
      </p:sp>
    </p:spTree>
    <p:extLst>
      <p:ext uri="{BB962C8B-B14F-4D97-AF65-F5344CB8AC3E}">
        <p14:creationId xmlns:p14="http://schemas.microsoft.com/office/powerpoint/2010/main" xmlns="" val="2546833054"/>
      </p:ext>
    </p:extLst>
  </p:cSld>
  <p:clrMapOvr>
    <a:masterClrMapping/>
  </p:clrMapOvr>
  <p:transition spd="slow">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7"/>
          <p:cNvSpPr>
            <a:spLocks noGrp="1" noChangeArrowheads="1"/>
          </p:cNvSpPr>
          <p:nvPr>
            <p:ph type="dt" sz="half" idx="10"/>
          </p:nvPr>
        </p:nvSpPr>
        <p:spPr>
          <a:ln/>
        </p:spPr>
        <p:txBody>
          <a:bodyPr/>
          <a:lstStyle>
            <a:lvl1pPr>
              <a:defRPr/>
            </a:lvl1pPr>
          </a:lstStyle>
          <a:p>
            <a:pPr>
              <a:defRPr/>
            </a:pPr>
            <a:fld id="{5A0BCF00-79B3-40D2-A48F-32564C82C267}" type="datetime1">
              <a:rPr lang="en-ZA" smtClean="0"/>
              <a:pPr>
                <a:defRPr/>
              </a:pPr>
              <a:t>2018/03/08</a:t>
            </a:fld>
            <a:endParaRPr lang="en-ZA" dirty="0"/>
          </a:p>
        </p:txBody>
      </p:sp>
      <p:sp>
        <p:nvSpPr>
          <p:cNvPr id="6" name="Rectangle 38"/>
          <p:cNvSpPr>
            <a:spLocks noGrp="1" noChangeArrowheads="1"/>
          </p:cNvSpPr>
          <p:nvPr>
            <p:ph type="ftr" sz="quarter" idx="11"/>
          </p:nvPr>
        </p:nvSpPr>
        <p:spPr>
          <a:ln/>
        </p:spPr>
        <p:txBody>
          <a:bodyPr/>
          <a:lstStyle>
            <a:lvl1pPr>
              <a:defRPr/>
            </a:lvl1pPr>
          </a:lstStyle>
          <a:p>
            <a:pPr>
              <a:defRPr/>
            </a:pPr>
            <a:endParaRPr lang="en-ZA" dirty="0"/>
          </a:p>
        </p:txBody>
      </p:sp>
      <p:sp>
        <p:nvSpPr>
          <p:cNvPr id="7" name="Rectangle 39"/>
          <p:cNvSpPr>
            <a:spLocks noGrp="1" noChangeArrowheads="1"/>
          </p:cNvSpPr>
          <p:nvPr>
            <p:ph type="sldNum" sz="quarter" idx="12"/>
          </p:nvPr>
        </p:nvSpPr>
        <p:spPr>
          <a:ln/>
        </p:spPr>
        <p:txBody>
          <a:bodyPr/>
          <a:lstStyle>
            <a:lvl1pPr>
              <a:defRPr/>
            </a:lvl1pPr>
          </a:lstStyle>
          <a:p>
            <a:pPr>
              <a:defRPr/>
            </a:pPr>
            <a:fld id="{13064413-2CAD-45DB-B68E-8884BA194101}" type="slidenum">
              <a:rPr lang="en-ZA"/>
              <a:pPr>
                <a:defRPr/>
              </a:pPr>
              <a:t>‹#›</a:t>
            </a:fld>
            <a:endParaRPr lang="en-ZA" dirty="0"/>
          </a:p>
        </p:txBody>
      </p:sp>
    </p:spTree>
    <p:extLst>
      <p:ext uri="{BB962C8B-B14F-4D97-AF65-F5344CB8AC3E}">
        <p14:creationId xmlns:p14="http://schemas.microsoft.com/office/powerpoint/2010/main" xmlns="" val="3488993911"/>
      </p:ext>
    </p:extLst>
  </p:cSld>
  <p:clrMapOvr>
    <a:masterClrMapping/>
  </p:clrMapOvr>
  <p:transition spd="slow">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ZA"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7"/>
          <p:cNvSpPr>
            <a:spLocks noGrp="1" noChangeArrowheads="1"/>
          </p:cNvSpPr>
          <p:nvPr>
            <p:ph type="dt" sz="half" idx="10"/>
          </p:nvPr>
        </p:nvSpPr>
        <p:spPr>
          <a:ln/>
        </p:spPr>
        <p:txBody>
          <a:bodyPr/>
          <a:lstStyle>
            <a:lvl1pPr>
              <a:defRPr/>
            </a:lvl1pPr>
          </a:lstStyle>
          <a:p>
            <a:pPr>
              <a:defRPr/>
            </a:pPr>
            <a:fld id="{8991ADE2-445A-4876-A4AB-613B46CB87F0}" type="datetime1">
              <a:rPr lang="en-ZA" smtClean="0"/>
              <a:pPr>
                <a:defRPr/>
              </a:pPr>
              <a:t>2018/03/08</a:t>
            </a:fld>
            <a:endParaRPr lang="en-ZA" dirty="0"/>
          </a:p>
        </p:txBody>
      </p:sp>
      <p:sp>
        <p:nvSpPr>
          <p:cNvPr id="6" name="Rectangle 38"/>
          <p:cNvSpPr>
            <a:spLocks noGrp="1" noChangeArrowheads="1"/>
          </p:cNvSpPr>
          <p:nvPr>
            <p:ph type="ftr" sz="quarter" idx="11"/>
          </p:nvPr>
        </p:nvSpPr>
        <p:spPr>
          <a:ln/>
        </p:spPr>
        <p:txBody>
          <a:bodyPr/>
          <a:lstStyle>
            <a:lvl1pPr>
              <a:defRPr/>
            </a:lvl1pPr>
          </a:lstStyle>
          <a:p>
            <a:pPr>
              <a:defRPr/>
            </a:pPr>
            <a:endParaRPr lang="en-ZA" dirty="0"/>
          </a:p>
        </p:txBody>
      </p:sp>
      <p:sp>
        <p:nvSpPr>
          <p:cNvPr id="7" name="Rectangle 39"/>
          <p:cNvSpPr>
            <a:spLocks noGrp="1" noChangeArrowheads="1"/>
          </p:cNvSpPr>
          <p:nvPr>
            <p:ph type="sldNum" sz="quarter" idx="12"/>
          </p:nvPr>
        </p:nvSpPr>
        <p:spPr>
          <a:ln/>
        </p:spPr>
        <p:txBody>
          <a:bodyPr/>
          <a:lstStyle>
            <a:lvl1pPr>
              <a:defRPr/>
            </a:lvl1pPr>
          </a:lstStyle>
          <a:p>
            <a:pPr>
              <a:defRPr/>
            </a:pPr>
            <a:fld id="{4A668DB2-828D-43DB-AC95-82AECB38E0BB}" type="slidenum">
              <a:rPr lang="en-ZA"/>
              <a:pPr>
                <a:defRPr/>
              </a:pPr>
              <a:t>‹#›</a:t>
            </a:fld>
            <a:endParaRPr lang="en-ZA" dirty="0"/>
          </a:p>
        </p:txBody>
      </p:sp>
    </p:spTree>
    <p:extLst>
      <p:ext uri="{BB962C8B-B14F-4D97-AF65-F5344CB8AC3E}">
        <p14:creationId xmlns:p14="http://schemas.microsoft.com/office/powerpoint/2010/main" xmlns="" val="2687270702"/>
      </p:ext>
    </p:extLst>
  </p:cSld>
  <p:clrMapOvr>
    <a:masterClrMapping/>
  </p:clrMapOvr>
  <p:transition spd="slow">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Rectangle 37"/>
          <p:cNvSpPr>
            <a:spLocks noGrp="1" noChangeArrowheads="1"/>
          </p:cNvSpPr>
          <p:nvPr>
            <p:ph type="dt" sz="half" idx="10"/>
          </p:nvPr>
        </p:nvSpPr>
        <p:spPr>
          <a:ln/>
        </p:spPr>
        <p:txBody>
          <a:bodyPr/>
          <a:lstStyle>
            <a:lvl1pPr>
              <a:defRPr/>
            </a:lvl1pPr>
          </a:lstStyle>
          <a:p>
            <a:pPr>
              <a:defRPr/>
            </a:pPr>
            <a:fld id="{3B523407-CBA1-4939-8908-5D37FE0DC96E}" type="datetime1">
              <a:rPr lang="en-ZA" smtClean="0"/>
              <a:pPr>
                <a:defRPr/>
              </a:pPr>
              <a:t>2018/03/08</a:t>
            </a:fld>
            <a:endParaRPr lang="en-ZA" dirty="0"/>
          </a:p>
        </p:txBody>
      </p:sp>
      <p:sp>
        <p:nvSpPr>
          <p:cNvPr id="5" name="Rectangle 38"/>
          <p:cNvSpPr>
            <a:spLocks noGrp="1" noChangeArrowheads="1"/>
          </p:cNvSpPr>
          <p:nvPr>
            <p:ph type="ftr" sz="quarter" idx="11"/>
          </p:nvPr>
        </p:nvSpPr>
        <p:spPr>
          <a:ln/>
        </p:spPr>
        <p:txBody>
          <a:bodyPr/>
          <a:lstStyle>
            <a:lvl1pPr>
              <a:defRPr/>
            </a:lvl1pPr>
          </a:lstStyle>
          <a:p>
            <a:pPr>
              <a:defRPr/>
            </a:pPr>
            <a:endParaRPr lang="en-ZA" dirty="0"/>
          </a:p>
        </p:txBody>
      </p:sp>
      <p:sp>
        <p:nvSpPr>
          <p:cNvPr id="6" name="Rectangle 39"/>
          <p:cNvSpPr>
            <a:spLocks noGrp="1" noChangeArrowheads="1"/>
          </p:cNvSpPr>
          <p:nvPr>
            <p:ph type="sldNum" sz="quarter" idx="12"/>
          </p:nvPr>
        </p:nvSpPr>
        <p:spPr>
          <a:ln/>
        </p:spPr>
        <p:txBody>
          <a:bodyPr/>
          <a:lstStyle>
            <a:lvl1pPr>
              <a:defRPr/>
            </a:lvl1pPr>
          </a:lstStyle>
          <a:p>
            <a:pPr>
              <a:defRPr/>
            </a:pPr>
            <a:fld id="{7EF1F4B6-64FD-4B86-8777-972B12295675}" type="slidenum">
              <a:rPr lang="en-ZA"/>
              <a:pPr>
                <a:defRPr/>
              </a:pPr>
              <a:t>‹#›</a:t>
            </a:fld>
            <a:endParaRPr lang="en-ZA" dirty="0"/>
          </a:p>
        </p:txBody>
      </p:sp>
    </p:spTree>
    <p:extLst>
      <p:ext uri="{BB962C8B-B14F-4D97-AF65-F5344CB8AC3E}">
        <p14:creationId xmlns:p14="http://schemas.microsoft.com/office/powerpoint/2010/main" xmlns="" val="1308444447"/>
      </p:ext>
    </p:extLst>
  </p:cSld>
  <p:clrMapOvr>
    <a:masterClrMapping/>
  </p:clrMapOvr>
  <p:transition spd="slow">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1475" y="166688"/>
            <a:ext cx="2093913" cy="631507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36563" y="166688"/>
            <a:ext cx="6132512" cy="63150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Rectangle 37"/>
          <p:cNvSpPr>
            <a:spLocks noGrp="1" noChangeArrowheads="1"/>
          </p:cNvSpPr>
          <p:nvPr>
            <p:ph type="dt" sz="half" idx="10"/>
          </p:nvPr>
        </p:nvSpPr>
        <p:spPr>
          <a:ln/>
        </p:spPr>
        <p:txBody>
          <a:bodyPr/>
          <a:lstStyle>
            <a:lvl1pPr>
              <a:defRPr/>
            </a:lvl1pPr>
          </a:lstStyle>
          <a:p>
            <a:pPr>
              <a:defRPr/>
            </a:pPr>
            <a:fld id="{1E739526-9007-46BA-A6AF-58CA40AE1490}" type="datetime1">
              <a:rPr lang="en-ZA" smtClean="0"/>
              <a:pPr>
                <a:defRPr/>
              </a:pPr>
              <a:t>2018/03/08</a:t>
            </a:fld>
            <a:endParaRPr lang="en-ZA" dirty="0"/>
          </a:p>
        </p:txBody>
      </p:sp>
      <p:sp>
        <p:nvSpPr>
          <p:cNvPr id="5" name="Rectangle 38"/>
          <p:cNvSpPr>
            <a:spLocks noGrp="1" noChangeArrowheads="1"/>
          </p:cNvSpPr>
          <p:nvPr>
            <p:ph type="ftr" sz="quarter" idx="11"/>
          </p:nvPr>
        </p:nvSpPr>
        <p:spPr>
          <a:ln/>
        </p:spPr>
        <p:txBody>
          <a:bodyPr/>
          <a:lstStyle>
            <a:lvl1pPr>
              <a:defRPr/>
            </a:lvl1pPr>
          </a:lstStyle>
          <a:p>
            <a:pPr>
              <a:defRPr/>
            </a:pPr>
            <a:endParaRPr lang="en-ZA" dirty="0"/>
          </a:p>
        </p:txBody>
      </p:sp>
      <p:sp>
        <p:nvSpPr>
          <p:cNvPr id="6" name="Rectangle 39"/>
          <p:cNvSpPr>
            <a:spLocks noGrp="1" noChangeArrowheads="1"/>
          </p:cNvSpPr>
          <p:nvPr>
            <p:ph type="sldNum" sz="quarter" idx="12"/>
          </p:nvPr>
        </p:nvSpPr>
        <p:spPr>
          <a:ln/>
        </p:spPr>
        <p:txBody>
          <a:bodyPr/>
          <a:lstStyle>
            <a:lvl1pPr>
              <a:defRPr/>
            </a:lvl1pPr>
          </a:lstStyle>
          <a:p>
            <a:pPr>
              <a:defRPr/>
            </a:pPr>
            <a:fld id="{8E9DA12E-6C45-4C3B-A371-59F1C82BD9EB}" type="slidenum">
              <a:rPr lang="en-ZA"/>
              <a:pPr>
                <a:defRPr/>
              </a:pPr>
              <a:t>‹#›</a:t>
            </a:fld>
            <a:endParaRPr lang="en-ZA" dirty="0"/>
          </a:p>
        </p:txBody>
      </p:sp>
    </p:spTree>
    <p:extLst>
      <p:ext uri="{BB962C8B-B14F-4D97-AF65-F5344CB8AC3E}">
        <p14:creationId xmlns:p14="http://schemas.microsoft.com/office/powerpoint/2010/main" xmlns="" val="549928563"/>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7"/>
          <p:cNvSpPr>
            <a:spLocks noGrp="1" noChangeArrowheads="1"/>
          </p:cNvSpPr>
          <p:nvPr>
            <p:ph type="dt" sz="half" idx="10"/>
          </p:nvPr>
        </p:nvSpPr>
        <p:spPr/>
        <p:txBody>
          <a:bodyPr/>
          <a:lstStyle>
            <a:lvl1pPr>
              <a:defRPr/>
            </a:lvl1pPr>
          </a:lstStyle>
          <a:p>
            <a:pPr>
              <a:defRPr/>
            </a:pPr>
            <a:fld id="{2B76ECC6-74F4-4EB9-A008-6121B1F5ECF5}" type="datetime1">
              <a:rPr lang="en-ZA" smtClean="0"/>
              <a:pPr>
                <a:defRPr/>
              </a:pPr>
              <a:t>2018/03/08</a:t>
            </a:fld>
            <a:endParaRPr lang="en-ZA" dirty="0"/>
          </a:p>
        </p:txBody>
      </p:sp>
      <p:sp>
        <p:nvSpPr>
          <p:cNvPr id="6" name="Rectangle 38"/>
          <p:cNvSpPr>
            <a:spLocks noGrp="1" noChangeArrowheads="1"/>
          </p:cNvSpPr>
          <p:nvPr>
            <p:ph type="ftr" sz="quarter" idx="11"/>
          </p:nvPr>
        </p:nvSpPr>
        <p:spPr>
          <a:xfrm>
            <a:off x="3132138" y="6453188"/>
            <a:ext cx="2879725" cy="268287"/>
          </a:xfrm>
          <a:prstGeom prst="rect">
            <a:avLst/>
          </a:prstGeom>
        </p:spPr>
        <p:txBody>
          <a:bodyPr/>
          <a:lstStyle>
            <a:lvl1pPr>
              <a:defRPr/>
            </a:lvl1pPr>
          </a:lstStyle>
          <a:p>
            <a:pPr>
              <a:defRPr/>
            </a:pPr>
            <a:endParaRPr lang="en-GB"/>
          </a:p>
        </p:txBody>
      </p:sp>
      <p:sp>
        <p:nvSpPr>
          <p:cNvPr id="7" name="Rectangle 39"/>
          <p:cNvSpPr>
            <a:spLocks noGrp="1" noChangeArrowheads="1"/>
          </p:cNvSpPr>
          <p:nvPr>
            <p:ph type="sldNum" sz="quarter" idx="12"/>
          </p:nvPr>
        </p:nvSpPr>
        <p:spPr/>
        <p:txBody>
          <a:bodyPr/>
          <a:lstStyle>
            <a:lvl1pPr>
              <a:defRPr/>
            </a:lvl1pPr>
          </a:lstStyle>
          <a:p>
            <a:pPr>
              <a:defRPr/>
            </a:pPr>
            <a:fld id="{7286DC78-BB55-47B2-935F-09E221952704}" type="slidenum">
              <a:rPr lang="en-ZA"/>
              <a:pPr>
                <a:defRPr/>
              </a:pPr>
              <a:t>‹#›</a:t>
            </a:fld>
            <a:endParaRPr lang="en-ZA" dirty="0"/>
          </a:p>
        </p:txBody>
      </p:sp>
    </p:spTree>
    <p:extLst>
      <p:ext uri="{BB962C8B-B14F-4D97-AF65-F5344CB8AC3E}">
        <p14:creationId xmlns:p14="http://schemas.microsoft.com/office/powerpoint/2010/main" xmlns="" val="2559295625"/>
      </p:ext>
    </p:extLst>
  </p:cSld>
  <p:clrMapOvr>
    <a:masterClrMapping/>
  </p:clrMapOvr>
  <p:transition spd="slow">
    <p:fade/>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36563" y="166688"/>
            <a:ext cx="8378825" cy="63150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3" name="Rectangle 37"/>
          <p:cNvSpPr>
            <a:spLocks noGrp="1" noChangeArrowheads="1"/>
          </p:cNvSpPr>
          <p:nvPr>
            <p:ph type="dt" sz="half" idx="10"/>
          </p:nvPr>
        </p:nvSpPr>
        <p:spPr>
          <a:ln/>
        </p:spPr>
        <p:txBody>
          <a:bodyPr/>
          <a:lstStyle>
            <a:lvl1pPr>
              <a:defRPr/>
            </a:lvl1pPr>
          </a:lstStyle>
          <a:p>
            <a:pPr>
              <a:defRPr/>
            </a:pPr>
            <a:fld id="{BAD745EF-BD04-45F3-8FB5-179572B4B401}" type="datetime1">
              <a:rPr lang="en-ZA" smtClean="0"/>
              <a:pPr>
                <a:defRPr/>
              </a:pPr>
              <a:t>2018/03/08</a:t>
            </a:fld>
            <a:endParaRPr lang="en-ZA" dirty="0"/>
          </a:p>
        </p:txBody>
      </p:sp>
      <p:sp>
        <p:nvSpPr>
          <p:cNvPr id="4" name="Rectangle 38"/>
          <p:cNvSpPr>
            <a:spLocks noGrp="1" noChangeArrowheads="1"/>
          </p:cNvSpPr>
          <p:nvPr>
            <p:ph type="ftr" sz="quarter" idx="11"/>
          </p:nvPr>
        </p:nvSpPr>
        <p:spPr>
          <a:ln/>
        </p:spPr>
        <p:txBody>
          <a:bodyPr/>
          <a:lstStyle>
            <a:lvl1pPr>
              <a:defRPr/>
            </a:lvl1pPr>
          </a:lstStyle>
          <a:p>
            <a:pPr>
              <a:defRPr/>
            </a:pPr>
            <a:endParaRPr lang="en-ZA" dirty="0"/>
          </a:p>
        </p:txBody>
      </p:sp>
      <p:sp>
        <p:nvSpPr>
          <p:cNvPr id="5" name="Rectangle 39"/>
          <p:cNvSpPr>
            <a:spLocks noGrp="1" noChangeArrowheads="1"/>
          </p:cNvSpPr>
          <p:nvPr>
            <p:ph type="sldNum" sz="quarter" idx="12"/>
          </p:nvPr>
        </p:nvSpPr>
        <p:spPr>
          <a:ln/>
        </p:spPr>
        <p:txBody>
          <a:bodyPr/>
          <a:lstStyle>
            <a:lvl1pPr>
              <a:defRPr/>
            </a:lvl1pPr>
          </a:lstStyle>
          <a:p>
            <a:pPr>
              <a:defRPr/>
            </a:pPr>
            <a:fld id="{5918D29A-1889-4341-B3A4-8BA558922D78}" type="slidenum">
              <a:rPr lang="en-ZA"/>
              <a:pPr>
                <a:defRPr/>
              </a:pPr>
              <a:t>‹#›</a:t>
            </a:fld>
            <a:endParaRPr lang="en-ZA" dirty="0"/>
          </a:p>
        </p:txBody>
      </p:sp>
    </p:spTree>
    <p:extLst>
      <p:ext uri="{BB962C8B-B14F-4D97-AF65-F5344CB8AC3E}">
        <p14:creationId xmlns:p14="http://schemas.microsoft.com/office/powerpoint/2010/main" xmlns="" val="983993928"/>
      </p:ext>
    </p:extLst>
  </p:cSld>
  <p:clrMapOvr>
    <a:masterClrMapping/>
  </p:clrMapOvr>
  <p:transition spd="slow">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pic>
        <p:nvPicPr>
          <p:cNvPr id="4" name="Picture 43" descr="logo small"/>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7662863" y="341313"/>
            <a:ext cx="1173162" cy="295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17" descr="topsolid"/>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7591425" cy="969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3012" name="Rectangle 2"/>
          <p:cNvSpPr>
            <a:spLocks noGrp="1" noChangeArrowheads="1"/>
          </p:cNvSpPr>
          <p:nvPr>
            <p:ph type="ctrTitle"/>
          </p:nvPr>
        </p:nvSpPr>
        <p:spPr>
          <a:xfrm>
            <a:off x="685800" y="2130425"/>
            <a:ext cx="7772400" cy="1470025"/>
          </a:xfrm>
        </p:spPr>
        <p:txBody>
          <a:bodyPr/>
          <a:lstStyle>
            <a:lvl1pPr>
              <a:defRPr smtClean="0"/>
            </a:lvl1pPr>
          </a:lstStyle>
          <a:p>
            <a:pPr lvl="0"/>
            <a:r>
              <a:rPr lang="en-GB" noProof="0" smtClean="0"/>
              <a:t>Click to edit Master title style</a:t>
            </a:r>
          </a:p>
        </p:txBody>
      </p:sp>
      <p:sp>
        <p:nvSpPr>
          <p:cNvPr id="43013" name="Rectangle 3"/>
          <p:cNvSpPr>
            <a:spLocks noGrp="1" noChangeArrowheads="1"/>
          </p:cNvSpPr>
          <p:nvPr>
            <p:ph type="subTitle" idx="1"/>
          </p:nvPr>
        </p:nvSpPr>
        <p:spPr>
          <a:xfrm>
            <a:off x="1371600" y="3886200"/>
            <a:ext cx="6400800" cy="1752600"/>
          </a:xfrm>
        </p:spPr>
        <p:txBody>
          <a:bodyPr/>
          <a:lstStyle>
            <a:lvl1pPr marL="0" indent="0" algn="ctr">
              <a:buFontTx/>
              <a:buNone/>
              <a:defRPr smtClean="0"/>
            </a:lvl1pPr>
          </a:lstStyle>
          <a:p>
            <a:pPr lvl="0"/>
            <a:r>
              <a:rPr lang="en-GB" noProof="0" smtClean="0"/>
              <a:t>Click to edit Master subtitle style</a:t>
            </a:r>
          </a:p>
        </p:txBody>
      </p:sp>
      <p:sp>
        <p:nvSpPr>
          <p:cNvPr id="6" name="Rectangle 37"/>
          <p:cNvSpPr>
            <a:spLocks noGrp="1" noChangeArrowheads="1"/>
          </p:cNvSpPr>
          <p:nvPr>
            <p:ph type="dt" sz="half" idx="10"/>
          </p:nvPr>
        </p:nvSpPr>
        <p:spPr>
          <a:xfrm>
            <a:off x="457200" y="6245225"/>
            <a:ext cx="2133600" cy="476250"/>
          </a:xfrm>
        </p:spPr>
        <p:txBody>
          <a:bodyPr/>
          <a:lstStyle>
            <a:lvl1pPr>
              <a:defRPr sz="1000">
                <a:solidFill>
                  <a:srgbClr val="83725B"/>
                </a:solidFill>
              </a:defRPr>
            </a:lvl1pPr>
          </a:lstStyle>
          <a:p>
            <a:pPr>
              <a:defRPr/>
            </a:pPr>
            <a:fld id="{A057A70D-2EA3-4F09-B1A4-8615DA79A2BC}" type="datetime1">
              <a:rPr lang="en-ZA" smtClean="0"/>
              <a:pPr>
                <a:defRPr/>
              </a:pPr>
              <a:t>2018/03/08</a:t>
            </a:fld>
            <a:endParaRPr lang="en-ZA" dirty="0"/>
          </a:p>
        </p:txBody>
      </p:sp>
      <p:sp>
        <p:nvSpPr>
          <p:cNvPr id="7" name="Rectangle 38"/>
          <p:cNvSpPr>
            <a:spLocks noGrp="1" noChangeArrowheads="1"/>
          </p:cNvSpPr>
          <p:nvPr>
            <p:ph type="ftr" sz="quarter" idx="11"/>
          </p:nvPr>
        </p:nvSpPr>
        <p:spPr>
          <a:xfrm>
            <a:off x="3124200" y="6245225"/>
            <a:ext cx="2895600" cy="476250"/>
          </a:xfrm>
          <a:prstGeom prst="rect">
            <a:avLst/>
          </a:prstGeom>
        </p:spPr>
        <p:txBody>
          <a:bodyPr/>
          <a:lstStyle>
            <a:lvl1pPr>
              <a:defRPr>
                <a:latin typeface="Arial" charset="0"/>
                <a:cs typeface="Arial" charset="0"/>
              </a:defRPr>
            </a:lvl1pPr>
          </a:lstStyle>
          <a:p>
            <a:pPr>
              <a:defRPr/>
            </a:pPr>
            <a:endParaRPr lang="en-GB" dirty="0">
              <a:solidFill>
                <a:srgbClr val="003896"/>
              </a:solidFill>
            </a:endParaRPr>
          </a:p>
        </p:txBody>
      </p:sp>
      <p:sp>
        <p:nvSpPr>
          <p:cNvPr id="8" name="Rectangle 39"/>
          <p:cNvSpPr>
            <a:spLocks noGrp="1" noChangeArrowheads="1"/>
          </p:cNvSpPr>
          <p:nvPr>
            <p:ph type="sldNum" sz="quarter" idx="12"/>
          </p:nvPr>
        </p:nvSpPr>
        <p:spPr>
          <a:xfrm>
            <a:off x="6553200" y="6245225"/>
            <a:ext cx="2133600" cy="476250"/>
          </a:xfrm>
        </p:spPr>
        <p:txBody>
          <a:bodyPr/>
          <a:lstStyle>
            <a:lvl1pPr algn="r">
              <a:defRPr sz="1000">
                <a:solidFill>
                  <a:srgbClr val="83725B"/>
                </a:solidFill>
              </a:defRPr>
            </a:lvl1pPr>
          </a:lstStyle>
          <a:p>
            <a:pPr>
              <a:defRPr/>
            </a:pPr>
            <a:fld id="{110FE9B2-67DA-40C4-9F1C-C86A07DAA9EC}" type="slidenum">
              <a:rPr lang="en-ZA"/>
              <a:pPr>
                <a:defRPr/>
              </a:pPr>
              <a:t>‹#›</a:t>
            </a:fld>
            <a:endParaRPr lang="en-ZA" dirty="0"/>
          </a:p>
        </p:txBody>
      </p:sp>
    </p:spTree>
    <p:extLst>
      <p:ext uri="{BB962C8B-B14F-4D97-AF65-F5344CB8AC3E}">
        <p14:creationId xmlns:p14="http://schemas.microsoft.com/office/powerpoint/2010/main" xmlns="" val="847361968"/>
      </p:ext>
    </p:extLst>
  </p:cSld>
  <p:clrMapOvr>
    <a:masterClrMapping/>
  </p:clrMapOvr>
  <p:transition spd="slow">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50"/>
          <p:cNvGrpSpPr>
            <a:grpSpLocks/>
          </p:cNvGrpSpPr>
          <p:nvPr userDrawn="1"/>
        </p:nvGrpSpPr>
        <p:grpSpPr bwMode="auto">
          <a:xfrm>
            <a:off x="-4763" y="0"/>
            <a:ext cx="9148763" cy="6858000"/>
            <a:chOff x="-3" y="0"/>
            <a:chExt cx="5763" cy="4320"/>
          </a:xfrm>
        </p:grpSpPr>
        <p:pic>
          <p:nvPicPr>
            <p:cNvPr id="5" name="Picture 148" descr="logo small"/>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4088" y="326"/>
              <a:ext cx="1352" cy="3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91"/>
            <p:cNvSpPr>
              <a:spLocks noChangeArrowheads="1"/>
            </p:cNvSpPr>
            <p:nvPr userDrawn="1"/>
          </p:nvSpPr>
          <p:spPr bwMode="auto">
            <a:xfrm>
              <a:off x="-3" y="0"/>
              <a:ext cx="5763" cy="4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pic>
          <p:nvPicPr>
            <p:cNvPr id="7" name="Picture 23" descr="dd"/>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3" y="0"/>
              <a:ext cx="1150" cy="4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Oval 101"/>
            <p:cNvSpPr>
              <a:spLocks noChangeArrowheads="1"/>
            </p:cNvSpPr>
            <p:nvPr userDrawn="1"/>
          </p:nvSpPr>
          <p:spPr bwMode="auto">
            <a:xfrm>
              <a:off x="232" y="819"/>
              <a:ext cx="1448" cy="1447"/>
            </a:xfrm>
            <a:prstGeom prst="ellipse">
              <a:avLst/>
            </a:prstGeom>
            <a:solidFill>
              <a:srgbClr val="83725B"/>
            </a:solidFill>
            <a:ln w="9525">
              <a:solidFill>
                <a:srgbClr val="83725B"/>
              </a:solidFill>
              <a:round/>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9" name="Oval 102" descr="coolers"/>
            <p:cNvSpPr>
              <a:spLocks noChangeArrowheads="1"/>
            </p:cNvSpPr>
            <p:nvPr userDrawn="1"/>
          </p:nvSpPr>
          <p:spPr bwMode="auto">
            <a:xfrm>
              <a:off x="275" y="858"/>
              <a:ext cx="1362" cy="1369"/>
            </a:xfrm>
            <a:prstGeom prst="ellipse">
              <a:avLst/>
            </a:prstGeom>
            <a:blipFill dpi="0" rotWithShape="1">
              <a:blip r:embed="rId4" cstate="print"/>
              <a:srcRect/>
              <a:stretch>
                <a:fillRect/>
              </a:stretch>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10" name="Oval 103"/>
            <p:cNvSpPr>
              <a:spLocks noChangeArrowheads="1"/>
            </p:cNvSpPr>
            <p:nvPr userDrawn="1"/>
          </p:nvSpPr>
          <p:spPr bwMode="auto">
            <a:xfrm>
              <a:off x="217" y="772"/>
              <a:ext cx="1486"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11" name="Oval 104"/>
            <p:cNvSpPr>
              <a:spLocks noChangeArrowheads="1"/>
            </p:cNvSpPr>
            <p:nvPr userDrawn="1"/>
          </p:nvSpPr>
          <p:spPr bwMode="auto">
            <a:xfrm>
              <a:off x="162" y="772"/>
              <a:ext cx="1487"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12" name="Oval 105"/>
            <p:cNvSpPr>
              <a:spLocks noChangeArrowheads="1"/>
            </p:cNvSpPr>
            <p:nvPr userDrawn="1"/>
          </p:nvSpPr>
          <p:spPr bwMode="auto">
            <a:xfrm>
              <a:off x="240" y="803"/>
              <a:ext cx="1486"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13" name="Oval 106"/>
            <p:cNvSpPr>
              <a:spLocks noChangeArrowheads="1"/>
            </p:cNvSpPr>
            <p:nvPr userDrawn="1"/>
          </p:nvSpPr>
          <p:spPr bwMode="auto">
            <a:xfrm>
              <a:off x="194"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14" name="Oval 107"/>
            <p:cNvSpPr>
              <a:spLocks noChangeArrowheads="1"/>
            </p:cNvSpPr>
            <p:nvPr userDrawn="1"/>
          </p:nvSpPr>
          <p:spPr bwMode="auto">
            <a:xfrm>
              <a:off x="279"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15" name="Oval 108"/>
            <p:cNvSpPr>
              <a:spLocks noChangeArrowheads="1"/>
            </p:cNvSpPr>
            <p:nvPr userDrawn="1"/>
          </p:nvSpPr>
          <p:spPr bwMode="auto">
            <a:xfrm>
              <a:off x="108"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16" name="Oval 109"/>
            <p:cNvSpPr>
              <a:spLocks noChangeArrowheads="1"/>
            </p:cNvSpPr>
            <p:nvPr userDrawn="1"/>
          </p:nvSpPr>
          <p:spPr bwMode="auto">
            <a:xfrm>
              <a:off x="287"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17" name="Oval 110"/>
            <p:cNvSpPr>
              <a:spLocks noChangeArrowheads="1"/>
            </p:cNvSpPr>
            <p:nvPr userDrawn="1"/>
          </p:nvSpPr>
          <p:spPr bwMode="auto">
            <a:xfrm>
              <a:off x="614" y="422"/>
              <a:ext cx="739" cy="747"/>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18" name="Oval 111"/>
            <p:cNvSpPr>
              <a:spLocks noChangeArrowheads="1"/>
            </p:cNvSpPr>
            <p:nvPr userDrawn="1"/>
          </p:nvSpPr>
          <p:spPr bwMode="auto">
            <a:xfrm>
              <a:off x="629" y="445"/>
              <a:ext cx="708" cy="708"/>
            </a:xfrm>
            <a:prstGeom prst="ellipse">
              <a:avLst/>
            </a:prstGeom>
            <a:solidFill>
              <a:srgbClr val="8C7F6D"/>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19" name="Oval 112"/>
            <p:cNvSpPr>
              <a:spLocks noChangeArrowheads="1"/>
            </p:cNvSpPr>
            <p:nvPr userDrawn="1"/>
          </p:nvSpPr>
          <p:spPr bwMode="auto">
            <a:xfrm>
              <a:off x="598" y="399"/>
              <a:ext cx="770" cy="770"/>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20" name="Oval 113"/>
            <p:cNvSpPr>
              <a:spLocks noChangeArrowheads="1"/>
            </p:cNvSpPr>
            <p:nvPr userDrawn="1"/>
          </p:nvSpPr>
          <p:spPr bwMode="auto">
            <a:xfrm>
              <a:off x="575" y="399"/>
              <a:ext cx="762" cy="770"/>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21" name="Oval 114"/>
            <p:cNvSpPr>
              <a:spLocks noChangeArrowheads="1"/>
            </p:cNvSpPr>
            <p:nvPr userDrawn="1"/>
          </p:nvSpPr>
          <p:spPr bwMode="auto">
            <a:xfrm>
              <a:off x="614" y="414"/>
              <a:ext cx="770" cy="771"/>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22" name="Oval 115"/>
            <p:cNvSpPr>
              <a:spLocks noChangeArrowheads="1"/>
            </p:cNvSpPr>
            <p:nvPr userDrawn="1"/>
          </p:nvSpPr>
          <p:spPr bwMode="auto">
            <a:xfrm>
              <a:off x="590" y="391"/>
              <a:ext cx="763" cy="770"/>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23" name="Oval 116"/>
            <p:cNvSpPr>
              <a:spLocks noChangeArrowheads="1"/>
            </p:cNvSpPr>
            <p:nvPr userDrawn="1"/>
          </p:nvSpPr>
          <p:spPr bwMode="auto">
            <a:xfrm>
              <a:off x="629" y="445"/>
              <a:ext cx="708" cy="708"/>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24" name="Oval 117"/>
            <p:cNvSpPr>
              <a:spLocks noChangeArrowheads="1"/>
            </p:cNvSpPr>
            <p:nvPr userDrawn="1"/>
          </p:nvSpPr>
          <p:spPr bwMode="auto">
            <a:xfrm>
              <a:off x="637" y="445"/>
              <a:ext cx="693" cy="693"/>
            </a:xfrm>
            <a:prstGeom prst="ellipse">
              <a:avLst/>
            </a:prstGeom>
            <a:noFill/>
            <a:ln w="0">
              <a:solidFill>
                <a:srgbClr val="83725B"/>
              </a:solidFill>
              <a:round/>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25" name="Oval 118" descr="face"/>
            <p:cNvSpPr>
              <a:spLocks noChangeArrowheads="1"/>
            </p:cNvSpPr>
            <p:nvPr userDrawn="1"/>
          </p:nvSpPr>
          <p:spPr bwMode="auto">
            <a:xfrm>
              <a:off x="633" y="445"/>
              <a:ext cx="700" cy="701"/>
            </a:xfrm>
            <a:prstGeom prst="ellipse">
              <a:avLst/>
            </a:prstGeom>
            <a:blipFill dpi="0" rotWithShape="1">
              <a:blip r:embed="rId5" cstate="print">
                <a:lum contrast="6000"/>
              </a:blip>
              <a:srcRect/>
              <a:stretch>
                <a:fillRect/>
              </a:stretch>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26" name="Oval 119"/>
            <p:cNvSpPr>
              <a:spLocks noChangeArrowheads="1"/>
            </p:cNvSpPr>
            <p:nvPr userDrawn="1"/>
          </p:nvSpPr>
          <p:spPr bwMode="auto">
            <a:xfrm>
              <a:off x="637" y="391"/>
              <a:ext cx="770" cy="770"/>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27" name="Oval 120"/>
            <p:cNvSpPr>
              <a:spLocks noChangeArrowheads="1"/>
            </p:cNvSpPr>
            <p:nvPr userDrawn="1"/>
          </p:nvSpPr>
          <p:spPr bwMode="auto">
            <a:xfrm>
              <a:off x="544" y="438"/>
              <a:ext cx="770" cy="762"/>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28" name="Oval 121"/>
            <p:cNvSpPr>
              <a:spLocks noChangeArrowheads="1"/>
            </p:cNvSpPr>
            <p:nvPr userDrawn="1"/>
          </p:nvSpPr>
          <p:spPr bwMode="auto">
            <a:xfrm>
              <a:off x="637" y="438"/>
              <a:ext cx="763" cy="762"/>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29" name="Oval 122"/>
            <p:cNvSpPr>
              <a:spLocks noChangeArrowheads="1"/>
            </p:cNvSpPr>
            <p:nvPr userDrawn="1"/>
          </p:nvSpPr>
          <p:spPr bwMode="auto">
            <a:xfrm>
              <a:off x="264" y="2002"/>
              <a:ext cx="1213" cy="1205"/>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30" name="Oval 123"/>
            <p:cNvSpPr>
              <a:spLocks noChangeArrowheads="1"/>
            </p:cNvSpPr>
            <p:nvPr userDrawn="1"/>
          </p:nvSpPr>
          <p:spPr bwMode="auto">
            <a:xfrm>
              <a:off x="303" y="2033"/>
              <a:ext cx="1135" cy="1143"/>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31" name="Oval 124"/>
            <p:cNvSpPr>
              <a:spLocks noChangeArrowheads="1"/>
            </p:cNvSpPr>
            <p:nvPr userDrawn="1"/>
          </p:nvSpPr>
          <p:spPr bwMode="auto">
            <a:xfrm>
              <a:off x="248" y="1963"/>
              <a:ext cx="1245" cy="124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32" name="Oval 125"/>
            <p:cNvSpPr>
              <a:spLocks noChangeArrowheads="1"/>
            </p:cNvSpPr>
            <p:nvPr userDrawn="1"/>
          </p:nvSpPr>
          <p:spPr bwMode="auto">
            <a:xfrm>
              <a:off x="209" y="1963"/>
              <a:ext cx="1237" cy="124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33" name="Oval 126"/>
            <p:cNvSpPr>
              <a:spLocks noChangeArrowheads="1"/>
            </p:cNvSpPr>
            <p:nvPr userDrawn="1"/>
          </p:nvSpPr>
          <p:spPr bwMode="auto">
            <a:xfrm>
              <a:off x="271" y="1986"/>
              <a:ext cx="1245"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34" name="Oval 127"/>
            <p:cNvSpPr>
              <a:spLocks noChangeArrowheads="1"/>
            </p:cNvSpPr>
            <p:nvPr userDrawn="1"/>
          </p:nvSpPr>
          <p:spPr bwMode="auto">
            <a:xfrm>
              <a:off x="232"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35" name="Oval 128" descr="new smal workers"/>
            <p:cNvSpPr>
              <a:spLocks noChangeArrowheads="1"/>
            </p:cNvSpPr>
            <p:nvPr userDrawn="1"/>
          </p:nvSpPr>
          <p:spPr bwMode="auto">
            <a:xfrm>
              <a:off x="304" y="2033"/>
              <a:ext cx="1135" cy="1143"/>
            </a:xfrm>
            <a:prstGeom prst="ellipse">
              <a:avLst/>
            </a:prstGeom>
            <a:blipFill dpi="0" rotWithShape="1">
              <a:blip r:embed="rId6" cstate="print">
                <a:lum contrast="12000"/>
              </a:blip>
              <a:srcRect/>
              <a:stretch>
                <a:fillRect/>
              </a:stretch>
            </a:blipFill>
            <a:ln>
              <a:noFill/>
            </a:ln>
            <a:extLst>
              <a:ext uri="{91240B29-F687-4F45-9708-019B960494DF}">
                <a14:hiddenLine xmlns:a14="http://schemas.microsoft.com/office/drawing/2010/main" xmlns="" w="0">
                  <a:solidFill>
                    <a:srgbClr val="000000"/>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36" name="Oval 129"/>
            <p:cNvSpPr>
              <a:spLocks noChangeArrowheads="1"/>
            </p:cNvSpPr>
            <p:nvPr userDrawn="1"/>
          </p:nvSpPr>
          <p:spPr bwMode="auto">
            <a:xfrm>
              <a:off x="162" y="2017"/>
              <a:ext cx="1238"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37" name="Oval 130"/>
            <p:cNvSpPr>
              <a:spLocks noChangeArrowheads="1"/>
            </p:cNvSpPr>
            <p:nvPr userDrawn="1"/>
          </p:nvSpPr>
          <p:spPr bwMode="auto">
            <a:xfrm>
              <a:off x="310"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38" name="Oval 131"/>
            <p:cNvSpPr>
              <a:spLocks noChangeArrowheads="1"/>
            </p:cNvSpPr>
            <p:nvPr userDrawn="1"/>
          </p:nvSpPr>
          <p:spPr bwMode="auto">
            <a:xfrm>
              <a:off x="303" y="2017"/>
              <a:ext cx="1244"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39" name="Oval 132"/>
            <p:cNvSpPr>
              <a:spLocks noChangeArrowheads="1"/>
            </p:cNvSpPr>
            <p:nvPr userDrawn="1"/>
          </p:nvSpPr>
          <p:spPr bwMode="auto">
            <a:xfrm>
              <a:off x="614" y="2990"/>
              <a:ext cx="1003" cy="1011"/>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40" name="Oval 133"/>
            <p:cNvSpPr>
              <a:spLocks noChangeArrowheads="1"/>
            </p:cNvSpPr>
            <p:nvPr userDrawn="1"/>
          </p:nvSpPr>
          <p:spPr bwMode="auto">
            <a:xfrm>
              <a:off x="645" y="3021"/>
              <a:ext cx="941" cy="949"/>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41" name="Oval 134"/>
            <p:cNvSpPr>
              <a:spLocks noChangeArrowheads="1"/>
            </p:cNvSpPr>
            <p:nvPr userDrawn="1"/>
          </p:nvSpPr>
          <p:spPr bwMode="auto">
            <a:xfrm>
              <a:off x="598" y="2959"/>
              <a:ext cx="1035" cy="103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42" name="Oval 135"/>
            <p:cNvSpPr>
              <a:spLocks noChangeArrowheads="1"/>
            </p:cNvSpPr>
            <p:nvPr userDrawn="1"/>
          </p:nvSpPr>
          <p:spPr bwMode="auto">
            <a:xfrm>
              <a:off x="567" y="2959"/>
              <a:ext cx="1027" cy="103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43" name="Oval 136"/>
            <p:cNvSpPr>
              <a:spLocks noChangeArrowheads="1"/>
            </p:cNvSpPr>
            <p:nvPr userDrawn="1"/>
          </p:nvSpPr>
          <p:spPr bwMode="auto">
            <a:xfrm>
              <a:off x="622" y="2982"/>
              <a:ext cx="1027"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44" name="Oval 137"/>
            <p:cNvSpPr>
              <a:spLocks noChangeArrowheads="1"/>
            </p:cNvSpPr>
            <p:nvPr userDrawn="1"/>
          </p:nvSpPr>
          <p:spPr bwMode="auto">
            <a:xfrm>
              <a:off x="583" y="2951"/>
              <a:ext cx="1034"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45" name="Oval 138" descr="boom"/>
            <p:cNvSpPr>
              <a:spLocks noChangeArrowheads="1"/>
            </p:cNvSpPr>
            <p:nvPr userDrawn="1"/>
          </p:nvSpPr>
          <p:spPr bwMode="auto">
            <a:xfrm>
              <a:off x="638" y="3018"/>
              <a:ext cx="949" cy="957"/>
            </a:xfrm>
            <a:prstGeom prst="ellipse">
              <a:avLst/>
            </a:prstGeom>
            <a:blipFill dpi="0" rotWithShape="1">
              <a:blip r:embed="rId7" cstate="print">
                <a:lum contrast="6000"/>
              </a:blip>
              <a:srcRect/>
              <a:stretch>
                <a:fillRect/>
              </a:stretch>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46" name="Oval 139"/>
            <p:cNvSpPr>
              <a:spLocks noChangeArrowheads="1"/>
            </p:cNvSpPr>
            <p:nvPr userDrawn="1"/>
          </p:nvSpPr>
          <p:spPr bwMode="auto">
            <a:xfrm>
              <a:off x="528" y="3005"/>
              <a:ext cx="1027"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47" name="Oval 140"/>
            <p:cNvSpPr>
              <a:spLocks noChangeArrowheads="1"/>
            </p:cNvSpPr>
            <p:nvPr userDrawn="1"/>
          </p:nvSpPr>
          <p:spPr bwMode="auto">
            <a:xfrm>
              <a:off x="645" y="3005"/>
              <a:ext cx="1035"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sp>
          <p:nvSpPr>
            <p:cNvPr id="48" name="Oval 141"/>
            <p:cNvSpPr>
              <a:spLocks noChangeArrowheads="1"/>
            </p:cNvSpPr>
            <p:nvPr userDrawn="1"/>
          </p:nvSpPr>
          <p:spPr bwMode="auto">
            <a:xfrm>
              <a:off x="653" y="2951"/>
              <a:ext cx="1027"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dirty="0" smtClean="0">
                <a:solidFill>
                  <a:srgbClr val="003896"/>
                </a:solidFill>
              </a:endParaRPr>
            </a:p>
          </p:txBody>
        </p:sp>
      </p:grpSp>
      <p:sp>
        <p:nvSpPr>
          <p:cNvPr id="3075" name="Rectangle 3"/>
          <p:cNvSpPr>
            <a:spLocks noGrp="1" noChangeArrowheads="1"/>
          </p:cNvSpPr>
          <p:nvPr>
            <p:ph type="ctrTitle"/>
          </p:nvPr>
        </p:nvSpPr>
        <p:spPr>
          <a:xfrm>
            <a:off x="3059113" y="3271838"/>
            <a:ext cx="5545137" cy="676275"/>
          </a:xfrm>
        </p:spPr>
        <p:txBody>
          <a:bodyPr anchor="b"/>
          <a:lstStyle>
            <a:lvl1pPr>
              <a:defRPr>
                <a:solidFill>
                  <a:srgbClr val="003896"/>
                </a:solidFill>
              </a:defRPr>
            </a:lvl1pPr>
          </a:lstStyle>
          <a:p>
            <a:r>
              <a:rPr lang="en-ZA"/>
              <a:t>Click to edit Master title style</a:t>
            </a:r>
          </a:p>
        </p:txBody>
      </p:sp>
      <p:sp>
        <p:nvSpPr>
          <p:cNvPr id="3076" name="Rectangle 4"/>
          <p:cNvSpPr>
            <a:spLocks noGrp="1" noChangeArrowheads="1"/>
          </p:cNvSpPr>
          <p:nvPr>
            <p:ph type="subTitle" idx="1"/>
          </p:nvPr>
        </p:nvSpPr>
        <p:spPr>
          <a:xfrm>
            <a:off x="3059113" y="4092575"/>
            <a:ext cx="5545137" cy="2220913"/>
          </a:xfrm>
        </p:spPr>
        <p:txBody>
          <a:bodyPr/>
          <a:lstStyle>
            <a:lvl1pPr marL="0" indent="0">
              <a:buFontTx/>
              <a:buNone/>
              <a:defRPr sz="1800">
                <a:solidFill>
                  <a:srgbClr val="83725B"/>
                </a:solidFill>
              </a:defRPr>
            </a:lvl1pPr>
          </a:lstStyle>
          <a:p>
            <a:r>
              <a:rPr lang="en-ZA"/>
              <a:t>Click to edit Master subtitle style</a:t>
            </a:r>
          </a:p>
        </p:txBody>
      </p:sp>
    </p:spTree>
    <p:extLst>
      <p:ext uri="{BB962C8B-B14F-4D97-AF65-F5344CB8AC3E}">
        <p14:creationId xmlns:p14="http://schemas.microsoft.com/office/powerpoint/2010/main" xmlns="" val="1509803329"/>
      </p:ext>
    </p:extLst>
  </p:cSld>
  <p:clrMapOvr>
    <a:masterClrMapping/>
  </p:clrMapOvr>
  <p:transition spd="slow">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extLst>
              <p:ext uri="{D42A27DB-BD31-4B8C-83A1-F6EECF244321}">
                <p14:modId xmlns:p14="http://schemas.microsoft.com/office/powerpoint/2010/main" xmlns="" val="3590397958"/>
              </p:ext>
            </p:extLst>
          </p:nvPr>
        </p:nvGraphicFramePr>
        <p:xfrm>
          <a:off x="1588" y="1588"/>
          <a:ext cx="1587" cy="1587"/>
        </p:xfrm>
        <a:graphic>
          <a:graphicData uri="http://schemas.openxmlformats.org/presentationml/2006/ole">
            <p:oleObj spid="_x0000_s58547" name="think-cell Slide" r:id="rId3" imgW="360" imgH="360" progId="">
              <p:embed/>
            </p:oleObj>
          </a:graphicData>
        </a:graphic>
      </p:graphicFrame>
      <p:sp>
        <p:nvSpPr>
          <p:cNvPr id="4" name="Rectangle 3"/>
          <p:cNvSpPr/>
          <p:nvPr userDrawn="1"/>
        </p:nvSpPr>
        <p:spPr>
          <a:xfrm>
            <a:off x="8221663" y="6165850"/>
            <a:ext cx="647700" cy="5270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dirty="0">
              <a:solidFill>
                <a:srgbClr val="FFFFFF"/>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7"/>
          <p:cNvSpPr>
            <a:spLocks noGrp="1" noChangeArrowheads="1"/>
          </p:cNvSpPr>
          <p:nvPr>
            <p:ph type="dt" sz="half" idx="10"/>
          </p:nvPr>
        </p:nvSpPr>
        <p:spPr/>
        <p:txBody>
          <a:bodyPr/>
          <a:lstStyle>
            <a:lvl1pPr>
              <a:defRPr/>
            </a:lvl1pPr>
          </a:lstStyle>
          <a:p>
            <a:pPr>
              <a:defRPr/>
            </a:pPr>
            <a:fld id="{380903D0-2B15-48DA-8123-3EEA7569B889}" type="datetime1">
              <a:rPr lang="en-ZA" smtClean="0"/>
              <a:pPr>
                <a:defRPr/>
              </a:pPr>
              <a:t>2018/03/08</a:t>
            </a:fld>
            <a:endParaRPr lang="en-ZA" dirty="0"/>
          </a:p>
        </p:txBody>
      </p:sp>
      <p:sp>
        <p:nvSpPr>
          <p:cNvPr id="6" name="Rectangle 38"/>
          <p:cNvSpPr>
            <a:spLocks noGrp="1" noChangeArrowheads="1"/>
          </p:cNvSpPr>
          <p:nvPr>
            <p:ph type="ftr" sz="quarter" idx="11"/>
          </p:nvPr>
        </p:nvSpPr>
        <p:spPr>
          <a:xfrm>
            <a:off x="3132138" y="6453188"/>
            <a:ext cx="2879725" cy="268287"/>
          </a:xfrm>
          <a:prstGeom prst="rect">
            <a:avLst/>
          </a:prstGeom>
        </p:spPr>
        <p:txBody>
          <a:bodyPr/>
          <a:lstStyle>
            <a:lvl1pPr>
              <a:defRPr>
                <a:latin typeface="Arial" charset="0"/>
                <a:cs typeface="Arial" charset="0"/>
              </a:defRPr>
            </a:lvl1pPr>
          </a:lstStyle>
          <a:p>
            <a:pPr>
              <a:defRPr/>
            </a:pPr>
            <a:endParaRPr lang="en-GB" dirty="0">
              <a:solidFill>
                <a:srgbClr val="003896"/>
              </a:solidFill>
            </a:endParaRPr>
          </a:p>
        </p:txBody>
      </p:sp>
      <p:sp>
        <p:nvSpPr>
          <p:cNvPr id="7" name="Rectangle 39"/>
          <p:cNvSpPr>
            <a:spLocks noGrp="1" noChangeArrowheads="1"/>
          </p:cNvSpPr>
          <p:nvPr>
            <p:ph type="sldNum" sz="quarter" idx="12"/>
          </p:nvPr>
        </p:nvSpPr>
        <p:spPr/>
        <p:txBody>
          <a:bodyPr/>
          <a:lstStyle>
            <a:lvl1pPr>
              <a:defRPr/>
            </a:lvl1pPr>
          </a:lstStyle>
          <a:p>
            <a:pPr>
              <a:defRPr/>
            </a:pPr>
            <a:fld id="{3EEE5689-0DAD-46A1-8BDF-3393AA2651C2}" type="slidenum">
              <a:rPr lang="en-ZA"/>
              <a:pPr>
                <a:defRPr/>
              </a:pPr>
              <a:t>‹#›</a:t>
            </a:fld>
            <a:endParaRPr lang="en-ZA" dirty="0"/>
          </a:p>
        </p:txBody>
      </p:sp>
    </p:spTree>
    <p:extLst>
      <p:ext uri="{BB962C8B-B14F-4D97-AF65-F5344CB8AC3E}">
        <p14:creationId xmlns:p14="http://schemas.microsoft.com/office/powerpoint/2010/main" xmlns="" val="3656225415"/>
      </p:ext>
    </p:extLst>
  </p:cSld>
  <p:clrMapOvr>
    <a:masterClrMapping/>
  </p:clrMapOvr>
  <p:transition spd="slow">
    <p:fad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p:nvPr userDrawn="1"/>
        </p:nvSpPr>
        <p:spPr>
          <a:xfrm>
            <a:off x="8221663" y="6165850"/>
            <a:ext cx="647700" cy="5270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dirty="0">
              <a:solidFill>
                <a:srgbClr val="FFFFFF"/>
              </a:solidFill>
            </a:endParaRPr>
          </a:p>
        </p:txBody>
      </p:sp>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5" name="Rectangle 37"/>
          <p:cNvSpPr>
            <a:spLocks noGrp="1" noChangeArrowheads="1"/>
          </p:cNvSpPr>
          <p:nvPr>
            <p:ph type="dt" sz="half" idx="10"/>
          </p:nvPr>
        </p:nvSpPr>
        <p:spPr/>
        <p:txBody>
          <a:bodyPr/>
          <a:lstStyle>
            <a:lvl1pPr>
              <a:defRPr/>
            </a:lvl1pPr>
          </a:lstStyle>
          <a:p>
            <a:pPr>
              <a:defRPr/>
            </a:pPr>
            <a:fld id="{D3A24C16-0D22-4F12-BEA7-D28F73039EBB}" type="datetime1">
              <a:rPr lang="en-ZA" smtClean="0"/>
              <a:pPr>
                <a:defRPr/>
              </a:pPr>
              <a:t>2018/03/08</a:t>
            </a:fld>
            <a:endParaRPr lang="en-ZA" dirty="0"/>
          </a:p>
        </p:txBody>
      </p:sp>
      <p:sp>
        <p:nvSpPr>
          <p:cNvPr id="6" name="Rectangle 38"/>
          <p:cNvSpPr>
            <a:spLocks noGrp="1" noChangeArrowheads="1"/>
          </p:cNvSpPr>
          <p:nvPr>
            <p:ph type="ftr" sz="quarter" idx="11"/>
          </p:nvPr>
        </p:nvSpPr>
        <p:spPr>
          <a:xfrm>
            <a:off x="3132138" y="6453188"/>
            <a:ext cx="2879725" cy="268287"/>
          </a:xfrm>
          <a:prstGeom prst="rect">
            <a:avLst/>
          </a:prstGeom>
        </p:spPr>
        <p:txBody>
          <a:bodyPr/>
          <a:lstStyle>
            <a:lvl1pPr>
              <a:defRPr>
                <a:latin typeface="Arial" charset="0"/>
                <a:cs typeface="Arial" charset="0"/>
              </a:defRPr>
            </a:lvl1pPr>
          </a:lstStyle>
          <a:p>
            <a:pPr>
              <a:defRPr/>
            </a:pPr>
            <a:endParaRPr lang="en-GB" dirty="0">
              <a:solidFill>
                <a:srgbClr val="003896"/>
              </a:solidFill>
            </a:endParaRPr>
          </a:p>
        </p:txBody>
      </p:sp>
      <p:sp>
        <p:nvSpPr>
          <p:cNvPr id="7" name="Rectangle 39"/>
          <p:cNvSpPr>
            <a:spLocks noGrp="1" noChangeArrowheads="1"/>
          </p:cNvSpPr>
          <p:nvPr>
            <p:ph type="sldNum" sz="quarter" idx="12"/>
          </p:nvPr>
        </p:nvSpPr>
        <p:spPr/>
        <p:txBody>
          <a:bodyPr/>
          <a:lstStyle>
            <a:lvl1pPr>
              <a:defRPr/>
            </a:lvl1pPr>
          </a:lstStyle>
          <a:p>
            <a:pPr>
              <a:defRPr/>
            </a:pPr>
            <a:fld id="{C3DBD5F5-A83B-4F49-9DC4-6DB5B39BA904}" type="slidenum">
              <a:rPr lang="en-ZA"/>
              <a:pPr>
                <a:defRPr/>
              </a:pPr>
              <a:t>‹#›</a:t>
            </a:fld>
            <a:endParaRPr lang="en-ZA" dirty="0"/>
          </a:p>
        </p:txBody>
      </p:sp>
    </p:spTree>
    <p:extLst>
      <p:ext uri="{BB962C8B-B14F-4D97-AF65-F5344CB8AC3E}">
        <p14:creationId xmlns:p14="http://schemas.microsoft.com/office/powerpoint/2010/main" xmlns="" val="3597949592"/>
      </p:ext>
    </p:extLst>
  </p:cSld>
  <p:clrMapOvr>
    <a:masterClrMapping/>
  </p:clrMapOvr>
  <p:transition spd="slow">
    <p:fad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userDrawn="1">
            <p:extLst>
              <p:ext uri="{D42A27DB-BD31-4B8C-83A1-F6EECF244321}">
                <p14:modId xmlns:p14="http://schemas.microsoft.com/office/powerpoint/2010/main" xmlns="" val="2683655313"/>
              </p:ext>
            </p:extLst>
          </p:nvPr>
        </p:nvGraphicFramePr>
        <p:xfrm>
          <a:off x="1588" y="1588"/>
          <a:ext cx="1587" cy="1587"/>
        </p:xfrm>
        <a:graphic>
          <a:graphicData uri="http://schemas.openxmlformats.org/presentationml/2006/ole">
            <p:oleObj spid="_x0000_s53427" name="think-cell Slide" r:id="rId3" imgW="360" imgH="360" progId="">
              <p:embed/>
            </p:oleObj>
          </a:graphicData>
        </a:graphic>
      </p:graphicFrame>
      <p:sp>
        <p:nvSpPr>
          <p:cNvPr id="5" name="Rectangle 4"/>
          <p:cNvSpPr/>
          <p:nvPr userDrawn="1"/>
        </p:nvSpPr>
        <p:spPr>
          <a:xfrm>
            <a:off x="8221663" y="6165850"/>
            <a:ext cx="647700" cy="5270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dirty="0">
              <a:solidFill>
                <a:srgbClr val="FFFFFF"/>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36563" y="1436688"/>
            <a:ext cx="4113212"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02175" y="1436688"/>
            <a:ext cx="4113213"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37"/>
          <p:cNvSpPr>
            <a:spLocks noGrp="1" noChangeArrowheads="1"/>
          </p:cNvSpPr>
          <p:nvPr>
            <p:ph type="dt" sz="half" idx="10"/>
          </p:nvPr>
        </p:nvSpPr>
        <p:spPr/>
        <p:txBody>
          <a:bodyPr/>
          <a:lstStyle>
            <a:lvl1pPr>
              <a:defRPr/>
            </a:lvl1pPr>
          </a:lstStyle>
          <a:p>
            <a:pPr>
              <a:defRPr/>
            </a:pPr>
            <a:fld id="{F7419021-1C9E-4796-9C78-512818C8C703}" type="datetime1">
              <a:rPr lang="en-ZA" smtClean="0"/>
              <a:pPr>
                <a:defRPr/>
              </a:pPr>
              <a:t>2018/03/08</a:t>
            </a:fld>
            <a:endParaRPr lang="en-ZA" dirty="0"/>
          </a:p>
        </p:txBody>
      </p:sp>
      <p:sp>
        <p:nvSpPr>
          <p:cNvPr id="7" name="Rectangle 38"/>
          <p:cNvSpPr>
            <a:spLocks noGrp="1" noChangeArrowheads="1"/>
          </p:cNvSpPr>
          <p:nvPr>
            <p:ph type="ftr" sz="quarter" idx="11"/>
          </p:nvPr>
        </p:nvSpPr>
        <p:spPr>
          <a:xfrm>
            <a:off x="3132138" y="6453188"/>
            <a:ext cx="2879725" cy="268287"/>
          </a:xfrm>
          <a:prstGeom prst="rect">
            <a:avLst/>
          </a:prstGeom>
        </p:spPr>
        <p:txBody>
          <a:bodyPr/>
          <a:lstStyle>
            <a:lvl1pPr>
              <a:defRPr>
                <a:latin typeface="Arial" charset="0"/>
                <a:cs typeface="Arial" charset="0"/>
              </a:defRPr>
            </a:lvl1pPr>
          </a:lstStyle>
          <a:p>
            <a:pPr>
              <a:defRPr/>
            </a:pPr>
            <a:endParaRPr lang="en-GB" dirty="0">
              <a:solidFill>
                <a:srgbClr val="003896"/>
              </a:solidFill>
            </a:endParaRPr>
          </a:p>
        </p:txBody>
      </p:sp>
      <p:sp>
        <p:nvSpPr>
          <p:cNvPr id="8" name="Rectangle 39"/>
          <p:cNvSpPr>
            <a:spLocks noGrp="1" noChangeArrowheads="1"/>
          </p:cNvSpPr>
          <p:nvPr>
            <p:ph type="sldNum" sz="quarter" idx="12"/>
          </p:nvPr>
        </p:nvSpPr>
        <p:spPr/>
        <p:txBody>
          <a:bodyPr/>
          <a:lstStyle>
            <a:lvl1pPr>
              <a:defRPr/>
            </a:lvl1pPr>
          </a:lstStyle>
          <a:p>
            <a:pPr>
              <a:defRPr/>
            </a:pPr>
            <a:fld id="{095222BC-1AFD-4194-A4EF-0EC4E909012C}" type="slidenum">
              <a:rPr lang="en-ZA"/>
              <a:pPr>
                <a:defRPr/>
              </a:pPr>
              <a:t>‹#›</a:t>
            </a:fld>
            <a:endParaRPr lang="en-ZA" dirty="0"/>
          </a:p>
        </p:txBody>
      </p:sp>
    </p:spTree>
    <p:extLst>
      <p:ext uri="{BB962C8B-B14F-4D97-AF65-F5344CB8AC3E}">
        <p14:creationId xmlns:p14="http://schemas.microsoft.com/office/powerpoint/2010/main" xmlns="" val="2090524264"/>
      </p:ext>
    </p:extLst>
  </p:cSld>
  <p:clrMapOvr>
    <a:masterClrMapping/>
  </p:clrMapOvr>
  <p:transition spd="slow">
    <p:fad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Rectangle 6"/>
          <p:cNvSpPr/>
          <p:nvPr userDrawn="1"/>
        </p:nvSpPr>
        <p:spPr>
          <a:xfrm>
            <a:off x="8221663" y="6165850"/>
            <a:ext cx="647700" cy="5270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dirty="0">
              <a:solidFill>
                <a:srgbClr val="FFFFFF"/>
              </a:solidFill>
            </a:endParaRPr>
          </a:p>
        </p:txBody>
      </p:sp>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Rectangle 37"/>
          <p:cNvSpPr>
            <a:spLocks noGrp="1" noChangeArrowheads="1"/>
          </p:cNvSpPr>
          <p:nvPr>
            <p:ph type="dt" sz="half" idx="10"/>
          </p:nvPr>
        </p:nvSpPr>
        <p:spPr/>
        <p:txBody>
          <a:bodyPr/>
          <a:lstStyle>
            <a:lvl1pPr>
              <a:defRPr/>
            </a:lvl1pPr>
          </a:lstStyle>
          <a:p>
            <a:pPr>
              <a:defRPr/>
            </a:pPr>
            <a:fld id="{D701F32B-3B3B-497A-BEAD-491995FE0405}" type="datetime1">
              <a:rPr lang="en-ZA" smtClean="0"/>
              <a:pPr>
                <a:defRPr/>
              </a:pPr>
              <a:t>2018/03/08</a:t>
            </a:fld>
            <a:endParaRPr lang="en-ZA" dirty="0"/>
          </a:p>
        </p:txBody>
      </p:sp>
      <p:sp>
        <p:nvSpPr>
          <p:cNvPr id="9" name="Rectangle 38"/>
          <p:cNvSpPr>
            <a:spLocks noGrp="1" noChangeArrowheads="1"/>
          </p:cNvSpPr>
          <p:nvPr>
            <p:ph type="ftr" sz="quarter" idx="11"/>
          </p:nvPr>
        </p:nvSpPr>
        <p:spPr>
          <a:xfrm>
            <a:off x="3132138" y="6453188"/>
            <a:ext cx="2879725" cy="268287"/>
          </a:xfrm>
          <a:prstGeom prst="rect">
            <a:avLst/>
          </a:prstGeom>
        </p:spPr>
        <p:txBody>
          <a:bodyPr/>
          <a:lstStyle>
            <a:lvl1pPr>
              <a:defRPr>
                <a:latin typeface="Arial" charset="0"/>
                <a:cs typeface="Arial" charset="0"/>
              </a:defRPr>
            </a:lvl1pPr>
          </a:lstStyle>
          <a:p>
            <a:pPr>
              <a:defRPr/>
            </a:pPr>
            <a:endParaRPr lang="en-GB" dirty="0">
              <a:solidFill>
                <a:srgbClr val="003896"/>
              </a:solidFill>
            </a:endParaRPr>
          </a:p>
        </p:txBody>
      </p:sp>
      <p:sp>
        <p:nvSpPr>
          <p:cNvPr id="10" name="Rectangle 39"/>
          <p:cNvSpPr>
            <a:spLocks noGrp="1" noChangeArrowheads="1"/>
          </p:cNvSpPr>
          <p:nvPr>
            <p:ph type="sldNum" sz="quarter" idx="12"/>
          </p:nvPr>
        </p:nvSpPr>
        <p:spPr/>
        <p:txBody>
          <a:bodyPr/>
          <a:lstStyle>
            <a:lvl1pPr>
              <a:defRPr/>
            </a:lvl1pPr>
          </a:lstStyle>
          <a:p>
            <a:pPr>
              <a:defRPr/>
            </a:pPr>
            <a:fld id="{EDB375FE-B6F0-44BB-A4FA-E4DE165BD365}" type="slidenum">
              <a:rPr lang="en-ZA"/>
              <a:pPr>
                <a:defRPr/>
              </a:pPr>
              <a:t>‹#›</a:t>
            </a:fld>
            <a:endParaRPr lang="en-ZA" dirty="0"/>
          </a:p>
        </p:txBody>
      </p:sp>
    </p:spTree>
    <p:extLst>
      <p:ext uri="{BB962C8B-B14F-4D97-AF65-F5344CB8AC3E}">
        <p14:creationId xmlns:p14="http://schemas.microsoft.com/office/powerpoint/2010/main" xmlns="" val="647806543"/>
      </p:ext>
    </p:extLst>
  </p:cSld>
  <p:clrMapOvr>
    <a:masterClrMapping/>
  </p:clrMapOvr>
  <p:transition spd="slow">
    <p:fade/>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ectangle 2"/>
          <p:cNvSpPr/>
          <p:nvPr userDrawn="1"/>
        </p:nvSpPr>
        <p:spPr>
          <a:xfrm>
            <a:off x="8221663" y="6165850"/>
            <a:ext cx="647700" cy="5270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dirty="0">
              <a:solidFill>
                <a:srgbClr val="FFFFFF"/>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4" name="Rectangle 37"/>
          <p:cNvSpPr>
            <a:spLocks noGrp="1" noChangeArrowheads="1"/>
          </p:cNvSpPr>
          <p:nvPr>
            <p:ph type="dt" sz="half" idx="10"/>
          </p:nvPr>
        </p:nvSpPr>
        <p:spPr/>
        <p:txBody>
          <a:bodyPr/>
          <a:lstStyle>
            <a:lvl1pPr>
              <a:defRPr/>
            </a:lvl1pPr>
          </a:lstStyle>
          <a:p>
            <a:pPr>
              <a:defRPr/>
            </a:pPr>
            <a:fld id="{0B98C696-132E-46C2-8B4E-D2DD01AADECA}" type="datetime1">
              <a:rPr lang="en-ZA" smtClean="0"/>
              <a:pPr>
                <a:defRPr/>
              </a:pPr>
              <a:t>2018/03/08</a:t>
            </a:fld>
            <a:endParaRPr lang="en-ZA" dirty="0"/>
          </a:p>
        </p:txBody>
      </p:sp>
      <p:sp>
        <p:nvSpPr>
          <p:cNvPr id="5" name="Rectangle 38"/>
          <p:cNvSpPr>
            <a:spLocks noGrp="1" noChangeArrowheads="1"/>
          </p:cNvSpPr>
          <p:nvPr>
            <p:ph type="ftr" sz="quarter" idx="11"/>
          </p:nvPr>
        </p:nvSpPr>
        <p:spPr>
          <a:xfrm>
            <a:off x="3132138" y="6453188"/>
            <a:ext cx="2879725" cy="268287"/>
          </a:xfrm>
          <a:prstGeom prst="rect">
            <a:avLst/>
          </a:prstGeom>
        </p:spPr>
        <p:txBody>
          <a:bodyPr/>
          <a:lstStyle>
            <a:lvl1pPr>
              <a:defRPr>
                <a:latin typeface="Arial" charset="0"/>
                <a:cs typeface="Arial" charset="0"/>
              </a:defRPr>
            </a:lvl1pPr>
          </a:lstStyle>
          <a:p>
            <a:pPr>
              <a:defRPr/>
            </a:pPr>
            <a:endParaRPr lang="en-GB" dirty="0">
              <a:solidFill>
                <a:srgbClr val="003896"/>
              </a:solidFill>
            </a:endParaRPr>
          </a:p>
        </p:txBody>
      </p:sp>
      <p:sp>
        <p:nvSpPr>
          <p:cNvPr id="6" name="Rectangle 39"/>
          <p:cNvSpPr>
            <a:spLocks noGrp="1" noChangeArrowheads="1"/>
          </p:cNvSpPr>
          <p:nvPr>
            <p:ph type="sldNum" sz="quarter" idx="12"/>
          </p:nvPr>
        </p:nvSpPr>
        <p:spPr/>
        <p:txBody>
          <a:bodyPr/>
          <a:lstStyle>
            <a:lvl1pPr>
              <a:defRPr/>
            </a:lvl1pPr>
          </a:lstStyle>
          <a:p>
            <a:pPr>
              <a:defRPr/>
            </a:pPr>
            <a:fld id="{D9E913A0-1EC7-4DD6-8292-5156E36BE315}" type="slidenum">
              <a:rPr lang="en-ZA"/>
              <a:pPr>
                <a:defRPr/>
              </a:pPr>
              <a:t>‹#›</a:t>
            </a:fld>
            <a:endParaRPr lang="en-ZA" dirty="0"/>
          </a:p>
        </p:txBody>
      </p:sp>
    </p:spTree>
    <p:extLst>
      <p:ext uri="{BB962C8B-B14F-4D97-AF65-F5344CB8AC3E}">
        <p14:creationId xmlns:p14="http://schemas.microsoft.com/office/powerpoint/2010/main" xmlns="" val="514334361"/>
      </p:ext>
    </p:extLst>
  </p:cSld>
  <p:clrMapOvr>
    <a:masterClrMapping/>
  </p:clrMapOvr>
  <p:transition spd="slow">
    <p:fade/>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extLst>
              <p:ext uri="{D42A27DB-BD31-4B8C-83A1-F6EECF244321}">
                <p14:modId xmlns:p14="http://schemas.microsoft.com/office/powerpoint/2010/main" xmlns="" val="3781043926"/>
              </p:ext>
            </p:extLst>
          </p:nvPr>
        </p:nvGraphicFramePr>
        <p:xfrm>
          <a:off x="1588" y="1588"/>
          <a:ext cx="1587" cy="1587"/>
        </p:xfrm>
        <a:graphic>
          <a:graphicData uri="http://schemas.openxmlformats.org/presentationml/2006/ole">
            <p:oleObj spid="_x0000_s64674" name="think-cell Slide" r:id="rId3" imgW="360" imgH="360" progId="">
              <p:embed/>
            </p:oleObj>
          </a:graphicData>
        </a:graphic>
      </p:graphicFrame>
      <p:sp>
        <p:nvSpPr>
          <p:cNvPr id="2" name="Rectangle 1"/>
          <p:cNvSpPr/>
          <p:nvPr userDrawn="1"/>
        </p:nvSpPr>
        <p:spPr>
          <a:xfrm>
            <a:off x="8221663" y="6165850"/>
            <a:ext cx="647700" cy="5270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dirty="0">
              <a:solidFill>
                <a:srgbClr val="FFFFFF"/>
              </a:solidFill>
            </a:endParaRPr>
          </a:p>
        </p:txBody>
      </p:sp>
      <p:sp>
        <p:nvSpPr>
          <p:cNvPr id="3" name="Rectangle 37"/>
          <p:cNvSpPr>
            <a:spLocks noGrp="1" noChangeArrowheads="1"/>
          </p:cNvSpPr>
          <p:nvPr>
            <p:ph type="dt" sz="half" idx="10"/>
          </p:nvPr>
        </p:nvSpPr>
        <p:spPr/>
        <p:txBody>
          <a:bodyPr/>
          <a:lstStyle>
            <a:lvl1pPr>
              <a:defRPr/>
            </a:lvl1pPr>
          </a:lstStyle>
          <a:p>
            <a:pPr>
              <a:defRPr/>
            </a:pPr>
            <a:fld id="{8323B2AD-6B9B-423A-81B3-1671EB0835E6}" type="datetime1">
              <a:rPr lang="en-ZA" smtClean="0"/>
              <a:pPr>
                <a:defRPr/>
              </a:pPr>
              <a:t>2018/03/08</a:t>
            </a:fld>
            <a:endParaRPr lang="en-ZA" dirty="0"/>
          </a:p>
        </p:txBody>
      </p:sp>
      <p:sp>
        <p:nvSpPr>
          <p:cNvPr id="4" name="Rectangle 38"/>
          <p:cNvSpPr>
            <a:spLocks noGrp="1" noChangeArrowheads="1"/>
          </p:cNvSpPr>
          <p:nvPr>
            <p:ph type="ftr" sz="quarter" idx="11"/>
          </p:nvPr>
        </p:nvSpPr>
        <p:spPr>
          <a:xfrm>
            <a:off x="3132138" y="6453188"/>
            <a:ext cx="2879725" cy="268287"/>
          </a:xfrm>
          <a:prstGeom prst="rect">
            <a:avLst/>
          </a:prstGeom>
        </p:spPr>
        <p:txBody>
          <a:bodyPr/>
          <a:lstStyle>
            <a:lvl1pPr>
              <a:defRPr>
                <a:latin typeface="Arial" charset="0"/>
                <a:cs typeface="Arial" charset="0"/>
              </a:defRPr>
            </a:lvl1pPr>
          </a:lstStyle>
          <a:p>
            <a:pPr>
              <a:defRPr/>
            </a:pPr>
            <a:endParaRPr lang="en-GB" dirty="0">
              <a:solidFill>
                <a:srgbClr val="003896"/>
              </a:solidFill>
            </a:endParaRPr>
          </a:p>
        </p:txBody>
      </p:sp>
      <p:sp>
        <p:nvSpPr>
          <p:cNvPr id="5" name="Rectangle 39"/>
          <p:cNvSpPr>
            <a:spLocks noGrp="1" noChangeArrowheads="1"/>
          </p:cNvSpPr>
          <p:nvPr>
            <p:ph type="sldNum" sz="quarter" idx="12"/>
          </p:nvPr>
        </p:nvSpPr>
        <p:spPr/>
        <p:txBody>
          <a:bodyPr/>
          <a:lstStyle>
            <a:lvl1pPr>
              <a:defRPr/>
            </a:lvl1pPr>
          </a:lstStyle>
          <a:p>
            <a:pPr>
              <a:defRPr/>
            </a:pPr>
            <a:fld id="{D03ADF57-06AE-44B9-9BAC-11932BF00BEB}" type="slidenum">
              <a:rPr lang="en-ZA"/>
              <a:pPr>
                <a:defRPr/>
              </a:pPr>
              <a:t>‹#›</a:t>
            </a:fld>
            <a:endParaRPr lang="en-ZA" dirty="0"/>
          </a:p>
        </p:txBody>
      </p:sp>
    </p:spTree>
    <p:extLst>
      <p:ext uri="{BB962C8B-B14F-4D97-AF65-F5344CB8AC3E}">
        <p14:creationId xmlns:p14="http://schemas.microsoft.com/office/powerpoint/2010/main" xmlns="" val="771297046"/>
      </p:ext>
    </p:extLst>
  </p:cSld>
  <p:clrMapOvr>
    <a:masterClrMapping/>
  </p:clrMapOvr>
  <p:transition spd="slow">
    <p:fade/>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7"/>
          <p:cNvSpPr>
            <a:spLocks noGrp="1" noChangeArrowheads="1"/>
          </p:cNvSpPr>
          <p:nvPr>
            <p:ph type="dt" sz="half" idx="10"/>
          </p:nvPr>
        </p:nvSpPr>
        <p:spPr/>
        <p:txBody>
          <a:bodyPr/>
          <a:lstStyle>
            <a:lvl1pPr>
              <a:defRPr/>
            </a:lvl1pPr>
          </a:lstStyle>
          <a:p>
            <a:pPr>
              <a:defRPr/>
            </a:pPr>
            <a:fld id="{38969C46-0459-4CAC-8FB3-89C3D23F0A53}" type="datetime1">
              <a:rPr lang="en-ZA" smtClean="0"/>
              <a:pPr>
                <a:defRPr/>
              </a:pPr>
              <a:t>2018/03/08</a:t>
            </a:fld>
            <a:endParaRPr lang="en-ZA" dirty="0"/>
          </a:p>
        </p:txBody>
      </p:sp>
      <p:sp>
        <p:nvSpPr>
          <p:cNvPr id="6" name="Rectangle 38"/>
          <p:cNvSpPr>
            <a:spLocks noGrp="1" noChangeArrowheads="1"/>
          </p:cNvSpPr>
          <p:nvPr>
            <p:ph type="ftr" sz="quarter" idx="11"/>
          </p:nvPr>
        </p:nvSpPr>
        <p:spPr>
          <a:xfrm>
            <a:off x="3132138" y="6453188"/>
            <a:ext cx="2879725" cy="268287"/>
          </a:xfrm>
          <a:prstGeom prst="rect">
            <a:avLst/>
          </a:prstGeom>
        </p:spPr>
        <p:txBody>
          <a:bodyPr/>
          <a:lstStyle>
            <a:lvl1pPr>
              <a:defRPr>
                <a:latin typeface="Arial" charset="0"/>
                <a:cs typeface="Arial" charset="0"/>
              </a:defRPr>
            </a:lvl1pPr>
          </a:lstStyle>
          <a:p>
            <a:pPr>
              <a:defRPr/>
            </a:pPr>
            <a:endParaRPr lang="en-GB" dirty="0">
              <a:solidFill>
                <a:srgbClr val="003896"/>
              </a:solidFill>
            </a:endParaRPr>
          </a:p>
        </p:txBody>
      </p:sp>
      <p:sp>
        <p:nvSpPr>
          <p:cNvPr id="7" name="Rectangle 39"/>
          <p:cNvSpPr>
            <a:spLocks noGrp="1" noChangeArrowheads="1"/>
          </p:cNvSpPr>
          <p:nvPr>
            <p:ph type="sldNum" sz="quarter" idx="12"/>
          </p:nvPr>
        </p:nvSpPr>
        <p:spPr/>
        <p:txBody>
          <a:bodyPr/>
          <a:lstStyle>
            <a:lvl1pPr>
              <a:defRPr/>
            </a:lvl1pPr>
          </a:lstStyle>
          <a:p>
            <a:pPr>
              <a:defRPr/>
            </a:pPr>
            <a:fld id="{1A2CD05E-970B-4E9D-B43D-65746703D554}" type="slidenum">
              <a:rPr lang="en-ZA"/>
              <a:pPr>
                <a:defRPr/>
              </a:pPr>
              <a:t>‹#›</a:t>
            </a:fld>
            <a:endParaRPr lang="en-ZA" dirty="0"/>
          </a:p>
        </p:txBody>
      </p:sp>
    </p:spTree>
    <p:extLst>
      <p:ext uri="{BB962C8B-B14F-4D97-AF65-F5344CB8AC3E}">
        <p14:creationId xmlns:p14="http://schemas.microsoft.com/office/powerpoint/2010/main" xmlns="" val="2190273323"/>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oleObject" Target="../embeddings/oleObject1.bin"/><Relationship Id="rId2" Type="http://schemas.openxmlformats.org/officeDocument/2006/relationships/slideLayout" Target="../slideLayouts/slideLayout2.xml"/><Relationship Id="rId16" Type="http://schemas.openxmlformats.org/officeDocument/2006/relationships/vmlDrawing" Target="../drawings/vmlDrawing1.v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3.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23.xml"/><Relationship Id="rId13" Type="http://schemas.openxmlformats.org/officeDocument/2006/relationships/theme" Target="../theme/theme10.xml"/><Relationship Id="rId3" Type="http://schemas.openxmlformats.org/officeDocument/2006/relationships/slideLayout" Target="../slideLayouts/slideLayout118.xml"/><Relationship Id="rId7" Type="http://schemas.openxmlformats.org/officeDocument/2006/relationships/slideLayout" Target="../slideLayouts/slideLayout122.xml"/><Relationship Id="rId12" Type="http://schemas.openxmlformats.org/officeDocument/2006/relationships/slideLayout" Target="../slideLayouts/slideLayout127.xml"/><Relationship Id="rId17" Type="http://schemas.openxmlformats.org/officeDocument/2006/relationships/image" Target="../media/image3.jpeg"/><Relationship Id="rId2" Type="http://schemas.openxmlformats.org/officeDocument/2006/relationships/slideLayout" Target="../slideLayouts/slideLayout117.xml"/><Relationship Id="rId16" Type="http://schemas.openxmlformats.org/officeDocument/2006/relationships/image" Target="../media/image12.jpeg"/><Relationship Id="rId1" Type="http://schemas.openxmlformats.org/officeDocument/2006/relationships/slideLayout" Target="../slideLayouts/slideLayout116.xml"/><Relationship Id="rId6" Type="http://schemas.openxmlformats.org/officeDocument/2006/relationships/slideLayout" Target="../slideLayouts/slideLayout121.xml"/><Relationship Id="rId11" Type="http://schemas.openxmlformats.org/officeDocument/2006/relationships/slideLayout" Target="../slideLayouts/slideLayout126.xml"/><Relationship Id="rId5" Type="http://schemas.openxmlformats.org/officeDocument/2006/relationships/slideLayout" Target="../slideLayouts/slideLayout120.xml"/><Relationship Id="rId15" Type="http://schemas.openxmlformats.org/officeDocument/2006/relationships/oleObject" Target="../embeddings/oleObject14.bin"/><Relationship Id="rId10" Type="http://schemas.openxmlformats.org/officeDocument/2006/relationships/slideLayout" Target="../slideLayouts/slideLayout125.xml"/><Relationship Id="rId4" Type="http://schemas.openxmlformats.org/officeDocument/2006/relationships/slideLayout" Target="../slideLayouts/slideLayout119.xml"/><Relationship Id="rId9" Type="http://schemas.openxmlformats.org/officeDocument/2006/relationships/slideLayout" Target="../slideLayouts/slideLayout124.xml"/><Relationship Id="rId14" Type="http://schemas.openxmlformats.org/officeDocument/2006/relationships/vmlDrawing" Target="../drawings/vmlDrawing14.v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35.xml"/><Relationship Id="rId13" Type="http://schemas.openxmlformats.org/officeDocument/2006/relationships/theme" Target="../theme/theme11.xml"/><Relationship Id="rId3" Type="http://schemas.openxmlformats.org/officeDocument/2006/relationships/slideLayout" Target="../slideLayouts/slideLayout130.xml"/><Relationship Id="rId7" Type="http://schemas.openxmlformats.org/officeDocument/2006/relationships/slideLayout" Target="../slideLayouts/slideLayout134.xml"/><Relationship Id="rId12" Type="http://schemas.openxmlformats.org/officeDocument/2006/relationships/slideLayout" Target="../slideLayouts/slideLayout139.xml"/><Relationship Id="rId2" Type="http://schemas.openxmlformats.org/officeDocument/2006/relationships/slideLayout" Target="../slideLayouts/slideLayout129.xml"/><Relationship Id="rId1" Type="http://schemas.openxmlformats.org/officeDocument/2006/relationships/slideLayout" Target="../slideLayouts/slideLayout128.xml"/><Relationship Id="rId6" Type="http://schemas.openxmlformats.org/officeDocument/2006/relationships/slideLayout" Target="../slideLayouts/slideLayout133.xml"/><Relationship Id="rId11" Type="http://schemas.openxmlformats.org/officeDocument/2006/relationships/slideLayout" Target="../slideLayouts/slideLayout138.xml"/><Relationship Id="rId5" Type="http://schemas.openxmlformats.org/officeDocument/2006/relationships/slideLayout" Target="../slideLayouts/slideLayout132.xml"/><Relationship Id="rId15" Type="http://schemas.openxmlformats.org/officeDocument/2006/relationships/image" Target="../media/image3.jpeg"/><Relationship Id="rId10" Type="http://schemas.openxmlformats.org/officeDocument/2006/relationships/slideLayout" Target="../slideLayouts/slideLayout137.xml"/><Relationship Id="rId4" Type="http://schemas.openxmlformats.org/officeDocument/2006/relationships/slideLayout" Target="../slideLayouts/slideLayout131.xml"/><Relationship Id="rId9" Type="http://schemas.openxmlformats.org/officeDocument/2006/relationships/slideLayout" Target="../slideLayouts/slideLayout136.xml"/><Relationship Id="rId14" Type="http://schemas.openxmlformats.org/officeDocument/2006/relationships/image" Target="../media/image12.jpe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47.xml"/><Relationship Id="rId13" Type="http://schemas.openxmlformats.org/officeDocument/2006/relationships/slideLayout" Target="../slideLayouts/slideLayout152.xml"/><Relationship Id="rId18" Type="http://schemas.openxmlformats.org/officeDocument/2006/relationships/image" Target="../media/image3.jpeg"/><Relationship Id="rId3" Type="http://schemas.openxmlformats.org/officeDocument/2006/relationships/slideLayout" Target="../slideLayouts/slideLayout142.xml"/><Relationship Id="rId7" Type="http://schemas.openxmlformats.org/officeDocument/2006/relationships/slideLayout" Target="../slideLayouts/slideLayout146.xml"/><Relationship Id="rId12" Type="http://schemas.openxmlformats.org/officeDocument/2006/relationships/slideLayout" Target="../slideLayouts/slideLayout151.xml"/><Relationship Id="rId17" Type="http://schemas.openxmlformats.org/officeDocument/2006/relationships/image" Target="../media/image2.jpeg"/><Relationship Id="rId2" Type="http://schemas.openxmlformats.org/officeDocument/2006/relationships/slideLayout" Target="../slideLayouts/slideLayout141.xml"/><Relationship Id="rId16" Type="http://schemas.openxmlformats.org/officeDocument/2006/relationships/oleObject" Target="../embeddings/oleObject18.bin"/><Relationship Id="rId1" Type="http://schemas.openxmlformats.org/officeDocument/2006/relationships/slideLayout" Target="../slideLayouts/slideLayout140.xml"/><Relationship Id="rId6" Type="http://schemas.openxmlformats.org/officeDocument/2006/relationships/slideLayout" Target="../slideLayouts/slideLayout145.xml"/><Relationship Id="rId11" Type="http://schemas.openxmlformats.org/officeDocument/2006/relationships/slideLayout" Target="../slideLayouts/slideLayout150.xml"/><Relationship Id="rId5" Type="http://schemas.openxmlformats.org/officeDocument/2006/relationships/slideLayout" Target="../slideLayouts/slideLayout144.xml"/><Relationship Id="rId15" Type="http://schemas.openxmlformats.org/officeDocument/2006/relationships/vmlDrawing" Target="../drawings/vmlDrawing18.vml"/><Relationship Id="rId10" Type="http://schemas.openxmlformats.org/officeDocument/2006/relationships/slideLayout" Target="../slideLayouts/slideLayout149.xml"/><Relationship Id="rId4" Type="http://schemas.openxmlformats.org/officeDocument/2006/relationships/slideLayout" Target="../slideLayouts/slideLayout143.xml"/><Relationship Id="rId9" Type="http://schemas.openxmlformats.org/officeDocument/2006/relationships/slideLayout" Target="../slideLayouts/slideLayout148.xml"/><Relationship Id="rId14"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60.xml"/><Relationship Id="rId13" Type="http://schemas.openxmlformats.org/officeDocument/2006/relationships/slideLayout" Target="../slideLayouts/slideLayout165.xml"/><Relationship Id="rId18" Type="http://schemas.openxmlformats.org/officeDocument/2006/relationships/image" Target="../media/image2.jpeg"/><Relationship Id="rId3" Type="http://schemas.openxmlformats.org/officeDocument/2006/relationships/slideLayout" Target="../slideLayouts/slideLayout155.xml"/><Relationship Id="rId7" Type="http://schemas.openxmlformats.org/officeDocument/2006/relationships/slideLayout" Target="../slideLayouts/slideLayout159.xml"/><Relationship Id="rId12" Type="http://schemas.openxmlformats.org/officeDocument/2006/relationships/slideLayout" Target="../slideLayouts/slideLayout164.xml"/><Relationship Id="rId17" Type="http://schemas.openxmlformats.org/officeDocument/2006/relationships/oleObject" Target="../embeddings/oleObject19.bin"/><Relationship Id="rId2" Type="http://schemas.openxmlformats.org/officeDocument/2006/relationships/slideLayout" Target="../slideLayouts/slideLayout154.xml"/><Relationship Id="rId16" Type="http://schemas.openxmlformats.org/officeDocument/2006/relationships/vmlDrawing" Target="../drawings/vmlDrawing19.vml"/><Relationship Id="rId1" Type="http://schemas.openxmlformats.org/officeDocument/2006/relationships/slideLayout" Target="../slideLayouts/slideLayout153.xml"/><Relationship Id="rId6" Type="http://schemas.openxmlformats.org/officeDocument/2006/relationships/slideLayout" Target="../slideLayouts/slideLayout158.xml"/><Relationship Id="rId11" Type="http://schemas.openxmlformats.org/officeDocument/2006/relationships/slideLayout" Target="../slideLayouts/slideLayout163.xml"/><Relationship Id="rId5" Type="http://schemas.openxmlformats.org/officeDocument/2006/relationships/slideLayout" Target="../slideLayouts/slideLayout157.xml"/><Relationship Id="rId15" Type="http://schemas.openxmlformats.org/officeDocument/2006/relationships/theme" Target="../theme/theme13.xml"/><Relationship Id="rId10" Type="http://schemas.openxmlformats.org/officeDocument/2006/relationships/slideLayout" Target="../slideLayouts/slideLayout162.xml"/><Relationship Id="rId19" Type="http://schemas.openxmlformats.org/officeDocument/2006/relationships/image" Target="../media/image3.jpeg"/><Relationship Id="rId4" Type="http://schemas.openxmlformats.org/officeDocument/2006/relationships/slideLayout" Target="../slideLayouts/slideLayout156.xml"/><Relationship Id="rId9" Type="http://schemas.openxmlformats.org/officeDocument/2006/relationships/slideLayout" Target="../slideLayouts/slideLayout161.xml"/><Relationship Id="rId14" Type="http://schemas.openxmlformats.org/officeDocument/2006/relationships/slideLayout" Target="../slideLayouts/slideLayout166.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74.xml"/><Relationship Id="rId13" Type="http://schemas.openxmlformats.org/officeDocument/2006/relationships/slideLayout" Target="../slideLayouts/slideLayout179.xml"/><Relationship Id="rId18" Type="http://schemas.openxmlformats.org/officeDocument/2006/relationships/tags" Target="../tags/tag3.xml"/><Relationship Id="rId26" Type="http://schemas.openxmlformats.org/officeDocument/2006/relationships/tags" Target="../tags/tag11.xml"/><Relationship Id="rId3" Type="http://schemas.openxmlformats.org/officeDocument/2006/relationships/slideLayout" Target="../slideLayouts/slideLayout169.xml"/><Relationship Id="rId21" Type="http://schemas.openxmlformats.org/officeDocument/2006/relationships/tags" Target="../tags/tag6.xml"/><Relationship Id="rId34" Type="http://schemas.openxmlformats.org/officeDocument/2006/relationships/image" Target="../media/image20.png"/><Relationship Id="rId7" Type="http://schemas.openxmlformats.org/officeDocument/2006/relationships/slideLayout" Target="../slideLayouts/slideLayout173.xml"/><Relationship Id="rId12" Type="http://schemas.openxmlformats.org/officeDocument/2006/relationships/slideLayout" Target="../slideLayouts/slideLayout178.xml"/><Relationship Id="rId17" Type="http://schemas.openxmlformats.org/officeDocument/2006/relationships/tags" Target="../tags/tag2.xml"/><Relationship Id="rId25" Type="http://schemas.openxmlformats.org/officeDocument/2006/relationships/tags" Target="../tags/tag10.xml"/><Relationship Id="rId33" Type="http://schemas.openxmlformats.org/officeDocument/2006/relationships/image" Target="../media/image19.png"/><Relationship Id="rId2" Type="http://schemas.openxmlformats.org/officeDocument/2006/relationships/slideLayout" Target="../slideLayouts/slideLayout168.xml"/><Relationship Id="rId16" Type="http://schemas.openxmlformats.org/officeDocument/2006/relationships/vmlDrawing" Target="../drawings/vmlDrawing21.vml"/><Relationship Id="rId20" Type="http://schemas.openxmlformats.org/officeDocument/2006/relationships/tags" Target="../tags/tag5.xml"/><Relationship Id="rId29" Type="http://schemas.openxmlformats.org/officeDocument/2006/relationships/tags" Target="../tags/tag14.xml"/><Relationship Id="rId1" Type="http://schemas.openxmlformats.org/officeDocument/2006/relationships/slideLayout" Target="../slideLayouts/slideLayout167.xml"/><Relationship Id="rId6" Type="http://schemas.openxmlformats.org/officeDocument/2006/relationships/slideLayout" Target="../slideLayouts/slideLayout172.xml"/><Relationship Id="rId11" Type="http://schemas.openxmlformats.org/officeDocument/2006/relationships/slideLayout" Target="../slideLayouts/slideLayout177.xml"/><Relationship Id="rId24" Type="http://schemas.openxmlformats.org/officeDocument/2006/relationships/tags" Target="../tags/tag9.xml"/><Relationship Id="rId32" Type="http://schemas.openxmlformats.org/officeDocument/2006/relationships/oleObject" Target="../embeddings/oleObject21.bin"/><Relationship Id="rId5" Type="http://schemas.openxmlformats.org/officeDocument/2006/relationships/slideLayout" Target="../slideLayouts/slideLayout171.xml"/><Relationship Id="rId15" Type="http://schemas.openxmlformats.org/officeDocument/2006/relationships/theme" Target="../theme/theme14.xml"/><Relationship Id="rId23" Type="http://schemas.openxmlformats.org/officeDocument/2006/relationships/tags" Target="../tags/tag8.xml"/><Relationship Id="rId28" Type="http://schemas.openxmlformats.org/officeDocument/2006/relationships/tags" Target="../tags/tag13.xml"/><Relationship Id="rId10" Type="http://schemas.openxmlformats.org/officeDocument/2006/relationships/slideLayout" Target="../slideLayouts/slideLayout176.xml"/><Relationship Id="rId19" Type="http://schemas.openxmlformats.org/officeDocument/2006/relationships/tags" Target="../tags/tag4.xml"/><Relationship Id="rId31" Type="http://schemas.openxmlformats.org/officeDocument/2006/relationships/tags" Target="../tags/tag16.xml"/><Relationship Id="rId4" Type="http://schemas.openxmlformats.org/officeDocument/2006/relationships/slideLayout" Target="../slideLayouts/slideLayout170.xml"/><Relationship Id="rId9" Type="http://schemas.openxmlformats.org/officeDocument/2006/relationships/slideLayout" Target="../slideLayouts/slideLayout175.xml"/><Relationship Id="rId14" Type="http://schemas.openxmlformats.org/officeDocument/2006/relationships/slideLayout" Target="../slideLayouts/slideLayout180.xml"/><Relationship Id="rId22" Type="http://schemas.openxmlformats.org/officeDocument/2006/relationships/tags" Target="../tags/tag7.xml"/><Relationship Id="rId27" Type="http://schemas.openxmlformats.org/officeDocument/2006/relationships/tags" Target="../tags/tag12.xml"/><Relationship Id="rId30" Type="http://schemas.openxmlformats.org/officeDocument/2006/relationships/tags" Target="../tags/tag15.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88.xml"/><Relationship Id="rId13" Type="http://schemas.openxmlformats.org/officeDocument/2006/relationships/tags" Target="../tags/tag34.xml"/><Relationship Id="rId18" Type="http://schemas.openxmlformats.org/officeDocument/2006/relationships/tags" Target="../tags/tag39.xml"/><Relationship Id="rId26" Type="http://schemas.openxmlformats.org/officeDocument/2006/relationships/tags" Target="../tags/tag47.xml"/><Relationship Id="rId3" Type="http://schemas.openxmlformats.org/officeDocument/2006/relationships/slideLayout" Target="../slideLayouts/slideLayout183.xml"/><Relationship Id="rId21" Type="http://schemas.openxmlformats.org/officeDocument/2006/relationships/tags" Target="../tags/tag42.xml"/><Relationship Id="rId7" Type="http://schemas.openxmlformats.org/officeDocument/2006/relationships/slideLayout" Target="../slideLayouts/slideLayout187.xml"/><Relationship Id="rId12" Type="http://schemas.openxmlformats.org/officeDocument/2006/relationships/tags" Target="../tags/tag33.xml"/><Relationship Id="rId17" Type="http://schemas.openxmlformats.org/officeDocument/2006/relationships/tags" Target="../tags/tag38.xml"/><Relationship Id="rId25" Type="http://schemas.openxmlformats.org/officeDocument/2006/relationships/tags" Target="../tags/tag46.xml"/><Relationship Id="rId2" Type="http://schemas.openxmlformats.org/officeDocument/2006/relationships/slideLayout" Target="../slideLayouts/slideLayout182.xml"/><Relationship Id="rId16" Type="http://schemas.openxmlformats.org/officeDocument/2006/relationships/tags" Target="../tags/tag37.xml"/><Relationship Id="rId20" Type="http://schemas.openxmlformats.org/officeDocument/2006/relationships/tags" Target="../tags/tag41.xml"/><Relationship Id="rId29" Type="http://schemas.openxmlformats.org/officeDocument/2006/relationships/oleObject" Target="../embeddings/oleObject25.bin"/><Relationship Id="rId1" Type="http://schemas.openxmlformats.org/officeDocument/2006/relationships/slideLayout" Target="../slideLayouts/slideLayout181.xml"/><Relationship Id="rId6" Type="http://schemas.openxmlformats.org/officeDocument/2006/relationships/slideLayout" Target="../slideLayouts/slideLayout186.xml"/><Relationship Id="rId11" Type="http://schemas.openxmlformats.org/officeDocument/2006/relationships/tags" Target="../tags/tag32.xml"/><Relationship Id="rId24" Type="http://schemas.openxmlformats.org/officeDocument/2006/relationships/tags" Target="../tags/tag45.xml"/><Relationship Id="rId5" Type="http://schemas.openxmlformats.org/officeDocument/2006/relationships/slideLayout" Target="../slideLayouts/slideLayout185.xml"/><Relationship Id="rId15" Type="http://schemas.openxmlformats.org/officeDocument/2006/relationships/tags" Target="../tags/tag36.xml"/><Relationship Id="rId23" Type="http://schemas.openxmlformats.org/officeDocument/2006/relationships/tags" Target="../tags/tag44.xml"/><Relationship Id="rId28" Type="http://schemas.openxmlformats.org/officeDocument/2006/relationships/tags" Target="../tags/tag49.xml"/><Relationship Id="rId10" Type="http://schemas.openxmlformats.org/officeDocument/2006/relationships/vmlDrawing" Target="../drawings/vmlDrawing25.vml"/><Relationship Id="rId19" Type="http://schemas.openxmlformats.org/officeDocument/2006/relationships/tags" Target="../tags/tag40.xml"/><Relationship Id="rId31" Type="http://schemas.openxmlformats.org/officeDocument/2006/relationships/image" Target="../media/image25.jpeg"/><Relationship Id="rId4" Type="http://schemas.openxmlformats.org/officeDocument/2006/relationships/slideLayout" Target="../slideLayouts/slideLayout184.xml"/><Relationship Id="rId9" Type="http://schemas.openxmlformats.org/officeDocument/2006/relationships/theme" Target="../theme/theme15.xml"/><Relationship Id="rId14" Type="http://schemas.openxmlformats.org/officeDocument/2006/relationships/tags" Target="../tags/tag35.xml"/><Relationship Id="rId22" Type="http://schemas.openxmlformats.org/officeDocument/2006/relationships/tags" Target="../tags/tag43.xml"/><Relationship Id="rId27" Type="http://schemas.openxmlformats.org/officeDocument/2006/relationships/tags" Target="../tags/tag48.xml"/><Relationship Id="rId30" Type="http://schemas.openxmlformats.org/officeDocument/2006/relationships/image" Target="../media/image24.jpeg"/></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96.xml"/><Relationship Id="rId13" Type="http://schemas.openxmlformats.org/officeDocument/2006/relationships/slideLayout" Target="../slideLayouts/slideLayout201.xml"/><Relationship Id="rId18" Type="http://schemas.openxmlformats.org/officeDocument/2006/relationships/image" Target="../media/image3.jpeg"/><Relationship Id="rId3" Type="http://schemas.openxmlformats.org/officeDocument/2006/relationships/slideLayout" Target="../slideLayouts/slideLayout191.xml"/><Relationship Id="rId7" Type="http://schemas.openxmlformats.org/officeDocument/2006/relationships/slideLayout" Target="../slideLayouts/slideLayout195.xml"/><Relationship Id="rId12" Type="http://schemas.openxmlformats.org/officeDocument/2006/relationships/slideLayout" Target="../slideLayouts/slideLayout200.xml"/><Relationship Id="rId17" Type="http://schemas.openxmlformats.org/officeDocument/2006/relationships/image" Target="../media/image2.jpeg"/><Relationship Id="rId2" Type="http://schemas.openxmlformats.org/officeDocument/2006/relationships/slideLayout" Target="../slideLayouts/slideLayout190.xml"/><Relationship Id="rId16" Type="http://schemas.openxmlformats.org/officeDocument/2006/relationships/oleObject" Target="../embeddings/oleObject34.bin"/><Relationship Id="rId1" Type="http://schemas.openxmlformats.org/officeDocument/2006/relationships/slideLayout" Target="../slideLayouts/slideLayout189.xml"/><Relationship Id="rId6" Type="http://schemas.openxmlformats.org/officeDocument/2006/relationships/slideLayout" Target="../slideLayouts/slideLayout194.xml"/><Relationship Id="rId11" Type="http://schemas.openxmlformats.org/officeDocument/2006/relationships/slideLayout" Target="../slideLayouts/slideLayout199.xml"/><Relationship Id="rId5" Type="http://schemas.openxmlformats.org/officeDocument/2006/relationships/slideLayout" Target="../slideLayouts/slideLayout193.xml"/><Relationship Id="rId15" Type="http://schemas.openxmlformats.org/officeDocument/2006/relationships/vmlDrawing" Target="../drawings/vmlDrawing34.vml"/><Relationship Id="rId10" Type="http://schemas.openxmlformats.org/officeDocument/2006/relationships/slideLayout" Target="../slideLayouts/slideLayout198.xml"/><Relationship Id="rId4" Type="http://schemas.openxmlformats.org/officeDocument/2006/relationships/slideLayout" Target="../slideLayouts/slideLayout192.xml"/><Relationship Id="rId9" Type="http://schemas.openxmlformats.org/officeDocument/2006/relationships/slideLayout" Target="../slideLayouts/slideLayout197.xml"/><Relationship Id="rId14" Type="http://schemas.openxmlformats.org/officeDocument/2006/relationships/theme" Target="../theme/theme16.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209.xml"/><Relationship Id="rId13" Type="http://schemas.openxmlformats.org/officeDocument/2006/relationships/slideLayout" Target="../slideLayouts/slideLayout214.xml"/><Relationship Id="rId18" Type="http://schemas.openxmlformats.org/officeDocument/2006/relationships/oleObject" Target="../embeddings/oleObject35.bin"/><Relationship Id="rId3" Type="http://schemas.openxmlformats.org/officeDocument/2006/relationships/slideLayout" Target="../slideLayouts/slideLayout204.xml"/><Relationship Id="rId7" Type="http://schemas.openxmlformats.org/officeDocument/2006/relationships/slideLayout" Target="../slideLayouts/slideLayout208.xml"/><Relationship Id="rId12" Type="http://schemas.openxmlformats.org/officeDocument/2006/relationships/slideLayout" Target="../slideLayouts/slideLayout213.xml"/><Relationship Id="rId17" Type="http://schemas.openxmlformats.org/officeDocument/2006/relationships/vmlDrawing" Target="../drawings/vmlDrawing35.vml"/><Relationship Id="rId2" Type="http://schemas.openxmlformats.org/officeDocument/2006/relationships/slideLayout" Target="../slideLayouts/slideLayout203.xml"/><Relationship Id="rId16" Type="http://schemas.openxmlformats.org/officeDocument/2006/relationships/theme" Target="../theme/theme17.xml"/><Relationship Id="rId20" Type="http://schemas.openxmlformats.org/officeDocument/2006/relationships/image" Target="../media/image3.jpeg"/><Relationship Id="rId1" Type="http://schemas.openxmlformats.org/officeDocument/2006/relationships/slideLayout" Target="../slideLayouts/slideLayout202.xml"/><Relationship Id="rId6" Type="http://schemas.openxmlformats.org/officeDocument/2006/relationships/slideLayout" Target="../slideLayouts/slideLayout207.xml"/><Relationship Id="rId11" Type="http://schemas.openxmlformats.org/officeDocument/2006/relationships/slideLayout" Target="../slideLayouts/slideLayout212.xml"/><Relationship Id="rId5" Type="http://schemas.openxmlformats.org/officeDocument/2006/relationships/slideLayout" Target="../slideLayouts/slideLayout206.xml"/><Relationship Id="rId15" Type="http://schemas.openxmlformats.org/officeDocument/2006/relationships/slideLayout" Target="../slideLayouts/slideLayout216.xml"/><Relationship Id="rId10" Type="http://schemas.openxmlformats.org/officeDocument/2006/relationships/slideLayout" Target="../slideLayouts/slideLayout211.xml"/><Relationship Id="rId19" Type="http://schemas.openxmlformats.org/officeDocument/2006/relationships/image" Target="../media/image2.jpeg"/><Relationship Id="rId4" Type="http://schemas.openxmlformats.org/officeDocument/2006/relationships/slideLayout" Target="../slideLayouts/slideLayout205.xml"/><Relationship Id="rId9" Type="http://schemas.openxmlformats.org/officeDocument/2006/relationships/slideLayout" Target="../slideLayouts/slideLayout210.xml"/><Relationship Id="rId14" Type="http://schemas.openxmlformats.org/officeDocument/2006/relationships/slideLayout" Target="../slideLayouts/slideLayout215.xml"/></Relationships>
</file>

<file path=ppt/slideMasters/_rels/slideMaster18.xml.rels><?xml version="1.0" encoding="UTF-8" standalone="yes"?>
<Relationships xmlns="http://schemas.openxmlformats.org/package/2006/relationships"><Relationship Id="rId8" Type="http://schemas.openxmlformats.org/officeDocument/2006/relationships/tags" Target="../tags/tag118.xml"/><Relationship Id="rId13" Type="http://schemas.openxmlformats.org/officeDocument/2006/relationships/tags" Target="../tags/tag123.xml"/><Relationship Id="rId18" Type="http://schemas.openxmlformats.org/officeDocument/2006/relationships/tags" Target="../tags/tag128.xml"/><Relationship Id="rId26" Type="http://schemas.openxmlformats.org/officeDocument/2006/relationships/image" Target="../media/image35.jpeg"/><Relationship Id="rId3" Type="http://schemas.openxmlformats.org/officeDocument/2006/relationships/slideLayout" Target="../slideLayouts/slideLayout219.xml"/><Relationship Id="rId21" Type="http://schemas.openxmlformats.org/officeDocument/2006/relationships/tags" Target="../tags/tag131.xml"/><Relationship Id="rId7" Type="http://schemas.openxmlformats.org/officeDocument/2006/relationships/tags" Target="../tags/tag117.xml"/><Relationship Id="rId12" Type="http://schemas.openxmlformats.org/officeDocument/2006/relationships/tags" Target="../tags/tag122.xml"/><Relationship Id="rId17" Type="http://schemas.openxmlformats.org/officeDocument/2006/relationships/tags" Target="../tags/tag127.xml"/><Relationship Id="rId25" Type="http://schemas.openxmlformats.org/officeDocument/2006/relationships/oleObject" Target="../embeddings/oleObject38.bin"/><Relationship Id="rId2" Type="http://schemas.openxmlformats.org/officeDocument/2006/relationships/slideLayout" Target="../slideLayouts/slideLayout218.xml"/><Relationship Id="rId16" Type="http://schemas.openxmlformats.org/officeDocument/2006/relationships/tags" Target="../tags/tag126.xml"/><Relationship Id="rId20" Type="http://schemas.openxmlformats.org/officeDocument/2006/relationships/tags" Target="../tags/tag130.xml"/><Relationship Id="rId1" Type="http://schemas.openxmlformats.org/officeDocument/2006/relationships/slideLayout" Target="../slideLayouts/slideLayout217.xml"/><Relationship Id="rId6" Type="http://schemas.openxmlformats.org/officeDocument/2006/relationships/vmlDrawing" Target="../drawings/vmlDrawing38.vml"/><Relationship Id="rId11" Type="http://schemas.openxmlformats.org/officeDocument/2006/relationships/tags" Target="../tags/tag121.xml"/><Relationship Id="rId24" Type="http://schemas.openxmlformats.org/officeDocument/2006/relationships/tags" Target="../tags/tag134.xml"/><Relationship Id="rId5" Type="http://schemas.openxmlformats.org/officeDocument/2006/relationships/theme" Target="../theme/theme18.xml"/><Relationship Id="rId15" Type="http://schemas.openxmlformats.org/officeDocument/2006/relationships/tags" Target="../tags/tag125.xml"/><Relationship Id="rId23" Type="http://schemas.openxmlformats.org/officeDocument/2006/relationships/tags" Target="../tags/tag133.xml"/><Relationship Id="rId10" Type="http://schemas.openxmlformats.org/officeDocument/2006/relationships/tags" Target="../tags/tag120.xml"/><Relationship Id="rId19" Type="http://schemas.openxmlformats.org/officeDocument/2006/relationships/tags" Target="../tags/tag129.xml"/><Relationship Id="rId4" Type="http://schemas.openxmlformats.org/officeDocument/2006/relationships/slideLayout" Target="../slideLayouts/slideLayout220.xml"/><Relationship Id="rId9" Type="http://schemas.openxmlformats.org/officeDocument/2006/relationships/tags" Target="../tags/tag119.xml"/><Relationship Id="rId14" Type="http://schemas.openxmlformats.org/officeDocument/2006/relationships/tags" Target="../tags/tag124.xml"/><Relationship Id="rId22" Type="http://schemas.openxmlformats.org/officeDocument/2006/relationships/tags" Target="../tags/tag132.xml"/><Relationship Id="rId27" Type="http://schemas.openxmlformats.org/officeDocument/2006/relationships/image" Target="../media/image36.jpeg"/></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28.xml"/><Relationship Id="rId13" Type="http://schemas.openxmlformats.org/officeDocument/2006/relationships/slideLayout" Target="../slideLayouts/slideLayout233.xml"/><Relationship Id="rId18" Type="http://schemas.openxmlformats.org/officeDocument/2006/relationships/image" Target="../media/image2.jpeg"/><Relationship Id="rId3" Type="http://schemas.openxmlformats.org/officeDocument/2006/relationships/slideLayout" Target="../slideLayouts/slideLayout223.xml"/><Relationship Id="rId7" Type="http://schemas.openxmlformats.org/officeDocument/2006/relationships/slideLayout" Target="../slideLayouts/slideLayout227.xml"/><Relationship Id="rId12" Type="http://schemas.openxmlformats.org/officeDocument/2006/relationships/slideLayout" Target="../slideLayouts/slideLayout232.xml"/><Relationship Id="rId17" Type="http://schemas.openxmlformats.org/officeDocument/2006/relationships/oleObject" Target="../embeddings/oleObject42.bin"/><Relationship Id="rId2" Type="http://schemas.openxmlformats.org/officeDocument/2006/relationships/slideLayout" Target="../slideLayouts/slideLayout222.xml"/><Relationship Id="rId16" Type="http://schemas.openxmlformats.org/officeDocument/2006/relationships/vmlDrawing" Target="../drawings/vmlDrawing42.vml"/><Relationship Id="rId1" Type="http://schemas.openxmlformats.org/officeDocument/2006/relationships/slideLayout" Target="../slideLayouts/slideLayout221.xml"/><Relationship Id="rId6" Type="http://schemas.openxmlformats.org/officeDocument/2006/relationships/slideLayout" Target="../slideLayouts/slideLayout226.xml"/><Relationship Id="rId11" Type="http://schemas.openxmlformats.org/officeDocument/2006/relationships/slideLayout" Target="../slideLayouts/slideLayout231.xml"/><Relationship Id="rId5" Type="http://schemas.openxmlformats.org/officeDocument/2006/relationships/slideLayout" Target="../slideLayouts/slideLayout225.xml"/><Relationship Id="rId15" Type="http://schemas.openxmlformats.org/officeDocument/2006/relationships/theme" Target="../theme/theme19.xml"/><Relationship Id="rId10" Type="http://schemas.openxmlformats.org/officeDocument/2006/relationships/slideLayout" Target="../slideLayouts/slideLayout230.xml"/><Relationship Id="rId19" Type="http://schemas.openxmlformats.org/officeDocument/2006/relationships/image" Target="../media/image3.jpeg"/><Relationship Id="rId4" Type="http://schemas.openxmlformats.org/officeDocument/2006/relationships/slideLayout" Target="../slideLayouts/slideLayout224.xml"/><Relationship Id="rId9" Type="http://schemas.openxmlformats.org/officeDocument/2006/relationships/slideLayout" Target="../slideLayouts/slideLayout229.xml"/><Relationship Id="rId14" Type="http://schemas.openxmlformats.org/officeDocument/2006/relationships/slideLayout" Target="../slideLayouts/slideLayout23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image" Target="../media/image11.jpeg"/><Relationship Id="rId2" Type="http://schemas.openxmlformats.org/officeDocument/2006/relationships/slideLayout" Target="../slideLayouts/slideLayout16.xml"/><Relationship Id="rId16" Type="http://schemas.openxmlformats.org/officeDocument/2006/relationships/image" Target="../media/image3.jpe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2.jpe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2.xml"/></Relationships>
</file>

<file path=ppt/slideMasters/_rels/slideMaster20.xml.rels><?xml version="1.0" encoding="UTF-8" standalone="yes"?>
<Relationships xmlns="http://schemas.openxmlformats.org/package/2006/relationships"><Relationship Id="rId8" Type="http://schemas.openxmlformats.org/officeDocument/2006/relationships/vmlDrawing" Target="../drawings/vmlDrawing47.vml"/><Relationship Id="rId13" Type="http://schemas.openxmlformats.org/officeDocument/2006/relationships/tags" Target="../tags/tag139.xml"/><Relationship Id="rId18" Type="http://schemas.openxmlformats.org/officeDocument/2006/relationships/tags" Target="../tags/tag144.xml"/><Relationship Id="rId26" Type="http://schemas.openxmlformats.org/officeDocument/2006/relationships/tags" Target="../tags/tag152.xml"/><Relationship Id="rId3" Type="http://schemas.openxmlformats.org/officeDocument/2006/relationships/slideLayout" Target="../slideLayouts/slideLayout237.xml"/><Relationship Id="rId21" Type="http://schemas.openxmlformats.org/officeDocument/2006/relationships/tags" Target="../tags/tag147.xml"/><Relationship Id="rId7" Type="http://schemas.openxmlformats.org/officeDocument/2006/relationships/theme" Target="../theme/theme20.xml"/><Relationship Id="rId12" Type="http://schemas.openxmlformats.org/officeDocument/2006/relationships/tags" Target="../tags/tag138.xml"/><Relationship Id="rId17" Type="http://schemas.openxmlformats.org/officeDocument/2006/relationships/tags" Target="../tags/tag143.xml"/><Relationship Id="rId25" Type="http://schemas.openxmlformats.org/officeDocument/2006/relationships/tags" Target="../tags/tag151.xml"/><Relationship Id="rId2" Type="http://schemas.openxmlformats.org/officeDocument/2006/relationships/slideLayout" Target="../slideLayouts/slideLayout236.xml"/><Relationship Id="rId16" Type="http://schemas.openxmlformats.org/officeDocument/2006/relationships/tags" Target="../tags/tag142.xml"/><Relationship Id="rId20" Type="http://schemas.openxmlformats.org/officeDocument/2006/relationships/tags" Target="../tags/tag146.xml"/><Relationship Id="rId29" Type="http://schemas.openxmlformats.org/officeDocument/2006/relationships/image" Target="../media/image39.png"/><Relationship Id="rId1" Type="http://schemas.openxmlformats.org/officeDocument/2006/relationships/slideLayout" Target="../slideLayouts/slideLayout235.xml"/><Relationship Id="rId6" Type="http://schemas.openxmlformats.org/officeDocument/2006/relationships/slideLayout" Target="../slideLayouts/slideLayout240.xml"/><Relationship Id="rId11" Type="http://schemas.openxmlformats.org/officeDocument/2006/relationships/tags" Target="../tags/tag137.xml"/><Relationship Id="rId24" Type="http://schemas.openxmlformats.org/officeDocument/2006/relationships/tags" Target="../tags/tag150.xml"/><Relationship Id="rId5" Type="http://schemas.openxmlformats.org/officeDocument/2006/relationships/slideLayout" Target="../slideLayouts/slideLayout239.xml"/><Relationship Id="rId15" Type="http://schemas.openxmlformats.org/officeDocument/2006/relationships/tags" Target="../tags/tag141.xml"/><Relationship Id="rId23" Type="http://schemas.openxmlformats.org/officeDocument/2006/relationships/tags" Target="../tags/tag149.xml"/><Relationship Id="rId28" Type="http://schemas.openxmlformats.org/officeDocument/2006/relationships/image" Target="../media/image35.jpeg"/><Relationship Id="rId10" Type="http://schemas.openxmlformats.org/officeDocument/2006/relationships/tags" Target="../tags/tag136.xml"/><Relationship Id="rId19" Type="http://schemas.openxmlformats.org/officeDocument/2006/relationships/tags" Target="../tags/tag145.xml"/><Relationship Id="rId4" Type="http://schemas.openxmlformats.org/officeDocument/2006/relationships/slideLayout" Target="../slideLayouts/slideLayout238.xml"/><Relationship Id="rId9" Type="http://schemas.openxmlformats.org/officeDocument/2006/relationships/tags" Target="../tags/tag135.xml"/><Relationship Id="rId14" Type="http://schemas.openxmlformats.org/officeDocument/2006/relationships/tags" Target="../tags/tag140.xml"/><Relationship Id="rId22" Type="http://schemas.openxmlformats.org/officeDocument/2006/relationships/tags" Target="../tags/tag148.xml"/><Relationship Id="rId27" Type="http://schemas.openxmlformats.org/officeDocument/2006/relationships/oleObject" Target="../embeddings/oleObject47.bin"/></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6" Type="http://schemas.openxmlformats.org/officeDocument/2006/relationships/image" Target="../media/image3.jpeg"/><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image" Target="../media/image2.jpeg"/><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theme" Target="../theme/theme4.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5" Type="http://schemas.openxmlformats.org/officeDocument/2006/relationships/image" Target="../media/image3.jpeg"/><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image" Target="../media/image12.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slideLayout" Target="../slideLayouts/slideLayout65.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17" Type="http://schemas.openxmlformats.org/officeDocument/2006/relationships/image" Target="../media/image11.jpeg"/><Relationship Id="rId2" Type="http://schemas.openxmlformats.org/officeDocument/2006/relationships/slideLayout" Target="../slideLayouts/slideLayout54.xml"/><Relationship Id="rId16" Type="http://schemas.openxmlformats.org/officeDocument/2006/relationships/image" Target="../media/image3.jpeg"/><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5" Type="http://schemas.openxmlformats.org/officeDocument/2006/relationships/image" Target="../media/image2.jpeg"/><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3.xml"/><Relationship Id="rId13" Type="http://schemas.openxmlformats.org/officeDocument/2006/relationships/slideLayout" Target="../slideLayouts/slideLayout78.xml"/><Relationship Id="rId3" Type="http://schemas.openxmlformats.org/officeDocument/2006/relationships/slideLayout" Target="../slideLayouts/slideLayout68.xml"/><Relationship Id="rId7" Type="http://schemas.openxmlformats.org/officeDocument/2006/relationships/slideLayout" Target="../slideLayouts/slideLayout72.xml"/><Relationship Id="rId12" Type="http://schemas.openxmlformats.org/officeDocument/2006/relationships/slideLayout" Target="../slideLayouts/slideLayout77.xml"/><Relationship Id="rId2" Type="http://schemas.openxmlformats.org/officeDocument/2006/relationships/slideLayout" Target="../slideLayouts/slideLayout67.xml"/><Relationship Id="rId16" Type="http://schemas.openxmlformats.org/officeDocument/2006/relationships/image" Target="../media/image3.jpeg"/><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5" Type="http://schemas.openxmlformats.org/officeDocument/2006/relationships/slideLayout" Target="../slideLayouts/slideLayout70.xml"/><Relationship Id="rId15" Type="http://schemas.openxmlformats.org/officeDocument/2006/relationships/image" Target="../media/image2.jpeg"/><Relationship Id="rId10" Type="http://schemas.openxmlformats.org/officeDocument/2006/relationships/slideLayout" Target="../slideLayouts/slideLayout75.xml"/><Relationship Id="rId4" Type="http://schemas.openxmlformats.org/officeDocument/2006/relationships/slideLayout" Target="../slideLayouts/slideLayout69.xml"/><Relationship Id="rId9" Type="http://schemas.openxmlformats.org/officeDocument/2006/relationships/slideLayout" Target="../slideLayouts/slideLayout74.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theme" Target="../theme/theme7.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slideLayout" Target="../slideLayouts/slideLayout90.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5" Type="http://schemas.openxmlformats.org/officeDocument/2006/relationships/image" Target="../media/image3.jpeg"/><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 Id="rId14" Type="http://schemas.openxmlformats.org/officeDocument/2006/relationships/image" Target="../media/image2.jpe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8.xml"/><Relationship Id="rId13" Type="http://schemas.openxmlformats.org/officeDocument/2006/relationships/slideLayout" Target="../slideLayouts/slideLayout103.xml"/><Relationship Id="rId18" Type="http://schemas.openxmlformats.org/officeDocument/2006/relationships/image" Target="../media/image3.jpeg"/><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slideLayout" Target="../slideLayouts/slideLayout102.xml"/><Relationship Id="rId17" Type="http://schemas.openxmlformats.org/officeDocument/2006/relationships/image" Target="../media/image2.jpeg"/><Relationship Id="rId2" Type="http://schemas.openxmlformats.org/officeDocument/2006/relationships/slideLayout" Target="../slideLayouts/slideLayout92.xml"/><Relationship Id="rId16" Type="http://schemas.openxmlformats.org/officeDocument/2006/relationships/oleObject" Target="../embeddings/oleObject6.bin"/><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5" Type="http://schemas.openxmlformats.org/officeDocument/2006/relationships/vmlDrawing" Target="../drawings/vmlDrawing6.vml"/><Relationship Id="rId10" Type="http://schemas.openxmlformats.org/officeDocument/2006/relationships/slideLayout" Target="../slideLayouts/slideLayout100.xml"/><Relationship Id="rId4" Type="http://schemas.openxmlformats.org/officeDocument/2006/relationships/slideLayout" Target="../slideLayouts/slideLayout94.xml"/><Relationship Id="rId9" Type="http://schemas.openxmlformats.org/officeDocument/2006/relationships/slideLayout" Target="../slideLayouts/slideLayout99.xml"/><Relationship Id="rId1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11.xml"/><Relationship Id="rId13" Type="http://schemas.openxmlformats.org/officeDocument/2006/relationships/theme" Target="../theme/theme9.xml"/><Relationship Id="rId3" Type="http://schemas.openxmlformats.org/officeDocument/2006/relationships/slideLayout" Target="../slideLayouts/slideLayout106.xml"/><Relationship Id="rId7" Type="http://schemas.openxmlformats.org/officeDocument/2006/relationships/slideLayout" Target="../slideLayouts/slideLayout110.xml"/><Relationship Id="rId12" Type="http://schemas.openxmlformats.org/officeDocument/2006/relationships/slideLayout" Target="../slideLayouts/slideLayout115.xml"/><Relationship Id="rId17" Type="http://schemas.openxmlformats.org/officeDocument/2006/relationships/image" Target="../media/image3.jpeg"/><Relationship Id="rId2" Type="http://schemas.openxmlformats.org/officeDocument/2006/relationships/slideLayout" Target="../slideLayouts/slideLayout105.xml"/><Relationship Id="rId16" Type="http://schemas.openxmlformats.org/officeDocument/2006/relationships/image" Target="../media/image12.jpeg"/><Relationship Id="rId1" Type="http://schemas.openxmlformats.org/officeDocument/2006/relationships/slideLayout" Target="../slideLayouts/slideLayout104.xml"/><Relationship Id="rId6" Type="http://schemas.openxmlformats.org/officeDocument/2006/relationships/slideLayout" Target="../slideLayouts/slideLayout109.xml"/><Relationship Id="rId11" Type="http://schemas.openxmlformats.org/officeDocument/2006/relationships/slideLayout" Target="../slideLayouts/slideLayout114.xml"/><Relationship Id="rId5" Type="http://schemas.openxmlformats.org/officeDocument/2006/relationships/slideLayout" Target="../slideLayouts/slideLayout108.xml"/><Relationship Id="rId15" Type="http://schemas.openxmlformats.org/officeDocument/2006/relationships/oleObject" Target="../embeddings/oleObject10.bin"/><Relationship Id="rId10" Type="http://schemas.openxmlformats.org/officeDocument/2006/relationships/slideLayout" Target="../slideLayouts/slideLayout113.xml"/><Relationship Id="rId4" Type="http://schemas.openxmlformats.org/officeDocument/2006/relationships/slideLayout" Target="../slideLayouts/slideLayout107.xml"/><Relationship Id="rId9" Type="http://schemas.openxmlformats.org/officeDocument/2006/relationships/slideLayout" Target="../slideLayouts/slideLayout112.xml"/><Relationship Id="rId14" Type="http://schemas.openxmlformats.org/officeDocument/2006/relationships/vmlDrawing" Target="../drawings/vmlDrawing10.v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extLst>
              <p:ext uri="{D42A27DB-BD31-4B8C-83A1-F6EECF244321}">
                <p14:modId xmlns:p14="http://schemas.microsoft.com/office/powerpoint/2010/main" xmlns="" val="2082682663"/>
              </p:ext>
            </p:extLst>
          </p:nvPr>
        </p:nvGraphicFramePr>
        <p:xfrm>
          <a:off x="1588" y="1588"/>
          <a:ext cx="1587" cy="1587"/>
        </p:xfrm>
        <a:graphic>
          <a:graphicData uri="http://schemas.openxmlformats.org/presentationml/2006/ole">
            <p:oleObj spid="_x0000_s18672" name="think-cell Slide" r:id="rId17" imgW="360" imgH="360" progId="">
              <p:embed/>
            </p:oleObj>
          </a:graphicData>
        </a:graphic>
      </p:graphicFrame>
      <p:pic>
        <p:nvPicPr>
          <p:cNvPr id="1026" name="Picture 43" descr="logo small"/>
          <p:cNvPicPr>
            <a:picLocks noChangeAspect="1" noChangeArrowheads="1"/>
          </p:cNvPicPr>
          <p:nvPr userDrawn="1"/>
        </p:nvPicPr>
        <p:blipFill>
          <a:blip r:embed="rId18" cstate="print">
            <a:extLst>
              <a:ext uri="{28A0092B-C50C-407E-A947-70E740481C1C}">
                <a14:useLocalDpi xmlns:a14="http://schemas.microsoft.com/office/drawing/2010/main" xmlns="" val="0"/>
              </a:ext>
            </a:extLst>
          </a:blip>
          <a:srcRect/>
          <a:stretch>
            <a:fillRect/>
          </a:stretch>
        </p:blipFill>
        <p:spPr bwMode="auto">
          <a:xfrm>
            <a:off x="7662863" y="341313"/>
            <a:ext cx="1173162" cy="295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7" name="Picture 17" descr="topsolid"/>
          <p:cNvPicPr>
            <a:picLocks noChangeAspect="1" noChangeArrowheads="1"/>
          </p:cNvPicPr>
          <p:nvPr userDrawn="1"/>
        </p:nvPicPr>
        <p:blipFill>
          <a:blip r:embed="rId19" cstate="print">
            <a:extLst>
              <a:ext uri="{28A0092B-C50C-407E-A947-70E740481C1C}">
                <a14:useLocalDpi xmlns:a14="http://schemas.microsoft.com/office/drawing/2010/main" xmlns="" val="0"/>
              </a:ext>
            </a:extLst>
          </a:blip>
          <a:srcRect/>
          <a:stretch>
            <a:fillRect/>
          </a:stretch>
        </p:blipFill>
        <p:spPr bwMode="auto">
          <a:xfrm>
            <a:off x="0" y="0"/>
            <a:ext cx="7591425" cy="969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8" name="Rectangle 2"/>
          <p:cNvSpPr>
            <a:spLocks noGrp="1" noChangeArrowheads="1"/>
          </p:cNvSpPr>
          <p:nvPr>
            <p:ph type="title"/>
          </p:nvPr>
        </p:nvSpPr>
        <p:spPr bwMode="auto">
          <a:xfrm>
            <a:off x="436563" y="166688"/>
            <a:ext cx="6519862" cy="666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ZA" altLang="en-US" smtClean="0"/>
              <a:t>Click to edit Master title style</a:t>
            </a:r>
          </a:p>
        </p:txBody>
      </p:sp>
      <p:sp>
        <p:nvSpPr>
          <p:cNvPr id="1029" name="Rectangle 3"/>
          <p:cNvSpPr>
            <a:spLocks noGrp="1" noChangeArrowheads="1"/>
          </p:cNvSpPr>
          <p:nvPr>
            <p:ph type="body" idx="1"/>
          </p:nvPr>
        </p:nvSpPr>
        <p:spPr bwMode="auto">
          <a:xfrm>
            <a:off x="436563" y="1436688"/>
            <a:ext cx="8378825" cy="5045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ZA" altLang="en-US" smtClean="0"/>
              <a:t>Click to edit Master text styles</a:t>
            </a:r>
          </a:p>
          <a:p>
            <a:pPr lvl="1"/>
            <a:r>
              <a:rPr lang="en-ZA" altLang="en-US" smtClean="0"/>
              <a:t>Second level</a:t>
            </a:r>
          </a:p>
          <a:p>
            <a:pPr lvl="2"/>
            <a:r>
              <a:rPr lang="en-ZA" altLang="en-US" smtClean="0"/>
              <a:t>Third level</a:t>
            </a:r>
          </a:p>
          <a:p>
            <a:pPr lvl="3"/>
            <a:r>
              <a:rPr lang="en-ZA" altLang="en-US" smtClean="0"/>
              <a:t>Fourth level</a:t>
            </a:r>
          </a:p>
          <a:p>
            <a:pPr lvl="4"/>
            <a:r>
              <a:rPr lang="en-ZA" altLang="en-US" smtClean="0"/>
              <a:t>Fifth level</a:t>
            </a:r>
          </a:p>
        </p:txBody>
      </p:sp>
      <p:sp>
        <p:nvSpPr>
          <p:cNvPr id="1061" name="Rectangle 37"/>
          <p:cNvSpPr>
            <a:spLocks noGrp="1" noChangeArrowheads="1"/>
          </p:cNvSpPr>
          <p:nvPr>
            <p:ph type="dt" sz="half" idx="2"/>
          </p:nvPr>
        </p:nvSpPr>
        <p:spPr bwMode="auto">
          <a:xfrm>
            <a:off x="457200" y="6453188"/>
            <a:ext cx="1738313" cy="268287"/>
          </a:xfrm>
          <a:prstGeom prst="rect">
            <a:avLst/>
          </a:prstGeom>
          <a:noFill/>
          <a:ln w="9525" algn="ctr">
            <a:noFill/>
            <a:miter lim="800000"/>
            <a:headEnd/>
            <a:tailEnd/>
          </a:ln>
          <a:effectLst/>
        </p:spPr>
        <p:txBody>
          <a:bodyPr vert="horz" wrap="square" lIns="91440" tIns="45720" rIns="91440" bIns="45720" numCol="1" anchor="b" anchorCtr="0" compatLnSpc="1">
            <a:prstTxWarp prst="textNoShape">
              <a:avLst/>
            </a:prstTxWarp>
          </a:bodyPr>
          <a:lstStyle>
            <a:lvl1pPr>
              <a:defRPr sz="1000">
                <a:solidFill>
                  <a:srgbClr val="83725B"/>
                </a:solidFill>
              </a:defRPr>
            </a:lvl1pPr>
          </a:lstStyle>
          <a:p>
            <a:pPr>
              <a:defRPr/>
            </a:pPr>
            <a:fld id="{FA55BA16-7917-424C-99B4-ADBC06D77318}" type="datetime1">
              <a:rPr lang="en-ZA" smtClean="0"/>
              <a:pPr>
                <a:defRPr/>
              </a:pPr>
              <a:t>2018/03/08</a:t>
            </a:fld>
            <a:endParaRPr lang="en-ZA" dirty="0"/>
          </a:p>
        </p:txBody>
      </p:sp>
      <p:sp>
        <p:nvSpPr>
          <p:cNvPr id="1063" name="Rectangle 39"/>
          <p:cNvSpPr>
            <a:spLocks noGrp="1" noChangeArrowheads="1"/>
          </p:cNvSpPr>
          <p:nvPr>
            <p:ph type="sldNum" sz="quarter" idx="4"/>
          </p:nvPr>
        </p:nvSpPr>
        <p:spPr bwMode="auto">
          <a:xfrm>
            <a:off x="3795713" y="6453188"/>
            <a:ext cx="992187" cy="268287"/>
          </a:xfrm>
          <a:prstGeom prst="rect">
            <a:avLst/>
          </a:prstGeom>
          <a:noFill/>
          <a:ln w="9525" algn="ctr">
            <a:noFill/>
            <a:miter lim="800000"/>
            <a:headEnd/>
            <a:tailEnd/>
          </a:ln>
          <a:effectLst/>
        </p:spPr>
        <p:txBody>
          <a:bodyPr vert="horz" wrap="square" lIns="91440" tIns="45720" rIns="91440" bIns="45720" numCol="1" anchor="b" anchorCtr="0" compatLnSpc="1">
            <a:prstTxWarp prst="textNoShape">
              <a:avLst/>
            </a:prstTxWarp>
          </a:bodyPr>
          <a:lstStyle>
            <a:lvl1pPr algn="ctr">
              <a:defRPr sz="1000">
                <a:solidFill>
                  <a:srgbClr val="83725B"/>
                </a:solidFill>
              </a:defRPr>
            </a:lvl1pPr>
          </a:lstStyle>
          <a:p>
            <a:pPr>
              <a:defRPr/>
            </a:pPr>
            <a:fld id="{E5A7BFF2-E086-42B2-8D77-DE6A645D5397}" type="slidenum">
              <a:rPr lang="en-ZA"/>
              <a:pPr>
                <a:defRPr/>
              </a:pPr>
              <a:t>‹#›</a:t>
            </a:fld>
            <a:endParaRPr lang="en-ZA" dirty="0"/>
          </a:p>
        </p:txBody>
      </p:sp>
    </p:spTree>
  </p:cSld>
  <p:clrMap bg1="lt1" tx1="dk1" bg2="lt2" tx2="dk2" accent1="accent1" accent2="accent2" accent3="accent3" accent4="accent4" accent5="accent5" accent6="accent6" hlink="hlink" folHlink="folHlink"/>
  <p:sldLayoutIdLst>
    <p:sldLayoutId id="2147485304" r:id="rId1"/>
    <p:sldLayoutId id="2147485305" r:id="rId2"/>
    <p:sldLayoutId id="2147485306" r:id="rId3"/>
    <p:sldLayoutId id="2147485307" r:id="rId4"/>
    <p:sldLayoutId id="2147485308" r:id="rId5"/>
    <p:sldLayoutId id="2147485309" r:id="rId6"/>
    <p:sldLayoutId id="2147485310" r:id="rId7"/>
    <p:sldLayoutId id="2147485311" r:id="rId8"/>
    <p:sldLayoutId id="2147485312" r:id="rId9"/>
    <p:sldLayoutId id="2147485313" r:id="rId10"/>
    <p:sldLayoutId id="2147485314" r:id="rId11"/>
    <p:sldLayoutId id="2147485315" r:id="rId12"/>
    <p:sldLayoutId id="2147485316" r:id="rId13"/>
    <p:sldLayoutId id="2147485434" r:id="rId14"/>
  </p:sldLayoutIdLst>
  <p:transition spd="slow">
    <p:fade/>
  </p:transition>
  <p:timing>
    <p:tnLst>
      <p:par>
        <p:cTn id="1" dur="indefinite" restart="never" nodeType="tmRoot"/>
      </p:par>
    </p:tnLst>
  </p:timing>
  <p:hf hdr="0" ftr="0" dt="0"/>
  <p:txStyles>
    <p:titleStyle>
      <a:lvl1pPr algn="l" rtl="0" eaLnBrk="0" fontAlgn="base" hangingPunct="0">
        <a:lnSpc>
          <a:spcPct val="85000"/>
        </a:lnSpc>
        <a:spcBef>
          <a:spcPct val="0"/>
        </a:spcBef>
        <a:spcAft>
          <a:spcPct val="0"/>
        </a:spcAft>
        <a:defRPr sz="2400">
          <a:solidFill>
            <a:schemeClr val="bg1"/>
          </a:solidFill>
          <a:latin typeface="+mj-lt"/>
          <a:ea typeface="+mj-ea"/>
          <a:cs typeface="+mj-cs"/>
        </a:defRPr>
      </a:lvl1pPr>
      <a:lvl2pPr algn="l" rtl="0" eaLnBrk="0" fontAlgn="base" hangingPunct="0">
        <a:lnSpc>
          <a:spcPct val="85000"/>
        </a:lnSpc>
        <a:spcBef>
          <a:spcPct val="0"/>
        </a:spcBef>
        <a:spcAft>
          <a:spcPct val="0"/>
        </a:spcAft>
        <a:defRPr sz="2400">
          <a:solidFill>
            <a:schemeClr val="bg1"/>
          </a:solidFill>
          <a:latin typeface="Arial" charset="0"/>
          <a:cs typeface="Arial" charset="0"/>
        </a:defRPr>
      </a:lvl2pPr>
      <a:lvl3pPr algn="l" rtl="0" eaLnBrk="0" fontAlgn="base" hangingPunct="0">
        <a:lnSpc>
          <a:spcPct val="85000"/>
        </a:lnSpc>
        <a:spcBef>
          <a:spcPct val="0"/>
        </a:spcBef>
        <a:spcAft>
          <a:spcPct val="0"/>
        </a:spcAft>
        <a:defRPr sz="2400">
          <a:solidFill>
            <a:schemeClr val="bg1"/>
          </a:solidFill>
          <a:latin typeface="Arial" charset="0"/>
          <a:cs typeface="Arial" charset="0"/>
        </a:defRPr>
      </a:lvl3pPr>
      <a:lvl4pPr algn="l" rtl="0" eaLnBrk="0" fontAlgn="base" hangingPunct="0">
        <a:lnSpc>
          <a:spcPct val="85000"/>
        </a:lnSpc>
        <a:spcBef>
          <a:spcPct val="0"/>
        </a:spcBef>
        <a:spcAft>
          <a:spcPct val="0"/>
        </a:spcAft>
        <a:defRPr sz="2400">
          <a:solidFill>
            <a:schemeClr val="bg1"/>
          </a:solidFill>
          <a:latin typeface="Arial" charset="0"/>
          <a:cs typeface="Arial" charset="0"/>
        </a:defRPr>
      </a:lvl4pPr>
      <a:lvl5pPr algn="l" rtl="0" eaLnBrk="0" fontAlgn="base" hangingPunct="0">
        <a:lnSpc>
          <a:spcPct val="85000"/>
        </a:lnSpc>
        <a:spcBef>
          <a:spcPct val="0"/>
        </a:spcBef>
        <a:spcAft>
          <a:spcPct val="0"/>
        </a:spcAft>
        <a:defRPr sz="2400">
          <a:solidFill>
            <a:schemeClr val="bg1"/>
          </a:solidFill>
          <a:latin typeface="Arial" charset="0"/>
          <a:cs typeface="Arial" charset="0"/>
        </a:defRPr>
      </a:lvl5pPr>
      <a:lvl6pPr marL="457200" algn="l" rtl="0" fontAlgn="base">
        <a:lnSpc>
          <a:spcPct val="85000"/>
        </a:lnSpc>
        <a:spcBef>
          <a:spcPct val="0"/>
        </a:spcBef>
        <a:spcAft>
          <a:spcPct val="0"/>
        </a:spcAft>
        <a:defRPr sz="2400">
          <a:solidFill>
            <a:schemeClr val="bg1"/>
          </a:solidFill>
          <a:latin typeface="Arial" charset="0"/>
          <a:cs typeface="Arial" charset="0"/>
        </a:defRPr>
      </a:lvl6pPr>
      <a:lvl7pPr marL="914400" algn="l" rtl="0" fontAlgn="base">
        <a:lnSpc>
          <a:spcPct val="85000"/>
        </a:lnSpc>
        <a:spcBef>
          <a:spcPct val="0"/>
        </a:spcBef>
        <a:spcAft>
          <a:spcPct val="0"/>
        </a:spcAft>
        <a:defRPr sz="2400">
          <a:solidFill>
            <a:schemeClr val="bg1"/>
          </a:solidFill>
          <a:latin typeface="Arial" charset="0"/>
          <a:cs typeface="Arial" charset="0"/>
        </a:defRPr>
      </a:lvl7pPr>
      <a:lvl8pPr marL="1371600" algn="l" rtl="0" fontAlgn="base">
        <a:lnSpc>
          <a:spcPct val="85000"/>
        </a:lnSpc>
        <a:spcBef>
          <a:spcPct val="0"/>
        </a:spcBef>
        <a:spcAft>
          <a:spcPct val="0"/>
        </a:spcAft>
        <a:defRPr sz="2400">
          <a:solidFill>
            <a:schemeClr val="bg1"/>
          </a:solidFill>
          <a:latin typeface="Arial" charset="0"/>
          <a:cs typeface="Arial" charset="0"/>
        </a:defRPr>
      </a:lvl8pPr>
      <a:lvl9pPr marL="1828800" algn="l" rtl="0" fontAlgn="base">
        <a:lnSpc>
          <a:spcPct val="85000"/>
        </a:lnSpc>
        <a:spcBef>
          <a:spcPct val="0"/>
        </a:spcBef>
        <a:spcAft>
          <a:spcPct val="0"/>
        </a:spcAft>
        <a:defRPr sz="2400">
          <a:solidFill>
            <a:schemeClr val="bg1"/>
          </a:solidFill>
          <a:latin typeface="Arial" charset="0"/>
          <a:cs typeface="Arial" charset="0"/>
        </a:defRPr>
      </a:lvl9pPr>
    </p:titleStyle>
    <p:bodyStyle>
      <a:lvl1pPr marL="266700" indent="-266700" algn="l" rtl="0" eaLnBrk="0" fontAlgn="base" hangingPunct="0">
        <a:lnSpc>
          <a:spcPct val="90000"/>
        </a:lnSpc>
        <a:spcBef>
          <a:spcPct val="100000"/>
        </a:spcBef>
        <a:spcAft>
          <a:spcPct val="0"/>
        </a:spcAft>
        <a:buClr>
          <a:srgbClr val="8C7F6D"/>
        </a:buClr>
        <a:buChar char="•"/>
        <a:defRPr sz="2000">
          <a:solidFill>
            <a:srgbClr val="003896"/>
          </a:solidFill>
          <a:latin typeface="+mn-lt"/>
          <a:ea typeface="+mn-ea"/>
          <a:cs typeface="+mn-cs"/>
        </a:defRPr>
      </a:lvl1pPr>
      <a:lvl2pPr marL="717550" indent="-271463" algn="l" rtl="0" eaLnBrk="0" fontAlgn="base" hangingPunct="0">
        <a:lnSpc>
          <a:spcPct val="90000"/>
        </a:lnSpc>
        <a:spcBef>
          <a:spcPct val="100000"/>
        </a:spcBef>
        <a:spcAft>
          <a:spcPct val="0"/>
        </a:spcAft>
        <a:buClr>
          <a:srgbClr val="8C7F6D"/>
        </a:buClr>
        <a:buChar char="•"/>
        <a:defRPr sz="2800">
          <a:solidFill>
            <a:srgbClr val="003896"/>
          </a:solidFill>
          <a:latin typeface="+mn-lt"/>
          <a:cs typeface="+mn-cs"/>
        </a:defRPr>
      </a:lvl2pPr>
      <a:lvl3pPr marL="1076325" indent="-179388" algn="l" rtl="0" eaLnBrk="0" fontAlgn="base" hangingPunct="0">
        <a:lnSpc>
          <a:spcPct val="90000"/>
        </a:lnSpc>
        <a:spcBef>
          <a:spcPct val="100000"/>
        </a:spcBef>
        <a:spcAft>
          <a:spcPct val="0"/>
        </a:spcAft>
        <a:buClr>
          <a:srgbClr val="8C7F6D"/>
        </a:buClr>
        <a:buChar char="•"/>
        <a:defRPr sz="1600">
          <a:solidFill>
            <a:srgbClr val="003896"/>
          </a:solidFill>
          <a:latin typeface="+mn-lt"/>
          <a:cs typeface="+mn-cs"/>
        </a:defRPr>
      </a:lvl3pPr>
      <a:lvl4pPr marL="1435100"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4pPr>
      <a:lvl5pPr marL="1793875"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5pPr>
      <a:lvl6pPr marL="22510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6pPr>
      <a:lvl7pPr marL="27082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7pPr>
      <a:lvl8pPr marL="31654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8pPr>
      <a:lvl9pPr marL="36226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extLst>
              <p:ext uri="{D42A27DB-BD31-4B8C-83A1-F6EECF244321}">
                <p14:modId xmlns:p14="http://schemas.microsoft.com/office/powerpoint/2010/main" xmlns="" val="3351123413"/>
              </p:ext>
            </p:extLst>
          </p:nvPr>
        </p:nvGraphicFramePr>
        <p:xfrm>
          <a:off x="1588" y="1588"/>
          <a:ext cx="1587" cy="1587"/>
        </p:xfrm>
        <a:graphic>
          <a:graphicData uri="http://schemas.openxmlformats.org/presentationml/2006/ole">
            <p:oleObj spid="_x0000_s9696" name="think-cell Slide" r:id="rId15" imgW="360" imgH="360" progId="">
              <p:embed/>
            </p:oleObj>
          </a:graphicData>
        </a:graphic>
      </p:graphicFrame>
      <p:pic>
        <p:nvPicPr>
          <p:cNvPr id="5122" name="Picture 43" descr="logo small"/>
          <p:cNvPicPr>
            <a:picLocks noChangeAspect="1" noChangeArrowheads="1"/>
          </p:cNvPicPr>
          <p:nvPr/>
        </p:nvPicPr>
        <p:blipFill>
          <a:blip r:embed="rId16" cstate="print">
            <a:extLst>
              <a:ext uri="{28A0092B-C50C-407E-A947-70E740481C1C}">
                <a14:useLocalDpi xmlns:a14="http://schemas.microsoft.com/office/drawing/2010/main" xmlns="" val="0"/>
              </a:ext>
            </a:extLst>
          </a:blip>
          <a:srcRect/>
          <a:stretch>
            <a:fillRect/>
          </a:stretch>
        </p:blipFill>
        <p:spPr bwMode="auto">
          <a:xfrm>
            <a:off x="7662863" y="341313"/>
            <a:ext cx="1173162" cy="295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123" name="Picture 17" descr="topsolid"/>
          <p:cNvPicPr>
            <a:picLocks noChangeAspect="1" noChangeArrowheads="1"/>
          </p:cNvPicPr>
          <p:nvPr/>
        </p:nvPicPr>
        <p:blipFill>
          <a:blip r:embed="rId17" cstate="print">
            <a:extLst>
              <a:ext uri="{28A0092B-C50C-407E-A947-70E740481C1C}">
                <a14:useLocalDpi xmlns:a14="http://schemas.microsoft.com/office/drawing/2010/main" xmlns="" val="0"/>
              </a:ext>
            </a:extLst>
          </a:blip>
          <a:srcRect/>
          <a:stretch>
            <a:fillRect/>
          </a:stretch>
        </p:blipFill>
        <p:spPr bwMode="auto">
          <a:xfrm>
            <a:off x="0" y="0"/>
            <a:ext cx="7591425" cy="969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124" name="Rectangle 2"/>
          <p:cNvSpPr>
            <a:spLocks noGrp="1" noChangeArrowheads="1"/>
          </p:cNvSpPr>
          <p:nvPr>
            <p:ph type="title"/>
          </p:nvPr>
        </p:nvSpPr>
        <p:spPr bwMode="auto">
          <a:xfrm>
            <a:off x="436563" y="166688"/>
            <a:ext cx="6519862" cy="666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ZA" altLang="en-US" smtClean="0"/>
          </a:p>
        </p:txBody>
      </p:sp>
      <p:sp>
        <p:nvSpPr>
          <p:cNvPr id="5125" name="Rectangle 3"/>
          <p:cNvSpPr>
            <a:spLocks noGrp="1" noChangeArrowheads="1"/>
          </p:cNvSpPr>
          <p:nvPr>
            <p:ph type="body" idx="1"/>
          </p:nvPr>
        </p:nvSpPr>
        <p:spPr bwMode="auto">
          <a:xfrm>
            <a:off x="436563" y="1436688"/>
            <a:ext cx="8378825" cy="50450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ZA" altLang="en-US" smtClean="0"/>
          </a:p>
        </p:txBody>
      </p:sp>
      <p:sp>
        <p:nvSpPr>
          <p:cNvPr id="1061" name="Rectangle 37"/>
          <p:cNvSpPr>
            <a:spLocks noGrp="1" noChangeArrowheads="1"/>
          </p:cNvSpPr>
          <p:nvPr>
            <p:ph type="dt" sz="half" idx="2"/>
          </p:nvPr>
        </p:nvSpPr>
        <p:spPr bwMode="auto">
          <a:xfrm>
            <a:off x="457200" y="6453188"/>
            <a:ext cx="1738313" cy="2682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000">
                <a:solidFill>
                  <a:srgbClr val="83725B"/>
                </a:solidFill>
              </a:defRPr>
            </a:lvl1pPr>
          </a:lstStyle>
          <a:p>
            <a:pPr>
              <a:defRPr/>
            </a:pPr>
            <a:fld id="{65260BFC-5C96-47F7-9B10-BE85CE3B643A}" type="datetime1">
              <a:rPr lang="en-ZA" smtClean="0"/>
              <a:pPr>
                <a:defRPr/>
              </a:pPr>
              <a:t>2018/03/08</a:t>
            </a:fld>
            <a:endParaRPr lang="en-ZA"/>
          </a:p>
        </p:txBody>
      </p:sp>
      <p:sp>
        <p:nvSpPr>
          <p:cNvPr id="1063" name="Rectangle 39"/>
          <p:cNvSpPr>
            <a:spLocks noGrp="1" noChangeArrowheads="1"/>
          </p:cNvSpPr>
          <p:nvPr>
            <p:ph type="sldNum" sz="quarter" idx="4"/>
          </p:nvPr>
        </p:nvSpPr>
        <p:spPr bwMode="auto">
          <a:xfrm>
            <a:off x="3924300" y="6453188"/>
            <a:ext cx="935038" cy="2682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000">
                <a:solidFill>
                  <a:srgbClr val="83725B"/>
                </a:solidFill>
              </a:defRPr>
            </a:lvl1pPr>
          </a:lstStyle>
          <a:p>
            <a:pPr>
              <a:defRPr/>
            </a:pPr>
            <a:fld id="{FABA4163-792D-4E63-B6E8-678E78CA3C77}" type="slidenum">
              <a:rPr lang="en-ZA"/>
              <a:pPr>
                <a:defRPr/>
              </a:pPr>
              <a:t>‹#›</a:t>
            </a:fld>
            <a:endParaRPr lang="en-ZA" dirty="0"/>
          </a:p>
        </p:txBody>
      </p:sp>
    </p:spTree>
    <p:extLst>
      <p:ext uri="{BB962C8B-B14F-4D97-AF65-F5344CB8AC3E}">
        <p14:creationId xmlns:p14="http://schemas.microsoft.com/office/powerpoint/2010/main" xmlns="" val="482962324"/>
      </p:ext>
    </p:extLst>
  </p:cSld>
  <p:clrMap bg1="lt1" tx1="dk1" bg2="lt2" tx2="dk2" accent1="accent1" accent2="accent2" accent3="accent3" accent4="accent4" accent5="accent5" accent6="accent6" hlink="hlink" folHlink="folHlink"/>
  <p:sldLayoutIdLst>
    <p:sldLayoutId id="2147485422" r:id="rId1"/>
    <p:sldLayoutId id="2147485423" r:id="rId2"/>
    <p:sldLayoutId id="2147485424" r:id="rId3"/>
    <p:sldLayoutId id="2147485425" r:id="rId4"/>
    <p:sldLayoutId id="2147485426" r:id="rId5"/>
    <p:sldLayoutId id="2147485427" r:id="rId6"/>
    <p:sldLayoutId id="2147485428" r:id="rId7"/>
    <p:sldLayoutId id="2147485429" r:id="rId8"/>
    <p:sldLayoutId id="2147485430" r:id="rId9"/>
    <p:sldLayoutId id="2147485431" r:id="rId10"/>
    <p:sldLayoutId id="2147485432" r:id="rId11"/>
    <p:sldLayoutId id="2147485433" r:id="rId12"/>
  </p:sldLayoutIdLst>
  <p:transition spd="slow">
    <p:fade/>
  </p:transition>
  <p:timing>
    <p:tnLst>
      <p:par>
        <p:cTn id="1" dur="indefinite" restart="never" nodeType="tmRoot"/>
      </p:par>
    </p:tnLst>
  </p:timing>
  <p:hf hdr="0" ftr="0" dt="0"/>
  <p:txStyles>
    <p:titleStyle>
      <a:lvl1pPr algn="l" rtl="0" eaLnBrk="1" fontAlgn="base" hangingPunct="1">
        <a:lnSpc>
          <a:spcPct val="85000"/>
        </a:lnSpc>
        <a:spcBef>
          <a:spcPct val="0"/>
        </a:spcBef>
        <a:spcAft>
          <a:spcPct val="0"/>
        </a:spcAft>
        <a:defRPr sz="2400">
          <a:solidFill>
            <a:schemeClr val="bg1"/>
          </a:solidFill>
          <a:latin typeface="+mj-lt"/>
          <a:ea typeface="+mj-ea"/>
          <a:cs typeface="+mj-cs"/>
        </a:defRPr>
      </a:lvl1pPr>
      <a:lvl2pPr algn="l" rtl="0" eaLnBrk="1" fontAlgn="base" hangingPunct="1">
        <a:lnSpc>
          <a:spcPct val="85000"/>
        </a:lnSpc>
        <a:spcBef>
          <a:spcPct val="0"/>
        </a:spcBef>
        <a:spcAft>
          <a:spcPct val="0"/>
        </a:spcAft>
        <a:defRPr sz="2400">
          <a:solidFill>
            <a:schemeClr val="bg1"/>
          </a:solidFill>
          <a:latin typeface="Arial" charset="0"/>
          <a:cs typeface="Arial" charset="0"/>
        </a:defRPr>
      </a:lvl2pPr>
      <a:lvl3pPr algn="l" rtl="0" eaLnBrk="1" fontAlgn="base" hangingPunct="1">
        <a:lnSpc>
          <a:spcPct val="85000"/>
        </a:lnSpc>
        <a:spcBef>
          <a:spcPct val="0"/>
        </a:spcBef>
        <a:spcAft>
          <a:spcPct val="0"/>
        </a:spcAft>
        <a:defRPr sz="2400">
          <a:solidFill>
            <a:schemeClr val="bg1"/>
          </a:solidFill>
          <a:latin typeface="Arial" charset="0"/>
          <a:cs typeface="Arial" charset="0"/>
        </a:defRPr>
      </a:lvl3pPr>
      <a:lvl4pPr algn="l" rtl="0" eaLnBrk="1" fontAlgn="base" hangingPunct="1">
        <a:lnSpc>
          <a:spcPct val="85000"/>
        </a:lnSpc>
        <a:spcBef>
          <a:spcPct val="0"/>
        </a:spcBef>
        <a:spcAft>
          <a:spcPct val="0"/>
        </a:spcAft>
        <a:defRPr sz="2400">
          <a:solidFill>
            <a:schemeClr val="bg1"/>
          </a:solidFill>
          <a:latin typeface="Arial" charset="0"/>
          <a:cs typeface="Arial" charset="0"/>
        </a:defRPr>
      </a:lvl4pPr>
      <a:lvl5pPr algn="l" rtl="0" eaLnBrk="1" fontAlgn="base" hangingPunct="1">
        <a:lnSpc>
          <a:spcPct val="85000"/>
        </a:lnSpc>
        <a:spcBef>
          <a:spcPct val="0"/>
        </a:spcBef>
        <a:spcAft>
          <a:spcPct val="0"/>
        </a:spcAft>
        <a:defRPr sz="2400">
          <a:solidFill>
            <a:schemeClr val="bg1"/>
          </a:solidFill>
          <a:latin typeface="Arial" charset="0"/>
          <a:cs typeface="Arial" charset="0"/>
        </a:defRPr>
      </a:lvl5pPr>
      <a:lvl6pPr marL="457200" algn="l" rtl="0" eaLnBrk="1" fontAlgn="base" hangingPunct="1">
        <a:lnSpc>
          <a:spcPct val="85000"/>
        </a:lnSpc>
        <a:spcBef>
          <a:spcPct val="0"/>
        </a:spcBef>
        <a:spcAft>
          <a:spcPct val="0"/>
        </a:spcAft>
        <a:defRPr sz="2400">
          <a:solidFill>
            <a:schemeClr val="bg1"/>
          </a:solidFill>
          <a:latin typeface="Arial" charset="0"/>
          <a:cs typeface="Arial" charset="0"/>
        </a:defRPr>
      </a:lvl6pPr>
      <a:lvl7pPr marL="914400" algn="l" rtl="0" eaLnBrk="1" fontAlgn="base" hangingPunct="1">
        <a:lnSpc>
          <a:spcPct val="85000"/>
        </a:lnSpc>
        <a:spcBef>
          <a:spcPct val="0"/>
        </a:spcBef>
        <a:spcAft>
          <a:spcPct val="0"/>
        </a:spcAft>
        <a:defRPr sz="2400">
          <a:solidFill>
            <a:schemeClr val="bg1"/>
          </a:solidFill>
          <a:latin typeface="Arial" charset="0"/>
          <a:cs typeface="Arial" charset="0"/>
        </a:defRPr>
      </a:lvl7pPr>
      <a:lvl8pPr marL="1371600" algn="l" rtl="0" eaLnBrk="1" fontAlgn="base" hangingPunct="1">
        <a:lnSpc>
          <a:spcPct val="85000"/>
        </a:lnSpc>
        <a:spcBef>
          <a:spcPct val="0"/>
        </a:spcBef>
        <a:spcAft>
          <a:spcPct val="0"/>
        </a:spcAft>
        <a:defRPr sz="2400">
          <a:solidFill>
            <a:schemeClr val="bg1"/>
          </a:solidFill>
          <a:latin typeface="Arial" charset="0"/>
          <a:cs typeface="Arial" charset="0"/>
        </a:defRPr>
      </a:lvl8pPr>
      <a:lvl9pPr marL="1828800" algn="l" rtl="0" eaLnBrk="1" fontAlgn="base" hangingPunct="1">
        <a:lnSpc>
          <a:spcPct val="85000"/>
        </a:lnSpc>
        <a:spcBef>
          <a:spcPct val="0"/>
        </a:spcBef>
        <a:spcAft>
          <a:spcPct val="0"/>
        </a:spcAft>
        <a:defRPr sz="2400">
          <a:solidFill>
            <a:schemeClr val="bg1"/>
          </a:solidFill>
          <a:latin typeface="Arial" charset="0"/>
          <a:cs typeface="Arial" charset="0"/>
        </a:defRPr>
      </a:lvl9pPr>
    </p:titleStyle>
    <p:bodyStyle>
      <a:lvl1pPr marL="266700" indent="-266700" algn="l" rtl="0" eaLnBrk="1" fontAlgn="base" hangingPunct="1">
        <a:lnSpc>
          <a:spcPct val="90000"/>
        </a:lnSpc>
        <a:spcBef>
          <a:spcPct val="100000"/>
        </a:spcBef>
        <a:spcAft>
          <a:spcPct val="0"/>
        </a:spcAft>
        <a:buClr>
          <a:srgbClr val="8C7F6D"/>
        </a:buClr>
        <a:buChar char="•"/>
        <a:defRPr sz="2000">
          <a:solidFill>
            <a:srgbClr val="003896"/>
          </a:solidFill>
          <a:latin typeface="+mn-lt"/>
          <a:ea typeface="+mn-ea"/>
          <a:cs typeface="+mn-cs"/>
        </a:defRPr>
      </a:lvl1pPr>
      <a:lvl2pPr marL="717550" indent="-271463" algn="l" rtl="0" eaLnBrk="1" fontAlgn="base" hangingPunct="1">
        <a:lnSpc>
          <a:spcPct val="90000"/>
        </a:lnSpc>
        <a:spcBef>
          <a:spcPct val="100000"/>
        </a:spcBef>
        <a:spcAft>
          <a:spcPct val="0"/>
        </a:spcAft>
        <a:buClr>
          <a:srgbClr val="8C7F6D"/>
        </a:buClr>
        <a:buChar char="•"/>
        <a:defRPr>
          <a:solidFill>
            <a:srgbClr val="003896"/>
          </a:solidFill>
          <a:latin typeface="+mn-lt"/>
          <a:cs typeface="+mn-cs"/>
        </a:defRPr>
      </a:lvl2pPr>
      <a:lvl3pPr marL="1076325" indent="-179388" algn="l" rtl="0" eaLnBrk="1" fontAlgn="base" hangingPunct="1">
        <a:lnSpc>
          <a:spcPct val="90000"/>
        </a:lnSpc>
        <a:spcBef>
          <a:spcPct val="100000"/>
        </a:spcBef>
        <a:spcAft>
          <a:spcPct val="0"/>
        </a:spcAft>
        <a:buClr>
          <a:srgbClr val="8C7F6D"/>
        </a:buClr>
        <a:buChar char="•"/>
        <a:defRPr sz="1600">
          <a:solidFill>
            <a:srgbClr val="003896"/>
          </a:solidFill>
          <a:latin typeface="+mn-lt"/>
          <a:cs typeface="+mn-cs"/>
        </a:defRPr>
      </a:lvl3pPr>
      <a:lvl4pPr marL="1435100" indent="-179388" algn="l" rtl="0" eaLnBrk="1" fontAlgn="base" hangingPunct="1">
        <a:lnSpc>
          <a:spcPct val="90000"/>
        </a:lnSpc>
        <a:spcBef>
          <a:spcPct val="100000"/>
        </a:spcBef>
        <a:spcAft>
          <a:spcPct val="0"/>
        </a:spcAft>
        <a:buClr>
          <a:srgbClr val="8C7F6D"/>
        </a:buClr>
        <a:buChar char="•"/>
        <a:defRPr sz="1400">
          <a:solidFill>
            <a:srgbClr val="003896"/>
          </a:solidFill>
          <a:latin typeface="+mn-lt"/>
          <a:cs typeface="+mn-cs"/>
        </a:defRPr>
      </a:lvl4pPr>
      <a:lvl5pPr marL="1793875" indent="-179388" algn="l" rtl="0" eaLnBrk="1" fontAlgn="base" hangingPunct="1">
        <a:lnSpc>
          <a:spcPct val="90000"/>
        </a:lnSpc>
        <a:spcBef>
          <a:spcPct val="100000"/>
        </a:spcBef>
        <a:spcAft>
          <a:spcPct val="0"/>
        </a:spcAft>
        <a:buClr>
          <a:srgbClr val="8C7F6D"/>
        </a:buClr>
        <a:buChar char="•"/>
        <a:defRPr sz="1400">
          <a:solidFill>
            <a:srgbClr val="003896"/>
          </a:solidFill>
          <a:latin typeface="+mn-lt"/>
          <a:cs typeface="+mn-cs"/>
        </a:defRPr>
      </a:lvl5pPr>
      <a:lvl6pPr marL="2251075" indent="-179388" algn="l" rtl="0" eaLnBrk="1" fontAlgn="base" hangingPunct="1">
        <a:lnSpc>
          <a:spcPct val="90000"/>
        </a:lnSpc>
        <a:spcBef>
          <a:spcPct val="100000"/>
        </a:spcBef>
        <a:spcAft>
          <a:spcPct val="0"/>
        </a:spcAft>
        <a:buClr>
          <a:srgbClr val="8C7F6D"/>
        </a:buClr>
        <a:buChar char="•"/>
        <a:defRPr sz="1400">
          <a:solidFill>
            <a:srgbClr val="003896"/>
          </a:solidFill>
          <a:latin typeface="+mn-lt"/>
          <a:cs typeface="+mn-cs"/>
        </a:defRPr>
      </a:lvl6pPr>
      <a:lvl7pPr marL="2708275" indent="-179388" algn="l" rtl="0" eaLnBrk="1" fontAlgn="base" hangingPunct="1">
        <a:lnSpc>
          <a:spcPct val="90000"/>
        </a:lnSpc>
        <a:spcBef>
          <a:spcPct val="100000"/>
        </a:spcBef>
        <a:spcAft>
          <a:spcPct val="0"/>
        </a:spcAft>
        <a:buClr>
          <a:srgbClr val="8C7F6D"/>
        </a:buClr>
        <a:buChar char="•"/>
        <a:defRPr sz="1400">
          <a:solidFill>
            <a:srgbClr val="003896"/>
          </a:solidFill>
          <a:latin typeface="+mn-lt"/>
          <a:cs typeface="+mn-cs"/>
        </a:defRPr>
      </a:lvl7pPr>
      <a:lvl8pPr marL="3165475" indent="-179388" algn="l" rtl="0" eaLnBrk="1" fontAlgn="base" hangingPunct="1">
        <a:lnSpc>
          <a:spcPct val="90000"/>
        </a:lnSpc>
        <a:spcBef>
          <a:spcPct val="100000"/>
        </a:spcBef>
        <a:spcAft>
          <a:spcPct val="0"/>
        </a:spcAft>
        <a:buClr>
          <a:srgbClr val="8C7F6D"/>
        </a:buClr>
        <a:buChar char="•"/>
        <a:defRPr sz="1400">
          <a:solidFill>
            <a:srgbClr val="003896"/>
          </a:solidFill>
          <a:latin typeface="+mn-lt"/>
          <a:cs typeface="+mn-cs"/>
        </a:defRPr>
      </a:lvl8pPr>
      <a:lvl9pPr marL="3622675" indent="-179388" algn="l" rtl="0" eaLnBrk="1" fontAlgn="base" hangingPunct="1">
        <a:lnSpc>
          <a:spcPct val="90000"/>
        </a:lnSpc>
        <a:spcBef>
          <a:spcPct val="100000"/>
        </a:spcBef>
        <a:spcAft>
          <a:spcPct val="0"/>
        </a:spcAft>
        <a:buClr>
          <a:srgbClr val="8C7F6D"/>
        </a:buClr>
        <a:buChar char="•"/>
        <a:defRPr sz="1400">
          <a:solidFill>
            <a:srgbClr val="00389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22" name="Picture 43" descr="logo small"/>
          <p:cNvPicPr>
            <a:picLocks noChangeAspect="1" noChangeArrowheads="1"/>
          </p:cNvPicPr>
          <p:nvPr/>
        </p:nvPicPr>
        <p:blipFill>
          <a:blip r:embed="rId14" cstate="print">
            <a:extLst>
              <a:ext uri="{28A0092B-C50C-407E-A947-70E740481C1C}">
                <a14:useLocalDpi xmlns:a14="http://schemas.microsoft.com/office/drawing/2010/main" xmlns="" val="0"/>
              </a:ext>
            </a:extLst>
          </a:blip>
          <a:srcRect/>
          <a:stretch>
            <a:fillRect/>
          </a:stretch>
        </p:blipFill>
        <p:spPr bwMode="auto">
          <a:xfrm>
            <a:off x="7662863" y="341313"/>
            <a:ext cx="1173162" cy="295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123" name="Picture 17" descr="topsolid"/>
          <p:cNvPicPr>
            <a:picLocks noChangeAspect="1" noChangeArrowheads="1"/>
          </p:cNvPicPr>
          <p:nvPr/>
        </p:nvPicPr>
        <p:blipFill>
          <a:blip r:embed="rId15" cstate="print">
            <a:extLst>
              <a:ext uri="{28A0092B-C50C-407E-A947-70E740481C1C}">
                <a14:useLocalDpi xmlns:a14="http://schemas.microsoft.com/office/drawing/2010/main" xmlns="" val="0"/>
              </a:ext>
            </a:extLst>
          </a:blip>
          <a:srcRect/>
          <a:stretch>
            <a:fillRect/>
          </a:stretch>
        </p:blipFill>
        <p:spPr bwMode="auto">
          <a:xfrm>
            <a:off x="0" y="0"/>
            <a:ext cx="7591425" cy="969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124" name="Rectangle 2"/>
          <p:cNvSpPr>
            <a:spLocks noGrp="1" noChangeArrowheads="1"/>
          </p:cNvSpPr>
          <p:nvPr>
            <p:ph type="title"/>
          </p:nvPr>
        </p:nvSpPr>
        <p:spPr bwMode="auto">
          <a:xfrm>
            <a:off x="436563" y="166688"/>
            <a:ext cx="6519862" cy="666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ZA" altLang="en-US" smtClean="0"/>
          </a:p>
        </p:txBody>
      </p:sp>
      <p:sp>
        <p:nvSpPr>
          <p:cNvPr id="5125" name="Rectangle 3"/>
          <p:cNvSpPr>
            <a:spLocks noGrp="1" noChangeArrowheads="1"/>
          </p:cNvSpPr>
          <p:nvPr>
            <p:ph type="body" idx="1"/>
          </p:nvPr>
        </p:nvSpPr>
        <p:spPr bwMode="auto">
          <a:xfrm>
            <a:off x="436563" y="1436688"/>
            <a:ext cx="8378825" cy="50450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ZA" altLang="en-US" smtClean="0"/>
          </a:p>
        </p:txBody>
      </p:sp>
      <p:sp>
        <p:nvSpPr>
          <p:cNvPr id="1061" name="Rectangle 37"/>
          <p:cNvSpPr>
            <a:spLocks noGrp="1" noChangeArrowheads="1"/>
          </p:cNvSpPr>
          <p:nvPr>
            <p:ph type="dt" sz="half" idx="2"/>
          </p:nvPr>
        </p:nvSpPr>
        <p:spPr bwMode="auto">
          <a:xfrm>
            <a:off x="457200" y="6453188"/>
            <a:ext cx="1738313" cy="2682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000">
                <a:solidFill>
                  <a:srgbClr val="83725B"/>
                </a:solidFill>
              </a:defRPr>
            </a:lvl1pPr>
          </a:lstStyle>
          <a:p>
            <a:pPr>
              <a:defRPr/>
            </a:pPr>
            <a:fld id="{99A2225A-0E44-4D97-8EB3-8A1A8AA2F66A}" type="datetime1">
              <a:rPr lang="en-ZA" smtClean="0"/>
              <a:pPr>
                <a:defRPr/>
              </a:pPr>
              <a:t>2018/03/08</a:t>
            </a:fld>
            <a:endParaRPr lang="en-ZA"/>
          </a:p>
        </p:txBody>
      </p:sp>
      <p:sp>
        <p:nvSpPr>
          <p:cNvPr id="1063" name="Rectangle 39"/>
          <p:cNvSpPr>
            <a:spLocks noGrp="1" noChangeArrowheads="1"/>
          </p:cNvSpPr>
          <p:nvPr>
            <p:ph type="sldNum" sz="quarter" idx="4"/>
          </p:nvPr>
        </p:nvSpPr>
        <p:spPr bwMode="auto">
          <a:xfrm>
            <a:off x="3924300" y="6453188"/>
            <a:ext cx="935038" cy="2682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000">
                <a:solidFill>
                  <a:srgbClr val="83725B"/>
                </a:solidFill>
              </a:defRPr>
            </a:lvl1pPr>
          </a:lstStyle>
          <a:p>
            <a:pPr>
              <a:defRPr/>
            </a:pPr>
            <a:fld id="{A5B23574-C3EE-4A6B-8CB3-D5256AECCE04}" type="slidenum">
              <a:rPr lang="en-ZA"/>
              <a:pPr>
                <a:defRPr/>
              </a:pPr>
              <a:t>‹#›</a:t>
            </a:fld>
            <a:endParaRPr lang="en-ZA" dirty="0"/>
          </a:p>
        </p:txBody>
      </p:sp>
    </p:spTree>
    <p:extLst>
      <p:ext uri="{BB962C8B-B14F-4D97-AF65-F5344CB8AC3E}">
        <p14:creationId xmlns:p14="http://schemas.microsoft.com/office/powerpoint/2010/main" xmlns="" val="1753274219"/>
      </p:ext>
    </p:extLst>
  </p:cSld>
  <p:clrMap bg1="lt1" tx1="dk1" bg2="lt2" tx2="dk2" accent1="accent1" accent2="accent2" accent3="accent3" accent4="accent4" accent5="accent5" accent6="accent6" hlink="hlink" folHlink="folHlink"/>
  <p:sldLayoutIdLst>
    <p:sldLayoutId id="2147485436" r:id="rId1"/>
    <p:sldLayoutId id="2147485437" r:id="rId2"/>
    <p:sldLayoutId id="2147485438" r:id="rId3"/>
    <p:sldLayoutId id="2147485439" r:id="rId4"/>
    <p:sldLayoutId id="2147485440" r:id="rId5"/>
    <p:sldLayoutId id="2147485441" r:id="rId6"/>
    <p:sldLayoutId id="2147485442" r:id="rId7"/>
    <p:sldLayoutId id="2147485443" r:id="rId8"/>
    <p:sldLayoutId id="2147485444" r:id="rId9"/>
    <p:sldLayoutId id="2147485445" r:id="rId10"/>
    <p:sldLayoutId id="2147485446" r:id="rId11"/>
    <p:sldLayoutId id="2147485447" r:id="rId12"/>
  </p:sldLayoutIdLst>
  <p:transition spd="slow">
    <p:fade/>
  </p:transition>
  <p:timing>
    <p:tnLst>
      <p:par>
        <p:cTn id="1" dur="indefinite" restart="never" nodeType="tmRoot"/>
      </p:par>
    </p:tnLst>
  </p:timing>
  <p:hf hdr="0" ftr="0" dt="0"/>
  <p:txStyles>
    <p:titleStyle>
      <a:lvl1pPr algn="l" rtl="0" eaLnBrk="1" fontAlgn="base" hangingPunct="1">
        <a:lnSpc>
          <a:spcPct val="85000"/>
        </a:lnSpc>
        <a:spcBef>
          <a:spcPct val="0"/>
        </a:spcBef>
        <a:spcAft>
          <a:spcPct val="0"/>
        </a:spcAft>
        <a:defRPr sz="2400">
          <a:solidFill>
            <a:schemeClr val="bg1"/>
          </a:solidFill>
          <a:latin typeface="+mj-lt"/>
          <a:ea typeface="+mj-ea"/>
          <a:cs typeface="+mj-cs"/>
        </a:defRPr>
      </a:lvl1pPr>
      <a:lvl2pPr algn="l" rtl="0" eaLnBrk="1" fontAlgn="base" hangingPunct="1">
        <a:lnSpc>
          <a:spcPct val="85000"/>
        </a:lnSpc>
        <a:spcBef>
          <a:spcPct val="0"/>
        </a:spcBef>
        <a:spcAft>
          <a:spcPct val="0"/>
        </a:spcAft>
        <a:defRPr sz="2400">
          <a:solidFill>
            <a:schemeClr val="bg1"/>
          </a:solidFill>
          <a:latin typeface="Arial" charset="0"/>
          <a:cs typeface="Arial" charset="0"/>
        </a:defRPr>
      </a:lvl2pPr>
      <a:lvl3pPr algn="l" rtl="0" eaLnBrk="1" fontAlgn="base" hangingPunct="1">
        <a:lnSpc>
          <a:spcPct val="85000"/>
        </a:lnSpc>
        <a:spcBef>
          <a:spcPct val="0"/>
        </a:spcBef>
        <a:spcAft>
          <a:spcPct val="0"/>
        </a:spcAft>
        <a:defRPr sz="2400">
          <a:solidFill>
            <a:schemeClr val="bg1"/>
          </a:solidFill>
          <a:latin typeface="Arial" charset="0"/>
          <a:cs typeface="Arial" charset="0"/>
        </a:defRPr>
      </a:lvl3pPr>
      <a:lvl4pPr algn="l" rtl="0" eaLnBrk="1" fontAlgn="base" hangingPunct="1">
        <a:lnSpc>
          <a:spcPct val="85000"/>
        </a:lnSpc>
        <a:spcBef>
          <a:spcPct val="0"/>
        </a:spcBef>
        <a:spcAft>
          <a:spcPct val="0"/>
        </a:spcAft>
        <a:defRPr sz="2400">
          <a:solidFill>
            <a:schemeClr val="bg1"/>
          </a:solidFill>
          <a:latin typeface="Arial" charset="0"/>
          <a:cs typeface="Arial" charset="0"/>
        </a:defRPr>
      </a:lvl4pPr>
      <a:lvl5pPr algn="l" rtl="0" eaLnBrk="1" fontAlgn="base" hangingPunct="1">
        <a:lnSpc>
          <a:spcPct val="85000"/>
        </a:lnSpc>
        <a:spcBef>
          <a:spcPct val="0"/>
        </a:spcBef>
        <a:spcAft>
          <a:spcPct val="0"/>
        </a:spcAft>
        <a:defRPr sz="2400">
          <a:solidFill>
            <a:schemeClr val="bg1"/>
          </a:solidFill>
          <a:latin typeface="Arial" charset="0"/>
          <a:cs typeface="Arial" charset="0"/>
        </a:defRPr>
      </a:lvl5pPr>
      <a:lvl6pPr marL="457200" algn="l" rtl="0" eaLnBrk="1" fontAlgn="base" hangingPunct="1">
        <a:lnSpc>
          <a:spcPct val="85000"/>
        </a:lnSpc>
        <a:spcBef>
          <a:spcPct val="0"/>
        </a:spcBef>
        <a:spcAft>
          <a:spcPct val="0"/>
        </a:spcAft>
        <a:defRPr sz="2400">
          <a:solidFill>
            <a:schemeClr val="bg1"/>
          </a:solidFill>
          <a:latin typeface="Arial" charset="0"/>
          <a:cs typeface="Arial" charset="0"/>
        </a:defRPr>
      </a:lvl6pPr>
      <a:lvl7pPr marL="914400" algn="l" rtl="0" eaLnBrk="1" fontAlgn="base" hangingPunct="1">
        <a:lnSpc>
          <a:spcPct val="85000"/>
        </a:lnSpc>
        <a:spcBef>
          <a:spcPct val="0"/>
        </a:spcBef>
        <a:spcAft>
          <a:spcPct val="0"/>
        </a:spcAft>
        <a:defRPr sz="2400">
          <a:solidFill>
            <a:schemeClr val="bg1"/>
          </a:solidFill>
          <a:latin typeface="Arial" charset="0"/>
          <a:cs typeface="Arial" charset="0"/>
        </a:defRPr>
      </a:lvl7pPr>
      <a:lvl8pPr marL="1371600" algn="l" rtl="0" eaLnBrk="1" fontAlgn="base" hangingPunct="1">
        <a:lnSpc>
          <a:spcPct val="85000"/>
        </a:lnSpc>
        <a:spcBef>
          <a:spcPct val="0"/>
        </a:spcBef>
        <a:spcAft>
          <a:spcPct val="0"/>
        </a:spcAft>
        <a:defRPr sz="2400">
          <a:solidFill>
            <a:schemeClr val="bg1"/>
          </a:solidFill>
          <a:latin typeface="Arial" charset="0"/>
          <a:cs typeface="Arial" charset="0"/>
        </a:defRPr>
      </a:lvl8pPr>
      <a:lvl9pPr marL="1828800" algn="l" rtl="0" eaLnBrk="1" fontAlgn="base" hangingPunct="1">
        <a:lnSpc>
          <a:spcPct val="85000"/>
        </a:lnSpc>
        <a:spcBef>
          <a:spcPct val="0"/>
        </a:spcBef>
        <a:spcAft>
          <a:spcPct val="0"/>
        </a:spcAft>
        <a:defRPr sz="2400">
          <a:solidFill>
            <a:schemeClr val="bg1"/>
          </a:solidFill>
          <a:latin typeface="Arial" charset="0"/>
          <a:cs typeface="Arial" charset="0"/>
        </a:defRPr>
      </a:lvl9pPr>
    </p:titleStyle>
    <p:bodyStyle>
      <a:lvl1pPr marL="266700" indent="-266700" algn="l" rtl="0" eaLnBrk="1" fontAlgn="base" hangingPunct="1">
        <a:lnSpc>
          <a:spcPct val="90000"/>
        </a:lnSpc>
        <a:spcBef>
          <a:spcPct val="100000"/>
        </a:spcBef>
        <a:spcAft>
          <a:spcPct val="0"/>
        </a:spcAft>
        <a:buClr>
          <a:srgbClr val="8C7F6D"/>
        </a:buClr>
        <a:buChar char="•"/>
        <a:defRPr sz="2000">
          <a:solidFill>
            <a:srgbClr val="003896"/>
          </a:solidFill>
          <a:latin typeface="+mn-lt"/>
          <a:ea typeface="+mn-ea"/>
          <a:cs typeface="+mn-cs"/>
        </a:defRPr>
      </a:lvl1pPr>
      <a:lvl2pPr marL="717550" indent="-271463" algn="l" rtl="0" eaLnBrk="1" fontAlgn="base" hangingPunct="1">
        <a:lnSpc>
          <a:spcPct val="90000"/>
        </a:lnSpc>
        <a:spcBef>
          <a:spcPct val="100000"/>
        </a:spcBef>
        <a:spcAft>
          <a:spcPct val="0"/>
        </a:spcAft>
        <a:buClr>
          <a:srgbClr val="8C7F6D"/>
        </a:buClr>
        <a:buChar char="•"/>
        <a:defRPr>
          <a:solidFill>
            <a:srgbClr val="003896"/>
          </a:solidFill>
          <a:latin typeface="+mn-lt"/>
          <a:cs typeface="+mn-cs"/>
        </a:defRPr>
      </a:lvl2pPr>
      <a:lvl3pPr marL="1076325" indent="-179388" algn="l" rtl="0" eaLnBrk="1" fontAlgn="base" hangingPunct="1">
        <a:lnSpc>
          <a:spcPct val="90000"/>
        </a:lnSpc>
        <a:spcBef>
          <a:spcPct val="100000"/>
        </a:spcBef>
        <a:spcAft>
          <a:spcPct val="0"/>
        </a:spcAft>
        <a:buClr>
          <a:srgbClr val="8C7F6D"/>
        </a:buClr>
        <a:buChar char="•"/>
        <a:defRPr sz="1600">
          <a:solidFill>
            <a:srgbClr val="003896"/>
          </a:solidFill>
          <a:latin typeface="+mn-lt"/>
          <a:cs typeface="+mn-cs"/>
        </a:defRPr>
      </a:lvl3pPr>
      <a:lvl4pPr marL="1435100" indent="-179388" algn="l" rtl="0" eaLnBrk="1" fontAlgn="base" hangingPunct="1">
        <a:lnSpc>
          <a:spcPct val="90000"/>
        </a:lnSpc>
        <a:spcBef>
          <a:spcPct val="100000"/>
        </a:spcBef>
        <a:spcAft>
          <a:spcPct val="0"/>
        </a:spcAft>
        <a:buClr>
          <a:srgbClr val="8C7F6D"/>
        </a:buClr>
        <a:buChar char="•"/>
        <a:defRPr sz="1400">
          <a:solidFill>
            <a:srgbClr val="003896"/>
          </a:solidFill>
          <a:latin typeface="+mn-lt"/>
          <a:cs typeface="+mn-cs"/>
        </a:defRPr>
      </a:lvl4pPr>
      <a:lvl5pPr marL="1793875" indent="-179388" algn="l" rtl="0" eaLnBrk="1" fontAlgn="base" hangingPunct="1">
        <a:lnSpc>
          <a:spcPct val="90000"/>
        </a:lnSpc>
        <a:spcBef>
          <a:spcPct val="100000"/>
        </a:spcBef>
        <a:spcAft>
          <a:spcPct val="0"/>
        </a:spcAft>
        <a:buClr>
          <a:srgbClr val="8C7F6D"/>
        </a:buClr>
        <a:buChar char="•"/>
        <a:defRPr sz="1400">
          <a:solidFill>
            <a:srgbClr val="003896"/>
          </a:solidFill>
          <a:latin typeface="+mn-lt"/>
          <a:cs typeface="+mn-cs"/>
        </a:defRPr>
      </a:lvl5pPr>
      <a:lvl6pPr marL="2251075" indent="-179388" algn="l" rtl="0" eaLnBrk="1" fontAlgn="base" hangingPunct="1">
        <a:lnSpc>
          <a:spcPct val="90000"/>
        </a:lnSpc>
        <a:spcBef>
          <a:spcPct val="100000"/>
        </a:spcBef>
        <a:spcAft>
          <a:spcPct val="0"/>
        </a:spcAft>
        <a:buClr>
          <a:srgbClr val="8C7F6D"/>
        </a:buClr>
        <a:buChar char="•"/>
        <a:defRPr sz="1400">
          <a:solidFill>
            <a:srgbClr val="003896"/>
          </a:solidFill>
          <a:latin typeface="+mn-lt"/>
          <a:cs typeface="+mn-cs"/>
        </a:defRPr>
      </a:lvl6pPr>
      <a:lvl7pPr marL="2708275" indent="-179388" algn="l" rtl="0" eaLnBrk="1" fontAlgn="base" hangingPunct="1">
        <a:lnSpc>
          <a:spcPct val="90000"/>
        </a:lnSpc>
        <a:spcBef>
          <a:spcPct val="100000"/>
        </a:spcBef>
        <a:spcAft>
          <a:spcPct val="0"/>
        </a:spcAft>
        <a:buClr>
          <a:srgbClr val="8C7F6D"/>
        </a:buClr>
        <a:buChar char="•"/>
        <a:defRPr sz="1400">
          <a:solidFill>
            <a:srgbClr val="003896"/>
          </a:solidFill>
          <a:latin typeface="+mn-lt"/>
          <a:cs typeface="+mn-cs"/>
        </a:defRPr>
      </a:lvl7pPr>
      <a:lvl8pPr marL="3165475" indent="-179388" algn="l" rtl="0" eaLnBrk="1" fontAlgn="base" hangingPunct="1">
        <a:lnSpc>
          <a:spcPct val="90000"/>
        </a:lnSpc>
        <a:spcBef>
          <a:spcPct val="100000"/>
        </a:spcBef>
        <a:spcAft>
          <a:spcPct val="0"/>
        </a:spcAft>
        <a:buClr>
          <a:srgbClr val="8C7F6D"/>
        </a:buClr>
        <a:buChar char="•"/>
        <a:defRPr sz="1400">
          <a:solidFill>
            <a:srgbClr val="003896"/>
          </a:solidFill>
          <a:latin typeface="+mn-lt"/>
          <a:cs typeface="+mn-cs"/>
        </a:defRPr>
      </a:lvl8pPr>
      <a:lvl9pPr marL="3622675" indent="-179388" algn="l" rtl="0" eaLnBrk="1" fontAlgn="base" hangingPunct="1">
        <a:lnSpc>
          <a:spcPct val="90000"/>
        </a:lnSpc>
        <a:spcBef>
          <a:spcPct val="100000"/>
        </a:spcBef>
        <a:spcAft>
          <a:spcPct val="0"/>
        </a:spcAft>
        <a:buClr>
          <a:srgbClr val="8C7F6D"/>
        </a:buClr>
        <a:buChar char="•"/>
        <a:defRPr sz="1400">
          <a:solidFill>
            <a:srgbClr val="00389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extLst>
              <p:ext uri="{D42A27DB-BD31-4B8C-83A1-F6EECF244321}">
                <p14:modId xmlns:p14="http://schemas.microsoft.com/office/powerpoint/2010/main" xmlns="" val="2383645752"/>
              </p:ext>
            </p:extLst>
          </p:nvPr>
        </p:nvGraphicFramePr>
        <p:xfrm>
          <a:off x="1588" y="1588"/>
          <a:ext cx="1587" cy="1587"/>
        </p:xfrm>
        <a:graphic>
          <a:graphicData uri="http://schemas.openxmlformats.org/presentationml/2006/ole">
            <p:oleObj spid="_x0000_s24793" name="think-cell Slide" r:id="rId16" imgW="360" imgH="360" progId="">
              <p:embed/>
            </p:oleObj>
          </a:graphicData>
        </a:graphic>
      </p:graphicFrame>
      <p:pic>
        <p:nvPicPr>
          <p:cNvPr id="1026" name="Picture 43" descr="logo small"/>
          <p:cNvPicPr>
            <a:picLocks noChangeAspect="1" noChangeArrowheads="1"/>
          </p:cNvPicPr>
          <p:nvPr userDrawn="1"/>
        </p:nvPicPr>
        <p:blipFill>
          <a:blip r:embed="rId17" cstate="print">
            <a:extLst>
              <a:ext uri="{28A0092B-C50C-407E-A947-70E740481C1C}">
                <a14:useLocalDpi xmlns:a14="http://schemas.microsoft.com/office/drawing/2010/main" xmlns="" val="0"/>
              </a:ext>
            </a:extLst>
          </a:blip>
          <a:srcRect/>
          <a:stretch>
            <a:fillRect/>
          </a:stretch>
        </p:blipFill>
        <p:spPr bwMode="auto">
          <a:xfrm>
            <a:off x="7662863" y="341313"/>
            <a:ext cx="1173162" cy="295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7" name="Picture 17" descr="topsolid"/>
          <p:cNvPicPr>
            <a:picLocks noChangeAspect="1" noChangeArrowheads="1"/>
          </p:cNvPicPr>
          <p:nvPr userDrawn="1"/>
        </p:nvPicPr>
        <p:blipFill>
          <a:blip r:embed="rId18" cstate="print">
            <a:extLst>
              <a:ext uri="{28A0092B-C50C-407E-A947-70E740481C1C}">
                <a14:useLocalDpi xmlns:a14="http://schemas.microsoft.com/office/drawing/2010/main" xmlns="" val="0"/>
              </a:ext>
            </a:extLst>
          </a:blip>
          <a:srcRect/>
          <a:stretch>
            <a:fillRect/>
          </a:stretch>
        </p:blipFill>
        <p:spPr bwMode="auto">
          <a:xfrm>
            <a:off x="0" y="0"/>
            <a:ext cx="7591425" cy="969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8" name="Rectangle 2"/>
          <p:cNvSpPr>
            <a:spLocks noGrp="1" noChangeArrowheads="1"/>
          </p:cNvSpPr>
          <p:nvPr>
            <p:ph type="title"/>
          </p:nvPr>
        </p:nvSpPr>
        <p:spPr bwMode="auto">
          <a:xfrm>
            <a:off x="436563" y="166688"/>
            <a:ext cx="6519862" cy="666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ZA" altLang="en-US" smtClean="0"/>
              <a:t>Click to edit Master title style</a:t>
            </a:r>
          </a:p>
        </p:txBody>
      </p:sp>
      <p:sp>
        <p:nvSpPr>
          <p:cNvPr id="1029" name="Rectangle 3"/>
          <p:cNvSpPr>
            <a:spLocks noGrp="1" noChangeArrowheads="1"/>
          </p:cNvSpPr>
          <p:nvPr>
            <p:ph type="body" idx="1"/>
          </p:nvPr>
        </p:nvSpPr>
        <p:spPr bwMode="auto">
          <a:xfrm>
            <a:off x="436563" y="1436688"/>
            <a:ext cx="8378825" cy="5045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ZA" altLang="en-US" smtClean="0"/>
              <a:t>Click to edit Master text styles</a:t>
            </a:r>
          </a:p>
          <a:p>
            <a:pPr lvl="1"/>
            <a:r>
              <a:rPr lang="en-ZA" altLang="en-US" smtClean="0"/>
              <a:t>Second level</a:t>
            </a:r>
          </a:p>
          <a:p>
            <a:pPr lvl="2"/>
            <a:r>
              <a:rPr lang="en-ZA" altLang="en-US" smtClean="0"/>
              <a:t>Third level</a:t>
            </a:r>
          </a:p>
          <a:p>
            <a:pPr lvl="3"/>
            <a:r>
              <a:rPr lang="en-ZA" altLang="en-US" smtClean="0"/>
              <a:t>Fourth level</a:t>
            </a:r>
          </a:p>
          <a:p>
            <a:pPr lvl="4"/>
            <a:r>
              <a:rPr lang="en-ZA" altLang="en-US" smtClean="0"/>
              <a:t>Fifth level</a:t>
            </a:r>
          </a:p>
        </p:txBody>
      </p:sp>
      <p:sp>
        <p:nvSpPr>
          <p:cNvPr id="1061" name="Rectangle 37"/>
          <p:cNvSpPr>
            <a:spLocks noGrp="1" noChangeArrowheads="1"/>
          </p:cNvSpPr>
          <p:nvPr>
            <p:ph type="dt" sz="half" idx="2"/>
          </p:nvPr>
        </p:nvSpPr>
        <p:spPr bwMode="auto">
          <a:xfrm>
            <a:off x="457200" y="6453188"/>
            <a:ext cx="1738313" cy="268287"/>
          </a:xfrm>
          <a:prstGeom prst="rect">
            <a:avLst/>
          </a:prstGeom>
          <a:noFill/>
          <a:ln w="9525" algn="ctr">
            <a:noFill/>
            <a:miter lim="800000"/>
            <a:headEnd/>
            <a:tailEnd/>
          </a:ln>
          <a:effectLst/>
        </p:spPr>
        <p:txBody>
          <a:bodyPr vert="horz" wrap="square" lIns="91440" tIns="45720" rIns="91440" bIns="45720" numCol="1" anchor="b" anchorCtr="0" compatLnSpc="1">
            <a:prstTxWarp prst="textNoShape">
              <a:avLst/>
            </a:prstTxWarp>
          </a:bodyPr>
          <a:lstStyle>
            <a:lvl1pPr>
              <a:defRPr sz="1000">
                <a:solidFill>
                  <a:srgbClr val="83725B"/>
                </a:solidFill>
                <a:latin typeface="Arial" charset="0"/>
                <a:cs typeface="Arial" charset="0"/>
              </a:defRPr>
            </a:lvl1pPr>
          </a:lstStyle>
          <a:p>
            <a:pPr>
              <a:defRPr/>
            </a:pPr>
            <a:fld id="{3415AA76-577C-4B28-8CE3-2A7FB49315D1}" type="datetime1">
              <a:rPr lang="en-ZA" smtClean="0"/>
              <a:pPr>
                <a:defRPr/>
              </a:pPr>
              <a:t>2018/03/08</a:t>
            </a:fld>
            <a:endParaRPr lang="en-ZA" dirty="0"/>
          </a:p>
        </p:txBody>
      </p:sp>
      <p:sp>
        <p:nvSpPr>
          <p:cNvPr id="1063" name="Rectangle 39"/>
          <p:cNvSpPr>
            <a:spLocks noGrp="1" noChangeArrowheads="1"/>
          </p:cNvSpPr>
          <p:nvPr>
            <p:ph type="sldNum" sz="quarter" idx="4"/>
          </p:nvPr>
        </p:nvSpPr>
        <p:spPr bwMode="auto">
          <a:xfrm>
            <a:off x="3795713" y="6453188"/>
            <a:ext cx="992187" cy="268287"/>
          </a:xfrm>
          <a:prstGeom prst="rect">
            <a:avLst/>
          </a:prstGeom>
          <a:noFill/>
          <a:ln w="9525" algn="ctr">
            <a:noFill/>
            <a:miter lim="800000"/>
            <a:headEnd/>
            <a:tailEnd/>
          </a:ln>
          <a:effectLst/>
        </p:spPr>
        <p:txBody>
          <a:bodyPr vert="horz" wrap="square" lIns="91440" tIns="45720" rIns="91440" bIns="45720" numCol="1" anchor="b" anchorCtr="0" compatLnSpc="1">
            <a:prstTxWarp prst="textNoShape">
              <a:avLst/>
            </a:prstTxWarp>
          </a:bodyPr>
          <a:lstStyle>
            <a:lvl1pPr algn="ctr">
              <a:defRPr sz="1000">
                <a:solidFill>
                  <a:srgbClr val="83725B"/>
                </a:solidFill>
                <a:latin typeface="Arial" charset="0"/>
                <a:cs typeface="Arial" charset="0"/>
              </a:defRPr>
            </a:lvl1pPr>
          </a:lstStyle>
          <a:p>
            <a:pPr>
              <a:defRPr/>
            </a:pPr>
            <a:fld id="{007E36F0-36B3-45C1-8FC3-26D7F6D86BE6}" type="slidenum">
              <a:rPr lang="en-ZA"/>
              <a:pPr>
                <a:defRPr/>
              </a:pPr>
              <a:t>‹#›</a:t>
            </a:fld>
            <a:endParaRPr lang="en-ZA" dirty="0"/>
          </a:p>
        </p:txBody>
      </p:sp>
    </p:spTree>
    <p:extLst>
      <p:ext uri="{BB962C8B-B14F-4D97-AF65-F5344CB8AC3E}">
        <p14:creationId xmlns:p14="http://schemas.microsoft.com/office/powerpoint/2010/main" xmlns="" val="1024758225"/>
      </p:ext>
    </p:extLst>
  </p:cSld>
  <p:clrMap bg1="lt1" tx1="dk1" bg2="lt2" tx2="dk2" accent1="accent1" accent2="accent2" accent3="accent3" accent4="accent4" accent5="accent5" accent6="accent6" hlink="hlink" folHlink="folHlink"/>
  <p:sldLayoutIdLst>
    <p:sldLayoutId id="2147485449" r:id="rId1"/>
    <p:sldLayoutId id="2147485450" r:id="rId2"/>
    <p:sldLayoutId id="2147485451" r:id="rId3"/>
    <p:sldLayoutId id="2147485452" r:id="rId4"/>
    <p:sldLayoutId id="2147485453" r:id="rId5"/>
    <p:sldLayoutId id="2147485454" r:id="rId6"/>
    <p:sldLayoutId id="2147485455" r:id="rId7"/>
    <p:sldLayoutId id="2147485456" r:id="rId8"/>
    <p:sldLayoutId id="2147485457" r:id="rId9"/>
    <p:sldLayoutId id="2147485458" r:id="rId10"/>
    <p:sldLayoutId id="2147485459" r:id="rId11"/>
    <p:sldLayoutId id="2147485460" r:id="rId12"/>
    <p:sldLayoutId id="2147485461" r:id="rId13"/>
  </p:sldLayoutIdLst>
  <p:transition spd="slow">
    <p:fade/>
  </p:transition>
  <p:timing>
    <p:tnLst>
      <p:par>
        <p:cTn id="1" dur="indefinite" restart="never" nodeType="tmRoot"/>
      </p:par>
    </p:tnLst>
  </p:timing>
  <p:hf hdr="0" ftr="0" dt="0"/>
  <p:txStyles>
    <p:titleStyle>
      <a:lvl1pPr algn="l" rtl="0" eaLnBrk="0" fontAlgn="base" hangingPunct="0">
        <a:lnSpc>
          <a:spcPct val="85000"/>
        </a:lnSpc>
        <a:spcBef>
          <a:spcPct val="0"/>
        </a:spcBef>
        <a:spcAft>
          <a:spcPct val="0"/>
        </a:spcAft>
        <a:defRPr sz="2400">
          <a:solidFill>
            <a:schemeClr val="bg1"/>
          </a:solidFill>
          <a:latin typeface="+mj-lt"/>
          <a:ea typeface="+mj-ea"/>
          <a:cs typeface="+mj-cs"/>
        </a:defRPr>
      </a:lvl1pPr>
      <a:lvl2pPr algn="l" rtl="0" eaLnBrk="0" fontAlgn="base" hangingPunct="0">
        <a:lnSpc>
          <a:spcPct val="85000"/>
        </a:lnSpc>
        <a:spcBef>
          <a:spcPct val="0"/>
        </a:spcBef>
        <a:spcAft>
          <a:spcPct val="0"/>
        </a:spcAft>
        <a:defRPr sz="2400">
          <a:solidFill>
            <a:schemeClr val="bg1"/>
          </a:solidFill>
          <a:latin typeface="Arial" charset="0"/>
          <a:cs typeface="Arial" charset="0"/>
        </a:defRPr>
      </a:lvl2pPr>
      <a:lvl3pPr algn="l" rtl="0" eaLnBrk="0" fontAlgn="base" hangingPunct="0">
        <a:lnSpc>
          <a:spcPct val="85000"/>
        </a:lnSpc>
        <a:spcBef>
          <a:spcPct val="0"/>
        </a:spcBef>
        <a:spcAft>
          <a:spcPct val="0"/>
        </a:spcAft>
        <a:defRPr sz="2400">
          <a:solidFill>
            <a:schemeClr val="bg1"/>
          </a:solidFill>
          <a:latin typeface="Arial" charset="0"/>
          <a:cs typeface="Arial" charset="0"/>
        </a:defRPr>
      </a:lvl3pPr>
      <a:lvl4pPr algn="l" rtl="0" eaLnBrk="0" fontAlgn="base" hangingPunct="0">
        <a:lnSpc>
          <a:spcPct val="85000"/>
        </a:lnSpc>
        <a:spcBef>
          <a:spcPct val="0"/>
        </a:spcBef>
        <a:spcAft>
          <a:spcPct val="0"/>
        </a:spcAft>
        <a:defRPr sz="2400">
          <a:solidFill>
            <a:schemeClr val="bg1"/>
          </a:solidFill>
          <a:latin typeface="Arial" charset="0"/>
          <a:cs typeface="Arial" charset="0"/>
        </a:defRPr>
      </a:lvl4pPr>
      <a:lvl5pPr algn="l" rtl="0" eaLnBrk="0" fontAlgn="base" hangingPunct="0">
        <a:lnSpc>
          <a:spcPct val="85000"/>
        </a:lnSpc>
        <a:spcBef>
          <a:spcPct val="0"/>
        </a:spcBef>
        <a:spcAft>
          <a:spcPct val="0"/>
        </a:spcAft>
        <a:defRPr sz="2400">
          <a:solidFill>
            <a:schemeClr val="bg1"/>
          </a:solidFill>
          <a:latin typeface="Arial" charset="0"/>
          <a:cs typeface="Arial" charset="0"/>
        </a:defRPr>
      </a:lvl5pPr>
      <a:lvl6pPr marL="457200" algn="l" rtl="0" fontAlgn="base">
        <a:lnSpc>
          <a:spcPct val="85000"/>
        </a:lnSpc>
        <a:spcBef>
          <a:spcPct val="0"/>
        </a:spcBef>
        <a:spcAft>
          <a:spcPct val="0"/>
        </a:spcAft>
        <a:defRPr sz="2400">
          <a:solidFill>
            <a:schemeClr val="bg1"/>
          </a:solidFill>
          <a:latin typeface="Arial" charset="0"/>
          <a:cs typeface="Arial" charset="0"/>
        </a:defRPr>
      </a:lvl6pPr>
      <a:lvl7pPr marL="914400" algn="l" rtl="0" fontAlgn="base">
        <a:lnSpc>
          <a:spcPct val="85000"/>
        </a:lnSpc>
        <a:spcBef>
          <a:spcPct val="0"/>
        </a:spcBef>
        <a:spcAft>
          <a:spcPct val="0"/>
        </a:spcAft>
        <a:defRPr sz="2400">
          <a:solidFill>
            <a:schemeClr val="bg1"/>
          </a:solidFill>
          <a:latin typeface="Arial" charset="0"/>
          <a:cs typeface="Arial" charset="0"/>
        </a:defRPr>
      </a:lvl7pPr>
      <a:lvl8pPr marL="1371600" algn="l" rtl="0" fontAlgn="base">
        <a:lnSpc>
          <a:spcPct val="85000"/>
        </a:lnSpc>
        <a:spcBef>
          <a:spcPct val="0"/>
        </a:spcBef>
        <a:spcAft>
          <a:spcPct val="0"/>
        </a:spcAft>
        <a:defRPr sz="2400">
          <a:solidFill>
            <a:schemeClr val="bg1"/>
          </a:solidFill>
          <a:latin typeface="Arial" charset="0"/>
          <a:cs typeface="Arial" charset="0"/>
        </a:defRPr>
      </a:lvl8pPr>
      <a:lvl9pPr marL="1828800" algn="l" rtl="0" fontAlgn="base">
        <a:lnSpc>
          <a:spcPct val="85000"/>
        </a:lnSpc>
        <a:spcBef>
          <a:spcPct val="0"/>
        </a:spcBef>
        <a:spcAft>
          <a:spcPct val="0"/>
        </a:spcAft>
        <a:defRPr sz="2400">
          <a:solidFill>
            <a:schemeClr val="bg1"/>
          </a:solidFill>
          <a:latin typeface="Arial" charset="0"/>
          <a:cs typeface="Arial" charset="0"/>
        </a:defRPr>
      </a:lvl9pPr>
    </p:titleStyle>
    <p:bodyStyle>
      <a:lvl1pPr marL="266700" indent="-266700" algn="l" rtl="0" eaLnBrk="0" fontAlgn="base" hangingPunct="0">
        <a:lnSpc>
          <a:spcPct val="90000"/>
        </a:lnSpc>
        <a:spcBef>
          <a:spcPct val="100000"/>
        </a:spcBef>
        <a:spcAft>
          <a:spcPct val="0"/>
        </a:spcAft>
        <a:buClr>
          <a:srgbClr val="8C7F6D"/>
        </a:buClr>
        <a:buChar char="•"/>
        <a:defRPr sz="2000">
          <a:solidFill>
            <a:srgbClr val="003896"/>
          </a:solidFill>
          <a:latin typeface="+mn-lt"/>
          <a:ea typeface="+mn-ea"/>
          <a:cs typeface="+mn-cs"/>
        </a:defRPr>
      </a:lvl1pPr>
      <a:lvl2pPr marL="717550" indent="-271463" algn="l" rtl="0" eaLnBrk="0" fontAlgn="base" hangingPunct="0">
        <a:lnSpc>
          <a:spcPct val="90000"/>
        </a:lnSpc>
        <a:spcBef>
          <a:spcPct val="100000"/>
        </a:spcBef>
        <a:spcAft>
          <a:spcPct val="0"/>
        </a:spcAft>
        <a:buClr>
          <a:srgbClr val="8C7F6D"/>
        </a:buClr>
        <a:buChar char="•"/>
        <a:defRPr sz="2800">
          <a:solidFill>
            <a:srgbClr val="003896"/>
          </a:solidFill>
          <a:latin typeface="+mn-lt"/>
          <a:cs typeface="+mn-cs"/>
        </a:defRPr>
      </a:lvl2pPr>
      <a:lvl3pPr marL="1076325" indent="-179388" algn="l" rtl="0" eaLnBrk="0" fontAlgn="base" hangingPunct="0">
        <a:lnSpc>
          <a:spcPct val="90000"/>
        </a:lnSpc>
        <a:spcBef>
          <a:spcPct val="100000"/>
        </a:spcBef>
        <a:spcAft>
          <a:spcPct val="0"/>
        </a:spcAft>
        <a:buClr>
          <a:srgbClr val="8C7F6D"/>
        </a:buClr>
        <a:buChar char="•"/>
        <a:defRPr sz="1600">
          <a:solidFill>
            <a:srgbClr val="003896"/>
          </a:solidFill>
          <a:latin typeface="+mn-lt"/>
          <a:cs typeface="+mn-cs"/>
        </a:defRPr>
      </a:lvl3pPr>
      <a:lvl4pPr marL="1435100"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4pPr>
      <a:lvl5pPr marL="1793875"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5pPr>
      <a:lvl6pPr marL="22510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6pPr>
      <a:lvl7pPr marL="27082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7pPr>
      <a:lvl8pPr marL="31654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8pPr>
      <a:lvl9pPr marL="36226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extLst>
              <p:ext uri="{D42A27DB-BD31-4B8C-83A1-F6EECF244321}">
                <p14:modId xmlns:p14="http://schemas.microsoft.com/office/powerpoint/2010/main" xmlns="" val="2961307379"/>
              </p:ext>
            </p:extLst>
          </p:nvPr>
        </p:nvGraphicFramePr>
        <p:xfrm>
          <a:off x="1588" y="1588"/>
          <a:ext cx="1587" cy="1587"/>
        </p:xfrm>
        <a:graphic>
          <a:graphicData uri="http://schemas.openxmlformats.org/presentationml/2006/ole">
            <p:oleObj spid="_x0000_s35022" name="think-cell Slide" r:id="rId17" imgW="360" imgH="360" progId="">
              <p:embed/>
            </p:oleObj>
          </a:graphicData>
        </a:graphic>
      </p:graphicFrame>
      <p:pic>
        <p:nvPicPr>
          <p:cNvPr id="1026" name="Picture 43" descr="logo small"/>
          <p:cNvPicPr>
            <a:picLocks noChangeAspect="1" noChangeArrowheads="1"/>
          </p:cNvPicPr>
          <p:nvPr userDrawn="1"/>
        </p:nvPicPr>
        <p:blipFill>
          <a:blip r:embed="rId18" cstate="print">
            <a:extLst>
              <a:ext uri="{28A0092B-C50C-407E-A947-70E740481C1C}">
                <a14:useLocalDpi xmlns:a14="http://schemas.microsoft.com/office/drawing/2010/main" xmlns="" val="0"/>
              </a:ext>
            </a:extLst>
          </a:blip>
          <a:srcRect/>
          <a:stretch>
            <a:fillRect/>
          </a:stretch>
        </p:blipFill>
        <p:spPr bwMode="auto">
          <a:xfrm>
            <a:off x="7662863" y="341313"/>
            <a:ext cx="1173162" cy="295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7" name="Picture 17" descr="topsolid"/>
          <p:cNvPicPr>
            <a:picLocks noChangeAspect="1" noChangeArrowheads="1"/>
          </p:cNvPicPr>
          <p:nvPr userDrawn="1"/>
        </p:nvPicPr>
        <p:blipFill>
          <a:blip r:embed="rId19" cstate="print">
            <a:extLst>
              <a:ext uri="{28A0092B-C50C-407E-A947-70E740481C1C}">
                <a14:useLocalDpi xmlns:a14="http://schemas.microsoft.com/office/drawing/2010/main" xmlns="" val="0"/>
              </a:ext>
            </a:extLst>
          </a:blip>
          <a:srcRect/>
          <a:stretch>
            <a:fillRect/>
          </a:stretch>
        </p:blipFill>
        <p:spPr bwMode="auto">
          <a:xfrm>
            <a:off x="0" y="0"/>
            <a:ext cx="7591425" cy="969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8" name="Rectangle 2"/>
          <p:cNvSpPr>
            <a:spLocks noGrp="1" noChangeArrowheads="1"/>
          </p:cNvSpPr>
          <p:nvPr>
            <p:ph type="title"/>
          </p:nvPr>
        </p:nvSpPr>
        <p:spPr bwMode="auto">
          <a:xfrm>
            <a:off x="436563" y="166688"/>
            <a:ext cx="6519862" cy="666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ZA" altLang="en-US" smtClean="0"/>
              <a:t>Click to edit Master title style</a:t>
            </a:r>
          </a:p>
        </p:txBody>
      </p:sp>
      <p:sp>
        <p:nvSpPr>
          <p:cNvPr id="1029" name="Rectangle 3"/>
          <p:cNvSpPr>
            <a:spLocks noGrp="1" noChangeArrowheads="1"/>
          </p:cNvSpPr>
          <p:nvPr>
            <p:ph type="body" idx="1"/>
          </p:nvPr>
        </p:nvSpPr>
        <p:spPr bwMode="auto">
          <a:xfrm>
            <a:off x="436563" y="1436688"/>
            <a:ext cx="8378825" cy="5045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ZA" altLang="en-US" smtClean="0"/>
              <a:t>Click to edit Master text styles</a:t>
            </a:r>
          </a:p>
          <a:p>
            <a:pPr lvl="1"/>
            <a:r>
              <a:rPr lang="en-ZA" altLang="en-US" smtClean="0"/>
              <a:t>Second level</a:t>
            </a:r>
          </a:p>
          <a:p>
            <a:pPr lvl="2"/>
            <a:r>
              <a:rPr lang="en-ZA" altLang="en-US" smtClean="0"/>
              <a:t>Third level</a:t>
            </a:r>
          </a:p>
          <a:p>
            <a:pPr lvl="3"/>
            <a:r>
              <a:rPr lang="en-ZA" altLang="en-US" smtClean="0"/>
              <a:t>Fourth level</a:t>
            </a:r>
          </a:p>
          <a:p>
            <a:pPr lvl="4"/>
            <a:r>
              <a:rPr lang="en-ZA" altLang="en-US" smtClean="0"/>
              <a:t>Fifth level</a:t>
            </a:r>
          </a:p>
        </p:txBody>
      </p:sp>
      <p:sp>
        <p:nvSpPr>
          <p:cNvPr id="1061" name="Rectangle 37"/>
          <p:cNvSpPr>
            <a:spLocks noGrp="1" noChangeArrowheads="1"/>
          </p:cNvSpPr>
          <p:nvPr>
            <p:ph type="dt" sz="half" idx="2"/>
          </p:nvPr>
        </p:nvSpPr>
        <p:spPr bwMode="auto">
          <a:xfrm>
            <a:off x="457200" y="6453188"/>
            <a:ext cx="1738313" cy="268287"/>
          </a:xfrm>
          <a:prstGeom prst="rect">
            <a:avLst/>
          </a:prstGeom>
          <a:noFill/>
          <a:ln w="9525" algn="ctr">
            <a:noFill/>
            <a:miter lim="800000"/>
            <a:headEnd/>
            <a:tailEnd/>
          </a:ln>
          <a:effectLst/>
        </p:spPr>
        <p:txBody>
          <a:bodyPr vert="horz" wrap="square" lIns="91440" tIns="45720" rIns="91440" bIns="45720" numCol="1" anchor="b" anchorCtr="0" compatLnSpc="1">
            <a:prstTxWarp prst="textNoShape">
              <a:avLst/>
            </a:prstTxWarp>
          </a:bodyPr>
          <a:lstStyle>
            <a:lvl1pPr>
              <a:defRPr sz="1000">
                <a:solidFill>
                  <a:srgbClr val="83725B"/>
                </a:solidFill>
              </a:defRPr>
            </a:lvl1pPr>
          </a:lstStyle>
          <a:p>
            <a:pPr>
              <a:defRPr/>
            </a:pPr>
            <a:fld id="{62D1652A-4A58-4A07-9E87-8B9435635B57}" type="datetime1">
              <a:rPr lang="en-ZA" smtClean="0"/>
              <a:pPr>
                <a:defRPr/>
              </a:pPr>
              <a:t>2018/03/08</a:t>
            </a:fld>
            <a:endParaRPr lang="en-ZA" dirty="0"/>
          </a:p>
        </p:txBody>
      </p:sp>
      <p:sp>
        <p:nvSpPr>
          <p:cNvPr id="1063" name="Rectangle 39"/>
          <p:cNvSpPr>
            <a:spLocks noGrp="1" noChangeArrowheads="1"/>
          </p:cNvSpPr>
          <p:nvPr>
            <p:ph type="sldNum" sz="quarter" idx="4"/>
          </p:nvPr>
        </p:nvSpPr>
        <p:spPr bwMode="auto">
          <a:xfrm>
            <a:off x="3795713" y="6453188"/>
            <a:ext cx="992187" cy="268287"/>
          </a:xfrm>
          <a:prstGeom prst="rect">
            <a:avLst/>
          </a:prstGeom>
          <a:noFill/>
          <a:ln w="9525" algn="ctr">
            <a:noFill/>
            <a:miter lim="800000"/>
            <a:headEnd/>
            <a:tailEnd/>
          </a:ln>
          <a:effectLst/>
        </p:spPr>
        <p:txBody>
          <a:bodyPr vert="horz" wrap="square" lIns="91440" tIns="45720" rIns="91440" bIns="45720" numCol="1" anchor="b" anchorCtr="0" compatLnSpc="1">
            <a:prstTxWarp prst="textNoShape">
              <a:avLst/>
            </a:prstTxWarp>
          </a:bodyPr>
          <a:lstStyle>
            <a:lvl1pPr algn="ctr">
              <a:defRPr sz="1000">
                <a:solidFill>
                  <a:srgbClr val="83725B"/>
                </a:solidFill>
              </a:defRPr>
            </a:lvl1pPr>
          </a:lstStyle>
          <a:p>
            <a:pPr>
              <a:defRPr/>
            </a:pPr>
            <a:fld id="{E5A7BFF2-E086-42B2-8D77-DE6A645D5397}" type="slidenum">
              <a:rPr lang="en-ZA"/>
              <a:pPr>
                <a:defRPr/>
              </a:pPr>
              <a:t>‹#›</a:t>
            </a:fld>
            <a:endParaRPr lang="en-ZA" dirty="0"/>
          </a:p>
        </p:txBody>
      </p:sp>
    </p:spTree>
    <p:extLst>
      <p:ext uri="{BB962C8B-B14F-4D97-AF65-F5344CB8AC3E}">
        <p14:creationId xmlns:p14="http://schemas.microsoft.com/office/powerpoint/2010/main" xmlns="" val="1439893438"/>
      </p:ext>
    </p:extLst>
  </p:cSld>
  <p:clrMap bg1="lt1" tx1="dk1" bg2="lt2" tx2="dk2" accent1="accent1" accent2="accent2" accent3="accent3" accent4="accent4" accent5="accent5" accent6="accent6" hlink="hlink" folHlink="folHlink"/>
  <p:sldLayoutIdLst>
    <p:sldLayoutId id="2147485463" r:id="rId1"/>
    <p:sldLayoutId id="2147485464" r:id="rId2"/>
    <p:sldLayoutId id="2147485465" r:id="rId3"/>
    <p:sldLayoutId id="2147485466" r:id="rId4"/>
    <p:sldLayoutId id="2147485467" r:id="rId5"/>
    <p:sldLayoutId id="2147485468" r:id="rId6"/>
    <p:sldLayoutId id="2147485469" r:id="rId7"/>
    <p:sldLayoutId id="2147485470" r:id="rId8"/>
    <p:sldLayoutId id="2147485471" r:id="rId9"/>
    <p:sldLayoutId id="2147485472" r:id="rId10"/>
    <p:sldLayoutId id="2147485473" r:id="rId11"/>
    <p:sldLayoutId id="2147485474" r:id="rId12"/>
    <p:sldLayoutId id="2147485475" r:id="rId13"/>
    <p:sldLayoutId id="2147485476" r:id="rId14"/>
  </p:sldLayoutIdLst>
  <p:transition spd="slow">
    <p:fade/>
  </p:transition>
  <p:timing>
    <p:tnLst>
      <p:par>
        <p:cTn id="1" dur="indefinite" restart="never" nodeType="tmRoot"/>
      </p:par>
    </p:tnLst>
  </p:timing>
  <p:hf hdr="0" ftr="0" dt="0"/>
  <p:txStyles>
    <p:titleStyle>
      <a:lvl1pPr algn="l" rtl="0" eaLnBrk="0" fontAlgn="base" hangingPunct="0">
        <a:lnSpc>
          <a:spcPct val="85000"/>
        </a:lnSpc>
        <a:spcBef>
          <a:spcPct val="0"/>
        </a:spcBef>
        <a:spcAft>
          <a:spcPct val="0"/>
        </a:spcAft>
        <a:defRPr sz="2400">
          <a:solidFill>
            <a:schemeClr val="bg1"/>
          </a:solidFill>
          <a:latin typeface="+mj-lt"/>
          <a:ea typeface="+mj-ea"/>
          <a:cs typeface="+mj-cs"/>
        </a:defRPr>
      </a:lvl1pPr>
      <a:lvl2pPr algn="l" rtl="0" eaLnBrk="0" fontAlgn="base" hangingPunct="0">
        <a:lnSpc>
          <a:spcPct val="85000"/>
        </a:lnSpc>
        <a:spcBef>
          <a:spcPct val="0"/>
        </a:spcBef>
        <a:spcAft>
          <a:spcPct val="0"/>
        </a:spcAft>
        <a:defRPr sz="2400">
          <a:solidFill>
            <a:schemeClr val="bg1"/>
          </a:solidFill>
          <a:latin typeface="Arial" charset="0"/>
          <a:cs typeface="Arial" charset="0"/>
        </a:defRPr>
      </a:lvl2pPr>
      <a:lvl3pPr algn="l" rtl="0" eaLnBrk="0" fontAlgn="base" hangingPunct="0">
        <a:lnSpc>
          <a:spcPct val="85000"/>
        </a:lnSpc>
        <a:spcBef>
          <a:spcPct val="0"/>
        </a:spcBef>
        <a:spcAft>
          <a:spcPct val="0"/>
        </a:spcAft>
        <a:defRPr sz="2400">
          <a:solidFill>
            <a:schemeClr val="bg1"/>
          </a:solidFill>
          <a:latin typeface="Arial" charset="0"/>
          <a:cs typeface="Arial" charset="0"/>
        </a:defRPr>
      </a:lvl3pPr>
      <a:lvl4pPr algn="l" rtl="0" eaLnBrk="0" fontAlgn="base" hangingPunct="0">
        <a:lnSpc>
          <a:spcPct val="85000"/>
        </a:lnSpc>
        <a:spcBef>
          <a:spcPct val="0"/>
        </a:spcBef>
        <a:spcAft>
          <a:spcPct val="0"/>
        </a:spcAft>
        <a:defRPr sz="2400">
          <a:solidFill>
            <a:schemeClr val="bg1"/>
          </a:solidFill>
          <a:latin typeface="Arial" charset="0"/>
          <a:cs typeface="Arial" charset="0"/>
        </a:defRPr>
      </a:lvl4pPr>
      <a:lvl5pPr algn="l" rtl="0" eaLnBrk="0" fontAlgn="base" hangingPunct="0">
        <a:lnSpc>
          <a:spcPct val="85000"/>
        </a:lnSpc>
        <a:spcBef>
          <a:spcPct val="0"/>
        </a:spcBef>
        <a:spcAft>
          <a:spcPct val="0"/>
        </a:spcAft>
        <a:defRPr sz="2400">
          <a:solidFill>
            <a:schemeClr val="bg1"/>
          </a:solidFill>
          <a:latin typeface="Arial" charset="0"/>
          <a:cs typeface="Arial" charset="0"/>
        </a:defRPr>
      </a:lvl5pPr>
      <a:lvl6pPr marL="457200" algn="l" rtl="0" fontAlgn="base">
        <a:lnSpc>
          <a:spcPct val="85000"/>
        </a:lnSpc>
        <a:spcBef>
          <a:spcPct val="0"/>
        </a:spcBef>
        <a:spcAft>
          <a:spcPct val="0"/>
        </a:spcAft>
        <a:defRPr sz="2400">
          <a:solidFill>
            <a:schemeClr val="bg1"/>
          </a:solidFill>
          <a:latin typeface="Arial" charset="0"/>
          <a:cs typeface="Arial" charset="0"/>
        </a:defRPr>
      </a:lvl6pPr>
      <a:lvl7pPr marL="914400" algn="l" rtl="0" fontAlgn="base">
        <a:lnSpc>
          <a:spcPct val="85000"/>
        </a:lnSpc>
        <a:spcBef>
          <a:spcPct val="0"/>
        </a:spcBef>
        <a:spcAft>
          <a:spcPct val="0"/>
        </a:spcAft>
        <a:defRPr sz="2400">
          <a:solidFill>
            <a:schemeClr val="bg1"/>
          </a:solidFill>
          <a:latin typeface="Arial" charset="0"/>
          <a:cs typeface="Arial" charset="0"/>
        </a:defRPr>
      </a:lvl7pPr>
      <a:lvl8pPr marL="1371600" algn="l" rtl="0" fontAlgn="base">
        <a:lnSpc>
          <a:spcPct val="85000"/>
        </a:lnSpc>
        <a:spcBef>
          <a:spcPct val="0"/>
        </a:spcBef>
        <a:spcAft>
          <a:spcPct val="0"/>
        </a:spcAft>
        <a:defRPr sz="2400">
          <a:solidFill>
            <a:schemeClr val="bg1"/>
          </a:solidFill>
          <a:latin typeface="Arial" charset="0"/>
          <a:cs typeface="Arial" charset="0"/>
        </a:defRPr>
      </a:lvl8pPr>
      <a:lvl9pPr marL="1828800" algn="l" rtl="0" fontAlgn="base">
        <a:lnSpc>
          <a:spcPct val="85000"/>
        </a:lnSpc>
        <a:spcBef>
          <a:spcPct val="0"/>
        </a:spcBef>
        <a:spcAft>
          <a:spcPct val="0"/>
        </a:spcAft>
        <a:defRPr sz="2400">
          <a:solidFill>
            <a:schemeClr val="bg1"/>
          </a:solidFill>
          <a:latin typeface="Arial" charset="0"/>
          <a:cs typeface="Arial" charset="0"/>
        </a:defRPr>
      </a:lvl9pPr>
    </p:titleStyle>
    <p:bodyStyle>
      <a:lvl1pPr marL="266700" indent="-266700" algn="l" rtl="0" eaLnBrk="0" fontAlgn="base" hangingPunct="0">
        <a:lnSpc>
          <a:spcPct val="90000"/>
        </a:lnSpc>
        <a:spcBef>
          <a:spcPct val="100000"/>
        </a:spcBef>
        <a:spcAft>
          <a:spcPct val="0"/>
        </a:spcAft>
        <a:buClr>
          <a:srgbClr val="8C7F6D"/>
        </a:buClr>
        <a:buChar char="•"/>
        <a:defRPr sz="2000">
          <a:solidFill>
            <a:srgbClr val="003896"/>
          </a:solidFill>
          <a:latin typeface="+mn-lt"/>
          <a:ea typeface="+mn-ea"/>
          <a:cs typeface="+mn-cs"/>
        </a:defRPr>
      </a:lvl1pPr>
      <a:lvl2pPr marL="717550" indent="-271463" algn="l" rtl="0" eaLnBrk="0" fontAlgn="base" hangingPunct="0">
        <a:lnSpc>
          <a:spcPct val="90000"/>
        </a:lnSpc>
        <a:spcBef>
          <a:spcPct val="100000"/>
        </a:spcBef>
        <a:spcAft>
          <a:spcPct val="0"/>
        </a:spcAft>
        <a:buClr>
          <a:srgbClr val="8C7F6D"/>
        </a:buClr>
        <a:buChar char="•"/>
        <a:defRPr sz="2800">
          <a:solidFill>
            <a:srgbClr val="003896"/>
          </a:solidFill>
          <a:latin typeface="+mn-lt"/>
          <a:cs typeface="+mn-cs"/>
        </a:defRPr>
      </a:lvl2pPr>
      <a:lvl3pPr marL="1076325" indent="-179388" algn="l" rtl="0" eaLnBrk="0" fontAlgn="base" hangingPunct="0">
        <a:lnSpc>
          <a:spcPct val="90000"/>
        </a:lnSpc>
        <a:spcBef>
          <a:spcPct val="100000"/>
        </a:spcBef>
        <a:spcAft>
          <a:spcPct val="0"/>
        </a:spcAft>
        <a:buClr>
          <a:srgbClr val="8C7F6D"/>
        </a:buClr>
        <a:buChar char="•"/>
        <a:defRPr sz="1600">
          <a:solidFill>
            <a:srgbClr val="003896"/>
          </a:solidFill>
          <a:latin typeface="+mn-lt"/>
          <a:cs typeface="+mn-cs"/>
        </a:defRPr>
      </a:lvl3pPr>
      <a:lvl4pPr marL="1435100"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4pPr>
      <a:lvl5pPr marL="1793875"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5pPr>
      <a:lvl6pPr marL="22510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6pPr>
      <a:lvl7pPr marL="27082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7pPr>
      <a:lvl8pPr marL="31654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8pPr>
      <a:lvl9pPr marL="36226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graphicFrame>
        <p:nvGraphicFramePr>
          <p:cNvPr id="1316" name="Object 292" hidden="1"/>
          <p:cNvGraphicFramePr>
            <a:graphicFrameLocks noChangeAspect="1"/>
          </p:cNvGraphicFramePr>
          <p:nvPr>
            <p:extLst/>
          </p:nvPr>
        </p:nvGraphicFramePr>
        <p:xfrm>
          <a:off x="0" y="0"/>
          <a:ext cx="158750" cy="158750"/>
        </p:xfrm>
        <a:graphic>
          <a:graphicData uri="http://schemas.openxmlformats.org/presentationml/2006/ole">
            <p:oleObj spid="_x0000_s36047" name="think-cell Slide" r:id="rId32" imgW="360" imgH="360" progId="">
              <p:embed/>
            </p:oleObj>
          </a:graphicData>
        </a:graphic>
      </p:graphicFrame>
      <p:pic>
        <p:nvPicPr>
          <p:cNvPr id="1317" name="Picture 142"/>
          <p:cNvPicPr preferRelativeResize="0">
            <a:picLocks noChangeArrowheads="1"/>
          </p:cNvPicPr>
          <p:nvPr/>
        </p:nvPicPr>
        <p:blipFill>
          <a:blip r:embed="rId33" cstate="print">
            <a:extLst>
              <a:ext uri="{28A0092B-C50C-407E-A947-70E740481C1C}">
                <a14:useLocalDpi xmlns:a14="http://schemas.microsoft.com/office/drawing/2010/main" xmlns="" val="0"/>
              </a:ext>
            </a:extLst>
          </a:blip>
          <a:srcRect/>
          <a:stretch>
            <a:fillRect/>
          </a:stretch>
        </p:blipFill>
        <p:spPr bwMode="ltGray">
          <a:xfrm>
            <a:off x="0" y="0"/>
            <a:ext cx="7591425" cy="969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9050">
                <a:solidFill>
                  <a:srgbClr val="000000"/>
                </a:solidFill>
                <a:miter lim="800000"/>
                <a:headEnd/>
                <a:tailEnd/>
              </a14:hiddenLine>
            </a:ext>
          </a:extLst>
        </p:spPr>
      </p:pic>
      <p:pic>
        <p:nvPicPr>
          <p:cNvPr id="1318" name="Picture 140"/>
          <p:cNvPicPr preferRelativeResize="0">
            <a:picLocks noChangeArrowheads="1"/>
          </p:cNvPicPr>
          <p:nvPr/>
        </p:nvPicPr>
        <p:blipFill>
          <a:blip r:embed="rId34" cstate="print">
            <a:extLst>
              <a:ext uri="{28A0092B-C50C-407E-A947-70E740481C1C}">
                <a14:useLocalDpi xmlns:a14="http://schemas.microsoft.com/office/drawing/2010/main" xmlns="" val="0"/>
              </a:ext>
            </a:extLst>
          </a:blip>
          <a:srcRect/>
          <a:stretch>
            <a:fillRect/>
          </a:stretch>
        </p:blipFill>
        <p:spPr bwMode="auto">
          <a:xfrm>
            <a:off x="7662863" y="341313"/>
            <a:ext cx="1173162" cy="295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9050">
                <a:solidFill>
                  <a:srgbClr val="000000"/>
                </a:solidFill>
                <a:miter lim="800000"/>
                <a:headEnd/>
                <a:tailEnd/>
              </a14:hiddenLine>
            </a:ext>
          </a:extLst>
        </p:spPr>
      </p:pic>
      <p:sp>
        <p:nvSpPr>
          <p:cNvPr id="1026" name="McK 2. Slide Title"/>
          <p:cNvSpPr>
            <a:spLocks noGrp="1" noChangeArrowheads="1"/>
          </p:cNvSpPr>
          <p:nvPr>
            <p:ph type="title"/>
          </p:nvPr>
        </p:nvSpPr>
        <p:spPr bwMode="white">
          <a:xfrm>
            <a:off x="122238" y="301625"/>
            <a:ext cx="7023100" cy="3651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lvl="0"/>
            <a:r>
              <a:rPr lang="en-US" altLang="en-US" smtClean="0"/>
              <a:t>Click to edit Master title style</a:t>
            </a:r>
          </a:p>
        </p:txBody>
      </p:sp>
      <p:sp>
        <p:nvSpPr>
          <p:cNvPr id="1076" name="McK 1. On-page tracker" hidden="1"/>
          <p:cNvSpPr>
            <a:spLocks noChangeArrowheads="1"/>
          </p:cNvSpPr>
          <p:nvPr/>
        </p:nvSpPr>
        <p:spPr bwMode="white">
          <a:xfrm>
            <a:off x="122238" y="26988"/>
            <a:ext cx="850900" cy="2127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defTabSz="933450">
              <a:defRPr sz="2400">
                <a:solidFill>
                  <a:schemeClr val="tx1"/>
                </a:solidFill>
                <a:latin typeface="Arial" panose="020B0604020202020204" pitchFamily="34" charset="0"/>
              </a:defRPr>
            </a:lvl1pPr>
            <a:lvl2pPr marL="466725" defTabSz="933450">
              <a:defRPr sz="2400">
                <a:solidFill>
                  <a:schemeClr val="tx1"/>
                </a:solidFill>
                <a:latin typeface="Arial" panose="020B0604020202020204" pitchFamily="34" charset="0"/>
              </a:defRPr>
            </a:lvl2pPr>
            <a:lvl3pPr marL="933450" defTabSz="933450">
              <a:defRPr sz="2400">
                <a:solidFill>
                  <a:schemeClr val="tx1"/>
                </a:solidFill>
                <a:latin typeface="Arial" panose="020B0604020202020204" pitchFamily="34" charset="0"/>
              </a:defRPr>
            </a:lvl3pPr>
            <a:lvl4pPr marL="1400175" defTabSz="933450">
              <a:defRPr sz="2400">
                <a:solidFill>
                  <a:schemeClr val="tx1"/>
                </a:solidFill>
                <a:latin typeface="Arial" panose="020B0604020202020204" pitchFamily="34" charset="0"/>
              </a:defRPr>
            </a:lvl4pPr>
            <a:lvl5pPr marL="1865313" defTabSz="933450">
              <a:defRPr sz="2400">
                <a:solidFill>
                  <a:schemeClr val="tx1"/>
                </a:solidFill>
                <a:latin typeface="Arial" panose="020B0604020202020204" pitchFamily="34" charset="0"/>
              </a:defRPr>
            </a:lvl5pPr>
            <a:lvl6pPr marL="2322513" defTabSz="933450" fontAlgn="base">
              <a:spcBef>
                <a:spcPct val="0"/>
              </a:spcBef>
              <a:spcAft>
                <a:spcPct val="0"/>
              </a:spcAft>
              <a:defRPr sz="2400">
                <a:solidFill>
                  <a:schemeClr val="tx1"/>
                </a:solidFill>
                <a:latin typeface="Arial" panose="020B0604020202020204" pitchFamily="34" charset="0"/>
              </a:defRPr>
            </a:lvl6pPr>
            <a:lvl7pPr marL="2779713" defTabSz="933450" fontAlgn="base">
              <a:spcBef>
                <a:spcPct val="0"/>
              </a:spcBef>
              <a:spcAft>
                <a:spcPct val="0"/>
              </a:spcAft>
              <a:defRPr sz="2400">
                <a:solidFill>
                  <a:schemeClr val="tx1"/>
                </a:solidFill>
                <a:latin typeface="Arial" panose="020B0604020202020204" pitchFamily="34" charset="0"/>
              </a:defRPr>
            </a:lvl7pPr>
            <a:lvl8pPr marL="3236913" defTabSz="933450" fontAlgn="base">
              <a:spcBef>
                <a:spcPct val="0"/>
              </a:spcBef>
              <a:spcAft>
                <a:spcPct val="0"/>
              </a:spcAft>
              <a:defRPr sz="2400">
                <a:solidFill>
                  <a:schemeClr val="tx1"/>
                </a:solidFill>
                <a:latin typeface="Arial" panose="020B0604020202020204" pitchFamily="34" charset="0"/>
              </a:defRPr>
            </a:lvl8pPr>
            <a:lvl9pPr marL="3694113" defTabSz="933450" fontAlgn="base">
              <a:spcBef>
                <a:spcPct val="0"/>
              </a:spcBef>
              <a:spcAft>
                <a:spcPct val="0"/>
              </a:spcAft>
              <a:defRPr sz="2400">
                <a:solidFill>
                  <a:schemeClr val="tx1"/>
                </a:solidFill>
                <a:latin typeface="Arial" panose="020B0604020202020204" pitchFamily="34" charset="0"/>
              </a:defRPr>
            </a:lvl9pPr>
          </a:lstStyle>
          <a:p>
            <a:pPr fontAlgn="auto">
              <a:spcBef>
                <a:spcPts val="0"/>
              </a:spcBef>
              <a:spcAft>
                <a:spcPts val="0"/>
              </a:spcAft>
            </a:pPr>
            <a:r>
              <a:rPr lang="en-US" altLang="en-US" sz="1400">
                <a:solidFill>
                  <a:srgbClr val="FFFFFF"/>
                </a:solidFill>
                <a:cs typeface="Arial" pitchFamily="34" charset="0"/>
              </a:rPr>
              <a:t>TRACKER</a:t>
            </a:r>
          </a:p>
        </p:txBody>
      </p:sp>
      <p:sp>
        <p:nvSpPr>
          <p:cNvPr id="1032" name="McK 3. Unit of measure" hidden="1"/>
          <p:cNvSpPr txBox="1">
            <a:spLocks noChangeArrowheads="1"/>
          </p:cNvSpPr>
          <p:nvPr/>
        </p:nvSpPr>
        <p:spPr bwMode="auto">
          <a:xfrm>
            <a:off x="144463" y="1011238"/>
            <a:ext cx="3729037" cy="2127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spAutoFit/>
          </a:bodyPr>
          <a:lstStyle>
            <a:lvl1pPr defTabSz="912813">
              <a:defRPr sz="2400">
                <a:solidFill>
                  <a:schemeClr val="tx1"/>
                </a:solidFill>
                <a:latin typeface="Arial" panose="020B0604020202020204" pitchFamily="34" charset="0"/>
              </a:defRPr>
            </a:lvl1pPr>
            <a:lvl2pPr defTabSz="912813">
              <a:defRPr sz="2400">
                <a:solidFill>
                  <a:schemeClr val="tx1"/>
                </a:solidFill>
                <a:latin typeface="Arial" panose="020B0604020202020204" pitchFamily="34" charset="0"/>
              </a:defRPr>
            </a:lvl2pPr>
            <a:lvl3pPr marL="912813" defTabSz="912813">
              <a:defRPr sz="2400">
                <a:solidFill>
                  <a:schemeClr val="tx1"/>
                </a:solidFill>
                <a:latin typeface="Arial" panose="020B0604020202020204" pitchFamily="34" charset="0"/>
              </a:defRPr>
            </a:lvl3pPr>
            <a:lvl4pPr defTabSz="912813">
              <a:defRPr sz="2400">
                <a:solidFill>
                  <a:schemeClr val="tx1"/>
                </a:solidFill>
                <a:latin typeface="Arial" panose="020B0604020202020204" pitchFamily="34" charset="0"/>
              </a:defRPr>
            </a:lvl4pPr>
            <a:lvl5pPr defTabSz="912813">
              <a:defRPr sz="2400">
                <a:solidFill>
                  <a:schemeClr val="tx1"/>
                </a:solidFill>
                <a:latin typeface="Arial" panose="020B0604020202020204" pitchFamily="34" charset="0"/>
              </a:defRPr>
            </a:lvl5pPr>
            <a:lvl6pPr defTabSz="912813" fontAlgn="base">
              <a:spcBef>
                <a:spcPct val="0"/>
              </a:spcBef>
              <a:spcAft>
                <a:spcPct val="0"/>
              </a:spcAft>
              <a:defRPr sz="2400">
                <a:solidFill>
                  <a:schemeClr val="tx1"/>
                </a:solidFill>
                <a:latin typeface="Arial" panose="020B0604020202020204" pitchFamily="34" charset="0"/>
              </a:defRPr>
            </a:lvl6pPr>
            <a:lvl7pPr defTabSz="912813" fontAlgn="base">
              <a:spcBef>
                <a:spcPct val="0"/>
              </a:spcBef>
              <a:spcAft>
                <a:spcPct val="0"/>
              </a:spcAft>
              <a:defRPr sz="2400">
                <a:solidFill>
                  <a:schemeClr val="tx1"/>
                </a:solidFill>
                <a:latin typeface="Arial" panose="020B0604020202020204" pitchFamily="34" charset="0"/>
              </a:defRPr>
            </a:lvl7pPr>
            <a:lvl8pPr defTabSz="912813" fontAlgn="base">
              <a:spcBef>
                <a:spcPct val="0"/>
              </a:spcBef>
              <a:spcAft>
                <a:spcPct val="0"/>
              </a:spcAft>
              <a:defRPr sz="2400">
                <a:solidFill>
                  <a:schemeClr val="tx1"/>
                </a:solidFill>
                <a:latin typeface="Arial" panose="020B0604020202020204" pitchFamily="34" charset="0"/>
              </a:defRPr>
            </a:lvl8pPr>
            <a:lvl9pPr defTabSz="912813" fontAlgn="base">
              <a:spcBef>
                <a:spcPct val="0"/>
              </a:spcBef>
              <a:spcAft>
                <a:spcPct val="0"/>
              </a:spcAft>
              <a:defRPr sz="2400">
                <a:solidFill>
                  <a:schemeClr val="tx1"/>
                </a:solidFill>
                <a:latin typeface="Arial" panose="020B0604020202020204" pitchFamily="34" charset="0"/>
              </a:defRPr>
            </a:lvl9pPr>
          </a:lstStyle>
          <a:p>
            <a:pPr fontAlgn="auto">
              <a:spcBef>
                <a:spcPts val="0"/>
              </a:spcBef>
              <a:spcAft>
                <a:spcPts val="0"/>
              </a:spcAft>
            </a:pPr>
            <a:r>
              <a:rPr lang="en-US" altLang="en-US" sz="1400">
                <a:solidFill>
                  <a:srgbClr val="808080"/>
                </a:solidFill>
                <a:cs typeface="Arial" pitchFamily="34" charset="0"/>
              </a:rPr>
              <a:t>Unit of measure</a:t>
            </a:r>
          </a:p>
        </p:txBody>
      </p:sp>
      <p:grpSp>
        <p:nvGrpSpPr>
          <p:cNvPr id="1394" name="McK Slide Elements"/>
          <p:cNvGrpSpPr>
            <a:grpSpLocks/>
          </p:cNvGrpSpPr>
          <p:nvPr userDrawn="1"/>
        </p:nvGrpSpPr>
        <p:grpSpPr bwMode="auto">
          <a:xfrm>
            <a:off x="122238" y="6296025"/>
            <a:ext cx="8524875" cy="425450"/>
            <a:chOff x="77" y="3966"/>
            <a:chExt cx="5370" cy="268"/>
          </a:xfrm>
        </p:grpSpPr>
        <p:sp>
          <p:nvSpPr>
            <p:cNvPr id="1151" name="McK 4. Footnote" hidden="1"/>
            <p:cNvSpPr txBox="1">
              <a:spLocks noChangeArrowheads="1"/>
            </p:cNvSpPr>
            <p:nvPr userDrawn="1"/>
          </p:nvSpPr>
          <p:spPr bwMode="auto">
            <a:xfrm>
              <a:off x="77" y="3966"/>
              <a:ext cx="5370" cy="9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b">
              <a:spAutoFit/>
            </a:bodyPr>
            <a:lstStyle>
              <a:lvl1pPr marL="106363" indent="-106363" defTabSz="912813">
                <a:defRPr sz="2400">
                  <a:solidFill>
                    <a:schemeClr val="tx1"/>
                  </a:solidFill>
                  <a:latin typeface="Arial" panose="020B0604020202020204" pitchFamily="34" charset="0"/>
                </a:defRPr>
              </a:lvl1pPr>
              <a:lvl2pPr marL="1052513" defTabSz="912813">
                <a:defRPr sz="2400">
                  <a:solidFill>
                    <a:schemeClr val="tx1"/>
                  </a:solidFill>
                  <a:latin typeface="Arial" panose="020B0604020202020204" pitchFamily="34" charset="0"/>
                </a:defRPr>
              </a:lvl2pPr>
              <a:lvl3pPr marL="1243013" defTabSz="912813">
                <a:defRPr sz="2400">
                  <a:solidFill>
                    <a:schemeClr val="tx1"/>
                  </a:solidFill>
                  <a:latin typeface="Arial" panose="020B0604020202020204" pitchFamily="34" charset="0"/>
                </a:defRPr>
              </a:lvl3pPr>
              <a:lvl4pPr marL="1433513" defTabSz="912813">
                <a:defRPr sz="2400">
                  <a:solidFill>
                    <a:schemeClr val="tx1"/>
                  </a:solidFill>
                  <a:latin typeface="Arial" panose="020B0604020202020204" pitchFamily="34" charset="0"/>
                </a:defRPr>
              </a:lvl4pPr>
              <a:lvl5pPr defTabSz="912813">
                <a:defRPr sz="2400">
                  <a:solidFill>
                    <a:schemeClr val="tx1"/>
                  </a:solidFill>
                  <a:latin typeface="Arial" panose="020B0604020202020204" pitchFamily="34" charset="0"/>
                </a:defRPr>
              </a:lvl5pPr>
              <a:lvl6pPr defTabSz="912813" fontAlgn="base">
                <a:spcBef>
                  <a:spcPct val="0"/>
                </a:spcBef>
                <a:spcAft>
                  <a:spcPct val="0"/>
                </a:spcAft>
                <a:defRPr sz="2400">
                  <a:solidFill>
                    <a:schemeClr val="tx1"/>
                  </a:solidFill>
                  <a:latin typeface="Arial" panose="020B0604020202020204" pitchFamily="34" charset="0"/>
                </a:defRPr>
              </a:lvl6pPr>
              <a:lvl7pPr defTabSz="912813" fontAlgn="base">
                <a:spcBef>
                  <a:spcPct val="0"/>
                </a:spcBef>
                <a:spcAft>
                  <a:spcPct val="0"/>
                </a:spcAft>
                <a:defRPr sz="2400">
                  <a:solidFill>
                    <a:schemeClr val="tx1"/>
                  </a:solidFill>
                  <a:latin typeface="Arial" panose="020B0604020202020204" pitchFamily="34" charset="0"/>
                </a:defRPr>
              </a:lvl7pPr>
              <a:lvl8pPr defTabSz="912813" fontAlgn="base">
                <a:spcBef>
                  <a:spcPct val="0"/>
                </a:spcBef>
                <a:spcAft>
                  <a:spcPct val="0"/>
                </a:spcAft>
                <a:defRPr sz="2400">
                  <a:solidFill>
                    <a:schemeClr val="tx1"/>
                  </a:solidFill>
                  <a:latin typeface="Arial" panose="020B0604020202020204" pitchFamily="34" charset="0"/>
                </a:defRPr>
              </a:lvl8pPr>
              <a:lvl9pPr defTabSz="912813" fontAlgn="base">
                <a:spcBef>
                  <a:spcPct val="0"/>
                </a:spcBef>
                <a:spcAft>
                  <a:spcPct val="0"/>
                </a:spcAft>
                <a:defRPr sz="2400">
                  <a:solidFill>
                    <a:schemeClr val="tx1"/>
                  </a:solidFill>
                  <a:latin typeface="Arial" panose="020B0604020202020204" pitchFamily="34" charset="0"/>
                </a:defRPr>
              </a:lvl9pPr>
            </a:lstStyle>
            <a:p>
              <a:pPr fontAlgn="auto">
                <a:spcBef>
                  <a:spcPts val="0"/>
                </a:spcBef>
                <a:spcAft>
                  <a:spcPts val="0"/>
                </a:spcAft>
              </a:pPr>
              <a:r>
                <a:rPr lang="en-US" altLang="en-US" sz="1000">
                  <a:solidFill>
                    <a:srgbClr val="003896"/>
                  </a:solidFill>
                  <a:cs typeface="Arial" pitchFamily="34" charset="0"/>
                </a:rPr>
                <a:t>1 Footnote</a:t>
              </a:r>
            </a:p>
          </p:txBody>
        </p:sp>
        <p:sp>
          <p:nvSpPr>
            <p:cNvPr id="1154" name="McK 5. Source" hidden="1"/>
            <p:cNvSpPr>
              <a:spLocks noChangeArrowheads="1"/>
            </p:cNvSpPr>
            <p:nvPr userDrawn="1"/>
          </p:nvSpPr>
          <p:spPr bwMode="auto">
            <a:xfrm>
              <a:off x="77" y="4138"/>
              <a:ext cx="5370" cy="9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b">
              <a:spAutoFit/>
            </a:bodyPr>
            <a:lstStyle>
              <a:lvl1pPr marL="471488" indent="-471488" defTabSz="912813">
                <a:tabLst>
                  <a:tab pos="476250" algn="l"/>
                </a:tabLst>
                <a:defRPr sz="2400">
                  <a:solidFill>
                    <a:schemeClr val="tx1"/>
                  </a:solidFill>
                  <a:latin typeface="Arial" panose="020B0604020202020204" pitchFamily="34" charset="0"/>
                </a:defRPr>
              </a:lvl1pPr>
              <a:lvl2pPr marL="801688" indent="-146050" defTabSz="912813">
                <a:tabLst>
                  <a:tab pos="476250" algn="l"/>
                </a:tabLst>
                <a:defRPr sz="2400">
                  <a:solidFill>
                    <a:schemeClr val="tx1"/>
                  </a:solidFill>
                  <a:latin typeface="Arial" panose="020B0604020202020204" pitchFamily="34" charset="0"/>
                </a:defRPr>
              </a:lvl2pPr>
              <a:lvl3pPr marL="955675" indent="-152400" defTabSz="912813">
                <a:tabLst>
                  <a:tab pos="476250" algn="l"/>
                </a:tabLst>
                <a:defRPr sz="2400">
                  <a:solidFill>
                    <a:schemeClr val="tx1"/>
                  </a:solidFill>
                  <a:latin typeface="Arial" panose="020B0604020202020204" pitchFamily="34" charset="0"/>
                </a:defRPr>
              </a:lvl3pPr>
              <a:lvl4pPr marL="1095375" indent="-138113" defTabSz="912813">
                <a:tabLst>
                  <a:tab pos="476250" algn="l"/>
                </a:tabLst>
                <a:defRPr sz="2400">
                  <a:solidFill>
                    <a:schemeClr val="tx1"/>
                  </a:solidFill>
                  <a:latin typeface="Arial" panose="020B0604020202020204" pitchFamily="34" charset="0"/>
                </a:defRPr>
              </a:lvl4pPr>
              <a:lvl5pPr marL="1249363" indent="-152400" defTabSz="912813">
                <a:tabLst>
                  <a:tab pos="476250" algn="l"/>
                </a:tabLst>
                <a:defRPr sz="2400">
                  <a:solidFill>
                    <a:schemeClr val="tx1"/>
                  </a:solidFill>
                  <a:latin typeface="Arial" panose="020B0604020202020204" pitchFamily="34" charset="0"/>
                </a:defRPr>
              </a:lvl5pPr>
              <a:lvl6pPr marL="1706563" indent="-152400" defTabSz="912813" fontAlgn="base">
                <a:spcBef>
                  <a:spcPct val="0"/>
                </a:spcBef>
                <a:spcAft>
                  <a:spcPct val="0"/>
                </a:spcAft>
                <a:tabLst>
                  <a:tab pos="476250" algn="l"/>
                </a:tabLst>
                <a:defRPr sz="2400">
                  <a:solidFill>
                    <a:schemeClr val="tx1"/>
                  </a:solidFill>
                  <a:latin typeface="Arial" panose="020B0604020202020204" pitchFamily="34" charset="0"/>
                </a:defRPr>
              </a:lvl6pPr>
              <a:lvl7pPr marL="2163763" indent="-152400" defTabSz="912813" fontAlgn="base">
                <a:spcBef>
                  <a:spcPct val="0"/>
                </a:spcBef>
                <a:spcAft>
                  <a:spcPct val="0"/>
                </a:spcAft>
                <a:tabLst>
                  <a:tab pos="476250" algn="l"/>
                </a:tabLst>
                <a:defRPr sz="2400">
                  <a:solidFill>
                    <a:schemeClr val="tx1"/>
                  </a:solidFill>
                  <a:latin typeface="Arial" panose="020B0604020202020204" pitchFamily="34" charset="0"/>
                </a:defRPr>
              </a:lvl7pPr>
              <a:lvl8pPr marL="2620963" indent="-152400" defTabSz="912813" fontAlgn="base">
                <a:spcBef>
                  <a:spcPct val="0"/>
                </a:spcBef>
                <a:spcAft>
                  <a:spcPct val="0"/>
                </a:spcAft>
                <a:tabLst>
                  <a:tab pos="476250" algn="l"/>
                </a:tabLst>
                <a:defRPr sz="2400">
                  <a:solidFill>
                    <a:schemeClr val="tx1"/>
                  </a:solidFill>
                  <a:latin typeface="Arial" panose="020B0604020202020204" pitchFamily="34" charset="0"/>
                </a:defRPr>
              </a:lvl8pPr>
              <a:lvl9pPr marL="3078163" indent="-152400" defTabSz="912813" fontAlgn="base">
                <a:spcBef>
                  <a:spcPct val="0"/>
                </a:spcBef>
                <a:spcAft>
                  <a:spcPct val="0"/>
                </a:spcAft>
                <a:tabLst>
                  <a:tab pos="476250" algn="l"/>
                </a:tabLst>
                <a:defRPr sz="2400">
                  <a:solidFill>
                    <a:schemeClr val="tx1"/>
                  </a:solidFill>
                  <a:latin typeface="Arial" panose="020B0604020202020204" pitchFamily="34" charset="0"/>
                </a:defRPr>
              </a:lvl9pPr>
            </a:lstStyle>
            <a:p>
              <a:pPr fontAlgn="auto">
                <a:spcBef>
                  <a:spcPts val="0"/>
                </a:spcBef>
                <a:spcAft>
                  <a:spcPts val="0"/>
                </a:spcAft>
              </a:pPr>
              <a:r>
                <a:rPr lang="en-US" altLang="en-US" sz="1000">
                  <a:solidFill>
                    <a:srgbClr val="003896"/>
                  </a:solidFill>
                  <a:cs typeface="Arial" pitchFamily="34" charset="0"/>
                </a:rPr>
                <a:t>Source: Source</a:t>
              </a:r>
            </a:p>
          </p:txBody>
        </p:sp>
      </p:grpSp>
      <p:grpSp>
        <p:nvGrpSpPr>
          <p:cNvPr id="1303" name="ACET" hidden="1"/>
          <p:cNvGrpSpPr>
            <a:grpSpLocks/>
          </p:cNvGrpSpPr>
          <p:nvPr/>
        </p:nvGrpSpPr>
        <p:grpSpPr bwMode="auto">
          <a:xfrm>
            <a:off x="2033588" y="1863725"/>
            <a:ext cx="4349750" cy="508000"/>
            <a:chOff x="915" y="717"/>
            <a:chExt cx="2686" cy="313"/>
          </a:xfrm>
        </p:grpSpPr>
        <p:cxnSp>
          <p:nvCxnSpPr>
            <p:cNvPr id="1273" name="AutoShape 249" hidden="1"/>
            <p:cNvCxnSpPr>
              <a:cxnSpLocks noChangeShapeType="1"/>
              <a:stCxn id="1274" idx="4"/>
              <a:endCxn id="1274" idx="6"/>
            </p:cNvCxnSpPr>
            <p:nvPr/>
          </p:nvCxnSpPr>
          <p:spPr bwMode="auto">
            <a:xfrm>
              <a:off x="915" y="1030"/>
              <a:ext cx="2686" cy="0"/>
            </a:xfrm>
            <a:prstGeom prst="straightConnector1">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274" name="AutoShape 250" hidden="1"/>
            <p:cNvSpPr>
              <a:spLocks noChangeArrowheads="1"/>
            </p:cNvSpPr>
            <p:nvPr/>
          </p:nvSpPr>
          <p:spPr bwMode="auto">
            <a:xfrm>
              <a:off x="915" y="717"/>
              <a:ext cx="2686" cy="313"/>
            </a:xfrm>
            <a:prstGeom prst="leftRightArrow">
              <a:avLst>
                <a:gd name="adj1" fmla="val 100000"/>
                <a:gd name="adj2" fmla="val 0"/>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18659" anchor="b">
              <a:spAutoFit/>
            </a:bodyPr>
            <a:lstStyle>
              <a:lvl1pPr defTabSz="933450">
                <a:defRPr sz="2400">
                  <a:solidFill>
                    <a:schemeClr val="tx1"/>
                  </a:solidFill>
                  <a:latin typeface="Arial" panose="020B0604020202020204" pitchFamily="34" charset="0"/>
                </a:defRPr>
              </a:lvl1pPr>
              <a:lvl2pPr marL="466725" defTabSz="933450">
                <a:defRPr sz="2400">
                  <a:solidFill>
                    <a:schemeClr val="tx1"/>
                  </a:solidFill>
                  <a:latin typeface="Arial" panose="020B0604020202020204" pitchFamily="34" charset="0"/>
                </a:defRPr>
              </a:lvl2pPr>
              <a:lvl3pPr marL="933450" defTabSz="933450">
                <a:defRPr sz="2400">
                  <a:solidFill>
                    <a:schemeClr val="tx1"/>
                  </a:solidFill>
                  <a:latin typeface="Arial" panose="020B0604020202020204" pitchFamily="34" charset="0"/>
                </a:defRPr>
              </a:lvl3pPr>
              <a:lvl4pPr marL="1400175" defTabSz="933450">
                <a:defRPr sz="2400">
                  <a:solidFill>
                    <a:schemeClr val="tx1"/>
                  </a:solidFill>
                  <a:latin typeface="Arial" panose="020B0604020202020204" pitchFamily="34" charset="0"/>
                </a:defRPr>
              </a:lvl4pPr>
              <a:lvl5pPr marL="1865313" defTabSz="933450">
                <a:defRPr sz="2400">
                  <a:solidFill>
                    <a:schemeClr val="tx1"/>
                  </a:solidFill>
                  <a:latin typeface="Arial" panose="020B0604020202020204" pitchFamily="34" charset="0"/>
                </a:defRPr>
              </a:lvl5pPr>
              <a:lvl6pPr marL="2322513" defTabSz="933450" fontAlgn="base">
                <a:spcBef>
                  <a:spcPct val="0"/>
                </a:spcBef>
                <a:spcAft>
                  <a:spcPct val="0"/>
                </a:spcAft>
                <a:defRPr sz="2400">
                  <a:solidFill>
                    <a:schemeClr val="tx1"/>
                  </a:solidFill>
                  <a:latin typeface="Arial" panose="020B0604020202020204" pitchFamily="34" charset="0"/>
                </a:defRPr>
              </a:lvl6pPr>
              <a:lvl7pPr marL="2779713" defTabSz="933450" fontAlgn="base">
                <a:spcBef>
                  <a:spcPct val="0"/>
                </a:spcBef>
                <a:spcAft>
                  <a:spcPct val="0"/>
                </a:spcAft>
                <a:defRPr sz="2400">
                  <a:solidFill>
                    <a:schemeClr val="tx1"/>
                  </a:solidFill>
                  <a:latin typeface="Arial" panose="020B0604020202020204" pitchFamily="34" charset="0"/>
                </a:defRPr>
              </a:lvl7pPr>
              <a:lvl8pPr marL="3236913" defTabSz="933450" fontAlgn="base">
                <a:spcBef>
                  <a:spcPct val="0"/>
                </a:spcBef>
                <a:spcAft>
                  <a:spcPct val="0"/>
                </a:spcAft>
                <a:defRPr sz="2400">
                  <a:solidFill>
                    <a:schemeClr val="tx1"/>
                  </a:solidFill>
                  <a:latin typeface="Arial" panose="020B0604020202020204" pitchFamily="34" charset="0"/>
                </a:defRPr>
              </a:lvl8pPr>
              <a:lvl9pPr marL="3694113" defTabSz="933450" fontAlgn="base">
                <a:spcBef>
                  <a:spcPct val="0"/>
                </a:spcBef>
                <a:spcAft>
                  <a:spcPct val="0"/>
                </a:spcAft>
                <a:defRPr sz="2400">
                  <a:solidFill>
                    <a:schemeClr val="tx1"/>
                  </a:solidFill>
                  <a:latin typeface="Arial" panose="020B0604020202020204" pitchFamily="34" charset="0"/>
                </a:defRPr>
              </a:lvl9pPr>
            </a:lstStyle>
            <a:p>
              <a:pPr fontAlgn="auto">
                <a:spcBef>
                  <a:spcPts val="0"/>
                </a:spcBef>
                <a:spcAft>
                  <a:spcPts val="0"/>
                </a:spcAft>
              </a:pPr>
              <a:r>
                <a:rPr lang="en-US" altLang="en-US" sz="1600" b="1">
                  <a:solidFill>
                    <a:srgbClr val="003896"/>
                  </a:solidFill>
                  <a:cs typeface="Arial" pitchFamily="34" charset="0"/>
                </a:rPr>
                <a:t>Title</a:t>
              </a:r>
            </a:p>
            <a:p>
              <a:pPr fontAlgn="auto">
                <a:spcBef>
                  <a:spcPts val="0"/>
                </a:spcBef>
                <a:spcAft>
                  <a:spcPts val="0"/>
                </a:spcAft>
              </a:pPr>
              <a:r>
                <a:rPr lang="en-US" altLang="en-US" sz="1600">
                  <a:solidFill>
                    <a:srgbClr val="808080"/>
                  </a:solidFill>
                  <a:cs typeface="Arial" pitchFamily="34" charset="0"/>
                </a:rPr>
                <a:t>Unit of measure</a:t>
              </a:r>
            </a:p>
          </p:txBody>
        </p:sp>
      </p:grpSp>
      <p:sp>
        <p:nvSpPr>
          <p:cNvPr id="1304" name="Rectangle 280"/>
          <p:cNvSpPr>
            <a:spLocks noGrp="1" noChangeArrowheads="1"/>
          </p:cNvSpPr>
          <p:nvPr>
            <p:ph type="sldNum" sz="quarter" idx="4"/>
          </p:nvPr>
        </p:nvSpPr>
        <p:spPr bwMode="auto">
          <a:xfrm>
            <a:off x="8850313" y="6610350"/>
            <a:ext cx="190500" cy="152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3450">
              <a:defRPr sz="1000" b="1">
                <a:solidFill>
                  <a:schemeClr val="tx2"/>
                </a:solidFill>
              </a:defRPr>
            </a:lvl1pPr>
          </a:lstStyle>
          <a:p>
            <a:pPr fontAlgn="auto">
              <a:spcBef>
                <a:spcPts val="0"/>
              </a:spcBef>
              <a:spcAft>
                <a:spcPts val="0"/>
              </a:spcAft>
            </a:pPr>
            <a:fld id="{F3C04D8D-50FA-43C0-A325-135C8B8C4A5B}" type="slidenum">
              <a:rPr lang="en-US" altLang="en-US">
                <a:solidFill>
                  <a:srgbClr val="83725B"/>
                </a:solidFill>
                <a:latin typeface="Arial"/>
                <a:cs typeface="Arial" pitchFamily="34" charset="0"/>
              </a:rPr>
              <a:pPr fontAlgn="auto">
                <a:spcBef>
                  <a:spcPts val="0"/>
                </a:spcBef>
                <a:spcAft>
                  <a:spcPts val="0"/>
                </a:spcAft>
              </a:pPr>
              <a:t>‹#›</a:t>
            </a:fld>
            <a:r>
              <a:rPr lang="en-US" altLang="en-US">
                <a:solidFill>
                  <a:srgbClr val="83725B"/>
                </a:solidFill>
                <a:latin typeface="Arial"/>
                <a:cs typeface="Arial" pitchFamily="34" charset="0"/>
              </a:rPr>
              <a:t> </a:t>
            </a:r>
          </a:p>
        </p:txBody>
      </p:sp>
      <p:sp>
        <p:nvSpPr>
          <p:cNvPr id="1306" name="doc id"/>
          <p:cNvSpPr>
            <a:spLocks noChangeArrowheads="1"/>
          </p:cNvSpPr>
          <p:nvPr/>
        </p:nvSpPr>
        <p:spPr bwMode="auto">
          <a:xfrm>
            <a:off x="8247063" y="36513"/>
            <a:ext cx="669925" cy="1254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lstStyle>
            <a:lvl1pPr defTabSz="912813">
              <a:defRPr sz="2400">
                <a:solidFill>
                  <a:schemeClr val="tx1"/>
                </a:solidFill>
                <a:latin typeface="Arial" panose="020B0604020202020204" pitchFamily="34" charset="0"/>
              </a:defRPr>
            </a:lvl1pPr>
            <a:lvl2pPr defTabSz="912813">
              <a:defRPr sz="2400">
                <a:solidFill>
                  <a:schemeClr val="tx1"/>
                </a:solidFill>
                <a:latin typeface="Arial" panose="020B0604020202020204" pitchFamily="34" charset="0"/>
              </a:defRPr>
            </a:lvl2pPr>
            <a:lvl3pPr marL="912813" defTabSz="912813">
              <a:defRPr sz="2400">
                <a:solidFill>
                  <a:schemeClr val="tx1"/>
                </a:solidFill>
                <a:latin typeface="Arial" panose="020B0604020202020204" pitchFamily="34" charset="0"/>
              </a:defRPr>
            </a:lvl3pPr>
            <a:lvl4pPr defTabSz="912813">
              <a:defRPr sz="2400">
                <a:solidFill>
                  <a:schemeClr val="tx1"/>
                </a:solidFill>
                <a:latin typeface="Arial" panose="020B0604020202020204" pitchFamily="34" charset="0"/>
              </a:defRPr>
            </a:lvl4pPr>
            <a:lvl5pPr defTabSz="912813">
              <a:defRPr sz="2400">
                <a:solidFill>
                  <a:schemeClr val="tx1"/>
                </a:solidFill>
                <a:latin typeface="Arial" panose="020B0604020202020204" pitchFamily="34" charset="0"/>
              </a:defRPr>
            </a:lvl5pPr>
            <a:lvl6pPr defTabSz="912813" fontAlgn="base">
              <a:spcBef>
                <a:spcPct val="0"/>
              </a:spcBef>
              <a:spcAft>
                <a:spcPct val="0"/>
              </a:spcAft>
              <a:defRPr sz="2400">
                <a:solidFill>
                  <a:schemeClr val="tx1"/>
                </a:solidFill>
                <a:latin typeface="Arial" panose="020B0604020202020204" pitchFamily="34" charset="0"/>
              </a:defRPr>
            </a:lvl6pPr>
            <a:lvl7pPr defTabSz="912813" fontAlgn="base">
              <a:spcBef>
                <a:spcPct val="0"/>
              </a:spcBef>
              <a:spcAft>
                <a:spcPct val="0"/>
              </a:spcAft>
              <a:defRPr sz="2400">
                <a:solidFill>
                  <a:schemeClr val="tx1"/>
                </a:solidFill>
                <a:latin typeface="Arial" panose="020B0604020202020204" pitchFamily="34" charset="0"/>
              </a:defRPr>
            </a:lvl7pPr>
            <a:lvl8pPr defTabSz="912813" fontAlgn="base">
              <a:spcBef>
                <a:spcPct val="0"/>
              </a:spcBef>
              <a:spcAft>
                <a:spcPct val="0"/>
              </a:spcAft>
              <a:defRPr sz="2400">
                <a:solidFill>
                  <a:schemeClr val="tx1"/>
                </a:solidFill>
                <a:latin typeface="Arial" panose="020B0604020202020204" pitchFamily="34" charset="0"/>
              </a:defRPr>
            </a:lvl8pPr>
            <a:lvl9pPr defTabSz="912813" fontAlgn="base">
              <a:spcBef>
                <a:spcPct val="0"/>
              </a:spcBef>
              <a:spcAft>
                <a:spcPct val="0"/>
              </a:spcAft>
              <a:defRPr sz="2400">
                <a:solidFill>
                  <a:schemeClr val="tx1"/>
                </a:solidFill>
                <a:latin typeface="Arial" panose="020B0604020202020204" pitchFamily="34" charset="0"/>
              </a:defRPr>
            </a:lvl9pPr>
          </a:lstStyle>
          <a:p>
            <a:pPr algn="r" fontAlgn="auto">
              <a:spcBef>
                <a:spcPts val="0"/>
              </a:spcBef>
              <a:spcAft>
                <a:spcPts val="0"/>
              </a:spcAft>
            </a:pPr>
            <a:endParaRPr lang="en-US" altLang="en-US" sz="800">
              <a:solidFill>
                <a:srgbClr val="000000"/>
              </a:solidFill>
              <a:cs typeface="Arial" pitchFamily="34" charset="0"/>
            </a:endParaRPr>
          </a:p>
        </p:txBody>
      </p:sp>
      <p:sp>
        <p:nvSpPr>
          <p:cNvPr id="1308" name="Working Draft" hidden="1"/>
          <p:cNvSpPr txBox="1">
            <a:spLocks noChangeArrowheads="1"/>
          </p:cNvSpPr>
          <p:nvPr/>
        </p:nvSpPr>
        <p:spPr bwMode="auto">
          <a:xfrm rot="5400000">
            <a:off x="7975292" y="1932918"/>
            <a:ext cx="2197718" cy="923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defTabSz="933450">
              <a:defRPr sz="2400">
                <a:solidFill>
                  <a:schemeClr val="tx1"/>
                </a:solidFill>
                <a:latin typeface="Arial" panose="020B0604020202020204" pitchFamily="34" charset="0"/>
              </a:defRPr>
            </a:lvl1pPr>
            <a:lvl2pPr marL="466725" defTabSz="933450">
              <a:defRPr sz="2400">
                <a:solidFill>
                  <a:schemeClr val="tx1"/>
                </a:solidFill>
                <a:latin typeface="Arial" panose="020B0604020202020204" pitchFamily="34" charset="0"/>
              </a:defRPr>
            </a:lvl2pPr>
            <a:lvl3pPr marL="933450" defTabSz="933450">
              <a:defRPr sz="2400">
                <a:solidFill>
                  <a:schemeClr val="tx1"/>
                </a:solidFill>
                <a:latin typeface="Arial" panose="020B0604020202020204" pitchFamily="34" charset="0"/>
              </a:defRPr>
            </a:lvl3pPr>
            <a:lvl4pPr marL="1400175" defTabSz="933450">
              <a:defRPr sz="2400">
                <a:solidFill>
                  <a:schemeClr val="tx1"/>
                </a:solidFill>
                <a:latin typeface="Arial" panose="020B0604020202020204" pitchFamily="34" charset="0"/>
              </a:defRPr>
            </a:lvl4pPr>
            <a:lvl5pPr marL="1865313" defTabSz="933450">
              <a:defRPr sz="2400">
                <a:solidFill>
                  <a:schemeClr val="tx1"/>
                </a:solidFill>
                <a:latin typeface="Arial" panose="020B0604020202020204" pitchFamily="34" charset="0"/>
              </a:defRPr>
            </a:lvl5pPr>
            <a:lvl6pPr marL="2322513" defTabSz="933450" fontAlgn="base">
              <a:spcBef>
                <a:spcPct val="0"/>
              </a:spcBef>
              <a:spcAft>
                <a:spcPct val="0"/>
              </a:spcAft>
              <a:defRPr sz="2400">
                <a:solidFill>
                  <a:schemeClr val="tx1"/>
                </a:solidFill>
                <a:latin typeface="Arial" panose="020B0604020202020204" pitchFamily="34" charset="0"/>
              </a:defRPr>
            </a:lvl6pPr>
            <a:lvl7pPr marL="2779713" defTabSz="933450" fontAlgn="base">
              <a:spcBef>
                <a:spcPct val="0"/>
              </a:spcBef>
              <a:spcAft>
                <a:spcPct val="0"/>
              </a:spcAft>
              <a:defRPr sz="2400">
                <a:solidFill>
                  <a:schemeClr val="tx1"/>
                </a:solidFill>
                <a:latin typeface="Arial" panose="020B0604020202020204" pitchFamily="34" charset="0"/>
              </a:defRPr>
            </a:lvl7pPr>
            <a:lvl8pPr marL="3236913" defTabSz="933450" fontAlgn="base">
              <a:spcBef>
                <a:spcPct val="0"/>
              </a:spcBef>
              <a:spcAft>
                <a:spcPct val="0"/>
              </a:spcAft>
              <a:defRPr sz="2400">
                <a:solidFill>
                  <a:schemeClr val="tx1"/>
                </a:solidFill>
                <a:latin typeface="Arial" panose="020B0604020202020204" pitchFamily="34" charset="0"/>
              </a:defRPr>
            </a:lvl8pPr>
            <a:lvl9pPr marL="3694113" defTabSz="933450" fontAlgn="base">
              <a:spcBef>
                <a:spcPct val="0"/>
              </a:spcBef>
              <a:spcAft>
                <a:spcPct val="0"/>
              </a:spcAft>
              <a:defRPr sz="2400">
                <a:solidFill>
                  <a:schemeClr val="tx1"/>
                </a:solidFill>
                <a:latin typeface="Arial" panose="020B0604020202020204" pitchFamily="34" charset="0"/>
              </a:defRPr>
            </a:lvl9pPr>
          </a:lstStyle>
          <a:p>
            <a:pPr fontAlgn="auto">
              <a:spcBef>
                <a:spcPts val="0"/>
              </a:spcBef>
              <a:spcAft>
                <a:spcPts val="0"/>
              </a:spcAft>
            </a:pPr>
            <a:r>
              <a:rPr lang="en-US" altLang="en-US" sz="600" smtClean="0">
                <a:solidFill>
                  <a:srgbClr val="003896"/>
                </a:solidFill>
                <a:cs typeface="Arial" pitchFamily="34" charset="0"/>
              </a:rPr>
              <a:t>Last Modified 2016-04-18 11:30 AM South Africa Standard Time</a:t>
            </a:r>
            <a:endParaRPr lang="en-US" altLang="en-US" sz="1600">
              <a:solidFill>
                <a:srgbClr val="003896"/>
              </a:solidFill>
              <a:cs typeface="Arial" pitchFamily="34" charset="0"/>
            </a:endParaRPr>
          </a:p>
        </p:txBody>
      </p:sp>
      <p:sp>
        <p:nvSpPr>
          <p:cNvPr id="1309" name="Printed" hidden="1"/>
          <p:cNvSpPr txBox="1">
            <a:spLocks noChangeArrowheads="1"/>
          </p:cNvSpPr>
          <p:nvPr/>
        </p:nvSpPr>
        <p:spPr bwMode="auto">
          <a:xfrm rot="5400000">
            <a:off x="8082693" y="4725065"/>
            <a:ext cx="1982915" cy="923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defTabSz="933450">
              <a:defRPr sz="2400">
                <a:solidFill>
                  <a:schemeClr val="tx1"/>
                </a:solidFill>
                <a:latin typeface="Arial" panose="020B0604020202020204" pitchFamily="34" charset="0"/>
              </a:defRPr>
            </a:lvl1pPr>
            <a:lvl2pPr marL="466725" defTabSz="933450">
              <a:defRPr sz="2400">
                <a:solidFill>
                  <a:schemeClr val="tx1"/>
                </a:solidFill>
                <a:latin typeface="Arial" panose="020B0604020202020204" pitchFamily="34" charset="0"/>
              </a:defRPr>
            </a:lvl2pPr>
            <a:lvl3pPr marL="933450" defTabSz="933450">
              <a:defRPr sz="2400">
                <a:solidFill>
                  <a:schemeClr val="tx1"/>
                </a:solidFill>
                <a:latin typeface="Arial" panose="020B0604020202020204" pitchFamily="34" charset="0"/>
              </a:defRPr>
            </a:lvl3pPr>
            <a:lvl4pPr marL="1400175" defTabSz="933450">
              <a:defRPr sz="2400">
                <a:solidFill>
                  <a:schemeClr val="tx1"/>
                </a:solidFill>
                <a:latin typeface="Arial" panose="020B0604020202020204" pitchFamily="34" charset="0"/>
              </a:defRPr>
            </a:lvl4pPr>
            <a:lvl5pPr marL="1865313" defTabSz="933450">
              <a:defRPr sz="2400">
                <a:solidFill>
                  <a:schemeClr val="tx1"/>
                </a:solidFill>
                <a:latin typeface="Arial" panose="020B0604020202020204" pitchFamily="34" charset="0"/>
              </a:defRPr>
            </a:lvl5pPr>
            <a:lvl6pPr marL="2322513" defTabSz="933450" fontAlgn="base">
              <a:spcBef>
                <a:spcPct val="0"/>
              </a:spcBef>
              <a:spcAft>
                <a:spcPct val="0"/>
              </a:spcAft>
              <a:defRPr sz="2400">
                <a:solidFill>
                  <a:schemeClr val="tx1"/>
                </a:solidFill>
                <a:latin typeface="Arial" panose="020B0604020202020204" pitchFamily="34" charset="0"/>
              </a:defRPr>
            </a:lvl6pPr>
            <a:lvl7pPr marL="2779713" defTabSz="933450" fontAlgn="base">
              <a:spcBef>
                <a:spcPct val="0"/>
              </a:spcBef>
              <a:spcAft>
                <a:spcPct val="0"/>
              </a:spcAft>
              <a:defRPr sz="2400">
                <a:solidFill>
                  <a:schemeClr val="tx1"/>
                </a:solidFill>
                <a:latin typeface="Arial" panose="020B0604020202020204" pitchFamily="34" charset="0"/>
              </a:defRPr>
            </a:lvl7pPr>
            <a:lvl8pPr marL="3236913" defTabSz="933450" fontAlgn="base">
              <a:spcBef>
                <a:spcPct val="0"/>
              </a:spcBef>
              <a:spcAft>
                <a:spcPct val="0"/>
              </a:spcAft>
              <a:defRPr sz="2400">
                <a:solidFill>
                  <a:schemeClr val="tx1"/>
                </a:solidFill>
                <a:latin typeface="Arial" panose="020B0604020202020204" pitchFamily="34" charset="0"/>
              </a:defRPr>
            </a:lvl8pPr>
            <a:lvl9pPr marL="3694113" defTabSz="933450" fontAlgn="base">
              <a:spcBef>
                <a:spcPct val="0"/>
              </a:spcBef>
              <a:spcAft>
                <a:spcPct val="0"/>
              </a:spcAft>
              <a:defRPr sz="2400">
                <a:solidFill>
                  <a:schemeClr val="tx1"/>
                </a:solidFill>
                <a:latin typeface="Arial" panose="020B0604020202020204" pitchFamily="34" charset="0"/>
              </a:defRPr>
            </a:lvl9pPr>
          </a:lstStyle>
          <a:p>
            <a:pPr fontAlgn="auto">
              <a:spcBef>
                <a:spcPts val="0"/>
              </a:spcBef>
              <a:spcAft>
                <a:spcPts val="0"/>
              </a:spcAft>
            </a:pPr>
            <a:r>
              <a:rPr lang="en-US" altLang="en-US" sz="600" smtClean="0">
                <a:solidFill>
                  <a:srgbClr val="003896"/>
                </a:solidFill>
                <a:cs typeface="Arial" pitchFamily="34" charset="0"/>
              </a:rPr>
              <a:t>Printed 2016-04-18 11:14 AM South Africa Standard Time</a:t>
            </a:r>
            <a:endParaRPr lang="en-US" altLang="en-US" sz="1600">
              <a:solidFill>
                <a:srgbClr val="003896"/>
              </a:solidFill>
              <a:cs typeface="Arial" pitchFamily="34" charset="0"/>
            </a:endParaRPr>
          </a:p>
        </p:txBody>
      </p:sp>
      <p:sp>
        <p:nvSpPr>
          <p:cNvPr id="1310" name="Rectangle 286"/>
          <p:cNvSpPr>
            <a:spLocks noGrp="1" noChangeArrowheads="1"/>
          </p:cNvSpPr>
          <p:nvPr>
            <p:ph type="body" idx="1"/>
          </p:nvPr>
        </p:nvSpPr>
        <p:spPr bwMode="auto">
          <a:xfrm>
            <a:off x="2033588" y="2482850"/>
            <a:ext cx="4389437" cy="12223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grpSp>
        <p:nvGrpSpPr>
          <p:cNvPr id="1321" name="LegendBoxes" hidden="1"/>
          <p:cNvGrpSpPr>
            <a:grpSpLocks/>
          </p:cNvGrpSpPr>
          <p:nvPr/>
        </p:nvGrpSpPr>
        <p:grpSpPr bwMode="auto">
          <a:xfrm>
            <a:off x="7993063" y="1052513"/>
            <a:ext cx="842962" cy="976312"/>
            <a:chOff x="3394" y="519"/>
            <a:chExt cx="531" cy="615"/>
          </a:xfrm>
        </p:grpSpPr>
        <p:sp>
          <p:nvSpPr>
            <p:cNvPr id="1322" name="LegendRectangle1" hidden="1"/>
            <p:cNvSpPr>
              <a:spLocks noChangeArrowheads="1"/>
            </p:cNvSpPr>
            <p:nvPr userDrawn="1"/>
          </p:nvSpPr>
          <p:spPr bwMode="auto">
            <a:xfrm>
              <a:off x="3394" y="526"/>
              <a:ext cx="104" cy="101"/>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pPr fontAlgn="auto">
                <a:spcBef>
                  <a:spcPts val="0"/>
                </a:spcBef>
                <a:spcAft>
                  <a:spcPts val="0"/>
                </a:spcAft>
              </a:pPr>
              <a:endParaRPr lang="en-ZA">
                <a:solidFill>
                  <a:srgbClr val="003896"/>
                </a:solidFill>
                <a:latin typeface="Arial"/>
                <a:cs typeface="Arial" pitchFamily="34" charset="0"/>
              </a:endParaRPr>
            </a:p>
          </p:txBody>
        </p:sp>
        <p:sp>
          <p:nvSpPr>
            <p:cNvPr id="1323" name="LegendRectangle2" hidden="1"/>
            <p:cNvSpPr>
              <a:spLocks noChangeArrowheads="1"/>
            </p:cNvSpPr>
            <p:nvPr userDrawn="1"/>
          </p:nvSpPr>
          <p:spPr bwMode="auto">
            <a:xfrm>
              <a:off x="3394" y="693"/>
              <a:ext cx="104" cy="101"/>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pPr fontAlgn="auto">
                <a:spcBef>
                  <a:spcPts val="0"/>
                </a:spcBef>
                <a:spcAft>
                  <a:spcPts val="0"/>
                </a:spcAft>
              </a:pPr>
              <a:endParaRPr lang="en-ZA">
                <a:solidFill>
                  <a:srgbClr val="003896"/>
                </a:solidFill>
                <a:latin typeface="Arial"/>
                <a:cs typeface="Arial" pitchFamily="34" charset="0"/>
              </a:endParaRPr>
            </a:p>
          </p:txBody>
        </p:sp>
        <p:sp>
          <p:nvSpPr>
            <p:cNvPr id="1324" name="LegendRectangle3" hidden="1"/>
            <p:cNvSpPr>
              <a:spLocks noChangeArrowheads="1"/>
            </p:cNvSpPr>
            <p:nvPr userDrawn="1"/>
          </p:nvSpPr>
          <p:spPr bwMode="auto">
            <a:xfrm>
              <a:off x="3394" y="860"/>
              <a:ext cx="104" cy="101"/>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pPr fontAlgn="auto">
                <a:spcBef>
                  <a:spcPts val="0"/>
                </a:spcBef>
                <a:spcAft>
                  <a:spcPts val="0"/>
                </a:spcAft>
              </a:pPr>
              <a:endParaRPr lang="en-ZA">
                <a:solidFill>
                  <a:srgbClr val="003896"/>
                </a:solidFill>
                <a:latin typeface="Arial"/>
                <a:cs typeface="Arial" pitchFamily="34" charset="0"/>
              </a:endParaRPr>
            </a:p>
          </p:txBody>
        </p:sp>
        <p:sp>
          <p:nvSpPr>
            <p:cNvPr id="1325" name="LegendRectangle4" hidden="1"/>
            <p:cNvSpPr>
              <a:spLocks noChangeArrowheads="1"/>
            </p:cNvSpPr>
            <p:nvPr userDrawn="1"/>
          </p:nvSpPr>
          <p:spPr bwMode="auto">
            <a:xfrm>
              <a:off x="3394" y="1027"/>
              <a:ext cx="104" cy="101"/>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pPr fontAlgn="auto">
                <a:spcBef>
                  <a:spcPts val="0"/>
                </a:spcBef>
                <a:spcAft>
                  <a:spcPts val="0"/>
                </a:spcAft>
              </a:pPr>
              <a:endParaRPr lang="en-ZA">
                <a:solidFill>
                  <a:srgbClr val="003896"/>
                </a:solidFill>
                <a:latin typeface="Arial"/>
                <a:cs typeface="Arial" pitchFamily="34" charset="0"/>
              </a:endParaRPr>
            </a:p>
          </p:txBody>
        </p:sp>
        <p:sp>
          <p:nvSpPr>
            <p:cNvPr id="1326" name="Legend1" hidden="1"/>
            <p:cNvSpPr>
              <a:spLocks noChangeArrowheads="1"/>
            </p:cNvSpPr>
            <p:nvPr userDrawn="1"/>
          </p:nvSpPr>
          <p:spPr bwMode="auto">
            <a:xfrm>
              <a:off x="3554" y="519"/>
              <a:ext cx="371" cy="11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fontAlgn="auto">
                <a:spcBef>
                  <a:spcPts val="0"/>
                </a:spcBef>
                <a:spcAft>
                  <a:spcPts val="0"/>
                </a:spcAft>
              </a:pPr>
              <a:r>
                <a:rPr lang="en-US" altLang="en-US" sz="1200">
                  <a:solidFill>
                    <a:srgbClr val="003896"/>
                  </a:solidFill>
                  <a:latin typeface="Arial"/>
                  <a:cs typeface="Arial" pitchFamily="34" charset="0"/>
                </a:rPr>
                <a:t>Legend1</a:t>
              </a:r>
            </a:p>
          </p:txBody>
        </p:sp>
        <p:sp>
          <p:nvSpPr>
            <p:cNvPr id="1327" name="Legend2" hidden="1"/>
            <p:cNvSpPr>
              <a:spLocks noChangeArrowheads="1"/>
            </p:cNvSpPr>
            <p:nvPr userDrawn="1"/>
          </p:nvSpPr>
          <p:spPr bwMode="auto">
            <a:xfrm>
              <a:off x="3554" y="684"/>
              <a:ext cx="371" cy="11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fontAlgn="auto">
                <a:spcBef>
                  <a:spcPts val="0"/>
                </a:spcBef>
                <a:spcAft>
                  <a:spcPts val="0"/>
                </a:spcAft>
              </a:pPr>
              <a:r>
                <a:rPr lang="en-US" altLang="en-US" sz="1200">
                  <a:solidFill>
                    <a:srgbClr val="003896"/>
                  </a:solidFill>
                  <a:latin typeface="Arial"/>
                  <a:cs typeface="Arial" pitchFamily="34" charset="0"/>
                </a:rPr>
                <a:t>Legend2</a:t>
              </a:r>
            </a:p>
          </p:txBody>
        </p:sp>
        <p:sp>
          <p:nvSpPr>
            <p:cNvPr id="1328" name="Legend3" hidden="1"/>
            <p:cNvSpPr>
              <a:spLocks noChangeArrowheads="1"/>
            </p:cNvSpPr>
            <p:nvPr userDrawn="1"/>
          </p:nvSpPr>
          <p:spPr bwMode="auto">
            <a:xfrm>
              <a:off x="3554" y="849"/>
              <a:ext cx="371" cy="11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fontAlgn="auto">
                <a:spcBef>
                  <a:spcPts val="0"/>
                </a:spcBef>
                <a:spcAft>
                  <a:spcPts val="0"/>
                </a:spcAft>
              </a:pPr>
              <a:r>
                <a:rPr lang="en-US" altLang="en-US" sz="1200">
                  <a:solidFill>
                    <a:srgbClr val="003896"/>
                  </a:solidFill>
                  <a:latin typeface="Arial"/>
                  <a:cs typeface="Arial" pitchFamily="34" charset="0"/>
                </a:rPr>
                <a:t>Legend3</a:t>
              </a:r>
            </a:p>
          </p:txBody>
        </p:sp>
        <p:sp>
          <p:nvSpPr>
            <p:cNvPr id="1329" name="Legend4" hidden="1"/>
            <p:cNvSpPr>
              <a:spLocks noChangeArrowheads="1"/>
            </p:cNvSpPr>
            <p:nvPr userDrawn="1"/>
          </p:nvSpPr>
          <p:spPr bwMode="auto">
            <a:xfrm>
              <a:off x="3554" y="1019"/>
              <a:ext cx="371" cy="11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fontAlgn="auto">
                <a:spcBef>
                  <a:spcPts val="0"/>
                </a:spcBef>
                <a:spcAft>
                  <a:spcPts val="0"/>
                </a:spcAft>
              </a:pPr>
              <a:r>
                <a:rPr lang="en-US" altLang="en-US" sz="1200">
                  <a:solidFill>
                    <a:srgbClr val="003896"/>
                  </a:solidFill>
                  <a:latin typeface="Arial"/>
                  <a:cs typeface="Arial" pitchFamily="34" charset="0"/>
                </a:rPr>
                <a:t>Legend4</a:t>
              </a:r>
            </a:p>
          </p:txBody>
        </p:sp>
      </p:grpSp>
      <p:grpSp>
        <p:nvGrpSpPr>
          <p:cNvPr id="1330" name="LegendLines" hidden="1"/>
          <p:cNvGrpSpPr>
            <a:grpSpLocks/>
          </p:cNvGrpSpPr>
          <p:nvPr/>
        </p:nvGrpSpPr>
        <p:grpSpPr bwMode="auto">
          <a:xfrm>
            <a:off x="7675563" y="1052513"/>
            <a:ext cx="1160462" cy="706437"/>
            <a:chOff x="2411" y="2750"/>
            <a:chExt cx="731" cy="445"/>
          </a:xfrm>
        </p:grpSpPr>
        <p:sp>
          <p:nvSpPr>
            <p:cNvPr id="1331" name="LineLegend1" hidden="1"/>
            <p:cNvSpPr>
              <a:spLocks noChangeShapeType="1"/>
            </p:cNvSpPr>
            <p:nvPr/>
          </p:nvSpPr>
          <p:spPr bwMode="auto">
            <a:xfrm>
              <a:off x="2411" y="2807"/>
              <a:ext cx="288"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fontAlgn="auto">
                <a:spcBef>
                  <a:spcPts val="0"/>
                </a:spcBef>
                <a:spcAft>
                  <a:spcPts val="0"/>
                </a:spcAft>
              </a:pPr>
              <a:endParaRPr lang="en-ZA">
                <a:solidFill>
                  <a:srgbClr val="003896"/>
                </a:solidFill>
                <a:latin typeface="Arial"/>
                <a:cs typeface="Arial" pitchFamily="34" charset="0"/>
              </a:endParaRPr>
            </a:p>
          </p:txBody>
        </p:sp>
        <p:sp>
          <p:nvSpPr>
            <p:cNvPr id="1332" name="LineLegend2" hidden="1"/>
            <p:cNvSpPr>
              <a:spLocks noChangeShapeType="1"/>
            </p:cNvSpPr>
            <p:nvPr/>
          </p:nvSpPr>
          <p:spPr bwMode="auto">
            <a:xfrm>
              <a:off x="2411" y="2972"/>
              <a:ext cx="288" cy="0"/>
            </a:xfrm>
            <a:prstGeom prst="line">
              <a:avLst/>
            </a:prstGeom>
            <a:noFill/>
            <a:ln w="28575">
              <a:solidFill>
                <a:schemeClr val="tx1"/>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fontAlgn="auto">
                <a:spcBef>
                  <a:spcPts val="0"/>
                </a:spcBef>
                <a:spcAft>
                  <a:spcPts val="0"/>
                </a:spcAft>
              </a:pPr>
              <a:endParaRPr lang="en-ZA">
                <a:solidFill>
                  <a:srgbClr val="003896"/>
                </a:solidFill>
                <a:latin typeface="Arial"/>
                <a:cs typeface="Arial" pitchFamily="34" charset="0"/>
              </a:endParaRPr>
            </a:p>
          </p:txBody>
        </p:sp>
        <p:sp>
          <p:nvSpPr>
            <p:cNvPr id="1333" name="LineLegend3" hidden="1"/>
            <p:cNvSpPr>
              <a:spLocks noChangeShapeType="1"/>
            </p:cNvSpPr>
            <p:nvPr/>
          </p:nvSpPr>
          <p:spPr bwMode="auto">
            <a:xfrm>
              <a:off x="2411" y="3137"/>
              <a:ext cx="288" cy="0"/>
            </a:xfrm>
            <a:prstGeom prst="line">
              <a:avLst/>
            </a:prstGeom>
            <a:noFill/>
            <a:ln w="28575">
              <a:solidFill>
                <a:schemeClr val="tx1"/>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fontAlgn="auto">
                <a:spcBef>
                  <a:spcPts val="0"/>
                </a:spcBef>
                <a:spcAft>
                  <a:spcPts val="0"/>
                </a:spcAft>
              </a:pPr>
              <a:endParaRPr lang="en-ZA">
                <a:solidFill>
                  <a:srgbClr val="003896"/>
                </a:solidFill>
                <a:latin typeface="Arial"/>
                <a:cs typeface="Arial" pitchFamily="34" charset="0"/>
              </a:endParaRPr>
            </a:p>
          </p:txBody>
        </p:sp>
        <p:sp>
          <p:nvSpPr>
            <p:cNvPr id="1334" name="Legend1" hidden="1"/>
            <p:cNvSpPr>
              <a:spLocks noChangeArrowheads="1"/>
            </p:cNvSpPr>
            <p:nvPr userDrawn="1"/>
          </p:nvSpPr>
          <p:spPr bwMode="auto">
            <a:xfrm>
              <a:off x="2771" y="2750"/>
              <a:ext cx="371" cy="11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fontAlgn="auto">
                <a:spcBef>
                  <a:spcPts val="0"/>
                </a:spcBef>
                <a:spcAft>
                  <a:spcPts val="0"/>
                </a:spcAft>
              </a:pPr>
              <a:r>
                <a:rPr lang="en-US" altLang="en-US" sz="1200">
                  <a:solidFill>
                    <a:srgbClr val="003896"/>
                  </a:solidFill>
                  <a:latin typeface="Arial"/>
                  <a:cs typeface="Arial" pitchFamily="34" charset="0"/>
                </a:rPr>
                <a:t>Legend1</a:t>
              </a:r>
            </a:p>
          </p:txBody>
        </p:sp>
        <p:sp>
          <p:nvSpPr>
            <p:cNvPr id="1335" name="Legend2" hidden="1"/>
            <p:cNvSpPr>
              <a:spLocks noChangeArrowheads="1"/>
            </p:cNvSpPr>
            <p:nvPr userDrawn="1"/>
          </p:nvSpPr>
          <p:spPr bwMode="auto">
            <a:xfrm>
              <a:off x="2771" y="2915"/>
              <a:ext cx="371" cy="11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fontAlgn="auto">
                <a:spcBef>
                  <a:spcPts val="0"/>
                </a:spcBef>
                <a:spcAft>
                  <a:spcPts val="0"/>
                </a:spcAft>
              </a:pPr>
              <a:r>
                <a:rPr lang="en-US" altLang="en-US" sz="1200">
                  <a:solidFill>
                    <a:srgbClr val="003896"/>
                  </a:solidFill>
                  <a:latin typeface="Arial"/>
                  <a:cs typeface="Arial" pitchFamily="34" charset="0"/>
                </a:rPr>
                <a:t>Legend2</a:t>
              </a:r>
            </a:p>
          </p:txBody>
        </p:sp>
        <p:sp>
          <p:nvSpPr>
            <p:cNvPr id="1336" name="Legend3" hidden="1"/>
            <p:cNvSpPr>
              <a:spLocks noChangeArrowheads="1"/>
            </p:cNvSpPr>
            <p:nvPr userDrawn="1"/>
          </p:nvSpPr>
          <p:spPr bwMode="auto">
            <a:xfrm>
              <a:off x="2771" y="3080"/>
              <a:ext cx="371" cy="11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fontAlgn="auto">
                <a:spcBef>
                  <a:spcPts val="0"/>
                </a:spcBef>
                <a:spcAft>
                  <a:spcPts val="0"/>
                </a:spcAft>
              </a:pPr>
              <a:r>
                <a:rPr lang="en-US" altLang="en-US" sz="1200">
                  <a:solidFill>
                    <a:srgbClr val="003896"/>
                  </a:solidFill>
                  <a:latin typeface="Arial"/>
                  <a:cs typeface="Arial" pitchFamily="34" charset="0"/>
                </a:rPr>
                <a:t>Legend3</a:t>
              </a:r>
            </a:p>
          </p:txBody>
        </p:sp>
      </p:grpSp>
      <p:grpSp>
        <p:nvGrpSpPr>
          <p:cNvPr id="1337" name="LegendMoons" hidden="1"/>
          <p:cNvGrpSpPr>
            <a:grpSpLocks/>
          </p:cNvGrpSpPr>
          <p:nvPr/>
        </p:nvGrpSpPr>
        <p:grpSpPr bwMode="auto">
          <a:xfrm>
            <a:off x="7977188" y="1052513"/>
            <a:ext cx="858837" cy="1233487"/>
            <a:chOff x="4965" y="484"/>
            <a:chExt cx="541" cy="777"/>
          </a:xfrm>
        </p:grpSpPr>
        <p:grpSp>
          <p:nvGrpSpPr>
            <p:cNvPr id="1338" name="MoonLegend1" hidden="1"/>
            <p:cNvGrpSpPr>
              <a:grpSpLocks noChangeAspect="1"/>
            </p:cNvGrpSpPr>
            <p:nvPr userDrawn="1">
              <p:custDataLst>
                <p:tags r:id="rId17"/>
              </p:custDataLst>
            </p:nvPr>
          </p:nvGrpSpPr>
          <p:grpSpPr bwMode="auto">
            <a:xfrm>
              <a:off x="4965" y="486"/>
              <a:ext cx="112" cy="112"/>
              <a:chOff x="4533" y="183"/>
              <a:chExt cx="144" cy="144"/>
            </a:xfrm>
          </p:grpSpPr>
          <p:sp>
            <p:nvSpPr>
              <p:cNvPr id="1339" name="Oval 315" hidden="1"/>
              <p:cNvSpPr>
                <a:spLocks noChangeAspect="1" noChangeArrowheads="1"/>
              </p:cNvSpPr>
              <p:nvPr>
                <p:custDataLst>
                  <p:tags r:id="rId30"/>
                </p:custDataLst>
              </p:nvPr>
            </p:nvSpPr>
            <p:spPr bwMode="blackWhite">
              <a:xfrm>
                <a:off x="4533" y="183"/>
                <a:ext cx="144" cy="14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pPr fontAlgn="auto">
                  <a:spcBef>
                    <a:spcPts val="0"/>
                  </a:spcBef>
                  <a:spcAft>
                    <a:spcPts val="0"/>
                  </a:spcAft>
                </a:pPr>
                <a:endParaRPr lang="en-ZA">
                  <a:solidFill>
                    <a:srgbClr val="003896"/>
                  </a:solidFill>
                  <a:latin typeface="Arial"/>
                  <a:cs typeface="Arial" pitchFamily="34" charset="0"/>
                </a:endParaRPr>
              </a:p>
            </p:txBody>
          </p:sp>
          <p:sp>
            <p:nvSpPr>
              <p:cNvPr id="1340" name="Arc 316" hidden="1"/>
              <p:cNvSpPr>
                <a:spLocks noChangeAspect="1"/>
              </p:cNvSpPr>
              <p:nvPr>
                <p:custDataLst>
                  <p:tags r:id="rId31"/>
                </p:custDataLst>
              </p:nvPr>
            </p:nvSpPr>
            <p:spPr bwMode="black">
              <a:xfrm>
                <a:off x="4533" y="183"/>
                <a:ext cx="144" cy="144"/>
              </a:xfrm>
              <a:custGeom>
                <a:avLst/>
                <a:gdLst>
                  <a:gd name="G0" fmla="+- 21600 0 0"/>
                  <a:gd name="G1" fmla="+- 21600 0 0"/>
                  <a:gd name="G2" fmla="+- 21600 0 0"/>
                  <a:gd name="T0" fmla="*/ 21600 w 43200"/>
                  <a:gd name="T1" fmla="*/ 0 h 43200"/>
                  <a:gd name="T2" fmla="*/ 21600 w 43200"/>
                  <a:gd name="T3" fmla="*/ 0 h 43200"/>
                  <a:gd name="T4" fmla="*/ 21600 w 43200"/>
                  <a:gd name="T5" fmla="*/ 21600 h 43200"/>
                </a:gdLst>
                <a:ahLst/>
                <a:cxnLst>
                  <a:cxn ang="0">
                    <a:pos x="T0" y="T1"/>
                  </a:cxn>
                  <a:cxn ang="0">
                    <a:pos x="T2" y="T3"/>
                  </a:cxn>
                  <a:cxn ang="0">
                    <a:pos x="T4" y="T5"/>
                  </a:cxn>
                </a:cxnLst>
                <a:rect l="0" t="0" r="r" b="b"/>
                <a:pathLst>
                  <a:path w="43200" h="43200" fill="none" extrusionOk="0">
                    <a:moveTo>
                      <a:pt x="21600" y="0"/>
                    </a:moveTo>
                    <a:cubicBezTo>
                      <a:pt x="33529" y="0"/>
                      <a:pt x="43200" y="9670"/>
                      <a:pt x="43200" y="21600"/>
                    </a:cubicBezTo>
                    <a:cubicBezTo>
                      <a:pt x="43200" y="33529"/>
                      <a:pt x="33529" y="43200"/>
                      <a:pt x="21600" y="43200"/>
                    </a:cubicBezTo>
                    <a:cubicBezTo>
                      <a:pt x="9670" y="43200"/>
                      <a:pt x="0" y="33529"/>
                      <a:pt x="0" y="21600"/>
                    </a:cubicBezTo>
                    <a:cubicBezTo>
                      <a:pt x="-1" y="9670"/>
                      <a:pt x="9670" y="0"/>
                      <a:pt x="21599" y="0"/>
                    </a:cubicBezTo>
                  </a:path>
                  <a:path w="43200" h="43200" stroke="0" extrusionOk="0">
                    <a:moveTo>
                      <a:pt x="21600" y="0"/>
                    </a:moveTo>
                    <a:cubicBezTo>
                      <a:pt x="33529" y="0"/>
                      <a:pt x="43200" y="9670"/>
                      <a:pt x="43200" y="21600"/>
                    </a:cubicBezTo>
                    <a:cubicBezTo>
                      <a:pt x="43200" y="33529"/>
                      <a:pt x="33529" y="43200"/>
                      <a:pt x="21600" y="43200"/>
                    </a:cubicBezTo>
                    <a:cubicBezTo>
                      <a:pt x="9670" y="43200"/>
                      <a:pt x="0" y="33529"/>
                      <a:pt x="0" y="21600"/>
                    </a:cubicBezTo>
                    <a:cubicBezTo>
                      <a:pt x="-1" y="9670"/>
                      <a:pt x="9670" y="0"/>
                      <a:pt x="21599" y="0"/>
                    </a:cubicBezTo>
                    <a:lnTo>
                      <a:pt x="21600" y="21600"/>
                    </a:lnTo>
                    <a:close/>
                  </a:path>
                </a:pathLst>
              </a:custGeom>
              <a:solidFill>
                <a:schemeClr val="folHlink"/>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pPr fontAlgn="auto">
                  <a:spcBef>
                    <a:spcPts val="0"/>
                  </a:spcBef>
                  <a:spcAft>
                    <a:spcPts val="0"/>
                  </a:spcAft>
                </a:pPr>
                <a:endParaRPr lang="en-ZA">
                  <a:solidFill>
                    <a:srgbClr val="003896"/>
                  </a:solidFill>
                  <a:latin typeface="Arial"/>
                  <a:cs typeface="Arial" pitchFamily="34" charset="0"/>
                </a:endParaRPr>
              </a:p>
            </p:txBody>
          </p:sp>
        </p:grpSp>
        <p:grpSp>
          <p:nvGrpSpPr>
            <p:cNvPr id="1341" name="MoonLegend2" hidden="1"/>
            <p:cNvGrpSpPr>
              <a:grpSpLocks noChangeAspect="1"/>
            </p:cNvGrpSpPr>
            <p:nvPr userDrawn="1">
              <p:custDataLst>
                <p:tags r:id="rId18"/>
              </p:custDataLst>
            </p:nvPr>
          </p:nvGrpSpPr>
          <p:grpSpPr bwMode="auto">
            <a:xfrm>
              <a:off x="4965" y="650"/>
              <a:ext cx="112" cy="112"/>
              <a:chOff x="1694" y="2044"/>
              <a:chExt cx="160" cy="160"/>
            </a:xfrm>
          </p:grpSpPr>
          <p:sp>
            <p:nvSpPr>
              <p:cNvPr id="1342" name="Oval 318" hidden="1"/>
              <p:cNvSpPr>
                <a:spLocks noChangeAspect="1" noChangeArrowheads="1"/>
              </p:cNvSpPr>
              <p:nvPr>
                <p:custDataLst>
                  <p:tags r:id="rId28"/>
                </p:custDataLst>
              </p:nvPr>
            </p:nvSpPr>
            <p:spPr bwMode="blackWhite">
              <a:xfrm>
                <a:off x="1694" y="2044"/>
                <a:ext cx="160" cy="16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pPr fontAlgn="auto">
                  <a:spcBef>
                    <a:spcPts val="0"/>
                  </a:spcBef>
                  <a:spcAft>
                    <a:spcPts val="0"/>
                  </a:spcAft>
                </a:pPr>
                <a:endParaRPr lang="en-ZA">
                  <a:solidFill>
                    <a:srgbClr val="003896"/>
                  </a:solidFill>
                  <a:latin typeface="Arial"/>
                  <a:cs typeface="Arial" pitchFamily="34" charset="0"/>
                </a:endParaRPr>
              </a:p>
            </p:txBody>
          </p:sp>
          <p:sp>
            <p:nvSpPr>
              <p:cNvPr id="1343" name="Arc 319" hidden="1"/>
              <p:cNvSpPr>
                <a:spLocks noChangeAspect="1"/>
              </p:cNvSpPr>
              <p:nvPr>
                <p:custDataLst>
                  <p:tags r:id="rId29"/>
                </p:custDataLst>
              </p:nvPr>
            </p:nvSpPr>
            <p:spPr bwMode="black">
              <a:xfrm>
                <a:off x="1774" y="2044"/>
                <a:ext cx="80" cy="8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close/>
                  </a:path>
                </a:pathLst>
              </a:custGeom>
              <a:solidFill>
                <a:schemeClr val="folHlink"/>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pPr fontAlgn="auto">
                  <a:spcBef>
                    <a:spcPts val="0"/>
                  </a:spcBef>
                  <a:spcAft>
                    <a:spcPts val="0"/>
                  </a:spcAft>
                </a:pPr>
                <a:endParaRPr lang="en-ZA">
                  <a:solidFill>
                    <a:srgbClr val="003896"/>
                  </a:solidFill>
                  <a:latin typeface="Arial"/>
                  <a:cs typeface="Arial" pitchFamily="34" charset="0"/>
                </a:endParaRPr>
              </a:p>
            </p:txBody>
          </p:sp>
        </p:grpSp>
        <p:grpSp>
          <p:nvGrpSpPr>
            <p:cNvPr id="1344" name="MoonLegend3" hidden="1"/>
            <p:cNvGrpSpPr>
              <a:grpSpLocks noChangeAspect="1"/>
            </p:cNvGrpSpPr>
            <p:nvPr userDrawn="1">
              <p:custDataLst>
                <p:tags r:id="rId19"/>
              </p:custDataLst>
            </p:nvPr>
          </p:nvGrpSpPr>
          <p:grpSpPr bwMode="auto">
            <a:xfrm>
              <a:off x="4965" y="815"/>
              <a:ext cx="112" cy="112"/>
              <a:chOff x="4495" y="897"/>
              <a:chExt cx="160" cy="160"/>
            </a:xfrm>
          </p:grpSpPr>
          <p:sp>
            <p:nvSpPr>
              <p:cNvPr id="1345" name="Oval 321" hidden="1"/>
              <p:cNvSpPr>
                <a:spLocks noChangeAspect="1" noChangeArrowheads="1"/>
              </p:cNvSpPr>
              <p:nvPr>
                <p:custDataLst>
                  <p:tags r:id="rId26"/>
                </p:custDataLst>
              </p:nvPr>
            </p:nvSpPr>
            <p:spPr bwMode="blackWhite">
              <a:xfrm>
                <a:off x="4495" y="897"/>
                <a:ext cx="160" cy="16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pPr fontAlgn="auto">
                  <a:spcBef>
                    <a:spcPts val="0"/>
                  </a:spcBef>
                  <a:spcAft>
                    <a:spcPts val="0"/>
                  </a:spcAft>
                </a:pPr>
                <a:endParaRPr lang="en-ZA">
                  <a:solidFill>
                    <a:srgbClr val="003896"/>
                  </a:solidFill>
                  <a:latin typeface="Arial"/>
                  <a:cs typeface="Arial" pitchFamily="34" charset="0"/>
                </a:endParaRPr>
              </a:p>
            </p:txBody>
          </p:sp>
          <p:sp>
            <p:nvSpPr>
              <p:cNvPr id="1346" name="Arc 322" hidden="1"/>
              <p:cNvSpPr>
                <a:spLocks noChangeAspect="1"/>
              </p:cNvSpPr>
              <p:nvPr>
                <p:custDataLst>
                  <p:tags r:id="rId27"/>
                </p:custDataLst>
              </p:nvPr>
            </p:nvSpPr>
            <p:spPr bwMode="black">
              <a:xfrm>
                <a:off x="4575" y="897"/>
                <a:ext cx="80" cy="160"/>
              </a:xfrm>
              <a:custGeom>
                <a:avLst/>
                <a:gdLst>
                  <a:gd name="G0" fmla="+- 0 0 0"/>
                  <a:gd name="G1" fmla="+- 21600 0 0"/>
                  <a:gd name="G2" fmla="+- 21600 0 0"/>
                  <a:gd name="T0" fmla="*/ 0 w 21600"/>
                  <a:gd name="T1" fmla="*/ 0 h 43200"/>
                  <a:gd name="T2" fmla="*/ 0 w 21600"/>
                  <a:gd name="T3" fmla="*/ 43200 h 43200"/>
                  <a:gd name="T4" fmla="*/ 0 w 21600"/>
                  <a:gd name="T5" fmla="*/ 21600 h 43200"/>
                </a:gdLst>
                <a:ahLst/>
                <a:cxnLst>
                  <a:cxn ang="0">
                    <a:pos x="T0" y="T1"/>
                  </a:cxn>
                  <a:cxn ang="0">
                    <a:pos x="T2" y="T3"/>
                  </a:cxn>
                  <a:cxn ang="0">
                    <a:pos x="T4" y="T5"/>
                  </a:cxn>
                </a:cxnLst>
                <a:rect l="0" t="0" r="r" b="b"/>
                <a:pathLst>
                  <a:path w="21600" h="43200" fill="none" extrusionOk="0">
                    <a:moveTo>
                      <a:pt x="0" y="0"/>
                    </a:moveTo>
                    <a:cubicBezTo>
                      <a:pt x="11929" y="0"/>
                      <a:pt x="21600" y="9670"/>
                      <a:pt x="21600" y="21600"/>
                    </a:cubicBezTo>
                    <a:cubicBezTo>
                      <a:pt x="21600" y="33529"/>
                      <a:pt x="11929" y="43199"/>
                      <a:pt x="0" y="43200"/>
                    </a:cubicBezTo>
                  </a:path>
                  <a:path w="21600" h="43200" stroke="0" extrusionOk="0">
                    <a:moveTo>
                      <a:pt x="0" y="0"/>
                    </a:moveTo>
                    <a:cubicBezTo>
                      <a:pt x="11929" y="0"/>
                      <a:pt x="21600" y="9670"/>
                      <a:pt x="21600" y="21600"/>
                    </a:cubicBezTo>
                    <a:cubicBezTo>
                      <a:pt x="21600" y="33529"/>
                      <a:pt x="11929" y="43199"/>
                      <a:pt x="0" y="43200"/>
                    </a:cubicBezTo>
                    <a:lnTo>
                      <a:pt x="0" y="21600"/>
                    </a:lnTo>
                    <a:close/>
                  </a:path>
                </a:pathLst>
              </a:custGeom>
              <a:solidFill>
                <a:schemeClr val="folHlink"/>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pPr fontAlgn="auto">
                  <a:spcBef>
                    <a:spcPts val="0"/>
                  </a:spcBef>
                  <a:spcAft>
                    <a:spcPts val="0"/>
                  </a:spcAft>
                </a:pPr>
                <a:endParaRPr lang="en-ZA">
                  <a:solidFill>
                    <a:srgbClr val="003896"/>
                  </a:solidFill>
                  <a:latin typeface="Arial"/>
                  <a:cs typeface="Arial" pitchFamily="34" charset="0"/>
                </a:endParaRPr>
              </a:p>
            </p:txBody>
          </p:sp>
        </p:grpSp>
        <p:grpSp>
          <p:nvGrpSpPr>
            <p:cNvPr id="1347" name="MoonLegend4" hidden="1"/>
            <p:cNvGrpSpPr>
              <a:grpSpLocks noChangeAspect="1"/>
            </p:cNvGrpSpPr>
            <p:nvPr userDrawn="1">
              <p:custDataLst>
                <p:tags r:id="rId20"/>
              </p:custDataLst>
            </p:nvPr>
          </p:nvGrpSpPr>
          <p:grpSpPr bwMode="auto">
            <a:xfrm>
              <a:off x="4965" y="982"/>
              <a:ext cx="112" cy="112"/>
              <a:chOff x="4495" y="1198"/>
              <a:chExt cx="160" cy="160"/>
            </a:xfrm>
          </p:grpSpPr>
          <p:sp>
            <p:nvSpPr>
              <p:cNvPr id="1348" name="Oval 324" hidden="1"/>
              <p:cNvSpPr>
                <a:spLocks noChangeAspect="1" noChangeArrowheads="1"/>
              </p:cNvSpPr>
              <p:nvPr>
                <p:custDataLst>
                  <p:tags r:id="rId24"/>
                </p:custDataLst>
              </p:nvPr>
            </p:nvSpPr>
            <p:spPr bwMode="blackWhite">
              <a:xfrm>
                <a:off x="4495" y="1198"/>
                <a:ext cx="160" cy="16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pPr fontAlgn="auto">
                  <a:spcBef>
                    <a:spcPts val="0"/>
                  </a:spcBef>
                  <a:spcAft>
                    <a:spcPts val="0"/>
                  </a:spcAft>
                </a:pPr>
                <a:endParaRPr lang="en-ZA">
                  <a:solidFill>
                    <a:srgbClr val="003896"/>
                  </a:solidFill>
                  <a:latin typeface="Arial"/>
                  <a:cs typeface="Arial" pitchFamily="34" charset="0"/>
                </a:endParaRPr>
              </a:p>
            </p:txBody>
          </p:sp>
          <p:sp>
            <p:nvSpPr>
              <p:cNvPr id="1349" name="Arc 325" hidden="1"/>
              <p:cNvSpPr>
                <a:spLocks noChangeAspect="1"/>
              </p:cNvSpPr>
              <p:nvPr>
                <p:custDataLst>
                  <p:tags r:id="rId25"/>
                </p:custDataLst>
              </p:nvPr>
            </p:nvSpPr>
            <p:spPr bwMode="black">
              <a:xfrm>
                <a:off x="4495" y="1198"/>
                <a:ext cx="160" cy="160"/>
              </a:xfrm>
              <a:custGeom>
                <a:avLst/>
                <a:gdLst>
                  <a:gd name="G0" fmla="+- 21600 0 0"/>
                  <a:gd name="G1" fmla="+- 21600 0 0"/>
                  <a:gd name="G2" fmla="+- 21600 0 0"/>
                  <a:gd name="T0" fmla="*/ 21600 w 43200"/>
                  <a:gd name="T1" fmla="*/ 0 h 43200"/>
                  <a:gd name="T2" fmla="*/ 0 w 43200"/>
                  <a:gd name="T3" fmla="*/ 21600 h 43200"/>
                  <a:gd name="T4" fmla="*/ 21600 w 43200"/>
                  <a:gd name="T5" fmla="*/ 21600 h 43200"/>
                </a:gdLst>
                <a:ahLst/>
                <a:cxnLst>
                  <a:cxn ang="0">
                    <a:pos x="T0" y="T1"/>
                  </a:cxn>
                  <a:cxn ang="0">
                    <a:pos x="T2" y="T3"/>
                  </a:cxn>
                  <a:cxn ang="0">
                    <a:pos x="T4" y="T5"/>
                  </a:cxn>
                </a:cxnLst>
                <a:rect l="0" t="0" r="r" b="b"/>
                <a:pathLst>
                  <a:path w="43200" h="43200" fill="none" extrusionOk="0">
                    <a:moveTo>
                      <a:pt x="21600" y="0"/>
                    </a:moveTo>
                    <a:cubicBezTo>
                      <a:pt x="33529" y="0"/>
                      <a:pt x="43200" y="9670"/>
                      <a:pt x="43200" y="21600"/>
                    </a:cubicBezTo>
                    <a:cubicBezTo>
                      <a:pt x="43200" y="33529"/>
                      <a:pt x="33529" y="43200"/>
                      <a:pt x="21600" y="43200"/>
                    </a:cubicBezTo>
                    <a:cubicBezTo>
                      <a:pt x="9670" y="43200"/>
                      <a:pt x="0" y="33529"/>
                      <a:pt x="0" y="21600"/>
                    </a:cubicBezTo>
                  </a:path>
                  <a:path w="43200" h="43200" stroke="0" extrusionOk="0">
                    <a:moveTo>
                      <a:pt x="21600" y="0"/>
                    </a:moveTo>
                    <a:cubicBezTo>
                      <a:pt x="33529" y="0"/>
                      <a:pt x="43200" y="9670"/>
                      <a:pt x="43200" y="21600"/>
                    </a:cubicBezTo>
                    <a:cubicBezTo>
                      <a:pt x="43200" y="33529"/>
                      <a:pt x="33529" y="43200"/>
                      <a:pt x="21600" y="43200"/>
                    </a:cubicBezTo>
                    <a:cubicBezTo>
                      <a:pt x="9670" y="43200"/>
                      <a:pt x="0" y="33529"/>
                      <a:pt x="0" y="21600"/>
                    </a:cubicBezTo>
                    <a:lnTo>
                      <a:pt x="21600" y="21600"/>
                    </a:lnTo>
                    <a:close/>
                  </a:path>
                </a:pathLst>
              </a:custGeom>
              <a:solidFill>
                <a:schemeClr val="folHlink"/>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pPr fontAlgn="auto">
                  <a:spcBef>
                    <a:spcPts val="0"/>
                  </a:spcBef>
                  <a:spcAft>
                    <a:spcPts val="0"/>
                  </a:spcAft>
                </a:pPr>
                <a:endParaRPr lang="en-ZA">
                  <a:solidFill>
                    <a:srgbClr val="003896"/>
                  </a:solidFill>
                  <a:latin typeface="Arial"/>
                  <a:cs typeface="Arial" pitchFamily="34" charset="0"/>
                </a:endParaRPr>
              </a:p>
            </p:txBody>
          </p:sp>
        </p:grpSp>
        <p:grpSp>
          <p:nvGrpSpPr>
            <p:cNvPr id="1350" name="MoonLegend5" hidden="1"/>
            <p:cNvGrpSpPr>
              <a:grpSpLocks noChangeAspect="1"/>
            </p:cNvGrpSpPr>
            <p:nvPr userDrawn="1">
              <p:custDataLst>
                <p:tags r:id="rId21"/>
              </p:custDataLst>
            </p:nvPr>
          </p:nvGrpSpPr>
          <p:grpSpPr bwMode="auto">
            <a:xfrm>
              <a:off x="4965" y="1147"/>
              <a:ext cx="112" cy="112"/>
              <a:chOff x="4495" y="1440"/>
              <a:chExt cx="160" cy="160"/>
            </a:xfrm>
          </p:grpSpPr>
          <p:sp>
            <p:nvSpPr>
              <p:cNvPr id="1351" name="Oval 327" hidden="1"/>
              <p:cNvSpPr>
                <a:spLocks noChangeAspect="1" noChangeArrowheads="1"/>
              </p:cNvSpPr>
              <p:nvPr>
                <p:custDataLst>
                  <p:tags r:id="rId22"/>
                </p:custDataLst>
              </p:nvPr>
            </p:nvSpPr>
            <p:spPr bwMode="blackWhite">
              <a:xfrm>
                <a:off x="4495" y="1440"/>
                <a:ext cx="160" cy="16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pPr fontAlgn="auto">
                  <a:spcBef>
                    <a:spcPts val="0"/>
                  </a:spcBef>
                  <a:spcAft>
                    <a:spcPts val="0"/>
                  </a:spcAft>
                </a:pPr>
                <a:endParaRPr lang="en-ZA">
                  <a:solidFill>
                    <a:srgbClr val="003896"/>
                  </a:solidFill>
                  <a:latin typeface="Arial"/>
                  <a:cs typeface="Arial" pitchFamily="34" charset="0"/>
                </a:endParaRPr>
              </a:p>
            </p:txBody>
          </p:sp>
          <p:sp>
            <p:nvSpPr>
              <p:cNvPr id="1352" name="Oval 328" hidden="1"/>
              <p:cNvSpPr>
                <a:spLocks noChangeAspect="1" noChangeArrowheads="1"/>
              </p:cNvSpPr>
              <p:nvPr>
                <p:custDataLst>
                  <p:tags r:id="rId23"/>
                </p:custDataLst>
              </p:nvPr>
            </p:nvSpPr>
            <p:spPr bwMode="black">
              <a:xfrm>
                <a:off x="4495" y="1440"/>
                <a:ext cx="160" cy="160"/>
              </a:xfrm>
              <a:prstGeom prst="ellipse">
                <a:avLst/>
              </a:prstGeom>
              <a:solidFill>
                <a:schemeClr val="folHlink"/>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pPr fontAlgn="auto">
                  <a:spcBef>
                    <a:spcPts val="0"/>
                  </a:spcBef>
                  <a:spcAft>
                    <a:spcPts val="0"/>
                  </a:spcAft>
                </a:pPr>
                <a:endParaRPr lang="en-ZA">
                  <a:solidFill>
                    <a:srgbClr val="003896"/>
                  </a:solidFill>
                  <a:latin typeface="Arial"/>
                  <a:cs typeface="Arial" pitchFamily="34" charset="0"/>
                </a:endParaRPr>
              </a:p>
            </p:txBody>
          </p:sp>
        </p:grpSp>
        <p:sp>
          <p:nvSpPr>
            <p:cNvPr id="1353" name="Legend1" hidden="1"/>
            <p:cNvSpPr>
              <a:spLocks noChangeArrowheads="1"/>
            </p:cNvSpPr>
            <p:nvPr userDrawn="1"/>
          </p:nvSpPr>
          <p:spPr bwMode="auto">
            <a:xfrm>
              <a:off x="5135" y="484"/>
              <a:ext cx="371" cy="11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fontAlgn="auto">
                <a:spcBef>
                  <a:spcPts val="0"/>
                </a:spcBef>
                <a:spcAft>
                  <a:spcPts val="0"/>
                </a:spcAft>
              </a:pPr>
              <a:r>
                <a:rPr lang="en-US" altLang="en-US" sz="1200">
                  <a:solidFill>
                    <a:srgbClr val="003896"/>
                  </a:solidFill>
                  <a:latin typeface="Arial"/>
                  <a:cs typeface="Arial" pitchFamily="34" charset="0"/>
                </a:rPr>
                <a:t>Legend1</a:t>
              </a:r>
            </a:p>
          </p:txBody>
        </p:sp>
        <p:sp>
          <p:nvSpPr>
            <p:cNvPr id="1354" name="Legend2" hidden="1"/>
            <p:cNvSpPr>
              <a:spLocks noChangeArrowheads="1"/>
            </p:cNvSpPr>
            <p:nvPr userDrawn="1"/>
          </p:nvSpPr>
          <p:spPr bwMode="auto">
            <a:xfrm>
              <a:off x="5135" y="649"/>
              <a:ext cx="371" cy="11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fontAlgn="auto">
                <a:spcBef>
                  <a:spcPts val="0"/>
                </a:spcBef>
                <a:spcAft>
                  <a:spcPts val="0"/>
                </a:spcAft>
              </a:pPr>
              <a:r>
                <a:rPr lang="en-US" altLang="en-US" sz="1200">
                  <a:solidFill>
                    <a:srgbClr val="003896"/>
                  </a:solidFill>
                  <a:latin typeface="Arial"/>
                  <a:cs typeface="Arial" pitchFamily="34" charset="0"/>
                </a:rPr>
                <a:t>Legend2</a:t>
              </a:r>
            </a:p>
          </p:txBody>
        </p:sp>
        <p:sp>
          <p:nvSpPr>
            <p:cNvPr id="1355" name="Legend3" hidden="1"/>
            <p:cNvSpPr>
              <a:spLocks noChangeArrowheads="1"/>
            </p:cNvSpPr>
            <p:nvPr userDrawn="1"/>
          </p:nvSpPr>
          <p:spPr bwMode="auto">
            <a:xfrm>
              <a:off x="5135" y="814"/>
              <a:ext cx="371" cy="11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fontAlgn="auto">
                <a:spcBef>
                  <a:spcPts val="0"/>
                </a:spcBef>
                <a:spcAft>
                  <a:spcPts val="0"/>
                </a:spcAft>
              </a:pPr>
              <a:r>
                <a:rPr lang="en-US" altLang="en-US" sz="1200">
                  <a:solidFill>
                    <a:srgbClr val="003896"/>
                  </a:solidFill>
                  <a:latin typeface="Arial"/>
                  <a:cs typeface="Arial" pitchFamily="34" charset="0"/>
                </a:rPr>
                <a:t>Legend3</a:t>
              </a:r>
            </a:p>
          </p:txBody>
        </p:sp>
        <p:sp>
          <p:nvSpPr>
            <p:cNvPr id="1356" name="Legend4" hidden="1"/>
            <p:cNvSpPr>
              <a:spLocks noChangeArrowheads="1"/>
            </p:cNvSpPr>
            <p:nvPr userDrawn="1"/>
          </p:nvSpPr>
          <p:spPr bwMode="auto">
            <a:xfrm>
              <a:off x="5135" y="981"/>
              <a:ext cx="371" cy="11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fontAlgn="auto">
                <a:spcBef>
                  <a:spcPts val="0"/>
                </a:spcBef>
                <a:spcAft>
                  <a:spcPts val="0"/>
                </a:spcAft>
              </a:pPr>
              <a:r>
                <a:rPr lang="en-US" altLang="en-US" sz="1200">
                  <a:solidFill>
                    <a:srgbClr val="003896"/>
                  </a:solidFill>
                  <a:latin typeface="Arial"/>
                  <a:cs typeface="Arial" pitchFamily="34" charset="0"/>
                </a:rPr>
                <a:t>Legend4</a:t>
              </a:r>
            </a:p>
          </p:txBody>
        </p:sp>
        <p:sp>
          <p:nvSpPr>
            <p:cNvPr id="1357" name="Legend5" hidden="1"/>
            <p:cNvSpPr>
              <a:spLocks noChangeArrowheads="1"/>
            </p:cNvSpPr>
            <p:nvPr userDrawn="1"/>
          </p:nvSpPr>
          <p:spPr bwMode="auto">
            <a:xfrm>
              <a:off x="5135" y="1146"/>
              <a:ext cx="371" cy="11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fontAlgn="auto">
                <a:spcBef>
                  <a:spcPts val="0"/>
                </a:spcBef>
                <a:spcAft>
                  <a:spcPts val="0"/>
                </a:spcAft>
              </a:pPr>
              <a:r>
                <a:rPr lang="en-US" altLang="en-US" sz="1200">
                  <a:solidFill>
                    <a:srgbClr val="003896"/>
                  </a:solidFill>
                  <a:latin typeface="Arial"/>
                  <a:cs typeface="Arial" pitchFamily="34" charset="0"/>
                </a:rPr>
                <a:t>Legend5</a:t>
              </a:r>
            </a:p>
          </p:txBody>
        </p:sp>
      </p:grpSp>
      <p:grpSp>
        <p:nvGrpSpPr>
          <p:cNvPr id="1358" name="Sticker" hidden="1"/>
          <p:cNvGrpSpPr>
            <a:grpSpLocks/>
          </p:cNvGrpSpPr>
          <p:nvPr/>
        </p:nvGrpSpPr>
        <p:grpSpPr bwMode="auto">
          <a:xfrm>
            <a:off x="7742238" y="1052513"/>
            <a:ext cx="1093787" cy="209550"/>
            <a:chOff x="4817" y="376"/>
            <a:chExt cx="689" cy="132"/>
          </a:xfrm>
        </p:grpSpPr>
        <p:cxnSp>
          <p:nvCxnSpPr>
            <p:cNvPr id="1359" name="AutoShape 335" hidden="1"/>
            <p:cNvCxnSpPr>
              <a:cxnSpLocks noChangeShapeType="1"/>
              <a:stCxn id="1360" idx="4"/>
              <a:endCxn id="1360" idx="6"/>
            </p:cNvCxnSpPr>
            <p:nvPr userDrawn="1"/>
          </p:nvCxnSpPr>
          <p:spPr bwMode="auto">
            <a:xfrm>
              <a:off x="4817" y="508"/>
              <a:ext cx="689" cy="0"/>
            </a:xfrm>
            <a:prstGeom prst="straightConnector1">
              <a:avLst/>
            </a:prstGeom>
            <a:noFill/>
            <a:ln w="25400">
              <a:solidFill>
                <a:srgbClr val="80808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cxnSp>
        <p:sp>
          <p:nvSpPr>
            <p:cNvPr id="1360" name="AutoShape 336" hidden="1"/>
            <p:cNvSpPr>
              <a:spLocks noChangeArrowheads="1"/>
            </p:cNvSpPr>
            <p:nvPr userDrawn="1"/>
          </p:nvSpPr>
          <p:spPr bwMode="auto">
            <a:xfrm>
              <a:off x="4817" y="376"/>
              <a:ext cx="689" cy="132"/>
            </a:xfrm>
            <a:prstGeom prst="leftRightArrow">
              <a:avLst>
                <a:gd name="adj1" fmla="val 100000"/>
                <a:gd name="adj2" fmla="val 0"/>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27432" tIns="0" rIns="0" bIns="27432">
              <a:spAutoFit/>
            </a:bodyPr>
            <a:lstStyle>
              <a:lvl1pPr defTabSz="895350">
                <a:defRPr sz="2400">
                  <a:solidFill>
                    <a:schemeClr val="tx1"/>
                  </a:solidFill>
                  <a:latin typeface="Arial" panose="020B0604020202020204" pitchFamily="34" charset="0"/>
                </a:defRPr>
              </a:lvl1pPr>
              <a:lvl2pPr marL="193675" indent="-192088" defTabSz="895350">
                <a:defRPr sz="2400">
                  <a:solidFill>
                    <a:schemeClr val="tx1"/>
                  </a:solidFill>
                  <a:latin typeface="Arial" panose="020B0604020202020204" pitchFamily="34" charset="0"/>
                </a:defRPr>
              </a:lvl2pPr>
              <a:lvl3pPr marL="457200" indent="-261938" defTabSz="895350">
                <a:defRPr sz="2400">
                  <a:solidFill>
                    <a:schemeClr val="tx1"/>
                  </a:solidFill>
                  <a:latin typeface="Arial" panose="020B0604020202020204" pitchFamily="34" charset="0"/>
                </a:defRPr>
              </a:lvl3pPr>
              <a:lvl4pPr marL="614363" indent="-155575" defTabSz="895350">
                <a:defRPr sz="2400">
                  <a:solidFill>
                    <a:schemeClr val="tx1"/>
                  </a:solidFill>
                  <a:latin typeface="Arial" panose="020B0604020202020204" pitchFamily="34" charset="0"/>
                </a:defRPr>
              </a:lvl4pPr>
              <a:lvl5pPr marL="746125" indent="-130175" defTabSz="895350">
                <a:defRPr sz="2400">
                  <a:solidFill>
                    <a:schemeClr val="tx1"/>
                  </a:solidFill>
                  <a:latin typeface="Arial" panose="020B0604020202020204" pitchFamily="34" charset="0"/>
                </a:defRPr>
              </a:lvl5pPr>
              <a:lvl6pPr marL="1203325" indent="-130175" defTabSz="895350" fontAlgn="base">
                <a:spcBef>
                  <a:spcPct val="0"/>
                </a:spcBef>
                <a:spcAft>
                  <a:spcPct val="0"/>
                </a:spcAft>
                <a:defRPr sz="2400">
                  <a:solidFill>
                    <a:schemeClr val="tx1"/>
                  </a:solidFill>
                  <a:latin typeface="Arial" panose="020B0604020202020204" pitchFamily="34" charset="0"/>
                </a:defRPr>
              </a:lvl6pPr>
              <a:lvl7pPr marL="1660525" indent="-130175" defTabSz="895350" fontAlgn="base">
                <a:spcBef>
                  <a:spcPct val="0"/>
                </a:spcBef>
                <a:spcAft>
                  <a:spcPct val="0"/>
                </a:spcAft>
                <a:defRPr sz="2400">
                  <a:solidFill>
                    <a:schemeClr val="tx1"/>
                  </a:solidFill>
                  <a:latin typeface="Arial" panose="020B0604020202020204" pitchFamily="34" charset="0"/>
                </a:defRPr>
              </a:lvl7pPr>
              <a:lvl8pPr marL="2117725" indent="-130175" defTabSz="895350" fontAlgn="base">
                <a:spcBef>
                  <a:spcPct val="0"/>
                </a:spcBef>
                <a:spcAft>
                  <a:spcPct val="0"/>
                </a:spcAft>
                <a:defRPr sz="2400">
                  <a:solidFill>
                    <a:schemeClr val="tx1"/>
                  </a:solidFill>
                  <a:latin typeface="Arial" panose="020B0604020202020204" pitchFamily="34" charset="0"/>
                </a:defRPr>
              </a:lvl8pPr>
              <a:lvl9pPr marL="2574925" indent="-130175" defTabSz="895350" fontAlgn="base">
                <a:spcBef>
                  <a:spcPct val="0"/>
                </a:spcBef>
                <a:spcAft>
                  <a:spcPct val="0"/>
                </a:spcAft>
                <a:defRPr sz="2400">
                  <a:solidFill>
                    <a:schemeClr val="tx1"/>
                  </a:solidFill>
                  <a:latin typeface="Arial" panose="020B0604020202020204" pitchFamily="34" charset="0"/>
                </a:defRPr>
              </a:lvl9pPr>
            </a:lstStyle>
            <a:p>
              <a:pPr algn="r" fontAlgn="auto">
                <a:spcBef>
                  <a:spcPts val="0"/>
                </a:spcBef>
                <a:spcAft>
                  <a:spcPts val="0"/>
                </a:spcAft>
                <a:buClr>
                  <a:srgbClr val="83725B"/>
                </a:buClr>
              </a:pPr>
              <a:r>
                <a:rPr lang="en-US" altLang="en-US" sz="1200">
                  <a:solidFill>
                    <a:srgbClr val="808080"/>
                  </a:solidFill>
                  <a:cs typeface="Arial" pitchFamily="34" charset="0"/>
                </a:rPr>
                <a:t>ILLUSTRATIVE</a:t>
              </a:r>
            </a:p>
          </p:txBody>
        </p:sp>
        <p:cxnSp>
          <p:nvCxnSpPr>
            <p:cNvPr id="1361" name="AutoShape 337" hidden="1"/>
            <p:cNvCxnSpPr>
              <a:cxnSpLocks noChangeShapeType="1"/>
              <a:stCxn id="1360" idx="2"/>
              <a:endCxn id="1360" idx="4"/>
            </p:cNvCxnSpPr>
            <p:nvPr userDrawn="1"/>
          </p:nvCxnSpPr>
          <p:spPr bwMode="auto">
            <a:xfrm>
              <a:off x="4817" y="376"/>
              <a:ext cx="0" cy="132"/>
            </a:xfrm>
            <a:prstGeom prst="straightConnector1">
              <a:avLst/>
            </a:prstGeom>
            <a:noFill/>
            <a:ln w="9525">
              <a:solidFill>
                <a:srgbClr val="80808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cxnSp>
      </p:grpSp>
    </p:spTree>
    <p:extLst>
      <p:ext uri="{BB962C8B-B14F-4D97-AF65-F5344CB8AC3E}">
        <p14:creationId xmlns:p14="http://schemas.microsoft.com/office/powerpoint/2010/main" xmlns="" val="3778240880"/>
      </p:ext>
    </p:extLst>
  </p:cSld>
  <p:clrMap bg1="lt1" tx1="dk1" bg2="lt2" tx2="dk2" accent1="accent1" accent2="accent2" accent3="accent3" accent4="accent4" accent5="accent5" accent6="accent6" hlink="hlink" folHlink="folHlink"/>
  <p:sldLayoutIdLst>
    <p:sldLayoutId id="2147485478" r:id="rId1"/>
    <p:sldLayoutId id="2147485479" r:id="rId2"/>
    <p:sldLayoutId id="2147485480" r:id="rId3"/>
    <p:sldLayoutId id="2147485481" r:id="rId4"/>
    <p:sldLayoutId id="2147485482" r:id="rId5"/>
    <p:sldLayoutId id="2147485483" r:id="rId6"/>
    <p:sldLayoutId id="2147485484" r:id="rId7"/>
    <p:sldLayoutId id="2147485485" r:id="rId8"/>
    <p:sldLayoutId id="2147485486" r:id="rId9"/>
    <p:sldLayoutId id="2147485487" r:id="rId10"/>
    <p:sldLayoutId id="2147485488" r:id="rId11"/>
    <p:sldLayoutId id="2147485489" r:id="rId12"/>
    <p:sldLayoutId id="2147485490" r:id="rId13"/>
    <p:sldLayoutId id="2147485491" r:id="rId14"/>
  </p:sldLayoutIdLst>
  <p:hf hdr="0" ftr="0" dt="0"/>
  <p:txStyles>
    <p:titleStyle>
      <a:lvl1pPr algn="l" defTabSz="912813" rtl="0" fontAlgn="base">
        <a:spcBef>
          <a:spcPct val="0"/>
        </a:spcBef>
        <a:spcAft>
          <a:spcPct val="0"/>
        </a:spcAft>
        <a:defRPr sz="2400" kern="1200">
          <a:solidFill>
            <a:schemeClr val="bg1"/>
          </a:solidFill>
          <a:latin typeface="+mj-lt"/>
          <a:ea typeface="+mj-ea"/>
          <a:cs typeface="+mj-cs"/>
        </a:defRPr>
      </a:lvl1pPr>
      <a:lvl2pPr algn="l" defTabSz="912813" rtl="0" fontAlgn="base">
        <a:spcBef>
          <a:spcPct val="0"/>
        </a:spcBef>
        <a:spcAft>
          <a:spcPct val="0"/>
        </a:spcAft>
        <a:defRPr sz="2400">
          <a:solidFill>
            <a:schemeClr val="bg1"/>
          </a:solidFill>
          <a:latin typeface="Arial" panose="020B0604020202020204" pitchFamily="34" charset="0"/>
        </a:defRPr>
      </a:lvl2pPr>
      <a:lvl3pPr algn="l" defTabSz="912813" rtl="0" fontAlgn="base">
        <a:spcBef>
          <a:spcPct val="0"/>
        </a:spcBef>
        <a:spcAft>
          <a:spcPct val="0"/>
        </a:spcAft>
        <a:defRPr sz="2400">
          <a:solidFill>
            <a:schemeClr val="bg1"/>
          </a:solidFill>
          <a:latin typeface="Arial" panose="020B0604020202020204" pitchFamily="34" charset="0"/>
        </a:defRPr>
      </a:lvl3pPr>
      <a:lvl4pPr algn="l" defTabSz="912813" rtl="0" fontAlgn="base">
        <a:spcBef>
          <a:spcPct val="0"/>
        </a:spcBef>
        <a:spcAft>
          <a:spcPct val="0"/>
        </a:spcAft>
        <a:defRPr sz="2400">
          <a:solidFill>
            <a:schemeClr val="bg1"/>
          </a:solidFill>
          <a:latin typeface="Arial" panose="020B0604020202020204" pitchFamily="34" charset="0"/>
        </a:defRPr>
      </a:lvl4pPr>
      <a:lvl5pPr algn="l" defTabSz="912813" rtl="0" fontAlgn="base">
        <a:spcBef>
          <a:spcPct val="0"/>
        </a:spcBef>
        <a:spcAft>
          <a:spcPct val="0"/>
        </a:spcAft>
        <a:defRPr sz="2400">
          <a:solidFill>
            <a:schemeClr val="bg1"/>
          </a:solidFill>
          <a:latin typeface="Arial" panose="020B0604020202020204" pitchFamily="34" charset="0"/>
        </a:defRPr>
      </a:lvl5pPr>
      <a:lvl6pPr marL="457200" algn="l" defTabSz="912813" rtl="0" fontAlgn="base">
        <a:spcBef>
          <a:spcPct val="0"/>
        </a:spcBef>
        <a:spcAft>
          <a:spcPct val="0"/>
        </a:spcAft>
        <a:defRPr sz="2400">
          <a:solidFill>
            <a:schemeClr val="bg1"/>
          </a:solidFill>
          <a:latin typeface="Arial" panose="020B0604020202020204" pitchFamily="34" charset="0"/>
        </a:defRPr>
      </a:lvl6pPr>
      <a:lvl7pPr marL="914400" algn="l" defTabSz="912813" rtl="0" fontAlgn="base">
        <a:spcBef>
          <a:spcPct val="0"/>
        </a:spcBef>
        <a:spcAft>
          <a:spcPct val="0"/>
        </a:spcAft>
        <a:defRPr sz="2400">
          <a:solidFill>
            <a:schemeClr val="bg1"/>
          </a:solidFill>
          <a:latin typeface="Arial" panose="020B0604020202020204" pitchFamily="34" charset="0"/>
        </a:defRPr>
      </a:lvl7pPr>
      <a:lvl8pPr marL="1371600" algn="l" defTabSz="912813" rtl="0" fontAlgn="base">
        <a:spcBef>
          <a:spcPct val="0"/>
        </a:spcBef>
        <a:spcAft>
          <a:spcPct val="0"/>
        </a:spcAft>
        <a:defRPr sz="2400">
          <a:solidFill>
            <a:schemeClr val="bg1"/>
          </a:solidFill>
          <a:latin typeface="Arial" panose="020B0604020202020204" pitchFamily="34" charset="0"/>
        </a:defRPr>
      </a:lvl8pPr>
      <a:lvl9pPr marL="1828800" algn="l" defTabSz="912813" rtl="0" fontAlgn="base">
        <a:spcBef>
          <a:spcPct val="0"/>
        </a:spcBef>
        <a:spcAft>
          <a:spcPct val="0"/>
        </a:spcAft>
        <a:defRPr sz="2400">
          <a:solidFill>
            <a:schemeClr val="bg1"/>
          </a:solidFill>
          <a:latin typeface="Arial" panose="020B0604020202020204" pitchFamily="34" charset="0"/>
        </a:defRPr>
      </a:lvl9pPr>
    </p:titleStyle>
    <p:bodyStyle>
      <a:lvl1pPr algn="l" defTabSz="912813" rtl="0" fontAlgn="base">
        <a:spcBef>
          <a:spcPct val="0"/>
        </a:spcBef>
        <a:spcAft>
          <a:spcPct val="0"/>
        </a:spcAft>
        <a:buClr>
          <a:schemeClr val="tx2"/>
        </a:buClr>
        <a:defRPr sz="1600" kern="1200">
          <a:solidFill>
            <a:schemeClr val="tx1"/>
          </a:solidFill>
          <a:latin typeface="+mn-lt"/>
          <a:ea typeface="+mn-ea"/>
          <a:cs typeface="+mn-cs"/>
        </a:defRPr>
      </a:lvl1pPr>
      <a:lvl2pPr marL="196850" indent="-195263" algn="l" defTabSz="912813" rtl="0" fontAlgn="base">
        <a:spcBef>
          <a:spcPct val="0"/>
        </a:spcBef>
        <a:spcAft>
          <a:spcPct val="0"/>
        </a:spcAft>
        <a:buClr>
          <a:schemeClr val="tx2"/>
        </a:buClr>
        <a:buSzPct val="125000"/>
        <a:buFont typeface="Arial" panose="020B0604020202020204" pitchFamily="34" charset="0"/>
        <a:buChar char="▪"/>
        <a:defRPr sz="1600" kern="1200">
          <a:solidFill>
            <a:schemeClr val="tx1"/>
          </a:solidFill>
          <a:latin typeface="+mn-lt"/>
          <a:ea typeface="+mn-ea"/>
          <a:cs typeface="+mn-cs"/>
        </a:defRPr>
      </a:lvl2pPr>
      <a:lvl3pPr marL="466725" indent="-268288" algn="l" defTabSz="912813" rtl="0" fontAlgn="base">
        <a:spcBef>
          <a:spcPct val="0"/>
        </a:spcBef>
        <a:spcAft>
          <a:spcPct val="0"/>
        </a:spcAft>
        <a:buClr>
          <a:schemeClr val="tx2"/>
        </a:buClr>
        <a:buSzPct val="120000"/>
        <a:buFont typeface="Arial" panose="020B0604020202020204" pitchFamily="34" charset="0"/>
        <a:buChar char="–"/>
        <a:defRPr sz="1600" kern="1200">
          <a:solidFill>
            <a:schemeClr val="tx1"/>
          </a:solidFill>
          <a:latin typeface="+mn-lt"/>
          <a:ea typeface="+mn-ea"/>
          <a:cs typeface="+mn-cs"/>
        </a:defRPr>
      </a:lvl3pPr>
      <a:lvl4pPr marL="627063" indent="-158750" algn="l" defTabSz="912813" rtl="0" fontAlgn="base">
        <a:spcBef>
          <a:spcPct val="0"/>
        </a:spcBef>
        <a:spcAft>
          <a:spcPct val="0"/>
        </a:spcAft>
        <a:buClr>
          <a:schemeClr val="tx2"/>
        </a:buClr>
        <a:buSzPct val="120000"/>
        <a:buFont typeface="Arial" panose="020B0604020202020204" pitchFamily="34" charset="0"/>
        <a:buChar char="▫"/>
        <a:defRPr sz="1600" kern="1200">
          <a:solidFill>
            <a:schemeClr val="tx1"/>
          </a:solidFill>
          <a:latin typeface="+mn-lt"/>
          <a:ea typeface="+mn-ea"/>
          <a:cs typeface="+mn-cs"/>
        </a:defRPr>
      </a:lvl4pPr>
      <a:lvl5pPr marL="762000" indent="-133350" algn="l" defTabSz="912813" rtl="0" fontAlgn="base">
        <a:spcBef>
          <a:spcPct val="0"/>
        </a:spcBef>
        <a:spcAft>
          <a:spcPct val="0"/>
        </a:spcAft>
        <a:buClr>
          <a:schemeClr val="tx2"/>
        </a:buClr>
        <a:buSzPct val="89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p:cNvGraphicFramePr>
          <p:nvPr>
            <p:extLst/>
          </p:nvPr>
        </p:nvGraphicFramePr>
        <p:xfrm>
          <a:off x="0" y="0"/>
          <a:ext cx="161984" cy="161974"/>
        </p:xfrm>
        <a:graphic>
          <a:graphicData uri="http://schemas.openxmlformats.org/presentationml/2006/ole">
            <p:oleObj spid="_x0000_s65685" name="think-cell Slide" r:id="rId29" imgW="360" imgH="360" progId="">
              <p:embed/>
            </p:oleObj>
          </a:graphicData>
        </a:graphic>
      </p:graphicFrame>
      <p:pic>
        <p:nvPicPr>
          <p:cNvPr id="12392" name="Picture 104"/>
          <p:cNvPicPr>
            <a:picLocks noChangeAspect="1" noChangeArrowheads="1"/>
          </p:cNvPicPr>
          <p:nvPr/>
        </p:nvPicPr>
        <p:blipFill>
          <a:blip r:embed="rId30" cstate="email">
            <a:extLst>
              <a:ext uri="{28A0092B-C50C-407E-A947-70E740481C1C}">
                <a14:useLocalDpi xmlns:a14="http://schemas.microsoft.com/office/drawing/2010/main" xmlns=""/>
              </a:ext>
            </a:extLst>
          </a:blip>
          <a:srcRect/>
          <a:stretch>
            <a:fillRect/>
          </a:stretch>
        </p:blipFill>
        <p:spPr bwMode="auto">
          <a:xfrm>
            <a:off x="0" y="0"/>
            <a:ext cx="7734300" cy="9747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036" name="Rectangle 286"/>
          <p:cNvSpPr>
            <a:spLocks noGrp="1" noChangeArrowheads="1"/>
          </p:cNvSpPr>
          <p:nvPr>
            <p:ph type="body" idx="1"/>
          </p:nvPr>
        </p:nvSpPr>
        <p:spPr bwMode="auto">
          <a:xfrm>
            <a:off x="2377116" y="2581478"/>
            <a:ext cx="4389768" cy="246221"/>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smtClean="0"/>
              <a:t>Text</a:t>
            </a:r>
            <a:endParaRPr lang="en-US" noProof="0" dirty="0" smtClean="0"/>
          </a:p>
        </p:txBody>
      </p:sp>
      <p:sp>
        <p:nvSpPr>
          <p:cNvPr id="10" name="McK 1. On-page tracker" hidden="1"/>
          <p:cNvSpPr>
            <a:spLocks noChangeArrowheads="1"/>
          </p:cNvSpPr>
          <p:nvPr/>
        </p:nvSpPr>
        <p:spPr bwMode="auto">
          <a:xfrm>
            <a:off x="121488" y="1755"/>
            <a:ext cx="734175" cy="1846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fontAlgn="base">
              <a:spcBef>
                <a:spcPct val="0"/>
              </a:spcBef>
              <a:spcAft>
                <a:spcPct val="0"/>
              </a:spcAft>
            </a:pPr>
            <a:r>
              <a:rPr lang="en-US" sz="1200" dirty="0">
                <a:solidFill>
                  <a:srgbClr val="FFFFFF"/>
                </a:solidFill>
                <a:cs typeface="Arial" pitchFamily="34" charset="0"/>
              </a:rPr>
              <a:t>TRACKER</a:t>
            </a:r>
          </a:p>
        </p:txBody>
      </p:sp>
      <p:sp>
        <p:nvSpPr>
          <p:cNvPr id="11" name="McK 3. Unit of measure" hidden="1"/>
          <p:cNvSpPr txBox="1">
            <a:spLocks noChangeArrowheads="1"/>
          </p:cNvSpPr>
          <p:nvPr/>
        </p:nvSpPr>
        <p:spPr bwMode="auto">
          <a:xfrm>
            <a:off x="121490" y="986831"/>
            <a:ext cx="4417174" cy="2462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600" dirty="0" smtClean="0">
                <a:solidFill>
                  <a:srgbClr val="808080"/>
                </a:solidFill>
                <a:latin typeface="Arial"/>
                <a:cs typeface="Arial" pitchFamily="34" charset="0"/>
              </a:rPr>
              <a:t>Unit of measure</a:t>
            </a:r>
          </a:p>
        </p:txBody>
      </p:sp>
      <p:grpSp>
        <p:nvGrpSpPr>
          <p:cNvPr id="15" name="ACET" hidden="1"/>
          <p:cNvGrpSpPr>
            <a:grpSpLocks/>
          </p:cNvGrpSpPr>
          <p:nvPr/>
        </p:nvGrpSpPr>
        <p:grpSpPr bwMode="auto">
          <a:xfrm>
            <a:off x="2377116" y="1990667"/>
            <a:ext cx="4389768" cy="510220"/>
            <a:chOff x="915" y="715"/>
            <a:chExt cx="2686" cy="315"/>
          </a:xfrm>
        </p:grpSpPr>
        <p:cxnSp>
          <p:nvCxnSpPr>
            <p:cNvPr id="16" name="AutoShape 249"/>
            <p:cNvCxnSpPr>
              <a:cxnSpLocks noChangeShapeType="1"/>
              <a:stCxn id="17" idx="4"/>
              <a:endCxn id="17" idx="6"/>
            </p:cNvCxnSpPr>
            <p:nvPr/>
          </p:nvCxnSpPr>
          <p:spPr bwMode="auto">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7" name="AutoShape 250"/>
            <p:cNvSpPr>
              <a:spLocks noChangeArrowheads="1"/>
            </p:cNvSpPr>
            <p:nvPr/>
          </p:nvSpPr>
          <p:spPr bwMode="auto">
            <a:xfrm>
              <a:off x="915" y="715"/>
              <a:ext cx="2686" cy="315"/>
            </a:xfrm>
            <a:prstGeom prst="leftRightArrow">
              <a:avLst>
                <a:gd name="adj1" fmla="val 100000"/>
                <a:gd name="adj2" fmla="val 0"/>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18288" anchor="b">
              <a:spAutoFit/>
            </a:bodyPr>
            <a:lstStyle/>
            <a:p>
              <a:pPr fontAlgn="base">
                <a:spcBef>
                  <a:spcPct val="0"/>
                </a:spcBef>
                <a:spcAft>
                  <a:spcPct val="0"/>
                </a:spcAft>
              </a:pPr>
              <a:r>
                <a:rPr lang="en-US" sz="1600" b="1" dirty="0">
                  <a:solidFill>
                    <a:srgbClr val="003896"/>
                  </a:solidFill>
                  <a:cs typeface="Arial" pitchFamily="34" charset="0"/>
                </a:rPr>
                <a:t>Title</a:t>
              </a:r>
            </a:p>
            <a:p>
              <a:pPr fontAlgn="base">
                <a:spcBef>
                  <a:spcPct val="0"/>
                </a:spcBef>
                <a:spcAft>
                  <a:spcPct val="0"/>
                </a:spcAft>
              </a:pPr>
              <a:r>
                <a:rPr lang="en-US" sz="1600" dirty="0">
                  <a:solidFill>
                    <a:srgbClr val="808080"/>
                  </a:solidFill>
                  <a:cs typeface="Arial" pitchFamily="34" charset="0"/>
                </a:rPr>
                <a:t>Unit of measure</a:t>
              </a:r>
            </a:p>
          </p:txBody>
        </p:sp>
      </p:grpSp>
      <p:pic>
        <p:nvPicPr>
          <p:cNvPr id="23" name="Picture 140"/>
          <p:cNvPicPr>
            <a:picLocks noChangeArrowheads="1"/>
          </p:cNvPicPr>
          <p:nvPr/>
        </p:nvPicPr>
        <p:blipFill>
          <a:blip r:embed="rId31" cstate="print">
            <a:extLst>
              <a:ext uri="{28A0092B-C50C-407E-A947-70E740481C1C}">
                <a14:useLocalDpi xmlns:a14="http://schemas.microsoft.com/office/drawing/2010/main" xmlns=""/>
              </a:ext>
            </a:extLst>
          </a:blip>
          <a:srcRect/>
          <a:stretch>
            <a:fillRect/>
          </a:stretch>
        </p:blipFill>
        <p:spPr bwMode="ltGray">
          <a:xfrm>
            <a:off x="7755722" y="338932"/>
            <a:ext cx="1173162" cy="295275"/>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9050">
                <a:solidFill>
                  <a:schemeClr val="accent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9" name="Title Placeholder 2"/>
          <p:cNvSpPr>
            <a:spLocks noGrp="1" noChangeArrowheads="1"/>
          </p:cNvSpPr>
          <p:nvPr>
            <p:ph type="title"/>
          </p:nvPr>
        </p:nvSpPr>
        <p:spPr bwMode="auto">
          <a:xfrm>
            <a:off x="121490" y="301903"/>
            <a:ext cx="7002570"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lvl="0"/>
            <a:r>
              <a:rPr lang="en-US" noProof="0" smtClean="0"/>
              <a:t>Click to edit Master title style</a:t>
            </a:r>
            <a:endParaRPr lang="en-US" noProof="0" dirty="0" smtClean="0"/>
          </a:p>
        </p:txBody>
      </p:sp>
      <p:grpSp>
        <p:nvGrpSpPr>
          <p:cNvPr id="25" name="LegendBoxes" hidden="1"/>
          <p:cNvGrpSpPr>
            <a:grpSpLocks/>
          </p:cNvGrpSpPr>
          <p:nvPr/>
        </p:nvGrpSpPr>
        <p:grpSpPr bwMode="auto">
          <a:xfrm>
            <a:off x="8153635" y="1037381"/>
            <a:ext cx="763588" cy="996951"/>
            <a:chOff x="4936" y="176"/>
            <a:chExt cx="481" cy="628"/>
          </a:xfrm>
        </p:grpSpPr>
        <p:sp>
          <p:nvSpPr>
            <p:cNvPr id="26" name="Legend1"/>
            <p:cNvSpPr>
              <a:spLocks noChangeArrowheads="1"/>
            </p:cNvSpPr>
            <p:nvPr/>
          </p:nvSpPr>
          <p:spPr bwMode="auto">
            <a:xfrm>
              <a:off x="5096" y="176"/>
              <a:ext cx="321" cy="1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83725B"/>
                </a:buClr>
              </a:pPr>
              <a:r>
                <a:rPr lang="en-US" sz="1200" dirty="0">
                  <a:solidFill>
                    <a:srgbClr val="003896"/>
                  </a:solidFill>
                  <a:cs typeface="Arial" pitchFamily="34" charset="0"/>
                </a:rPr>
                <a:t>Legend</a:t>
              </a:r>
            </a:p>
          </p:txBody>
        </p:sp>
        <p:sp>
          <p:nvSpPr>
            <p:cNvPr id="27" name="LegendRectangle1"/>
            <p:cNvSpPr>
              <a:spLocks noChangeArrowheads="1"/>
            </p:cNvSpPr>
            <p:nvPr/>
          </p:nvSpPr>
          <p:spPr bwMode="auto">
            <a:xfrm>
              <a:off x="4936" y="183"/>
              <a:ext cx="104" cy="101"/>
            </a:xfrm>
            <a:prstGeom prst="rect">
              <a:avLst/>
            </a:prstGeom>
            <a:solidFill>
              <a:schemeClr val="accent1"/>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3896"/>
                </a:solidFill>
                <a:cs typeface="Arial" pitchFamily="34" charset="0"/>
              </a:endParaRPr>
            </a:p>
          </p:txBody>
        </p:sp>
        <p:sp>
          <p:nvSpPr>
            <p:cNvPr id="28" name="Legend2"/>
            <p:cNvSpPr>
              <a:spLocks noChangeArrowheads="1"/>
            </p:cNvSpPr>
            <p:nvPr/>
          </p:nvSpPr>
          <p:spPr bwMode="auto">
            <a:xfrm>
              <a:off x="5096" y="346"/>
              <a:ext cx="321" cy="1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83725B"/>
                </a:buClr>
              </a:pPr>
              <a:r>
                <a:rPr lang="en-US" sz="1200" dirty="0">
                  <a:solidFill>
                    <a:srgbClr val="003896"/>
                  </a:solidFill>
                  <a:cs typeface="Arial" pitchFamily="34" charset="0"/>
                </a:rPr>
                <a:t>Legend</a:t>
              </a:r>
            </a:p>
          </p:txBody>
        </p:sp>
        <p:sp>
          <p:nvSpPr>
            <p:cNvPr id="29" name="LegendRectangle2"/>
            <p:cNvSpPr>
              <a:spLocks noChangeArrowheads="1"/>
            </p:cNvSpPr>
            <p:nvPr/>
          </p:nvSpPr>
          <p:spPr bwMode="auto">
            <a:xfrm>
              <a:off x="4936" y="353"/>
              <a:ext cx="104" cy="101"/>
            </a:xfrm>
            <a:prstGeom prst="rect">
              <a:avLst/>
            </a:prstGeom>
            <a:solidFill>
              <a:schemeClr val="accent2"/>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3896"/>
                </a:solidFill>
                <a:cs typeface="Arial" pitchFamily="34" charset="0"/>
              </a:endParaRPr>
            </a:p>
          </p:txBody>
        </p:sp>
        <p:sp>
          <p:nvSpPr>
            <p:cNvPr id="30" name="Legend3"/>
            <p:cNvSpPr>
              <a:spLocks noChangeArrowheads="1"/>
            </p:cNvSpPr>
            <p:nvPr/>
          </p:nvSpPr>
          <p:spPr bwMode="auto">
            <a:xfrm>
              <a:off x="5096" y="517"/>
              <a:ext cx="321" cy="1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83725B"/>
                </a:buClr>
              </a:pPr>
              <a:r>
                <a:rPr lang="en-US" sz="1200" dirty="0">
                  <a:solidFill>
                    <a:srgbClr val="003896"/>
                  </a:solidFill>
                  <a:cs typeface="Arial" pitchFamily="34" charset="0"/>
                </a:rPr>
                <a:t>Legend</a:t>
              </a:r>
            </a:p>
          </p:txBody>
        </p:sp>
        <p:sp>
          <p:nvSpPr>
            <p:cNvPr id="31" name="LegendRectangle3"/>
            <p:cNvSpPr>
              <a:spLocks noChangeArrowheads="1"/>
            </p:cNvSpPr>
            <p:nvPr/>
          </p:nvSpPr>
          <p:spPr bwMode="auto">
            <a:xfrm>
              <a:off x="4936" y="524"/>
              <a:ext cx="104" cy="101"/>
            </a:xfrm>
            <a:prstGeom prst="rect">
              <a:avLst/>
            </a:prstGeom>
            <a:solidFill>
              <a:schemeClr val="hlink"/>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3896"/>
                </a:solidFill>
                <a:cs typeface="Arial" pitchFamily="34" charset="0"/>
              </a:endParaRPr>
            </a:p>
          </p:txBody>
        </p:sp>
        <p:sp>
          <p:nvSpPr>
            <p:cNvPr id="32" name="Legend4"/>
            <p:cNvSpPr>
              <a:spLocks noChangeArrowheads="1"/>
            </p:cNvSpPr>
            <p:nvPr/>
          </p:nvSpPr>
          <p:spPr bwMode="auto">
            <a:xfrm>
              <a:off x="5096" y="688"/>
              <a:ext cx="321" cy="1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83725B"/>
                </a:buClr>
              </a:pPr>
              <a:r>
                <a:rPr lang="en-US" sz="1200" dirty="0">
                  <a:solidFill>
                    <a:srgbClr val="003896"/>
                  </a:solidFill>
                  <a:cs typeface="Arial" pitchFamily="34" charset="0"/>
                </a:rPr>
                <a:t>Legend</a:t>
              </a:r>
            </a:p>
          </p:txBody>
        </p:sp>
        <p:sp>
          <p:nvSpPr>
            <p:cNvPr id="33" name="LegendRectangle4"/>
            <p:cNvSpPr>
              <a:spLocks noChangeArrowheads="1"/>
            </p:cNvSpPr>
            <p:nvPr/>
          </p:nvSpPr>
          <p:spPr bwMode="auto">
            <a:xfrm>
              <a:off x="4936" y="695"/>
              <a:ext cx="104" cy="101"/>
            </a:xfrm>
            <a:prstGeom prst="rect">
              <a:avLst/>
            </a:prstGeom>
            <a:solidFill>
              <a:schemeClr val="folHlink"/>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3896"/>
                </a:solidFill>
                <a:cs typeface="Arial" pitchFamily="34" charset="0"/>
              </a:endParaRPr>
            </a:p>
          </p:txBody>
        </p:sp>
      </p:grpSp>
      <p:grpSp>
        <p:nvGrpSpPr>
          <p:cNvPr id="34" name="LegendLines" hidden="1"/>
          <p:cNvGrpSpPr>
            <a:grpSpLocks/>
          </p:cNvGrpSpPr>
          <p:nvPr/>
        </p:nvGrpSpPr>
        <p:grpSpPr bwMode="auto">
          <a:xfrm>
            <a:off x="7845660" y="1037381"/>
            <a:ext cx="1071563" cy="730251"/>
            <a:chOff x="4750" y="176"/>
            <a:chExt cx="675" cy="460"/>
          </a:xfrm>
        </p:grpSpPr>
        <p:sp>
          <p:nvSpPr>
            <p:cNvPr id="35" name="LineLegend1"/>
            <p:cNvSpPr>
              <a:spLocks noChangeShapeType="1"/>
            </p:cNvSpPr>
            <p:nvPr/>
          </p:nvSpPr>
          <p:spPr bwMode="auto">
            <a:xfrm>
              <a:off x="4750" y="233"/>
              <a:ext cx="288" cy="0"/>
            </a:xfrm>
            <a:prstGeom prst="line">
              <a:avLst/>
            </a:prstGeom>
            <a:noFill/>
            <a:ln w="28575">
              <a:solidFill>
                <a:schemeClr val="accent3"/>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fontAlgn="base">
                <a:spcBef>
                  <a:spcPct val="0"/>
                </a:spcBef>
                <a:spcAft>
                  <a:spcPct val="0"/>
                </a:spcAft>
              </a:pPr>
              <a:endParaRPr lang="en-US" sz="1200" dirty="0">
                <a:solidFill>
                  <a:srgbClr val="003896"/>
                </a:solidFill>
                <a:cs typeface="Arial" pitchFamily="34" charset="0"/>
              </a:endParaRPr>
            </a:p>
          </p:txBody>
        </p:sp>
        <p:sp>
          <p:nvSpPr>
            <p:cNvPr id="36" name="LineLegend2"/>
            <p:cNvSpPr>
              <a:spLocks noChangeShapeType="1"/>
            </p:cNvSpPr>
            <p:nvPr/>
          </p:nvSpPr>
          <p:spPr bwMode="auto">
            <a:xfrm>
              <a:off x="4750" y="402"/>
              <a:ext cx="288"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fontAlgn="base">
                <a:spcBef>
                  <a:spcPct val="0"/>
                </a:spcBef>
                <a:spcAft>
                  <a:spcPct val="0"/>
                </a:spcAft>
              </a:pPr>
              <a:endParaRPr lang="en-US" sz="1200" dirty="0">
                <a:solidFill>
                  <a:srgbClr val="003896"/>
                </a:solidFill>
                <a:cs typeface="Arial" pitchFamily="34" charset="0"/>
              </a:endParaRPr>
            </a:p>
          </p:txBody>
        </p:sp>
        <p:sp>
          <p:nvSpPr>
            <p:cNvPr id="37" name="LineLegend3"/>
            <p:cNvSpPr>
              <a:spLocks noChangeShapeType="1"/>
            </p:cNvSpPr>
            <p:nvPr/>
          </p:nvSpPr>
          <p:spPr bwMode="auto">
            <a:xfrm>
              <a:off x="4750" y="577"/>
              <a:ext cx="288"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fontAlgn="base">
                <a:spcBef>
                  <a:spcPct val="0"/>
                </a:spcBef>
                <a:spcAft>
                  <a:spcPct val="0"/>
                </a:spcAft>
              </a:pPr>
              <a:endParaRPr lang="en-US" sz="1200" dirty="0">
                <a:solidFill>
                  <a:srgbClr val="003896"/>
                </a:solidFill>
                <a:cs typeface="Arial" pitchFamily="34" charset="0"/>
              </a:endParaRPr>
            </a:p>
          </p:txBody>
        </p:sp>
        <p:sp>
          <p:nvSpPr>
            <p:cNvPr id="38" name="Legend1"/>
            <p:cNvSpPr>
              <a:spLocks noChangeArrowheads="1"/>
            </p:cNvSpPr>
            <p:nvPr/>
          </p:nvSpPr>
          <p:spPr bwMode="auto">
            <a:xfrm>
              <a:off x="5104" y="176"/>
              <a:ext cx="321" cy="1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83725B"/>
                </a:buClr>
              </a:pPr>
              <a:r>
                <a:rPr lang="en-US" sz="1200" dirty="0">
                  <a:solidFill>
                    <a:srgbClr val="003896"/>
                  </a:solidFill>
                  <a:cs typeface="Arial" pitchFamily="34" charset="0"/>
                </a:rPr>
                <a:t>Legend</a:t>
              </a:r>
            </a:p>
          </p:txBody>
        </p:sp>
        <p:sp>
          <p:nvSpPr>
            <p:cNvPr id="39" name="Legend2"/>
            <p:cNvSpPr>
              <a:spLocks noChangeArrowheads="1"/>
            </p:cNvSpPr>
            <p:nvPr/>
          </p:nvSpPr>
          <p:spPr bwMode="auto">
            <a:xfrm>
              <a:off x="5104" y="344"/>
              <a:ext cx="321" cy="1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83725B"/>
                </a:buClr>
              </a:pPr>
              <a:r>
                <a:rPr lang="en-US" sz="1200" dirty="0">
                  <a:solidFill>
                    <a:srgbClr val="003896"/>
                  </a:solidFill>
                  <a:cs typeface="Arial" pitchFamily="34" charset="0"/>
                </a:rPr>
                <a:t>Legend</a:t>
              </a:r>
            </a:p>
          </p:txBody>
        </p:sp>
        <p:sp>
          <p:nvSpPr>
            <p:cNvPr id="40" name="Legend3"/>
            <p:cNvSpPr>
              <a:spLocks noChangeArrowheads="1"/>
            </p:cNvSpPr>
            <p:nvPr/>
          </p:nvSpPr>
          <p:spPr bwMode="auto">
            <a:xfrm>
              <a:off x="5104" y="520"/>
              <a:ext cx="321" cy="1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83725B"/>
                </a:buClr>
              </a:pPr>
              <a:r>
                <a:rPr lang="en-US" sz="1200" dirty="0">
                  <a:solidFill>
                    <a:srgbClr val="003896"/>
                  </a:solidFill>
                  <a:cs typeface="Arial" pitchFamily="34" charset="0"/>
                </a:rPr>
                <a:t>Legend</a:t>
              </a:r>
            </a:p>
          </p:txBody>
        </p:sp>
      </p:grpSp>
      <p:grpSp>
        <p:nvGrpSpPr>
          <p:cNvPr id="41" name="McKSticker" hidden="1"/>
          <p:cNvGrpSpPr/>
          <p:nvPr/>
        </p:nvGrpSpPr>
        <p:grpSpPr bwMode="auto">
          <a:xfrm>
            <a:off x="7850328" y="1037381"/>
            <a:ext cx="1066895" cy="212366"/>
            <a:chOff x="7673880" y="285750"/>
            <a:chExt cx="1066895" cy="212366"/>
          </a:xfrm>
        </p:grpSpPr>
        <p:sp>
          <p:nvSpPr>
            <p:cNvPr id="42" name="StickerRectangle"/>
            <p:cNvSpPr>
              <a:spLocks noChangeArrowheads="1"/>
            </p:cNvSpPr>
            <p:nvPr/>
          </p:nvSpPr>
          <p:spPr bwMode="auto">
            <a:xfrm>
              <a:off x="7673880" y="285750"/>
              <a:ext cx="1066895" cy="212366"/>
            </a:xfrm>
            <a:prstGeom prst="leftRightArrow">
              <a:avLst>
                <a:gd name="adj1" fmla="val 100000"/>
                <a:gd name="adj2" fmla="val 0"/>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27432" tIns="0" rIns="0" bIns="27432">
              <a:spAutoFit/>
            </a:bodyPr>
            <a:lstStyle/>
            <a:p>
              <a:pPr algn="r" defTabSz="895350" fontAlgn="base">
                <a:spcBef>
                  <a:spcPct val="0"/>
                </a:spcBef>
                <a:spcAft>
                  <a:spcPct val="0"/>
                </a:spcAft>
                <a:buClr>
                  <a:srgbClr val="83725B"/>
                </a:buClr>
              </a:pPr>
              <a:r>
                <a:rPr lang="en-US" sz="1200" dirty="0">
                  <a:solidFill>
                    <a:srgbClr val="808080"/>
                  </a:solidFill>
                  <a:cs typeface="Arial" pitchFamily="34" charset="0"/>
                </a:rPr>
                <a:t>PRELIMINARY</a:t>
              </a:r>
            </a:p>
          </p:txBody>
        </p:sp>
        <p:cxnSp>
          <p:nvCxnSpPr>
            <p:cNvPr id="43" name="AutoShape 31"/>
            <p:cNvCxnSpPr>
              <a:cxnSpLocks noChangeShapeType="1"/>
              <a:stCxn id="42" idx="2"/>
              <a:endCxn id="42" idx="4"/>
            </p:cNvCxnSpPr>
            <p:nvPr/>
          </p:nvCxnSpPr>
          <p:spPr bwMode="auto">
            <a:xfrm>
              <a:off x="7673880" y="285750"/>
              <a:ext cx="0" cy="212366"/>
            </a:xfrm>
            <a:prstGeom prst="straightConnector1">
              <a:avLst/>
            </a:prstGeom>
            <a:noFill/>
            <a:ln w="9525">
              <a:solidFill>
                <a:srgbClr val="808080"/>
              </a:solidFill>
              <a:round/>
              <a:headEnd/>
              <a:tailEnd/>
            </a:ln>
            <a:extLst>
              <a:ext uri="{909E8E84-426E-40DD-AFC4-6F175D3DCCD1}">
                <a14:hiddenFill xmlns:a14="http://schemas.microsoft.com/office/drawing/2010/main" xmlns="">
                  <a:noFill/>
                </a14:hiddenFill>
              </a:ext>
            </a:extLst>
          </p:spPr>
        </p:cxnSp>
        <p:cxnSp>
          <p:nvCxnSpPr>
            <p:cNvPr id="44" name="AutoShape 32"/>
            <p:cNvCxnSpPr>
              <a:cxnSpLocks noChangeShapeType="1"/>
              <a:stCxn id="42" idx="4"/>
              <a:endCxn id="42" idx="6"/>
            </p:cNvCxnSpPr>
            <p:nvPr/>
          </p:nvCxnSpPr>
          <p:spPr bwMode="auto">
            <a:xfrm>
              <a:off x="7673880" y="498116"/>
              <a:ext cx="1066895" cy="0"/>
            </a:xfrm>
            <a:prstGeom prst="straightConnector1">
              <a:avLst/>
            </a:prstGeom>
            <a:noFill/>
            <a:ln w="25400">
              <a:solidFill>
                <a:srgbClr val="808080"/>
              </a:solidFill>
              <a:round/>
              <a:headEnd/>
              <a:tailEnd/>
            </a:ln>
            <a:extLst>
              <a:ext uri="{909E8E84-426E-40DD-AFC4-6F175D3DCCD1}">
                <a14:hiddenFill xmlns:a14="http://schemas.microsoft.com/office/drawing/2010/main" xmlns="">
                  <a:noFill/>
                </a14:hiddenFill>
              </a:ext>
            </a:extLst>
          </p:spPr>
        </p:cxnSp>
      </p:grpSp>
      <p:grpSp>
        <p:nvGrpSpPr>
          <p:cNvPr id="45" name="LegendMoons" hidden="1"/>
          <p:cNvGrpSpPr/>
          <p:nvPr/>
        </p:nvGrpSpPr>
        <p:grpSpPr bwMode="auto">
          <a:xfrm>
            <a:off x="8086793" y="1037381"/>
            <a:ext cx="830430" cy="1306516"/>
            <a:chOff x="6655594" y="273840"/>
            <a:chExt cx="830430" cy="1306516"/>
          </a:xfrm>
        </p:grpSpPr>
        <p:grpSp>
          <p:nvGrpSpPr>
            <p:cNvPr id="46" name="MoonLegend1"/>
            <p:cNvGrpSpPr>
              <a:grpSpLocks noChangeAspect="1"/>
            </p:cNvGrpSpPr>
            <p:nvPr>
              <p:custDataLst>
                <p:tags r:id="rId14"/>
              </p:custDataLst>
            </p:nvPr>
          </p:nvGrpSpPr>
          <p:grpSpPr bwMode="auto">
            <a:xfrm>
              <a:off x="6655594" y="273840"/>
              <a:ext cx="209550" cy="209551"/>
              <a:chOff x="4533" y="183"/>
              <a:chExt cx="144" cy="144"/>
            </a:xfrm>
          </p:grpSpPr>
          <p:sp>
            <p:nvSpPr>
              <p:cNvPr id="64" name="Oval 38"/>
              <p:cNvSpPr>
                <a:spLocks noChangeAspect="1" noChangeArrowheads="1"/>
              </p:cNvSpPr>
              <p:nvPr>
                <p:custDataLst>
                  <p:tags r:id="rId27"/>
                </p:custDataLst>
              </p:nvPr>
            </p:nvSpPr>
            <p:spPr bwMode="auto">
              <a:xfrm>
                <a:off x="4533" y="183"/>
                <a:ext cx="144" cy="144"/>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3896"/>
                  </a:solidFill>
                  <a:cs typeface="Arial" pitchFamily="34" charset="0"/>
                </a:endParaRPr>
              </a:p>
            </p:txBody>
          </p:sp>
          <p:sp>
            <p:nvSpPr>
              <p:cNvPr id="65" name="Arc 39"/>
              <p:cNvSpPr>
                <a:spLocks noChangeAspect="1"/>
              </p:cNvSpPr>
              <p:nvPr>
                <p:custDataLst>
                  <p:tags r:id="rId28"/>
                </p:custDataLst>
              </p:nvPr>
            </p:nvSpPr>
            <p:spPr bwMode="auto">
              <a:xfrm>
                <a:off x="4533" y="183"/>
                <a:ext cx="144" cy="144"/>
              </a:xfrm>
              <a:prstGeom prst="arc">
                <a:avLst>
                  <a:gd name="adj1" fmla="val 16200000"/>
                  <a:gd name="adj2" fmla="val 5400000"/>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3896"/>
                  </a:solidFill>
                  <a:cs typeface="Arial" pitchFamily="34" charset="0"/>
                </a:endParaRPr>
              </a:p>
            </p:txBody>
          </p:sp>
        </p:grpSp>
        <p:grpSp>
          <p:nvGrpSpPr>
            <p:cNvPr id="47" name="MoonLegend2"/>
            <p:cNvGrpSpPr>
              <a:grpSpLocks noChangeAspect="1"/>
            </p:cNvGrpSpPr>
            <p:nvPr>
              <p:custDataLst>
                <p:tags r:id="rId15"/>
              </p:custDataLst>
            </p:nvPr>
          </p:nvGrpSpPr>
          <p:grpSpPr bwMode="auto">
            <a:xfrm>
              <a:off x="6655594" y="548081"/>
              <a:ext cx="209550" cy="209551"/>
              <a:chOff x="1694" y="2044"/>
              <a:chExt cx="160" cy="160"/>
            </a:xfrm>
          </p:grpSpPr>
          <p:sp>
            <p:nvSpPr>
              <p:cNvPr id="62" name="Oval 41"/>
              <p:cNvSpPr>
                <a:spLocks noChangeAspect="1" noChangeArrowheads="1"/>
              </p:cNvSpPr>
              <p:nvPr>
                <p:custDataLst>
                  <p:tags r:id="rId25"/>
                </p:custDataLst>
              </p:nvPr>
            </p:nvSpPr>
            <p:spPr bwMode="auto">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3896"/>
                  </a:solidFill>
                  <a:cs typeface="Arial" pitchFamily="34" charset="0"/>
                </a:endParaRPr>
              </a:p>
            </p:txBody>
          </p:sp>
          <p:sp>
            <p:nvSpPr>
              <p:cNvPr id="63" name="Arc 42"/>
              <p:cNvSpPr>
                <a:spLocks noChangeAspect="1"/>
              </p:cNvSpPr>
              <p:nvPr>
                <p:custDataLst>
                  <p:tags r:id="rId26"/>
                </p:custDataLst>
              </p:nvPr>
            </p:nvSpPr>
            <p:spPr bwMode="auto">
              <a:xfrm>
                <a:off x="1694" y="2044"/>
                <a:ext cx="160" cy="160"/>
              </a:xfrm>
              <a:prstGeom prst="arc">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3896"/>
                  </a:solidFill>
                  <a:cs typeface="Arial" pitchFamily="34" charset="0"/>
                </a:endParaRPr>
              </a:p>
            </p:txBody>
          </p:sp>
        </p:grpSp>
        <p:grpSp>
          <p:nvGrpSpPr>
            <p:cNvPr id="48" name="MoonLegend4"/>
            <p:cNvGrpSpPr>
              <a:grpSpLocks noChangeAspect="1"/>
            </p:cNvGrpSpPr>
            <p:nvPr>
              <p:custDataLst>
                <p:tags r:id="rId16"/>
              </p:custDataLst>
            </p:nvPr>
          </p:nvGrpSpPr>
          <p:grpSpPr bwMode="auto">
            <a:xfrm>
              <a:off x="6655594" y="1096563"/>
              <a:ext cx="209550" cy="209551"/>
              <a:chOff x="4495" y="1198"/>
              <a:chExt cx="160" cy="160"/>
            </a:xfrm>
          </p:grpSpPr>
          <p:sp>
            <p:nvSpPr>
              <p:cNvPr id="60" name="Oval 47"/>
              <p:cNvSpPr>
                <a:spLocks noChangeAspect="1" noChangeArrowheads="1"/>
              </p:cNvSpPr>
              <p:nvPr>
                <p:custDataLst>
                  <p:tags r:id="rId23"/>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3896"/>
                  </a:solidFill>
                  <a:cs typeface="Arial" pitchFamily="34" charset="0"/>
                </a:endParaRPr>
              </a:p>
            </p:txBody>
          </p:sp>
          <p:sp>
            <p:nvSpPr>
              <p:cNvPr id="61" name="Arc 48"/>
              <p:cNvSpPr>
                <a:spLocks noChangeAspect="1"/>
              </p:cNvSpPr>
              <p:nvPr>
                <p:custDataLst>
                  <p:tags r:id="rId24"/>
                </p:custDataLst>
              </p:nvPr>
            </p:nvSpPr>
            <p:spPr bwMode="auto">
              <a:xfrm>
                <a:off x="4495" y="1198"/>
                <a:ext cx="160" cy="160"/>
              </a:xfrm>
              <a:prstGeom prst="arc">
                <a:avLst>
                  <a:gd name="adj1" fmla="val 16200000"/>
                  <a:gd name="adj2" fmla="val 10800000"/>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3896"/>
                  </a:solidFill>
                  <a:cs typeface="Arial" pitchFamily="34" charset="0"/>
                </a:endParaRPr>
              </a:p>
            </p:txBody>
          </p:sp>
        </p:grpSp>
        <p:grpSp>
          <p:nvGrpSpPr>
            <p:cNvPr id="49" name="MoonLegend5"/>
            <p:cNvGrpSpPr>
              <a:grpSpLocks noChangeAspect="1"/>
            </p:cNvGrpSpPr>
            <p:nvPr>
              <p:custDataLst>
                <p:tags r:id="rId17"/>
              </p:custDataLst>
            </p:nvPr>
          </p:nvGrpSpPr>
          <p:grpSpPr bwMode="auto">
            <a:xfrm>
              <a:off x="6655594" y="1370805"/>
              <a:ext cx="209550" cy="209551"/>
              <a:chOff x="4495" y="1440"/>
              <a:chExt cx="160" cy="160"/>
            </a:xfrm>
          </p:grpSpPr>
          <p:sp>
            <p:nvSpPr>
              <p:cNvPr id="58" name="Oval 50"/>
              <p:cNvSpPr>
                <a:spLocks noChangeAspect="1" noChangeArrowheads="1"/>
              </p:cNvSpPr>
              <p:nvPr>
                <p:custDataLst>
                  <p:tags r:id="rId21"/>
                </p:custDataLst>
              </p:nvPr>
            </p:nvSpPr>
            <p:spPr bwMode="auto">
              <a:xfrm>
                <a:off x="4495" y="1440"/>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3896"/>
                  </a:solidFill>
                  <a:cs typeface="Arial" pitchFamily="34" charset="0"/>
                </a:endParaRPr>
              </a:p>
            </p:txBody>
          </p:sp>
          <p:sp>
            <p:nvSpPr>
              <p:cNvPr id="59" name="Oval 51"/>
              <p:cNvSpPr>
                <a:spLocks noChangeAspect="1" noChangeArrowheads="1"/>
              </p:cNvSpPr>
              <p:nvPr>
                <p:custDataLst>
                  <p:tags r:id="rId22"/>
                </p:custDataLst>
              </p:nvPr>
            </p:nvSpPr>
            <p:spPr bwMode="auto">
              <a:xfrm>
                <a:off x="4495" y="1440"/>
                <a:ext cx="160" cy="160"/>
              </a:xfrm>
              <a:prstGeom prst="arc">
                <a:avLst>
                  <a:gd name="adj1" fmla="val 16200000"/>
                  <a:gd name="adj2" fmla="val 16200000"/>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3896"/>
                  </a:solidFill>
                  <a:cs typeface="Arial" pitchFamily="34" charset="0"/>
                </a:endParaRPr>
              </a:p>
            </p:txBody>
          </p:sp>
        </p:grpSp>
        <p:sp>
          <p:nvSpPr>
            <p:cNvPr id="50" name="Legend1"/>
            <p:cNvSpPr>
              <a:spLocks noChangeArrowheads="1"/>
            </p:cNvSpPr>
            <p:nvPr/>
          </p:nvSpPr>
          <p:spPr bwMode="auto">
            <a:xfrm>
              <a:off x="6976269" y="286540"/>
              <a:ext cx="509755" cy="1846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83725B"/>
                </a:buClr>
              </a:pPr>
              <a:r>
                <a:rPr lang="en-US" sz="1200" dirty="0">
                  <a:solidFill>
                    <a:srgbClr val="003896"/>
                  </a:solidFill>
                  <a:cs typeface="Arial" pitchFamily="34" charset="0"/>
                </a:rPr>
                <a:t>Legend</a:t>
              </a:r>
            </a:p>
          </p:txBody>
        </p:sp>
        <p:sp>
          <p:nvSpPr>
            <p:cNvPr id="51" name="Legend2"/>
            <p:cNvSpPr>
              <a:spLocks noChangeArrowheads="1"/>
            </p:cNvSpPr>
            <p:nvPr/>
          </p:nvSpPr>
          <p:spPr bwMode="auto">
            <a:xfrm>
              <a:off x="6976269" y="561178"/>
              <a:ext cx="509755" cy="1846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83725B"/>
                </a:buClr>
              </a:pPr>
              <a:r>
                <a:rPr lang="en-US" sz="1200" dirty="0">
                  <a:solidFill>
                    <a:srgbClr val="003896"/>
                  </a:solidFill>
                  <a:cs typeface="Arial" pitchFamily="34" charset="0"/>
                </a:rPr>
                <a:t>Legend</a:t>
              </a:r>
            </a:p>
          </p:txBody>
        </p:sp>
        <p:sp>
          <p:nvSpPr>
            <p:cNvPr id="52" name="Legend3"/>
            <p:cNvSpPr>
              <a:spLocks noChangeArrowheads="1"/>
            </p:cNvSpPr>
            <p:nvPr/>
          </p:nvSpPr>
          <p:spPr bwMode="auto">
            <a:xfrm>
              <a:off x="6976269" y="835817"/>
              <a:ext cx="509755" cy="1846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83725B"/>
                </a:buClr>
              </a:pPr>
              <a:r>
                <a:rPr lang="en-US" sz="1200" dirty="0">
                  <a:solidFill>
                    <a:srgbClr val="003896"/>
                  </a:solidFill>
                  <a:cs typeface="Arial" pitchFamily="34" charset="0"/>
                </a:rPr>
                <a:t>Legend</a:t>
              </a:r>
            </a:p>
          </p:txBody>
        </p:sp>
        <p:sp>
          <p:nvSpPr>
            <p:cNvPr id="53" name="Legend4"/>
            <p:cNvSpPr>
              <a:spLocks noChangeArrowheads="1"/>
            </p:cNvSpPr>
            <p:nvPr/>
          </p:nvSpPr>
          <p:spPr bwMode="auto">
            <a:xfrm>
              <a:off x="6976269" y="1107280"/>
              <a:ext cx="509755" cy="1846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83725B"/>
                </a:buClr>
              </a:pPr>
              <a:r>
                <a:rPr lang="en-US" sz="1200" dirty="0">
                  <a:solidFill>
                    <a:srgbClr val="003896"/>
                  </a:solidFill>
                  <a:cs typeface="Arial" pitchFamily="34" charset="0"/>
                </a:rPr>
                <a:t>Legend</a:t>
              </a:r>
            </a:p>
          </p:txBody>
        </p:sp>
        <p:sp>
          <p:nvSpPr>
            <p:cNvPr id="54" name="Legend5"/>
            <p:cNvSpPr>
              <a:spLocks noChangeArrowheads="1"/>
            </p:cNvSpPr>
            <p:nvPr/>
          </p:nvSpPr>
          <p:spPr bwMode="auto">
            <a:xfrm>
              <a:off x="6976269" y="1383505"/>
              <a:ext cx="509755" cy="1846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5350" fontAlgn="base">
                <a:spcBef>
                  <a:spcPct val="0"/>
                </a:spcBef>
                <a:spcAft>
                  <a:spcPct val="0"/>
                </a:spcAft>
                <a:buClr>
                  <a:srgbClr val="83725B"/>
                </a:buClr>
              </a:pPr>
              <a:r>
                <a:rPr lang="en-US" sz="1200" dirty="0">
                  <a:solidFill>
                    <a:srgbClr val="003896"/>
                  </a:solidFill>
                  <a:cs typeface="Arial" pitchFamily="34" charset="0"/>
                </a:rPr>
                <a:t>Legend</a:t>
              </a:r>
            </a:p>
          </p:txBody>
        </p:sp>
        <p:grpSp>
          <p:nvGrpSpPr>
            <p:cNvPr id="55" name="MoonLegend3"/>
            <p:cNvGrpSpPr>
              <a:grpSpLocks noChangeAspect="1"/>
            </p:cNvGrpSpPr>
            <p:nvPr>
              <p:custDataLst>
                <p:tags r:id="rId18"/>
              </p:custDataLst>
            </p:nvPr>
          </p:nvGrpSpPr>
          <p:grpSpPr bwMode="auto">
            <a:xfrm>
              <a:off x="6655594" y="822322"/>
              <a:ext cx="209550" cy="209551"/>
              <a:chOff x="4495" y="1198"/>
              <a:chExt cx="160" cy="160"/>
            </a:xfrm>
          </p:grpSpPr>
          <p:sp>
            <p:nvSpPr>
              <p:cNvPr id="56" name="Oval 47"/>
              <p:cNvSpPr>
                <a:spLocks noChangeAspect="1" noChangeArrowheads="1"/>
              </p:cNvSpPr>
              <p:nvPr>
                <p:custDataLst>
                  <p:tags r:id="rId19"/>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3896"/>
                  </a:solidFill>
                  <a:cs typeface="Arial" pitchFamily="34" charset="0"/>
                </a:endParaRPr>
              </a:p>
            </p:txBody>
          </p:sp>
          <p:sp>
            <p:nvSpPr>
              <p:cNvPr id="57" name="Arc 48"/>
              <p:cNvSpPr>
                <a:spLocks noChangeAspect="1"/>
              </p:cNvSpPr>
              <p:nvPr>
                <p:custDataLst>
                  <p:tags r:id="rId20"/>
                </p:custDataLst>
              </p:nvPr>
            </p:nvSpPr>
            <p:spPr bwMode="auto">
              <a:xfrm>
                <a:off x="4495" y="1198"/>
                <a:ext cx="160" cy="160"/>
              </a:xfrm>
              <a:prstGeom prst="arc">
                <a:avLst>
                  <a:gd name="adj1" fmla="val 16200000"/>
                  <a:gd name="adj2" fmla="val 5400000"/>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3896"/>
                  </a:solidFill>
                  <a:cs typeface="Arial" pitchFamily="34" charset="0"/>
                </a:endParaRPr>
              </a:p>
            </p:txBody>
          </p:sp>
        </p:grpSp>
      </p:grpSp>
      <p:grpSp>
        <p:nvGrpSpPr>
          <p:cNvPr id="67" name="McK Moon" hidden="1"/>
          <p:cNvGrpSpPr>
            <a:grpSpLocks noChangeAspect="1"/>
          </p:cNvGrpSpPr>
          <p:nvPr>
            <p:custDataLst>
              <p:tags r:id="rId11"/>
            </p:custDataLst>
          </p:nvPr>
        </p:nvGrpSpPr>
        <p:grpSpPr bwMode="auto">
          <a:xfrm>
            <a:off x="8086793" y="2508240"/>
            <a:ext cx="254000" cy="254000"/>
            <a:chOff x="1600" y="1600"/>
            <a:chExt cx="160" cy="160"/>
          </a:xfrm>
        </p:grpSpPr>
        <p:sp>
          <p:nvSpPr>
            <p:cNvPr id="68" name="Oval 90"/>
            <p:cNvSpPr>
              <a:spLocks noChangeAspect="1" noChangeArrowheads="1"/>
            </p:cNvSpPr>
            <p:nvPr>
              <p:custDataLst>
                <p:tags r:id="rId12"/>
              </p:custDataLst>
            </p:nvPr>
          </p:nvSpPr>
          <p:spPr bwMode="auto">
            <a:xfrm>
              <a:off x="1600" y="1600"/>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dirty="0">
                <a:solidFill>
                  <a:srgbClr val="003896"/>
                </a:solidFill>
                <a:cs typeface="Arial" pitchFamily="34" charset="0"/>
              </a:endParaRPr>
            </a:p>
          </p:txBody>
        </p:sp>
        <p:sp>
          <p:nvSpPr>
            <p:cNvPr id="69" name="Arc 91"/>
            <p:cNvSpPr>
              <a:spLocks noChangeAspect="1"/>
            </p:cNvSpPr>
            <p:nvPr>
              <p:custDataLst>
                <p:tags r:id="rId13"/>
              </p:custDataLst>
            </p:nvPr>
          </p:nvSpPr>
          <p:spPr bwMode="auto">
            <a:xfrm>
              <a:off x="1600" y="1600"/>
              <a:ext cx="160" cy="160"/>
            </a:xfrm>
            <a:prstGeom prst="arc">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600" dirty="0">
                <a:solidFill>
                  <a:srgbClr val="003896"/>
                </a:solidFill>
                <a:cs typeface="Arial" pitchFamily="34" charset="0"/>
              </a:endParaRPr>
            </a:p>
          </p:txBody>
        </p:sp>
      </p:grpSp>
      <p:grpSp>
        <p:nvGrpSpPr>
          <p:cNvPr id="66" name="McK Slide Elements" hidden="1"/>
          <p:cNvGrpSpPr/>
          <p:nvPr/>
        </p:nvGrpSpPr>
        <p:grpSpPr bwMode="auto">
          <a:xfrm>
            <a:off x="121490" y="6195417"/>
            <a:ext cx="8163965" cy="368503"/>
            <a:chOff x="121488" y="6352634"/>
            <a:chExt cx="8794114" cy="368503"/>
          </a:xfrm>
        </p:grpSpPr>
        <p:sp>
          <p:nvSpPr>
            <p:cNvPr id="70" name="McK 4. Footnote"/>
            <p:cNvSpPr txBox="1">
              <a:spLocks noChangeArrowheads="1"/>
            </p:cNvSpPr>
            <p:nvPr/>
          </p:nvSpPr>
          <p:spPr bwMode="auto">
            <a:xfrm>
              <a:off x="121488" y="6352634"/>
              <a:ext cx="8794114" cy="1538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000" dirty="0" smtClean="0">
                  <a:solidFill>
                    <a:srgbClr val="003896"/>
                  </a:solidFill>
                  <a:latin typeface="Arial"/>
                  <a:cs typeface="Arial" pitchFamily="34" charset="0"/>
                </a:rPr>
                <a:t>1 Footnote</a:t>
              </a:r>
            </a:p>
          </p:txBody>
        </p:sp>
        <p:sp>
          <p:nvSpPr>
            <p:cNvPr id="71" name="McK 5. Source"/>
            <p:cNvSpPr>
              <a:spLocks noChangeArrowheads="1"/>
            </p:cNvSpPr>
            <p:nvPr/>
          </p:nvSpPr>
          <p:spPr bwMode="auto">
            <a:xfrm>
              <a:off x="121488" y="6567249"/>
              <a:ext cx="8794112" cy="1538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nchor="b">
              <a:spAutoFit/>
            </a:bodyPr>
            <a:lstStyle/>
            <a:p>
              <a:pPr marL="612775" indent="-612775" defTabSz="913526" fontAlgn="base">
                <a:spcBef>
                  <a:spcPct val="0"/>
                </a:spcBef>
                <a:spcAft>
                  <a:spcPct val="0"/>
                </a:spcAft>
                <a:tabLst>
                  <a:tab pos="617538" algn="l"/>
                </a:tabLst>
              </a:pPr>
              <a:r>
                <a:rPr lang="en-US" sz="1000" dirty="0">
                  <a:solidFill>
                    <a:srgbClr val="003896"/>
                  </a:solidFill>
                  <a:cs typeface="Arial" pitchFamily="34" charset="0"/>
                </a:rPr>
                <a:t>SOURCE: Source</a:t>
              </a:r>
            </a:p>
          </p:txBody>
        </p:sp>
      </p:grpSp>
    </p:spTree>
    <p:extLst>
      <p:ext uri="{BB962C8B-B14F-4D97-AF65-F5344CB8AC3E}">
        <p14:creationId xmlns:p14="http://schemas.microsoft.com/office/powerpoint/2010/main" xmlns="" val="4151455708"/>
      </p:ext>
    </p:extLst>
  </p:cSld>
  <p:clrMap bg1="lt1" tx1="dk1" bg2="lt2" tx2="dk2" accent1="accent1" accent2="accent2" accent3="accent3" accent4="accent4" accent5="accent5" accent6="accent6" hlink="hlink" folHlink="folHlink"/>
  <p:sldLayoutIdLst>
    <p:sldLayoutId id="2147485494" r:id="rId1"/>
    <p:sldLayoutId id="2147485495" r:id="rId2"/>
    <p:sldLayoutId id="2147485497" r:id="rId3"/>
    <p:sldLayoutId id="2147485498" r:id="rId4"/>
    <p:sldLayoutId id="2147485499" r:id="rId5"/>
    <p:sldLayoutId id="2147485500" r:id="rId6"/>
    <p:sldLayoutId id="2147485501" r:id="rId7"/>
    <p:sldLayoutId id="2147485502" r:id="rId8"/>
  </p:sldLayoutIdLst>
  <p:timing>
    <p:tnLst>
      <p:par>
        <p:cTn id="1" dur="indefinite" restart="never" nodeType="tmRoot"/>
      </p:par>
    </p:tnLst>
  </p:timing>
  <p:hf hdr="0" ftr="0" dt="0"/>
  <p:txStyles>
    <p:titleStyle>
      <a:lvl1pPr algn="l" defTabSz="895350" rtl="0" eaLnBrk="1" fontAlgn="base" hangingPunct="1">
        <a:spcBef>
          <a:spcPct val="0"/>
        </a:spcBef>
        <a:spcAft>
          <a:spcPct val="0"/>
        </a:spcAft>
        <a:tabLst>
          <a:tab pos="269875" algn="l"/>
        </a:tabLst>
        <a:defRPr sz="2400" b="0" baseline="0">
          <a:solidFill>
            <a:schemeClr val="bg1"/>
          </a:solidFill>
          <a:latin typeface="+mj-lt"/>
          <a:ea typeface="Arial Unicode MS" pitchFamily="34" charset="-128"/>
          <a:cs typeface="Arial Unicode MS" pitchFamily="34" charset="-128"/>
        </a:defRPr>
      </a:lvl1pPr>
      <a:lvl2pPr algn="l" defTabSz="895350" rtl="0" eaLnBrk="1" fontAlgn="base" hangingPunct="1">
        <a:spcBef>
          <a:spcPct val="0"/>
        </a:spcBef>
        <a:spcAft>
          <a:spcPct val="0"/>
        </a:spcAft>
        <a:defRPr sz="1900" b="1">
          <a:solidFill>
            <a:schemeClr val="tx2"/>
          </a:solidFill>
          <a:latin typeface="Arial" charset="0"/>
        </a:defRPr>
      </a:lvl2pPr>
      <a:lvl3pPr algn="l" defTabSz="895350" rtl="0" eaLnBrk="1" fontAlgn="base" hangingPunct="1">
        <a:spcBef>
          <a:spcPct val="0"/>
        </a:spcBef>
        <a:spcAft>
          <a:spcPct val="0"/>
        </a:spcAft>
        <a:defRPr sz="1900" b="1">
          <a:solidFill>
            <a:schemeClr val="tx2"/>
          </a:solidFill>
          <a:latin typeface="Arial" charset="0"/>
        </a:defRPr>
      </a:lvl3pPr>
      <a:lvl4pPr algn="l" defTabSz="895350" rtl="0" eaLnBrk="1" fontAlgn="base" hangingPunct="1">
        <a:spcBef>
          <a:spcPct val="0"/>
        </a:spcBef>
        <a:spcAft>
          <a:spcPct val="0"/>
        </a:spcAft>
        <a:defRPr sz="1900" b="1">
          <a:solidFill>
            <a:schemeClr val="tx2"/>
          </a:solidFill>
          <a:latin typeface="Arial" charset="0"/>
        </a:defRPr>
      </a:lvl4pPr>
      <a:lvl5pPr algn="l" defTabSz="895350" rtl="0" eaLnBrk="1" fontAlgn="base" hangingPunct="1">
        <a:spcBef>
          <a:spcPct val="0"/>
        </a:spcBef>
        <a:spcAft>
          <a:spcPct val="0"/>
        </a:spcAft>
        <a:defRPr sz="1900" b="1">
          <a:solidFill>
            <a:schemeClr val="tx2"/>
          </a:solidFill>
          <a:latin typeface="Arial" charset="0"/>
        </a:defRPr>
      </a:lvl5pPr>
      <a:lvl6pPr marL="457200" algn="l" defTabSz="895350" rtl="0" eaLnBrk="1" fontAlgn="base" hangingPunct="1">
        <a:spcBef>
          <a:spcPct val="0"/>
        </a:spcBef>
        <a:spcAft>
          <a:spcPct val="0"/>
        </a:spcAft>
        <a:defRPr sz="1900" b="1">
          <a:solidFill>
            <a:schemeClr val="tx2"/>
          </a:solidFill>
          <a:latin typeface="Arial" charset="0"/>
        </a:defRPr>
      </a:lvl6pPr>
      <a:lvl7pPr marL="914400" algn="l" defTabSz="895350" rtl="0" eaLnBrk="1" fontAlgn="base" hangingPunct="1">
        <a:spcBef>
          <a:spcPct val="0"/>
        </a:spcBef>
        <a:spcAft>
          <a:spcPct val="0"/>
        </a:spcAft>
        <a:defRPr sz="1900" b="1">
          <a:solidFill>
            <a:schemeClr val="tx2"/>
          </a:solidFill>
          <a:latin typeface="Arial" charset="0"/>
        </a:defRPr>
      </a:lvl7pPr>
      <a:lvl8pPr marL="1371600" algn="l" defTabSz="895350" rtl="0" eaLnBrk="1" fontAlgn="base" hangingPunct="1">
        <a:spcBef>
          <a:spcPct val="0"/>
        </a:spcBef>
        <a:spcAft>
          <a:spcPct val="0"/>
        </a:spcAft>
        <a:defRPr sz="1900" b="1">
          <a:solidFill>
            <a:schemeClr val="tx2"/>
          </a:solidFill>
          <a:latin typeface="Arial" charset="0"/>
        </a:defRPr>
      </a:lvl8pPr>
      <a:lvl9pPr marL="1828800" algn="l" defTabSz="895350" rtl="0" eaLnBrk="1" fontAlgn="base" hangingPunct="1">
        <a:spcBef>
          <a:spcPct val="0"/>
        </a:spcBef>
        <a:spcAft>
          <a:spcPct val="0"/>
        </a:spcAft>
        <a:defRPr sz="1900" b="1">
          <a:solidFill>
            <a:schemeClr val="tx2"/>
          </a:solidFill>
          <a:latin typeface="Arial" charset="0"/>
        </a:defRPr>
      </a:lvl9pPr>
    </p:titleStyle>
    <p:bodyStyle>
      <a:lvl1pPr marL="0" indent="0" algn="l" defTabSz="895350" rtl="0" eaLnBrk="1" fontAlgn="base" hangingPunct="1">
        <a:spcBef>
          <a:spcPct val="0"/>
        </a:spcBef>
        <a:spcAft>
          <a:spcPct val="0"/>
        </a:spcAft>
        <a:buClr>
          <a:schemeClr val="tx2"/>
        </a:buClr>
        <a:defRPr sz="1600" baseline="0">
          <a:solidFill>
            <a:schemeClr val="tx1"/>
          </a:solidFill>
          <a:latin typeface="+mn-lt"/>
          <a:ea typeface="Arial Unicode MS" pitchFamily="34" charset="-128"/>
          <a:cs typeface="Arial Unicode MS" pitchFamily="34" charset="-128"/>
        </a:defRPr>
      </a:lvl1pPr>
      <a:lvl2pPr marL="193675" indent="-192088" algn="l" defTabSz="895350" rtl="0" eaLnBrk="1" fontAlgn="base" hangingPunct="1">
        <a:spcBef>
          <a:spcPct val="0"/>
        </a:spcBef>
        <a:spcAft>
          <a:spcPct val="0"/>
        </a:spcAft>
        <a:buClr>
          <a:schemeClr val="tx2"/>
        </a:buClr>
        <a:buSzPct val="125000"/>
        <a:buFont typeface="Arial" pitchFamily="34" charset="0"/>
        <a:buChar char="•"/>
        <a:defRPr sz="1600" baseline="0">
          <a:solidFill>
            <a:schemeClr val="tx1"/>
          </a:solidFill>
          <a:latin typeface="+mn-lt"/>
          <a:ea typeface="Arial Unicode MS" pitchFamily="34" charset="-128"/>
          <a:cs typeface="Arial Unicode MS" pitchFamily="34" charset="-128"/>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ea typeface="Arial Unicode MS" pitchFamily="34" charset="-128"/>
          <a:cs typeface="Arial Unicode MS" pitchFamily="34" charset="-128"/>
        </a:defRPr>
      </a:lvl3pPr>
      <a:lvl4pPr marL="614363" indent="-155575" algn="l" defTabSz="895350" rtl="0" eaLnBrk="1" fontAlgn="base" hangingPunct="1">
        <a:spcBef>
          <a:spcPct val="0"/>
        </a:spcBef>
        <a:spcAft>
          <a:spcPct val="0"/>
        </a:spcAft>
        <a:buClr>
          <a:schemeClr val="tx2"/>
        </a:buClr>
        <a:buSzPct val="100000"/>
        <a:buFont typeface="Arial" pitchFamily="34" charset="0"/>
        <a:buChar char="•"/>
        <a:defRPr sz="1600" baseline="0">
          <a:solidFill>
            <a:schemeClr val="tx1"/>
          </a:solidFill>
          <a:latin typeface="+mn-lt"/>
          <a:ea typeface="Arial Unicode MS" pitchFamily="34" charset="-128"/>
          <a:cs typeface="Arial Unicode MS" pitchFamily="34" charset="-128"/>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ea typeface="Arial Unicode MS" pitchFamily="34" charset="-128"/>
          <a:cs typeface="Arial Unicode MS" pitchFamily="34" charset="-128"/>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extLst/>
          </p:nvPr>
        </p:nvGraphicFramePr>
        <p:xfrm>
          <a:off x="1588" y="1588"/>
          <a:ext cx="1587" cy="1587"/>
        </p:xfrm>
        <a:graphic>
          <a:graphicData uri="http://schemas.openxmlformats.org/presentationml/2006/ole">
            <p:oleObj spid="_x0000_s80019" name="think-cell Slide" r:id="rId16" imgW="360" imgH="360" progId="">
              <p:embed/>
            </p:oleObj>
          </a:graphicData>
        </a:graphic>
      </p:graphicFrame>
      <p:pic>
        <p:nvPicPr>
          <p:cNvPr id="1026" name="Picture 43" descr="logo small"/>
          <p:cNvPicPr>
            <a:picLocks noChangeAspect="1" noChangeArrowheads="1"/>
          </p:cNvPicPr>
          <p:nvPr userDrawn="1"/>
        </p:nvPicPr>
        <p:blipFill>
          <a:blip r:embed="rId17" cstate="print">
            <a:extLst>
              <a:ext uri="{28A0092B-C50C-407E-A947-70E740481C1C}">
                <a14:useLocalDpi xmlns:a14="http://schemas.microsoft.com/office/drawing/2010/main" xmlns="" val="0"/>
              </a:ext>
            </a:extLst>
          </a:blip>
          <a:srcRect/>
          <a:stretch>
            <a:fillRect/>
          </a:stretch>
        </p:blipFill>
        <p:spPr bwMode="auto">
          <a:xfrm>
            <a:off x="7662863" y="341313"/>
            <a:ext cx="1173162" cy="295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7" name="Picture 17" descr="topsolid"/>
          <p:cNvPicPr>
            <a:picLocks noChangeAspect="1" noChangeArrowheads="1"/>
          </p:cNvPicPr>
          <p:nvPr userDrawn="1"/>
        </p:nvPicPr>
        <p:blipFill>
          <a:blip r:embed="rId18" cstate="print">
            <a:extLst>
              <a:ext uri="{28A0092B-C50C-407E-A947-70E740481C1C}">
                <a14:useLocalDpi xmlns:a14="http://schemas.microsoft.com/office/drawing/2010/main" xmlns="" val="0"/>
              </a:ext>
            </a:extLst>
          </a:blip>
          <a:srcRect/>
          <a:stretch>
            <a:fillRect/>
          </a:stretch>
        </p:blipFill>
        <p:spPr bwMode="auto">
          <a:xfrm>
            <a:off x="0" y="0"/>
            <a:ext cx="7591425" cy="969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8" name="Rectangle 2"/>
          <p:cNvSpPr>
            <a:spLocks noGrp="1" noChangeArrowheads="1"/>
          </p:cNvSpPr>
          <p:nvPr>
            <p:ph type="title"/>
          </p:nvPr>
        </p:nvSpPr>
        <p:spPr bwMode="auto">
          <a:xfrm>
            <a:off x="436563" y="166688"/>
            <a:ext cx="6519862" cy="666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ZA" altLang="en-US" smtClean="0"/>
              <a:t>Click to edit Master title style</a:t>
            </a:r>
          </a:p>
        </p:txBody>
      </p:sp>
      <p:sp>
        <p:nvSpPr>
          <p:cNvPr id="1029" name="Rectangle 3"/>
          <p:cNvSpPr>
            <a:spLocks noGrp="1" noChangeArrowheads="1"/>
          </p:cNvSpPr>
          <p:nvPr>
            <p:ph type="body" idx="1"/>
          </p:nvPr>
        </p:nvSpPr>
        <p:spPr bwMode="auto">
          <a:xfrm>
            <a:off x="436563" y="1436688"/>
            <a:ext cx="8378825" cy="5045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ZA" altLang="en-US" smtClean="0"/>
              <a:t>Click to edit Master text styles</a:t>
            </a:r>
          </a:p>
          <a:p>
            <a:pPr lvl="1"/>
            <a:r>
              <a:rPr lang="en-ZA" altLang="en-US" smtClean="0"/>
              <a:t>Second level</a:t>
            </a:r>
          </a:p>
          <a:p>
            <a:pPr lvl="2"/>
            <a:r>
              <a:rPr lang="en-ZA" altLang="en-US" smtClean="0"/>
              <a:t>Third level</a:t>
            </a:r>
          </a:p>
          <a:p>
            <a:pPr lvl="3"/>
            <a:r>
              <a:rPr lang="en-ZA" altLang="en-US" smtClean="0"/>
              <a:t>Fourth level</a:t>
            </a:r>
          </a:p>
          <a:p>
            <a:pPr lvl="4"/>
            <a:r>
              <a:rPr lang="en-ZA" altLang="en-US" smtClean="0"/>
              <a:t>Fifth level</a:t>
            </a:r>
          </a:p>
        </p:txBody>
      </p:sp>
      <p:sp>
        <p:nvSpPr>
          <p:cNvPr id="1061" name="Rectangle 37"/>
          <p:cNvSpPr>
            <a:spLocks noGrp="1" noChangeArrowheads="1"/>
          </p:cNvSpPr>
          <p:nvPr>
            <p:ph type="dt" sz="half" idx="2"/>
          </p:nvPr>
        </p:nvSpPr>
        <p:spPr bwMode="auto">
          <a:xfrm>
            <a:off x="457200" y="6453188"/>
            <a:ext cx="1738313" cy="268287"/>
          </a:xfrm>
          <a:prstGeom prst="rect">
            <a:avLst/>
          </a:prstGeom>
          <a:noFill/>
          <a:ln w="9525" algn="ctr">
            <a:noFill/>
            <a:miter lim="800000"/>
            <a:headEnd/>
            <a:tailEnd/>
          </a:ln>
          <a:effectLst/>
        </p:spPr>
        <p:txBody>
          <a:bodyPr vert="horz" wrap="square" lIns="91440" tIns="45720" rIns="91440" bIns="45720" numCol="1" anchor="b" anchorCtr="0" compatLnSpc="1">
            <a:prstTxWarp prst="textNoShape">
              <a:avLst/>
            </a:prstTxWarp>
          </a:bodyPr>
          <a:lstStyle>
            <a:lvl1pPr>
              <a:defRPr sz="1000">
                <a:solidFill>
                  <a:srgbClr val="83725B"/>
                </a:solidFill>
                <a:latin typeface="Arial" charset="0"/>
                <a:cs typeface="Arial" charset="0"/>
              </a:defRPr>
            </a:lvl1pPr>
          </a:lstStyle>
          <a:p>
            <a:pPr>
              <a:defRPr/>
            </a:pPr>
            <a:fld id="{FC074B30-5CF8-425A-B56B-E6C76F9544BE}" type="datetime1">
              <a:rPr lang="en-ZA"/>
              <a:pPr>
                <a:defRPr/>
              </a:pPr>
              <a:t>2018/03/08</a:t>
            </a:fld>
            <a:endParaRPr lang="en-ZA" dirty="0"/>
          </a:p>
        </p:txBody>
      </p:sp>
      <p:sp>
        <p:nvSpPr>
          <p:cNvPr id="1063" name="Rectangle 39"/>
          <p:cNvSpPr>
            <a:spLocks noGrp="1" noChangeArrowheads="1"/>
          </p:cNvSpPr>
          <p:nvPr>
            <p:ph type="sldNum" sz="quarter" idx="4"/>
          </p:nvPr>
        </p:nvSpPr>
        <p:spPr bwMode="auto">
          <a:xfrm>
            <a:off x="3795713" y="6453188"/>
            <a:ext cx="992187" cy="268287"/>
          </a:xfrm>
          <a:prstGeom prst="rect">
            <a:avLst/>
          </a:prstGeom>
          <a:noFill/>
          <a:ln w="9525" algn="ctr">
            <a:noFill/>
            <a:miter lim="800000"/>
            <a:headEnd/>
            <a:tailEnd/>
          </a:ln>
          <a:effectLst/>
        </p:spPr>
        <p:txBody>
          <a:bodyPr vert="horz" wrap="square" lIns="91440" tIns="45720" rIns="91440" bIns="45720" numCol="1" anchor="b" anchorCtr="0" compatLnSpc="1">
            <a:prstTxWarp prst="textNoShape">
              <a:avLst/>
            </a:prstTxWarp>
          </a:bodyPr>
          <a:lstStyle>
            <a:lvl1pPr algn="ctr">
              <a:defRPr sz="1000">
                <a:solidFill>
                  <a:srgbClr val="83725B"/>
                </a:solidFill>
                <a:latin typeface="Arial" charset="0"/>
                <a:cs typeface="Arial" charset="0"/>
              </a:defRPr>
            </a:lvl1pPr>
          </a:lstStyle>
          <a:p>
            <a:pPr>
              <a:defRPr/>
            </a:pPr>
            <a:fld id="{007E36F0-36B3-45C1-8FC3-26D7F6D86BE6}" type="slidenum">
              <a:rPr lang="en-ZA"/>
              <a:pPr>
                <a:defRPr/>
              </a:pPr>
              <a:t>‹#›</a:t>
            </a:fld>
            <a:endParaRPr lang="en-ZA" dirty="0"/>
          </a:p>
        </p:txBody>
      </p:sp>
    </p:spTree>
    <p:extLst>
      <p:ext uri="{BB962C8B-B14F-4D97-AF65-F5344CB8AC3E}">
        <p14:creationId xmlns:p14="http://schemas.microsoft.com/office/powerpoint/2010/main" xmlns="" val="3036771351"/>
      </p:ext>
    </p:extLst>
  </p:cSld>
  <p:clrMap bg1="lt1" tx1="dk1" bg2="lt2" tx2="dk2" accent1="accent1" accent2="accent2" accent3="accent3" accent4="accent4" accent5="accent5" accent6="accent6" hlink="hlink" folHlink="folHlink"/>
  <p:sldLayoutIdLst>
    <p:sldLayoutId id="2147485504" r:id="rId1"/>
    <p:sldLayoutId id="2147485505" r:id="rId2"/>
    <p:sldLayoutId id="2147485506" r:id="rId3"/>
    <p:sldLayoutId id="2147485507" r:id="rId4"/>
    <p:sldLayoutId id="2147485508" r:id="rId5"/>
    <p:sldLayoutId id="2147485509" r:id="rId6"/>
    <p:sldLayoutId id="2147485510" r:id="rId7"/>
    <p:sldLayoutId id="2147485511" r:id="rId8"/>
    <p:sldLayoutId id="2147485512" r:id="rId9"/>
    <p:sldLayoutId id="2147485513" r:id="rId10"/>
    <p:sldLayoutId id="2147485514" r:id="rId11"/>
    <p:sldLayoutId id="2147485515" r:id="rId12"/>
    <p:sldLayoutId id="2147485516" r:id="rId13"/>
  </p:sldLayoutIdLst>
  <p:transition spd="slow">
    <p:fade/>
  </p:transition>
  <p:timing>
    <p:tnLst>
      <p:par>
        <p:cTn id="1" dur="indefinite" restart="never" nodeType="tmRoot"/>
      </p:par>
    </p:tnLst>
  </p:timing>
  <p:hf hdr="0" ftr="0"/>
  <p:txStyles>
    <p:titleStyle>
      <a:lvl1pPr algn="l" rtl="0" eaLnBrk="0" fontAlgn="base" hangingPunct="0">
        <a:lnSpc>
          <a:spcPct val="85000"/>
        </a:lnSpc>
        <a:spcBef>
          <a:spcPct val="0"/>
        </a:spcBef>
        <a:spcAft>
          <a:spcPct val="0"/>
        </a:spcAft>
        <a:defRPr sz="2400">
          <a:solidFill>
            <a:schemeClr val="bg1"/>
          </a:solidFill>
          <a:latin typeface="+mj-lt"/>
          <a:ea typeface="+mj-ea"/>
          <a:cs typeface="+mj-cs"/>
        </a:defRPr>
      </a:lvl1pPr>
      <a:lvl2pPr algn="l" rtl="0" eaLnBrk="0" fontAlgn="base" hangingPunct="0">
        <a:lnSpc>
          <a:spcPct val="85000"/>
        </a:lnSpc>
        <a:spcBef>
          <a:spcPct val="0"/>
        </a:spcBef>
        <a:spcAft>
          <a:spcPct val="0"/>
        </a:spcAft>
        <a:defRPr sz="2400">
          <a:solidFill>
            <a:schemeClr val="bg1"/>
          </a:solidFill>
          <a:latin typeface="Arial" charset="0"/>
          <a:cs typeface="Arial" charset="0"/>
        </a:defRPr>
      </a:lvl2pPr>
      <a:lvl3pPr algn="l" rtl="0" eaLnBrk="0" fontAlgn="base" hangingPunct="0">
        <a:lnSpc>
          <a:spcPct val="85000"/>
        </a:lnSpc>
        <a:spcBef>
          <a:spcPct val="0"/>
        </a:spcBef>
        <a:spcAft>
          <a:spcPct val="0"/>
        </a:spcAft>
        <a:defRPr sz="2400">
          <a:solidFill>
            <a:schemeClr val="bg1"/>
          </a:solidFill>
          <a:latin typeface="Arial" charset="0"/>
          <a:cs typeface="Arial" charset="0"/>
        </a:defRPr>
      </a:lvl3pPr>
      <a:lvl4pPr algn="l" rtl="0" eaLnBrk="0" fontAlgn="base" hangingPunct="0">
        <a:lnSpc>
          <a:spcPct val="85000"/>
        </a:lnSpc>
        <a:spcBef>
          <a:spcPct val="0"/>
        </a:spcBef>
        <a:spcAft>
          <a:spcPct val="0"/>
        </a:spcAft>
        <a:defRPr sz="2400">
          <a:solidFill>
            <a:schemeClr val="bg1"/>
          </a:solidFill>
          <a:latin typeface="Arial" charset="0"/>
          <a:cs typeface="Arial" charset="0"/>
        </a:defRPr>
      </a:lvl4pPr>
      <a:lvl5pPr algn="l" rtl="0" eaLnBrk="0" fontAlgn="base" hangingPunct="0">
        <a:lnSpc>
          <a:spcPct val="85000"/>
        </a:lnSpc>
        <a:spcBef>
          <a:spcPct val="0"/>
        </a:spcBef>
        <a:spcAft>
          <a:spcPct val="0"/>
        </a:spcAft>
        <a:defRPr sz="2400">
          <a:solidFill>
            <a:schemeClr val="bg1"/>
          </a:solidFill>
          <a:latin typeface="Arial" charset="0"/>
          <a:cs typeface="Arial" charset="0"/>
        </a:defRPr>
      </a:lvl5pPr>
      <a:lvl6pPr marL="457200" algn="l" rtl="0" fontAlgn="base">
        <a:lnSpc>
          <a:spcPct val="85000"/>
        </a:lnSpc>
        <a:spcBef>
          <a:spcPct val="0"/>
        </a:spcBef>
        <a:spcAft>
          <a:spcPct val="0"/>
        </a:spcAft>
        <a:defRPr sz="2400">
          <a:solidFill>
            <a:schemeClr val="bg1"/>
          </a:solidFill>
          <a:latin typeface="Arial" charset="0"/>
          <a:cs typeface="Arial" charset="0"/>
        </a:defRPr>
      </a:lvl6pPr>
      <a:lvl7pPr marL="914400" algn="l" rtl="0" fontAlgn="base">
        <a:lnSpc>
          <a:spcPct val="85000"/>
        </a:lnSpc>
        <a:spcBef>
          <a:spcPct val="0"/>
        </a:spcBef>
        <a:spcAft>
          <a:spcPct val="0"/>
        </a:spcAft>
        <a:defRPr sz="2400">
          <a:solidFill>
            <a:schemeClr val="bg1"/>
          </a:solidFill>
          <a:latin typeface="Arial" charset="0"/>
          <a:cs typeface="Arial" charset="0"/>
        </a:defRPr>
      </a:lvl7pPr>
      <a:lvl8pPr marL="1371600" algn="l" rtl="0" fontAlgn="base">
        <a:lnSpc>
          <a:spcPct val="85000"/>
        </a:lnSpc>
        <a:spcBef>
          <a:spcPct val="0"/>
        </a:spcBef>
        <a:spcAft>
          <a:spcPct val="0"/>
        </a:spcAft>
        <a:defRPr sz="2400">
          <a:solidFill>
            <a:schemeClr val="bg1"/>
          </a:solidFill>
          <a:latin typeface="Arial" charset="0"/>
          <a:cs typeface="Arial" charset="0"/>
        </a:defRPr>
      </a:lvl8pPr>
      <a:lvl9pPr marL="1828800" algn="l" rtl="0" fontAlgn="base">
        <a:lnSpc>
          <a:spcPct val="85000"/>
        </a:lnSpc>
        <a:spcBef>
          <a:spcPct val="0"/>
        </a:spcBef>
        <a:spcAft>
          <a:spcPct val="0"/>
        </a:spcAft>
        <a:defRPr sz="2400">
          <a:solidFill>
            <a:schemeClr val="bg1"/>
          </a:solidFill>
          <a:latin typeface="Arial" charset="0"/>
          <a:cs typeface="Arial" charset="0"/>
        </a:defRPr>
      </a:lvl9pPr>
    </p:titleStyle>
    <p:bodyStyle>
      <a:lvl1pPr marL="266700" indent="-266700" algn="l" rtl="0" eaLnBrk="0" fontAlgn="base" hangingPunct="0">
        <a:lnSpc>
          <a:spcPct val="90000"/>
        </a:lnSpc>
        <a:spcBef>
          <a:spcPct val="100000"/>
        </a:spcBef>
        <a:spcAft>
          <a:spcPct val="0"/>
        </a:spcAft>
        <a:buClr>
          <a:srgbClr val="8C7F6D"/>
        </a:buClr>
        <a:buChar char="•"/>
        <a:defRPr sz="2000">
          <a:solidFill>
            <a:srgbClr val="003896"/>
          </a:solidFill>
          <a:latin typeface="+mn-lt"/>
          <a:ea typeface="+mn-ea"/>
          <a:cs typeface="+mn-cs"/>
        </a:defRPr>
      </a:lvl1pPr>
      <a:lvl2pPr marL="717550" indent="-271463" algn="l" rtl="0" eaLnBrk="0" fontAlgn="base" hangingPunct="0">
        <a:lnSpc>
          <a:spcPct val="90000"/>
        </a:lnSpc>
        <a:spcBef>
          <a:spcPct val="100000"/>
        </a:spcBef>
        <a:spcAft>
          <a:spcPct val="0"/>
        </a:spcAft>
        <a:buClr>
          <a:srgbClr val="8C7F6D"/>
        </a:buClr>
        <a:buChar char="•"/>
        <a:defRPr sz="2800">
          <a:solidFill>
            <a:srgbClr val="003896"/>
          </a:solidFill>
          <a:latin typeface="+mn-lt"/>
          <a:cs typeface="+mn-cs"/>
        </a:defRPr>
      </a:lvl2pPr>
      <a:lvl3pPr marL="1076325" indent="-179388" algn="l" rtl="0" eaLnBrk="0" fontAlgn="base" hangingPunct="0">
        <a:lnSpc>
          <a:spcPct val="90000"/>
        </a:lnSpc>
        <a:spcBef>
          <a:spcPct val="100000"/>
        </a:spcBef>
        <a:spcAft>
          <a:spcPct val="0"/>
        </a:spcAft>
        <a:buClr>
          <a:srgbClr val="8C7F6D"/>
        </a:buClr>
        <a:buChar char="•"/>
        <a:defRPr sz="1600">
          <a:solidFill>
            <a:srgbClr val="003896"/>
          </a:solidFill>
          <a:latin typeface="+mn-lt"/>
          <a:cs typeface="+mn-cs"/>
        </a:defRPr>
      </a:lvl3pPr>
      <a:lvl4pPr marL="1435100"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4pPr>
      <a:lvl5pPr marL="1793875"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5pPr>
      <a:lvl6pPr marL="22510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6pPr>
      <a:lvl7pPr marL="27082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7pPr>
      <a:lvl8pPr marL="31654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8pPr>
      <a:lvl9pPr marL="36226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extLst/>
          </p:nvPr>
        </p:nvGraphicFramePr>
        <p:xfrm>
          <a:off x="1588" y="1588"/>
          <a:ext cx="1587" cy="1587"/>
        </p:xfrm>
        <a:graphic>
          <a:graphicData uri="http://schemas.openxmlformats.org/presentationml/2006/ole">
            <p:oleObj spid="_x0000_s82064" name="think-cell Slide" r:id="rId18" imgW="360" imgH="360" progId="">
              <p:embed/>
            </p:oleObj>
          </a:graphicData>
        </a:graphic>
      </p:graphicFrame>
      <p:pic>
        <p:nvPicPr>
          <p:cNvPr id="1026" name="Picture 43" descr="logo small"/>
          <p:cNvPicPr>
            <a:picLocks noChangeAspect="1" noChangeArrowheads="1"/>
          </p:cNvPicPr>
          <p:nvPr userDrawn="1"/>
        </p:nvPicPr>
        <p:blipFill>
          <a:blip r:embed="rId19" cstate="print">
            <a:extLst>
              <a:ext uri="{28A0092B-C50C-407E-A947-70E740481C1C}">
                <a14:useLocalDpi xmlns:a14="http://schemas.microsoft.com/office/drawing/2010/main" xmlns="" val="0"/>
              </a:ext>
            </a:extLst>
          </a:blip>
          <a:srcRect/>
          <a:stretch>
            <a:fillRect/>
          </a:stretch>
        </p:blipFill>
        <p:spPr bwMode="auto">
          <a:xfrm>
            <a:off x="7662863" y="341313"/>
            <a:ext cx="1173162" cy="295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7" name="Picture 17" descr="topsolid"/>
          <p:cNvPicPr>
            <a:picLocks noChangeAspect="1" noChangeArrowheads="1"/>
          </p:cNvPicPr>
          <p:nvPr userDrawn="1"/>
        </p:nvPicPr>
        <p:blipFill>
          <a:blip r:embed="rId20" cstate="print">
            <a:extLst>
              <a:ext uri="{28A0092B-C50C-407E-A947-70E740481C1C}">
                <a14:useLocalDpi xmlns:a14="http://schemas.microsoft.com/office/drawing/2010/main" xmlns="" val="0"/>
              </a:ext>
            </a:extLst>
          </a:blip>
          <a:srcRect/>
          <a:stretch>
            <a:fillRect/>
          </a:stretch>
        </p:blipFill>
        <p:spPr bwMode="auto">
          <a:xfrm>
            <a:off x="0" y="0"/>
            <a:ext cx="7591425" cy="969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8" name="Rectangle 2"/>
          <p:cNvSpPr>
            <a:spLocks noGrp="1" noChangeArrowheads="1"/>
          </p:cNvSpPr>
          <p:nvPr>
            <p:ph type="title"/>
          </p:nvPr>
        </p:nvSpPr>
        <p:spPr bwMode="auto">
          <a:xfrm>
            <a:off x="436563" y="166688"/>
            <a:ext cx="6519862" cy="666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ZA" altLang="en-US" smtClean="0"/>
              <a:t>Click to edit Master title style</a:t>
            </a:r>
          </a:p>
        </p:txBody>
      </p:sp>
      <p:sp>
        <p:nvSpPr>
          <p:cNvPr id="1029" name="Rectangle 3"/>
          <p:cNvSpPr>
            <a:spLocks noGrp="1" noChangeArrowheads="1"/>
          </p:cNvSpPr>
          <p:nvPr>
            <p:ph type="body" idx="1"/>
          </p:nvPr>
        </p:nvSpPr>
        <p:spPr bwMode="auto">
          <a:xfrm>
            <a:off x="436563" y="1436688"/>
            <a:ext cx="8378825" cy="5045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ZA" altLang="en-US" smtClean="0"/>
              <a:t>Click to edit Master text styles</a:t>
            </a:r>
          </a:p>
          <a:p>
            <a:pPr lvl="1"/>
            <a:r>
              <a:rPr lang="en-ZA" altLang="en-US" smtClean="0"/>
              <a:t>Second level</a:t>
            </a:r>
          </a:p>
          <a:p>
            <a:pPr lvl="2"/>
            <a:r>
              <a:rPr lang="en-ZA" altLang="en-US" smtClean="0"/>
              <a:t>Third level</a:t>
            </a:r>
          </a:p>
          <a:p>
            <a:pPr lvl="3"/>
            <a:r>
              <a:rPr lang="en-ZA" altLang="en-US" smtClean="0"/>
              <a:t>Fourth level</a:t>
            </a:r>
          </a:p>
          <a:p>
            <a:pPr lvl="4"/>
            <a:r>
              <a:rPr lang="en-ZA" altLang="en-US" smtClean="0"/>
              <a:t>Fifth level</a:t>
            </a:r>
          </a:p>
        </p:txBody>
      </p:sp>
      <p:sp>
        <p:nvSpPr>
          <p:cNvPr id="1061" name="Rectangle 37"/>
          <p:cNvSpPr>
            <a:spLocks noGrp="1" noChangeArrowheads="1"/>
          </p:cNvSpPr>
          <p:nvPr>
            <p:ph type="dt" sz="half" idx="2"/>
          </p:nvPr>
        </p:nvSpPr>
        <p:spPr bwMode="auto">
          <a:xfrm>
            <a:off x="457200" y="6453188"/>
            <a:ext cx="1738313" cy="268287"/>
          </a:xfrm>
          <a:prstGeom prst="rect">
            <a:avLst/>
          </a:prstGeom>
          <a:noFill/>
          <a:ln w="9525" algn="ctr">
            <a:noFill/>
            <a:miter lim="800000"/>
            <a:headEnd/>
            <a:tailEnd/>
          </a:ln>
          <a:effectLst/>
        </p:spPr>
        <p:txBody>
          <a:bodyPr vert="horz" wrap="square" lIns="91440" tIns="45720" rIns="91440" bIns="45720" numCol="1" anchor="b" anchorCtr="0" compatLnSpc="1">
            <a:prstTxWarp prst="textNoShape">
              <a:avLst/>
            </a:prstTxWarp>
          </a:bodyPr>
          <a:lstStyle>
            <a:lvl1pPr>
              <a:defRPr sz="1000">
                <a:solidFill>
                  <a:srgbClr val="83725B"/>
                </a:solidFill>
              </a:defRPr>
            </a:lvl1pPr>
          </a:lstStyle>
          <a:p>
            <a:pPr>
              <a:defRPr/>
            </a:pPr>
            <a:fld id="{FA55BA16-7917-424C-99B4-ADBC06D77318}" type="datetime1">
              <a:rPr lang="en-ZA" smtClean="0"/>
              <a:pPr>
                <a:defRPr/>
              </a:pPr>
              <a:t>2018/03/08</a:t>
            </a:fld>
            <a:endParaRPr lang="en-ZA" dirty="0"/>
          </a:p>
        </p:txBody>
      </p:sp>
      <p:sp>
        <p:nvSpPr>
          <p:cNvPr id="1063" name="Rectangle 39"/>
          <p:cNvSpPr>
            <a:spLocks noGrp="1" noChangeArrowheads="1"/>
          </p:cNvSpPr>
          <p:nvPr>
            <p:ph type="sldNum" sz="quarter" idx="4"/>
          </p:nvPr>
        </p:nvSpPr>
        <p:spPr bwMode="auto">
          <a:xfrm>
            <a:off x="3795713" y="6453188"/>
            <a:ext cx="992187" cy="268287"/>
          </a:xfrm>
          <a:prstGeom prst="rect">
            <a:avLst/>
          </a:prstGeom>
          <a:noFill/>
          <a:ln w="9525" algn="ctr">
            <a:noFill/>
            <a:miter lim="800000"/>
            <a:headEnd/>
            <a:tailEnd/>
          </a:ln>
          <a:effectLst/>
        </p:spPr>
        <p:txBody>
          <a:bodyPr vert="horz" wrap="square" lIns="91440" tIns="45720" rIns="91440" bIns="45720" numCol="1" anchor="b" anchorCtr="0" compatLnSpc="1">
            <a:prstTxWarp prst="textNoShape">
              <a:avLst/>
            </a:prstTxWarp>
          </a:bodyPr>
          <a:lstStyle>
            <a:lvl1pPr algn="ctr">
              <a:defRPr sz="1000">
                <a:solidFill>
                  <a:srgbClr val="83725B"/>
                </a:solidFill>
              </a:defRPr>
            </a:lvl1pPr>
          </a:lstStyle>
          <a:p>
            <a:pPr>
              <a:defRPr/>
            </a:pPr>
            <a:fld id="{E5A7BFF2-E086-42B2-8D77-DE6A645D5397}" type="slidenum">
              <a:rPr lang="en-ZA"/>
              <a:pPr>
                <a:defRPr/>
              </a:pPr>
              <a:t>‹#›</a:t>
            </a:fld>
            <a:endParaRPr lang="en-ZA" dirty="0"/>
          </a:p>
        </p:txBody>
      </p:sp>
    </p:spTree>
    <p:extLst>
      <p:ext uri="{BB962C8B-B14F-4D97-AF65-F5344CB8AC3E}">
        <p14:creationId xmlns:p14="http://schemas.microsoft.com/office/powerpoint/2010/main" xmlns="" val="2375578780"/>
      </p:ext>
    </p:extLst>
  </p:cSld>
  <p:clrMap bg1="lt1" tx1="dk1" bg2="lt2" tx2="dk2" accent1="accent1" accent2="accent2" accent3="accent3" accent4="accent4" accent5="accent5" accent6="accent6" hlink="hlink" folHlink="folHlink"/>
  <p:sldLayoutIdLst>
    <p:sldLayoutId id="2147485518" r:id="rId1"/>
    <p:sldLayoutId id="2147485519" r:id="rId2"/>
    <p:sldLayoutId id="2147485520" r:id="rId3"/>
    <p:sldLayoutId id="2147485521" r:id="rId4"/>
    <p:sldLayoutId id="2147485522" r:id="rId5"/>
    <p:sldLayoutId id="2147485523" r:id="rId6"/>
    <p:sldLayoutId id="2147485524" r:id="rId7"/>
    <p:sldLayoutId id="2147485525" r:id="rId8"/>
    <p:sldLayoutId id="2147485526" r:id="rId9"/>
    <p:sldLayoutId id="2147485527" r:id="rId10"/>
    <p:sldLayoutId id="2147485528" r:id="rId11"/>
    <p:sldLayoutId id="2147485529" r:id="rId12"/>
    <p:sldLayoutId id="2147485530" r:id="rId13"/>
    <p:sldLayoutId id="2147485531" r:id="rId14"/>
    <p:sldLayoutId id="2147485532" r:id="rId15"/>
  </p:sldLayoutIdLst>
  <p:transition spd="slow">
    <p:fade/>
  </p:transition>
  <p:timing>
    <p:tnLst>
      <p:par>
        <p:cTn id="1" dur="indefinite" restart="never" nodeType="tmRoot"/>
      </p:par>
    </p:tnLst>
  </p:timing>
  <p:hf hdr="0" ftr="0" dt="0"/>
  <p:txStyles>
    <p:titleStyle>
      <a:lvl1pPr algn="l" rtl="0" eaLnBrk="0" fontAlgn="base" hangingPunct="0">
        <a:lnSpc>
          <a:spcPct val="85000"/>
        </a:lnSpc>
        <a:spcBef>
          <a:spcPct val="0"/>
        </a:spcBef>
        <a:spcAft>
          <a:spcPct val="0"/>
        </a:spcAft>
        <a:defRPr sz="2400">
          <a:solidFill>
            <a:schemeClr val="bg1"/>
          </a:solidFill>
          <a:latin typeface="+mj-lt"/>
          <a:ea typeface="+mj-ea"/>
          <a:cs typeface="+mj-cs"/>
        </a:defRPr>
      </a:lvl1pPr>
      <a:lvl2pPr algn="l" rtl="0" eaLnBrk="0" fontAlgn="base" hangingPunct="0">
        <a:lnSpc>
          <a:spcPct val="85000"/>
        </a:lnSpc>
        <a:spcBef>
          <a:spcPct val="0"/>
        </a:spcBef>
        <a:spcAft>
          <a:spcPct val="0"/>
        </a:spcAft>
        <a:defRPr sz="2400">
          <a:solidFill>
            <a:schemeClr val="bg1"/>
          </a:solidFill>
          <a:latin typeface="Arial" charset="0"/>
          <a:cs typeface="Arial" charset="0"/>
        </a:defRPr>
      </a:lvl2pPr>
      <a:lvl3pPr algn="l" rtl="0" eaLnBrk="0" fontAlgn="base" hangingPunct="0">
        <a:lnSpc>
          <a:spcPct val="85000"/>
        </a:lnSpc>
        <a:spcBef>
          <a:spcPct val="0"/>
        </a:spcBef>
        <a:spcAft>
          <a:spcPct val="0"/>
        </a:spcAft>
        <a:defRPr sz="2400">
          <a:solidFill>
            <a:schemeClr val="bg1"/>
          </a:solidFill>
          <a:latin typeface="Arial" charset="0"/>
          <a:cs typeface="Arial" charset="0"/>
        </a:defRPr>
      </a:lvl3pPr>
      <a:lvl4pPr algn="l" rtl="0" eaLnBrk="0" fontAlgn="base" hangingPunct="0">
        <a:lnSpc>
          <a:spcPct val="85000"/>
        </a:lnSpc>
        <a:spcBef>
          <a:spcPct val="0"/>
        </a:spcBef>
        <a:spcAft>
          <a:spcPct val="0"/>
        </a:spcAft>
        <a:defRPr sz="2400">
          <a:solidFill>
            <a:schemeClr val="bg1"/>
          </a:solidFill>
          <a:latin typeface="Arial" charset="0"/>
          <a:cs typeface="Arial" charset="0"/>
        </a:defRPr>
      </a:lvl4pPr>
      <a:lvl5pPr algn="l" rtl="0" eaLnBrk="0" fontAlgn="base" hangingPunct="0">
        <a:lnSpc>
          <a:spcPct val="85000"/>
        </a:lnSpc>
        <a:spcBef>
          <a:spcPct val="0"/>
        </a:spcBef>
        <a:spcAft>
          <a:spcPct val="0"/>
        </a:spcAft>
        <a:defRPr sz="2400">
          <a:solidFill>
            <a:schemeClr val="bg1"/>
          </a:solidFill>
          <a:latin typeface="Arial" charset="0"/>
          <a:cs typeface="Arial" charset="0"/>
        </a:defRPr>
      </a:lvl5pPr>
      <a:lvl6pPr marL="457200" algn="l" rtl="0" fontAlgn="base">
        <a:lnSpc>
          <a:spcPct val="85000"/>
        </a:lnSpc>
        <a:spcBef>
          <a:spcPct val="0"/>
        </a:spcBef>
        <a:spcAft>
          <a:spcPct val="0"/>
        </a:spcAft>
        <a:defRPr sz="2400">
          <a:solidFill>
            <a:schemeClr val="bg1"/>
          </a:solidFill>
          <a:latin typeface="Arial" charset="0"/>
          <a:cs typeface="Arial" charset="0"/>
        </a:defRPr>
      </a:lvl6pPr>
      <a:lvl7pPr marL="914400" algn="l" rtl="0" fontAlgn="base">
        <a:lnSpc>
          <a:spcPct val="85000"/>
        </a:lnSpc>
        <a:spcBef>
          <a:spcPct val="0"/>
        </a:spcBef>
        <a:spcAft>
          <a:spcPct val="0"/>
        </a:spcAft>
        <a:defRPr sz="2400">
          <a:solidFill>
            <a:schemeClr val="bg1"/>
          </a:solidFill>
          <a:latin typeface="Arial" charset="0"/>
          <a:cs typeface="Arial" charset="0"/>
        </a:defRPr>
      </a:lvl7pPr>
      <a:lvl8pPr marL="1371600" algn="l" rtl="0" fontAlgn="base">
        <a:lnSpc>
          <a:spcPct val="85000"/>
        </a:lnSpc>
        <a:spcBef>
          <a:spcPct val="0"/>
        </a:spcBef>
        <a:spcAft>
          <a:spcPct val="0"/>
        </a:spcAft>
        <a:defRPr sz="2400">
          <a:solidFill>
            <a:schemeClr val="bg1"/>
          </a:solidFill>
          <a:latin typeface="Arial" charset="0"/>
          <a:cs typeface="Arial" charset="0"/>
        </a:defRPr>
      </a:lvl8pPr>
      <a:lvl9pPr marL="1828800" algn="l" rtl="0" fontAlgn="base">
        <a:lnSpc>
          <a:spcPct val="85000"/>
        </a:lnSpc>
        <a:spcBef>
          <a:spcPct val="0"/>
        </a:spcBef>
        <a:spcAft>
          <a:spcPct val="0"/>
        </a:spcAft>
        <a:defRPr sz="2400">
          <a:solidFill>
            <a:schemeClr val="bg1"/>
          </a:solidFill>
          <a:latin typeface="Arial" charset="0"/>
          <a:cs typeface="Arial" charset="0"/>
        </a:defRPr>
      </a:lvl9pPr>
    </p:titleStyle>
    <p:bodyStyle>
      <a:lvl1pPr marL="266700" indent="-266700" algn="l" rtl="0" eaLnBrk="0" fontAlgn="base" hangingPunct="0">
        <a:lnSpc>
          <a:spcPct val="90000"/>
        </a:lnSpc>
        <a:spcBef>
          <a:spcPct val="100000"/>
        </a:spcBef>
        <a:spcAft>
          <a:spcPct val="0"/>
        </a:spcAft>
        <a:buClr>
          <a:srgbClr val="8C7F6D"/>
        </a:buClr>
        <a:buChar char="•"/>
        <a:defRPr sz="2000">
          <a:solidFill>
            <a:srgbClr val="003896"/>
          </a:solidFill>
          <a:latin typeface="+mn-lt"/>
          <a:ea typeface="+mn-ea"/>
          <a:cs typeface="+mn-cs"/>
        </a:defRPr>
      </a:lvl1pPr>
      <a:lvl2pPr marL="717550" indent="-271463" algn="l" rtl="0" eaLnBrk="0" fontAlgn="base" hangingPunct="0">
        <a:lnSpc>
          <a:spcPct val="90000"/>
        </a:lnSpc>
        <a:spcBef>
          <a:spcPct val="100000"/>
        </a:spcBef>
        <a:spcAft>
          <a:spcPct val="0"/>
        </a:spcAft>
        <a:buClr>
          <a:srgbClr val="8C7F6D"/>
        </a:buClr>
        <a:buChar char="•"/>
        <a:defRPr sz="2800">
          <a:solidFill>
            <a:srgbClr val="003896"/>
          </a:solidFill>
          <a:latin typeface="+mn-lt"/>
          <a:cs typeface="+mn-cs"/>
        </a:defRPr>
      </a:lvl2pPr>
      <a:lvl3pPr marL="1076325" indent="-179388" algn="l" rtl="0" eaLnBrk="0" fontAlgn="base" hangingPunct="0">
        <a:lnSpc>
          <a:spcPct val="90000"/>
        </a:lnSpc>
        <a:spcBef>
          <a:spcPct val="100000"/>
        </a:spcBef>
        <a:spcAft>
          <a:spcPct val="0"/>
        </a:spcAft>
        <a:buClr>
          <a:srgbClr val="8C7F6D"/>
        </a:buClr>
        <a:buChar char="•"/>
        <a:defRPr sz="1600">
          <a:solidFill>
            <a:srgbClr val="003896"/>
          </a:solidFill>
          <a:latin typeface="+mn-lt"/>
          <a:cs typeface="+mn-cs"/>
        </a:defRPr>
      </a:lvl3pPr>
      <a:lvl4pPr marL="1435100"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4pPr>
      <a:lvl5pPr marL="1793875"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5pPr>
      <a:lvl6pPr marL="22510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6pPr>
      <a:lvl7pPr marL="27082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7pPr>
      <a:lvl8pPr marL="31654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8pPr>
      <a:lvl9pPr marL="36226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p:cNvGraphicFramePr>
          <p:nvPr>
            <p:extLst>
              <p:ext uri="{D42A27DB-BD31-4B8C-83A1-F6EECF244321}">
                <p14:modId xmlns:p14="http://schemas.microsoft.com/office/powerpoint/2010/main" xmlns="" val="4081611605"/>
              </p:ext>
            </p:extLst>
          </p:nvPr>
        </p:nvGraphicFramePr>
        <p:xfrm>
          <a:off x="0" y="0"/>
          <a:ext cx="161984" cy="161974"/>
        </p:xfrm>
        <a:graphic>
          <a:graphicData uri="http://schemas.openxmlformats.org/presentationml/2006/ole">
            <p:oleObj spid="_x0000_s93248" name="think-cell Slide" r:id="rId25" imgW="360" imgH="360" progId="">
              <p:embed/>
            </p:oleObj>
          </a:graphicData>
        </a:graphic>
      </p:graphicFrame>
      <p:pic>
        <p:nvPicPr>
          <p:cNvPr id="64" name="Picture 142"/>
          <p:cNvPicPr>
            <a:picLocks noChangeArrowheads="1"/>
          </p:cNvPicPr>
          <p:nvPr/>
        </p:nvPicPr>
        <p:blipFill>
          <a:blip r:embed="rId26" cstate="print">
            <a:extLst>
              <a:ext uri="{28A0092B-C50C-407E-A947-70E740481C1C}">
                <a14:useLocalDpi xmlns:a14="http://schemas.microsoft.com/office/drawing/2010/main" xmlns="" val="0"/>
              </a:ext>
            </a:extLst>
          </a:blip>
          <a:srcRect/>
          <a:stretch>
            <a:fillRect/>
          </a:stretch>
        </p:blipFill>
        <p:spPr bwMode="ltGray">
          <a:xfrm>
            <a:off x="0" y="0"/>
            <a:ext cx="7591426" cy="969963"/>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9050">
                <a:solidFill>
                  <a:schemeClr val="accent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5" name="Picture 140"/>
          <p:cNvPicPr>
            <a:picLocks noChangeArrowheads="1"/>
          </p:cNvPicPr>
          <p:nvPr/>
        </p:nvPicPr>
        <p:blipFill>
          <a:blip r:embed="rId27" cstate="print">
            <a:extLst>
              <a:ext uri="{28A0092B-C50C-407E-A947-70E740481C1C}">
                <a14:useLocalDpi xmlns:a14="http://schemas.microsoft.com/office/drawing/2010/main" xmlns="" val="0"/>
              </a:ext>
            </a:extLst>
          </a:blip>
          <a:srcRect/>
          <a:stretch>
            <a:fillRect/>
          </a:stretch>
        </p:blipFill>
        <p:spPr bwMode="auto">
          <a:xfrm>
            <a:off x="7662863" y="341316"/>
            <a:ext cx="1173162" cy="295275"/>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9050">
                <a:solidFill>
                  <a:schemeClr val="accent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036" name="Rectangle 286"/>
          <p:cNvSpPr>
            <a:spLocks noGrp="1" noChangeArrowheads="1"/>
          </p:cNvSpPr>
          <p:nvPr>
            <p:ph type="body" idx="1"/>
          </p:nvPr>
        </p:nvSpPr>
        <p:spPr bwMode="auto">
          <a:xfrm>
            <a:off x="2377117" y="2581480"/>
            <a:ext cx="4389768" cy="251222"/>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a:t>Text</a:t>
            </a:r>
            <a:endParaRPr lang="en-US" noProof="0" dirty="0"/>
          </a:p>
        </p:txBody>
      </p:sp>
      <p:sp>
        <p:nvSpPr>
          <p:cNvPr id="11" name="McK 3. Unit of measure" hidden="1"/>
          <p:cNvSpPr txBox="1">
            <a:spLocks noChangeArrowheads="1"/>
          </p:cNvSpPr>
          <p:nvPr/>
        </p:nvSpPr>
        <p:spPr bwMode="auto">
          <a:xfrm>
            <a:off x="174253" y="986832"/>
            <a:ext cx="8795497" cy="2544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defRPr/>
            </a:pPr>
            <a:r>
              <a:rPr lang="en-US" sz="1600" dirty="0">
                <a:solidFill>
                  <a:srgbClr val="808080"/>
                </a:solidFill>
                <a:latin typeface="Arial"/>
              </a:rPr>
              <a:t>Unit of measure</a:t>
            </a:r>
          </a:p>
        </p:txBody>
      </p:sp>
      <p:grpSp>
        <p:nvGrpSpPr>
          <p:cNvPr id="15" name="ACET" hidden="1"/>
          <p:cNvGrpSpPr>
            <a:grpSpLocks/>
          </p:cNvGrpSpPr>
          <p:nvPr/>
        </p:nvGrpSpPr>
        <p:grpSpPr bwMode="auto">
          <a:xfrm>
            <a:off x="2377117" y="1979330"/>
            <a:ext cx="4389768" cy="521559"/>
            <a:chOff x="915" y="708"/>
            <a:chExt cx="2686" cy="322"/>
          </a:xfrm>
        </p:grpSpPr>
        <p:cxnSp>
          <p:nvCxnSpPr>
            <p:cNvPr id="16" name="AutoShape 249"/>
            <p:cNvCxnSpPr>
              <a:cxnSpLocks noChangeShapeType="1"/>
              <a:stCxn id="17" idx="4"/>
              <a:endCxn id="17" idx="6"/>
            </p:cNvCxnSpPr>
            <p:nvPr/>
          </p:nvCxnSpPr>
          <p:spPr bwMode="auto">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7" name="AutoShape 250"/>
            <p:cNvSpPr>
              <a:spLocks noChangeArrowheads="1"/>
            </p:cNvSpPr>
            <p:nvPr/>
          </p:nvSpPr>
          <p:spPr bwMode="auto">
            <a:xfrm>
              <a:off x="915" y="708"/>
              <a:ext cx="2686" cy="322"/>
            </a:xfrm>
            <a:prstGeom prst="leftRightArrow">
              <a:avLst>
                <a:gd name="adj1" fmla="val 100000"/>
                <a:gd name="adj2" fmla="val 0"/>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18288" anchor="b">
              <a:spAutoFit/>
            </a:bodyPr>
            <a:lstStyle/>
            <a:p>
              <a:r>
                <a:rPr lang="en-US" sz="1600" b="1" dirty="0">
                  <a:solidFill>
                    <a:srgbClr val="003896"/>
                  </a:solidFill>
                  <a:latin typeface="Arial"/>
                </a:rPr>
                <a:t>Title</a:t>
              </a:r>
            </a:p>
            <a:p>
              <a:r>
                <a:rPr lang="en-US" sz="1600" dirty="0">
                  <a:solidFill>
                    <a:srgbClr val="808080"/>
                  </a:solidFill>
                  <a:latin typeface="Arial"/>
                </a:rPr>
                <a:t>Unit of measure</a:t>
              </a:r>
            </a:p>
          </p:txBody>
        </p:sp>
      </p:grpSp>
      <p:sp>
        <p:nvSpPr>
          <p:cNvPr id="19" name="Title Placeholder 2"/>
          <p:cNvSpPr>
            <a:spLocks noGrp="1" noChangeArrowheads="1"/>
          </p:cNvSpPr>
          <p:nvPr>
            <p:ph type="title"/>
          </p:nvPr>
        </p:nvSpPr>
        <p:spPr bwMode="auto">
          <a:xfrm>
            <a:off x="174252" y="522463"/>
            <a:ext cx="7025615" cy="37683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r>
              <a:rPr lang="en-US" noProof="0"/>
              <a:t>Click to edit Master title style</a:t>
            </a:r>
            <a:endParaRPr lang="en-US" noProof="0" dirty="0"/>
          </a:p>
        </p:txBody>
      </p:sp>
      <p:grpSp>
        <p:nvGrpSpPr>
          <p:cNvPr id="25" name="LegendBoxes" hidden="1"/>
          <p:cNvGrpSpPr>
            <a:grpSpLocks/>
          </p:cNvGrpSpPr>
          <p:nvPr/>
        </p:nvGrpSpPr>
        <p:grpSpPr bwMode="auto">
          <a:xfrm>
            <a:off x="8153642" y="1037381"/>
            <a:ext cx="774701" cy="1001714"/>
            <a:chOff x="4936" y="176"/>
            <a:chExt cx="488" cy="631"/>
          </a:xfrm>
        </p:grpSpPr>
        <p:sp>
          <p:nvSpPr>
            <p:cNvPr id="26" name="Legend1"/>
            <p:cNvSpPr>
              <a:spLocks noChangeArrowheads="1"/>
            </p:cNvSpPr>
            <p:nvPr/>
          </p:nvSpPr>
          <p:spPr bwMode="auto">
            <a:xfrm>
              <a:off x="5096" y="176"/>
              <a:ext cx="328"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2799">
                <a:buClr>
                  <a:srgbClr val="83725B"/>
                </a:buClr>
              </a:pPr>
              <a:r>
                <a:rPr lang="en-US" sz="1200" dirty="0">
                  <a:solidFill>
                    <a:srgbClr val="003896"/>
                  </a:solidFill>
                  <a:latin typeface="Arial"/>
                </a:rPr>
                <a:t>Legend</a:t>
              </a:r>
            </a:p>
          </p:txBody>
        </p:sp>
        <p:sp>
          <p:nvSpPr>
            <p:cNvPr id="27" name="LegendRectangle1"/>
            <p:cNvSpPr>
              <a:spLocks noChangeArrowheads="1"/>
            </p:cNvSpPr>
            <p:nvPr/>
          </p:nvSpPr>
          <p:spPr bwMode="auto">
            <a:xfrm>
              <a:off x="4936" y="183"/>
              <a:ext cx="104" cy="101"/>
            </a:xfrm>
            <a:prstGeom prst="rect">
              <a:avLst/>
            </a:prstGeom>
            <a:solidFill>
              <a:schemeClr val="accent1"/>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sz="1200" dirty="0">
                <a:solidFill>
                  <a:srgbClr val="003896"/>
                </a:solidFill>
                <a:latin typeface="Arial"/>
              </a:endParaRPr>
            </a:p>
          </p:txBody>
        </p:sp>
        <p:sp>
          <p:nvSpPr>
            <p:cNvPr id="28" name="Legend2"/>
            <p:cNvSpPr>
              <a:spLocks noChangeArrowheads="1"/>
            </p:cNvSpPr>
            <p:nvPr/>
          </p:nvSpPr>
          <p:spPr bwMode="auto">
            <a:xfrm>
              <a:off x="5096" y="346"/>
              <a:ext cx="328"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2799">
                <a:buClr>
                  <a:srgbClr val="83725B"/>
                </a:buClr>
              </a:pPr>
              <a:r>
                <a:rPr lang="en-US" sz="1200" dirty="0">
                  <a:solidFill>
                    <a:srgbClr val="003896"/>
                  </a:solidFill>
                  <a:latin typeface="Arial"/>
                </a:rPr>
                <a:t>Legend</a:t>
              </a:r>
            </a:p>
          </p:txBody>
        </p:sp>
        <p:sp>
          <p:nvSpPr>
            <p:cNvPr id="29" name="LegendRectangle2"/>
            <p:cNvSpPr>
              <a:spLocks noChangeArrowheads="1"/>
            </p:cNvSpPr>
            <p:nvPr/>
          </p:nvSpPr>
          <p:spPr bwMode="auto">
            <a:xfrm>
              <a:off x="4936" y="353"/>
              <a:ext cx="104" cy="101"/>
            </a:xfrm>
            <a:prstGeom prst="rect">
              <a:avLst/>
            </a:prstGeom>
            <a:solidFill>
              <a:schemeClr val="accent2"/>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sz="1200" dirty="0">
                <a:solidFill>
                  <a:srgbClr val="003896"/>
                </a:solidFill>
                <a:latin typeface="Arial"/>
              </a:endParaRPr>
            </a:p>
          </p:txBody>
        </p:sp>
        <p:sp>
          <p:nvSpPr>
            <p:cNvPr id="30" name="Legend3"/>
            <p:cNvSpPr>
              <a:spLocks noChangeArrowheads="1"/>
            </p:cNvSpPr>
            <p:nvPr/>
          </p:nvSpPr>
          <p:spPr bwMode="auto">
            <a:xfrm>
              <a:off x="5096" y="517"/>
              <a:ext cx="328"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2799">
                <a:buClr>
                  <a:srgbClr val="83725B"/>
                </a:buClr>
              </a:pPr>
              <a:r>
                <a:rPr lang="en-US" sz="1200" dirty="0">
                  <a:solidFill>
                    <a:srgbClr val="003896"/>
                  </a:solidFill>
                  <a:latin typeface="Arial"/>
                </a:rPr>
                <a:t>Legend</a:t>
              </a:r>
            </a:p>
          </p:txBody>
        </p:sp>
        <p:sp>
          <p:nvSpPr>
            <p:cNvPr id="31" name="LegendRectangle3"/>
            <p:cNvSpPr>
              <a:spLocks noChangeArrowheads="1"/>
            </p:cNvSpPr>
            <p:nvPr/>
          </p:nvSpPr>
          <p:spPr bwMode="auto">
            <a:xfrm>
              <a:off x="4936" y="524"/>
              <a:ext cx="104" cy="101"/>
            </a:xfrm>
            <a:prstGeom prst="rect">
              <a:avLst/>
            </a:prstGeom>
            <a:solidFill>
              <a:schemeClr val="hlink"/>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sz="1200" dirty="0">
                <a:solidFill>
                  <a:srgbClr val="003896"/>
                </a:solidFill>
                <a:latin typeface="Arial"/>
              </a:endParaRPr>
            </a:p>
          </p:txBody>
        </p:sp>
        <p:sp>
          <p:nvSpPr>
            <p:cNvPr id="32" name="Legend4"/>
            <p:cNvSpPr>
              <a:spLocks noChangeArrowheads="1"/>
            </p:cNvSpPr>
            <p:nvPr/>
          </p:nvSpPr>
          <p:spPr bwMode="auto">
            <a:xfrm>
              <a:off x="5096" y="688"/>
              <a:ext cx="328"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2799">
                <a:buClr>
                  <a:srgbClr val="83725B"/>
                </a:buClr>
              </a:pPr>
              <a:r>
                <a:rPr lang="en-US" sz="1200" dirty="0">
                  <a:solidFill>
                    <a:srgbClr val="003896"/>
                  </a:solidFill>
                  <a:latin typeface="Arial"/>
                </a:rPr>
                <a:t>Legend</a:t>
              </a:r>
            </a:p>
          </p:txBody>
        </p:sp>
        <p:sp>
          <p:nvSpPr>
            <p:cNvPr id="33" name="LegendRectangle4"/>
            <p:cNvSpPr>
              <a:spLocks noChangeArrowheads="1"/>
            </p:cNvSpPr>
            <p:nvPr/>
          </p:nvSpPr>
          <p:spPr bwMode="auto">
            <a:xfrm>
              <a:off x="4936" y="695"/>
              <a:ext cx="104" cy="101"/>
            </a:xfrm>
            <a:prstGeom prst="rect">
              <a:avLst/>
            </a:prstGeom>
            <a:solidFill>
              <a:schemeClr val="folHlink"/>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sz="1200" dirty="0">
                <a:solidFill>
                  <a:srgbClr val="003896"/>
                </a:solidFill>
                <a:latin typeface="Arial"/>
              </a:endParaRPr>
            </a:p>
          </p:txBody>
        </p:sp>
      </p:grpSp>
      <p:grpSp>
        <p:nvGrpSpPr>
          <p:cNvPr id="34" name="LegendLines" hidden="1"/>
          <p:cNvGrpSpPr>
            <a:grpSpLocks/>
          </p:cNvGrpSpPr>
          <p:nvPr/>
        </p:nvGrpSpPr>
        <p:grpSpPr bwMode="auto">
          <a:xfrm>
            <a:off x="7845677" y="1037382"/>
            <a:ext cx="1082676" cy="735013"/>
            <a:chOff x="4750" y="176"/>
            <a:chExt cx="682" cy="463"/>
          </a:xfrm>
        </p:grpSpPr>
        <p:sp>
          <p:nvSpPr>
            <p:cNvPr id="35" name="LineLegend1"/>
            <p:cNvSpPr>
              <a:spLocks noChangeShapeType="1"/>
            </p:cNvSpPr>
            <p:nvPr/>
          </p:nvSpPr>
          <p:spPr bwMode="auto">
            <a:xfrm>
              <a:off x="4750" y="233"/>
              <a:ext cx="288" cy="0"/>
            </a:xfrm>
            <a:prstGeom prst="line">
              <a:avLst/>
            </a:prstGeom>
            <a:noFill/>
            <a:ln w="28575">
              <a:solidFill>
                <a:schemeClr val="accent3"/>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sz="1200" dirty="0">
                <a:solidFill>
                  <a:srgbClr val="003896"/>
                </a:solidFill>
                <a:latin typeface="Arial"/>
              </a:endParaRPr>
            </a:p>
          </p:txBody>
        </p:sp>
        <p:sp>
          <p:nvSpPr>
            <p:cNvPr id="36" name="LineLegend2"/>
            <p:cNvSpPr>
              <a:spLocks noChangeShapeType="1"/>
            </p:cNvSpPr>
            <p:nvPr/>
          </p:nvSpPr>
          <p:spPr bwMode="auto">
            <a:xfrm>
              <a:off x="4750" y="402"/>
              <a:ext cx="288"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sz="1200" dirty="0">
                <a:solidFill>
                  <a:srgbClr val="003896"/>
                </a:solidFill>
                <a:latin typeface="Arial"/>
              </a:endParaRPr>
            </a:p>
          </p:txBody>
        </p:sp>
        <p:sp>
          <p:nvSpPr>
            <p:cNvPr id="37" name="LineLegend3"/>
            <p:cNvSpPr>
              <a:spLocks noChangeShapeType="1"/>
            </p:cNvSpPr>
            <p:nvPr/>
          </p:nvSpPr>
          <p:spPr bwMode="auto">
            <a:xfrm>
              <a:off x="4750" y="577"/>
              <a:ext cx="288"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sz="1200" dirty="0">
                <a:solidFill>
                  <a:srgbClr val="003896"/>
                </a:solidFill>
                <a:latin typeface="Arial"/>
              </a:endParaRPr>
            </a:p>
          </p:txBody>
        </p:sp>
        <p:sp>
          <p:nvSpPr>
            <p:cNvPr id="38" name="Legend1"/>
            <p:cNvSpPr>
              <a:spLocks noChangeArrowheads="1"/>
            </p:cNvSpPr>
            <p:nvPr/>
          </p:nvSpPr>
          <p:spPr bwMode="auto">
            <a:xfrm>
              <a:off x="5104" y="176"/>
              <a:ext cx="328"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2799">
                <a:buClr>
                  <a:srgbClr val="83725B"/>
                </a:buClr>
              </a:pPr>
              <a:r>
                <a:rPr lang="en-US" sz="1200" dirty="0">
                  <a:solidFill>
                    <a:srgbClr val="003896"/>
                  </a:solidFill>
                  <a:latin typeface="Arial"/>
                </a:rPr>
                <a:t>Legend</a:t>
              </a:r>
            </a:p>
          </p:txBody>
        </p:sp>
        <p:sp>
          <p:nvSpPr>
            <p:cNvPr id="39" name="Legend2"/>
            <p:cNvSpPr>
              <a:spLocks noChangeArrowheads="1"/>
            </p:cNvSpPr>
            <p:nvPr/>
          </p:nvSpPr>
          <p:spPr bwMode="auto">
            <a:xfrm>
              <a:off x="5104" y="344"/>
              <a:ext cx="328"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2799">
                <a:buClr>
                  <a:srgbClr val="83725B"/>
                </a:buClr>
              </a:pPr>
              <a:r>
                <a:rPr lang="en-US" sz="1200" dirty="0">
                  <a:solidFill>
                    <a:srgbClr val="003896"/>
                  </a:solidFill>
                  <a:latin typeface="Arial"/>
                </a:rPr>
                <a:t>Legend</a:t>
              </a:r>
            </a:p>
          </p:txBody>
        </p:sp>
        <p:sp>
          <p:nvSpPr>
            <p:cNvPr id="40" name="Legend3"/>
            <p:cNvSpPr>
              <a:spLocks noChangeArrowheads="1"/>
            </p:cNvSpPr>
            <p:nvPr/>
          </p:nvSpPr>
          <p:spPr bwMode="auto">
            <a:xfrm>
              <a:off x="5104" y="520"/>
              <a:ext cx="328" cy="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2799">
                <a:buClr>
                  <a:srgbClr val="83725B"/>
                </a:buClr>
              </a:pPr>
              <a:r>
                <a:rPr lang="en-US" sz="1200" dirty="0">
                  <a:solidFill>
                    <a:srgbClr val="003896"/>
                  </a:solidFill>
                  <a:latin typeface="Arial"/>
                </a:rPr>
                <a:t>Legend</a:t>
              </a:r>
            </a:p>
          </p:txBody>
        </p:sp>
      </p:grpSp>
      <p:grpSp>
        <p:nvGrpSpPr>
          <p:cNvPr id="67" name="McK Moon" hidden="1"/>
          <p:cNvGrpSpPr>
            <a:grpSpLocks noChangeAspect="1"/>
          </p:cNvGrpSpPr>
          <p:nvPr>
            <p:custDataLst>
              <p:tags r:id="rId7"/>
            </p:custDataLst>
          </p:nvPr>
        </p:nvGrpSpPr>
        <p:grpSpPr bwMode="auto">
          <a:xfrm>
            <a:off x="8086793" y="2508240"/>
            <a:ext cx="254000" cy="254000"/>
            <a:chOff x="1600" y="1600"/>
            <a:chExt cx="160" cy="160"/>
          </a:xfrm>
        </p:grpSpPr>
        <p:sp>
          <p:nvSpPr>
            <p:cNvPr id="68" name="Oval 90"/>
            <p:cNvSpPr>
              <a:spLocks noChangeAspect="1" noChangeArrowheads="1"/>
            </p:cNvSpPr>
            <p:nvPr>
              <p:custDataLst>
                <p:tags r:id="rId23"/>
              </p:custDataLst>
            </p:nvPr>
          </p:nvSpPr>
          <p:spPr bwMode="auto">
            <a:xfrm>
              <a:off x="1600" y="1600"/>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sz="1600" dirty="0">
                <a:solidFill>
                  <a:srgbClr val="003896"/>
                </a:solidFill>
              </a:endParaRPr>
            </a:p>
          </p:txBody>
        </p:sp>
        <p:sp>
          <p:nvSpPr>
            <p:cNvPr id="69" name="Arc 91"/>
            <p:cNvSpPr>
              <a:spLocks noChangeAspect="1"/>
            </p:cNvSpPr>
            <p:nvPr>
              <p:custDataLst>
                <p:tags r:id="rId24"/>
              </p:custDataLst>
            </p:nvPr>
          </p:nvSpPr>
          <p:spPr bwMode="auto">
            <a:xfrm>
              <a:off x="1600" y="1600"/>
              <a:ext cx="160" cy="160"/>
            </a:xfrm>
            <a:prstGeom prst="arc">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sz="1600" dirty="0">
                <a:solidFill>
                  <a:srgbClr val="003896"/>
                </a:solidFill>
              </a:endParaRPr>
            </a:p>
          </p:txBody>
        </p:sp>
      </p:grpSp>
      <p:grpSp>
        <p:nvGrpSpPr>
          <p:cNvPr id="66" name="McK Slide Elements" hidden="1"/>
          <p:cNvGrpSpPr>
            <a:grpSpLocks/>
          </p:cNvGrpSpPr>
          <p:nvPr/>
        </p:nvGrpSpPr>
        <p:grpSpPr bwMode="auto">
          <a:xfrm>
            <a:off x="174252" y="6362711"/>
            <a:ext cx="8795496" cy="371630"/>
            <a:chOff x="121488" y="6349507"/>
            <a:chExt cx="8794114" cy="371630"/>
          </a:xfrm>
        </p:grpSpPr>
        <p:sp>
          <p:nvSpPr>
            <p:cNvPr id="70" name="McK 4. Footnote"/>
            <p:cNvSpPr txBox="1">
              <a:spLocks noChangeArrowheads="1"/>
            </p:cNvSpPr>
            <p:nvPr/>
          </p:nvSpPr>
          <p:spPr bwMode="auto">
            <a:xfrm>
              <a:off x="121488" y="6349507"/>
              <a:ext cx="8794114" cy="15701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defRPr/>
              </a:pPr>
              <a:r>
                <a:rPr lang="en-US" sz="1000" dirty="0">
                  <a:solidFill>
                    <a:srgbClr val="003896"/>
                  </a:solidFill>
                  <a:latin typeface="Arial"/>
                </a:rPr>
                <a:t>1 Footnote</a:t>
              </a:r>
            </a:p>
          </p:txBody>
        </p:sp>
        <p:sp>
          <p:nvSpPr>
            <p:cNvPr id="71" name="McK 5. Source"/>
            <p:cNvSpPr>
              <a:spLocks noChangeArrowheads="1"/>
            </p:cNvSpPr>
            <p:nvPr/>
          </p:nvSpPr>
          <p:spPr bwMode="auto">
            <a:xfrm>
              <a:off x="121488" y="6564123"/>
              <a:ext cx="8232106" cy="15701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nchor="b">
              <a:spAutoFit/>
            </a:bodyPr>
            <a:lstStyle/>
            <a:p>
              <a:pPr marL="625214" indent="-625214" defTabSz="910924">
                <a:tabLst>
                  <a:tab pos="615496" algn="l"/>
                  <a:tab pos="620356" algn="l"/>
                </a:tabLst>
              </a:pPr>
              <a:r>
                <a:rPr lang="en-US" sz="1000" dirty="0">
                  <a:solidFill>
                    <a:srgbClr val="003896"/>
                  </a:solidFill>
                  <a:latin typeface="Arial"/>
                </a:rPr>
                <a:t>SOURCE: Source</a:t>
              </a:r>
            </a:p>
          </p:txBody>
        </p:sp>
      </p:grpSp>
      <p:sp>
        <p:nvSpPr>
          <p:cNvPr id="72" name="Slide Number"/>
          <p:cNvSpPr txBox="1">
            <a:spLocks/>
          </p:cNvSpPr>
          <p:nvPr/>
        </p:nvSpPr>
        <p:spPr bwMode="auto">
          <a:xfrm>
            <a:off x="8809454" y="6577327"/>
            <a:ext cx="160294" cy="157014"/>
          </a:xfrm>
          <a:prstGeom prst="rect">
            <a:avLst/>
          </a:prstGeom>
        </p:spPr>
        <p:txBody>
          <a:bodyPr vert="horz" wrap="none" lIns="0" tIns="0" rIns="0" bIns="0" rtlCol="0" anchor="b" anchorCtr="0">
            <a:spAutoFit/>
          </a:bodyPr>
          <a:lstStyle>
            <a:defPPr>
              <a:defRPr lang="en-US"/>
            </a:defPPr>
            <a:lvl1pPr>
              <a:defRPr sz="1000" baseline="0">
                <a:latin typeface="+mn-lt"/>
              </a:defRPr>
            </a:lvl1pPr>
          </a:lstStyle>
          <a:p>
            <a:pPr algn="r"/>
            <a:fld id="{42C328C1-A84F-4A39-A664-DBA00541A8C6}" type="slidenum">
              <a:rPr lang="en-US" smtClean="0">
                <a:solidFill>
                  <a:srgbClr val="83725B"/>
                </a:solidFill>
              </a:rPr>
              <a:pPr algn="r"/>
              <a:t>‹#›</a:t>
            </a:fld>
            <a:endParaRPr lang="en-US" dirty="0">
              <a:solidFill>
                <a:srgbClr val="83725B"/>
              </a:solidFill>
            </a:endParaRPr>
          </a:p>
        </p:txBody>
      </p:sp>
      <p:grpSp>
        <p:nvGrpSpPr>
          <p:cNvPr id="3" name="LegendMoons" hidden="1"/>
          <p:cNvGrpSpPr/>
          <p:nvPr/>
        </p:nvGrpSpPr>
        <p:grpSpPr bwMode="auto">
          <a:xfrm>
            <a:off x="8086797" y="1037381"/>
            <a:ext cx="840815" cy="1306516"/>
            <a:chOff x="8086793" y="1037381"/>
            <a:chExt cx="840815" cy="1306516"/>
          </a:xfrm>
        </p:grpSpPr>
        <p:grpSp>
          <p:nvGrpSpPr>
            <p:cNvPr id="47" name="MoonLegend2"/>
            <p:cNvGrpSpPr>
              <a:grpSpLocks noChangeAspect="1"/>
            </p:cNvGrpSpPr>
            <p:nvPr>
              <p:custDataLst>
                <p:tags r:id="rId8"/>
              </p:custDataLst>
            </p:nvPr>
          </p:nvGrpSpPr>
          <p:grpSpPr bwMode="auto">
            <a:xfrm>
              <a:off x="8086793" y="1311622"/>
              <a:ext cx="209550" cy="209551"/>
              <a:chOff x="1694" y="2044"/>
              <a:chExt cx="160" cy="160"/>
            </a:xfrm>
          </p:grpSpPr>
          <p:sp>
            <p:nvSpPr>
              <p:cNvPr id="62" name="Oval 41"/>
              <p:cNvSpPr>
                <a:spLocks noChangeAspect="1" noChangeArrowheads="1"/>
              </p:cNvSpPr>
              <p:nvPr>
                <p:custDataLst>
                  <p:tags r:id="rId21"/>
                </p:custDataLst>
              </p:nvPr>
            </p:nvSpPr>
            <p:spPr bwMode="auto">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sz="1200" dirty="0">
                  <a:solidFill>
                    <a:srgbClr val="003896"/>
                  </a:solidFill>
                  <a:latin typeface="Arial"/>
                </a:endParaRPr>
              </a:p>
            </p:txBody>
          </p:sp>
          <p:sp>
            <p:nvSpPr>
              <p:cNvPr id="63" name="Arc 42"/>
              <p:cNvSpPr>
                <a:spLocks noChangeAspect="1"/>
              </p:cNvSpPr>
              <p:nvPr>
                <p:custDataLst>
                  <p:tags r:id="rId22"/>
                </p:custDataLst>
              </p:nvPr>
            </p:nvSpPr>
            <p:spPr bwMode="auto">
              <a:xfrm>
                <a:off x="1694" y="2044"/>
                <a:ext cx="160" cy="160"/>
              </a:xfrm>
              <a:prstGeom prst="arc">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sz="1200" dirty="0">
                  <a:solidFill>
                    <a:srgbClr val="003896"/>
                  </a:solidFill>
                  <a:latin typeface="Arial"/>
                </a:endParaRPr>
              </a:p>
            </p:txBody>
          </p:sp>
        </p:grpSp>
        <p:grpSp>
          <p:nvGrpSpPr>
            <p:cNvPr id="48" name="MoonLegend4"/>
            <p:cNvGrpSpPr>
              <a:grpSpLocks noChangeAspect="1"/>
            </p:cNvGrpSpPr>
            <p:nvPr>
              <p:custDataLst>
                <p:tags r:id="rId9"/>
              </p:custDataLst>
            </p:nvPr>
          </p:nvGrpSpPr>
          <p:grpSpPr bwMode="auto">
            <a:xfrm>
              <a:off x="8086793" y="1860104"/>
              <a:ext cx="209550" cy="209551"/>
              <a:chOff x="4495" y="1198"/>
              <a:chExt cx="160" cy="160"/>
            </a:xfrm>
          </p:grpSpPr>
          <p:sp>
            <p:nvSpPr>
              <p:cNvPr id="60" name="Oval 47"/>
              <p:cNvSpPr>
                <a:spLocks noChangeAspect="1" noChangeArrowheads="1"/>
              </p:cNvSpPr>
              <p:nvPr>
                <p:custDataLst>
                  <p:tags r:id="rId19"/>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sz="1200" dirty="0">
                  <a:solidFill>
                    <a:srgbClr val="003896"/>
                  </a:solidFill>
                  <a:latin typeface="Arial"/>
                </a:endParaRPr>
              </a:p>
            </p:txBody>
          </p:sp>
          <p:sp>
            <p:nvSpPr>
              <p:cNvPr id="61" name="Arc 48"/>
              <p:cNvSpPr>
                <a:spLocks noChangeAspect="1"/>
              </p:cNvSpPr>
              <p:nvPr>
                <p:custDataLst>
                  <p:tags r:id="rId20"/>
                </p:custDataLst>
              </p:nvPr>
            </p:nvSpPr>
            <p:spPr bwMode="auto">
              <a:xfrm>
                <a:off x="4495" y="1198"/>
                <a:ext cx="160" cy="160"/>
              </a:xfrm>
              <a:prstGeom prst="arc">
                <a:avLst>
                  <a:gd name="adj1" fmla="val 16200000"/>
                  <a:gd name="adj2" fmla="val 10800000"/>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sz="1200" dirty="0">
                  <a:solidFill>
                    <a:srgbClr val="003896"/>
                  </a:solidFill>
                  <a:latin typeface="Arial"/>
                </a:endParaRPr>
              </a:p>
            </p:txBody>
          </p:sp>
        </p:grpSp>
        <p:sp>
          <p:nvSpPr>
            <p:cNvPr id="50" name="Legend1"/>
            <p:cNvSpPr>
              <a:spLocks noChangeArrowheads="1"/>
            </p:cNvSpPr>
            <p:nvPr/>
          </p:nvSpPr>
          <p:spPr bwMode="auto">
            <a:xfrm>
              <a:off x="8407468" y="1050081"/>
              <a:ext cx="520140" cy="1884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2799">
                <a:buClr>
                  <a:srgbClr val="83725B"/>
                </a:buClr>
              </a:pPr>
              <a:r>
                <a:rPr lang="en-US" sz="1200" dirty="0">
                  <a:solidFill>
                    <a:srgbClr val="003896"/>
                  </a:solidFill>
                  <a:latin typeface="Arial"/>
                </a:rPr>
                <a:t>Legend</a:t>
              </a:r>
            </a:p>
          </p:txBody>
        </p:sp>
        <p:sp>
          <p:nvSpPr>
            <p:cNvPr id="51" name="Legend2"/>
            <p:cNvSpPr>
              <a:spLocks noChangeArrowheads="1"/>
            </p:cNvSpPr>
            <p:nvPr/>
          </p:nvSpPr>
          <p:spPr bwMode="auto">
            <a:xfrm>
              <a:off x="8407468" y="1324719"/>
              <a:ext cx="520140" cy="1884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2799">
                <a:buClr>
                  <a:srgbClr val="83725B"/>
                </a:buClr>
              </a:pPr>
              <a:r>
                <a:rPr lang="en-US" sz="1200" dirty="0">
                  <a:solidFill>
                    <a:srgbClr val="003896"/>
                  </a:solidFill>
                  <a:latin typeface="Arial"/>
                </a:rPr>
                <a:t>Legend</a:t>
              </a:r>
            </a:p>
          </p:txBody>
        </p:sp>
        <p:sp>
          <p:nvSpPr>
            <p:cNvPr id="52" name="Legend3"/>
            <p:cNvSpPr>
              <a:spLocks noChangeArrowheads="1"/>
            </p:cNvSpPr>
            <p:nvPr/>
          </p:nvSpPr>
          <p:spPr bwMode="auto">
            <a:xfrm>
              <a:off x="8407468" y="1599358"/>
              <a:ext cx="520140" cy="1884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2799">
                <a:buClr>
                  <a:srgbClr val="83725B"/>
                </a:buClr>
              </a:pPr>
              <a:r>
                <a:rPr lang="en-US" sz="1200" dirty="0">
                  <a:solidFill>
                    <a:srgbClr val="003896"/>
                  </a:solidFill>
                  <a:latin typeface="Arial"/>
                </a:rPr>
                <a:t>Legend</a:t>
              </a:r>
            </a:p>
          </p:txBody>
        </p:sp>
        <p:sp>
          <p:nvSpPr>
            <p:cNvPr id="53" name="Legend4"/>
            <p:cNvSpPr>
              <a:spLocks noChangeArrowheads="1"/>
            </p:cNvSpPr>
            <p:nvPr/>
          </p:nvSpPr>
          <p:spPr bwMode="auto">
            <a:xfrm>
              <a:off x="8407468" y="1870821"/>
              <a:ext cx="520140" cy="1884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2799">
                <a:buClr>
                  <a:srgbClr val="83725B"/>
                </a:buClr>
              </a:pPr>
              <a:r>
                <a:rPr lang="en-US" sz="1200" dirty="0">
                  <a:solidFill>
                    <a:srgbClr val="003896"/>
                  </a:solidFill>
                  <a:latin typeface="Arial"/>
                </a:rPr>
                <a:t>Legend</a:t>
              </a:r>
            </a:p>
          </p:txBody>
        </p:sp>
        <p:sp>
          <p:nvSpPr>
            <p:cNvPr id="54" name="Legend5"/>
            <p:cNvSpPr>
              <a:spLocks noChangeArrowheads="1"/>
            </p:cNvSpPr>
            <p:nvPr/>
          </p:nvSpPr>
          <p:spPr bwMode="auto">
            <a:xfrm>
              <a:off x="8407468" y="2147046"/>
              <a:ext cx="520140" cy="1884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2799">
                <a:buClr>
                  <a:srgbClr val="83725B"/>
                </a:buClr>
              </a:pPr>
              <a:r>
                <a:rPr lang="en-US" sz="1200" dirty="0">
                  <a:solidFill>
                    <a:srgbClr val="003896"/>
                  </a:solidFill>
                  <a:latin typeface="Arial"/>
                </a:rPr>
                <a:t>Legend</a:t>
              </a:r>
            </a:p>
          </p:txBody>
        </p:sp>
        <p:grpSp>
          <p:nvGrpSpPr>
            <p:cNvPr id="55" name="MoonLegend3"/>
            <p:cNvGrpSpPr>
              <a:grpSpLocks noChangeAspect="1"/>
            </p:cNvGrpSpPr>
            <p:nvPr>
              <p:custDataLst>
                <p:tags r:id="rId10"/>
              </p:custDataLst>
            </p:nvPr>
          </p:nvGrpSpPr>
          <p:grpSpPr bwMode="auto">
            <a:xfrm>
              <a:off x="8086793" y="1585863"/>
              <a:ext cx="209550" cy="209551"/>
              <a:chOff x="4495" y="1198"/>
              <a:chExt cx="160" cy="160"/>
            </a:xfrm>
          </p:grpSpPr>
          <p:sp>
            <p:nvSpPr>
              <p:cNvPr id="56" name="Oval 47"/>
              <p:cNvSpPr>
                <a:spLocks noChangeAspect="1" noChangeArrowheads="1"/>
              </p:cNvSpPr>
              <p:nvPr>
                <p:custDataLst>
                  <p:tags r:id="rId17"/>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sz="1200" dirty="0">
                  <a:solidFill>
                    <a:srgbClr val="003896"/>
                  </a:solidFill>
                  <a:latin typeface="Arial"/>
                </a:endParaRPr>
              </a:p>
            </p:txBody>
          </p:sp>
          <p:sp>
            <p:nvSpPr>
              <p:cNvPr id="57" name="Arc 48"/>
              <p:cNvSpPr>
                <a:spLocks noChangeAspect="1"/>
              </p:cNvSpPr>
              <p:nvPr>
                <p:custDataLst>
                  <p:tags r:id="rId18"/>
                </p:custDataLst>
              </p:nvPr>
            </p:nvSpPr>
            <p:spPr bwMode="auto">
              <a:xfrm>
                <a:off x="4495" y="1198"/>
                <a:ext cx="160" cy="160"/>
              </a:xfrm>
              <a:prstGeom prst="arc">
                <a:avLst>
                  <a:gd name="adj1" fmla="val 16200000"/>
                  <a:gd name="adj2" fmla="val 5400000"/>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sz="1200" dirty="0">
                  <a:solidFill>
                    <a:srgbClr val="003896"/>
                  </a:solidFill>
                  <a:latin typeface="Arial"/>
                </a:endParaRPr>
              </a:p>
            </p:txBody>
          </p:sp>
        </p:grpSp>
        <p:grpSp>
          <p:nvGrpSpPr>
            <p:cNvPr id="77" name="MoonLegend5"/>
            <p:cNvGrpSpPr>
              <a:grpSpLocks noChangeAspect="1"/>
            </p:cNvGrpSpPr>
            <p:nvPr userDrawn="1">
              <p:custDataLst>
                <p:tags r:id="rId11"/>
              </p:custDataLst>
            </p:nvPr>
          </p:nvGrpSpPr>
          <p:grpSpPr bwMode="auto">
            <a:xfrm>
              <a:off x="8086793" y="2134346"/>
              <a:ext cx="209550" cy="209551"/>
              <a:chOff x="4495" y="1198"/>
              <a:chExt cx="160" cy="160"/>
            </a:xfrm>
          </p:grpSpPr>
          <p:sp>
            <p:nvSpPr>
              <p:cNvPr id="78" name="Oval 47"/>
              <p:cNvSpPr>
                <a:spLocks noChangeAspect="1" noChangeArrowheads="1"/>
              </p:cNvSpPr>
              <p:nvPr>
                <p:custDataLst>
                  <p:tags r:id="rId15"/>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sz="1200" dirty="0">
                  <a:solidFill>
                    <a:srgbClr val="003896"/>
                  </a:solidFill>
                  <a:latin typeface="Arial"/>
                </a:endParaRPr>
              </a:p>
            </p:txBody>
          </p:sp>
          <p:sp>
            <p:nvSpPr>
              <p:cNvPr id="79" name="Arc 48"/>
              <p:cNvSpPr>
                <a:spLocks noChangeAspect="1"/>
              </p:cNvSpPr>
              <p:nvPr>
                <p:custDataLst>
                  <p:tags r:id="rId16"/>
                </p:custDataLst>
              </p:nvPr>
            </p:nvSpPr>
            <p:spPr bwMode="auto">
              <a:xfrm>
                <a:off x="4495" y="1198"/>
                <a:ext cx="160" cy="160"/>
              </a:xfrm>
              <a:prstGeom prst="arc">
                <a:avLst>
                  <a:gd name="adj1" fmla="val 16200000"/>
                  <a:gd name="adj2" fmla="val 16200000"/>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sz="1200" dirty="0">
                  <a:solidFill>
                    <a:srgbClr val="003896"/>
                  </a:solidFill>
                  <a:latin typeface="Arial"/>
                </a:endParaRPr>
              </a:p>
            </p:txBody>
          </p:sp>
        </p:grpSp>
        <p:grpSp>
          <p:nvGrpSpPr>
            <p:cNvPr id="80" name="MoonLegend1"/>
            <p:cNvGrpSpPr>
              <a:grpSpLocks noChangeAspect="1"/>
            </p:cNvGrpSpPr>
            <p:nvPr userDrawn="1">
              <p:custDataLst>
                <p:tags r:id="rId12"/>
              </p:custDataLst>
            </p:nvPr>
          </p:nvGrpSpPr>
          <p:grpSpPr bwMode="auto">
            <a:xfrm>
              <a:off x="8086793" y="1037381"/>
              <a:ext cx="209550" cy="209551"/>
              <a:chOff x="4495" y="1198"/>
              <a:chExt cx="160" cy="160"/>
            </a:xfrm>
          </p:grpSpPr>
          <p:sp>
            <p:nvSpPr>
              <p:cNvPr id="81" name="Oval 47"/>
              <p:cNvSpPr>
                <a:spLocks noChangeAspect="1" noChangeArrowheads="1"/>
              </p:cNvSpPr>
              <p:nvPr>
                <p:custDataLst>
                  <p:tags r:id="rId13"/>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sz="1200" dirty="0">
                  <a:solidFill>
                    <a:srgbClr val="003896"/>
                  </a:solidFill>
                  <a:latin typeface="Arial"/>
                </a:endParaRPr>
              </a:p>
            </p:txBody>
          </p:sp>
          <p:sp>
            <p:nvSpPr>
              <p:cNvPr id="82" name="Arc 48"/>
              <p:cNvSpPr>
                <a:spLocks noChangeAspect="1"/>
              </p:cNvSpPr>
              <p:nvPr>
                <p:custDataLst>
                  <p:tags r:id="rId14"/>
                </p:custDataLst>
              </p:nvPr>
            </p:nvSpPr>
            <p:spPr bwMode="auto">
              <a:xfrm>
                <a:off x="4495" y="1198"/>
                <a:ext cx="160" cy="160"/>
              </a:xfrm>
              <a:prstGeom prst="arc">
                <a:avLst>
                  <a:gd name="adj1" fmla="val 16200000"/>
                  <a:gd name="adj2" fmla="val 5400000"/>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sz="1200" dirty="0">
                  <a:solidFill>
                    <a:srgbClr val="003896"/>
                  </a:solidFill>
                  <a:latin typeface="Arial"/>
                </a:endParaRPr>
              </a:p>
            </p:txBody>
          </p:sp>
        </p:grpSp>
      </p:grpSp>
      <p:sp>
        <p:nvSpPr>
          <p:cNvPr id="76" name="McK 1. On-page tracker" hidden="1"/>
          <p:cNvSpPr>
            <a:spLocks noChangeArrowheads="1"/>
          </p:cNvSpPr>
          <p:nvPr/>
        </p:nvSpPr>
        <p:spPr bwMode="auto">
          <a:xfrm>
            <a:off x="174252" y="27536"/>
            <a:ext cx="749132" cy="1884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r>
              <a:rPr lang="en-US" sz="1200" dirty="0">
                <a:solidFill>
                  <a:srgbClr val="FFFFFF"/>
                </a:solidFill>
                <a:latin typeface="Arial"/>
              </a:rPr>
              <a:t>TRACKER</a:t>
            </a:r>
          </a:p>
        </p:txBody>
      </p:sp>
      <p:grpSp>
        <p:nvGrpSpPr>
          <p:cNvPr id="73" name="McKSticker" hidden="1"/>
          <p:cNvGrpSpPr/>
          <p:nvPr/>
        </p:nvGrpSpPr>
        <p:grpSpPr bwMode="ltGray">
          <a:xfrm>
            <a:off x="7800344" y="1037381"/>
            <a:ext cx="1116894" cy="244942"/>
            <a:chOff x="7644608" y="1016730"/>
            <a:chExt cx="1094595" cy="240066"/>
          </a:xfrm>
        </p:grpSpPr>
        <p:sp>
          <p:nvSpPr>
            <p:cNvPr id="74" name="StickerRectangle"/>
            <p:cNvSpPr>
              <a:spLocks noChangeArrowheads="1"/>
            </p:cNvSpPr>
            <p:nvPr/>
          </p:nvSpPr>
          <p:spPr bwMode="ltGray">
            <a:xfrm>
              <a:off x="7644608" y="1016730"/>
              <a:ext cx="1094595" cy="240066"/>
            </a:xfrm>
            <a:prstGeom prst="leftRightArrow">
              <a:avLst>
                <a:gd name="adj1" fmla="val 100000"/>
                <a:gd name="adj2" fmla="val 0"/>
              </a:avLst>
            </a:prstGeom>
            <a:solidFill>
              <a:schemeClr val="accent3"/>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27432" tIns="27432" rIns="27432" bIns="27432">
              <a:spAutoFit/>
            </a:bodyPr>
            <a:lstStyle/>
            <a:p>
              <a:pPr algn="r" defTabSz="892799">
                <a:buClr>
                  <a:srgbClr val="83725B"/>
                </a:buClr>
              </a:pPr>
              <a:r>
                <a:rPr lang="en-US" sz="1200" dirty="0">
                  <a:solidFill>
                    <a:srgbClr val="FFFFFF"/>
                  </a:solidFill>
                  <a:latin typeface="Arial"/>
                </a:rPr>
                <a:t>PRELIMINARY</a:t>
              </a:r>
            </a:p>
          </p:txBody>
        </p:sp>
        <p:cxnSp>
          <p:nvCxnSpPr>
            <p:cNvPr id="75" name="AutoShape 32"/>
            <p:cNvCxnSpPr>
              <a:cxnSpLocks noChangeShapeType="1"/>
              <a:stCxn id="74" idx="4"/>
              <a:endCxn id="74" idx="6"/>
            </p:cNvCxnSpPr>
            <p:nvPr/>
          </p:nvCxnSpPr>
          <p:spPr bwMode="ltGray">
            <a:xfrm>
              <a:off x="7644608" y="1256796"/>
              <a:ext cx="1094595" cy="0"/>
            </a:xfrm>
            <a:prstGeom prst="straightConnector1">
              <a:avLst/>
            </a:prstGeom>
            <a:noFill/>
            <a:ln w="25400">
              <a:noFill/>
              <a:round/>
              <a:headEnd/>
              <a:tailEnd/>
            </a:ln>
            <a:extLst>
              <a:ext uri="{909E8E84-426E-40DD-AFC4-6F175D3DCCD1}">
                <a14:hiddenFill xmlns:a14="http://schemas.microsoft.com/office/drawing/2010/main" xmlns="">
                  <a:noFill/>
                </a14:hiddenFill>
              </a:ext>
            </a:extLst>
          </p:spPr>
        </p:cxnSp>
        <p:cxnSp>
          <p:nvCxnSpPr>
            <p:cNvPr id="83" name="AutoShape 32"/>
            <p:cNvCxnSpPr>
              <a:cxnSpLocks noChangeShapeType="1"/>
              <a:stCxn id="74" idx="2"/>
              <a:endCxn id="74" idx="0"/>
            </p:cNvCxnSpPr>
            <p:nvPr/>
          </p:nvCxnSpPr>
          <p:spPr bwMode="ltGray">
            <a:xfrm>
              <a:off x="7644608" y="1016730"/>
              <a:ext cx="1094595" cy="0"/>
            </a:xfrm>
            <a:prstGeom prst="straightConnector1">
              <a:avLst/>
            </a:prstGeom>
            <a:noFill/>
            <a:ln w="25400">
              <a:noFill/>
              <a:round/>
              <a:headEnd/>
              <a:tailEnd/>
            </a:ln>
            <a:extLst>
              <a:ext uri="{909E8E84-426E-40DD-AFC4-6F175D3DCCD1}">
                <a14:hiddenFill xmlns:a14="http://schemas.microsoft.com/office/drawing/2010/main" xmlns="">
                  <a:noFill/>
                </a14:hiddenFill>
              </a:ext>
            </a:extLst>
          </p:spPr>
        </p:cxnSp>
      </p:grpSp>
    </p:spTree>
    <p:extLst>
      <p:ext uri="{BB962C8B-B14F-4D97-AF65-F5344CB8AC3E}">
        <p14:creationId xmlns:p14="http://schemas.microsoft.com/office/powerpoint/2010/main" xmlns="" val="4238346433"/>
      </p:ext>
    </p:extLst>
  </p:cSld>
  <p:clrMap bg1="lt1" tx1="dk1" bg2="lt2" tx2="dk2" accent1="accent1" accent2="accent2" accent3="accent3" accent4="accent4" accent5="accent5" accent6="accent6" hlink="hlink" folHlink="folHlink"/>
  <p:sldLayoutIdLst>
    <p:sldLayoutId id="2147485534" r:id="rId1"/>
    <p:sldLayoutId id="2147485535" r:id="rId2"/>
    <p:sldLayoutId id="2147485536" r:id="rId3"/>
    <p:sldLayoutId id="2147485537" r:id="rId4"/>
  </p:sldLayoutIdLst>
  <p:hf sldNum="0" hdr="0" ftr="0" dt="0"/>
  <p:txStyles>
    <p:titleStyle>
      <a:lvl1pPr algn="l" defTabSz="892799" rtl="0" eaLnBrk="1" fontAlgn="base" hangingPunct="1">
        <a:spcBef>
          <a:spcPct val="0"/>
        </a:spcBef>
        <a:spcAft>
          <a:spcPct val="0"/>
        </a:spcAft>
        <a:tabLst>
          <a:tab pos="269104" algn="l"/>
        </a:tabLst>
        <a:defRPr sz="2400" b="0" baseline="0">
          <a:solidFill>
            <a:schemeClr val="bg1"/>
          </a:solidFill>
          <a:latin typeface="+mj-lt"/>
          <a:ea typeface="Arial Unicode MS" pitchFamily="34" charset="-128"/>
          <a:cs typeface="Arial Unicode MS" pitchFamily="34" charset="-128"/>
        </a:defRPr>
      </a:lvl1pPr>
      <a:lvl2pPr algn="l" defTabSz="892799" rtl="0" eaLnBrk="1" fontAlgn="base" hangingPunct="1">
        <a:spcBef>
          <a:spcPct val="0"/>
        </a:spcBef>
        <a:spcAft>
          <a:spcPct val="0"/>
        </a:spcAft>
        <a:defRPr sz="1900" b="1">
          <a:solidFill>
            <a:schemeClr val="tx2"/>
          </a:solidFill>
          <a:latin typeface="Arial" charset="0"/>
        </a:defRPr>
      </a:lvl2pPr>
      <a:lvl3pPr algn="l" defTabSz="892799" rtl="0" eaLnBrk="1" fontAlgn="base" hangingPunct="1">
        <a:spcBef>
          <a:spcPct val="0"/>
        </a:spcBef>
        <a:spcAft>
          <a:spcPct val="0"/>
        </a:spcAft>
        <a:defRPr sz="1900" b="1">
          <a:solidFill>
            <a:schemeClr val="tx2"/>
          </a:solidFill>
          <a:latin typeface="Arial" charset="0"/>
        </a:defRPr>
      </a:lvl3pPr>
      <a:lvl4pPr algn="l" defTabSz="892799" rtl="0" eaLnBrk="1" fontAlgn="base" hangingPunct="1">
        <a:spcBef>
          <a:spcPct val="0"/>
        </a:spcBef>
        <a:spcAft>
          <a:spcPct val="0"/>
        </a:spcAft>
        <a:defRPr sz="1900" b="1">
          <a:solidFill>
            <a:schemeClr val="tx2"/>
          </a:solidFill>
          <a:latin typeface="Arial" charset="0"/>
        </a:defRPr>
      </a:lvl4pPr>
      <a:lvl5pPr algn="l" defTabSz="892799" rtl="0" eaLnBrk="1" fontAlgn="base" hangingPunct="1">
        <a:spcBef>
          <a:spcPct val="0"/>
        </a:spcBef>
        <a:spcAft>
          <a:spcPct val="0"/>
        </a:spcAft>
        <a:defRPr sz="1900" b="1">
          <a:solidFill>
            <a:schemeClr val="tx2"/>
          </a:solidFill>
          <a:latin typeface="Arial" charset="0"/>
        </a:defRPr>
      </a:lvl5pPr>
      <a:lvl6pPr marL="455895" algn="l" defTabSz="892799" rtl="0" eaLnBrk="1" fontAlgn="base" hangingPunct="1">
        <a:spcBef>
          <a:spcPct val="0"/>
        </a:spcBef>
        <a:spcAft>
          <a:spcPct val="0"/>
        </a:spcAft>
        <a:defRPr sz="1900" b="1">
          <a:solidFill>
            <a:schemeClr val="tx2"/>
          </a:solidFill>
          <a:latin typeface="Arial" charset="0"/>
        </a:defRPr>
      </a:lvl6pPr>
      <a:lvl7pPr marL="911797" algn="l" defTabSz="892799" rtl="0" eaLnBrk="1" fontAlgn="base" hangingPunct="1">
        <a:spcBef>
          <a:spcPct val="0"/>
        </a:spcBef>
        <a:spcAft>
          <a:spcPct val="0"/>
        </a:spcAft>
        <a:defRPr sz="1900" b="1">
          <a:solidFill>
            <a:schemeClr val="tx2"/>
          </a:solidFill>
          <a:latin typeface="Arial" charset="0"/>
        </a:defRPr>
      </a:lvl7pPr>
      <a:lvl8pPr marL="1367692" algn="l" defTabSz="892799" rtl="0" eaLnBrk="1" fontAlgn="base" hangingPunct="1">
        <a:spcBef>
          <a:spcPct val="0"/>
        </a:spcBef>
        <a:spcAft>
          <a:spcPct val="0"/>
        </a:spcAft>
        <a:defRPr sz="1900" b="1">
          <a:solidFill>
            <a:schemeClr val="tx2"/>
          </a:solidFill>
          <a:latin typeface="Arial" charset="0"/>
        </a:defRPr>
      </a:lvl8pPr>
      <a:lvl9pPr marL="1823591" algn="l" defTabSz="892799" rtl="0" eaLnBrk="1" fontAlgn="base" hangingPunct="1">
        <a:spcBef>
          <a:spcPct val="0"/>
        </a:spcBef>
        <a:spcAft>
          <a:spcPct val="0"/>
        </a:spcAft>
        <a:defRPr sz="1900" b="1">
          <a:solidFill>
            <a:schemeClr val="tx2"/>
          </a:solidFill>
          <a:latin typeface="Arial" charset="0"/>
        </a:defRPr>
      </a:lvl9pPr>
    </p:titleStyle>
    <p:bodyStyle>
      <a:lvl1pPr marL="0" indent="0" algn="l" defTabSz="892799" rtl="0" eaLnBrk="1" fontAlgn="base" hangingPunct="1">
        <a:spcBef>
          <a:spcPct val="0"/>
        </a:spcBef>
        <a:spcAft>
          <a:spcPct val="0"/>
        </a:spcAft>
        <a:buClr>
          <a:schemeClr val="tx2"/>
        </a:buClr>
        <a:defRPr sz="1600" baseline="0">
          <a:solidFill>
            <a:schemeClr val="tx1"/>
          </a:solidFill>
          <a:latin typeface="+mn-lt"/>
          <a:ea typeface="Arial Unicode MS" pitchFamily="34" charset="-128"/>
          <a:cs typeface="Arial Unicode MS" pitchFamily="34" charset="-128"/>
        </a:defRPr>
      </a:lvl1pPr>
      <a:lvl2pPr marL="193122" indent="-191539" algn="l" defTabSz="892799" rtl="0" eaLnBrk="1" fontAlgn="base" hangingPunct="1">
        <a:spcBef>
          <a:spcPct val="0"/>
        </a:spcBef>
        <a:spcAft>
          <a:spcPct val="0"/>
        </a:spcAft>
        <a:buClr>
          <a:schemeClr val="tx2"/>
        </a:buClr>
        <a:buSzPct val="125000"/>
        <a:buFont typeface="Arial" pitchFamily="34" charset="0"/>
        <a:buChar char="•"/>
        <a:defRPr sz="1600" baseline="0">
          <a:solidFill>
            <a:schemeClr val="tx1"/>
          </a:solidFill>
          <a:latin typeface="+mn-lt"/>
          <a:ea typeface="Arial Unicode MS" pitchFamily="34" charset="-128"/>
          <a:cs typeface="Arial Unicode MS" pitchFamily="34" charset="-128"/>
        </a:defRPr>
      </a:lvl2pPr>
      <a:lvl3pPr marL="455895" indent="-261197" algn="l" defTabSz="89279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ea typeface="Arial Unicode MS" pitchFamily="34" charset="-128"/>
          <a:cs typeface="Arial Unicode MS" pitchFamily="34" charset="-128"/>
        </a:defRPr>
      </a:lvl3pPr>
      <a:lvl4pPr marL="612617" indent="-155137" algn="l" defTabSz="892799" rtl="0" eaLnBrk="1" fontAlgn="base" hangingPunct="1">
        <a:spcBef>
          <a:spcPct val="0"/>
        </a:spcBef>
        <a:spcAft>
          <a:spcPct val="0"/>
        </a:spcAft>
        <a:buClr>
          <a:schemeClr val="tx2"/>
        </a:buClr>
        <a:buSzPct val="100000"/>
        <a:buFont typeface="Arial" pitchFamily="34" charset="0"/>
        <a:buChar char="•"/>
        <a:defRPr sz="1600" baseline="0">
          <a:solidFill>
            <a:schemeClr val="tx1"/>
          </a:solidFill>
          <a:latin typeface="+mn-lt"/>
          <a:ea typeface="Arial Unicode MS" pitchFamily="34" charset="-128"/>
          <a:cs typeface="Arial Unicode MS" pitchFamily="34" charset="-128"/>
        </a:defRPr>
      </a:lvl4pPr>
      <a:lvl5pPr marL="747671" indent="-129805" algn="l" defTabSz="89279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ea typeface="Arial Unicode MS" pitchFamily="34" charset="-128"/>
          <a:cs typeface="Arial Unicode MS" pitchFamily="34" charset="-128"/>
        </a:defRPr>
      </a:lvl5pPr>
      <a:lvl6pPr marL="747671" indent="-129805" algn="l" defTabSz="89279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7671" indent="-129805" algn="l" defTabSz="89279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7671" indent="-129805" algn="l" defTabSz="89279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7671" indent="-129805" algn="l" defTabSz="89279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p:bodyStyle>
    <p:otherStyle>
      <a:defPPr>
        <a:defRPr lang="en-US"/>
      </a:defPPr>
      <a:lvl1pPr marL="0" algn="l" defTabSz="911797" rtl="0" eaLnBrk="1" latinLnBrk="0" hangingPunct="1">
        <a:defRPr sz="1800" kern="1200">
          <a:solidFill>
            <a:schemeClr val="tx1"/>
          </a:solidFill>
          <a:latin typeface="+mn-lt"/>
          <a:ea typeface="+mn-ea"/>
          <a:cs typeface="+mn-cs"/>
        </a:defRPr>
      </a:lvl1pPr>
      <a:lvl2pPr marL="455895" algn="l" defTabSz="911797" rtl="0" eaLnBrk="1" latinLnBrk="0" hangingPunct="1">
        <a:defRPr sz="1800" kern="1200">
          <a:solidFill>
            <a:schemeClr val="tx1"/>
          </a:solidFill>
          <a:latin typeface="+mn-lt"/>
          <a:ea typeface="+mn-ea"/>
          <a:cs typeface="+mn-cs"/>
        </a:defRPr>
      </a:lvl2pPr>
      <a:lvl3pPr marL="911797" algn="l" defTabSz="911797" rtl="0" eaLnBrk="1" latinLnBrk="0" hangingPunct="1">
        <a:defRPr sz="1800" kern="1200">
          <a:solidFill>
            <a:schemeClr val="tx1"/>
          </a:solidFill>
          <a:latin typeface="+mn-lt"/>
          <a:ea typeface="+mn-ea"/>
          <a:cs typeface="+mn-cs"/>
        </a:defRPr>
      </a:lvl3pPr>
      <a:lvl4pPr marL="1367692" algn="l" defTabSz="911797" rtl="0" eaLnBrk="1" latinLnBrk="0" hangingPunct="1">
        <a:defRPr sz="1800" kern="1200">
          <a:solidFill>
            <a:schemeClr val="tx1"/>
          </a:solidFill>
          <a:latin typeface="+mn-lt"/>
          <a:ea typeface="+mn-ea"/>
          <a:cs typeface="+mn-cs"/>
        </a:defRPr>
      </a:lvl4pPr>
      <a:lvl5pPr marL="1823591" algn="l" defTabSz="911797" rtl="0" eaLnBrk="1" latinLnBrk="0" hangingPunct="1">
        <a:defRPr sz="1800" kern="1200">
          <a:solidFill>
            <a:schemeClr val="tx1"/>
          </a:solidFill>
          <a:latin typeface="+mn-lt"/>
          <a:ea typeface="+mn-ea"/>
          <a:cs typeface="+mn-cs"/>
        </a:defRPr>
      </a:lvl5pPr>
      <a:lvl6pPr marL="2279489" algn="l" defTabSz="911797" rtl="0" eaLnBrk="1" latinLnBrk="0" hangingPunct="1">
        <a:defRPr sz="1800" kern="1200">
          <a:solidFill>
            <a:schemeClr val="tx1"/>
          </a:solidFill>
          <a:latin typeface="+mn-lt"/>
          <a:ea typeface="+mn-ea"/>
          <a:cs typeface="+mn-cs"/>
        </a:defRPr>
      </a:lvl6pPr>
      <a:lvl7pPr marL="2735386" algn="l" defTabSz="911797" rtl="0" eaLnBrk="1" latinLnBrk="0" hangingPunct="1">
        <a:defRPr sz="1800" kern="1200">
          <a:solidFill>
            <a:schemeClr val="tx1"/>
          </a:solidFill>
          <a:latin typeface="+mn-lt"/>
          <a:ea typeface="+mn-ea"/>
          <a:cs typeface="+mn-cs"/>
        </a:defRPr>
      </a:lvl7pPr>
      <a:lvl8pPr marL="3191285" algn="l" defTabSz="911797" rtl="0" eaLnBrk="1" latinLnBrk="0" hangingPunct="1">
        <a:defRPr sz="1800" kern="1200">
          <a:solidFill>
            <a:schemeClr val="tx1"/>
          </a:solidFill>
          <a:latin typeface="+mn-lt"/>
          <a:ea typeface="+mn-ea"/>
          <a:cs typeface="+mn-cs"/>
        </a:defRPr>
      </a:lvl8pPr>
      <a:lvl9pPr marL="3647182" algn="l" defTabSz="911797"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extLst>
              <p:ext uri="{D42A27DB-BD31-4B8C-83A1-F6EECF244321}">
                <p14:modId xmlns:p14="http://schemas.microsoft.com/office/powerpoint/2010/main" xmlns="" val="1147081728"/>
              </p:ext>
            </p:extLst>
          </p:nvPr>
        </p:nvGraphicFramePr>
        <p:xfrm>
          <a:off x="1588" y="1588"/>
          <a:ext cx="1587" cy="1587"/>
        </p:xfrm>
        <a:graphic>
          <a:graphicData uri="http://schemas.openxmlformats.org/presentationml/2006/ole">
            <p:oleObj spid="_x0000_s97344" name="think-cell Slide" r:id="rId17" imgW="360" imgH="360" progId="">
              <p:embed/>
            </p:oleObj>
          </a:graphicData>
        </a:graphic>
      </p:graphicFrame>
      <p:pic>
        <p:nvPicPr>
          <p:cNvPr id="1026" name="Picture 43" descr="logo small"/>
          <p:cNvPicPr>
            <a:picLocks noChangeAspect="1" noChangeArrowheads="1"/>
          </p:cNvPicPr>
          <p:nvPr userDrawn="1"/>
        </p:nvPicPr>
        <p:blipFill>
          <a:blip r:embed="rId18" cstate="print">
            <a:extLst>
              <a:ext uri="{28A0092B-C50C-407E-A947-70E740481C1C}">
                <a14:useLocalDpi xmlns:a14="http://schemas.microsoft.com/office/drawing/2010/main" xmlns="" val="0"/>
              </a:ext>
            </a:extLst>
          </a:blip>
          <a:srcRect/>
          <a:stretch>
            <a:fillRect/>
          </a:stretch>
        </p:blipFill>
        <p:spPr bwMode="auto">
          <a:xfrm>
            <a:off x="7662863" y="341313"/>
            <a:ext cx="1173162" cy="295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7" name="Picture 17" descr="topsolid"/>
          <p:cNvPicPr>
            <a:picLocks noChangeAspect="1" noChangeArrowheads="1"/>
          </p:cNvPicPr>
          <p:nvPr userDrawn="1"/>
        </p:nvPicPr>
        <p:blipFill>
          <a:blip r:embed="rId19" cstate="print">
            <a:extLst>
              <a:ext uri="{28A0092B-C50C-407E-A947-70E740481C1C}">
                <a14:useLocalDpi xmlns:a14="http://schemas.microsoft.com/office/drawing/2010/main" xmlns="" val="0"/>
              </a:ext>
            </a:extLst>
          </a:blip>
          <a:srcRect/>
          <a:stretch>
            <a:fillRect/>
          </a:stretch>
        </p:blipFill>
        <p:spPr bwMode="auto">
          <a:xfrm>
            <a:off x="0" y="0"/>
            <a:ext cx="7591425" cy="969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8" name="Rectangle 2"/>
          <p:cNvSpPr>
            <a:spLocks noGrp="1" noChangeArrowheads="1"/>
          </p:cNvSpPr>
          <p:nvPr>
            <p:ph type="title"/>
          </p:nvPr>
        </p:nvSpPr>
        <p:spPr bwMode="auto">
          <a:xfrm>
            <a:off x="436563" y="166688"/>
            <a:ext cx="6519862" cy="666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ZA" altLang="en-US" smtClean="0"/>
              <a:t>Click to edit Master title style</a:t>
            </a:r>
          </a:p>
        </p:txBody>
      </p:sp>
      <p:sp>
        <p:nvSpPr>
          <p:cNvPr id="1029" name="Rectangle 3"/>
          <p:cNvSpPr>
            <a:spLocks noGrp="1" noChangeArrowheads="1"/>
          </p:cNvSpPr>
          <p:nvPr>
            <p:ph type="body" idx="1"/>
          </p:nvPr>
        </p:nvSpPr>
        <p:spPr bwMode="auto">
          <a:xfrm>
            <a:off x="436563" y="1436688"/>
            <a:ext cx="8378825" cy="5045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ZA" altLang="en-US" smtClean="0"/>
              <a:t>Click to edit Master text styles</a:t>
            </a:r>
          </a:p>
          <a:p>
            <a:pPr lvl="1"/>
            <a:r>
              <a:rPr lang="en-ZA" altLang="en-US" smtClean="0"/>
              <a:t>Second level</a:t>
            </a:r>
          </a:p>
          <a:p>
            <a:pPr lvl="2"/>
            <a:r>
              <a:rPr lang="en-ZA" altLang="en-US" smtClean="0"/>
              <a:t>Third level</a:t>
            </a:r>
          </a:p>
          <a:p>
            <a:pPr lvl="3"/>
            <a:r>
              <a:rPr lang="en-ZA" altLang="en-US" smtClean="0"/>
              <a:t>Fourth level</a:t>
            </a:r>
          </a:p>
          <a:p>
            <a:pPr lvl="4"/>
            <a:r>
              <a:rPr lang="en-ZA" altLang="en-US" smtClean="0"/>
              <a:t>Fifth level</a:t>
            </a:r>
          </a:p>
        </p:txBody>
      </p:sp>
      <p:sp>
        <p:nvSpPr>
          <p:cNvPr id="1061" name="Rectangle 37"/>
          <p:cNvSpPr>
            <a:spLocks noGrp="1" noChangeArrowheads="1"/>
          </p:cNvSpPr>
          <p:nvPr>
            <p:ph type="dt" sz="half" idx="2"/>
          </p:nvPr>
        </p:nvSpPr>
        <p:spPr bwMode="auto">
          <a:xfrm>
            <a:off x="457200" y="6453188"/>
            <a:ext cx="1738313" cy="268287"/>
          </a:xfrm>
          <a:prstGeom prst="rect">
            <a:avLst/>
          </a:prstGeom>
          <a:noFill/>
          <a:ln w="9525" algn="ctr">
            <a:noFill/>
            <a:miter lim="800000"/>
            <a:headEnd/>
            <a:tailEnd/>
          </a:ln>
          <a:effectLst/>
        </p:spPr>
        <p:txBody>
          <a:bodyPr vert="horz" wrap="square" lIns="91440" tIns="45720" rIns="91440" bIns="45720" numCol="1" anchor="b" anchorCtr="0" compatLnSpc="1">
            <a:prstTxWarp prst="textNoShape">
              <a:avLst/>
            </a:prstTxWarp>
          </a:bodyPr>
          <a:lstStyle>
            <a:lvl1pPr>
              <a:defRPr sz="1000">
                <a:solidFill>
                  <a:srgbClr val="83725B"/>
                </a:solidFill>
              </a:defRPr>
            </a:lvl1pPr>
          </a:lstStyle>
          <a:p>
            <a:pPr>
              <a:defRPr/>
            </a:pPr>
            <a:fld id="{FA55BA16-7917-424C-99B4-ADBC06D77318}" type="datetime1">
              <a:rPr lang="en-ZA" smtClean="0"/>
              <a:pPr>
                <a:defRPr/>
              </a:pPr>
              <a:t>2018/03/08</a:t>
            </a:fld>
            <a:endParaRPr lang="en-ZA" dirty="0"/>
          </a:p>
        </p:txBody>
      </p:sp>
      <p:sp>
        <p:nvSpPr>
          <p:cNvPr id="1063" name="Rectangle 39"/>
          <p:cNvSpPr>
            <a:spLocks noGrp="1" noChangeArrowheads="1"/>
          </p:cNvSpPr>
          <p:nvPr>
            <p:ph type="sldNum" sz="quarter" idx="4"/>
          </p:nvPr>
        </p:nvSpPr>
        <p:spPr bwMode="auto">
          <a:xfrm>
            <a:off x="3795713" y="6453188"/>
            <a:ext cx="992187" cy="268287"/>
          </a:xfrm>
          <a:prstGeom prst="rect">
            <a:avLst/>
          </a:prstGeom>
          <a:noFill/>
          <a:ln w="9525" algn="ctr">
            <a:noFill/>
            <a:miter lim="800000"/>
            <a:headEnd/>
            <a:tailEnd/>
          </a:ln>
          <a:effectLst/>
        </p:spPr>
        <p:txBody>
          <a:bodyPr vert="horz" wrap="square" lIns="91440" tIns="45720" rIns="91440" bIns="45720" numCol="1" anchor="b" anchorCtr="0" compatLnSpc="1">
            <a:prstTxWarp prst="textNoShape">
              <a:avLst/>
            </a:prstTxWarp>
          </a:bodyPr>
          <a:lstStyle>
            <a:lvl1pPr algn="ctr">
              <a:defRPr sz="1000">
                <a:solidFill>
                  <a:srgbClr val="83725B"/>
                </a:solidFill>
              </a:defRPr>
            </a:lvl1pPr>
          </a:lstStyle>
          <a:p>
            <a:pPr>
              <a:defRPr/>
            </a:pPr>
            <a:fld id="{E5A7BFF2-E086-42B2-8D77-DE6A645D5397}" type="slidenum">
              <a:rPr lang="en-ZA"/>
              <a:pPr>
                <a:defRPr/>
              </a:pPr>
              <a:t>‹#›</a:t>
            </a:fld>
            <a:endParaRPr lang="en-ZA" dirty="0"/>
          </a:p>
        </p:txBody>
      </p:sp>
    </p:spTree>
    <p:extLst>
      <p:ext uri="{BB962C8B-B14F-4D97-AF65-F5344CB8AC3E}">
        <p14:creationId xmlns:p14="http://schemas.microsoft.com/office/powerpoint/2010/main" xmlns="" val="3504225423"/>
      </p:ext>
    </p:extLst>
  </p:cSld>
  <p:clrMap bg1="lt1" tx1="dk1" bg2="lt2" tx2="dk2" accent1="accent1" accent2="accent2" accent3="accent3" accent4="accent4" accent5="accent5" accent6="accent6" hlink="hlink" folHlink="folHlink"/>
  <p:sldLayoutIdLst>
    <p:sldLayoutId id="2147485539" r:id="rId1"/>
    <p:sldLayoutId id="2147485540" r:id="rId2"/>
    <p:sldLayoutId id="2147485541" r:id="rId3"/>
    <p:sldLayoutId id="2147485542" r:id="rId4"/>
    <p:sldLayoutId id="2147485543" r:id="rId5"/>
    <p:sldLayoutId id="2147485544" r:id="rId6"/>
    <p:sldLayoutId id="2147485545" r:id="rId7"/>
    <p:sldLayoutId id="2147485546" r:id="rId8"/>
    <p:sldLayoutId id="2147485547" r:id="rId9"/>
    <p:sldLayoutId id="2147485548" r:id="rId10"/>
    <p:sldLayoutId id="2147485549" r:id="rId11"/>
    <p:sldLayoutId id="2147485550" r:id="rId12"/>
    <p:sldLayoutId id="2147485551" r:id="rId13"/>
    <p:sldLayoutId id="2147485552" r:id="rId14"/>
  </p:sldLayoutIdLst>
  <p:transition spd="slow">
    <p:fade/>
  </p:transition>
  <p:timing>
    <p:tnLst>
      <p:par>
        <p:cTn id="1" dur="indefinite" restart="never" nodeType="tmRoot"/>
      </p:par>
    </p:tnLst>
  </p:timing>
  <p:hf hdr="0" ftr="0" dt="0"/>
  <p:txStyles>
    <p:titleStyle>
      <a:lvl1pPr algn="l" rtl="0" eaLnBrk="0" fontAlgn="base" hangingPunct="0">
        <a:lnSpc>
          <a:spcPct val="85000"/>
        </a:lnSpc>
        <a:spcBef>
          <a:spcPct val="0"/>
        </a:spcBef>
        <a:spcAft>
          <a:spcPct val="0"/>
        </a:spcAft>
        <a:defRPr sz="2400">
          <a:solidFill>
            <a:schemeClr val="bg1"/>
          </a:solidFill>
          <a:latin typeface="+mj-lt"/>
          <a:ea typeface="+mj-ea"/>
          <a:cs typeface="+mj-cs"/>
        </a:defRPr>
      </a:lvl1pPr>
      <a:lvl2pPr algn="l" rtl="0" eaLnBrk="0" fontAlgn="base" hangingPunct="0">
        <a:lnSpc>
          <a:spcPct val="85000"/>
        </a:lnSpc>
        <a:spcBef>
          <a:spcPct val="0"/>
        </a:spcBef>
        <a:spcAft>
          <a:spcPct val="0"/>
        </a:spcAft>
        <a:defRPr sz="2400">
          <a:solidFill>
            <a:schemeClr val="bg1"/>
          </a:solidFill>
          <a:latin typeface="Arial" charset="0"/>
          <a:cs typeface="Arial" charset="0"/>
        </a:defRPr>
      </a:lvl2pPr>
      <a:lvl3pPr algn="l" rtl="0" eaLnBrk="0" fontAlgn="base" hangingPunct="0">
        <a:lnSpc>
          <a:spcPct val="85000"/>
        </a:lnSpc>
        <a:spcBef>
          <a:spcPct val="0"/>
        </a:spcBef>
        <a:spcAft>
          <a:spcPct val="0"/>
        </a:spcAft>
        <a:defRPr sz="2400">
          <a:solidFill>
            <a:schemeClr val="bg1"/>
          </a:solidFill>
          <a:latin typeface="Arial" charset="0"/>
          <a:cs typeface="Arial" charset="0"/>
        </a:defRPr>
      </a:lvl3pPr>
      <a:lvl4pPr algn="l" rtl="0" eaLnBrk="0" fontAlgn="base" hangingPunct="0">
        <a:lnSpc>
          <a:spcPct val="85000"/>
        </a:lnSpc>
        <a:spcBef>
          <a:spcPct val="0"/>
        </a:spcBef>
        <a:spcAft>
          <a:spcPct val="0"/>
        </a:spcAft>
        <a:defRPr sz="2400">
          <a:solidFill>
            <a:schemeClr val="bg1"/>
          </a:solidFill>
          <a:latin typeface="Arial" charset="0"/>
          <a:cs typeface="Arial" charset="0"/>
        </a:defRPr>
      </a:lvl4pPr>
      <a:lvl5pPr algn="l" rtl="0" eaLnBrk="0" fontAlgn="base" hangingPunct="0">
        <a:lnSpc>
          <a:spcPct val="85000"/>
        </a:lnSpc>
        <a:spcBef>
          <a:spcPct val="0"/>
        </a:spcBef>
        <a:spcAft>
          <a:spcPct val="0"/>
        </a:spcAft>
        <a:defRPr sz="2400">
          <a:solidFill>
            <a:schemeClr val="bg1"/>
          </a:solidFill>
          <a:latin typeface="Arial" charset="0"/>
          <a:cs typeface="Arial" charset="0"/>
        </a:defRPr>
      </a:lvl5pPr>
      <a:lvl6pPr marL="457200" algn="l" rtl="0" fontAlgn="base">
        <a:lnSpc>
          <a:spcPct val="85000"/>
        </a:lnSpc>
        <a:spcBef>
          <a:spcPct val="0"/>
        </a:spcBef>
        <a:spcAft>
          <a:spcPct val="0"/>
        </a:spcAft>
        <a:defRPr sz="2400">
          <a:solidFill>
            <a:schemeClr val="bg1"/>
          </a:solidFill>
          <a:latin typeface="Arial" charset="0"/>
          <a:cs typeface="Arial" charset="0"/>
        </a:defRPr>
      </a:lvl6pPr>
      <a:lvl7pPr marL="914400" algn="l" rtl="0" fontAlgn="base">
        <a:lnSpc>
          <a:spcPct val="85000"/>
        </a:lnSpc>
        <a:spcBef>
          <a:spcPct val="0"/>
        </a:spcBef>
        <a:spcAft>
          <a:spcPct val="0"/>
        </a:spcAft>
        <a:defRPr sz="2400">
          <a:solidFill>
            <a:schemeClr val="bg1"/>
          </a:solidFill>
          <a:latin typeface="Arial" charset="0"/>
          <a:cs typeface="Arial" charset="0"/>
        </a:defRPr>
      </a:lvl7pPr>
      <a:lvl8pPr marL="1371600" algn="l" rtl="0" fontAlgn="base">
        <a:lnSpc>
          <a:spcPct val="85000"/>
        </a:lnSpc>
        <a:spcBef>
          <a:spcPct val="0"/>
        </a:spcBef>
        <a:spcAft>
          <a:spcPct val="0"/>
        </a:spcAft>
        <a:defRPr sz="2400">
          <a:solidFill>
            <a:schemeClr val="bg1"/>
          </a:solidFill>
          <a:latin typeface="Arial" charset="0"/>
          <a:cs typeface="Arial" charset="0"/>
        </a:defRPr>
      </a:lvl8pPr>
      <a:lvl9pPr marL="1828800" algn="l" rtl="0" fontAlgn="base">
        <a:lnSpc>
          <a:spcPct val="85000"/>
        </a:lnSpc>
        <a:spcBef>
          <a:spcPct val="0"/>
        </a:spcBef>
        <a:spcAft>
          <a:spcPct val="0"/>
        </a:spcAft>
        <a:defRPr sz="2400">
          <a:solidFill>
            <a:schemeClr val="bg1"/>
          </a:solidFill>
          <a:latin typeface="Arial" charset="0"/>
          <a:cs typeface="Arial" charset="0"/>
        </a:defRPr>
      </a:lvl9pPr>
    </p:titleStyle>
    <p:bodyStyle>
      <a:lvl1pPr marL="266700" indent="-266700" algn="l" rtl="0" eaLnBrk="0" fontAlgn="base" hangingPunct="0">
        <a:lnSpc>
          <a:spcPct val="90000"/>
        </a:lnSpc>
        <a:spcBef>
          <a:spcPct val="100000"/>
        </a:spcBef>
        <a:spcAft>
          <a:spcPct val="0"/>
        </a:spcAft>
        <a:buClr>
          <a:srgbClr val="8C7F6D"/>
        </a:buClr>
        <a:buChar char="•"/>
        <a:defRPr sz="2000">
          <a:solidFill>
            <a:srgbClr val="003896"/>
          </a:solidFill>
          <a:latin typeface="+mn-lt"/>
          <a:ea typeface="+mn-ea"/>
          <a:cs typeface="+mn-cs"/>
        </a:defRPr>
      </a:lvl1pPr>
      <a:lvl2pPr marL="717550" indent="-271463" algn="l" rtl="0" eaLnBrk="0" fontAlgn="base" hangingPunct="0">
        <a:lnSpc>
          <a:spcPct val="90000"/>
        </a:lnSpc>
        <a:spcBef>
          <a:spcPct val="100000"/>
        </a:spcBef>
        <a:spcAft>
          <a:spcPct val="0"/>
        </a:spcAft>
        <a:buClr>
          <a:srgbClr val="8C7F6D"/>
        </a:buClr>
        <a:buChar char="•"/>
        <a:defRPr sz="2800">
          <a:solidFill>
            <a:srgbClr val="003896"/>
          </a:solidFill>
          <a:latin typeface="+mn-lt"/>
          <a:cs typeface="+mn-cs"/>
        </a:defRPr>
      </a:lvl2pPr>
      <a:lvl3pPr marL="1076325" indent="-179388" algn="l" rtl="0" eaLnBrk="0" fontAlgn="base" hangingPunct="0">
        <a:lnSpc>
          <a:spcPct val="90000"/>
        </a:lnSpc>
        <a:spcBef>
          <a:spcPct val="100000"/>
        </a:spcBef>
        <a:spcAft>
          <a:spcPct val="0"/>
        </a:spcAft>
        <a:buClr>
          <a:srgbClr val="8C7F6D"/>
        </a:buClr>
        <a:buChar char="•"/>
        <a:defRPr sz="1600">
          <a:solidFill>
            <a:srgbClr val="003896"/>
          </a:solidFill>
          <a:latin typeface="+mn-lt"/>
          <a:cs typeface="+mn-cs"/>
        </a:defRPr>
      </a:lvl3pPr>
      <a:lvl4pPr marL="1435100"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4pPr>
      <a:lvl5pPr marL="1793875"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5pPr>
      <a:lvl6pPr marL="22510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6pPr>
      <a:lvl7pPr marL="27082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7pPr>
      <a:lvl8pPr marL="31654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8pPr>
      <a:lvl9pPr marL="36226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43" descr="logo small"/>
          <p:cNvPicPr>
            <a:picLocks noChangeAspect="1" noChangeArrowheads="1"/>
          </p:cNvPicPr>
          <p:nvPr userDrawn="1"/>
        </p:nvPicPr>
        <p:blipFill>
          <a:blip r:embed="rId15" cstate="print">
            <a:extLst>
              <a:ext uri="{28A0092B-C50C-407E-A947-70E740481C1C}">
                <a14:useLocalDpi xmlns:a14="http://schemas.microsoft.com/office/drawing/2010/main" xmlns="" val="0"/>
              </a:ext>
            </a:extLst>
          </a:blip>
          <a:srcRect/>
          <a:stretch>
            <a:fillRect/>
          </a:stretch>
        </p:blipFill>
        <p:spPr bwMode="auto">
          <a:xfrm>
            <a:off x="7662863" y="341313"/>
            <a:ext cx="1173162" cy="295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51" name="Picture 17" descr="topsolid"/>
          <p:cNvPicPr>
            <a:picLocks noChangeAspect="1" noChangeArrowheads="1"/>
          </p:cNvPicPr>
          <p:nvPr userDrawn="1"/>
        </p:nvPicPr>
        <p:blipFill>
          <a:blip r:embed="rId16" cstate="print">
            <a:extLst>
              <a:ext uri="{28A0092B-C50C-407E-A947-70E740481C1C}">
                <a14:useLocalDpi xmlns:a14="http://schemas.microsoft.com/office/drawing/2010/main" xmlns="" val="0"/>
              </a:ext>
            </a:extLst>
          </a:blip>
          <a:srcRect/>
          <a:stretch>
            <a:fillRect/>
          </a:stretch>
        </p:blipFill>
        <p:spPr bwMode="auto">
          <a:xfrm>
            <a:off x="0" y="0"/>
            <a:ext cx="7591425" cy="969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52" name="Rectangle 2"/>
          <p:cNvSpPr>
            <a:spLocks noGrp="1" noChangeArrowheads="1"/>
          </p:cNvSpPr>
          <p:nvPr>
            <p:ph type="title"/>
          </p:nvPr>
        </p:nvSpPr>
        <p:spPr bwMode="auto">
          <a:xfrm>
            <a:off x="436563" y="166688"/>
            <a:ext cx="6519862" cy="666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ZA" altLang="en-US" smtClean="0"/>
              <a:t>Click to edit Master title style</a:t>
            </a:r>
          </a:p>
        </p:txBody>
      </p:sp>
      <p:sp>
        <p:nvSpPr>
          <p:cNvPr id="2053" name="Rectangle 3"/>
          <p:cNvSpPr>
            <a:spLocks noGrp="1" noChangeArrowheads="1"/>
          </p:cNvSpPr>
          <p:nvPr>
            <p:ph type="body" idx="1"/>
          </p:nvPr>
        </p:nvSpPr>
        <p:spPr bwMode="auto">
          <a:xfrm>
            <a:off x="436563" y="1436688"/>
            <a:ext cx="8378825" cy="5045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ZA" altLang="en-US" smtClean="0"/>
              <a:t>Click to edit Master text styles</a:t>
            </a:r>
          </a:p>
          <a:p>
            <a:pPr lvl="1"/>
            <a:r>
              <a:rPr lang="en-ZA" altLang="en-US" smtClean="0"/>
              <a:t>Second level</a:t>
            </a:r>
          </a:p>
          <a:p>
            <a:pPr lvl="2"/>
            <a:r>
              <a:rPr lang="en-ZA" altLang="en-US" smtClean="0"/>
              <a:t>Third level</a:t>
            </a:r>
          </a:p>
          <a:p>
            <a:pPr lvl="3"/>
            <a:r>
              <a:rPr lang="en-ZA" altLang="en-US" smtClean="0"/>
              <a:t>Fourth level</a:t>
            </a:r>
          </a:p>
          <a:p>
            <a:pPr lvl="4"/>
            <a:r>
              <a:rPr lang="en-ZA" altLang="en-US" smtClean="0"/>
              <a:t>Fifth level</a:t>
            </a:r>
          </a:p>
        </p:txBody>
      </p:sp>
      <p:sp>
        <p:nvSpPr>
          <p:cNvPr id="1061" name="Rectangle 37"/>
          <p:cNvSpPr>
            <a:spLocks noGrp="1" noChangeArrowheads="1"/>
          </p:cNvSpPr>
          <p:nvPr>
            <p:ph type="dt" sz="half" idx="2"/>
          </p:nvPr>
        </p:nvSpPr>
        <p:spPr bwMode="auto">
          <a:xfrm>
            <a:off x="457200" y="6453188"/>
            <a:ext cx="1738313" cy="268287"/>
          </a:xfrm>
          <a:prstGeom prst="rect">
            <a:avLst/>
          </a:prstGeom>
          <a:noFill/>
          <a:ln w="9525" algn="ctr">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000">
                <a:solidFill>
                  <a:srgbClr val="83725B"/>
                </a:solidFill>
                <a:latin typeface="Arial" charset="0"/>
                <a:cs typeface="Arial" charset="0"/>
              </a:defRPr>
            </a:lvl1pPr>
          </a:lstStyle>
          <a:p>
            <a:pPr>
              <a:defRPr/>
            </a:pPr>
            <a:fld id="{F8B8D1C5-2E1B-4D4D-A479-ADCC0298E522}" type="datetime1">
              <a:rPr lang="en-ZA" smtClean="0"/>
              <a:pPr>
                <a:defRPr/>
              </a:pPr>
              <a:t>2018/03/08</a:t>
            </a:fld>
            <a:endParaRPr lang="en-ZA" dirty="0"/>
          </a:p>
        </p:txBody>
      </p:sp>
      <p:sp>
        <p:nvSpPr>
          <p:cNvPr id="1063" name="Rectangle 39"/>
          <p:cNvSpPr>
            <a:spLocks noGrp="1" noChangeArrowheads="1"/>
          </p:cNvSpPr>
          <p:nvPr>
            <p:ph type="sldNum" sz="quarter" idx="4"/>
          </p:nvPr>
        </p:nvSpPr>
        <p:spPr bwMode="auto">
          <a:xfrm>
            <a:off x="3795713" y="6453188"/>
            <a:ext cx="992187" cy="268287"/>
          </a:xfrm>
          <a:prstGeom prst="rect">
            <a:avLst/>
          </a:prstGeom>
          <a:noFill/>
          <a:ln w="9525" algn="ctr">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000">
                <a:solidFill>
                  <a:srgbClr val="83725B"/>
                </a:solidFill>
              </a:defRPr>
            </a:lvl1pPr>
          </a:lstStyle>
          <a:p>
            <a:pPr>
              <a:defRPr/>
            </a:pPr>
            <a:fld id="{1823DD3A-4467-40EB-9409-D2FF43C8E907}" type="slidenum">
              <a:rPr lang="en-ZA" altLang="en-US"/>
              <a:pPr>
                <a:defRPr/>
              </a:pPr>
              <a:t>‹#›</a:t>
            </a:fld>
            <a:endParaRPr lang="en-ZA" altLang="en-US" dirty="0"/>
          </a:p>
        </p:txBody>
      </p:sp>
      <p:pic>
        <p:nvPicPr>
          <p:cNvPr id="2056" name="Picture 1"/>
          <p:cNvPicPr>
            <a:picLocks noChangeAspect="1"/>
          </p:cNvPicPr>
          <p:nvPr userDrawn="1"/>
        </p:nvPicPr>
        <p:blipFill>
          <a:blip r:embed="rId17" cstate="print">
            <a:extLst>
              <a:ext uri="{28A0092B-C50C-407E-A947-70E740481C1C}">
                <a14:useLocalDpi xmlns:a14="http://schemas.microsoft.com/office/drawing/2010/main" xmlns="" val="0"/>
              </a:ext>
            </a:extLst>
          </a:blip>
          <a:srcRect l="10712" t="14398" b="17091"/>
          <a:stretch>
            <a:fillRect/>
          </a:stretch>
        </p:blipFill>
        <p:spPr bwMode="auto">
          <a:xfrm>
            <a:off x="8318500" y="6118225"/>
            <a:ext cx="574675" cy="62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317" r:id="rId1"/>
    <p:sldLayoutId id="2147485318" r:id="rId2"/>
    <p:sldLayoutId id="2147485319" r:id="rId3"/>
    <p:sldLayoutId id="2147485320" r:id="rId4"/>
    <p:sldLayoutId id="2147485321" r:id="rId5"/>
    <p:sldLayoutId id="2147485322" r:id="rId6"/>
    <p:sldLayoutId id="2147485323" r:id="rId7"/>
    <p:sldLayoutId id="2147485324" r:id="rId8"/>
    <p:sldLayoutId id="2147485325" r:id="rId9"/>
    <p:sldLayoutId id="2147485326" r:id="rId10"/>
    <p:sldLayoutId id="2147485327" r:id="rId11"/>
    <p:sldLayoutId id="2147485328" r:id="rId12"/>
    <p:sldLayoutId id="2147485329" r:id="rId13"/>
  </p:sldLayoutIdLst>
  <p:transition spd="slow">
    <p:fade/>
  </p:transition>
  <p:timing>
    <p:tnLst>
      <p:par>
        <p:cTn id="1" dur="indefinite" restart="never" nodeType="tmRoot"/>
      </p:par>
    </p:tnLst>
  </p:timing>
  <p:hf hdr="0" ftr="0" dt="0"/>
  <p:txStyles>
    <p:titleStyle>
      <a:lvl1pPr algn="l" rtl="0" eaLnBrk="0" fontAlgn="base" hangingPunct="0">
        <a:lnSpc>
          <a:spcPct val="85000"/>
        </a:lnSpc>
        <a:spcBef>
          <a:spcPct val="0"/>
        </a:spcBef>
        <a:spcAft>
          <a:spcPct val="0"/>
        </a:spcAft>
        <a:defRPr sz="2400">
          <a:solidFill>
            <a:schemeClr val="bg1"/>
          </a:solidFill>
          <a:latin typeface="+mj-lt"/>
          <a:ea typeface="+mj-ea"/>
          <a:cs typeface="+mj-cs"/>
        </a:defRPr>
      </a:lvl1pPr>
      <a:lvl2pPr algn="l" rtl="0" eaLnBrk="0" fontAlgn="base" hangingPunct="0">
        <a:lnSpc>
          <a:spcPct val="85000"/>
        </a:lnSpc>
        <a:spcBef>
          <a:spcPct val="0"/>
        </a:spcBef>
        <a:spcAft>
          <a:spcPct val="0"/>
        </a:spcAft>
        <a:defRPr sz="2400">
          <a:solidFill>
            <a:schemeClr val="bg1"/>
          </a:solidFill>
          <a:latin typeface="Arial" charset="0"/>
          <a:cs typeface="Arial" charset="0"/>
        </a:defRPr>
      </a:lvl2pPr>
      <a:lvl3pPr algn="l" rtl="0" eaLnBrk="0" fontAlgn="base" hangingPunct="0">
        <a:lnSpc>
          <a:spcPct val="85000"/>
        </a:lnSpc>
        <a:spcBef>
          <a:spcPct val="0"/>
        </a:spcBef>
        <a:spcAft>
          <a:spcPct val="0"/>
        </a:spcAft>
        <a:defRPr sz="2400">
          <a:solidFill>
            <a:schemeClr val="bg1"/>
          </a:solidFill>
          <a:latin typeface="Arial" charset="0"/>
          <a:cs typeface="Arial" charset="0"/>
        </a:defRPr>
      </a:lvl3pPr>
      <a:lvl4pPr algn="l" rtl="0" eaLnBrk="0" fontAlgn="base" hangingPunct="0">
        <a:lnSpc>
          <a:spcPct val="85000"/>
        </a:lnSpc>
        <a:spcBef>
          <a:spcPct val="0"/>
        </a:spcBef>
        <a:spcAft>
          <a:spcPct val="0"/>
        </a:spcAft>
        <a:defRPr sz="2400">
          <a:solidFill>
            <a:schemeClr val="bg1"/>
          </a:solidFill>
          <a:latin typeface="Arial" charset="0"/>
          <a:cs typeface="Arial" charset="0"/>
        </a:defRPr>
      </a:lvl4pPr>
      <a:lvl5pPr algn="l" rtl="0" eaLnBrk="0" fontAlgn="base" hangingPunct="0">
        <a:lnSpc>
          <a:spcPct val="85000"/>
        </a:lnSpc>
        <a:spcBef>
          <a:spcPct val="0"/>
        </a:spcBef>
        <a:spcAft>
          <a:spcPct val="0"/>
        </a:spcAft>
        <a:defRPr sz="2400">
          <a:solidFill>
            <a:schemeClr val="bg1"/>
          </a:solidFill>
          <a:latin typeface="Arial" charset="0"/>
          <a:cs typeface="Arial" charset="0"/>
        </a:defRPr>
      </a:lvl5pPr>
      <a:lvl6pPr marL="457200" algn="l" rtl="0" fontAlgn="base">
        <a:lnSpc>
          <a:spcPct val="85000"/>
        </a:lnSpc>
        <a:spcBef>
          <a:spcPct val="0"/>
        </a:spcBef>
        <a:spcAft>
          <a:spcPct val="0"/>
        </a:spcAft>
        <a:defRPr sz="2400">
          <a:solidFill>
            <a:schemeClr val="bg1"/>
          </a:solidFill>
          <a:latin typeface="Arial" charset="0"/>
          <a:cs typeface="Arial" charset="0"/>
        </a:defRPr>
      </a:lvl6pPr>
      <a:lvl7pPr marL="914400" algn="l" rtl="0" fontAlgn="base">
        <a:lnSpc>
          <a:spcPct val="85000"/>
        </a:lnSpc>
        <a:spcBef>
          <a:spcPct val="0"/>
        </a:spcBef>
        <a:spcAft>
          <a:spcPct val="0"/>
        </a:spcAft>
        <a:defRPr sz="2400">
          <a:solidFill>
            <a:schemeClr val="bg1"/>
          </a:solidFill>
          <a:latin typeface="Arial" charset="0"/>
          <a:cs typeface="Arial" charset="0"/>
        </a:defRPr>
      </a:lvl7pPr>
      <a:lvl8pPr marL="1371600" algn="l" rtl="0" fontAlgn="base">
        <a:lnSpc>
          <a:spcPct val="85000"/>
        </a:lnSpc>
        <a:spcBef>
          <a:spcPct val="0"/>
        </a:spcBef>
        <a:spcAft>
          <a:spcPct val="0"/>
        </a:spcAft>
        <a:defRPr sz="2400">
          <a:solidFill>
            <a:schemeClr val="bg1"/>
          </a:solidFill>
          <a:latin typeface="Arial" charset="0"/>
          <a:cs typeface="Arial" charset="0"/>
        </a:defRPr>
      </a:lvl8pPr>
      <a:lvl9pPr marL="1828800" algn="l" rtl="0" fontAlgn="base">
        <a:lnSpc>
          <a:spcPct val="85000"/>
        </a:lnSpc>
        <a:spcBef>
          <a:spcPct val="0"/>
        </a:spcBef>
        <a:spcAft>
          <a:spcPct val="0"/>
        </a:spcAft>
        <a:defRPr sz="2400">
          <a:solidFill>
            <a:schemeClr val="bg1"/>
          </a:solidFill>
          <a:latin typeface="Arial" charset="0"/>
          <a:cs typeface="Arial" charset="0"/>
        </a:defRPr>
      </a:lvl9pPr>
    </p:titleStyle>
    <p:bodyStyle>
      <a:lvl1pPr marL="266700" indent="-266700" algn="l" rtl="0" eaLnBrk="0" fontAlgn="base" hangingPunct="0">
        <a:lnSpc>
          <a:spcPct val="90000"/>
        </a:lnSpc>
        <a:spcBef>
          <a:spcPct val="100000"/>
        </a:spcBef>
        <a:spcAft>
          <a:spcPct val="0"/>
        </a:spcAft>
        <a:buClr>
          <a:srgbClr val="8C7F6D"/>
        </a:buClr>
        <a:buChar char="•"/>
        <a:defRPr sz="2000">
          <a:solidFill>
            <a:srgbClr val="003896"/>
          </a:solidFill>
          <a:latin typeface="+mn-lt"/>
          <a:ea typeface="+mn-ea"/>
          <a:cs typeface="+mn-cs"/>
        </a:defRPr>
      </a:lvl1pPr>
      <a:lvl2pPr marL="717550" indent="-271463" algn="l" rtl="0" eaLnBrk="0" fontAlgn="base" hangingPunct="0">
        <a:lnSpc>
          <a:spcPct val="90000"/>
        </a:lnSpc>
        <a:spcBef>
          <a:spcPct val="100000"/>
        </a:spcBef>
        <a:spcAft>
          <a:spcPct val="0"/>
        </a:spcAft>
        <a:buClr>
          <a:srgbClr val="8C7F6D"/>
        </a:buClr>
        <a:buChar char="•"/>
        <a:defRPr sz="2800">
          <a:solidFill>
            <a:srgbClr val="003896"/>
          </a:solidFill>
          <a:latin typeface="+mn-lt"/>
          <a:cs typeface="+mn-cs"/>
        </a:defRPr>
      </a:lvl2pPr>
      <a:lvl3pPr marL="1076325" indent="-179388" algn="l" rtl="0" eaLnBrk="0" fontAlgn="base" hangingPunct="0">
        <a:lnSpc>
          <a:spcPct val="90000"/>
        </a:lnSpc>
        <a:spcBef>
          <a:spcPct val="100000"/>
        </a:spcBef>
        <a:spcAft>
          <a:spcPct val="0"/>
        </a:spcAft>
        <a:buClr>
          <a:srgbClr val="8C7F6D"/>
        </a:buClr>
        <a:buChar char="•"/>
        <a:defRPr sz="1600">
          <a:solidFill>
            <a:srgbClr val="003896"/>
          </a:solidFill>
          <a:latin typeface="+mn-lt"/>
          <a:cs typeface="+mn-cs"/>
        </a:defRPr>
      </a:lvl3pPr>
      <a:lvl4pPr marL="1435100"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4pPr>
      <a:lvl5pPr marL="1793875"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5pPr>
      <a:lvl6pPr marL="22510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6pPr>
      <a:lvl7pPr marL="27082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7pPr>
      <a:lvl8pPr marL="31654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8pPr>
      <a:lvl9pPr marL="36226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p:cNvGraphicFramePr>
          <p:nvPr>
            <p:extLst>
              <p:ext uri="{D42A27DB-BD31-4B8C-83A1-F6EECF244321}">
                <p14:modId xmlns:p14="http://schemas.microsoft.com/office/powerpoint/2010/main" xmlns="" val="4084025926"/>
              </p:ext>
            </p:extLst>
          </p:nvPr>
        </p:nvGraphicFramePr>
        <p:xfrm>
          <a:off x="0" y="0"/>
          <a:ext cx="161984" cy="161974"/>
        </p:xfrm>
        <a:graphic>
          <a:graphicData uri="http://schemas.openxmlformats.org/presentationml/2006/ole">
            <p:oleObj spid="_x0000_s102464" name="think-cell Slide" r:id="rId27" imgW="360" imgH="360" progId="">
              <p:embed/>
            </p:oleObj>
          </a:graphicData>
        </a:graphic>
      </p:graphicFrame>
      <p:sp>
        <p:nvSpPr>
          <p:cNvPr id="72" name="Slide Number"/>
          <p:cNvSpPr txBox="1">
            <a:spLocks/>
          </p:cNvSpPr>
          <p:nvPr/>
        </p:nvSpPr>
        <p:spPr bwMode="auto">
          <a:xfrm>
            <a:off x="8807817" y="6574187"/>
            <a:ext cx="161931" cy="160154"/>
          </a:xfrm>
          <a:prstGeom prst="rect">
            <a:avLst/>
          </a:prstGeom>
        </p:spPr>
        <p:txBody>
          <a:bodyPr vert="horz" wrap="none" lIns="0" tIns="0" rIns="0" bIns="0" rtlCol="0" anchor="b" anchorCtr="0">
            <a:spAutoFit/>
          </a:bodyPr>
          <a:lstStyle>
            <a:defPPr>
              <a:defRPr lang="en-US"/>
            </a:defPPr>
            <a:lvl1pPr>
              <a:defRPr sz="1000" baseline="0">
                <a:latin typeface="+mn-lt"/>
              </a:defRPr>
            </a:lvl1pPr>
          </a:lstStyle>
          <a:p>
            <a:pPr algn="r" defTabSz="900642" eaLnBrk="0" hangingPunct="0"/>
            <a:fld id="{42C328C1-A84F-4A39-A664-DBA00541A8C6}" type="slidenum">
              <a:rPr lang="en-US" sz="1020" smtClean="0">
                <a:solidFill>
                  <a:srgbClr val="897966"/>
                </a:solidFill>
              </a:rPr>
              <a:pPr algn="r" defTabSz="900642" eaLnBrk="0" hangingPunct="0"/>
              <a:t>‹#›</a:t>
            </a:fld>
            <a:endParaRPr lang="en-US" sz="1020" dirty="0">
              <a:solidFill>
                <a:srgbClr val="897966"/>
              </a:solidFill>
            </a:endParaRPr>
          </a:p>
        </p:txBody>
      </p:sp>
      <p:pic>
        <p:nvPicPr>
          <p:cNvPr id="64" name="Picture 142"/>
          <p:cNvPicPr>
            <a:picLocks noChangeArrowheads="1"/>
          </p:cNvPicPr>
          <p:nvPr/>
        </p:nvPicPr>
        <p:blipFill>
          <a:blip r:embed="rId28" cstate="print">
            <a:extLst>
              <a:ext uri="{28A0092B-C50C-407E-A947-70E740481C1C}">
                <a14:useLocalDpi xmlns:a14="http://schemas.microsoft.com/office/drawing/2010/main" xmlns="" val="0"/>
              </a:ext>
            </a:extLst>
          </a:blip>
          <a:srcRect/>
          <a:stretch>
            <a:fillRect/>
          </a:stretch>
        </p:blipFill>
        <p:spPr bwMode="ltGray">
          <a:xfrm>
            <a:off x="0" y="0"/>
            <a:ext cx="7591426" cy="969963"/>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9050">
                <a:solidFill>
                  <a:schemeClr val="accent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29614" name="Picture 2574"/>
          <p:cNvPicPr>
            <a:picLocks noChangeAspect="1" noChangeArrowheads="1"/>
          </p:cNvPicPr>
          <p:nvPr/>
        </p:nvPicPr>
        <p:blipFill>
          <a:blip r:embed="rId29" cstate="print">
            <a:extLst>
              <a:ext uri="{28A0092B-C50C-407E-A947-70E740481C1C}">
                <a14:useLocalDpi xmlns:a14="http://schemas.microsoft.com/office/drawing/2010/main" xmlns="" val="0"/>
              </a:ext>
            </a:extLst>
          </a:blip>
          <a:srcRect/>
          <a:stretch>
            <a:fillRect/>
          </a:stretch>
        </p:blipFill>
        <p:spPr bwMode="ltGray">
          <a:xfrm>
            <a:off x="7662863" y="334396"/>
            <a:ext cx="1176004" cy="3045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036" name="Rectangle 286"/>
          <p:cNvSpPr>
            <a:spLocks noGrp="1" noChangeArrowheads="1"/>
          </p:cNvSpPr>
          <p:nvPr>
            <p:ph type="body" idx="1"/>
          </p:nvPr>
        </p:nvSpPr>
        <p:spPr bwMode="auto">
          <a:xfrm>
            <a:off x="2377117" y="2581480"/>
            <a:ext cx="4389768" cy="251222"/>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a:t>Text</a:t>
            </a:r>
            <a:endParaRPr lang="en-US" noProof="0" dirty="0"/>
          </a:p>
        </p:txBody>
      </p:sp>
      <p:sp>
        <p:nvSpPr>
          <p:cNvPr id="11" name="3. Unit of measure" hidden="1"/>
          <p:cNvSpPr txBox="1">
            <a:spLocks noChangeArrowheads="1"/>
          </p:cNvSpPr>
          <p:nvPr/>
        </p:nvSpPr>
        <p:spPr bwMode="auto">
          <a:xfrm>
            <a:off x="84233" y="986832"/>
            <a:ext cx="8885516" cy="2544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eaLnBrk="0" hangingPunct="0">
              <a:defRPr/>
            </a:pPr>
            <a:r>
              <a:rPr lang="en-US" sz="1632" dirty="0">
                <a:solidFill>
                  <a:srgbClr val="808080"/>
                </a:solidFill>
                <a:latin typeface="Arial"/>
              </a:rPr>
              <a:t>Unit of measure</a:t>
            </a:r>
          </a:p>
        </p:txBody>
      </p:sp>
      <p:grpSp>
        <p:nvGrpSpPr>
          <p:cNvPr id="15" name="ACET" hidden="1"/>
          <p:cNvGrpSpPr>
            <a:grpSpLocks/>
          </p:cNvGrpSpPr>
          <p:nvPr/>
        </p:nvGrpSpPr>
        <p:grpSpPr bwMode="auto">
          <a:xfrm>
            <a:off x="2377117" y="1916162"/>
            <a:ext cx="4389768" cy="584729"/>
            <a:chOff x="915" y="669"/>
            <a:chExt cx="2686" cy="361"/>
          </a:xfrm>
        </p:grpSpPr>
        <p:cxnSp>
          <p:nvCxnSpPr>
            <p:cNvPr id="16" name="AutoShape 249"/>
            <p:cNvCxnSpPr>
              <a:cxnSpLocks noChangeShapeType="1"/>
              <a:stCxn id="17" idx="4"/>
              <a:endCxn id="17" idx="6"/>
            </p:cNvCxnSpPr>
            <p:nvPr/>
          </p:nvCxnSpPr>
          <p:spPr bwMode="auto">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7" name="AutoShape 250"/>
            <p:cNvSpPr>
              <a:spLocks noChangeArrowheads="1"/>
            </p:cNvSpPr>
            <p:nvPr/>
          </p:nvSpPr>
          <p:spPr bwMode="auto">
            <a:xfrm>
              <a:off x="915" y="669"/>
              <a:ext cx="2686" cy="361"/>
            </a:xfrm>
            <a:prstGeom prst="leftRightArrow">
              <a:avLst>
                <a:gd name="adj1" fmla="val 100000"/>
                <a:gd name="adj2" fmla="val 0"/>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18288" anchor="b">
              <a:spAutoFit/>
            </a:bodyPr>
            <a:lstStyle/>
            <a:p>
              <a:pPr defTabSz="900642" eaLnBrk="0" hangingPunct="0"/>
              <a:r>
                <a:rPr lang="en-US" b="1" dirty="0">
                  <a:solidFill>
                    <a:srgbClr val="003896"/>
                  </a:solidFill>
                  <a:latin typeface="Arial"/>
                </a:rPr>
                <a:t>Title</a:t>
              </a:r>
            </a:p>
            <a:p>
              <a:pPr defTabSz="900642" eaLnBrk="0" hangingPunct="0"/>
              <a:r>
                <a:rPr lang="en-US" dirty="0">
                  <a:solidFill>
                    <a:srgbClr val="808080"/>
                  </a:solidFill>
                  <a:latin typeface="Arial"/>
                </a:rPr>
                <a:t>Unit of measure</a:t>
              </a:r>
            </a:p>
          </p:txBody>
        </p:sp>
      </p:grpSp>
      <p:sp>
        <p:nvSpPr>
          <p:cNvPr id="19" name="Title Placeholder 2"/>
          <p:cNvSpPr>
            <a:spLocks noGrp="1" noChangeArrowheads="1"/>
          </p:cNvSpPr>
          <p:nvPr>
            <p:ph type="title"/>
          </p:nvPr>
        </p:nvSpPr>
        <p:spPr bwMode="auto">
          <a:xfrm>
            <a:off x="84233" y="246001"/>
            <a:ext cx="7192092" cy="37683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a:t>Click to edit Master title style</a:t>
            </a:r>
            <a:endParaRPr lang="en-US" noProof="0" dirty="0"/>
          </a:p>
        </p:txBody>
      </p:sp>
      <p:grpSp>
        <p:nvGrpSpPr>
          <p:cNvPr id="25" name="LegendBoxes" hidden="1"/>
          <p:cNvGrpSpPr>
            <a:grpSpLocks/>
          </p:cNvGrpSpPr>
          <p:nvPr/>
        </p:nvGrpSpPr>
        <p:grpSpPr bwMode="auto">
          <a:xfrm>
            <a:off x="8153645" y="1037381"/>
            <a:ext cx="784226" cy="1004889"/>
            <a:chOff x="4936" y="176"/>
            <a:chExt cx="494" cy="633"/>
          </a:xfrm>
        </p:grpSpPr>
        <p:sp>
          <p:nvSpPr>
            <p:cNvPr id="26" name="Legend1"/>
            <p:cNvSpPr>
              <a:spLocks noChangeArrowheads="1"/>
            </p:cNvSpPr>
            <p:nvPr/>
          </p:nvSpPr>
          <p:spPr bwMode="auto">
            <a:xfrm>
              <a:off x="5096" y="176"/>
              <a:ext cx="334" cy="1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76015" eaLnBrk="0" hangingPunct="0">
                <a:buClr>
                  <a:srgbClr val="897966"/>
                </a:buClr>
              </a:pPr>
              <a:r>
                <a:rPr lang="en-US" sz="1224" dirty="0">
                  <a:solidFill>
                    <a:srgbClr val="003896"/>
                  </a:solidFill>
                  <a:latin typeface="Arial"/>
                </a:rPr>
                <a:t>Legend</a:t>
              </a:r>
            </a:p>
          </p:txBody>
        </p:sp>
        <p:sp>
          <p:nvSpPr>
            <p:cNvPr id="27" name="LegendRectangle1"/>
            <p:cNvSpPr>
              <a:spLocks noChangeArrowheads="1"/>
            </p:cNvSpPr>
            <p:nvPr/>
          </p:nvSpPr>
          <p:spPr bwMode="auto">
            <a:xfrm>
              <a:off x="4936" y="183"/>
              <a:ext cx="104" cy="101"/>
            </a:xfrm>
            <a:prstGeom prst="rect">
              <a:avLst/>
            </a:prstGeom>
            <a:solidFill>
              <a:schemeClr val="accent1"/>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00642" eaLnBrk="0" hangingPunct="0"/>
              <a:endParaRPr lang="en-US" sz="1224" dirty="0">
                <a:solidFill>
                  <a:srgbClr val="003896"/>
                </a:solidFill>
                <a:latin typeface="Arial"/>
              </a:endParaRPr>
            </a:p>
          </p:txBody>
        </p:sp>
        <p:sp>
          <p:nvSpPr>
            <p:cNvPr id="28" name="Legend2"/>
            <p:cNvSpPr>
              <a:spLocks noChangeArrowheads="1"/>
            </p:cNvSpPr>
            <p:nvPr/>
          </p:nvSpPr>
          <p:spPr bwMode="auto">
            <a:xfrm>
              <a:off x="5096" y="346"/>
              <a:ext cx="334" cy="1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76015" eaLnBrk="0" hangingPunct="0">
                <a:buClr>
                  <a:srgbClr val="897966"/>
                </a:buClr>
              </a:pPr>
              <a:r>
                <a:rPr lang="en-US" sz="1224" dirty="0">
                  <a:solidFill>
                    <a:srgbClr val="003896"/>
                  </a:solidFill>
                  <a:latin typeface="Arial"/>
                </a:rPr>
                <a:t>Legend</a:t>
              </a:r>
            </a:p>
          </p:txBody>
        </p:sp>
        <p:sp>
          <p:nvSpPr>
            <p:cNvPr id="29" name="LegendRectangle2"/>
            <p:cNvSpPr>
              <a:spLocks noChangeArrowheads="1"/>
            </p:cNvSpPr>
            <p:nvPr/>
          </p:nvSpPr>
          <p:spPr bwMode="auto">
            <a:xfrm>
              <a:off x="4936" y="353"/>
              <a:ext cx="104" cy="101"/>
            </a:xfrm>
            <a:prstGeom prst="rect">
              <a:avLst/>
            </a:prstGeom>
            <a:solidFill>
              <a:schemeClr val="accent2"/>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00642" eaLnBrk="0" hangingPunct="0"/>
              <a:endParaRPr lang="en-US" sz="1224" dirty="0">
                <a:solidFill>
                  <a:srgbClr val="003896"/>
                </a:solidFill>
                <a:latin typeface="Arial"/>
              </a:endParaRPr>
            </a:p>
          </p:txBody>
        </p:sp>
        <p:sp>
          <p:nvSpPr>
            <p:cNvPr id="30" name="Legend3"/>
            <p:cNvSpPr>
              <a:spLocks noChangeArrowheads="1"/>
            </p:cNvSpPr>
            <p:nvPr/>
          </p:nvSpPr>
          <p:spPr bwMode="auto">
            <a:xfrm>
              <a:off x="5096" y="517"/>
              <a:ext cx="334" cy="1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76015" eaLnBrk="0" hangingPunct="0">
                <a:buClr>
                  <a:srgbClr val="897966"/>
                </a:buClr>
              </a:pPr>
              <a:r>
                <a:rPr lang="en-US" sz="1224" dirty="0">
                  <a:solidFill>
                    <a:srgbClr val="003896"/>
                  </a:solidFill>
                  <a:latin typeface="Arial"/>
                </a:rPr>
                <a:t>Legend</a:t>
              </a:r>
            </a:p>
          </p:txBody>
        </p:sp>
        <p:sp>
          <p:nvSpPr>
            <p:cNvPr id="31" name="LegendRectangle3"/>
            <p:cNvSpPr>
              <a:spLocks noChangeArrowheads="1"/>
            </p:cNvSpPr>
            <p:nvPr/>
          </p:nvSpPr>
          <p:spPr bwMode="auto">
            <a:xfrm>
              <a:off x="4936" y="524"/>
              <a:ext cx="104" cy="101"/>
            </a:xfrm>
            <a:prstGeom prst="rect">
              <a:avLst/>
            </a:prstGeom>
            <a:solidFill>
              <a:schemeClr val="hlink"/>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00642" eaLnBrk="0" hangingPunct="0"/>
              <a:endParaRPr lang="en-US" sz="1224" dirty="0">
                <a:solidFill>
                  <a:srgbClr val="003896"/>
                </a:solidFill>
                <a:latin typeface="Arial"/>
              </a:endParaRPr>
            </a:p>
          </p:txBody>
        </p:sp>
        <p:sp>
          <p:nvSpPr>
            <p:cNvPr id="32" name="Legend4"/>
            <p:cNvSpPr>
              <a:spLocks noChangeArrowheads="1"/>
            </p:cNvSpPr>
            <p:nvPr/>
          </p:nvSpPr>
          <p:spPr bwMode="auto">
            <a:xfrm>
              <a:off x="5096" y="688"/>
              <a:ext cx="334" cy="1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76015" eaLnBrk="0" hangingPunct="0">
                <a:buClr>
                  <a:srgbClr val="897966"/>
                </a:buClr>
              </a:pPr>
              <a:r>
                <a:rPr lang="en-US" sz="1224" dirty="0">
                  <a:solidFill>
                    <a:srgbClr val="003896"/>
                  </a:solidFill>
                  <a:latin typeface="Arial"/>
                </a:rPr>
                <a:t>Legend</a:t>
              </a:r>
            </a:p>
          </p:txBody>
        </p:sp>
        <p:sp>
          <p:nvSpPr>
            <p:cNvPr id="33" name="LegendRectangle4"/>
            <p:cNvSpPr>
              <a:spLocks noChangeArrowheads="1"/>
            </p:cNvSpPr>
            <p:nvPr/>
          </p:nvSpPr>
          <p:spPr bwMode="auto">
            <a:xfrm>
              <a:off x="4936" y="695"/>
              <a:ext cx="104" cy="101"/>
            </a:xfrm>
            <a:prstGeom prst="rect">
              <a:avLst/>
            </a:prstGeom>
            <a:solidFill>
              <a:schemeClr val="folHlink"/>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00642" eaLnBrk="0" hangingPunct="0"/>
              <a:endParaRPr lang="en-US" sz="1224" dirty="0">
                <a:solidFill>
                  <a:srgbClr val="003896"/>
                </a:solidFill>
                <a:latin typeface="Arial"/>
              </a:endParaRPr>
            </a:p>
          </p:txBody>
        </p:sp>
      </p:grpSp>
      <p:grpSp>
        <p:nvGrpSpPr>
          <p:cNvPr id="34" name="LegendLines" hidden="1"/>
          <p:cNvGrpSpPr>
            <a:grpSpLocks/>
          </p:cNvGrpSpPr>
          <p:nvPr/>
        </p:nvGrpSpPr>
        <p:grpSpPr bwMode="auto">
          <a:xfrm>
            <a:off x="7845678" y="1037565"/>
            <a:ext cx="1092201" cy="738188"/>
            <a:chOff x="4750" y="176"/>
            <a:chExt cx="688" cy="465"/>
          </a:xfrm>
        </p:grpSpPr>
        <p:sp>
          <p:nvSpPr>
            <p:cNvPr id="35" name="LineLegend1"/>
            <p:cNvSpPr>
              <a:spLocks noChangeShapeType="1"/>
            </p:cNvSpPr>
            <p:nvPr/>
          </p:nvSpPr>
          <p:spPr bwMode="auto">
            <a:xfrm>
              <a:off x="4750" y="233"/>
              <a:ext cx="288" cy="0"/>
            </a:xfrm>
            <a:prstGeom prst="line">
              <a:avLst/>
            </a:prstGeom>
            <a:noFill/>
            <a:ln w="28575">
              <a:solidFill>
                <a:schemeClr val="accent3"/>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defTabSz="900642" eaLnBrk="0" hangingPunct="0"/>
              <a:endParaRPr lang="en-US" sz="1224" dirty="0">
                <a:solidFill>
                  <a:srgbClr val="003896"/>
                </a:solidFill>
                <a:latin typeface="Arial"/>
              </a:endParaRPr>
            </a:p>
          </p:txBody>
        </p:sp>
        <p:sp>
          <p:nvSpPr>
            <p:cNvPr id="36" name="LineLegend2"/>
            <p:cNvSpPr>
              <a:spLocks noChangeShapeType="1"/>
            </p:cNvSpPr>
            <p:nvPr/>
          </p:nvSpPr>
          <p:spPr bwMode="auto">
            <a:xfrm>
              <a:off x="4750" y="402"/>
              <a:ext cx="288"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defTabSz="900642" eaLnBrk="0" hangingPunct="0"/>
              <a:endParaRPr lang="en-US" sz="1224" dirty="0">
                <a:solidFill>
                  <a:srgbClr val="003896"/>
                </a:solidFill>
                <a:latin typeface="Arial"/>
              </a:endParaRPr>
            </a:p>
          </p:txBody>
        </p:sp>
        <p:sp>
          <p:nvSpPr>
            <p:cNvPr id="37" name="LineLegend3"/>
            <p:cNvSpPr>
              <a:spLocks noChangeShapeType="1"/>
            </p:cNvSpPr>
            <p:nvPr/>
          </p:nvSpPr>
          <p:spPr bwMode="auto">
            <a:xfrm>
              <a:off x="4750" y="577"/>
              <a:ext cx="288"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defTabSz="900642" eaLnBrk="0" hangingPunct="0"/>
              <a:endParaRPr lang="en-US" sz="1224" dirty="0">
                <a:solidFill>
                  <a:srgbClr val="003896"/>
                </a:solidFill>
                <a:latin typeface="Arial"/>
              </a:endParaRPr>
            </a:p>
          </p:txBody>
        </p:sp>
        <p:sp>
          <p:nvSpPr>
            <p:cNvPr id="38" name="Legend1"/>
            <p:cNvSpPr>
              <a:spLocks noChangeArrowheads="1"/>
            </p:cNvSpPr>
            <p:nvPr/>
          </p:nvSpPr>
          <p:spPr bwMode="auto">
            <a:xfrm>
              <a:off x="5104" y="176"/>
              <a:ext cx="334" cy="1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76015" eaLnBrk="0" hangingPunct="0">
                <a:buClr>
                  <a:srgbClr val="897966"/>
                </a:buClr>
              </a:pPr>
              <a:r>
                <a:rPr lang="en-US" sz="1224" dirty="0">
                  <a:solidFill>
                    <a:srgbClr val="003896"/>
                  </a:solidFill>
                  <a:latin typeface="Arial"/>
                </a:rPr>
                <a:t>Legend</a:t>
              </a:r>
            </a:p>
          </p:txBody>
        </p:sp>
        <p:sp>
          <p:nvSpPr>
            <p:cNvPr id="39" name="Legend2"/>
            <p:cNvSpPr>
              <a:spLocks noChangeArrowheads="1"/>
            </p:cNvSpPr>
            <p:nvPr/>
          </p:nvSpPr>
          <p:spPr bwMode="auto">
            <a:xfrm>
              <a:off x="5104" y="344"/>
              <a:ext cx="334" cy="1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76015" eaLnBrk="0" hangingPunct="0">
                <a:buClr>
                  <a:srgbClr val="897966"/>
                </a:buClr>
              </a:pPr>
              <a:r>
                <a:rPr lang="en-US" sz="1224" dirty="0">
                  <a:solidFill>
                    <a:srgbClr val="003896"/>
                  </a:solidFill>
                  <a:latin typeface="Arial"/>
                </a:rPr>
                <a:t>Legend</a:t>
              </a:r>
            </a:p>
          </p:txBody>
        </p:sp>
        <p:sp>
          <p:nvSpPr>
            <p:cNvPr id="40" name="Legend3"/>
            <p:cNvSpPr>
              <a:spLocks noChangeArrowheads="1"/>
            </p:cNvSpPr>
            <p:nvPr/>
          </p:nvSpPr>
          <p:spPr bwMode="auto">
            <a:xfrm>
              <a:off x="5104" y="520"/>
              <a:ext cx="334" cy="1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76015" eaLnBrk="0" hangingPunct="0">
                <a:buClr>
                  <a:srgbClr val="897966"/>
                </a:buClr>
              </a:pPr>
              <a:r>
                <a:rPr lang="en-US" sz="1224" dirty="0">
                  <a:solidFill>
                    <a:srgbClr val="003896"/>
                  </a:solidFill>
                  <a:latin typeface="Arial"/>
                </a:rPr>
                <a:t>Legend</a:t>
              </a:r>
            </a:p>
          </p:txBody>
        </p:sp>
      </p:grpSp>
      <p:grpSp>
        <p:nvGrpSpPr>
          <p:cNvPr id="67" name="Moon" hidden="1"/>
          <p:cNvGrpSpPr>
            <a:grpSpLocks noChangeAspect="1"/>
          </p:cNvGrpSpPr>
          <p:nvPr>
            <p:custDataLst>
              <p:tags r:id="rId9"/>
            </p:custDataLst>
          </p:nvPr>
        </p:nvGrpSpPr>
        <p:grpSpPr bwMode="auto">
          <a:xfrm>
            <a:off x="8086793" y="2508240"/>
            <a:ext cx="254000" cy="254000"/>
            <a:chOff x="1600" y="1600"/>
            <a:chExt cx="160" cy="160"/>
          </a:xfrm>
        </p:grpSpPr>
        <p:sp>
          <p:nvSpPr>
            <p:cNvPr id="68" name="Oval 90"/>
            <p:cNvSpPr>
              <a:spLocks noChangeAspect="1" noChangeArrowheads="1"/>
            </p:cNvSpPr>
            <p:nvPr>
              <p:custDataLst>
                <p:tags r:id="rId25"/>
              </p:custDataLst>
            </p:nvPr>
          </p:nvSpPr>
          <p:spPr bwMode="auto">
            <a:xfrm>
              <a:off x="1600" y="1600"/>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00642" eaLnBrk="0" hangingPunct="0"/>
              <a:endParaRPr lang="en-US" dirty="0">
                <a:solidFill>
                  <a:srgbClr val="003896"/>
                </a:solidFill>
                <a:latin typeface="Arial"/>
              </a:endParaRPr>
            </a:p>
          </p:txBody>
        </p:sp>
        <p:sp>
          <p:nvSpPr>
            <p:cNvPr id="69" name="Arc 91"/>
            <p:cNvSpPr>
              <a:spLocks noChangeAspect="1"/>
            </p:cNvSpPr>
            <p:nvPr>
              <p:custDataLst>
                <p:tags r:id="rId26"/>
              </p:custDataLst>
            </p:nvPr>
          </p:nvSpPr>
          <p:spPr bwMode="auto">
            <a:xfrm>
              <a:off x="1600" y="1600"/>
              <a:ext cx="160" cy="160"/>
            </a:xfrm>
            <a:prstGeom prst="arc">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00642" eaLnBrk="0" hangingPunct="0"/>
              <a:endParaRPr lang="en-US" dirty="0">
                <a:solidFill>
                  <a:srgbClr val="003896"/>
                </a:solidFill>
                <a:latin typeface="Arial"/>
              </a:endParaRPr>
            </a:p>
          </p:txBody>
        </p:sp>
      </p:grpSp>
      <p:grpSp>
        <p:nvGrpSpPr>
          <p:cNvPr id="66" name="Slide Elements" hidden="1"/>
          <p:cNvGrpSpPr>
            <a:grpSpLocks/>
          </p:cNvGrpSpPr>
          <p:nvPr/>
        </p:nvGrpSpPr>
        <p:grpSpPr bwMode="auto">
          <a:xfrm>
            <a:off x="174252" y="6359562"/>
            <a:ext cx="8795496" cy="374771"/>
            <a:chOff x="121488" y="6346366"/>
            <a:chExt cx="8794114" cy="374771"/>
          </a:xfrm>
        </p:grpSpPr>
        <p:sp>
          <p:nvSpPr>
            <p:cNvPr id="70" name="4. Footnote"/>
            <p:cNvSpPr txBox="1">
              <a:spLocks noChangeArrowheads="1"/>
            </p:cNvSpPr>
            <p:nvPr/>
          </p:nvSpPr>
          <p:spPr bwMode="auto">
            <a:xfrm>
              <a:off x="121488" y="6346366"/>
              <a:ext cx="8794114" cy="1601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eaLnBrk="0" hangingPunct="0">
                <a:defRPr/>
              </a:pPr>
              <a:r>
                <a:rPr lang="en-US" sz="1020" dirty="0">
                  <a:solidFill>
                    <a:srgbClr val="000000"/>
                  </a:solidFill>
                  <a:latin typeface="Arial"/>
                </a:rPr>
                <a:t>1 Footnote</a:t>
              </a:r>
            </a:p>
          </p:txBody>
        </p:sp>
        <p:sp>
          <p:nvSpPr>
            <p:cNvPr id="71" name="5. Source"/>
            <p:cNvSpPr>
              <a:spLocks noChangeArrowheads="1"/>
            </p:cNvSpPr>
            <p:nvPr/>
          </p:nvSpPr>
          <p:spPr bwMode="auto">
            <a:xfrm>
              <a:off x="121488" y="6560983"/>
              <a:ext cx="8232106" cy="1601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nchor="b">
              <a:spAutoFit/>
            </a:bodyPr>
            <a:lstStyle/>
            <a:p>
              <a:pPr marL="613461" indent="-613461" defTabSz="893799" eaLnBrk="0" hangingPunct="0">
                <a:tabLst>
                  <a:tab pos="603929" algn="l"/>
                  <a:tab pos="608698" algn="l"/>
                </a:tabLst>
              </a:pPr>
              <a:r>
                <a:rPr lang="en-US" sz="1020" dirty="0">
                  <a:solidFill>
                    <a:srgbClr val="000000"/>
                  </a:solidFill>
                  <a:latin typeface="Arial"/>
                </a:rPr>
                <a:t>SOURCE: Source</a:t>
              </a:r>
            </a:p>
          </p:txBody>
        </p:sp>
      </p:grpSp>
      <p:grpSp>
        <p:nvGrpSpPr>
          <p:cNvPr id="3" name="LegendMoons" hidden="1"/>
          <p:cNvGrpSpPr/>
          <p:nvPr/>
        </p:nvGrpSpPr>
        <p:grpSpPr bwMode="auto">
          <a:xfrm>
            <a:off x="8086809" y="1037381"/>
            <a:ext cx="850629" cy="1306516"/>
            <a:chOff x="8086793" y="1037381"/>
            <a:chExt cx="850629" cy="1306516"/>
          </a:xfrm>
        </p:grpSpPr>
        <p:grpSp>
          <p:nvGrpSpPr>
            <p:cNvPr id="47" name="MoonLegend2"/>
            <p:cNvGrpSpPr>
              <a:grpSpLocks noChangeAspect="1"/>
            </p:cNvGrpSpPr>
            <p:nvPr>
              <p:custDataLst>
                <p:tags r:id="rId10"/>
              </p:custDataLst>
            </p:nvPr>
          </p:nvGrpSpPr>
          <p:grpSpPr bwMode="auto">
            <a:xfrm>
              <a:off x="8086793" y="1311622"/>
              <a:ext cx="209550" cy="209551"/>
              <a:chOff x="1694" y="2044"/>
              <a:chExt cx="160" cy="160"/>
            </a:xfrm>
          </p:grpSpPr>
          <p:sp>
            <p:nvSpPr>
              <p:cNvPr id="62" name="Oval 41"/>
              <p:cNvSpPr>
                <a:spLocks noChangeAspect="1" noChangeArrowheads="1"/>
              </p:cNvSpPr>
              <p:nvPr>
                <p:custDataLst>
                  <p:tags r:id="rId23"/>
                </p:custDataLst>
              </p:nvPr>
            </p:nvSpPr>
            <p:spPr bwMode="auto">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00642" eaLnBrk="0" hangingPunct="0"/>
                <a:endParaRPr lang="en-US" sz="1224" dirty="0">
                  <a:solidFill>
                    <a:srgbClr val="003896"/>
                  </a:solidFill>
                  <a:latin typeface="Arial"/>
                </a:endParaRPr>
              </a:p>
            </p:txBody>
          </p:sp>
          <p:sp>
            <p:nvSpPr>
              <p:cNvPr id="63" name="Arc 42"/>
              <p:cNvSpPr>
                <a:spLocks noChangeAspect="1"/>
              </p:cNvSpPr>
              <p:nvPr>
                <p:custDataLst>
                  <p:tags r:id="rId24"/>
                </p:custDataLst>
              </p:nvPr>
            </p:nvSpPr>
            <p:spPr bwMode="auto">
              <a:xfrm>
                <a:off x="1694" y="2044"/>
                <a:ext cx="160" cy="160"/>
              </a:xfrm>
              <a:prstGeom prst="arc">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00642" eaLnBrk="0" hangingPunct="0"/>
                <a:endParaRPr lang="en-US" sz="1224" dirty="0">
                  <a:solidFill>
                    <a:srgbClr val="003896"/>
                  </a:solidFill>
                  <a:latin typeface="Arial"/>
                </a:endParaRPr>
              </a:p>
            </p:txBody>
          </p:sp>
        </p:grpSp>
        <p:grpSp>
          <p:nvGrpSpPr>
            <p:cNvPr id="48" name="MoonLegend4"/>
            <p:cNvGrpSpPr>
              <a:grpSpLocks noChangeAspect="1"/>
            </p:cNvGrpSpPr>
            <p:nvPr>
              <p:custDataLst>
                <p:tags r:id="rId11"/>
              </p:custDataLst>
            </p:nvPr>
          </p:nvGrpSpPr>
          <p:grpSpPr bwMode="auto">
            <a:xfrm>
              <a:off x="8086793" y="1860104"/>
              <a:ext cx="209550" cy="209551"/>
              <a:chOff x="4495" y="1198"/>
              <a:chExt cx="160" cy="160"/>
            </a:xfrm>
          </p:grpSpPr>
          <p:sp>
            <p:nvSpPr>
              <p:cNvPr id="60" name="Oval 47"/>
              <p:cNvSpPr>
                <a:spLocks noChangeAspect="1" noChangeArrowheads="1"/>
              </p:cNvSpPr>
              <p:nvPr>
                <p:custDataLst>
                  <p:tags r:id="rId21"/>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00642" eaLnBrk="0" hangingPunct="0"/>
                <a:endParaRPr lang="en-US" sz="1224" dirty="0">
                  <a:solidFill>
                    <a:srgbClr val="003896"/>
                  </a:solidFill>
                  <a:latin typeface="Arial"/>
                </a:endParaRPr>
              </a:p>
            </p:txBody>
          </p:sp>
          <p:sp>
            <p:nvSpPr>
              <p:cNvPr id="61" name="Arc 48"/>
              <p:cNvSpPr>
                <a:spLocks noChangeAspect="1"/>
              </p:cNvSpPr>
              <p:nvPr>
                <p:custDataLst>
                  <p:tags r:id="rId22"/>
                </p:custDataLst>
              </p:nvPr>
            </p:nvSpPr>
            <p:spPr bwMode="auto">
              <a:xfrm>
                <a:off x="4495" y="1198"/>
                <a:ext cx="160" cy="160"/>
              </a:xfrm>
              <a:prstGeom prst="arc">
                <a:avLst>
                  <a:gd name="adj1" fmla="val 16200000"/>
                  <a:gd name="adj2" fmla="val 10800000"/>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00642" eaLnBrk="0" hangingPunct="0"/>
                <a:endParaRPr lang="en-US" sz="1224" dirty="0">
                  <a:solidFill>
                    <a:srgbClr val="003896"/>
                  </a:solidFill>
                  <a:latin typeface="Arial"/>
                </a:endParaRPr>
              </a:p>
            </p:txBody>
          </p:sp>
        </p:grpSp>
        <p:sp>
          <p:nvSpPr>
            <p:cNvPr id="50" name="Legend1"/>
            <p:cNvSpPr>
              <a:spLocks noChangeArrowheads="1"/>
            </p:cNvSpPr>
            <p:nvPr/>
          </p:nvSpPr>
          <p:spPr bwMode="auto">
            <a:xfrm>
              <a:off x="8407468" y="1050081"/>
              <a:ext cx="529954" cy="19221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76015" eaLnBrk="0" hangingPunct="0">
                <a:buClr>
                  <a:srgbClr val="897966"/>
                </a:buClr>
              </a:pPr>
              <a:r>
                <a:rPr lang="en-US" sz="1224" dirty="0">
                  <a:solidFill>
                    <a:srgbClr val="003896"/>
                  </a:solidFill>
                  <a:latin typeface="Arial"/>
                </a:rPr>
                <a:t>Legend</a:t>
              </a:r>
            </a:p>
          </p:txBody>
        </p:sp>
        <p:sp>
          <p:nvSpPr>
            <p:cNvPr id="51" name="Legend2"/>
            <p:cNvSpPr>
              <a:spLocks noChangeArrowheads="1"/>
            </p:cNvSpPr>
            <p:nvPr/>
          </p:nvSpPr>
          <p:spPr bwMode="auto">
            <a:xfrm>
              <a:off x="8407468" y="1324719"/>
              <a:ext cx="529954" cy="19221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76015" eaLnBrk="0" hangingPunct="0">
                <a:buClr>
                  <a:srgbClr val="897966"/>
                </a:buClr>
              </a:pPr>
              <a:r>
                <a:rPr lang="en-US" sz="1224" dirty="0">
                  <a:solidFill>
                    <a:srgbClr val="003896"/>
                  </a:solidFill>
                  <a:latin typeface="Arial"/>
                </a:rPr>
                <a:t>Legend</a:t>
              </a:r>
            </a:p>
          </p:txBody>
        </p:sp>
        <p:sp>
          <p:nvSpPr>
            <p:cNvPr id="52" name="Legend3"/>
            <p:cNvSpPr>
              <a:spLocks noChangeArrowheads="1"/>
            </p:cNvSpPr>
            <p:nvPr/>
          </p:nvSpPr>
          <p:spPr bwMode="auto">
            <a:xfrm>
              <a:off x="8407468" y="1599358"/>
              <a:ext cx="529954" cy="19221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76015" eaLnBrk="0" hangingPunct="0">
                <a:buClr>
                  <a:srgbClr val="897966"/>
                </a:buClr>
              </a:pPr>
              <a:r>
                <a:rPr lang="en-US" sz="1224" dirty="0">
                  <a:solidFill>
                    <a:srgbClr val="003896"/>
                  </a:solidFill>
                  <a:latin typeface="Arial"/>
                </a:rPr>
                <a:t>Legend</a:t>
              </a:r>
            </a:p>
          </p:txBody>
        </p:sp>
        <p:sp>
          <p:nvSpPr>
            <p:cNvPr id="53" name="Legend4"/>
            <p:cNvSpPr>
              <a:spLocks noChangeArrowheads="1"/>
            </p:cNvSpPr>
            <p:nvPr/>
          </p:nvSpPr>
          <p:spPr bwMode="auto">
            <a:xfrm>
              <a:off x="8407468" y="1870821"/>
              <a:ext cx="529954" cy="19221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76015" eaLnBrk="0" hangingPunct="0">
                <a:buClr>
                  <a:srgbClr val="897966"/>
                </a:buClr>
              </a:pPr>
              <a:r>
                <a:rPr lang="en-US" sz="1224" dirty="0">
                  <a:solidFill>
                    <a:srgbClr val="003896"/>
                  </a:solidFill>
                  <a:latin typeface="Arial"/>
                </a:rPr>
                <a:t>Legend</a:t>
              </a:r>
            </a:p>
          </p:txBody>
        </p:sp>
        <p:sp>
          <p:nvSpPr>
            <p:cNvPr id="54" name="Legend5"/>
            <p:cNvSpPr>
              <a:spLocks noChangeArrowheads="1"/>
            </p:cNvSpPr>
            <p:nvPr/>
          </p:nvSpPr>
          <p:spPr bwMode="auto">
            <a:xfrm>
              <a:off x="8407468" y="2147046"/>
              <a:ext cx="529954" cy="19221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76015" eaLnBrk="0" hangingPunct="0">
                <a:buClr>
                  <a:srgbClr val="897966"/>
                </a:buClr>
              </a:pPr>
              <a:r>
                <a:rPr lang="en-US" sz="1224" dirty="0">
                  <a:solidFill>
                    <a:srgbClr val="003896"/>
                  </a:solidFill>
                  <a:latin typeface="Arial"/>
                </a:rPr>
                <a:t>Legend</a:t>
              </a:r>
            </a:p>
          </p:txBody>
        </p:sp>
        <p:grpSp>
          <p:nvGrpSpPr>
            <p:cNvPr id="55" name="MoonLegend3"/>
            <p:cNvGrpSpPr>
              <a:grpSpLocks noChangeAspect="1"/>
            </p:cNvGrpSpPr>
            <p:nvPr>
              <p:custDataLst>
                <p:tags r:id="rId12"/>
              </p:custDataLst>
            </p:nvPr>
          </p:nvGrpSpPr>
          <p:grpSpPr bwMode="auto">
            <a:xfrm>
              <a:off x="8086793" y="1585863"/>
              <a:ext cx="209550" cy="209551"/>
              <a:chOff x="4495" y="1198"/>
              <a:chExt cx="160" cy="160"/>
            </a:xfrm>
          </p:grpSpPr>
          <p:sp>
            <p:nvSpPr>
              <p:cNvPr id="56" name="Oval 47"/>
              <p:cNvSpPr>
                <a:spLocks noChangeAspect="1" noChangeArrowheads="1"/>
              </p:cNvSpPr>
              <p:nvPr>
                <p:custDataLst>
                  <p:tags r:id="rId19"/>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00642" eaLnBrk="0" hangingPunct="0"/>
                <a:endParaRPr lang="en-US" sz="1224" dirty="0">
                  <a:solidFill>
                    <a:srgbClr val="003896"/>
                  </a:solidFill>
                  <a:latin typeface="Arial"/>
                </a:endParaRPr>
              </a:p>
            </p:txBody>
          </p:sp>
          <p:sp>
            <p:nvSpPr>
              <p:cNvPr id="57" name="Arc 48"/>
              <p:cNvSpPr>
                <a:spLocks noChangeAspect="1"/>
              </p:cNvSpPr>
              <p:nvPr>
                <p:custDataLst>
                  <p:tags r:id="rId20"/>
                </p:custDataLst>
              </p:nvPr>
            </p:nvSpPr>
            <p:spPr bwMode="auto">
              <a:xfrm>
                <a:off x="4495" y="1198"/>
                <a:ext cx="160" cy="160"/>
              </a:xfrm>
              <a:prstGeom prst="arc">
                <a:avLst>
                  <a:gd name="adj1" fmla="val 16200000"/>
                  <a:gd name="adj2" fmla="val 5400000"/>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00642" eaLnBrk="0" hangingPunct="0"/>
                <a:endParaRPr lang="en-US" sz="1224" dirty="0">
                  <a:solidFill>
                    <a:srgbClr val="003896"/>
                  </a:solidFill>
                  <a:latin typeface="Arial"/>
                </a:endParaRPr>
              </a:p>
            </p:txBody>
          </p:sp>
        </p:grpSp>
        <p:grpSp>
          <p:nvGrpSpPr>
            <p:cNvPr id="77" name="MoonLegend5"/>
            <p:cNvGrpSpPr>
              <a:grpSpLocks noChangeAspect="1"/>
            </p:cNvGrpSpPr>
            <p:nvPr>
              <p:custDataLst>
                <p:tags r:id="rId13"/>
              </p:custDataLst>
            </p:nvPr>
          </p:nvGrpSpPr>
          <p:grpSpPr bwMode="auto">
            <a:xfrm>
              <a:off x="8086793" y="2134346"/>
              <a:ext cx="209550" cy="209551"/>
              <a:chOff x="4495" y="1198"/>
              <a:chExt cx="160" cy="160"/>
            </a:xfrm>
          </p:grpSpPr>
          <p:sp>
            <p:nvSpPr>
              <p:cNvPr id="78" name="Oval 47"/>
              <p:cNvSpPr>
                <a:spLocks noChangeAspect="1" noChangeArrowheads="1"/>
              </p:cNvSpPr>
              <p:nvPr>
                <p:custDataLst>
                  <p:tags r:id="rId17"/>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00642" eaLnBrk="0" hangingPunct="0"/>
                <a:endParaRPr lang="en-US" sz="1224" dirty="0">
                  <a:solidFill>
                    <a:srgbClr val="003896"/>
                  </a:solidFill>
                  <a:latin typeface="Arial"/>
                </a:endParaRPr>
              </a:p>
            </p:txBody>
          </p:sp>
          <p:sp>
            <p:nvSpPr>
              <p:cNvPr id="79" name="Arc 48"/>
              <p:cNvSpPr>
                <a:spLocks noChangeAspect="1"/>
              </p:cNvSpPr>
              <p:nvPr>
                <p:custDataLst>
                  <p:tags r:id="rId18"/>
                </p:custDataLst>
              </p:nvPr>
            </p:nvSpPr>
            <p:spPr bwMode="auto">
              <a:xfrm>
                <a:off x="4495" y="1198"/>
                <a:ext cx="160" cy="160"/>
              </a:xfrm>
              <a:prstGeom prst="arc">
                <a:avLst>
                  <a:gd name="adj1" fmla="val 16200000"/>
                  <a:gd name="adj2" fmla="val 16200000"/>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00642" eaLnBrk="0" hangingPunct="0"/>
                <a:endParaRPr lang="en-US" sz="1224" dirty="0">
                  <a:solidFill>
                    <a:srgbClr val="003896"/>
                  </a:solidFill>
                  <a:latin typeface="Arial"/>
                </a:endParaRPr>
              </a:p>
            </p:txBody>
          </p:sp>
        </p:grpSp>
        <p:grpSp>
          <p:nvGrpSpPr>
            <p:cNvPr id="80" name="MoonLegend1"/>
            <p:cNvGrpSpPr>
              <a:grpSpLocks noChangeAspect="1"/>
            </p:cNvGrpSpPr>
            <p:nvPr>
              <p:custDataLst>
                <p:tags r:id="rId14"/>
              </p:custDataLst>
            </p:nvPr>
          </p:nvGrpSpPr>
          <p:grpSpPr bwMode="auto">
            <a:xfrm>
              <a:off x="8086793" y="1037381"/>
              <a:ext cx="209550" cy="209551"/>
              <a:chOff x="4495" y="1198"/>
              <a:chExt cx="160" cy="160"/>
            </a:xfrm>
          </p:grpSpPr>
          <p:sp>
            <p:nvSpPr>
              <p:cNvPr id="81" name="Oval 47"/>
              <p:cNvSpPr>
                <a:spLocks noChangeAspect="1" noChangeArrowheads="1"/>
              </p:cNvSpPr>
              <p:nvPr>
                <p:custDataLst>
                  <p:tags r:id="rId15"/>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00642" eaLnBrk="0" hangingPunct="0"/>
                <a:endParaRPr lang="en-US" sz="1224" dirty="0">
                  <a:solidFill>
                    <a:srgbClr val="003896"/>
                  </a:solidFill>
                  <a:latin typeface="Arial"/>
                </a:endParaRPr>
              </a:p>
            </p:txBody>
          </p:sp>
          <p:sp>
            <p:nvSpPr>
              <p:cNvPr id="82" name="Arc 48"/>
              <p:cNvSpPr>
                <a:spLocks noChangeAspect="1"/>
              </p:cNvSpPr>
              <p:nvPr>
                <p:custDataLst>
                  <p:tags r:id="rId16"/>
                </p:custDataLst>
              </p:nvPr>
            </p:nvSpPr>
            <p:spPr bwMode="auto">
              <a:xfrm>
                <a:off x="4495" y="1198"/>
                <a:ext cx="160" cy="160"/>
              </a:xfrm>
              <a:prstGeom prst="arc">
                <a:avLst>
                  <a:gd name="adj1" fmla="val 16200000"/>
                  <a:gd name="adj2" fmla="val 5400000"/>
                </a:avLst>
              </a:prstGeom>
              <a:solidFill>
                <a:schemeClr val="accent3"/>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900642" eaLnBrk="0" hangingPunct="0"/>
                <a:endParaRPr lang="en-US" sz="1224" dirty="0">
                  <a:solidFill>
                    <a:srgbClr val="003896"/>
                  </a:solidFill>
                  <a:latin typeface="Arial"/>
                </a:endParaRPr>
              </a:p>
            </p:txBody>
          </p:sp>
        </p:grpSp>
      </p:grpSp>
      <p:sp>
        <p:nvSpPr>
          <p:cNvPr id="76" name="1. On-page tracker" hidden="1"/>
          <p:cNvSpPr>
            <a:spLocks noChangeArrowheads="1"/>
          </p:cNvSpPr>
          <p:nvPr/>
        </p:nvSpPr>
        <p:spPr bwMode="auto">
          <a:xfrm>
            <a:off x="84233" y="27537"/>
            <a:ext cx="765488" cy="19221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900642" eaLnBrk="0" hangingPunct="0"/>
            <a:r>
              <a:rPr lang="en-US" sz="1224" dirty="0">
                <a:solidFill>
                  <a:srgbClr val="FFFFFF"/>
                </a:solidFill>
                <a:latin typeface="Arial"/>
              </a:rPr>
              <a:t>TRACKER</a:t>
            </a:r>
          </a:p>
        </p:txBody>
      </p:sp>
      <p:grpSp>
        <p:nvGrpSpPr>
          <p:cNvPr id="73" name="Sticker" hidden="1"/>
          <p:cNvGrpSpPr/>
          <p:nvPr/>
        </p:nvGrpSpPr>
        <p:grpSpPr bwMode="ltGray">
          <a:xfrm>
            <a:off x="7779146" y="1037381"/>
            <a:ext cx="1138092" cy="248737"/>
            <a:chOff x="7623833" y="1016730"/>
            <a:chExt cx="1115370" cy="243785"/>
          </a:xfrm>
        </p:grpSpPr>
        <p:sp>
          <p:nvSpPr>
            <p:cNvPr id="74" name="StickerRectangle"/>
            <p:cNvSpPr>
              <a:spLocks noChangeArrowheads="1"/>
            </p:cNvSpPr>
            <p:nvPr/>
          </p:nvSpPr>
          <p:spPr bwMode="ltGray">
            <a:xfrm>
              <a:off x="7623833" y="1016730"/>
              <a:ext cx="1115370" cy="243785"/>
            </a:xfrm>
            <a:prstGeom prst="leftRightArrow">
              <a:avLst>
                <a:gd name="adj1" fmla="val 100000"/>
                <a:gd name="adj2" fmla="val 0"/>
              </a:avLst>
            </a:prstGeom>
            <a:solidFill>
              <a:schemeClr val="accent3"/>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27432" tIns="27432" rIns="27432" bIns="27432">
              <a:spAutoFit/>
            </a:bodyPr>
            <a:lstStyle/>
            <a:p>
              <a:pPr algn="r" defTabSz="876015" eaLnBrk="0" hangingPunct="0">
                <a:buClr>
                  <a:srgbClr val="897966"/>
                </a:buClr>
              </a:pPr>
              <a:r>
                <a:rPr lang="en-US" sz="1224" dirty="0">
                  <a:solidFill>
                    <a:srgbClr val="FFFFFF"/>
                  </a:solidFill>
                  <a:latin typeface="Arial"/>
                </a:rPr>
                <a:t>PRELIMINARY</a:t>
              </a:r>
            </a:p>
          </p:txBody>
        </p:sp>
        <p:cxnSp>
          <p:nvCxnSpPr>
            <p:cNvPr id="75" name="AutoShape 32"/>
            <p:cNvCxnSpPr>
              <a:cxnSpLocks noChangeShapeType="1"/>
              <a:stCxn id="74" idx="4"/>
              <a:endCxn id="74" idx="6"/>
            </p:cNvCxnSpPr>
            <p:nvPr/>
          </p:nvCxnSpPr>
          <p:spPr bwMode="ltGray">
            <a:xfrm>
              <a:off x="7623833" y="1260515"/>
              <a:ext cx="1115370" cy="0"/>
            </a:xfrm>
            <a:prstGeom prst="straightConnector1">
              <a:avLst/>
            </a:prstGeom>
            <a:noFill/>
            <a:ln w="25400">
              <a:noFill/>
              <a:round/>
              <a:headEnd/>
              <a:tailEnd/>
            </a:ln>
            <a:extLst>
              <a:ext uri="{909E8E84-426E-40DD-AFC4-6F175D3DCCD1}">
                <a14:hiddenFill xmlns:a14="http://schemas.microsoft.com/office/drawing/2010/main" xmlns="">
                  <a:noFill/>
                </a14:hiddenFill>
              </a:ext>
            </a:extLst>
          </p:spPr>
        </p:cxnSp>
        <p:cxnSp>
          <p:nvCxnSpPr>
            <p:cNvPr id="83" name="AutoShape 32"/>
            <p:cNvCxnSpPr>
              <a:cxnSpLocks noChangeShapeType="1"/>
              <a:stCxn id="74" idx="2"/>
              <a:endCxn id="74" idx="0"/>
            </p:cNvCxnSpPr>
            <p:nvPr/>
          </p:nvCxnSpPr>
          <p:spPr bwMode="ltGray">
            <a:xfrm>
              <a:off x="7623833" y="1016730"/>
              <a:ext cx="1115370" cy="0"/>
            </a:xfrm>
            <a:prstGeom prst="straightConnector1">
              <a:avLst/>
            </a:prstGeom>
            <a:noFill/>
            <a:ln w="25400">
              <a:noFill/>
              <a:round/>
              <a:headEnd/>
              <a:tailEnd/>
            </a:ln>
            <a:extLst>
              <a:ext uri="{909E8E84-426E-40DD-AFC4-6F175D3DCCD1}">
                <a14:hiddenFill xmlns:a14="http://schemas.microsoft.com/office/drawing/2010/main" xmlns="">
                  <a:noFill/>
                </a14:hiddenFill>
              </a:ext>
            </a:extLst>
          </p:spPr>
        </p:cxnSp>
      </p:grpSp>
    </p:spTree>
    <p:extLst>
      <p:ext uri="{BB962C8B-B14F-4D97-AF65-F5344CB8AC3E}">
        <p14:creationId xmlns:p14="http://schemas.microsoft.com/office/powerpoint/2010/main" xmlns="" val="3711910932"/>
      </p:ext>
    </p:extLst>
  </p:cSld>
  <p:clrMap bg1="lt1" tx1="dk1" bg2="lt2" tx2="dk2" accent1="accent1" accent2="accent2" accent3="accent3" accent4="accent4" accent5="accent5" accent6="accent6" hlink="hlink" folHlink="folHlink"/>
  <p:sldLayoutIdLst>
    <p:sldLayoutId id="2147485555" r:id="rId1"/>
    <p:sldLayoutId id="2147485556" r:id="rId2"/>
    <p:sldLayoutId id="2147485557" r:id="rId3"/>
    <p:sldLayoutId id="2147485558" r:id="rId4"/>
    <p:sldLayoutId id="2147485559" r:id="rId5"/>
    <p:sldLayoutId id="2147485560" r:id="rId6"/>
  </p:sldLayoutIdLst>
  <p:hf sldNum="0" hdr="0" ftr="0" dt="0"/>
  <p:txStyles>
    <p:titleStyle>
      <a:lvl1pPr algn="l" defTabSz="876015" rtl="0" eaLnBrk="1" fontAlgn="base" hangingPunct="1">
        <a:spcBef>
          <a:spcPct val="0"/>
        </a:spcBef>
        <a:spcAft>
          <a:spcPct val="0"/>
        </a:spcAft>
        <a:tabLst>
          <a:tab pos="264043" algn="l"/>
        </a:tabLst>
        <a:defRPr sz="2449" b="0" baseline="0">
          <a:solidFill>
            <a:schemeClr val="bg1"/>
          </a:solidFill>
          <a:latin typeface="+mj-lt"/>
          <a:ea typeface="Arial Unicode MS" pitchFamily="34" charset="-128"/>
          <a:cs typeface="Arial Unicode MS" pitchFamily="34" charset="-128"/>
        </a:defRPr>
      </a:lvl1pPr>
      <a:lvl2pPr algn="l" defTabSz="876015" rtl="0" eaLnBrk="1" fontAlgn="base" hangingPunct="1">
        <a:spcBef>
          <a:spcPct val="0"/>
        </a:spcBef>
        <a:spcAft>
          <a:spcPct val="0"/>
        </a:spcAft>
        <a:defRPr sz="1939" b="1">
          <a:solidFill>
            <a:schemeClr val="tx2"/>
          </a:solidFill>
          <a:latin typeface="Arial" charset="0"/>
        </a:defRPr>
      </a:lvl2pPr>
      <a:lvl3pPr algn="l" defTabSz="876015" rtl="0" eaLnBrk="1" fontAlgn="base" hangingPunct="1">
        <a:spcBef>
          <a:spcPct val="0"/>
        </a:spcBef>
        <a:spcAft>
          <a:spcPct val="0"/>
        </a:spcAft>
        <a:defRPr sz="1939" b="1">
          <a:solidFill>
            <a:schemeClr val="tx2"/>
          </a:solidFill>
          <a:latin typeface="Arial" charset="0"/>
        </a:defRPr>
      </a:lvl3pPr>
      <a:lvl4pPr algn="l" defTabSz="876015" rtl="0" eaLnBrk="1" fontAlgn="base" hangingPunct="1">
        <a:spcBef>
          <a:spcPct val="0"/>
        </a:spcBef>
        <a:spcAft>
          <a:spcPct val="0"/>
        </a:spcAft>
        <a:defRPr sz="1939" b="1">
          <a:solidFill>
            <a:schemeClr val="tx2"/>
          </a:solidFill>
          <a:latin typeface="Arial" charset="0"/>
        </a:defRPr>
      </a:lvl4pPr>
      <a:lvl5pPr algn="l" defTabSz="876015" rtl="0" eaLnBrk="1" fontAlgn="base" hangingPunct="1">
        <a:spcBef>
          <a:spcPct val="0"/>
        </a:spcBef>
        <a:spcAft>
          <a:spcPct val="0"/>
        </a:spcAft>
        <a:defRPr sz="1939" b="1">
          <a:solidFill>
            <a:schemeClr val="tx2"/>
          </a:solidFill>
          <a:latin typeface="Arial" charset="0"/>
        </a:defRPr>
      </a:lvl5pPr>
      <a:lvl6pPr marL="447319" algn="l" defTabSz="876015" rtl="0" eaLnBrk="1" fontAlgn="base" hangingPunct="1">
        <a:spcBef>
          <a:spcPct val="0"/>
        </a:spcBef>
        <a:spcAft>
          <a:spcPct val="0"/>
        </a:spcAft>
        <a:defRPr sz="1939" b="1">
          <a:solidFill>
            <a:schemeClr val="tx2"/>
          </a:solidFill>
          <a:latin typeface="Arial" charset="0"/>
        </a:defRPr>
      </a:lvl6pPr>
      <a:lvl7pPr marL="894657" algn="l" defTabSz="876015" rtl="0" eaLnBrk="1" fontAlgn="base" hangingPunct="1">
        <a:spcBef>
          <a:spcPct val="0"/>
        </a:spcBef>
        <a:spcAft>
          <a:spcPct val="0"/>
        </a:spcAft>
        <a:defRPr sz="1939" b="1">
          <a:solidFill>
            <a:schemeClr val="tx2"/>
          </a:solidFill>
          <a:latin typeface="Arial" charset="0"/>
        </a:defRPr>
      </a:lvl7pPr>
      <a:lvl8pPr marL="1341983" algn="l" defTabSz="876015" rtl="0" eaLnBrk="1" fontAlgn="base" hangingPunct="1">
        <a:spcBef>
          <a:spcPct val="0"/>
        </a:spcBef>
        <a:spcAft>
          <a:spcPct val="0"/>
        </a:spcAft>
        <a:defRPr sz="1939" b="1">
          <a:solidFill>
            <a:schemeClr val="tx2"/>
          </a:solidFill>
          <a:latin typeface="Arial" charset="0"/>
        </a:defRPr>
      </a:lvl8pPr>
      <a:lvl9pPr marL="1789317" algn="l" defTabSz="876015" rtl="0" eaLnBrk="1" fontAlgn="base" hangingPunct="1">
        <a:spcBef>
          <a:spcPct val="0"/>
        </a:spcBef>
        <a:spcAft>
          <a:spcPct val="0"/>
        </a:spcAft>
        <a:defRPr sz="1939" b="1">
          <a:solidFill>
            <a:schemeClr val="tx2"/>
          </a:solidFill>
          <a:latin typeface="Arial" charset="0"/>
        </a:defRPr>
      </a:lvl9pPr>
    </p:titleStyle>
    <p:bodyStyle>
      <a:lvl1pPr marL="0" indent="0" algn="l" defTabSz="876015" rtl="0" eaLnBrk="1" fontAlgn="base" hangingPunct="1">
        <a:spcBef>
          <a:spcPct val="0"/>
        </a:spcBef>
        <a:spcAft>
          <a:spcPct val="0"/>
        </a:spcAft>
        <a:buClr>
          <a:schemeClr val="tx2"/>
        </a:buClr>
        <a:defRPr sz="1632" baseline="0">
          <a:solidFill>
            <a:schemeClr val="tx1"/>
          </a:solidFill>
          <a:latin typeface="+mn-lt"/>
          <a:ea typeface="Arial Unicode MS" pitchFamily="34" charset="-128"/>
          <a:cs typeface="Arial Unicode MS" pitchFamily="34" charset="-128"/>
        </a:defRPr>
      </a:lvl1pPr>
      <a:lvl2pPr marL="189495" indent="-187946" algn="l" defTabSz="876015" rtl="0" eaLnBrk="1" fontAlgn="base" hangingPunct="1">
        <a:spcBef>
          <a:spcPct val="0"/>
        </a:spcBef>
        <a:spcAft>
          <a:spcPct val="0"/>
        </a:spcAft>
        <a:buClr>
          <a:schemeClr val="tx2"/>
        </a:buClr>
        <a:buSzPct val="125000"/>
        <a:buFont typeface="Arial" pitchFamily="34" charset="0"/>
        <a:buChar char="•"/>
        <a:defRPr sz="1632" baseline="0">
          <a:solidFill>
            <a:schemeClr val="tx1"/>
          </a:solidFill>
          <a:latin typeface="+mn-lt"/>
          <a:ea typeface="Arial Unicode MS" pitchFamily="34" charset="-128"/>
          <a:cs typeface="Arial Unicode MS" pitchFamily="34" charset="-128"/>
        </a:defRPr>
      </a:lvl2pPr>
      <a:lvl3pPr marL="447319" indent="-256291" algn="l" defTabSz="876015" rtl="0" eaLnBrk="1" fontAlgn="base" hangingPunct="1">
        <a:spcBef>
          <a:spcPct val="0"/>
        </a:spcBef>
        <a:spcAft>
          <a:spcPct val="0"/>
        </a:spcAft>
        <a:buClr>
          <a:schemeClr val="tx2"/>
        </a:buClr>
        <a:buSzPct val="120000"/>
        <a:buFont typeface="Arial" charset="0"/>
        <a:buChar char="–"/>
        <a:defRPr sz="1632" baseline="0">
          <a:solidFill>
            <a:schemeClr val="tx1"/>
          </a:solidFill>
          <a:latin typeface="+mn-lt"/>
          <a:ea typeface="Arial Unicode MS" pitchFamily="34" charset="-128"/>
          <a:cs typeface="Arial Unicode MS" pitchFamily="34" charset="-128"/>
        </a:defRPr>
      </a:lvl3pPr>
      <a:lvl4pPr marL="601106" indent="-152211" algn="l" defTabSz="876015" rtl="0" eaLnBrk="1" fontAlgn="base" hangingPunct="1">
        <a:spcBef>
          <a:spcPct val="0"/>
        </a:spcBef>
        <a:spcAft>
          <a:spcPct val="0"/>
        </a:spcAft>
        <a:buClr>
          <a:schemeClr val="tx2"/>
        </a:buClr>
        <a:buSzPct val="100000"/>
        <a:buFont typeface="Arial" pitchFamily="34" charset="0"/>
        <a:buChar char="•"/>
        <a:defRPr sz="1632" baseline="0">
          <a:solidFill>
            <a:schemeClr val="tx1"/>
          </a:solidFill>
          <a:latin typeface="+mn-lt"/>
          <a:ea typeface="Arial Unicode MS" pitchFamily="34" charset="-128"/>
          <a:cs typeface="Arial Unicode MS" pitchFamily="34" charset="-128"/>
        </a:defRPr>
      </a:lvl4pPr>
      <a:lvl5pPr marL="733620" indent="-127368" algn="l" defTabSz="876015"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ea typeface="Arial Unicode MS" pitchFamily="34" charset="-128"/>
          <a:cs typeface="Arial Unicode MS" pitchFamily="34" charset="-128"/>
        </a:defRPr>
      </a:lvl5pPr>
      <a:lvl6pPr marL="733620" indent="-127368" algn="l" defTabSz="876015"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6pPr>
      <a:lvl7pPr marL="733620" indent="-127368" algn="l" defTabSz="876015"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7pPr>
      <a:lvl8pPr marL="733620" indent="-127368" algn="l" defTabSz="876015"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8pPr>
      <a:lvl9pPr marL="733620" indent="-127368" algn="l" defTabSz="876015" rtl="0" eaLnBrk="1" fontAlgn="base" hangingPunct="1">
        <a:spcBef>
          <a:spcPct val="0"/>
        </a:spcBef>
        <a:spcAft>
          <a:spcPct val="0"/>
        </a:spcAft>
        <a:buClr>
          <a:schemeClr val="tx2"/>
        </a:buClr>
        <a:buSzPct val="89000"/>
        <a:buFont typeface="Arial" charset="0"/>
        <a:buChar char="-"/>
        <a:defRPr sz="1632" baseline="0">
          <a:solidFill>
            <a:schemeClr val="tx1"/>
          </a:solidFill>
          <a:latin typeface="+mn-lt"/>
        </a:defRPr>
      </a:lvl9pPr>
    </p:bodyStyle>
    <p:otherStyle>
      <a:defPPr>
        <a:defRPr lang="en-US"/>
      </a:defPPr>
      <a:lvl1pPr marL="0" algn="l" defTabSz="894657" rtl="0" eaLnBrk="1" latinLnBrk="0" hangingPunct="1">
        <a:defRPr sz="1837" kern="1200">
          <a:solidFill>
            <a:schemeClr val="tx1"/>
          </a:solidFill>
          <a:latin typeface="+mn-lt"/>
          <a:ea typeface="+mn-ea"/>
          <a:cs typeface="+mn-cs"/>
        </a:defRPr>
      </a:lvl1pPr>
      <a:lvl2pPr marL="447319" algn="l" defTabSz="894657" rtl="0" eaLnBrk="1" latinLnBrk="0" hangingPunct="1">
        <a:defRPr sz="1837" kern="1200">
          <a:solidFill>
            <a:schemeClr val="tx1"/>
          </a:solidFill>
          <a:latin typeface="+mn-lt"/>
          <a:ea typeface="+mn-ea"/>
          <a:cs typeface="+mn-cs"/>
        </a:defRPr>
      </a:lvl2pPr>
      <a:lvl3pPr marL="894657" algn="l" defTabSz="894657" rtl="0" eaLnBrk="1" latinLnBrk="0" hangingPunct="1">
        <a:defRPr sz="1837" kern="1200">
          <a:solidFill>
            <a:schemeClr val="tx1"/>
          </a:solidFill>
          <a:latin typeface="+mn-lt"/>
          <a:ea typeface="+mn-ea"/>
          <a:cs typeface="+mn-cs"/>
        </a:defRPr>
      </a:lvl3pPr>
      <a:lvl4pPr marL="1341983" algn="l" defTabSz="894657" rtl="0" eaLnBrk="1" latinLnBrk="0" hangingPunct="1">
        <a:defRPr sz="1837" kern="1200">
          <a:solidFill>
            <a:schemeClr val="tx1"/>
          </a:solidFill>
          <a:latin typeface="+mn-lt"/>
          <a:ea typeface="+mn-ea"/>
          <a:cs typeface="+mn-cs"/>
        </a:defRPr>
      </a:lvl4pPr>
      <a:lvl5pPr marL="1789317" algn="l" defTabSz="894657" rtl="0" eaLnBrk="1" latinLnBrk="0" hangingPunct="1">
        <a:defRPr sz="1837" kern="1200">
          <a:solidFill>
            <a:schemeClr val="tx1"/>
          </a:solidFill>
          <a:latin typeface="+mn-lt"/>
          <a:ea typeface="+mn-ea"/>
          <a:cs typeface="+mn-cs"/>
        </a:defRPr>
      </a:lvl5pPr>
      <a:lvl6pPr marL="2236649" algn="l" defTabSz="894657" rtl="0" eaLnBrk="1" latinLnBrk="0" hangingPunct="1">
        <a:defRPr sz="1837" kern="1200">
          <a:solidFill>
            <a:schemeClr val="tx1"/>
          </a:solidFill>
          <a:latin typeface="+mn-lt"/>
          <a:ea typeface="+mn-ea"/>
          <a:cs typeface="+mn-cs"/>
        </a:defRPr>
      </a:lvl6pPr>
      <a:lvl7pPr marL="2683974" algn="l" defTabSz="894657" rtl="0" eaLnBrk="1" latinLnBrk="0" hangingPunct="1">
        <a:defRPr sz="1837" kern="1200">
          <a:solidFill>
            <a:schemeClr val="tx1"/>
          </a:solidFill>
          <a:latin typeface="+mn-lt"/>
          <a:ea typeface="+mn-ea"/>
          <a:cs typeface="+mn-cs"/>
        </a:defRPr>
      </a:lvl7pPr>
      <a:lvl8pPr marL="3131301" algn="l" defTabSz="894657" rtl="0" eaLnBrk="1" latinLnBrk="0" hangingPunct="1">
        <a:defRPr sz="1837" kern="1200">
          <a:solidFill>
            <a:schemeClr val="tx1"/>
          </a:solidFill>
          <a:latin typeface="+mn-lt"/>
          <a:ea typeface="+mn-ea"/>
          <a:cs typeface="+mn-cs"/>
        </a:defRPr>
      </a:lvl8pPr>
      <a:lvl9pPr marL="3578630" algn="l" defTabSz="894657" rtl="0" eaLnBrk="1" latinLnBrk="0" hangingPunct="1">
        <a:defRPr sz="1837"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43" descr="logo small"/>
          <p:cNvPicPr>
            <a:picLocks noChangeAspect="1" noChangeArrowheads="1"/>
          </p:cNvPicPr>
          <p:nvPr userDrawn="1"/>
        </p:nvPicPr>
        <p:blipFill>
          <a:blip r:embed="rId15" cstate="print">
            <a:extLst>
              <a:ext uri="{28A0092B-C50C-407E-A947-70E740481C1C}">
                <a14:useLocalDpi xmlns:a14="http://schemas.microsoft.com/office/drawing/2010/main" xmlns="" val="0"/>
              </a:ext>
            </a:extLst>
          </a:blip>
          <a:srcRect/>
          <a:stretch>
            <a:fillRect/>
          </a:stretch>
        </p:blipFill>
        <p:spPr bwMode="auto">
          <a:xfrm>
            <a:off x="7662863" y="341313"/>
            <a:ext cx="1173162" cy="295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75" name="Picture 17" descr="topsolid"/>
          <p:cNvPicPr>
            <a:picLocks noChangeAspect="1" noChangeArrowheads="1"/>
          </p:cNvPicPr>
          <p:nvPr userDrawn="1"/>
        </p:nvPicPr>
        <p:blipFill>
          <a:blip r:embed="rId16" cstate="print">
            <a:extLst>
              <a:ext uri="{28A0092B-C50C-407E-A947-70E740481C1C}">
                <a14:useLocalDpi xmlns:a14="http://schemas.microsoft.com/office/drawing/2010/main" xmlns="" val="0"/>
              </a:ext>
            </a:extLst>
          </a:blip>
          <a:srcRect/>
          <a:stretch>
            <a:fillRect/>
          </a:stretch>
        </p:blipFill>
        <p:spPr bwMode="auto">
          <a:xfrm>
            <a:off x="0" y="0"/>
            <a:ext cx="7591425" cy="969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076" name="Rectangle 2"/>
          <p:cNvSpPr>
            <a:spLocks noGrp="1" noChangeArrowheads="1"/>
          </p:cNvSpPr>
          <p:nvPr>
            <p:ph type="title"/>
          </p:nvPr>
        </p:nvSpPr>
        <p:spPr bwMode="auto">
          <a:xfrm>
            <a:off x="436563" y="166688"/>
            <a:ext cx="6519862" cy="666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ZA" altLang="en-US" smtClean="0"/>
              <a:t>Click to edit Master title style</a:t>
            </a:r>
          </a:p>
        </p:txBody>
      </p:sp>
      <p:sp>
        <p:nvSpPr>
          <p:cNvPr id="3077" name="Rectangle 3"/>
          <p:cNvSpPr>
            <a:spLocks noGrp="1" noChangeArrowheads="1"/>
          </p:cNvSpPr>
          <p:nvPr>
            <p:ph type="body" idx="1"/>
          </p:nvPr>
        </p:nvSpPr>
        <p:spPr bwMode="auto">
          <a:xfrm>
            <a:off x="436563" y="1436688"/>
            <a:ext cx="8378825" cy="5045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ZA" altLang="en-US" smtClean="0"/>
              <a:t>Click to edit Master text styles</a:t>
            </a:r>
          </a:p>
          <a:p>
            <a:pPr lvl="1"/>
            <a:r>
              <a:rPr lang="en-ZA" altLang="en-US" smtClean="0"/>
              <a:t>Second level</a:t>
            </a:r>
          </a:p>
          <a:p>
            <a:pPr lvl="2"/>
            <a:r>
              <a:rPr lang="en-ZA" altLang="en-US" smtClean="0"/>
              <a:t>Third level</a:t>
            </a:r>
          </a:p>
          <a:p>
            <a:pPr lvl="3"/>
            <a:r>
              <a:rPr lang="en-ZA" altLang="en-US" smtClean="0"/>
              <a:t>Fourth level</a:t>
            </a:r>
          </a:p>
          <a:p>
            <a:pPr lvl="4"/>
            <a:r>
              <a:rPr lang="en-ZA" altLang="en-US" smtClean="0"/>
              <a:t>Fifth level</a:t>
            </a:r>
          </a:p>
        </p:txBody>
      </p:sp>
      <p:sp>
        <p:nvSpPr>
          <p:cNvPr id="1061" name="Rectangle 37"/>
          <p:cNvSpPr>
            <a:spLocks noGrp="1" noChangeArrowheads="1"/>
          </p:cNvSpPr>
          <p:nvPr>
            <p:ph type="dt" sz="half" idx="2"/>
          </p:nvPr>
        </p:nvSpPr>
        <p:spPr bwMode="auto">
          <a:xfrm>
            <a:off x="457200" y="6453188"/>
            <a:ext cx="1738313" cy="268287"/>
          </a:xfrm>
          <a:prstGeom prst="rect">
            <a:avLst/>
          </a:prstGeom>
          <a:noFill/>
          <a:ln w="9525" algn="ctr">
            <a:noFill/>
            <a:miter lim="800000"/>
            <a:headEnd/>
            <a:tailEnd/>
          </a:ln>
          <a:effectLst/>
        </p:spPr>
        <p:txBody>
          <a:bodyPr vert="horz" wrap="square" lIns="91440" tIns="45720" rIns="91440" bIns="45720" numCol="1" anchor="b" anchorCtr="0" compatLnSpc="1">
            <a:prstTxWarp prst="textNoShape">
              <a:avLst/>
            </a:prstTxWarp>
          </a:bodyPr>
          <a:lstStyle>
            <a:lvl1pPr>
              <a:defRPr sz="1000">
                <a:solidFill>
                  <a:srgbClr val="83725B"/>
                </a:solidFill>
              </a:defRPr>
            </a:lvl1pPr>
          </a:lstStyle>
          <a:p>
            <a:pPr>
              <a:defRPr/>
            </a:pPr>
            <a:fld id="{53490AFF-D216-485C-BE58-E68C3715FEAF}" type="datetime1">
              <a:rPr lang="en-ZA" smtClean="0"/>
              <a:pPr>
                <a:defRPr/>
              </a:pPr>
              <a:t>2018/03/08</a:t>
            </a:fld>
            <a:endParaRPr lang="en-ZA" dirty="0"/>
          </a:p>
        </p:txBody>
      </p:sp>
      <p:sp>
        <p:nvSpPr>
          <p:cNvPr id="1063" name="Rectangle 39"/>
          <p:cNvSpPr>
            <a:spLocks noGrp="1" noChangeArrowheads="1"/>
          </p:cNvSpPr>
          <p:nvPr>
            <p:ph type="sldNum" sz="quarter" idx="4"/>
          </p:nvPr>
        </p:nvSpPr>
        <p:spPr bwMode="auto">
          <a:xfrm>
            <a:off x="3795713" y="6453188"/>
            <a:ext cx="992187" cy="268287"/>
          </a:xfrm>
          <a:prstGeom prst="rect">
            <a:avLst/>
          </a:prstGeom>
          <a:noFill/>
          <a:ln w="9525" algn="ctr">
            <a:noFill/>
            <a:miter lim="800000"/>
            <a:headEnd/>
            <a:tailEnd/>
          </a:ln>
          <a:effectLst/>
        </p:spPr>
        <p:txBody>
          <a:bodyPr vert="horz" wrap="square" lIns="91440" tIns="45720" rIns="91440" bIns="45720" numCol="1" anchor="b" anchorCtr="0" compatLnSpc="1">
            <a:prstTxWarp prst="textNoShape">
              <a:avLst/>
            </a:prstTxWarp>
          </a:bodyPr>
          <a:lstStyle>
            <a:lvl1pPr algn="ctr">
              <a:defRPr sz="1000">
                <a:solidFill>
                  <a:srgbClr val="83725B"/>
                </a:solidFill>
              </a:defRPr>
            </a:lvl1pPr>
          </a:lstStyle>
          <a:p>
            <a:pPr>
              <a:defRPr/>
            </a:pPr>
            <a:fld id="{EA8955AC-D193-453A-8404-8D23A4B1E521}" type="slidenum">
              <a:rPr lang="en-ZA"/>
              <a:pPr>
                <a:defRPr/>
              </a:pPr>
              <a:t>‹#›</a:t>
            </a:fld>
            <a:endParaRPr lang="en-ZA" dirty="0"/>
          </a:p>
        </p:txBody>
      </p:sp>
    </p:spTree>
  </p:cSld>
  <p:clrMap bg1="lt1" tx1="dk1" bg2="lt2" tx2="dk2" accent1="accent1" accent2="accent2" accent3="accent3" accent4="accent4" accent5="accent5" accent6="accent6" hlink="hlink" folHlink="folHlink"/>
  <p:sldLayoutIdLst>
    <p:sldLayoutId id="2147485330" r:id="rId1"/>
    <p:sldLayoutId id="2147485331" r:id="rId2"/>
    <p:sldLayoutId id="2147485332" r:id="rId3"/>
    <p:sldLayoutId id="2147485333" r:id="rId4"/>
    <p:sldLayoutId id="2147485334" r:id="rId5"/>
    <p:sldLayoutId id="2147485335" r:id="rId6"/>
    <p:sldLayoutId id="2147485336" r:id="rId7"/>
    <p:sldLayoutId id="2147485337" r:id="rId8"/>
    <p:sldLayoutId id="2147485338" r:id="rId9"/>
    <p:sldLayoutId id="2147485339" r:id="rId10"/>
    <p:sldLayoutId id="2147485340" r:id="rId11"/>
    <p:sldLayoutId id="2147485341" r:id="rId12"/>
    <p:sldLayoutId id="2147485342" r:id="rId13"/>
  </p:sldLayoutIdLst>
  <p:transition spd="slow">
    <p:fade/>
  </p:transition>
  <p:timing>
    <p:tnLst>
      <p:par>
        <p:cTn id="1" dur="indefinite" restart="never" nodeType="tmRoot"/>
      </p:par>
    </p:tnLst>
  </p:timing>
  <p:hf hdr="0" ftr="0" dt="0"/>
  <p:txStyles>
    <p:titleStyle>
      <a:lvl1pPr algn="l" rtl="0" eaLnBrk="0" fontAlgn="base" hangingPunct="0">
        <a:lnSpc>
          <a:spcPct val="85000"/>
        </a:lnSpc>
        <a:spcBef>
          <a:spcPct val="0"/>
        </a:spcBef>
        <a:spcAft>
          <a:spcPct val="0"/>
        </a:spcAft>
        <a:defRPr sz="2400">
          <a:solidFill>
            <a:schemeClr val="bg1"/>
          </a:solidFill>
          <a:latin typeface="+mj-lt"/>
          <a:ea typeface="+mj-ea"/>
          <a:cs typeface="+mj-cs"/>
        </a:defRPr>
      </a:lvl1pPr>
      <a:lvl2pPr algn="l" rtl="0" eaLnBrk="0" fontAlgn="base" hangingPunct="0">
        <a:lnSpc>
          <a:spcPct val="85000"/>
        </a:lnSpc>
        <a:spcBef>
          <a:spcPct val="0"/>
        </a:spcBef>
        <a:spcAft>
          <a:spcPct val="0"/>
        </a:spcAft>
        <a:defRPr sz="2400">
          <a:solidFill>
            <a:schemeClr val="bg1"/>
          </a:solidFill>
          <a:latin typeface="Arial" charset="0"/>
          <a:cs typeface="Arial" charset="0"/>
        </a:defRPr>
      </a:lvl2pPr>
      <a:lvl3pPr algn="l" rtl="0" eaLnBrk="0" fontAlgn="base" hangingPunct="0">
        <a:lnSpc>
          <a:spcPct val="85000"/>
        </a:lnSpc>
        <a:spcBef>
          <a:spcPct val="0"/>
        </a:spcBef>
        <a:spcAft>
          <a:spcPct val="0"/>
        </a:spcAft>
        <a:defRPr sz="2400">
          <a:solidFill>
            <a:schemeClr val="bg1"/>
          </a:solidFill>
          <a:latin typeface="Arial" charset="0"/>
          <a:cs typeface="Arial" charset="0"/>
        </a:defRPr>
      </a:lvl3pPr>
      <a:lvl4pPr algn="l" rtl="0" eaLnBrk="0" fontAlgn="base" hangingPunct="0">
        <a:lnSpc>
          <a:spcPct val="85000"/>
        </a:lnSpc>
        <a:spcBef>
          <a:spcPct val="0"/>
        </a:spcBef>
        <a:spcAft>
          <a:spcPct val="0"/>
        </a:spcAft>
        <a:defRPr sz="2400">
          <a:solidFill>
            <a:schemeClr val="bg1"/>
          </a:solidFill>
          <a:latin typeface="Arial" charset="0"/>
          <a:cs typeface="Arial" charset="0"/>
        </a:defRPr>
      </a:lvl4pPr>
      <a:lvl5pPr algn="l" rtl="0" eaLnBrk="0" fontAlgn="base" hangingPunct="0">
        <a:lnSpc>
          <a:spcPct val="85000"/>
        </a:lnSpc>
        <a:spcBef>
          <a:spcPct val="0"/>
        </a:spcBef>
        <a:spcAft>
          <a:spcPct val="0"/>
        </a:spcAft>
        <a:defRPr sz="2400">
          <a:solidFill>
            <a:schemeClr val="bg1"/>
          </a:solidFill>
          <a:latin typeface="Arial" charset="0"/>
          <a:cs typeface="Arial" charset="0"/>
        </a:defRPr>
      </a:lvl5pPr>
      <a:lvl6pPr marL="457200" algn="l" rtl="0" fontAlgn="base">
        <a:lnSpc>
          <a:spcPct val="85000"/>
        </a:lnSpc>
        <a:spcBef>
          <a:spcPct val="0"/>
        </a:spcBef>
        <a:spcAft>
          <a:spcPct val="0"/>
        </a:spcAft>
        <a:defRPr sz="2400">
          <a:solidFill>
            <a:schemeClr val="bg1"/>
          </a:solidFill>
          <a:latin typeface="Arial" charset="0"/>
          <a:cs typeface="Arial" charset="0"/>
        </a:defRPr>
      </a:lvl6pPr>
      <a:lvl7pPr marL="914400" algn="l" rtl="0" fontAlgn="base">
        <a:lnSpc>
          <a:spcPct val="85000"/>
        </a:lnSpc>
        <a:spcBef>
          <a:spcPct val="0"/>
        </a:spcBef>
        <a:spcAft>
          <a:spcPct val="0"/>
        </a:spcAft>
        <a:defRPr sz="2400">
          <a:solidFill>
            <a:schemeClr val="bg1"/>
          </a:solidFill>
          <a:latin typeface="Arial" charset="0"/>
          <a:cs typeface="Arial" charset="0"/>
        </a:defRPr>
      </a:lvl7pPr>
      <a:lvl8pPr marL="1371600" algn="l" rtl="0" fontAlgn="base">
        <a:lnSpc>
          <a:spcPct val="85000"/>
        </a:lnSpc>
        <a:spcBef>
          <a:spcPct val="0"/>
        </a:spcBef>
        <a:spcAft>
          <a:spcPct val="0"/>
        </a:spcAft>
        <a:defRPr sz="2400">
          <a:solidFill>
            <a:schemeClr val="bg1"/>
          </a:solidFill>
          <a:latin typeface="Arial" charset="0"/>
          <a:cs typeface="Arial" charset="0"/>
        </a:defRPr>
      </a:lvl8pPr>
      <a:lvl9pPr marL="1828800" algn="l" rtl="0" fontAlgn="base">
        <a:lnSpc>
          <a:spcPct val="85000"/>
        </a:lnSpc>
        <a:spcBef>
          <a:spcPct val="0"/>
        </a:spcBef>
        <a:spcAft>
          <a:spcPct val="0"/>
        </a:spcAft>
        <a:defRPr sz="2400">
          <a:solidFill>
            <a:schemeClr val="bg1"/>
          </a:solidFill>
          <a:latin typeface="Arial" charset="0"/>
          <a:cs typeface="Arial" charset="0"/>
        </a:defRPr>
      </a:lvl9pPr>
    </p:titleStyle>
    <p:bodyStyle>
      <a:lvl1pPr marL="266700" indent="-266700" algn="l" rtl="0" eaLnBrk="0" fontAlgn="base" hangingPunct="0">
        <a:lnSpc>
          <a:spcPct val="90000"/>
        </a:lnSpc>
        <a:spcBef>
          <a:spcPct val="100000"/>
        </a:spcBef>
        <a:spcAft>
          <a:spcPct val="0"/>
        </a:spcAft>
        <a:buClr>
          <a:srgbClr val="8C7F6D"/>
        </a:buClr>
        <a:buChar char="•"/>
        <a:defRPr sz="2000">
          <a:solidFill>
            <a:srgbClr val="003896"/>
          </a:solidFill>
          <a:latin typeface="+mn-lt"/>
          <a:ea typeface="+mn-ea"/>
          <a:cs typeface="+mn-cs"/>
        </a:defRPr>
      </a:lvl1pPr>
      <a:lvl2pPr marL="717550" indent="-271463" algn="l" rtl="0" eaLnBrk="0" fontAlgn="base" hangingPunct="0">
        <a:lnSpc>
          <a:spcPct val="90000"/>
        </a:lnSpc>
        <a:spcBef>
          <a:spcPct val="100000"/>
        </a:spcBef>
        <a:spcAft>
          <a:spcPct val="0"/>
        </a:spcAft>
        <a:buClr>
          <a:srgbClr val="8C7F6D"/>
        </a:buClr>
        <a:buChar char="•"/>
        <a:defRPr sz="2800">
          <a:solidFill>
            <a:srgbClr val="003896"/>
          </a:solidFill>
          <a:latin typeface="+mn-lt"/>
          <a:cs typeface="+mn-cs"/>
        </a:defRPr>
      </a:lvl2pPr>
      <a:lvl3pPr marL="1076325" indent="-179388" algn="l" rtl="0" eaLnBrk="0" fontAlgn="base" hangingPunct="0">
        <a:lnSpc>
          <a:spcPct val="90000"/>
        </a:lnSpc>
        <a:spcBef>
          <a:spcPct val="100000"/>
        </a:spcBef>
        <a:spcAft>
          <a:spcPct val="0"/>
        </a:spcAft>
        <a:buClr>
          <a:srgbClr val="8C7F6D"/>
        </a:buClr>
        <a:buChar char="•"/>
        <a:defRPr sz="1600">
          <a:solidFill>
            <a:srgbClr val="003896"/>
          </a:solidFill>
          <a:latin typeface="+mn-lt"/>
          <a:cs typeface="+mn-cs"/>
        </a:defRPr>
      </a:lvl3pPr>
      <a:lvl4pPr marL="1435100"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4pPr>
      <a:lvl5pPr marL="1793875"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5pPr>
      <a:lvl6pPr marL="22510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6pPr>
      <a:lvl7pPr marL="27082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7pPr>
      <a:lvl8pPr marL="31654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8pPr>
      <a:lvl9pPr marL="36226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8" name="Picture 43" descr="logo small"/>
          <p:cNvPicPr>
            <a:picLocks noChangeAspect="1" noChangeArrowheads="1"/>
          </p:cNvPicPr>
          <p:nvPr userDrawn="1"/>
        </p:nvPicPr>
        <p:blipFill>
          <a:blip r:embed="rId14" cstate="print">
            <a:extLst>
              <a:ext uri="{28A0092B-C50C-407E-A947-70E740481C1C}">
                <a14:useLocalDpi xmlns:a14="http://schemas.microsoft.com/office/drawing/2010/main" xmlns="" val="0"/>
              </a:ext>
            </a:extLst>
          </a:blip>
          <a:srcRect/>
          <a:stretch>
            <a:fillRect/>
          </a:stretch>
        </p:blipFill>
        <p:spPr bwMode="auto">
          <a:xfrm>
            <a:off x="7662863" y="341313"/>
            <a:ext cx="1173162" cy="295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099" name="Picture 17" descr="topsolid"/>
          <p:cNvPicPr>
            <a:picLocks noChangeAspect="1" noChangeArrowheads="1"/>
          </p:cNvPicPr>
          <p:nvPr userDrawn="1"/>
        </p:nvPicPr>
        <p:blipFill>
          <a:blip r:embed="rId15" cstate="print">
            <a:extLst>
              <a:ext uri="{28A0092B-C50C-407E-A947-70E740481C1C}">
                <a14:useLocalDpi xmlns:a14="http://schemas.microsoft.com/office/drawing/2010/main" xmlns="" val="0"/>
              </a:ext>
            </a:extLst>
          </a:blip>
          <a:srcRect/>
          <a:stretch>
            <a:fillRect/>
          </a:stretch>
        </p:blipFill>
        <p:spPr bwMode="auto">
          <a:xfrm>
            <a:off x="0" y="0"/>
            <a:ext cx="7591425" cy="969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100" name="Rectangle 2"/>
          <p:cNvSpPr>
            <a:spLocks noGrp="1" noChangeArrowheads="1"/>
          </p:cNvSpPr>
          <p:nvPr>
            <p:ph type="title"/>
          </p:nvPr>
        </p:nvSpPr>
        <p:spPr bwMode="auto">
          <a:xfrm>
            <a:off x="436563" y="166688"/>
            <a:ext cx="6519862" cy="666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ZA" altLang="en-US" smtClean="0"/>
              <a:t>Click to edit Master title style</a:t>
            </a:r>
          </a:p>
        </p:txBody>
      </p:sp>
      <p:sp>
        <p:nvSpPr>
          <p:cNvPr id="4101" name="Rectangle 3"/>
          <p:cNvSpPr>
            <a:spLocks noGrp="1" noChangeArrowheads="1"/>
          </p:cNvSpPr>
          <p:nvPr>
            <p:ph type="body" idx="1"/>
          </p:nvPr>
        </p:nvSpPr>
        <p:spPr bwMode="auto">
          <a:xfrm>
            <a:off x="436563" y="1436688"/>
            <a:ext cx="8378825" cy="50450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ZA" altLang="en-US" smtClean="0"/>
              <a:t>Click to edit Master text styles</a:t>
            </a:r>
          </a:p>
          <a:p>
            <a:pPr lvl="1"/>
            <a:r>
              <a:rPr lang="en-ZA" altLang="en-US" smtClean="0"/>
              <a:t>Second level</a:t>
            </a:r>
          </a:p>
          <a:p>
            <a:pPr lvl="2"/>
            <a:r>
              <a:rPr lang="en-ZA" altLang="en-US" smtClean="0"/>
              <a:t>Third level</a:t>
            </a:r>
          </a:p>
          <a:p>
            <a:pPr lvl="3"/>
            <a:r>
              <a:rPr lang="en-ZA" altLang="en-US" smtClean="0"/>
              <a:t>Fourth level</a:t>
            </a:r>
          </a:p>
          <a:p>
            <a:pPr lvl="4"/>
            <a:r>
              <a:rPr lang="en-ZA" altLang="en-US" smtClean="0"/>
              <a:t>Fifth level</a:t>
            </a:r>
          </a:p>
        </p:txBody>
      </p:sp>
      <p:sp>
        <p:nvSpPr>
          <p:cNvPr id="1061" name="Rectangle 37"/>
          <p:cNvSpPr>
            <a:spLocks noGrp="1" noChangeArrowheads="1"/>
          </p:cNvSpPr>
          <p:nvPr>
            <p:ph type="dt" sz="half" idx="2"/>
          </p:nvPr>
        </p:nvSpPr>
        <p:spPr bwMode="auto">
          <a:xfrm>
            <a:off x="457200" y="6453188"/>
            <a:ext cx="1738313" cy="2682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000">
                <a:solidFill>
                  <a:srgbClr val="83725B"/>
                </a:solidFill>
              </a:defRPr>
            </a:lvl1pPr>
          </a:lstStyle>
          <a:p>
            <a:pPr>
              <a:defRPr/>
            </a:pPr>
            <a:fld id="{CA899C06-E211-428E-9984-CD276F88C6C2}" type="datetime1">
              <a:rPr lang="en-ZA" smtClean="0"/>
              <a:pPr>
                <a:defRPr/>
              </a:pPr>
              <a:t>2018/03/08</a:t>
            </a:fld>
            <a:endParaRPr lang="en-ZA"/>
          </a:p>
        </p:txBody>
      </p:sp>
      <p:sp>
        <p:nvSpPr>
          <p:cNvPr id="1063" name="Rectangle 39"/>
          <p:cNvSpPr>
            <a:spLocks noGrp="1" noChangeArrowheads="1"/>
          </p:cNvSpPr>
          <p:nvPr>
            <p:ph type="sldNum" sz="quarter" idx="4"/>
          </p:nvPr>
        </p:nvSpPr>
        <p:spPr bwMode="auto">
          <a:xfrm>
            <a:off x="3924300" y="6453188"/>
            <a:ext cx="935038" cy="2682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000">
                <a:solidFill>
                  <a:srgbClr val="83725B"/>
                </a:solidFill>
              </a:defRPr>
            </a:lvl1pPr>
          </a:lstStyle>
          <a:p>
            <a:pPr>
              <a:defRPr/>
            </a:pPr>
            <a:fld id="{1E4D3BF7-AF81-4DE2-9147-AD83E5FAD75D}" type="slidenum">
              <a:rPr lang="en-ZA"/>
              <a:pPr>
                <a:defRPr/>
              </a:pPr>
              <a:t>‹#›</a:t>
            </a:fld>
            <a:endParaRPr lang="en-ZA" dirty="0"/>
          </a:p>
        </p:txBody>
      </p:sp>
    </p:spTree>
  </p:cSld>
  <p:clrMap bg1="lt1" tx1="dk1" bg2="lt2" tx2="dk2" accent1="accent1" accent2="accent2" accent3="accent3" accent4="accent4" accent5="accent5" accent6="accent6" hlink="hlink" folHlink="folHlink"/>
  <p:sldLayoutIdLst>
    <p:sldLayoutId id="2147485343" r:id="rId1"/>
    <p:sldLayoutId id="2147485344" r:id="rId2"/>
    <p:sldLayoutId id="2147485345" r:id="rId3"/>
    <p:sldLayoutId id="2147485346" r:id="rId4"/>
    <p:sldLayoutId id="2147485347" r:id="rId5"/>
    <p:sldLayoutId id="2147485348" r:id="rId6"/>
    <p:sldLayoutId id="2147485349" r:id="rId7"/>
    <p:sldLayoutId id="2147485350" r:id="rId8"/>
    <p:sldLayoutId id="2147485351" r:id="rId9"/>
    <p:sldLayoutId id="2147485352" r:id="rId10"/>
    <p:sldLayoutId id="2147485353" r:id="rId11"/>
    <p:sldLayoutId id="2147485354" r:id="rId12"/>
  </p:sldLayoutIdLst>
  <p:transition spd="slow">
    <p:fade/>
  </p:transition>
  <p:timing>
    <p:tnLst>
      <p:par>
        <p:cTn id="1" dur="indefinite" restart="never" nodeType="tmRoot"/>
      </p:par>
    </p:tnLst>
  </p:timing>
  <p:hf hdr="0" ftr="0" dt="0"/>
  <p:txStyles>
    <p:titleStyle>
      <a:lvl1pPr algn="l" rtl="0" eaLnBrk="0" fontAlgn="base" hangingPunct="0">
        <a:lnSpc>
          <a:spcPct val="85000"/>
        </a:lnSpc>
        <a:spcBef>
          <a:spcPct val="0"/>
        </a:spcBef>
        <a:spcAft>
          <a:spcPct val="0"/>
        </a:spcAft>
        <a:defRPr sz="2400">
          <a:solidFill>
            <a:schemeClr val="bg1"/>
          </a:solidFill>
          <a:latin typeface="+mj-lt"/>
          <a:ea typeface="+mj-ea"/>
          <a:cs typeface="+mj-cs"/>
        </a:defRPr>
      </a:lvl1pPr>
      <a:lvl2pPr algn="l" rtl="0" eaLnBrk="0" fontAlgn="base" hangingPunct="0">
        <a:lnSpc>
          <a:spcPct val="85000"/>
        </a:lnSpc>
        <a:spcBef>
          <a:spcPct val="0"/>
        </a:spcBef>
        <a:spcAft>
          <a:spcPct val="0"/>
        </a:spcAft>
        <a:defRPr sz="2400">
          <a:solidFill>
            <a:schemeClr val="bg1"/>
          </a:solidFill>
          <a:latin typeface="Arial" charset="0"/>
          <a:cs typeface="Arial" charset="0"/>
        </a:defRPr>
      </a:lvl2pPr>
      <a:lvl3pPr algn="l" rtl="0" eaLnBrk="0" fontAlgn="base" hangingPunct="0">
        <a:lnSpc>
          <a:spcPct val="85000"/>
        </a:lnSpc>
        <a:spcBef>
          <a:spcPct val="0"/>
        </a:spcBef>
        <a:spcAft>
          <a:spcPct val="0"/>
        </a:spcAft>
        <a:defRPr sz="2400">
          <a:solidFill>
            <a:schemeClr val="bg1"/>
          </a:solidFill>
          <a:latin typeface="Arial" charset="0"/>
          <a:cs typeface="Arial" charset="0"/>
        </a:defRPr>
      </a:lvl3pPr>
      <a:lvl4pPr algn="l" rtl="0" eaLnBrk="0" fontAlgn="base" hangingPunct="0">
        <a:lnSpc>
          <a:spcPct val="85000"/>
        </a:lnSpc>
        <a:spcBef>
          <a:spcPct val="0"/>
        </a:spcBef>
        <a:spcAft>
          <a:spcPct val="0"/>
        </a:spcAft>
        <a:defRPr sz="2400">
          <a:solidFill>
            <a:schemeClr val="bg1"/>
          </a:solidFill>
          <a:latin typeface="Arial" charset="0"/>
          <a:cs typeface="Arial" charset="0"/>
        </a:defRPr>
      </a:lvl4pPr>
      <a:lvl5pPr algn="l" rtl="0" eaLnBrk="0" fontAlgn="base" hangingPunct="0">
        <a:lnSpc>
          <a:spcPct val="85000"/>
        </a:lnSpc>
        <a:spcBef>
          <a:spcPct val="0"/>
        </a:spcBef>
        <a:spcAft>
          <a:spcPct val="0"/>
        </a:spcAft>
        <a:defRPr sz="2400">
          <a:solidFill>
            <a:schemeClr val="bg1"/>
          </a:solidFill>
          <a:latin typeface="Arial" charset="0"/>
          <a:cs typeface="Arial" charset="0"/>
        </a:defRPr>
      </a:lvl5pPr>
      <a:lvl6pPr marL="457200" algn="l" rtl="0" fontAlgn="base">
        <a:lnSpc>
          <a:spcPct val="85000"/>
        </a:lnSpc>
        <a:spcBef>
          <a:spcPct val="0"/>
        </a:spcBef>
        <a:spcAft>
          <a:spcPct val="0"/>
        </a:spcAft>
        <a:defRPr sz="2400">
          <a:solidFill>
            <a:schemeClr val="bg1"/>
          </a:solidFill>
          <a:latin typeface="Arial" charset="0"/>
          <a:cs typeface="Arial" charset="0"/>
        </a:defRPr>
      </a:lvl6pPr>
      <a:lvl7pPr marL="914400" algn="l" rtl="0" fontAlgn="base">
        <a:lnSpc>
          <a:spcPct val="85000"/>
        </a:lnSpc>
        <a:spcBef>
          <a:spcPct val="0"/>
        </a:spcBef>
        <a:spcAft>
          <a:spcPct val="0"/>
        </a:spcAft>
        <a:defRPr sz="2400">
          <a:solidFill>
            <a:schemeClr val="bg1"/>
          </a:solidFill>
          <a:latin typeface="Arial" charset="0"/>
          <a:cs typeface="Arial" charset="0"/>
        </a:defRPr>
      </a:lvl7pPr>
      <a:lvl8pPr marL="1371600" algn="l" rtl="0" fontAlgn="base">
        <a:lnSpc>
          <a:spcPct val="85000"/>
        </a:lnSpc>
        <a:spcBef>
          <a:spcPct val="0"/>
        </a:spcBef>
        <a:spcAft>
          <a:spcPct val="0"/>
        </a:spcAft>
        <a:defRPr sz="2400">
          <a:solidFill>
            <a:schemeClr val="bg1"/>
          </a:solidFill>
          <a:latin typeface="Arial" charset="0"/>
          <a:cs typeface="Arial" charset="0"/>
        </a:defRPr>
      </a:lvl8pPr>
      <a:lvl9pPr marL="1828800" algn="l" rtl="0" fontAlgn="base">
        <a:lnSpc>
          <a:spcPct val="85000"/>
        </a:lnSpc>
        <a:spcBef>
          <a:spcPct val="0"/>
        </a:spcBef>
        <a:spcAft>
          <a:spcPct val="0"/>
        </a:spcAft>
        <a:defRPr sz="2400">
          <a:solidFill>
            <a:schemeClr val="bg1"/>
          </a:solidFill>
          <a:latin typeface="Arial" charset="0"/>
          <a:cs typeface="Arial" charset="0"/>
        </a:defRPr>
      </a:lvl9pPr>
    </p:titleStyle>
    <p:bodyStyle>
      <a:lvl1pPr marL="266700" indent="-266700" algn="l" rtl="0" eaLnBrk="0" fontAlgn="base" hangingPunct="0">
        <a:lnSpc>
          <a:spcPct val="90000"/>
        </a:lnSpc>
        <a:spcBef>
          <a:spcPct val="100000"/>
        </a:spcBef>
        <a:spcAft>
          <a:spcPct val="0"/>
        </a:spcAft>
        <a:buClr>
          <a:srgbClr val="8C7F6D"/>
        </a:buClr>
        <a:buChar char="•"/>
        <a:defRPr sz="2000">
          <a:solidFill>
            <a:srgbClr val="003896"/>
          </a:solidFill>
          <a:latin typeface="+mn-lt"/>
          <a:ea typeface="+mn-ea"/>
          <a:cs typeface="+mn-cs"/>
        </a:defRPr>
      </a:lvl1pPr>
      <a:lvl2pPr marL="717550" indent="-271463" algn="l" rtl="0" eaLnBrk="0" fontAlgn="base" hangingPunct="0">
        <a:lnSpc>
          <a:spcPct val="90000"/>
        </a:lnSpc>
        <a:spcBef>
          <a:spcPct val="100000"/>
        </a:spcBef>
        <a:spcAft>
          <a:spcPct val="0"/>
        </a:spcAft>
        <a:buClr>
          <a:srgbClr val="8C7F6D"/>
        </a:buClr>
        <a:buChar char="•"/>
        <a:defRPr>
          <a:solidFill>
            <a:srgbClr val="003896"/>
          </a:solidFill>
          <a:latin typeface="+mn-lt"/>
          <a:cs typeface="+mn-cs"/>
        </a:defRPr>
      </a:lvl2pPr>
      <a:lvl3pPr marL="1076325" indent="-179388" algn="l" rtl="0" eaLnBrk="0" fontAlgn="base" hangingPunct="0">
        <a:lnSpc>
          <a:spcPct val="90000"/>
        </a:lnSpc>
        <a:spcBef>
          <a:spcPct val="100000"/>
        </a:spcBef>
        <a:spcAft>
          <a:spcPct val="0"/>
        </a:spcAft>
        <a:buClr>
          <a:srgbClr val="8C7F6D"/>
        </a:buClr>
        <a:buChar char="•"/>
        <a:defRPr sz="1600">
          <a:solidFill>
            <a:srgbClr val="003896"/>
          </a:solidFill>
          <a:latin typeface="+mn-lt"/>
          <a:cs typeface="+mn-cs"/>
        </a:defRPr>
      </a:lvl3pPr>
      <a:lvl4pPr marL="1435100"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4pPr>
      <a:lvl5pPr marL="1793875"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5pPr>
      <a:lvl6pPr marL="22510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6pPr>
      <a:lvl7pPr marL="27082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7pPr>
      <a:lvl8pPr marL="31654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8pPr>
      <a:lvl9pPr marL="36226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22" name="Picture 43" descr="logo small"/>
          <p:cNvPicPr>
            <a:picLocks noChangeAspect="1" noChangeArrowheads="1"/>
          </p:cNvPicPr>
          <p:nvPr userDrawn="1"/>
        </p:nvPicPr>
        <p:blipFill>
          <a:blip r:embed="rId15" cstate="print">
            <a:extLst>
              <a:ext uri="{28A0092B-C50C-407E-A947-70E740481C1C}">
                <a14:useLocalDpi xmlns:a14="http://schemas.microsoft.com/office/drawing/2010/main" xmlns="" val="0"/>
              </a:ext>
            </a:extLst>
          </a:blip>
          <a:srcRect/>
          <a:stretch>
            <a:fillRect/>
          </a:stretch>
        </p:blipFill>
        <p:spPr bwMode="auto">
          <a:xfrm>
            <a:off x="7662863" y="341313"/>
            <a:ext cx="1173162" cy="295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123" name="Picture 17" descr="topsolid"/>
          <p:cNvPicPr>
            <a:picLocks noChangeAspect="1" noChangeArrowheads="1"/>
          </p:cNvPicPr>
          <p:nvPr userDrawn="1"/>
        </p:nvPicPr>
        <p:blipFill>
          <a:blip r:embed="rId16" cstate="print">
            <a:extLst>
              <a:ext uri="{28A0092B-C50C-407E-A947-70E740481C1C}">
                <a14:useLocalDpi xmlns:a14="http://schemas.microsoft.com/office/drawing/2010/main" xmlns="" val="0"/>
              </a:ext>
            </a:extLst>
          </a:blip>
          <a:srcRect/>
          <a:stretch>
            <a:fillRect/>
          </a:stretch>
        </p:blipFill>
        <p:spPr bwMode="auto">
          <a:xfrm>
            <a:off x="0" y="0"/>
            <a:ext cx="7591425" cy="969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124" name="Rectangle 2"/>
          <p:cNvSpPr>
            <a:spLocks noGrp="1" noChangeArrowheads="1"/>
          </p:cNvSpPr>
          <p:nvPr>
            <p:ph type="title"/>
          </p:nvPr>
        </p:nvSpPr>
        <p:spPr bwMode="auto">
          <a:xfrm>
            <a:off x="436563" y="166688"/>
            <a:ext cx="6519862" cy="666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ZA" altLang="en-US" smtClean="0"/>
              <a:t>Click to edit Master title style</a:t>
            </a:r>
          </a:p>
        </p:txBody>
      </p:sp>
      <p:sp>
        <p:nvSpPr>
          <p:cNvPr id="5125" name="Rectangle 3"/>
          <p:cNvSpPr>
            <a:spLocks noGrp="1" noChangeArrowheads="1"/>
          </p:cNvSpPr>
          <p:nvPr>
            <p:ph type="body" idx="1"/>
          </p:nvPr>
        </p:nvSpPr>
        <p:spPr bwMode="auto">
          <a:xfrm>
            <a:off x="436563" y="1436688"/>
            <a:ext cx="8378825" cy="5045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ZA" altLang="en-US" smtClean="0"/>
              <a:t>Click to edit Master text styles</a:t>
            </a:r>
          </a:p>
          <a:p>
            <a:pPr lvl="1"/>
            <a:r>
              <a:rPr lang="en-ZA" altLang="en-US" smtClean="0"/>
              <a:t>Second level</a:t>
            </a:r>
          </a:p>
          <a:p>
            <a:pPr lvl="2"/>
            <a:r>
              <a:rPr lang="en-ZA" altLang="en-US" smtClean="0"/>
              <a:t>Third level</a:t>
            </a:r>
          </a:p>
          <a:p>
            <a:pPr lvl="3"/>
            <a:r>
              <a:rPr lang="en-ZA" altLang="en-US" smtClean="0"/>
              <a:t>Fourth level</a:t>
            </a:r>
          </a:p>
          <a:p>
            <a:pPr lvl="4"/>
            <a:r>
              <a:rPr lang="en-ZA" altLang="en-US" smtClean="0"/>
              <a:t>Fifth level</a:t>
            </a:r>
          </a:p>
        </p:txBody>
      </p:sp>
      <p:sp>
        <p:nvSpPr>
          <p:cNvPr id="1061" name="Rectangle 37"/>
          <p:cNvSpPr>
            <a:spLocks noGrp="1" noChangeArrowheads="1"/>
          </p:cNvSpPr>
          <p:nvPr>
            <p:ph type="dt" sz="half" idx="2"/>
          </p:nvPr>
        </p:nvSpPr>
        <p:spPr bwMode="auto">
          <a:xfrm>
            <a:off x="457200" y="6453188"/>
            <a:ext cx="1738313" cy="268287"/>
          </a:xfrm>
          <a:prstGeom prst="rect">
            <a:avLst/>
          </a:prstGeom>
          <a:noFill/>
          <a:ln w="9525" algn="ctr">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000">
                <a:solidFill>
                  <a:srgbClr val="83725B"/>
                </a:solidFill>
                <a:latin typeface="Arial" charset="0"/>
                <a:cs typeface="Arial" charset="0"/>
              </a:defRPr>
            </a:lvl1pPr>
          </a:lstStyle>
          <a:p>
            <a:pPr>
              <a:defRPr/>
            </a:pPr>
            <a:fld id="{7D71A6AB-A4F8-4FFA-AB37-06732E2F8194}" type="datetime1">
              <a:rPr lang="en-ZA" smtClean="0"/>
              <a:pPr>
                <a:defRPr/>
              </a:pPr>
              <a:t>2018/03/08</a:t>
            </a:fld>
            <a:endParaRPr lang="en-ZA" dirty="0"/>
          </a:p>
        </p:txBody>
      </p:sp>
      <p:sp>
        <p:nvSpPr>
          <p:cNvPr id="1063" name="Rectangle 39"/>
          <p:cNvSpPr>
            <a:spLocks noGrp="1" noChangeArrowheads="1"/>
          </p:cNvSpPr>
          <p:nvPr>
            <p:ph type="sldNum" sz="quarter" idx="4"/>
          </p:nvPr>
        </p:nvSpPr>
        <p:spPr bwMode="auto">
          <a:xfrm>
            <a:off x="3795713" y="6453188"/>
            <a:ext cx="992187" cy="268287"/>
          </a:xfrm>
          <a:prstGeom prst="rect">
            <a:avLst/>
          </a:prstGeom>
          <a:noFill/>
          <a:ln w="9525" algn="ctr">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000">
                <a:solidFill>
                  <a:srgbClr val="83725B"/>
                </a:solidFill>
              </a:defRPr>
            </a:lvl1pPr>
          </a:lstStyle>
          <a:p>
            <a:pPr>
              <a:defRPr/>
            </a:pPr>
            <a:fld id="{6C6B0855-51CB-4A5C-B09F-A6F8569E5790}" type="slidenum">
              <a:rPr lang="en-ZA" altLang="en-US"/>
              <a:pPr>
                <a:defRPr/>
              </a:pPr>
              <a:t>‹#›</a:t>
            </a:fld>
            <a:endParaRPr lang="en-ZA" altLang="en-US" dirty="0"/>
          </a:p>
        </p:txBody>
      </p:sp>
      <p:pic>
        <p:nvPicPr>
          <p:cNvPr id="5128" name="Picture 1"/>
          <p:cNvPicPr>
            <a:picLocks noChangeAspect="1"/>
          </p:cNvPicPr>
          <p:nvPr userDrawn="1"/>
        </p:nvPicPr>
        <p:blipFill>
          <a:blip r:embed="rId17" cstate="print">
            <a:extLst>
              <a:ext uri="{28A0092B-C50C-407E-A947-70E740481C1C}">
                <a14:useLocalDpi xmlns:a14="http://schemas.microsoft.com/office/drawing/2010/main" xmlns="" val="0"/>
              </a:ext>
            </a:extLst>
          </a:blip>
          <a:srcRect l="10712" t="14398" b="17091"/>
          <a:stretch>
            <a:fillRect/>
          </a:stretch>
        </p:blipFill>
        <p:spPr bwMode="auto">
          <a:xfrm>
            <a:off x="8318500" y="6118225"/>
            <a:ext cx="574675" cy="62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355" r:id="rId1"/>
    <p:sldLayoutId id="2147485356" r:id="rId2"/>
    <p:sldLayoutId id="2147485357" r:id="rId3"/>
    <p:sldLayoutId id="2147485358" r:id="rId4"/>
    <p:sldLayoutId id="2147485359" r:id="rId5"/>
    <p:sldLayoutId id="2147485360" r:id="rId6"/>
    <p:sldLayoutId id="2147485361" r:id="rId7"/>
    <p:sldLayoutId id="2147485362" r:id="rId8"/>
    <p:sldLayoutId id="2147485363" r:id="rId9"/>
    <p:sldLayoutId id="2147485364" r:id="rId10"/>
    <p:sldLayoutId id="2147485365" r:id="rId11"/>
    <p:sldLayoutId id="2147485366" r:id="rId12"/>
    <p:sldLayoutId id="2147485367" r:id="rId13"/>
  </p:sldLayoutIdLst>
  <p:transition spd="slow">
    <p:fade/>
  </p:transition>
  <p:timing>
    <p:tnLst>
      <p:par>
        <p:cTn id="1" dur="indefinite" restart="never" nodeType="tmRoot"/>
      </p:par>
    </p:tnLst>
  </p:timing>
  <p:hf hdr="0" ftr="0" dt="0"/>
  <p:txStyles>
    <p:titleStyle>
      <a:lvl1pPr algn="l" rtl="0" eaLnBrk="0" fontAlgn="base" hangingPunct="0">
        <a:lnSpc>
          <a:spcPct val="85000"/>
        </a:lnSpc>
        <a:spcBef>
          <a:spcPct val="0"/>
        </a:spcBef>
        <a:spcAft>
          <a:spcPct val="0"/>
        </a:spcAft>
        <a:defRPr sz="2400">
          <a:solidFill>
            <a:schemeClr val="bg1"/>
          </a:solidFill>
          <a:latin typeface="+mj-lt"/>
          <a:ea typeface="+mj-ea"/>
          <a:cs typeface="+mj-cs"/>
        </a:defRPr>
      </a:lvl1pPr>
      <a:lvl2pPr algn="l" rtl="0" eaLnBrk="0" fontAlgn="base" hangingPunct="0">
        <a:lnSpc>
          <a:spcPct val="85000"/>
        </a:lnSpc>
        <a:spcBef>
          <a:spcPct val="0"/>
        </a:spcBef>
        <a:spcAft>
          <a:spcPct val="0"/>
        </a:spcAft>
        <a:defRPr sz="2400">
          <a:solidFill>
            <a:schemeClr val="bg1"/>
          </a:solidFill>
          <a:latin typeface="Arial" charset="0"/>
          <a:cs typeface="Arial" charset="0"/>
        </a:defRPr>
      </a:lvl2pPr>
      <a:lvl3pPr algn="l" rtl="0" eaLnBrk="0" fontAlgn="base" hangingPunct="0">
        <a:lnSpc>
          <a:spcPct val="85000"/>
        </a:lnSpc>
        <a:spcBef>
          <a:spcPct val="0"/>
        </a:spcBef>
        <a:spcAft>
          <a:spcPct val="0"/>
        </a:spcAft>
        <a:defRPr sz="2400">
          <a:solidFill>
            <a:schemeClr val="bg1"/>
          </a:solidFill>
          <a:latin typeface="Arial" charset="0"/>
          <a:cs typeface="Arial" charset="0"/>
        </a:defRPr>
      </a:lvl3pPr>
      <a:lvl4pPr algn="l" rtl="0" eaLnBrk="0" fontAlgn="base" hangingPunct="0">
        <a:lnSpc>
          <a:spcPct val="85000"/>
        </a:lnSpc>
        <a:spcBef>
          <a:spcPct val="0"/>
        </a:spcBef>
        <a:spcAft>
          <a:spcPct val="0"/>
        </a:spcAft>
        <a:defRPr sz="2400">
          <a:solidFill>
            <a:schemeClr val="bg1"/>
          </a:solidFill>
          <a:latin typeface="Arial" charset="0"/>
          <a:cs typeface="Arial" charset="0"/>
        </a:defRPr>
      </a:lvl4pPr>
      <a:lvl5pPr algn="l" rtl="0" eaLnBrk="0" fontAlgn="base" hangingPunct="0">
        <a:lnSpc>
          <a:spcPct val="85000"/>
        </a:lnSpc>
        <a:spcBef>
          <a:spcPct val="0"/>
        </a:spcBef>
        <a:spcAft>
          <a:spcPct val="0"/>
        </a:spcAft>
        <a:defRPr sz="2400">
          <a:solidFill>
            <a:schemeClr val="bg1"/>
          </a:solidFill>
          <a:latin typeface="Arial" charset="0"/>
          <a:cs typeface="Arial" charset="0"/>
        </a:defRPr>
      </a:lvl5pPr>
      <a:lvl6pPr marL="457200" algn="l" rtl="0" fontAlgn="base">
        <a:lnSpc>
          <a:spcPct val="85000"/>
        </a:lnSpc>
        <a:spcBef>
          <a:spcPct val="0"/>
        </a:spcBef>
        <a:spcAft>
          <a:spcPct val="0"/>
        </a:spcAft>
        <a:defRPr sz="2400">
          <a:solidFill>
            <a:schemeClr val="bg1"/>
          </a:solidFill>
          <a:latin typeface="Arial" charset="0"/>
          <a:cs typeface="Arial" charset="0"/>
        </a:defRPr>
      </a:lvl6pPr>
      <a:lvl7pPr marL="914400" algn="l" rtl="0" fontAlgn="base">
        <a:lnSpc>
          <a:spcPct val="85000"/>
        </a:lnSpc>
        <a:spcBef>
          <a:spcPct val="0"/>
        </a:spcBef>
        <a:spcAft>
          <a:spcPct val="0"/>
        </a:spcAft>
        <a:defRPr sz="2400">
          <a:solidFill>
            <a:schemeClr val="bg1"/>
          </a:solidFill>
          <a:latin typeface="Arial" charset="0"/>
          <a:cs typeface="Arial" charset="0"/>
        </a:defRPr>
      </a:lvl7pPr>
      <a:lvl8pPr marL="1371600" algn="l" rtl="0" fontAlgn="base">
        <a:lnSpc>
          <a:spcPct val="85000"/>
        </a:lnSpc>
        <a:spcBef>
          <a:spcPct val="0"/>
        </a:spcBef>
        <a:spcAft>
          <a:spcPct val="0"/>
        </a:spcAft>
        <a:defRPr sz="2400">
          <a:solidFill>
            <a:schemeClr val="bg1"/>
          </a:solidFill>
          <a:latin typeface="Arial" charset="0"/>
          <a:cs typeface="Arial" charset="0"/>
        </a:defRPr>
      </a:lvl8pPr>
      <a:lvl9pPr marL="1828800" algn="l" rtl="0" fontAlgn="base">
        <a:lnSpc>
          <a:spcPct val="85000"/>
        </a:lnSpc>
        <a:spcBef>
          <a:spcPct val="0"/>
        </a:spcBef>
        <a:spcAft>
          <a:spcPct val="0"/>
        </a:spcAft>
        <a:defRPr sz="2400">
          <a:solidFill>
            <a:schemeClr val="bg1"/>
          </a:solidFill>
          <a:latin typeface="Arial" charset="0"/>
          <a:cs typeface="Arial" charset="0"/>
        </a:defRPr>
      </a:lvl9pPr>
    </p:titleStyle>
    <p:bodyStyle>
      <a:lvl1pPr marL="266700" indent="-266700" algn="l" rtl="0" eaLnBrk="0" fontAlgn="base" hangingPunct="0">
        <a:lnSpc>
          <a:spcPct val="90000"/>
        </a:lnSpc>
        <a:spcBef>
          <a:spcPct val="100000"/>
        </a:spcBef>
        <a:spcAft>
          <a:spcPct val="0"/>
        </a:spcAft>
        <a:buClr>
          <a:srgbClr val="8C7F6D"/>
        </a:buClr>
        <a:buChar char="•"/>
        <a:defRPr sz="2000">
          <a:solidFill>
            <a:srgbClr val="003896"/>
          </a:solidFill>
          <a:latin typeface="+mn-lt"/>
          <a:ea typeface="+mn-ea"/>
          <a:cs typeface="+mn-cs"/>
        </a:defRPr>
      </a:lvl1pPr>
      <a:lvl2pPr marL="717550" indent="-271463" algn="l" rtl="0" eaLnBrk="0" fontAlgn="base" hangingPunct="0">
        <a:lnSpc>
          <a:spcPct val="90000"/>
        </a:lnSpc>
        <a:spcBef>
          <a:spcPct val="100000"/>
        </a:spcBef>
        <a:spcAft>
          <a:spcPct val="0"/>
        </a:spcAft>
        <a:buClr>
          <a:srgbClr val="8C7F6D"/>
        </a:buClr>
        <a:buChar char="•"/>
        <a:defRPr sz="2800">
          <a:solidFill>
            <a:srgbClr val="003896"/>
          </a:solidFill>
          <a:latin typeface="+mn-lt"/>
          <a:cs typeface="+mn-cs"/>
        </a:defRPr>
      </a:lvl2pPr>
      <a:lvl3pPr marL="1076325" indent="-179388" algn="l" rtl="0" eaLnBrk="0" fontAlgn="base" hangingPunct="0">
        <a:lnSpc>
          <a:spcPct val="90000"/>
        </a:lnSpc>
        <a:spcBef>
          <a:spcPct val="100000"/>
        </a:spcBef>
        <a:spcAft>
          <a:spcPct val="0"/>
        </a:spcAft>
        <a:buClr>
          <a:srgbClr val="8C7F6D"/>
        </a:buClr>
        <a:buChar char="•"/>
        <a:defRPr sz="1600">
          <a:solidFill>
            <a:srgbClr val="003896"/>
          </a:solidFill>
          <a:latin typeface="+mn-lt"/>
          <a:cs typeface="+mn-cs"/>
        </a:defRPr>
      </a:lvl3pPr>
      <a:lvl4pPr marL="1435100"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4pPr>
      <a:lvl5pPr marL="1793875"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5pPr>
      <a:lvl6pPr marL="22510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6pPr>
      <a:lvl7pPr marL="27082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7pPr>
      <a:lvl8pPr marL="31654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8pPr>
      <a:lvl9pPr marL="36226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146" name="Picture 43" descr="logo small"/>
          <p:cNvPicPr>
            <a:picLocks noChangeAspect="1" noChangeArrowheads="1"/>
          </p:cNvPicPr>
          <p:nvPr userDrawn="1"/>
        </p:nvPicPr>
        <p:blipFill>
          <a:blip r:embed="rId15" cstate="print">
            <a:extLst>
              <a:ext uri="{28A0092B-C50C-407E-A947-70E740481C1C}">
                <a14:useLocalDpi xmlns:a14="http://schemas.microsoft.com/office/drawing/2010/main" xmlns="" val="0"/>
              </a:ext>
            </a:extLst>
          </a:blip>
          <a:srcRect/>
          <a:stretch>
            <a:fillRect/>
          </a:stretch>
        </p:blipFill>
        <p:spPr bwMode="auto">
          <a:xfrm>
            <a:off x="7662863" y="341313"/>
            <a:ext cx="1173162" cy="295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147" name="Picture 17" descr="topsolid"/>
          <p:cNvPicPr>
            <a:picLocks noChangeAspect="1" noChangeArrowheads="1"/>
          </p:cNvPicPr>
          <p:nvPr userDrawn="1"/>
        </p:nvPicPr>
        <p:blipFill>
          <a:blip r:embed="rId16" cstate="print">
            <a:extLst>
              <a:ext uri="{28A0092B-C50C-407E-A947-70E740481C1C}">
                <a14:useLocalDpi xmlns:a14="http://schemas.microsoft.com/office/drawing/2010/main" xmlns="" val="0"/>
              </a:ext>
            </a:extLst>
          </a:blip>
          <a:srcRect/>
          <a:stretch>
            <a:fillRect/>
          </a:stretch>
        </p:blipFill>
        <p:spPr bwMode="auto">
          <a:xfrm>
            <a:off x="0" y="0"/>
            <a:ext cx="7591425" cy="969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148" name="Rectangle 2"/>
          <p:cNvSpPr>
            <a:spLocks noGrp="1" noChangeArrowheads="1"/>
          </p:cNvSpPr>
          <p:nvPr>
            <p:ph type="title"/>
          </p:nvPr>
        </p:nvSpPr>
        <p:spPr bwMode="auto">
          <a:xfrm>
            <a:off x="436563" y="166688"/>
            <a:ext cx="6519862" cy="666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ZA" altLang="en-US" smtClean="0"/>
              <a:t>Click to edit Master title style</a:t>
            </a:r>
          </a:p>
        </p:txBody>
      </p:sp>
      <p:sp>
        <p:nvSpPr>
          <p:cNvPr id="6149" name="Rectangle 3"/>
          <p:cNvSpPr>
            <a:spLocks noGrp="1" noChangeArrowheads="1"/>
          </p:cNvSpPr>
          <p:nvPr>
            <p:ph type="body" idx="1"/>
          </p:nvPr>
        </p:nvSpPr>
        <p:spPr bwMode="auto">
          <a:xfrm>
            <a:off x="436563" y="1436688"/>
            <a:ext cx="8378825" cy="5045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ZA" altLang="en-US" smtClean="0"/>
              <a:t>Click to edit Master text styles</a:t>
            </a:r>
          </a:p>
          <a:p>
            <a:pPr lvl="1"/>
            <a:r>
              <a:rPr lang="en-ZA" altLang="en-US" smtClean="0"/>
              <a:t>Second level</a:t>
            </a:r>
          </a:p>
          <a:p>
            <a:pPr lvl="2"/>
            <a:r>
              <a:rPr lang="en-ZA" altLang="en-US" smtClean="0"/>
              <a:t>Third level</a:t>
            </a:r>
          </a:p>
          <a:p>
            <a:pPr lvl="3"/>
            <a:r>
              <a:rPr lang="en-ZA" altLang="en-US" smtClean="0"/>
              <a:t>Fourth level</a:t>
            </a:r>
          </a:p>
          <a:p>
            <a:pPr lvl="4"/>
            <a:r>
              <a:rPr lang="en-ZA" altLang="en-US" smtClean="0"/>
              <a:t>Fifth level</a:t>
            </a:r>
          </a:p>
        </p:txBody>
      </p:sp>
      <p:sp>
        <p:nvSpPr>
          <p:cNvPr id="1061" name="Rectangle 37"/>
          <p:cNvSpPr>
            <a:spLocks noGrp="1" noChangeArrowheads="1"/>
          </p:cNvSpPr>
          <p:nvPr>
            <p:ph type="dt" sz="half" idx="2"/>
          </p:nvPr>
        </p:nvSpPr>
        <p:spPr bwMode="auto">
          <a:xfrm>
            <a:off x="457200" y="6453188"/>
            <a:ext cx="1738313" cy="268287"/>
          </a:xfrm>
          <a:prstGeom prst="rect">
            <a:avLst/>
          </a:prstGeom>
          <a:noFill/>
          <a:ln w="9525" algn="ctr">
            <a:noFill/>
            <a:miter lim="800000"/>
            <a:headEnd/>
            <a:tailEnd/>
          </a:ln>
          <a:effectLst/>
        </p:spPr>
        <p:txBody>
          <a:bodyPr vert="horz" wrap="square" lIns="91440" tIns="45720" rIns="91440" bIns="45720" numCol="1" anchor="b" anchorCtr="0" compatLnSpc="1">
            <a:prstTxWarp prst="textNoShape">
              <a:avLst/>
            </a:prstTxWarp>
          </a:bodyPr>
          <a:lstStyle>
            <a:lvl1pPr>
              <a:defRPr sz="1000">
                <a:solidFill>
                  <a:srgbClr val="83725B"/>
                </a:solidFill>
              </a:defRPr>
            </a:lvl1pPr>
          </a:lstStyle>
          <a:p>
            <a:pPr>
              <a:defRPr/>
            </a:pPr>
            <a:fld id="{D81DC9AA-871A-49AA-8BE0-DFB5428F1FC8}" type="datetime1">
              <a:rPr lang="en-ZA" smtClean="0"/>
              <a:pPr>
                <a:defRPr/>
              </a:pPr>
              <a:t>2018/03/08</a:t>
            </a:fld>
            <a:endParaRPr lang="en-ZA" dirty="0"/>
          </a:p>
        </p:txBody>
      </p:sp>
      <p:sp>
        <p:nvSpPr>
          <p:cNvPr id="1063" name="Rectangle 39"/>
          <p:cNvSpPr>
            <a:spLocks noGrp="1" noChangeArrowheads="1"/>
          </p:cNvSpPr>
          <p:nvPr>
            <p:ph type="sldNum" sz="quarter" idx="4"/>
          </p:nvPr>
        </p:nvSpPr>
        <p:spPr bwMode="auto">
          <a:xfrm>
            <a:off x="3795713" y="6453188"/>
            <a:ext cx="992187" cy="268287"/>
          </a:xfrm>
          <a:prstGeom prst="rect">
            <a:avLst/>
          </a:prstGeom>
          <a:noFill/>
          <a:ln w="9525" algn="ctr">
            <a:noFill/>
            <a:miter lim="800000"/>
            <a:headEnd/>
            <a:tailEnd/>
          </a:ln>
          <a:effectLst/>
        </p:spPr>
        <p:txBody>
          <a:bodyPr vert="horz" wrap="square" lIns="91440" tIns="45720" rIns="91440" bIns="45720" numCol="1" anchor="b" anchorCtr="0" compatLnSpc="1">
            <a:prstTxWarp prst="textNoShape">
              <a:avLst/>
            </a:prstTxWarp>
          </a:bodyPr>
          <a:lstStyle>
            <a:lvl1pPr algn="ctr">
              <a:defRPr sz="1000">
                <a:solidFill>
                  <a:srgbClr val="83725B"/>
                </a:solidFill>
              </a:defRPr>
            </a:lvl1pPr>
          </a:lstStyle>
          <a:p>
            <a:pPr>
              <a:defRPr/>
            </a:pPr>
            <a:fld id="{CDD4C1AD-7831-4D8D-B80E-5F9193F19CE6}" type="slidenum">
              <a:rPr lang="en-ZA"/>
              <a:pPr>
                <a:defRPr/>
              </a:pPr>
              <a:t>‹#›</a:t>
            </a:fld>
            <a:endParaRPr lang="en-ZA" dirty="0"/>
          </a:p>
        </p:txBody>
      </p:sp>
    </p:spTree>
  </p:cSld>
  <p:clrMap bg1="lt1" tx1="dk1" bg2="lt2" tx2="dk2" accent1="accent1" accent2="accent2" accent3="accent3" accent4="accent4" accent5="accent5" accent6="accent6" hlink="hlink" folHlink="folHlink"/>
  <p:sldLayoutIdLst>
    <p:sldLayoutId id="2147485368" r:id="rId1"/>
    <p:sldLayoutId id="2147485369" r:id="rId2"/>
    <p:sldLayoutId id="2147485370" r:id="rId3"/>
    <p:sldLayoutId id="2147485371" r:id="rId4"/>
    <p:sldLayoutId id="2147485372" r:id="rId5"/>
    <p:sldLayoutId id="2147485373" r:id="rId6"/>
    <p:sldLayoutId id="2147485374" r:id="rId7"/>
    <p:sldLayoutId id="2147485375" r:id="rId8"/>
    <p:sldLayoutId id="2147485376" r:id="rId9"/>
    <p:sldLayoutId id="2147485377" r:id="rId10"/>
    <p:sldLayoutId id="2147485378" r:id="rId11"/>
    <p:sldLayoutId id="2147485379" r:id="rId12"/>
    <p:sldLayoutId id="2147485380" r:id="rId13"/>
  </p:sldLayoutIdLst>
  <p:transition spd="slow">
    <p:fade/>
  </p:transition>
  <p:timing>
    <p:tnLst>
      <p:par>
        <p:cTn id="1" dur="indefinite" restart="never" nodeType="tmRoot"/>
      </p:par>
    </p:tnLst>
  </p:timing>
  <p:hf hdr="0" ftr="0" dt="0"/>
  <p:txStyles>
    <p:titleStyle>
      <a:lvl1pPr algn="l" rtl="0" eaLnBrk="0" fontAlgn="base" hangingPunct="0">
        <a:lnSpc>
          <a:spcPct val="85000"/>
        </a:lnSpc>
        <a:spcBef>
          <a:spcPct val="0"/>
        </a:spcBef>
        <a:spcAft>
          <a:spcPct val="0"/>
        </a:spcAft>
        <a:defRPr sz="2400">
          <a:solidFill>
            <a:schemeClr val="bg1"/>
          </a:solidFill>
          <a:latin typeface="+mj-lt"/>
          <a:ea typeface="+mj-ea"/>
          <a:cs typeface="+mj-cs"/>
        </a:defRPr>
      </a:lvl1pPr>
      <a:lvl2pPr algn="l" rtl="0" eaLnBrk="0" fontAlgn="base" hangingPunct="0">
        <a:lnSpc>
          <a:spcPct val="85000"/>
        </a:lnSpc>
        <a:spcBef>
          <a:spcPct val="0"/>
        </a:spcBef>
        <a:spcAft>
          <a:spcPct val="0"/>
        </a:spcAft>
        <a:defRPr sz="2400">
          <a:solidFill>
            <a:schemeClr val="bg1"/>
          </a:solidFill>
          <a:latin typeface="Arial" charset="0"/>
          <a:cs typeface="Arial" charset="0"/>
        </a:defRPr>
      </a:lvl2pPr>
      <a:lvl3pPr algn="l" rtl="0" eaLnBrk="0" fontAlgn="base" hangingPunct="0">
        <a:lnSpc>
          <a:spcPct val="85000"/>
        </a:lnSpc>
        <a:spcBef>
          <a:spcPct val="0"/>
        </a:spcBef>
        <a:spcAft>
          <a:spcPct val="0"/>
        </a:spcAft>
        <a:defRPr sz="2400">
          <a:solidFill>
            <a:schemeClr val="bg1"/>
          </a:solidFill>
          <a:latin typeface="Arial" charset="0"/>
          <a:cs typeface="Arial" charset="0"/>
        </a:defRPr>
      </a:lvl3pPr>
      <a:lvl4pPr algn="l" rtl="0" eaLnBrk="0" fontAlgn="base" hangingPunct="0">
        <a:lnSpc>
          <a:spcPct val="85000"/>
        </a:lnSpc>
        <a:spcBef>
          <a:spcPct val="0"/>
        </a:spcBef>
        <a:spcAft>
          <a:spcPct val="0"/>
        </a:spcAft>
        <a:defRPr sz="2400">
          <a:solidFill>
            <a:schemeClr val="bg1"/>
          </a:solidFill>
          <a:latin typeface="Arial" charset="0"/>
          <a:cs typeface="Arial" charset="0"/>
        </a:defRPr>
      </a:lvl4pPr>
      <a:lvl5pPr algn="l" rtl="0" eaLnBrk="0" fontAlgn="base" hangingPunct="0">
        <a:lnSpc>
          <a:spcPct val="85000"/>
        </a:lnSpc>
        <a:spcBef>
          <a:spcPct val="0"/>
        </a:spcBef>
        <a:spcAft>
          <a:spcPct val="0"/>
        </a:spcAft>
        <a:defRPr sz="2400">
          <a:solidFill>
            <a:schemeClr val="bg1"/>
          </a:solidFill>
          <a:latin typeface="Arial" charset="0"/>
          <a:cs typeface="Arial" charset="0"/>
        </a:defRPr>
      </a:lvl5pPr>
      <a:lvl6pPr marL="457200" algn="l" rtl="0" fontAlgn="base">
        <a:lnSpc>
          <a:spcPct val="85000"/>
        </a:lnSpc>
        <a:spcBef>
          <a:spcPct val="0"/>
        </a:spcBef>
        <a:spcAft>
          <a:spcPct val="0"/>
        </a:spcAft>
        <a:defRPr sz="2400">
          <a:solidFill>
            <a:schemeClr val="bg1"/>
          </a:solidFill>
          <a:latin typeface="Arial" charset="0"/>
          <a:cs typeface="Arial" charset="0"/>
        </a:defRPr>
      </a:lvl6pPr>
      <a:lvl7pPr marL="914400" algn="l" rtl="0" fontAlgn="base">
        <a:lnSpc>
          <a:spcPct val="85000"/>
        </a:lnSpc>
        <a:spcBef>
          <a:spcPct val="0"/>
        </a:spcBef>
        <a:spcAft>
          <a:spcPct val="0"/>
        </a:spcAft>
        <a:defRPr sz="2400">
          <a:solidFill>
            <a:schemeClr val="bg1"/>
          </a:solidFill>
          <a:latin typeface="Arial" charset="0"/>
          <a:cs typeface="Arial" charset="0"/>
        </a:defRPr>
      </a:lvl7pPr>
      <a:lvl8pPr marL="1371600" algn="l" rtl="0" fontAlgn="base">
        <a:lnSpc>
          <a:spcPct val="85000"/>
        </a:lnSpc>
        <a:spcBef>
          <a:spcPct val="0"/>
        </a:spcBef>
        <a:spcAft>
          <a:spcPct val="0"/>
        </a:spcAft>
        <a:defRPr sz="2400">
          <a:solidFill>
            <a:schemeClr val="bg1"/>
          </a:solidFill>
          <a:latin typeface="Arial" charset="0"/>
          <a:cs typeface="Arial" charset="0"/>
        </a:defRPr>
      </a:lvl8pPr>
      <a:lvl9pPr marL="1828800" algn="l" rtl="0" fontAlgn="base">
        <a:lnSpc>
          <a:spcPct val="85000"/>
        </a:lnSpc>
        <a:spcBef>
          <a:spcPct val="0"/>
        </a:spcBef>
        <a:spcAft>
          <a:spcPct val="0"/>
        </a:spcAft>
        <a:defRPr sz="2400">
          <a:solidFill>
            <a:schemeClr val="bg1"/>
          </a:solidFill>
          <a:latin typeface="Arial" charset="0"/>
          <a:cs typeface="Arial" charset="0"/>
        </a:defRPr>
      </a:lvl9pPr>
    </p:titleStyle>
    <p:bodyStyle>
      <a:lvl1pPr marL="266700" indent="-266700" algn="l" rtl="0" eaLnBrk="0" fontAlgn="base" hangingPunct="0">
        <a:lnSpc>
          <a:spcPct val="90000"/>
        </a:lnSpc>
        <a:spcBef>
          <a:spcPct val="100000"/>
        </a:spcBef>
        <a:spcAft>
          <a:spcPct val="0"/>
        </a:spcAft>
        <a:buClr>
          <a:srgbClr val="8C7F6D"/>
        </a:buClr>
        <a:buChar char="•"/>
        <a:defRPr sz="2000">
          <a:solidFill>
            <a:srgbClr val="003896"/>
          </a:solidFill>
          <a:latin typeface="+mn-lt"/>
          <a:ea typeface="+mn-ea"/>
          <a:cs typeface="+mn-cs"/>
        </a:defRPr>
      </a:lvl1pPr>
      <a:lvl2pPr marL="717550" indent="-271463" algn="l" rtl="0" eaLnBrk="0" fontAlgn="base" hangingPunct="0">
        <a:lnSpc>
          <a:spcPct val="90000"/>
        </a:lnSpc>
        <a:spcBef>
          <a:spcPct val="100000"/>
        </a:spcBef>
        <a:spcAft>
          <a:spcPct val="0"/>
        </a:spcAft>
        <a:buClr>
          <a:srgbClr val="8C7F6D"/>
        </a:buClr>
        <a:buChar char="•"/>
        <a:defRPr sz="2800">
          <a:solidFill>
            <a:srgbClr val="003896"/>
          </a:solidFill>
          <a:latin typeface="+mn-lt"/>
          <a:cs typeface="+mn-cs"/>
        </a:defRPr>
      </a:lvl2pPr>
      <a:lvl3pPr marL="1076325" indent="-179388" algn="l" rtl="0" eaLnBrk="0" fontAlgn="base" hangingPunct="0">
        <a:lnSpc>
          <a:spcPct val="90000"/>
        </a:lnSpc>
        <a:spcBef>
          <a:spcPct val="100000"/>
        </a:spcBef>
        <a:spcAft>
          <a:spcPct val="0"/>
        </a:spcAft>
        <a:buClr>
          <a:srgbClr val="8C7F6D"/>
        </a:buClr>
        <a:buChar char="•"/>
        <a:defRPr sz="1600">
          <a:solidFill>
            <a:srgbClr val="003896"/>
          </a:solidFill>
          <a:latin typeface="+mn-lt"/>
          <a:cs typeface="+mn-cs"/>
        </a:defRPr>
      </a:lvl3pPr>
      <a:lvl4pPr marL="1435100"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4pPr>
      <a:lvl5pPr marL="1793875"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5pPr>
      <a:lvl6pPr marL="22510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6pPr>
      <a:lvl7pPr marL="27082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7pPr>
      <a:lvl8pPr marL="31654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8pPr>
      <a:lvl9pPr marL="36226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43" descr="logo small"/>
          <p:cNvPicPr>
            <a:picLocks noChangeAspect="1" noChangeArrowheads="1"/>
          </p:cNvPicPr>
          <p:nvPr userDrawn="1"/>
        </p:nvPicPr>
        <p:blipFill>
          <a:blip r:embed="rId14" cstate="print">
            <a:extLst>
              <a:ext uri="{28A0092B-C50C-407E-A947-70E740481C1C}">
                <a14:useLocalDpi xmlns:a14="http://schemas.microsoft.com/office/drawing/2010/main" xmlns="" val="0"/>
              </a:ext>
            </a:extLst>
          </a:blip>
          <a:srcRect/>
          <a:stretch>
            <a:fillRect/>
          </a:stretch>
        </p:blipFill>
        <p:spPr bwMode="auto">
          <a:xfrm>
            <a:off x="7662863" y="341313"/>
            <a:ext cx="1173162" cy="295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7" name="Picture 17" descr="topsolid"/>
          <p:cNvPicPr>
            <a:picLocks noChangeAspect="1" noChangeArrowheads="1"/>
          </p:cNvPicPr>
          <p:nvPr userDrawn="1"/>
        </p:nvPicPr>
        <p:blipFill>
          <a:blip r:embed="rId15" cstate="print">
            <a:extLst>
              <a:ext uri="{28A0092B-C50C-407E-A947-70E740481C1C}">
                <a14:useLocalDpi xmlns:a14="http://schemas.microsoft.com/office/drawing/2010/main" xmlns="" val="0"/>
              </a:ext>
            </a:extLst>
          </a:blip>
          <a:srcRect/>
          <a:stretch>
            <a:fillRect/>
          </a:stretch>
        </p:blipFill>
        <p:spPr bwMode="auto">
          <a:xfrm>
            <a:off x="0" y="0"/>
            <a:ext cx="7591425" cy="969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8" name="Rectangle 2"/>
          <p:cNvSpPr>
            <a:spLocks noGrp="1" noChangeArrowheads="1"/>
          </p:cNvSpPr>
          <p:nvPr>
            <p:ph type="title"/>
          </p:nvPr>
        </p:nvSpPr>
        <p:spPr bwMode="auto">
          <a:xfrm>
            <a:off x="436563" y="166688"/>
            <a:ext cx="6519862" cy="666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ZA" smtClean="0"/>
              <a:t>Click to edit Master title style</a:t>
            </a:r>
          </a:p>
        </p:txBody>
      </p:sp>
      <p:sp>
        <p:nvSpPr>
          <p:cNvPr id="1029" name="Rectangle 3"/>
          <p:cNvSpPr>
            <a:spLocks noGrp="1" noChangeArrowheads="1"/>
          </p:cNvSpPr>
          <p:nvPr>
            <p:ph type="body" idx="1"/>
          </p:nvPr>
        </p:nvSpPr>
        <p:spPr bwMode="auto">
          <a:xfrm>
            <a:off x="436563" y="1436688"/>
            <a:ext cx="8378825" cy="5045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ZA" smtClean="0"/>
              <a:t>Click to edit Master text styles</a:t>
            </a:r>
          </a:p>
          <a:p>
            <a:pPr lvl="1"/>
            <a:r>
              <a:rPr lang="en-ZA" smtClean="0"/>
              <a:t>Second level</a:t>
            </a:r>
          </a:p>
          <a:p>
            <a:pPr lvl="2"/>
            <a:r>
              <a:rPr lang="en-ZA" smtClean="0"/>
              <a:t>Third level</a:t>
            </a:r>
          </a:p>
          <a:p>
            <a:pPr lvl="3"/>
            <a:r>
              <a:rPr lang="en-ZA" smtClean="0"/>
              <a:t>Fourth level</a:t>
            </a:r>
          </a:p>
          <a:p>
            <a:pPr lvl="4"/>
            <a:r>
              <a:rPr lang="en-ZA" smtClean="0"/>
              <a:t>Fifth level</a:t>
            </a:r>
          </a:p>
        </p:txBody>
      </p:sp>
      <p:sp>
        <p:nvSpPr>
          <p:cNvPr id="1061" name="Rectangle 37"/>
          <p:cNvSpPr>
            <a:spLocks noGrp="1" noChangeArrowheads="1"/>
          </p:cNvSpPr>
          <p:nvPr>
            <p:ph type="dt" sz="half" idx="2"/>
          </p:nvPr>
        </p:nvSpPr>
        <p:spPr bwMode="auto">
          <a:xfrm>
            <a:off x="457200" y="6453188"/>
            <a:ext cx="1738313" cy="268287"/>
          </a:xfrm>
          <a:prstGeom prst="rect">
            <a:avLst/>
          </a:prstGeom>
          <a:noFill/>
          <a:ln w="9525" algn="ctr">
            <a:noFill/>
            <a:miter lim="800000"/>
            <a:headEnd/>
            <a:tailEnd/>
          </a:ln>
          <a:effectLst/>
        </p:spPr>
        <p:txBody>
          <a:bodyPr vert="horz" wrap="square" lIns="91440" tIns="45720" rIns="91440" bIns="45720" numCol="1" anchor="b" anchorCtr="0" compatLnSpc="1">
            <a:prstTxWarp prst="textNoShape">
              <a:avLst/>
            </a:prstTxWarp>
          </a:bodyPr>
          <a:lstStyle>
            <a:lvl1pPr>
              <a:defRPr sz="1000">
                <a:solidFill>
                  <a:srgbClr val="83725B"/>
                </a:solidFill>
                <a:latin typeface="Arial" pitchFamily="34" charset="0"/>
                <a:cs typeface="Arial" pitchFamily="34" charset="0"/>
              </a:defRPr>
            </a:lvl1pPr>
          </a:lstStyle>
          <a:p>
            <a:pPr>
              <a:defRPr/>
            </a:pPr>
            <a:fld id="{83630A15-2938-47BE-B881-11825CEBA5B5}" type="datetime1">
              <a:rPr lang="en-ZA" smtClean="0"/>
              <a:pPr>
                <a:defRPr/>
              </a:pPr>
              <a:t>2018/03/08</a:t>
            </a:fld>
            <a:endParaRPr lang="en-ZA" dirty="0"/>
          </a:p>
        </p:txBody>
      </p:sp>
      <p:sp>
        <p:nvSpPr>
          <p:cNvPr id="1062" name="Rectangle 38"/>
          <p:cNvSpPr>
            <a:spLocks noGrp="1" noChangeArrowheads="1"/>
          </p:cNvSpPr>
          <p:nvPr>
            <p:ph type="ftr" sz="quarter" idx="3"/>
          </p:nvPr>
        </p:nvSpPr>
        <p:spPr bwMode="auto">
          <a:xfrm>
            <a:off x="3132138" y="6453188"/>
            <a:ext cx="2879725" cy="268287"/>
          </a:xfrm>
          <a:prstGeom prst="rect">
            <a:avLst/>
          </a:prstGeom>
          <a:noFill/>
          <a:ln w="9525" algn="ctr">
            <a:noFill/>
            <a:miter lim="800000"/>
            <a:headEnd/>
            <a:tailEnd/>
          </a:ln>
          <a:effectLst/>
        </p:spPr>
        <p:txBody>
          <a:bodyPr vert="horz" wrap="square" lIns="91440" tIns="45720" rIns="91440" bIns="45720" numCol="1" anchor="b" anchorCtr="0" compatLnSpc="1">
            <a:prstTxWarp prst="textNoShape">
              <a:avLst/>
            </a:prstTxWarp>
          </a:bodyPr>
          <a:lstStyle>
            <a:lvl1pPr algn="ctr">
              <a:defRPr sz="1000">
                <a:solidFill>
                  <a:srgbClr val="83725B"/>
                </a:solidFill>
                <a:latin typeface="Arial" pitchFamily="34" charset="0"/>
                <a:cs typeface="Arial" pitchFamily="34" charset="0"/>
              </a:defRPr>
            </a:lvl1pPr>
          </a:lstStyle>
          <a:p>
            <a:pPr>
              <a:defRPr/>
            </a:pPr>
            <a:endParaRPr lang="en-ZA" dirty="0"/>
          </a:p>
        </p:txBody>
      </p:sp>
      <p:sp>
        <p:nvSpPr>
          <p:cNvPr id="1063" name="Rectangle 39"/>
          <p:cNvSpPr>
            <a:spLocks noGrp="1" noChangeArrowheads="1"/>
          </p:cNvSpPr>
          <p:nvPr>
            <p:ph type="sldNum" sz="quarter" idx="4"/>
          </p:nvPr>
        </p:nvSpPr>
        <p:spPr bwMode="auto">
          <a:xfrm>
            <a:off x="7164388" y="6453188"/>
            <a:ext cx="1651000" cy="268287"/>
          </a:xfrm>
          <a:prstGeom prst="rect">
            <a:avLst/>
          </a:prstGeom>
          <a:noFill/>
          <a:ln w="9525" algn="ctr">
            <a:noFill/>
            <a:miter lim="800000"/>
            <a:headEnd/>
            <a:tailEnd/>
          </a:ln>
          <a:effectLst/>
        </p:spPr>
        <p:txBody>
          <a:bodyPr vert="horz" wrap="square" lIns="91440" tIns="45720" rIns="91440" bIns="45720" numCol="1" anchor="b" anchorCtr="0" compatLnSpc="1">
            <a:prstTxWarp prst="textNoShape">
              <a:avLst/>
            </a:prstTxWarp>
          </a:bodyPr>
          <a:lstStyle>
            <a:lvl1pPr algn="r">
              <a:defRPr sz="1000">
                <a:solidFill>
                  <a:srgbClr val="83725B"/>
                </a:solidFill>
                <a:latin typeface="Arial" pitchFamily="34" charset="0"/>
                <a:cs typeface="Arial" pitchFamily="34" charset="0"/>
              </a:defRPr>
            </a:lvl1pPr>
          </a:lstStyle>
          <a:p>
            <a:pPr>
              <a:defRPr/>
            </a:pPr>
            <a:fld id="{2D392C27-6EF7-410B-9C24-7F2201E85E65}" type="slidenum">
              <a:rPr lang="en-ZA"/>
              <a:pPr>
                <a:defRPr/>
              </a:pPr>
              <a:t>‹#›</a:t>
            </a:fld>
            <a:endParaRPr lang="en-ZA" dirty="0"/>
          </a:p>
        </p:txBody>
      </p:sp>
    </p:spTree>
    <p:extLst>
      <p:ext uri="{BB962C8B-B14F-4D97-AF65-F5344CB8AC3E}">
        <p14:creationId xmlns:p14="http://schemas.microsoft.com/office/powerpoint/2010/main" xmlns="" val="123174948"/>
      </p:ext>
    </p:extLst>
  </p:cSld>
  <p:clrMap bg1="lt1" tx1="dk1" bg2="lt2" tx2="dk2" accent1="accent1" accent2="accent2" accent3="accent3" accent4="accent4" accent5="accent5" accent6="accent6" hlink="hlink" folHlink="folHlink"/>
  <p:sldLayoutIdLst>
    <p:sldLayoutId id="2147485382" r:id="rId1"/>
    <p:sldLayoutId id="2147485383" r:id="rId2"/>
    <p:sldLayoutId id="2147485384" r:id="rId3"/>
    <p:sldLayoutId id="2147485385" r:id="rId4"/>
    <p:sldLayoutId id="2147485386" r:id="rId5"/>
    <p:sldLayoutId id="2147485387" r:id="rId6"/>
    <p:sldLayoutId id="2147485388" r:id="rId7"/>
    <p:sldLayoutId id="2147485389" r:id="rId8"/>
    <p:sldLayoutId id="2147485390" r:id="rId9"/>
    <p:sldLayoutId id="2147485391" r:id="rId10"/>
    <p:sldLayoutId id="2147485392" r:id="rId11"/>
    <p:sldLayoutId id="2147485393" r:id="rId12"/>
  </p:sldLayoutIdLst>
  <p:transition spd="slow">
    <p:fade/>
  </p:transition>
  <p:hf hdr="0" ftr="0" dt="0"/>
  <p:txStyles>
    <p:titleStyle>
      <a:lvl1pPr algn="l" rtl="0" eaLnBrk="0" fontAlgn="base" hangingPunct="0">
        <a:lnSpc>
          <a:spcPct val="85000"/>
        </a:lnSpc>
        <a:spcBef>
          <a:spcPct val="0"/>
        </a:spcBef>
        <a:spcAft>
          <a:spcPct val="0"/>
        </a:spcAft>
        <a:defRPr sz="2400">
          <a:solidFill>
            <a:schemeClr val="bg1"/>
          </a:solidFill>
          <a:latin typeface="+mj-lt"/>
          <a:ea typeface="+mj-ea"/>
          <a:cs typeface="+mj-cs"/>
        </a:defRPr>
      </a:lvl1pPr>
      <a:lvl2pPr algn="l" rtl="0" eaLnBrk="0" fontAlgn="base" hangingPunct="0">
        <a:lnSpc>
          <a:spcPct val="85000"/>
        </a:lnSpc>
        <a:spcBef>
          <a:spcPct val="0"/>
        </a:spcBef>
        <a:spcAft>
          <a:spcPct val="0"/>
        </a:spcAft>
        <a:defRPr sz="2400">
          <a:solidFill>
            <a:schemeClr val="bg1"/>
          </a:solidFill>
          <a:latin typeface="Arial" pitchFamily="34" charset="0"/>
          <a:cs typeface="Arial" pitchFamily="34" charset="0"/>
        </a:defRPr>
      </a:lvl2pPr>
      <a:lvl3pPr algn="l" rtl="0" eaLnBrk="0" fontAlgn="base" hangingPunct="0">
        <a:lnSpc>
          <a:spcPct val="85000"/>
        </a:lnSpc>
        <a:spcBef>
          <a:spcPct val="0"/>
        </a:spcBef>
        <a:spcAft>
          <a:spcPct val="0"/>
        </a:spcAft>
        <a:defRPr sz="2400">
          <a:solidFill>
            <a:schemeClr val="bg1"/>
          </a:solidFill>
          <a:latin typeface="Arial" pitchFamily="34" charset="0"/>
          <a:cs typeface="Arial" pitchFamily="34" charset="0"/>
        </a:defRPr>
      </a:lvl3pPr>
      <a:lvl4pPr algn="l" rtl="0" eaLnBrk="0" fontAlgn="base" hangingPunct="0">
        <a:lnSpc>
          <a:spcPct val="85000"/>
        </a:lnSpc>
        <a:spcBef>
          <a:spcPct val="0"/>
        </a:spcBef>
        <a:spcAft>
          <a:spcPct val="0"/>
        </a:spcAft>
        <a:defRPr sz="2400">
          <a:solidFill>
            <a:schemeClr val="bg1"/>
          </a:solidFill>
          <a:latin typeface="Arial" pitchFamily="34" charset="0"/>
          <a:cs typeface="Arial" pitchFamily="34" charset="0"/>
        </a:defRPr>
      </a:lvl4pPr>
      <a:lvl5pPr algn="l" rtl="0" eaLnBrk="0" fontAlgn="base" hangingPunct="0">
        <a:lnSpc>
          <a:spcPct val="85000"/>
        </a:lnSpc>
        <a:spcBef>
          <a:spcPct val="0"/>
        </a:spcBef>
        <a:spcAft>
          <a:spcPct val="0"/>
        </a:spcAft>
        <a:defRPr sz="2400">
          <a:solidFill>
            <a:schemeClr val="bg1"/>
          </a:solidFill>
          <a:latin typeface="Arial" pitchFamily="34" charset="0"/>
          <a:cs typeface="Arial" pitchFamily="34" charset="0"/>
        </a:defRPr>
      </a:lvl5pPr>
      <a:lvl6pPr marL="457200" algn="l" rtl="0" fontAlgn="base">
        <a:lnSpc>
          <a:spcPct val="85000"/>
        </a:lnSpc>
        <a:spcBef>
          <a:spcPct val="0"/>
        </a:spcBef>
        <a:spcAft>
          <a:spcPct val="0"/>
        </a:spcAft>
        <a:defRPr sz="2400">
          <a:solidFill>
            <a:schemeClr val="bg1"/>
          </a:solidFill>
          <a:latin typeface="Arial" pitchFamily="34" charset="0"/>
          <a:cs typeface="Arial" pitchFamily="34" charset="0"/>
        </a:defRPr>
      </a:lvl6pPr>
      <a:lvl7pPr marL="914400" algn="l" rtl="0" fontAlgn="base">
        <a:lnSpc>
          <a:spcPct val="85000"/>
        </a:lnSpc>
        <a:spcBef>
          <a:spcPct val="0"/>
        </a:spcBef>
        <a:spcAft>
          <a:spcPct val="0"/>
        </a:spcAft>
        <a:defRPr sz="2400">
          <a:solidFill>
            <a:schemeClr val="bg1"/>
          </a:solidFill>
          <a:latin typeface="Arial" pitchFamily="34" charset="0"/>
          <a:cs typeface="Arial" pitchFamily="34" charset="0"/>
        </a:defRPr>
      </a:lvl7pPr>
      <a:lvl8pPr marL="1371600" algn="l" rtl="0" fontAlgn="base">
        <a:lnSpc>
          <a:spcPct val="85000"/>
        </a:lnSpc>
        <a:spcBef>
          <a:spcPct val="0"/>
        </a:spcBef>
        <a:spcAft>
          <a:spcPct val="0"/>
        </a:spcAft>
        <a:defRPr sz="2400">
          <a:solidFill>
            <a:schemeClr val="bg1"/>
          </a:solidFill>
          <a:latin typeface="Arial" pitchFamily="34" charset="0"/>
          <a:cs typeface="Arial" pitchFamily="34" charset="0"/>
        </a:defRPr>
      </a:lvl8pPr>
      <a:lvl9pPr marL="1828800" algn="l" rtl="0" fontAlgn="base">
        <a:lnSpc>
          <a:spcPct val="85000"/>
        </a:lnSpc>
        <a:spcBef>
          <a:spcPct val="0"/>
        </a:spcBef>
        <a:spcAft>
          <a:spcPct val="0"/>
        </a:spcAft>
        <a:defRPr sz="2400">
          <a:solidFill>
            <a:schemeClr val="bg1"/>
          </a:solidFill>
          <a:latin typeface="Arial" pitchFamily="34" charset="0"/>
          <a:cs typeface="Arial" pitchFamily="34" charset="0"/>
        </a:defRPr>
      </a:lvl9pPr>
    </p:titleStyle>
    <p:bodyStyle>
      <a:lvl1pPr marL="266700" indent="-266700" algn="l" rtl="0" eaLnBrk="0" fontAlgn="base" hangingPunct="0">
        <a:lnSpc>
          <a:spcPct val="90000"/>
        </a:lnSpc>
        <a:spcBef>
          <a:spcPct val="100000"/>
        </a:spcBef>
        <a:spcAft>
          <a:spcPct val="0"/>
        </a:spcAft>
        <a:buClr>
          <a:srgbClr val="8C7F6D"/>
        </a:buClr>
        <a:buChar char="•"/>
        <a:defRPr sz="2000">
          <a:solidFill>
            <a:srgbClr val="003896"/>
          </a:solidFill>
          <a:latin typeface="+mn-lt"/>
          <a:ea typeface="+mn-ea"/>
          <a:cs typeface="+mn-cs"/>
        </a:defRPr>
      </a:lvl1pPr>
      <a:lvl2pPr marL="717550" indent="-271463" algn="l" rtl="0" eaLnBrk="0" fontAlgn="base" hangingPunct="0">
        <a:lnSpc>
          <a:spcPct val="90000"/>
        </a:lnSpc>
        <a:spcBef>
          <a:spcPct val="100000"/>
        </a:spcBef>
        <a:spcAft>
          <a:spcPct val="0"/>
        </a:spcAft>
        <a:buClr>
          <a:srgbClr val="8C7F6D"/>
        </a:buClr>
        <a:buChar char="•"/>
        <a:defRPr sz="2800">
          <a:solidFill>
            <a:srgbClr val="003896"/>
          </a:solidFill>
          <a:latin typeface="+mn-lt"/>
          <a:cs typeface="+mn-cs"/>
        </a:defRPr>
      </a:lvl2pPr>
      <a:lvl3pPr marL="1076325" indent="-179388" algn="l" rtl="0" eaLnBrk="0" fontAlgn="base" hangingPunct="0">
        <a:lnSpc>
          <a:spcPct val="90000"/>
        </a:lnSpc>
        <a:spcBef>
          <a:spcPct val="100000"/>
        </a:spcBef>
        <a:spcAft>
          <a:spcPct val="0"/>
        </a:spcAft>
        <a:buClr>
          <a:srgbClr val="8C7F6D"/>
        </a:buClr>
        <a:buChar char="•"/>
        <a:defRPr sz="1600">
          <a:solidFill>
            <a:srgbClr val="003896"/>
          </a:solidFill>
          <a:latin typeface="+mn-lt"/>
          <a:cs typeface="+mn-cs"/>
        </a:defRPr>
      </a:lvl3pPr>
      <a:lvl4pPr marL="1435100"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4pPr>
      <a:lvl5pPr marL="1793875"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5pPr>
      <a:lvl6pPr marL="22510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6pPr>
      <a:lvl7pPr marL="27082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7pPr>
      <a:lvl8pPr marL="31654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8pPr>
      <a:lvl9pPr marL="36226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extLst>
              <p:ext uri="{D42A27DB-BD31-4B8C-83A1-F6EECF244321}">
                <p14:modId xmlns:p14="http://schemas.microsoft.com/office/powerpoint/2010/main" xmlns="" val="3723053481"/>
              </p:ext>
            </p:extLst>
          </p:nvPr>
        </p:nvGraphicFramePr>
        <p:xfrm>
          <a:off x="1588" y="1588"/>
          <a:ext cx="1587" cy="1587"/>
        </p:xfrm>
        <a:graphic>
          <a:graphicData uri="http://schemas.openxmlformats.org/presentationml/2006/ole">
            <p:oleObj spid="_x0000_s14582" name="think-cell Slide" r:id="rId16" imgW="360" imgH="360" progId="">
              <p:embed/>
            </p:oleObj>
          </a:graphicData>
        </a:graphic>
      </p:graphicFrame>
      <p:pic>
        <p:nvPicPr>
          <p:cNvPr id="1026" name="Picture 43" descr="logo small"/>
          <p:cNvPicPr>
            <a:picLocks noChangeAspect="1" noChangeArrowheads="1"/>
          </p:cNvPicPr>
          <p:nvPr userDrawn="1"/>
        </p:nvPicPr>
        <p:blipFill>
          <a:blip r:embed="rId17" cstate="print">
            <a:extLst>
              <a:ext uri="{28A0092B-C50C-407E-A947-70E740481C1C}">
                <a14:useLocalDpi xmlns:a14="http://schemas.microsoft.com/office/drawing/2010/main" xmlns="" val="0"/>
              </a:ext>
            </a:extLst>
          </a:blip>
          <a:srcRect/>
          <a:stretch>
            <a:fillRect/>
          </a:stretch>
        </p:blipFill>
        <p:spPr bwMode="auto">
          <a:xfrm>
            <a:off x="7662863" y="341313"/>
            <a:ext cx="1173162" cy="295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7" name="Picture 17" descr="topsolid"/>
          <p:cNvPicPr>
            <a:picLocks noChangeAspect="1" noChangeArrowheads="1"/>
          </p:cNvPicPr>
          <p:nvPr userDrawn="1"/>
        </p:nvPicPr>
        <p:blipFill>
          <a:blip r:embed="rId18" cstate="print">
            <a:extLst>
              <a:ext uri="{28A0092B-C50C-407E-A947-70E740481C1C}">
                <a14:useLocalDpi xmlns:a14="http://schemas.microsoft.com/office/drawing/2010/main" xmlns="" val="0"/>
              </a:ext>
            </a:extLst>
          </a:blip>
          <a:srcRect/>
          <a:stretch>
            <a:fillRect/>
          </a:stretch>
        </p:blipFill>
        <p:spPr bwMode="auto">
          <a:xfrm>
            <a:off x="0" y="0"/>
            <a:ext cx="7591425" cy="969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8" name="Rectangle 2"/>
          <p:cNvSpPr>
            <a:spLocks noGrp="1" noChangeArrowheads="1"/>
          </p:cNvSpPr>
          <p:nvPr>
            <p:ph type="title"/>
          </p:nvPr>
        </p:nvSpPr>
        <p:spPr bwMode="auto">
          <a:xfrm>
            <a:off x="436563" y="166688"/>
            <a:ext cx="6519862" cy="666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ZA" altLang="en-US" smtClean="0"/>
              <a:t>Click to edit Master title style</a:t>
            </a:r>
          </a:p>
        </p:txBody>
      </p:sp>
      <p:sp>
        <p:nvSpPr>
          <p:cNvPr id="1029" name="Rectangle 3"/>
          <p:cNvSpPr>
            <a:spLocks noGrp="1" noChangeArrowheads="1"/>
          </p:cNvSpPr>
          <p:nvPr>
            <p:ph type="body" idx="1"/>
          </p:nvPr>
        </p:nvSpPr>
        <p:spPr bwMode="auto">
          <a:xfrm>
            <a:off x="436563" y="1436688"/>
            <a:ext cx="8378825" cy="5045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ZA" altLang="en-US" smtClean="0"/>
              <a:t>Click to edit Master text styles</a:t>
            </a:r>
          </a:p>
          <a:p>
            <a:pPr lvl="1"/>
            <a:r>
              <a:rPr lang="en-ZA" altLang="en-US" smtClean="0"/>
              <a:t>Second level</a:t>
            </a:r>
          </a:p>
          <a:p>
            <a:pPr lvl="2"/>
            <a:r>
              <a:rPr lang="en-ZA" altLang="en-US" smtClean="0"/>
              <a:t>Third level</a:t>
            </a:r>
          </a:p>
          <a:p>
            <a:pPr lvl="3"/>
            <a:r>
              <a:rPr lang="en-ZA" altLang="en-US" smtClean="0"/>
              <a:t>Fourth level</a:t>
            </a:r>
          </a:p>
          <a:p>
            <a:pPr lvl="4"/>
            <a:r>
              <a:rPr lang="en-ZA" altLang="en-US" smtClean="0"/>
              <a:t>Fifth level</a:t>
            </a:r>
          </a:p>
        </p:txBody>
      </p:sp>
      <p:sp>
        <p:nvSpPr>
          <p:cNvPr id="1061" name="Rectangle 37"/>
          <p:cNvSpPr>
            <a:spLocks noGrp="1" noChangeArrowheads="1"/>
          </p:cNvSpPr>
          <p:nvPr>
            <p:ph type="dt" sz="half" idx="2"/>
          </p:nvPr>
        </p:nvSpPr>
        <p:spPr bwMode="auto">
          <a:xfrm>
            <a:off x="457200" y="6453188"/>
            <a:ext cx="1738313" cy="268287"/>
          </a:xfrm>
          <a:prstGeom prst="rect">
            <a:avLst/>
          </a:prstGeom>
          <a:noFill/>
          <a:ln w="9525" algn="ctr">
            <a:noFill/>
            <a:miter lim="800000"/>
            <a:headEnd/>
            <a:tailEnd/>
          </a:ln>
          <a:effectLst/>
        </p:spPr>
        <p:txBody>
          <a:bodyPr vert="horz" wrap="square" lIns="91440" tIns="45720" rIns="91440" bIns="45720" numCol="1" anchor="b" anchorCtr="0" compatLnSpc="1">
            <a:prstTxWarp prst="textNoShape">
              <a:avLst/>
            </a:prstTxWarp>
          </a:bodyPr>
          <a:lstStyle>
            <a:lvl1pPr>
              <a:defRPr sz="1000">
                <a:solidFill>
                  <a:srgbClr val="83725B"/>
                </a:solidFill>
                <a:latin typeface="Arial" charset="0"/>
                <a:cs typeface="Arial" charset="0"/>
              </a:defRPr>
            </a:lvl1pPr>
          </a:lstStyle>
          <a:p>
            <a:pPr>
              <a:defRPr/>
            </a:pPr>
            <a:fld id="{9BD0E270-931E-48FB-9F29-262BB8F4647C}" type="datetime1">
              <a:rPr lang="en-ZA" smtClean="0"/>
              <a:pPr>
                <a:defRPr/>
              </a:pPr>
              <a:t>2018/03/08</a:t>
            </a:fld>
            <a:endParaRPr lang="en-ZA" dirty="0"/>
          </a:p>
        </p:txBody>
      </p:sp>
      <p:sp>
        <p:nvSpPr>
          <p:cNvPr id="1063" name="Rectangle 39"/>
          <p:cNvSpPr>
            <a:spLocks noGrp="1" noChangeArrowheads="1"/>
          </p:cNvSpPr>
          <p:nvPr>
            <p:ph type="sldNum" sz="quarter" idx="4"/>
          </p:nvPr>
        </p:nvSpPr>
        <p:spPr bwMode="auto">
          <a:xfrm>
            <a:off x="3795713" y="6453188"/>
            <a:ext cx="992187" cy="268287"/>
          </a:xfrm>
          <a:prstGeom prst="rect">
            <a:avLst/>
          </a:prstGeom>
          <a:noFill/>
          <a:ln w="9525" algn="ctr">
            <a:noFill/>
            <a:miter lim="800000"/>
            <a:headEnd/>
            <a:tailEnd/>
          </a:ln>
          <a:effectLst/>
        </p:spPr>
        <p:txBody>
          <a:bodyPr vert="horz" wrap="square" lIns="91440" tIns="45720" rIns="91440" bIns="45720" numCol="1" anchor="b" anchorCtr="0" compatLnSpc="1">
            <a:prstTxWarp prst="textNoShape">
              <a:avLst/>
            </a:prstTxWarp>
          </a:bodyPr>
          <a:lstStyle>
            <a:lvl1pPr algn="ctr">
              <a:defRPr sz="1000">
                <a:solidFill>
                  <a:srgbClr val="83725B"/>
                </a:solidFill>
                <a:latin typeface="Arial" charset="0"/>
                <a:cs typeface="Arial" charset="0"/>
              </a:defRPr>
            </a:lvl1pPr>
          </a:lstStyle>
          <a:p>
            <a:pPr>
              <a:defRPr/>
            </a:pPr>
            <a:fld id="{007E36F0-36B3-45C1-8FC3-26D7F6D86BE6}" type="slidenum">
              <a:rPr lang="en-ZA"/>
              <a:pPr>
                <a:defRPr/>
              </a:pPr>
              <a:t>‹#›</a:t>
            </a:fld>
            <a:endParaRPr lang="en-ZA" dirty="0"/>
          </a:p>
        </p:txBody>
      </p:sp>
    </p:spTree>
    <p:extLst>
      <p:ext uri="{BB962C8B-B14F-4D97-AF65-F5344CB8AC3E}">
        <p14:creationId xmlns:p14="http://schemas.microsoft.com/office/powerpoint/2010/main" xmlns="" val="3964238190"/>
      </p:ext>
    </p:extLst>
  </p:cSld>
  <p:clrMap bg1="lt1" tx1="dk1" bg2="lt2" tx2="dk2" accent1="accent1" accent2="accent2" accent3="accent3" accent4="accent4" accent5="accent5" accent6="accent6" hlink="hlink" folHlink="folHlink"/>
  <p:sldLayoutIdLst>
    <p:sldLayoutId id="2147485395" r:id="rId1"/>
    <p:sldLayoutId id="2147485396" r:id="rId2"/>
    <p:sldLayoutId id="2147485397" r:id="rId3"/>
    <p:sldLayoutId id="2147485398" r:id="rId4"/>
    <p:sldLayoutId id="2147485399" r:id="rId5"/>
    <p:sldLayoutId id="2147485400" r:id="rId6"/>
    <p:sldLayoutId id="2147485401" r:id="rId7"/>
    <p:sldLayoutId id="2147485402" r:id="rId8"/>
    <p:sldLayoutId id="2147485403" r:id="rId9"/>
    <p:sldLayoutId id="2147485404" r:id="rId10"/>
    <p:sldLayoutId id="2147485405" r:id="rId11"/>
    <p:sldLayoutId id="2147485406" r:id="rId12"/>
    <p:sldLayoutId id="2147485407" r:id="rId13"/>
  </p:sldLayoutIdLst>
  <p:transition spd="slow">
    <p:fade/>
  </p:transition>
  <p:timing>
    <p:tnLst>
      <p:par>
        <p:cTn id="1" dur="indefinite" restart="never" nodeType="tmRoot"/>
      </p:par>
    </p:tnLst>
  </p:timing>
  <p:hf hdr="0" ftr="0" dt="0"/>
  <p:txStyles>
    <p:titleStyle>
      <a:lvl1pPr algn="l" rtl="0" eaLnBrk="0" fontAlgn="base" hangingPunct="0">
        <a:lnSpc>
          <a:spcPct val="85000"/>
        </a:lnSpc>
        <a:spcBef>
          <a:spcPct val="0"/>
        </a:spcBef>
        <a:spcAft>
          <a:spcPct val="0"/>
        </a:spcAft>
        <a:defRPr sz="2400">
          <a:solidFill>
            <a:schemeClr val="bg1"/>
          </a:solidFill>
          <a:latin typeface="+mj-lt"/>
          <a:ea typeface="+mj-ea"/>
          <a:cs typeface="+mj-cs"/>
        </a:defRPr>
      </a:lvl1pPr>
      <a:lvl2pPr algn="l" rtl="0" eaLnBrk="0" fontAlgn="base" hangingPunct="0">
        <a:lnSpc>
          <a:spcPct val="85000"/>
        </a:lnSpc>
        <a:spcBef>
          <a:spcPct val="0"/>
        </a:spcBef>
        <a:spcAft>
          <a:spcPct val="0"/>
        </a:spcAft>
        <a:defRPr sz="2400">
          <a:solidFill>
            <a:schemeClr val="bg1"/>
          </a:solidFill>
          <a:latin typeface="Arial" charset="0"/>
          <a:cs typeface="Arial" charset="0"/>
        </a:defRPr>
      </a:lvl2pPr>
      <a:lvl3pPr algn="l" rtl="0" eaLnBrk="0" fontAlgn="base" hangingPunct="0">
        <a:lnSpc>
          <a:spcPct val="85000"/>
        </a:lnSpc>
        <a:spcBef>
          <a:spcPct val="0"/>
        </a:spcBef>
        <a:spcAft>
          <a:spcPct val="0"/>
        </a:spcAft>
        <a:defRPr sz="2400">
          <a:solidFill>
            <a:schemeClr val="bg1"/>
          </a:solidFill>
          <a:latin typeface="Arial" charset="0"/>
          <a:cs typeface="Arial" charset="0"/>
        </a:defRPr>
      </a:lvl3pPr>
      <a:lvl4pPr algn="l" rtl="0" eaLnBrk="0" fontAlgn="base" hangingPunct="0">
        <a:lnSpc>
          <a:spcPct val="85000"/>
        </a:lnSpc>
        <a:spcBef>
          <a:spcPct val="0"/>
        </a:spcBef>
        <a:spcAft>
          <a:spcPct val="0"/>
        </a:spcAft>
        <a:defRPr sz="2400">
          <a:solidFill>
            <a:schemeClr val="bg1"/>
          </a:solidFill>
          <a:latin typeface="Arial" charset="0"/>
          <a:cs typeface="Arial" charset="0"/>
        </a:defRPr>
      </a:lvl4pPr>
      <a:lvl5pPr algn="l" rtl="0" eaLnBrk="0" fontAlgn="base" hangingPunct="0">
        <a:lnSpc>
          <a:spcPct val="85000"/>
        </a:lnSpc>
        <a:spcBef>
          <a:spcPct val="0"/>
        </a:spcBef>
        <a:spcAft>
          <a:spcPct val="0"/>
        </a:spcAft>
        <a:defRPr sz="2400">
          <a:solidFill>
            <a:schemeClr val="bg1"/>
          </a:solidFill>
          <a:latin typeface="Arial" charset="0"/>
          <a:cs typeface="Arial" charset="0"/>
        </a:defRPr>
      </a:lvl5pPr>
      <a:lvl6pPr marL="457200" algn="l" rtl="0" fontAlgn="base">
        <a:lnSpc>
          <a:spcPct val="85000"/>
        </a:lnSpc>
        <a:spcBef>
          <a:spcPct val="0"/>
        </a:spcBef>
        <a:spcAft>
          <a:spcPct val="0"/>
        </a:spcAft>
        <a:defRPr sz="2400">
          <a:solidFill>
            <a:schemeClr val="bg1"/>
          </a:solidFill>
          <a:latin typeface="Arial" charset="0"/>
          <a:cs typeface="Arial" charset="0"/>
        </a:defRPr>
      </a:lvl6pPr>
      <a:lvl7pPr marL="914400" algn="l" rtl="0" fontAlgn="base">
        <a:lnSpc>
          <a:spcPct val="85000"/>
        </a:lnSpc>
        <a:spcBef>
          <a:spcPct val="0"/>
        </a:spcBef>
        <a:spcAft>
          <a:spcPct val="0"/>
        </a:spcAft>
        <a:defRPr sz="2400">
          <a:solidFill>
            <a:schemeClr val="bg1"/>
          </a:solidFill>
          <a:latin typeface="Arial" charset="0"/>
          <a:cs typeface="Arial" charset="0"/>
        </a:defRPr>
      </a:lvl7pPr>
      <a:lvl8pPr marL="1371600" algn="l" rtl="0" fontAlgn="base">
        <a:lnSpc>
          <a:spcPct val="85000"/>
        </a:lnSpc>
        <a:spcBef>
          <a:spcPct val="0"/>
        </a:spcBef>
        <a:spcAft>
          <a:spcPct val="0"/>
        </a:spcAft>
        <a:defRPr sz="2400">
          <a:solidFill>
            <a:schemeClr val="bg1"/>
          </a:solidFill>
          <a:latin typeface="Arial" charset="0"/>
          <a:cs typeface="Arial" charset="0"/>
        </a:defRPr>
      </a:lvl8pPr>
      <a:lvl9pPr marL="1828800" algn="l" rtl="0" fontAlgn="base">
        <a:lnSpc>
          <a:spcPct val="85000"/>
        </a:lnSpc>
        <a:spcBef>
          <a:spcPct val="0"/>
        </a:spcBef>
        <a:spcAft>
          <a:spcPct val="0"/>
        </a:spcAft>
        <a:defRPr sz="2400">
          <a:solidFill>
            <a:schemeClr val="bg1"/>
          </a:solidFill>
          <a:latin typeface="Arial" charset="0"/>
          <a:cs typeface="Arial" charset="0"/>
        </a:defRPr>
      </a:lvl9pPr>
    </p:titleStyle>
    <p:bodyStyle>
      <a:lvl1pPr marL="266700" indent="-266700" algn="l" rtl="0" eaLnBrk="0" fontAlgn="base" hangingPunct="0">
        <a:lnSpc>
          <a:spcPct val="90000"/>
        </a:lnSpc>
        <a:spcBef>
          <a:spcPct val="100000"/>
        </a:spcBef>
        <a:spcAft>
          <a:spcPct val="0"/>
        </a:spcAft>
        <a:buClr>
          <a:srgbClr val="8C7F6D"/>
        </a:buClr>
        <a:buChar char="•"/>
        <a:defRPr sz="2000">
          <a:solidFill>
            <a:srgbClr val="003896"/>
          </a:solidFill>
          <a:latin typeface="+mn-lt"/>
          <a:ea typeface="+mn-ea"/>
          <a:cs typeface="+mn-cs"/>
        </a:defRPr>
      </a:lvl1pPr>
      <a:lvl2pPr marL="717550" indent="-271463" algn="l" rtl="0" eaLnBrk="0" fontAlgn="base" hangingPunct="0">
        <a:lnSpc>
          <a:spcPct val="90000"/>
        </a:lnSpc>
        <a:spcBef>
          <a:spcPct val="100000"/>
        </a:spcBef>
        <a:spcAft>
          <a:spcPct val="0"/>
        </a:spcAft>
        <a:buClr>
          <a:srgbClr val="8C7F6D"/>
        </a:buClr>
        <a:buChar char="•"/>
        <a:defRPr sz="2800">
          <a:solidFill>
            <a:srgbClr val="003896"/>
          </a:solidFill>
          <a:latin typeface="+mn-lt"/>
          <a:cs typeface="+mn-cs"/>
        </a:defRPr>
      </a:lvl2pPr>
      <a:lvl3pPr marL="1076325" indent="-179388" algn="l" rtl="0" eaLnBrk="0" fontAlgn="base" hangingPunct="0">
        <a:lnSpc>
          <a:spcPct val="90000"/>
        </a:lnSpc>
        <a:spcBef>
          <a:spcPct val="100000"/>
        </a:spcBef>
        <a:spcAft>
          <a:spcPct val="0"/>
        </a:spcAft>
        <a:buClr>
          <a:srgbClr val="8C7F6D"/>
        </a:buClr>
        <a:buChar char="•"/>
        <a:defRPr sz="1600">
          <a:solidFill>
            <a:srgbClr val="003896"/>
          </a:solidFill>
          <a:latin typeface="+mn-lt"/>
          <a:cs typeface="+mn-cs"/>
        </a:defRPr>
      </a:lvl3pPr>
      <a:lvl4pPr marL="1435100"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4pPr>
      <a:lvl5pPr marL="1793875"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5pPr>
      <a:lvl6pPr marL="22510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6pPr>
      <a:lvl7pPr marL="27082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7pPr>
      <a:lvl8pPr marL="31654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8pPr>
      <a:lvl9pPr marL="36226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extLst>
              <p:ext uri="{D42A27DB-BD31-4B8C-83A1-F6EECF244321}">
                <p14:modId xmlns:p14="http://schemas.microsoft.com/office/powerpoint/2010/main" xmlns="" val="2049062129"/>
              </p:ext>
            </p:extLst>
          </p:nvPr>
        </p:nvGraphicFramePr>
        <p:xfrm>
          <a:off x="1588" y="1588"/>
          <a:ext cx="1587" cy="1587"/>
        </p:xfrm>
        <a:graphic>
          <a:graphicData uri="http://schemas.openxmlformats.org/presentationml/2006/ole">
            <p:oleObj spid="_x0000_s5600" name="think-cell Slide" r:id="rId15" imgW="360" imgH="360" progId="">
              <p:embed/>
            </p:oleObj>
          </a:graphicData>
        </a:graphic>
      </p:graphicFrame>
      <p:pic>
        <p:nvPicPr>
          <p:cNvPr id="5122" name="Picture 43" descr="logo small"/>
          <p:cNvPicPr>
            <a:picLocks noChangeAspect="1" noChangeArrowheads="1"/>
          </p:cNvPicPr>
          <p:nvPr/>
        </p:nvPicPr>
        <p:blipFill>
          <a:blip r:embed="rId16" cstate="print">
            <a:extLst>
              <a:ext uri="{28A0092B-C50C-407E-A947-70E740481C1C}">
                <a14:useLocalDpi xmlns:a14="http://schemas.microsoft.com/office/drawing/2010/main" xmlns="" val="0"/>
              </a:ext>
            </a:extLst>
          </a:blip>
          <a:srcRect/>
          <a:stretch>
            <a:fillRect/>
          </a:stretch>
        </p:blipFill>
        <p:spPr bwMode="auto">
          <a:xfrm>
            <a:off x="7662863" y="341313"/>
            <a:ext cx="1173162" cy="295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123" name="Picture 17" descr="topsolid"/>
          <p:cNvPicPr>
            <a:picLocks noChangeAspect="1" noChangeArrowheads="1"/>
          </p:cNvPicPr>
          <p:nvPr/>
        </p:nvPicPr>
        <p:blipFill>
          <a:blip r:embed="rId17" cstate="print">
            <a:extLst>
              <a:ext uri="{28A0092B-C50C-407E-A947-70E740481C1C}">
                <a14:useLocalDpi xmlns:a14="http://schemas.microsoft.com/office/drawing/2010/main" xmlns="" val="0"/>
              </a:ext>
            </a:extLst>
          </a:blip>
          <a:srcRect/>
          <a:stretch>
            <a:fillRect/>
          </a:stretch>
        </p:blipFill>
        <p:spPr bwMode="auto">
          <a:xfrm>
            <a:off x="0" y="0"/>
            <a:ext cx="7591425" cy="969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124" name="Rectangle 2"/>
          <p:cNvSpPr>
            <a:spLocks noGrp="1" noChangeArrowheads="1"/>
          </p:cNvSpPr>
          <p:nvPr>
            <p:ph type="title"/>
          </p:nvPr>
        </p:nvSpPr>
        <p:spPr bwMode="auto">
          <a:xfrm>
            <a:off x="436563" y="166688"/>
            <a:ext cx="6519862" cy="666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ZA" altLang="en-US" smtClean="0"/>
          </a:p>
        </p:txBody>
      </p:sp>
      <p:sp>
        <p:nvSpPr>
          <p:cNvPr id="5125" name="Rectangle 3"/>
          <p:cNvSpPr>
            <a:spLocks noGrp="1" noChangeArrowheads="1"/>
          </p:cNvSpPr>
          <p:nvPr>
            <p:ph type="body" idx="1"/>
          </p:nvPr>
        </p:nvSpPr>
        <p:spPr bwMode="auto">
          <a:xfrm>
            <a:off x="436563" y="1436688"/>
            <a:ext cx="8378825" cy="50450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ZA" altLang="en-US" smtClean="0"/>
          </a:p>
        </p:txBody>
      </p:sp>
      <p:sp>
        <p:nvSpPr>
          <p:cNvPr id="1061" name="Rectangle 37"/>
          <p:cNvSpPr>
            <a:spLocks noGrp="1" noChangeArrowheads="1"/>
          </p:cNvSpPr>
          <p:nvPr>
            <p:ph type="dt" sz="half" idx="2"/>
          </p:nvPr>
        </p:nvSpPr>
        <p:spPr bwMode="auto">
          <a:xfrm>
            <a:off x="457200" y="6453188"/>
            <a:ext cx="1738313" cy="2682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000">
                <a:solidFill>
                  <a:srgbClr val="83725B"/>
                </a:solidFill>
              </a:defRPr>
            </a:lvl1pPr>
          </a:lstStyle>
          <a:p>
            <a:pPr>
              <a:defRPr/>
            </a:pPr>
            <a:fld id="{60088E5D-1514-4176-BD84-2C87F4493B8F}" type="datetime1">
              <a:rPr lang="en-ZA" smtClean="0"/>
              <a:pPr>
                <a:defRPr/>
              </a:pPr>
              <a:t>2018/03/08</a:t>
            </a:fld>
            <a:endParaRPr lang="en-ZA"/>
          </a:p>
        </p:txBody>
      </p:sp>
      <p:sp>
        <p:nvSpPr>
          <p:cNvPr id="1063" name="Rectangle 39"/>
          <p:cNvSpPr>
            <a:spLocks noGrp="1" noChangeArrowheads="1"/>
          </p:cNvSpPr>
          <p:nvPr>
            <p:ph type="sldNum" sz="quarter" idx="4"/>
          </p:nvPr>
        </p:nvSpPr>
        <p:spPr bwMode="auto">
          <a:xfrm>
            <a:off x="3924300" y="6453188"/>
            <a:ext cx="935038" cy="2682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000">
                <a:solidFill>
                  <a:srgbClr val="83725B"/>
                </a:solidFill>
              </a:defRPr>
            </a:lvl1pPr>
          </a:lstStyle>
          <a:p>
            <a:pPr>
              <a:defRPr/>
            </a:pPr>
            <a:fld id="{FABA4163-792D-4E63-B6E8-678E78CA3C77}" type="slidenum">
              <a:rPr lang="en-ZA"/>
              <a:pPr>
                <a:defRPr/>
              </a:pPr>
              <a:t>‹#›</a:t>
            </a:fld>
            <a:endParaRPr lang="en-ZA" dirty="0"/>
          </a:p>
        </p:txBody>
      </p:sp>
    </p:spTree>
    <p:extLst>
      <p:ext uri="{BB962C8B-B14F-4D97-AF65-F5344CB8AC3E}">
        <p14:creationId xmlns:p14="http://schemas.microsoft.com/office/powerpoint/2010/main" xmlns="" val="2901020734"/>
      </p:ext>
    </p:extLst>
  </p:cSld>
  <p:clrMap bg1="lt1" tx1="dk1" bg2="lt2" tx2="dk2" accent1="accent1" accent2="accent2" accent3="accent3" accent4="accent4" accent5="accent5" accent6="accent6" hlink="hlink" folHlink="folHlink"/>
  <p:sldLayoutIdLst>
    <p:sldLayoutId id="2147485409" r:id="rId1"/>
    <p:sldLayoutId id="2147485410" r:id="rId2"/>
    <p:sldLayoutId id="2147485411" r:id="rId3"/>
    <p:sldLayoutId id="2147485412" r:id="rId4"/>
    <p:sldLayoutId id="2147485413" r:id="rId5"/>
    <p:sldLayoutId id="2147485414" r:id="rId6"/>
    <p:sldLayoutId id="2147485415" r:id="rId7"/>
    <p:sldLayoutId id="2147485416" r:id="rId8"/>
    <p:sldLayoutId id="2147485417" r:id="rId9"/>
    <p:sldLayoutId id="2147485418" r:id="rId10"/>
    <p:sldLayoutId id="2147485419" r:id="rId11"/>
    <p:sldLayoutId id="2147485420" r:id="rId12"/>
  </p:sldLayoutIdLst>
  <p:transition spd="slow">
    <p:fade/>
  </p:transition>
  <p:timing>
    <p:tnLst>
      <p:par>
        <p:cTn id="1" dur="indefinite" restart="never" nodeType="tmRoot"/>
      </p:par>
    </p:tnLst>
  </p:timing>
  <p:hf hdr="0" ftr="0" dt="0"/>
  <p:txStyles>
    <p:titleStyle>
      <a:lvl1pPr algn="l" rtl="0" eaLnBrk="1" fontAlgn="base" hangingPunct="1">
        <a:lnSpc>
          <a:spcPct val="85000"/>
        </a:lnSpc>
        <a:spcBef>
          <a:spcPct val="0"/>
        </a:spcBef>
        <a:spcAft>
          <a:spcPct val="0"/>
        </a:spcAft>
        <a:defRPr sz="2400">
          <a:solidFill>
            <a:schemeClr val="bg1"/>
          </a:solidFill>
          <a:latin typeface="+mj-lt"/>
          <a:ea typeface="+mj-ea"/>
          <a:cs typeface="+mj-cs"/>
        </a:defRPr>
      </a:lvl1pPr>
      <a:lvl2pPr algn="l" rtl="0" eaLnBrk="1" fontAlgn="base" hangingPunct="1">
        <a:lnSpc>
          <a:spcPct val="85000"/>
        </a:lnSpc>
        <a:spcBef>
          <a:spcPct val="0"/>
        </a:spcBef>
        <a:spcAft>
          <a:spcPct val="0"/>
        </a:spcAft>
        <a:defRPr sz="2400">
          <a:solidFill>
            <a:schemeClr val="bg1"/>
          </a:solidFill>
          <a:latin typeface="Arial" charset="0"/>
          <a:cs typeface="Arial" charset="0"/>
        </a:defRPr>
      </a:lvl2pPr>
      <a:lvl3pPr algn="l" rtl="0" eaLnBrk="1" fontAlgn="base" hangingPunct="1">
        <a:lnSpc>
          <a:spcPct val="85000"/>
        </a:lnSpc>
        <a:spcBef>
          <a:spcPct val="0"/>
        </a:spcBef>
        <a:spcAft>
          <a:spcPct val="0"/>
        </a:spcAft>
        <a:defRPr sz="2400">
          <a:solidFill>
            <a:schemeClr val="bg1"/>
          </a:solidFill>
          <a:latin typeface="Arial" charset="0"/>
          <a:cs typeface="Arial" charset="0"/>
        </a:defRPr>
      </a:lvl3pPr>
      <a:lvl4pPr algn="l" rtl="0" eaLnBrk="1" fontAlgn="base" hangingPunct="1">
        <a:lnSpc>
          <a:spcPct val="85000"/>
        </a:lnSpc>
        <a:spcBef>
          <a:spcPct val="0"/>
        </a:spcBef>
        <a:spcAft>
          <a:spcPct val="0"/>
        </a:spcAft>
        <a:defRPr sz="2400">
          <a:solidFill>
            <a:schemeClr val="bg1"/>
          </a:solidFill>
          <a:latin typeface="Arial" charset="0"/>
          <a:cs typeface="Arial" charset="0"/>
        </a:defRPr>
      </a:lvl4pPr>
      <a:lvl5pPr algn="l" rtl="0" eaLnBrk="1" fontAlgn="base" hangingPunct="1">
        <a:lnSpc>
          <a:spcPct val="85000"/>
        </a:lnSpc>
        <a:spcBef>
          <a:spcPct val="0"/>
        </a:spcBef>
        <a:spcAft>
          <a:spcPct val="0"/>
        </a:spcAft>
        <a:defRPr sz="2400">
          <a:solidFill>
            <a:schemeClr val="bg1"/>
          </a:solidFill>
          <a:latin typeface="Arial" charset="0"/>
          <a:cs typeface="Arial" charset="0"/>
        </a:defRPr>
      </a:lvl5pPr>
      <a:lvl6pPr marL="457200" algn="l" rtl="0" eaLnBrk="1" fontAlgn="base" hangingPunct="1">
        <a:lnSpc>
          <a:spcPct val="85000"/>
        </a:lnSpc>
        <a:spcBef>
          <a:spcPct val="0"/>
        </a:spcBef>
        <a:spcAft>
          <a:spcPct val="0"/>
        </a:spcAft>
        <a:defRPr sz="2400">
          <a:solidFill>
            <a:schemeClr val="bg1"/>
          </a:solidFill>
          <a:latin typeface="Arial" charset="0"/>
          <a:cs typeface="Arial" charset="0"/>
        </a:defRPr>
      </a:lvl6pPr>
      <a:lvl7pPr marL="914400" algn="l" rtl="0" eaLnBrk="1" fontAlgn="base" hangingPunct="1">
        <a:lnSpc>
          <a:spcPct val="85000"/>
        </a:lnSpc>
        <a:spcBef>
          <a:spcPct val="0"/>
        </a:spcBef>
        <a:spcAft>
          <a:spcPct val="0"/>
        </a:spcAft>
        <a:defRPr sz="2400">
          <a:solidFill>
            <a:schemeClr val="bg1"/>
          </a:solidFill>
          <a:latin typeface="Arial" charset="0"/>
          <a:cs typeface="Arial" charset="0"/>
        </a:defRPr>
      </a:lvl7pPr>
      <a:lvl8pPr marL="1371600" algn="l" rtl="0" eaLnBrk="1" fontAlgn="base" hangingPunct="1">
        <a:lnSpc>
          <a:spcPct val="85000"/>
        </a:lnSpc>
        <a:spcBef>
          <a:spcPct val="0"/>
        </a:spcBef>
        <a:spcAft>
          <a:spcPct val="0"/>
        </a:spcAft>
        <a:defRPr sz="2400">
          <a:solidFill>
            <a:schemeClr val="bg1"/>
          </a:solidFill>
          <a:latin typeface="Arial" charset="0"/>
          <a:cs typeface="Arial" charset="0"/>
        </a:defRPr>
      </a:lvl8pPr>
      <a:lvl9pPr marL="1828800" algn="l" rtl="0" eaLnBrk="1" fontAlgn="base" hangingPunct="1">
        <a:lnSpc>
          <a:spcPct val="85000"/>
        </a:lnSpc>
        <a:spcBef>
          <a:spcPct val="0"/>
        </a:spcBef>
        <a:spcAft>
          <a:spcPct val="0"/>
        </a:spcAft>
        <a:defRPr sz="2400">
          <a:solidFill>
            <a:schemeClr val="bg1"/>
          </a:solidFill>
          <a:latin typeface="Arial" charset="0"/>
          <a:cs typeface="Arial" charset="0"/>
        </a:defRPr>
      </a:lvl9pPr>
    </p:titleStyle>
    <p:bodyStyle>
      <a:lvl1pPr marL="266700" indent="-266700" algn="l" rtl="0" eaLnBrk="1" fontAlgn="base" hangingPunct="1">
        <a:lnSpc>
          <a:spcPct val="90000"/>
        </a:lnSpc>
        <a:spcBef>
          <a:spcPct val="100000"/>
        </a:spcBef>
        <a:spcAft>
          <a:spcPct val="0"/>
        </a:spcAft>
        <a:buClr>
          <a:srgbClr val="8C7F6D"/>
        </a:buClr>
        <a:buChar char="•"/>
        <a:defRPr sz="2000">
          <a:solidFill>
            <a:srgbClr val="003896"/>
          </a:solidFill>
          <a:latin typeface="+mn-lt"/>
          <a:ea typeface="+mn-ea"/>
          <a:cs typeface="+mn-cs"/>
        </a:defRPr>
      </a:lvl1pPr>
      <a:lvl2pPr marL="717550" indent="-271463" algn="l" rtl="0" eaLnBrk="1" fontAlgn="base" hangingPunct="1">
        <a:lnSpc>
          <a:spcPct val="90000"/>
        </a:lnSpc>
        <a:spcBef>
          <a:spcPct val="100000"/>
        </a:spcBef>
        <a:spcAft>
          <a:spcPct val="0"/>
        </a:spcAft>
        <a:buClr>
          <a:srgbClr val="8C7F6D"/>
        </a:buClr>
        <a:buChar char="•"/>
        <a:defRPr>
          <a:solidFill>
            <a:srgbClr val="003896"/>
          </a:solidFill>
          <a:latin typeface="+mn-lt"/>
          <a:cs typeface="+mn-cs"/>
        </a:defRPr>
      </a:lvl2pPr>
      <a:lvl3pPr marL="1076325" indent="-179388" algn="l" rtl="0" eaLnBrk="1" fontAlgn="base" hangingPunct="1">
        <a:lnSpc>
          <a:spcPct val="90000"/>
        </a:lnSpc>
        <a:spcBef>
          <a:spcPct val="100000"/>
        </a:spcBef>
        <a:spcAft>
          <a:spcPct val="0"/>
        </a:spcAft>
        <a:buClr>
          <a:srgbClr val="8C7F6D"/>
        </a:buClr>
        <a:buChar char="•"/>
        <a:defRPr sz="1600">
          <a:solidFill>
            <a:srgbClr val="003896"/>
          </a:solidFill>
          <a:latin typeface="+mn-lt"/>
          <a:cs typeface="+mn-cs"/>
        </a:defRPr>
      </a:lvl3pPr>
      <a:lvl4pPr marL="1435100" indent="-179388" algn="l" rtl="0" eaLnBrk="1" fontAlgn="base" hangingPunct="1">
        <a:lnSpc>
          <a:spcPct val="90000"/>
        </a:lnSpc>
        <a:spcBef>
          <a:spcPct val="100000"/>
        </a:spcBef>
        <a:spcAft>
          <a:spcPct val="0"/>
        </a:spcAft>
        <a:buClr>
          <a:srgbClr val="8C7F6D"/>
        </a:buClr>
        <a:buChar char="•"/>
        <a:defRPr sz="1400">
          <a:solidFill>
            <a:srgbClr val="003896"/>
          </a:solidFill>
          <a:latin typeface="+mn-lt"/>
          <a:cs typeface="+mn-cs"/>
        </a:defRPr>
      </a:lvl4pPr>
      <a:lvl5pPr marL="1793875" indent="-179388" algn="l" rtl="0" eaLnBrk="1" fontAlgn="base" hangingPunct="1">
        <a:lnSpc>
          <a:spcPct val="90000"/>
        </a:lnSpc>
        <a:spcBef>
          <a:spcPct val="100000"/>
        </a:spcBef>
        <a:spcAft>
          <a:spcPct val="0"/>
        </a:spcAft>
        <a:buClr>
          <a:srgbClr val="8C7F6D"/>
        </a:buClr>
        <a:buChar char="•"/>
        <a:defRPr sz="1400">
          <a:solidFill>
            <a:srgbClr val="003896"/>
          </a:solidFill>
          <a:latin typeface="+mn-lt"/>
          <a:cs typeface="+mn-cs"/>
        </a:defRPr>
      </a:lvl5pPr>
      <a:lvl6pPr marL="2251075" indent="-179388" algn="l" rtl="0" eaLnBrk="1" fontAlgn="base" hangingPunct="1">
        <a:lnSpc>
          <a:spcPct val="90000"/>
        </a:lnSpc>
        <a:spcBef>
          <a:spcPct val="100000"/>
        </a:spcBef>
        <a:spcAft>
          <a:spcPct val="0"/>
        </a:spcAft>
        <a:buClr>
          <a:srgbClr val="8C7F6D"/>
        </a:buClr>
        <a:buChar char="•"/>
        <a:defRPr sz="1400">
          <a:solidFill>
            <a:srgbClr val="003896"/>
          </a:solidFill>
          <a:latin typeface="+mn-lt"/>
          <a:cs typeface="+mn-cs"/>
        </a:defRPr>
      </a:lvl6pPr>
      <a:lvl7pPr marL="2708275" indent="-179388" algn="l" rtl="0" eaLnBrk="1" fontAlgn="base" hangingPunct="1">
        <a:lnSpc>
          <a:spcPct val="90000"/>
        </a:lnSpc>
        <a:spcBef>
          <a:spcPct val="100000"/>
        </a:spcBef>
        <a:spcAft>
          <a:spcPct val="0"/>
        </a:spcAft>
        <a:buClr>
          <a:srgbClr val="8C7F6D"/>
        </a:buClr>
        <a:buChar char="•"/>
        <a:defRPr sz="1400">
          <a:solidFill>
            <a:srgbClr val="003896"/>
          </a:solidFill>
          <a:latin typeface="+mn-lt"/>
          <a:cs typeface="+mn-cs"/>
        </a:defRPr>
      </a:lvl7pPr>
      <a:lvl8pPr marL="3165475" indent="-179388" algn="l" rtl="0" eaLnBrk="1" fontAlgn="base" hangingPunct="1">
        <a:lnSpc>
          <a:spcPct val="90000"/>
        </a:lnSpc>
        <a:spcBef>
          <a:spcPct val="100000"/>
        </a:spcBef>
        <a:spcAft>
          <a:spcPct val="0"/>
        </a:spcAft>
        <a:buClr>
          <a:srgbClr val="8C7F6D"/>
        </a:buClr>
        <a:buChar char="•"/>
        <a:defRPr sz="1400">
          <a:solidFill>
            <a:srgbClr val="003896"/>
          </a:solidFill>
          <a:latin typeface="+mn-lt"/>
          <a:cs typeface="+mn-cs"/>
        </a:defRPr>
      </a:lvl8pPr>
      <a:lvl9pPr marL="3622675" indent="-179388" algn="l" rtl="0" eaLnBrk="1" fontAlgn="base" hangingPunct="1">
        <a:lnSpc>
          <a:spcPct val="90000"/>
        </a:lnSpc>
        <a:spcBef>
          <a:spcPct val="100000"/>
        </a:spcBef>
        <a:spcAft>
          <a:spcPct val="0"/>
        </a:spcAft>
        <a:buClr>
          <a:srgbClr val="8C7F6D"/>
        </a:buClr>
        <a:buChar char="•"/>
        <a:defRPr sz="1400">
          <a:solidFill>
            <a:srgbClr val="00389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50.pn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04.xml"/></Relationships>
</file>

<file path=ppt/slides/_rels/slide12.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53.bin"/><Relationship Id="rId2" Type="http://schemas.openxmlformats.org/officeDocument/2006/relationships/slideLayout" Target="../slideLayouts/slideLayout3.xml"/><Relationship Id="rId1" Type="http://schemas.openxmlformats.org/officeDocument/2006/relationships/vmlDrawing" Target="../drawings/vmlDrawing53.v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91.xml"/><Relationship Id="rId1" Type="http://schemas.openxmlformats.org/officeDocument/2006/relationships/vmlDrawing" Target="../drawings/vmlDrawing54.vml"/><Relationship Id="rId4" Type="http://schemas.openxmlformats.org/officeDocument/2006/relationships/oleObject" Target="../embeddings/oleObject54.bin"/></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0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04.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04.xml"/><Relationship Id="rId1" Type="http://schemas.openxmlformats.org/officeDocument/2006/relationships/vmlDrawing" Target="../drawings/vmlDrawing55.vml"/><Relationship Id="rId4" Type="http://schemas.openxmlformats.org/officeDocument/2006/relationships/oleObject" Target="../embeddings/oleObject55.bin"/></Relationships>
</file>

<file path=ppt/slides/_rels/slide18.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slideLayout" Target="../slideLayouts/slideLayout204.xml"/><Relationship Id="rId1" Type="http://schemas.openxmlformats.org/officeDocument/2006/relationships/tags" Target="../tags/tag197.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93.xml"/><Relationship Id="rId1" Type="http://schemas.openxmlformats.org/officeDocument/2006/relationships/vmlDrawing" Target="../drawings/vmlDrawing56.vml"/><Relationship Id="rId4" Type="http://schemas.openxmlformats.org/officeDocument/2006/relationships/oleObject" Target="../embeddings/oleObject56.bin"/></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51.bin"/><Relationship Id="rId2" Type="http://schemas.openxmlformats.org/officeDocument/2006/relationships/slideLayout" Target="../slideLayouts/slideLayout240.xml"/><Relationship Id="rId1" Type="http://schemas.openxmlformats.org/officeDocument/2006/relationships/vmlDrawing" Target="../drawings/vmlDrawing51.vml"/><Relationship Id="rId4" Type="http://schemas.openxmlformats.org/officeDocument/2006/relationships/image" Target="../media/image5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0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0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0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0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0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3" Type="http://schemas.openxmlformats.org/officeDocument/2006/relationships/tags" Target="../tags/tag164.xml"/><Relationship Id="rId18" Type="http://schemas.openxmlformats.org/officeDocument/2006/relationships/tags" Target="../tags/tag169.xml"/><Relationship Id="rId26" Type="http://schemas.openxmlformats.org/officeDocument/2006/relationships/tags" Target="../tags/tag177.xml"/><Relationship Id="rId39" Type="http://schemas.openxmlformats.org/officeDocument/2006/relationships/tags" Target="../tags/tag190.xml"/><Relationship Id="rId3" Type="http://schemas.openxmlformats.org/officeDocument/2006/relationships/tags" Target="../tags/tag154.xml"/><Relationship Id="rId21" Type="http://schemas.openxmlformats.org/officeDocument/2006/relationships/tags" Target="../tags/tag172.xml"/><Relationship Id="rId34" Type="http://schemas.openxmlformats.org/officeDocument/2006/relationships/tags" Target="../tags/tag185.xml"/><Relationship Id="rId42" Type="http://schemas.openxmlformats.org/officeDocument/2006/relationships/tags" Target="../tags/tag193.xml"/><Relationship Id="rId47" Type="http://schemas.openxmlformats.org/officeDocument/2006/relationships/notesSlide" Target="../notesSlides/notesSlide1.xml"/><Relationship Id="rId7" Type="http://schemas.openxmlformats.org/officeDocument/2006/relationships/tags" Target="../tags/tag158.xml"/><Relationship Id="rId12" Type="http://schemas.openxmlformats.org/officeDocument/2006/relationships/tags" Target="../tags/tag163.xml"/><Relationship Id="rId17" Type="http://schemas.openxmlformats.org/officeDocument/2006/relationships/tags" Target="../tags/tag168.xml"/><Relationship Id="rId25" Type="http://schemas.openxmlformats.org/officeDocument/2006/relationships/tags" Target="../tags/tag176.xml"/><Relationship Id="rId33" Type="http://schemas.openxmlformats.org/officeDocument/2006/relationships/tags" Target="../tags/tag184.xml"/><Relationship Id="rId38" Type="http://schemas.openxmlformats.org/officeDocument/2006/relationships/tags" Target="../tags/tag189.xml"/><Relationship Id="rId46" Type="http://schemas.openxmlformats.org/officeDocument/2006/relationships/slideLayout" Target="../slideLayouts/slideLayout3.xml"/><Relationship Id="rId2" Type="http://schemas.openxmlformats.org/officeDocument/2006/relationships/tags" Target="../tags/tag153.xml"/><Relationship Id="rId16" Type="http://schemas.openxmlformats.org/officeDocument/2006/relationships/tags" Target="../tags/tag167.xml"/><Relationship Id="rId20" Type="http://schemas.openxmlformats.org/officeDocument/2006/relationships/tags" Target="../tags/tag171.xml"/><Relationship Id="rId29" Type="http://schemas.openxmlformats.org/officeDocument/2006/relationships/tags" Target="../tags/tag180.xml"/><Relationship Id="rId41" Type="http://schemas.openxmlformats.org/officeDocument/2006/relationships/tags" Target="../tags/tag192.xml"/><Relationship Id="rId1" Type="http://schemas.openxmlformats.org/officeDocument/2006/relationships/vmlDrawing" Target="../drawings/vmlDrawing52.vml"/><Relationship Id="rId6" Type="http://schemas.openxmlformats.org/officeDocument/2006/relationships/tags" Target="../tags/tag157.xml"/><Relationship Id="rId11" Type="http://schemas.openxmlformats.org/officeDocument/2006/relationships/tags" Target="../tags/tag162.xml"/><Relationship Id="rId24" Type="http://schemas.openxmlformats.org/officeDocument/2006/relationships/tags" Target="../tags/tag175.xml"/><Relationship Id="rId32" Type="http://schemas.openxmlformats.org/officeDocument/2006/relationships/tags" Target="../tags/tag183.xml"/><Relationship Id="rId37" Type="http://schemas.openxmlformats.org/officeDocument/2006/relationships/tags" Target="../tags/tag188.xml"/><Relationship Id="rId40" Type="http://schemas.openxmlformats.org/officeDocument/2006/relationships/tags" Target="../tags/tag191.xml"/><Relationship Id="rId45" Type="http://schemas.openxmlformats.org/officeDocument/2006/relationships/tags" Target="../tags/tag196.xml"/><Relationship Id="rId5" Type="http://schemas.openxmlformats.org/officeDocument/2006/relationships/tags" Target="../tags/tag156.xml"/><Relationship Id="rId15" Type="http://schemas.openxmlformats.org/officeDocument/2006/relationships/tags" Target="../tags/tag166.xml"/><Relationship Id="rId23" Type="http://schemas.openxmlformats.org/officeDocument/2006/relationships/tags" Target="../tags/tag174.xml"/><Relationship Id="rId28" Type="http://schemas.openxmlformats.org/officeDocument/2006/relationships/tags" Target="../tags/tag179.xml"/><Relationship Id="rId36" Type="http://schemas.openxmlformats.org/officeDocument/2006/relationships/tags" Target="../tags/tag187.xml"/><Relationship Id="rId49" Type="http://schemas.openxmlformats.org/officeDocument/2006/relationships/chart" Target="../charts/chart1.xml"/><Relationship Id="rId10" Type="http://schemas.openxmlformats.org/officeDocument/2006/relationships/tags" Target="../tags/tag161.xml"/><Relationship Id="rId19" Type="http://schemas.openxmlformats.org/officeDocument/2006/relationships/tags" Target="../tags/tag170.xml"/><Relationship Id="rId31" Type="http://schemas.openxmlformats.org/officeDocument/2006/relationships/tags" Target="../tags/tag182.xml"/><Relationship Id="rId44" Type="http://schemas.openxmlformats.org/officeDocument/2006/relationships/tags" Target="../tags/tag195.xml"/><Relationship Id="rId4" Type="http://schemas.openxmlformats.org/officeDocument/2006/relationships/tags" Target="../tags/tag155.xml"/><Relationship Id="rId9" Type="http://schemas.openxmlformats.org/officeDocument/2006/relationships/tags" Target="../tags/tag160.xml"/><Relationship Id="rId14" Type="http://schemas.openxmlformats.org/officeDocument/2006/relationships/tags" Target="../tags/tag165.xml"/><Relationship Id="rId22" Type="http://schemas.openxmlformats.org/officeDocument/2006/relationships/tags" Target="../tags/tag173.xml"/><Relationship Id="rId27" Type="http://schemas.openxmlformats.org/officeDocument/2006/relationships/tags" Target="../tags/tag178.xml"/><Relationship Id="rId30" Type="http://schemas.openxmlformats.org/officeDocument/2006/relationships/tags" Target="../tags/tag181.xml"/><Relationship Id="rId35" Type="http://schemas.openxmlformats.org/officeDocument/2006/relationships/tags" Target="../tags/tag186.xml"/><Relationship Id="rId43" Type="http://schemas.openxmlformats.org/officeDocument/2006/relationships/tags" Target="../tags/tag194.xml"/><Relationship Id="rId48" Type="http://schemas.openxmlformats.org/officeDocument/2006/relationships/oleObject" Target="../embeddings/oleObject52.bin"/><Relationship Id="rId8" Type="http://schemas.openxmlformats.org/officeDocument/2006/relationships/tags" Target="../tags/tag15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305911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nvGrpSpPr>
          <p:cNvPr id="86019" name="Group 162"/>
          <p:cNvGrpSpPr>
            <a:grpSpLocks/>
          </p:cNvGrpSpPr>
          <p:nvPr/>
        </p:nvGrpSpPr>
        <p:grpSpPr bwMode="auto">
          <a:xfrm>
            <a:off x="-4763" y="0"/>
            <a:ext cx="9148763" cy="6858000"/>
            <a:chOff x="-3" y="0"/>
            <a:chExt cx="5763" cy="4320"/>
          </a:xfrm>
        </p:grpSpPr>
        <p:pic>
          <p:nvPicPr>
            <p:cNvPr id="86072" name="Picture 23" descr="dd"/>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 y="0"/>
              <a:ext cx="1150" cy="4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6073" name="Rectangle 91"/>
            <p:cNvSpPr>
              <a:spLocks noChangeArrowheads="1"/>
            </p:cNvSpPr>
            <p:nvPr/>
          </p:nvSpPr>
          <p:spPr bwMode="auto">
            <a:xfrm>
              <a:off x="-3" y="0"/>
              <a:ext cx="5763" cy="4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eaLnBrk="1" hangingPunct="1">
                <a:lnSpc>
                  <a:spcPct val="100000"/>
                </a:lnSpc>
                <a:spcBef>
                  <a:spcPct val="0"/>
                </a:spcBef>
                <a:buClrTx/>
                <a:buFontTx/>
                <a:buNone/>
              </a:pPr>
              <a:endParaRPr lang="en-US" altLang="en-US" sz="1800" dirty="0">
                <a:solidFill>
                  <a:schemeClr val="tx1"/>
                </a:solidFill>
              </a:endParaRPr>
            </a:p>
          </p:txBody>
        </p:sp>
        <p:pic>
          <p:nvPicPr>
            <p:cNvPr id="86074" name="Picture 161" descr="logo small"/>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088" y="326"/>
              <a:ext cx="1352" cy="3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86020" name="Group 155"/>
          <p:cNvGrpSpPr>
            <a:grpSpLocks/>
          </p:cNvGrpSpPr>
          <p:nvPr/>
        </p:nvGrpSpPr>
        <p:grpSpPr bwMode="auto">
          <a:xfrm>
            <a:off x="257175" y="1201738"/>
            <a:ext cx="2482850" cy="2444750"/>
            <a:chOff x="162" y="757"/>
            <a:chExt cx="1564" cy="1540"/>
          </a:xfrm>
        </p:grpSpPr>
        <p:sp>
          <p:nvSpPr>
            <p:cNvPr id="86067" name="Oval 101"/>
            <p:cNvSpPr>
              <a:spLocks noChangeArrowheads="1"/>
            </p:cNvSpPr>
            <p:nvPr/>
          </p:nvSpPr>
          <p:spPr bwMode="auto">
            <a:xfrm>
              <a:off x="232" y="819"/>
              <a:ext cx="1448" cy="1447"/>
            </a:xfrm>
            <a:prstGeom prst="ellipse">
              <a:avLst/>
            </a:prstGeom>
            <a:solidFill>
              <a:srgbClr val="83725B"/>
            </a:solidFill>
            <a:ln w="9525">
              <a:solidFill>
                <a:srgbClr val="83725B"/>
              </a:solidFill>
              <a:round/>
              <a:headEnd/>
              <a:tailEnd/>
            </a:ln>
          </p:spPr>
          <p:txBody>
            <a:bodyP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eaLnBrk="1" hangingPunct="1">
                <a:lnSpc>
                  <a:spcPct val="100000"/>
                </a:lnSpc>
                <a:spcBef>
                  <a:spcPct val="0"/>
                </a:spcBef>
                <a:buClrTx/>
                <a:buFontTx/>
                <a:buNone/>
              </a:pPr>
              <a:endParaRPr lang="en-US" altLang="en-US" sz="1800" dirty="0">
                <a:solidFill>
                  <a:schemeClr val="tx1"/>
                </a:solidFill>
              </a:endParaRPr>
            </a:p>
          </p:txBody>
        </p:sp>
        <p:sp>
          <p:nvSpPr>
            <p:cNvPr id="86068" name="Oval 103"/>
            <p:cNvSpPr>
              <a:spLocks noChangeArrowheads="1"/>
            </p:cNvSpPr>
            <p:nvPr/>
          </p:nvSpPr>
          <p:spPr bwMode="auto">
            <a:xfrm>
              <a:off x="217" y="772"/>
              <a:ext cx="1486"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eaLnBrk="1" hangingPunct="1">
                <a:lnSpc>
                  <a:spcPct val="100000"/>
                </a:lnSpc>
                <a:spcBef>
                  <a:spcPct val="0"/>
                </a:spcBef>
                <a:buClrTx/>
                <a:buFontTx/>
                <a:buNone/>
              </a:pPr>
              <a:endParaRPr lang="en-US" altLang="en-US" sz="1800" dirty="0">
                <a:solidFill>
                  <a:schemeClr val="tx1"/>
                </a:solidFill>
              </a:endParaRPr>
            </a:p>
          </p:txBody>
        </p:sp>
        <p:sp>
          <p:nvSpPr>
            <p:cNvPr id="86069" name="Oval 104"/>
            <p:cNvSpPr>
              <a:spLocks noChangeArrowheads="1"/>
            </p:cNvSpPr>
            <p:nvPr/>
          </p:nvSpPr>
          <p:spPr bwMode="auto">
            <a:xfrm>
              <a:off x="162" y="772"/>
              <a:ext cx="1487"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eaLnBrk="1" hangingPunct="1">
                <a:lnSpc>
                  <a:spcPct val="100000"/>
                </a:lnSpc>
                <a:spcBef>
                  <a:spcPct val="0"/>
                </a:spcBef>
                <a:buClrTx/>
                <a:buFontTx/>
                <a:buNone/>
              </a:pPr>
              <a:endParaRPr lang="en-US" altLang="en-US" sz="1800" dirty="0">
                <a:solidFill>
                  <a:schemeClr val="tx1"/>
                </a:solidFill>
              </a:endParaRPr>
            </a:p>
          </p:txBody>
        </p:sp>
        <p:sp>
          <p:nvSpPr>
            <p:cNvPr id="86070" name="Oval 105"/>
            <p:cNvSpPr>
              <a:spLocks noChangeArrowheads="1"/>
            </p:cNvSpPr>
            <p:nvPr/>
          </p:nvSpPr>
          <p:spPr bwMode="auto">
            <a:xfrm>
              <a:off x="240" y="803"/>
              <a:ext cx="1486"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eaLnBrk="1" hangingPunct="1">
                <a:lnSpc>
                  <a:spcPct val="100000"/>
                </a:lnSpc>
                <a:spcBef>
                  <a:spcPct val="0"/>
                </a:spcBef>
                <a:buClrTx/>
                <a:buFontTx/>
                <a:buNone/>
              </a:pPr>
              <a:endParaRPr lang="en-US" altLang="en-US" sz="1800" dirty="0">
                <a:solidFill>
                  <a:schemeClr val="tx1"/>
                </a:solidFill>
              </a:endParaRPr>
            </a:p>
          </p:txBody>
        </p:sp>
        <p:sp>
          <p:nvSpPr>
            <p:cNvPr id="86071" name="Oval 106"/>
            <p:cNvSpPr>
              <a:spLocks noChangeArrowheads="1"/>
            </p:cNvSpPr>
            <p:nvPr/>
          </p:nvSpPr>
          <p:spPr bwMode="auto">
            <a:xfrm>
              <a:off x="194"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eaLnBrk="1" hangingPunct="1">
                <a:lnSpc>
                  <a:spcPct val="100000"/>
                </a:lnSpc>
                <a:spcBef>
                  <a:spcPct val="0"/>
                </a:spcBef>
                <a:buClrTx/>
                <a:buFontTx/>
                <a:buNone/>
              </a:pPr>
              <a:endParaRPr lang="en-US" altLang="en-US" sz="1800" dirty="0">
                <a:solidFill>
                  <a:schemeClr val="tx1"/>
                </a:solidFill>
              </a:endParaRPr>
            </a:p>
          </p:txBody>
        </p:sp>
      </p:grpSp>
      <p:sp>
        <p:nvSpPr>
          <p:cNvPr id="86021" name="Oval 102"/>
          <p:cNvSpPr>
            <a:spLocks noChangeArrowheads="1"/>
          </p:cNvSpPr>
          <p:nvPr/>
        </p:nvSpPr>
        <p:spPr bwMode="auto">
          <a:xfrm>
            <a:off x="436563" y="1362075"/>
            <a:ext cx="2162175" cy="2173288"/>
          </a:xfrm>
          <a:prstGeom prst="ellipse">
            <a:avLst/>
          </a:prstGeom>
          <a:blipFill dpi="0" rotWithShape="1">
            <a:blip r:embed="rId4" cstate="print"/>
            <a:srcRect/>
            <a:stretch>
              <a:fillRect/>
            </a:stretch>
          </a:blip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algn="ctr" eaLnBrk="1" hangingPunct="1">
              <a:lnSpc>
                <a:spcPct val="100000"/>
              </a:lnSpc>
              <a:spcBef>
                <a:spcPct val="0"/>
              </a:spcBef>
              <a:buClrTx/>
              <a:buFontTx/>
              <a:buNone/>
            </a:pPr>
            <a:endParaRPr lang="en-ZA" altLang="en-US" sz="1000" dirty="0">
              <a:solidFill>
                <a:schemeClr val="tx1"/>
              </a:solidFill>
            </a:endParaRPr>
          </a:p>
        </p:txBody>
      </p:sp>
      <p:grpSp>
        <p:nvGrpSpPr>
          <p:cNvPr id="86022" name="Group 156"/>
          <p:cNvGrpSpPr>
            <a:grpSpLocks/>
          </p:cNvGrpSpPr>
          <p:nvPr/>
        </p:nvGrpSpPr>
        <p:grpSpPr bwMode="auto">
          <a:xfrm>
            <a:off x="171450" y="1201738"/>
            <a:ext cx="2643188" cy="2493962"/>
            <a:chOff x="108" y="757"/>
            <a:chExt cx="1665" cy="1571"/>
          </a:xfrm>
        </p:grpSpPr>
        <p:sp>
          <p:nvSpPr>
            <p:cNvPr id="86064" name="Oval 107"/>
            <p:cNvSpPr>
              <a:spLocks noChangeArrowheads="1"/>
            </p:cNvSpPr>
            <p:nvPr/>
          </p:nvSpPr>
          <p:spPr bwMode="auto">
            <a:xfrm>
              <a:off x="279"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eaLnBrk="1" hangingPunct="1">
                <a:lnSpc>
                  <a:spcPct val="100000"/>
                </a:lnSpc>
                <a:spcBef>
                  <a:spcPct val="0"/>
                </a:spcBef>
                <a:buClrTx/>
                <a:buFontTx/>
                <a:buNone/>
              </a:pPr>
              <a:endParaRPr lang="en-US" altLang="en-US" sz="1800" dirty="0">
                <a:solidFill>
                  <a:schemeClr val="tx1"/>
                </a:solidFill>
              </a:endParaRPr>
            </a:p>
          </p:txBody>
        </p:sp>
        <p:sp>
          <p:nvSpPr>
            <p:cNvPr id="86065" name="Oval 108"/>
            <p:cNvSpPr>
              <a:spLocks noChangeArrowheads="1"/>
            </p:cNvSpPr>
            <p:nvPr/>
          </p:nvSpPr>
          <p:spPr bwMode="auto">
            <a:xfrm>
              <a:off x="108"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eaLnBrk="1" hangingPunct="1">
                <a:lnSpc>
                  <a:spcPct val="100000"/>
                </a:lnSpc>
                <a:spcBef>
                  <a:spcPct val="0"/>
                </a:spcBef>
                <a:buClrTx/>
                <a:buFontTx/>
                <a:buNone/>
              </a:pPr>
              <a:endParaRPr lang="en-US" altLang="en-US" sz="1800" dirty="0">
                <a:solidFill>
                  <a:schemeClr val="tx1"/>
                </a:solidFill>
              </a:endParaRPr>
            </a:p>
          </p:txBody>
        </p:sp>
        <p:sp>
          <p:nvSpPr>
            <p:cNvPr id="86066" name="Oval 109"/>
            <p:cNvSpPr>
              <a:spLocks noChangeArrowheads="1"/>
            </p:cNvSpPr>
            <p:nvPr/>
          </p:nvSpPr>
          <p:spPr bwMode="auto">
            <a:xfrm>
              <a:off x="287"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eaLnBrk="1" hangingPunct="1">
                <a:lnSpc>
                  <a:spcPct val="100000"/>
                </a:lnSpc>
                <a:spcBef>
                  <a:spcPct val="0"/>
                </a:spcBef>
                <a:buClrTx/>
                <a:buFontTx/>
                <a:buNone/>
              </a:pPr>
              <a:endParaRPr lang="en-US" altLang="en-US" sz="1800" dirty="0">
                <a:solidFill>
                  <a:schemeClr val="tx1"/>
                </a:solidFill>
              </a:endParaRPr>
            </a:p>
          </p:txBody>
        </p:sp>
      </p:grpSp>
      <p:grpSp>
        <p:nvGrpSpPr>
          <p:cNvPr id="86023" name="Group 146"/>
          <p:cNvGrpSpPr>
            <a:grpSpLocks/>
          </p:cNvGrpSpPr>
          <p:nvPr/>
        </p:nvGrpSpPr>
        <p:grpSpPr bwMode="auto">
          <a:xfrm>
            <a:off x="912813" y="620713"/>
            <a:ext cx="1284287" cy="1260475"/>
            <a:chOff x="575" y="391"/>
            <a:chExt cx="809" cy="794"/>
          </a:xfrm>
        </p:grpSpPr>
        <p:sp>
          <p:nvSpPr>
            <p:cNvPr id="86056" name="Oval 147"/>
            <p:cNvSpPr>
              <a:spLocks noChangeArrowheads="1"/>
            </p:cNvSpPr>
            <p:nvPr/>
          </p:nvSpPr>
          <p:spPr bwMode="auto">
            <a:xfrm>
              <a:off x="614" y="422"/>
              <a:ext cx="739" cy="747"/>
            </a:xfrm>
            <a:prstGeom prst="ellipse">
              <a:avLst/>
            </a:prstGeom>
            <a:solidFill>
              <a:srgbClr val="83725B"/>
            </a:solidFill>
            <a:ln w="9525">
              <a:solidFill>
                <a:srgbClr val="83725B"/>
              </a:solidFill>
              <a:miter lim="800000"/>
              <a:headEnd/>
              <a:tailEnd/>
            </a:ln>
          </p:spPr>
          <p:txBody>
            <a:bodyP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eaLnBrk="1" hangingPunct="1">
                <a:lnSpc>
                  <a:spcPct val="100000"/>
                </a:lnSpc>
                <a:spcBef>
                  <a:spcPct val="0"/>
                </a:spcBef>
                <a:buClrTx/>
                <a:buFontTx/>
                <a:buNone/>
              </a:pPr>
              <a:endParaRPr lang="en-US" altLang="en-US" sz="1800" dirty="0">
                <a:solidFill>
                  <a:schemeClr val="tx1"/>
                </a:solidFill>
              </a:endParaRPr>
            </a:p>
          </p:txBody>
        </p:sp>
        <p:sp>
          <p:nvSpPr>
            <p:cNvPr id="86057" name="Oval 148"/>
            <p:cNvSpPr>
              <a:spLocks noChangeArrowheads="1"/>
            </p:cNvSpPr>
            <p:nvPr/>
          </p:nvSpPr>
          <p:spPr bwMode="auto">
            <a:xfrm>
              <a:off x="629" y="445"/>
              <a:ext cx="708" cy="708"/>
            </a:xfrm>
            <a:prstGeom prst="ellipse">
              <a:avLst/>
            </a:prstGeom>
            <a:solidFill>
              <a:srgbClr val="8C7F6D"/>
            </a:solidFill>
            <a:ln w="9525">
              <a:solidFill>
                <a:srgbClr val="83725B"/>
              </a:solidFill>
              <a:miter lim="800000"/>
              <a:headEnd/>
              <a:tailEnd/>
            </a:ln>
          </p:spPr>
          <p:txBody>
            <a:bodyP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eaLnBrk="1" hangingPunct="1">
                <a:lnSpc>
                  <a:spcPct val="100000"/>
                </a:lnSpc>
                <a:spcBef>
                  <a:spcPct val="0"/>
                </a:spcBef>
                <a:buClrTx/>
                <a:buFontTx/>
                <a:buNone/>
              </a:pPr>
              <a:endParaRPr lang="en-US" altLang="en-US" sz="1800" dirty="0">
                <a:solidFill>
                  <a:schemeClr val="tx1"/>
                </a:solidFill>
              </a:endParaRPr>
            </a:p>
          </p:txBody>
        </p:sp>
        <p:sp>
          <p:nvSpPr>
            <p:cNvPr id="86058" name="Oval 149"/>
            <p:cNvSpPr>
              <a:spLocks noChangeArrowheads="1"/>
            </p:cNvSpPr>
            <p:nvPr/>
          </p:nvSpPr>
          <p:spPr bwMode="auto">
            <a:xfrm>
              <a:off x="598" y="399"/>
              <a:ext cx="770" cy="770"/>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eaLnBrk="1" hangingPunct="1">
                <a:lnSpc>
                  <a:spcPct val="100000"/>
                </a:lnSpc>
                <a:spcBef>
                  <a:spcPct val="0"/>
                </a:spcBef>
                <a:buClrTx/>
                <a:buFontTx/>
                <a:buNone/>
              </a:pPr>
              <a:endParaRPr lang="en-US" altLang="en-US" sz="1800" dirty="0">
                <a:solidFill>
                  <a:schemeClr val="tx1"/>
                </a:solidFill>
              </a:endParaRPr>
            </a:p>
          </p:txBody>
        </p:sp>
        <p:sp>
          <p:nvSpPr>
            <p:cNvPr id="86059" name="Oval 150"/>
            <p:cNvSpPr>
              <a:spLocks noChangeArrowheads="1"/>
            </p:cNvSpPr>
            <p:nvPr/>
          </p:nvSpPr>
          <p:spPr bwMode="auto">
            <a:xfrm>
              <a:off x="575" y="399"/>
              <a:ext cx="762" cy="770"/>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eaLnBrk="1" hangingPunct="1">
                <a:lnSpc>
                  <a:spcPct val="100000"/>
                </a:lnSpc>
                <a:spcBef>
                  <a:spcPct val="0"/>
                </a:spcBef>
                <a:buClrTx/>
                <a:buFontTx/>
                <a:buNone/>
              </a:pPr>
              <a:endParaRPr lang="en-US" altLang="en-US" sz="1800" dirty="0">
                <a:solidFill>
                  <a:schemeClr val="tx1"/>
                </a:solidFill>
              </a:endParaRPr>
            </a:p>
          </p:txBody>
        </p:sp>
        <p:sp>
          <p:nvSpPr>
            <p:cNvPr id="86060" name="Oval 151"/>
            <p:cNvSpPr>
              <a:spLocks noChangeArrowheads="1"/>
            </p:cNvSpPr>
            <p:nvPr/>
          </p:nvSpPr>
          <p:spPr bwMode="auto">
            <a:xfrm>
              <a:off x="614" y="414"/>
              <a:ext cx="770" cy="771"/>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eaLnBrk="1" hangingPunct="1">
                <a:lnSpc>
                  <a:spcPct val="100000"/>
                </a:lnSpc>
                <a:spcBef>
                  <a:spcPct val="0"/>
                </a:spcBef>
                <a:buClrTx/>
                <a:buFontTx/>
                <a:buNone/>
              </a:pPr>
              <a:endParaRPr lang="en-US" altLang="en-US" sz="1800" dirty="0">
                <a:solidFill>
                  <a:schemeClr val="tx1"/>
                </a:solidFill>
              </a:endParaRPr>
            </a:p>
          </p:txBody>
        </p:sp>
        <p:sp>
          <p:nvSpPr>
            <p:cNvPr id="86061" name="Oval 152"/>
            <p:cNvSpPr>
              <a:spLocks noChangeArrowheads="1"/>
            </p:cNvSpPr>
            <p:nvPr/>
          </p:nvSpPr>
          <p:spPr bwMode="auto">
            <a:xfrm>
              <a:off x="590" y="391"/>
              <a:ext cx="763" cy="770"/>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eaLnBrk="1" hangingPunct="1">
                <a:lnSpc>
                  <a:spcPct val="100000"/>
                </a:lnSpc>
                <a:spcBef>
                  <a:spcPct val="0"/>
                </a:spcBef>
                <a:buClrTx/>
                <a:buFontTx/>
                <a:buNone/>
              </a:pPr>
              <a:endParaRPr lang="en-US" altLang="en-US" sz="1800" dirty="0">
                <a:solidFill>
                  <a:schemeClr val="tx1"/>
                </a:solidFill>
              </a:endParaRPr>
            </a:p>
          </p:txBody>
        </p:sp>
        <p:sp>
          <p:nvSpPr>
            <p:cNvPr id="86062" name="Oval 153"/>
            <p:cNvSpPr>
              <a:spLocks noChangeArrowheads="1"/>
            </p:cNvSpPr>
            <p:nvPr/>
          </p:nvSpPr>
          <p:spPr bwMode="auto">
            <a:xfrm>
              <a:off x="629" y="445"/>
              <a:ext cx="708" cy="708"/>
            </a:xfrm>
            <a:prstGeom prst="ellipse">
              <a:avLst/>
            </a:prstGeom>
            <a:solidFill>
              <a:srgbClr val="83725B"/>
            </a:solidFill>
            <a:ln w="9525">
              <a:solidFill>
                <a:srgbClr val="83725B"/>
              </a:solidFill>
              <a:miter lim="800000"/>
              <a:headEnd/>
              <a:tailEnd/>
            </a:ln>
          </p:spPr>
          <p:txBody>
            <a:bodyP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eaLnBrk="1" hangingPunct="1">
                <a:lnSpc>
                  <a:spcPct val="100000"/>
                </a:lnSpc>
                <a:spcBef>
                  <a:spcPct val="0"/>
                </a:spcBef>
                <a:buClrTx/>
                <a:buFontTx/>
                <a:buNone/>
              </a:pPr>
              <a:endParaRPr lang="en-US" altLang="en-US" sz="1800" dirty="0">
                <a:solidFill>
                  <a:schemeClr val="tx1"/>
                </a:solidFill>
              </a:endParaRPr>
            </a:p>
          </p:txBody>
        </p:sp>
        <p:sp>
          <p:nvSpPr>
            <p:cNvPr id="86063" name="Oval 154"/>
            <p:cNvSpPr>
              <a:spLocks noChangeArrowheads="1"/>
            </p:cNvSpPr>
            <p:nvPr/>
          </p:nvSpPr>
          <p:spPr bwMode="auto">
            <a:xfrm>
              <a:off x="637" y="445"/>
              <a:ext cx="693" cy="693"/>
            </a:xfrm>
            <a:prstGeom prst="ellipse">
              <a:avLst/>
            </a:prstGeom>
            <a:noFill/>
            <a:ln w="0">
              <a:solidFill>
                <a:srgbClr val="83725B"/>
              </a:solidFill>
              <a:round/>
              <a:headEnd/>
              <a:tailEnd/>
            </a:ln>
            <a:extLst>
              <a:ext uri="{909E8E84-426E-40DD-AFC4-6F175D3DCCD1}">
                <a14:hiddenFill xmlns:a14="http://schemas.microsoft.com/office/drawing/2010/main" xmlns="">
                  <a:solidFill>
                    <a:srgbClr val="FFFFFF"/>
                  </a:solidFill>
                </a14:hiddenFill>
              </a:ext>
            </a:extLst>
          </p:spPr>
          <p:txBody>
            <a:bodyP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eaLnBrk="1" hangingPunct="1">
                <a:lnSpc>
                  <a:spcPct val="100000"/>
                </a:lnSpc>
                <a:spcBef>
                  <a:spcPct val="0"/>
                </a:spcBef>
                <a:buClrTx/>
                <a:buFontTx/>
                <a:buNone/>
              </a:pPr>
              <a:endParaRPr lang="en-US" altLang="en-US" sz="1800" dirty="0">
                <a:solidFill>
                  <a:schemeClr val="tx1"/>
                </a:solidFill>
              </a:endParaRPr>
            </a:p>
          </p:txBody>
        </p:sp>
      </p:grpSp>
      <p:sp>
        <p:nvSpPr>
          <p:cNvPr id="86024" name="Oval 118"/>
          <p:cNvSpPr>
            <a:spLocks noChangeArrowheads="1"/>
          </p:cNvSpPr>
          <p:nvPr/>
        </p:nvSpPr>
        <p:spPr bwMode="auto">
          <a:xfrm>
            <a:off x="1004888" y="706438"/>
            <a:ext cx="1111250" cy="1112837"/>
          </a:xfrm>
          <a:prstGeom prst="ellipse">
            <a:avLst/>
          </a:prstGeom>
          <a:blipFill dpi="0" rotWithShape="1">
            <a:blip r:embed="rId5" cstate="print"/>
            <a:srcRect/>
            <a:stretch>
              <a:fillRect/>
            </a:stretch>
          </a:blip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algn="ctr" eaLnBrk="1" hangingPunct="1">
              <a:lnSpc>
                <a:spcPct val="100000"/>
              </a:lnSpc>
              <a:spcBef>
                <a:spcPct val="0"/>
              </a:spcBef>
              <a:buClrTx/>
              <a:buFontTx/>
              <a:buNone/>
            </a:pPr>
            <a:endParaRPr lang="en-ZA" altLang="en-US" sz="600" dirty="0">
              <a:solidFill>
                <a:schemeClr val="tx1"/>
              </a:solidFill>
            </a:endParaRPr>
          </a:p>
        </p:txBody>
      </p:sp>
      <p:grpSp>
        <p:nvGrpSpPr>
          <p:cNvPr id="86025" name="Group 145"/>
          <p:cNvGrpSpPr>
            <a:grpSpLocks/>
          </p:cNvGrpSpPr>
          <p:nvPr/>
        </p:nvGrpSpPr>
        <p:grpSpPr bwMode="auto">
          <a:xfrm>
            <a:off x="863600" y="620713"/>
            <a:ext cx="1370013" cy="1284287"/>
            <a:chOff x="544" y="391"/>
            <a:chExt cx="863" cy="809"/>
          </a:xfrm>
        </p:grpSpPr>
        <p:sp>
          <p:nvSpPr>
            <p:cNvPr id="86053" name="Oval 119"/>
            <p:cNvSpPr>
              <a:spLocks noChangeArrowheads="1"/>
            </p:cNvSpPr>
            <p:nvPr/>
          </p:nvSpPr>
          <p:spPr bwMode="auto">
            <a:xfrm>
              <a:off x="637" y="391"/>
              <a:ext cx="770" cy="770"/>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eaLnBrk="1" hangingPunct="1">
                <a:lnSpc>
                  <a:spcPct val="100000"/>
                </a:lnSpc>
                <a:spcBef>
                  <a:spcPct val="0"/>
                </a:spcBef>
                <a:buClrTx/>
                <a:buFontTx/>
                <a:buNone/>
              </a:pPr>
              <a:endParaRPr lang="en-US" altLang="en-US" sz="1800" dirty="0">
                <a:solidFill>
                  <a:schemeClr val="tx1"/>
                </a:solidFill>
              </a:endParaRPr>
            </a:p>
          </p:txBody>
        </p:sp>
        <p:sp>
          <p:nvSpPr>
            <p:cNvPr id="86054" name="Oval 120"/>
            <p:cNvSpPr>
              <a:spLocks noChangeArrowheads="1"/>
            </p:cNvSpPr>
            <p:nvPr/>
          </p:nvSpPr>
          <p:spPr bwMode="auto">
            <a:xfrm>
              <a:off x="544" y="438"/>
              <a:ext cx="770" cy="762"/>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eaLnBrk="1" hangingPunct="1">
                <a:lnSpc>
                  <a:spcPct val="100000"/>
                </a:lnSpc>
                <a:spcBef>
                  <a:spcPct val="0"/>
                </a:spcBef>
                <a:buClrTx/>
                <a:buFontTx/>
                <a:buNone/>
              </a:pPr>
              <a:endParaRPr lang="en-US" altLang="en-US" sz="1800" dirty="0">
                <a:solidFill>
                  <a:schemeClr val="tx1"/>
                </a:solidFill>
              </a:endParaRPr>
            </a:p>
          </p:txBody>
        </p:sp>
        <p:sp>
          <p:nvSpPr>
            <p:cNvPr id="86055" name="Oval 121"/>
            <p:cNvSpPr>
              <a:spLocks noChangeArrowheads="1"/>
            </p:cNvSpPr>
            <p:nvPr/>
          </p:nvSpPr>
          <p:spPr bwMode="auto">
            <a:xfrm>
              <a:off x="637" y="438"/>
              <a:ext cx="763" cy="762"/>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eaLnBrk="1" hangingPunct="1">
                <a:lnSpc>
                  <a:spcPct val="100000"/>
                </a:lnSpc>
                <a:spcBef>
                  <a:spcPct val="0"/>
                </a:spcBef>
                <a:buClrTx/>
                <a:buFontTx/>
                <a:buNone/>
              </a:pPr>
              <a:endParaRPr lang="en-US" altLang="en-US" sz="1800" dirty="0">
                <a:solidFill>
                  <a:schemeClr val="tx1"/>
                </a:solidFill>
              </a:endParaRPr>
            </a:p>
          </p:txBody>
        </p:sp>
      </p:grpSp>
      <p:grpSp>
        <p:nvGrpSpPr>
          <p:cNvPr id="86026" name="Group 157"/>
          <p:cNvGrpSpPr>
            <a:grpSpLocks/>
          </p:cNvGrpSpPr>
          <p:nvPr/>
        </p:nvGrpSpPr>
        <p:grpSpPr bwMode="auto">
          <a:xfrm>
            <a:off x="331788" y="3090863"/>
            <a:ext cx="2074862" cy="2038350"/>
            <a:chOff x="209" y="1947"/>
            <a:chExt cx="1307" cy="1284"/>
          </a:xfrm>
        </p:grpSpPr>
        <p:sp>
          <p:nvSpPr>
            <p:cNvPr id="86047" name="Oval 122"/>
            <p:cNvSpPr>
              <a:spLocks noChangeArrowheads="1"/>
            </p:cNvSpPr>
            <p:nvPr/>
          </p:nvSpPr>
          <p:spPr bwMode="auto">
            <a:xfrm>
              <a:off x="264" y="2002"/>
              <a:ext cx="1213" cy="1205"/>
            </a:xfrm>
            <a:prstGeom prst="ellipse">
              <a:avLst/>
            </a:prstGeom>
            <a:solidFill>
              <a:srgbClr val="83725B"/>
            </a:solidFill>
            <a:ln w="9525">
              <a:solidFill>
                <a:srgbClr val="83725B"/>
              </a:solidFill>
              <a:miter lim="800000"/>
              <a:headEnd/>
              <a:tailEnd/>
            </a:ln>
          </p:spPr>
          <p:txBody>
            <a:bodyP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eaLnBrk="1" hangingPunct="1">
                <a:lnSpc>
                  <a:spcPct val="100000"/>
                </a:lnSpc>
                <a:spcBef>
                  <a:spcPct val="0"/>
                </a:spcBef>
                <a:buClrTx/>
                <a:buFontTx/>
                <a:buNone/>
              </a:pPr>
              <a:endParaRPr lang="en-US" altLang="en-US" sz="1800" dirty="0">
                <a:solidFill>
                  <a:schemeClr val="tx1"/>
                </a:solidFill>
              </a:endParaRPr>
            </a:p>
          </p:txBody>
        </p:sp>
        <p:sp>
          <p:nvSpPr>
            <p:cNvPr id="86048" name="Oval 123"/>
            <p:cNvSpPr>
              <a:spLocks noChangeArrowheads="1"/>
            </p:cNvSpPr>
            <p:nvPr/>
          </p:nvSpPr>
          <p:spPr bwMode="auto">
            <a:xfrm>
              <a:off x="303" y="2033"/>
              <a:ext cx="1135" cy="1143"/>
            </a:xfrm>
            <a:prstGeom prst="ellipse">
              <a:avLst/>
            </a:prstGeom>
            <a:solidFill>
              <a:srgbClr val="83725B"/>
            </a:solidFill>
            <a:ln w="9525">
              <a:solidFill>
                <a:srgbClr val="83725B"/>
              </a:solidFill>
              <a:miter lim="800000"/>
              <a:headEnd/>
              <a:tailEnd/>
            </a:ln>
          </p:spPr>
          <p:txBody>
            <a:bodyP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eaLnBrk="1" hangingPunct="1">
                <a:lnSpc>
                  <a:spcPct val="100000"/>
                </a:lnSpc>
                <a:spcBef>
                  <a:spcPct val="0"/>
                </a:spcBef>
                <a:buClrTx/>
                <a:buFontTx/>
                <a:buNone/>
              </a:pPr>
              <a:endParaRPr lang="en-US" altLang="en-US" sz="1800" dirty="0">
                <a:solidFill>
                  <a:schemeClr val="tx1"/>
                </a:solidFill>
              </a:endParaRPr>
            </a:p>
          </p:txBody>
        </p:sp>
        <p:sp>
          <p:nvSpPr>
            <p:cNvPr id="86049" name="Oval 124"/>
            <p:cNvSpPr>
              <a:spLocks noChangeArrowheads="1"/>
            </p:cNvSpPr>
            <p:nvPr/>
          </p:nvSpPr>
          <p:spPr bwMode="auto">
            <a:xfrm>
              <a:off x="248" y="1963"/>
              <a:ext cx="1245" cy="124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eaLnBrk="1" hangingPunct="1">
                <a:lnSpc>
                  <a:spcPct val="100000"/>
                </a:lnSpc>
                <a:spcBef>
                  <a:spcPct val="0"/>
                </a:spcBef>
                <a:buClrTx/>
                <a:buFontTx/>
                <a:buNone/>
              </a:pPr>
              <a:endParaRPr lang="en-US" altLang="en-US" sz="1800" dirty="0">
                <a:solidFill>
                  <a:schemeClr val="tx1"/>
                </a:solidFill>
              </a:endParaRPr>
            </a:p>
          </p:txBody>
        </p:sp>
        <p:sp>
          <p:nvSpPr>
            <p:cNvPr id="86050" name="Oval 125"/>
            <p:cNvSpPr>
              <a:spLocks noChangeArrowheads="1"/>
            </p:cNvSpPr>
            <p:nvPr/>
          </p:nvSpPr>
          <p:spPr bwMode="auto">
            <a:xfrm>
              <a:off x="209" y="1963"/>
              <a:ext cx="1237" cy="124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eaLnBrk="1" hangingPunct="1">
                <a:lnSpc>
                  <a:spcPct val="100000"/>
                </a:lnSpc>
                <a:spcBef>
                  <a:spcPct val="0"/>
                </a:spcBef>
                <a:buClrTx/>
                <a:buFontTx/>
                <a:buNone/>
              </a:pPr>
              <a:endParaRPr lang="en-US" altLang="en-US" sz="1800" dirty="0">
                <a:solidFill>
                  <a:schemeClr val="tx1"/>
                </a:solidFill>
              </a:endParaRPr>
            </a:p>
          </p:txBody>
        </p:sp>
        <p:sp>
          <p:nvSpPr>
            <p:cNvPr id="86051" name="Oval 126"/>
            <p:cNvSpPr>
              <a:spLocks noChangeArrowheads="1"/>
            </p:cNvSpPr>
            <p:nvPr/>
          </p:nvSpPr>
          <p:spPr bwMode="auto">
            <a:xfrm>
              <a:off x="271" y="1986"/>
              <a:ext cx="1245"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eaLnBrk="1" hangingPunct="1">
                <a:lnSpc>
                  <a:spcPct val="100000"/>
                </a:lnSpc>
                <a:spcBef>
                  <a:spcPct val="0"/>
                </a:spcBef>
                <a:buClrTx/>
                <a:buFontTx/>
                <a:buNone/>
              </a:pPr>
              <a:endParaRPr lang="en-US" altLang="en-US" sz="1800" dirty="0">
                <a:solidFill>
                  <a:schemeClr val="tx1"/>
                </a:solidFill>
              </a:endParaRPr>
            </a:p>
          </p:txBody>
        </p:sp>
        <p:sp>
          <p:nvSpPr>
            <p:cNvPr id="86052" name="Oval 127"/>
            <p:cNvSpPr>
              <a:spLocks noChangeArrowheads="1"/>
            </p:cNvSpPr>
            <p:nvPr/>
          </p:nvSpPr>
          <p:spPr bwMode="auto">
            <a:xfrm>
              <a:off x="232"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eaLnBrk="1" hangingPunct="1">
                <a:lnSpc>
                  <a:spcPct val="100000"/>
                </a:lnSpc>
                <a:spcBef>
                  <a:spcPct val="0"/>
                </a:spcBef>
                <a:buClrTx/>
                <a:buFontTx/>
                <a:buNone/>
              </a:pPr>
              <a:endParaRPr lang="en-US" altLang="en-US" sz="1800" dirty="0">
                <a:solidFill>
                  <a:schemeClr val="tx1"/>
                </a:solidFill>
              </a:endParaRPr>
            </a:p>
          </p:txBody>
        </p:sp>
      </p:grpSp>
      <p:sp>
        <p:nvSpPr>
          <p:cNvPr id="86027" name="Oval 128"/>
          <p:cNvSpPr>
            <a:spLocks noChangeArrowheads="1"/>
          </p:cNvSpPr>
          <p:nvPr/>
        </p:nvSpPr>
        <p:spPr bwMode="auto">
          <a:xfrm>
            <a:off x="482600" y="3267075"/>
            <a:ext cx="1801813" cy="1814513"/>
          </a:xfrm>
          <a:prstGeom prst="ellipse">
            <a:avLst/>
          </a:prstGeom>
          <a:blipFill dpi="0" rotWithShape="1">
            <a:blip r:embed="rId6" cstate="print"/>
            <a:srcRect/>
            <a:stretch>
              <a:fillRect/>
            </a:stretch>
          </a:blip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algn="ctr" eaLnBrk="1" hangingPunct="1">
              <a:lnSpc>
                <a:spcPct val="100000"/>
              </a:lnSpc>
              <a:spcBef>
                <a:spcPct val="0"/>
              </a:spcBef>
              <a:buClrTx/>
              <a:buFontTx/>
              <a:buNone/>
            </a:pPr>
            <a:endParaRPr lang="en-ZA" altLang="en-US" sz="1000" dirty="0">
              <a:solidFill>
                <a:srgbClr val="C0C0C0"/>
              </a:solidFill>
            </a:endParaRPr>
          </a:p>
        </p:txBody>
      </p:sp>
      <p:grpSp>
        <p:nvGrpSpPr>
          <p:cNvPr id="86028" name="Group 158"/>
          <p:cNvGrpSpPr>
            <a:grpSpLocks/>
          </p:cNvGrpSpPr>
          <p:nvPr/>
        </p:nvGrpSpPr>
        <p:grpSpPr bwMode="auto">
          <a:xfrm>
            <a:off x="257175" y="3090863"/>
            <a:ext cx="2211388" cy="2087562"/>
            <a:chOff x="162" y="1947"/>
            <a:chExt cx="1393" cy="1315"/>
          </a:xfrm>
        </p:grpSpPr>
        <p:sp>
          <p:nvSpPr>
            <p:cNvPr id="86044" name="Oval 129"/>
            <p:cNvSpPr>
              <a:spLocks noChangeArrowheads="1"/>
            </p:cNvSpPr>
            <p:nvPr/>
          </p:nvSpPr>
          <p:spPr bwMode="auto">
            <a:xfrm>
              <a:off x="162" y="2017"/>
              <a:ext cx="1238"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eaLnBrk="1" hangingPunct="1">
                <a:lnSpc>
                  <a:spcPct val="100000"/>
                </a:lnSpc>
                <a:spcBef>
                  <a:spcPct val="0"/>
                </a:spcBef>
                <a:buClrTx/>
                <a:buFontTx/>
                <a:buNone/>
              </a:pPr>
              <a:endParaRPr lang="en-US" altLang="en-US" sz="1800" dirty="0">
                <a:solidFill>
                  <a:schemeClr val="tx1"/>
                </a:solidFill>
              </a:endParaRPr>
            </a:p>
          </p:txBody>
        </p:sp>
        <p:sp>
          <p:nvSpPr>
            <p:cNvPr id="86045" name="Oval 130"/>
            <p:cNvSpPr>
              <a:spLocks noChangeArrowheads="1"/>
            </p:cNvSpPr>
            <p:nvPr/>
          </p:nvSpPr>
          <p:spPr bwMode="auto">
            <a:xfrm>
              <a:off x="310"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eaLnBrk="1" hangingPunct="1">
                <a:lnSpc>
                  <a:spcPct val="100000"/>
                </a:lnSpc>
                <a:spcBef>
                  <a:spcPct val="0"/>
                </a:spcBef>
                <a:buClrTx/>
                <a:buFontTx/>
                <a:buNone/>
              </a:pPr>
              <a:endParaRPr lang="en-US" altLang="en-US" sz="1800" dirty="0">
                <a:solidFill>
                  <a:schemeClr val="tx1"/>
                </a:solidFill>
              </a:endParaRPr>
            </a:p>
          </p:txBody>
        </p:sp>
        <p:sp>
          <p:nvSpPr>
            <p:cNvPr id="86046" name="Oval 131"/>
            <p:cNvSpPr>
              <a:spLocks noChangeArrowheads="1"/>
            </p:cNvSpPr>
            <p:nvPr/>
          </p:nvSpPr>
          <p:spPr bwMode="auto">
            <a:xfrm>
              <a:off x="303" y="2017"/>
              <a:ext cx="1244" cy="124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eaLnBrk="1" hangingPunct="1">
                <a:lnSpc>
                  <a:spcPct val="100000"/>
                </a:lnSpc>
                <a:spcBef>
                  <a:spcPct val="0"/>
                </a:spcBef>
                <a:buClrTx/>
                <a:buFontTx/>
                <a:buNone/>
              </a:pPr>
              <a:endParaRPr lang="en-US" altLang="en-US" sz="1800" dirty="0">
                <a:solidFill>
                  <a:schemeClr val="tx1"/>
                </a:solidFill>
              </a:endParaRPr>
            </a:p>
          </p:txBody>
        </p:sp>
      </p:grpSp>
      <p:grpSp>
        <p:nvGrpSpPr>
          <p:cNvPr id="86029" name="Group 159"/>
          <p:cNvGrpSpPr>
            <a:grpSpLocks/>
          </p:cNvGrpSpPr>
          <p:nvPr/>
        </p:nvGrpSpPr>
        <p:grpSpPr bwMode="auto">
          <a:xfrm>
            <a:off x="900113" y="4684713"/>
            <a:ext cx="1717675" cy="1692275"/>
            <a:chOff x="567" y="2951"/>
            <a:chExt cx="1082" cy="1066"/>
          </a:xfrm>
        </p:grpSpPr>
        <p:sp>
          <p:nvSpPr>
            <p:cNvPr id="86038" name="Oval 132"/>
            <p:cNvSpPr>
              <a:spLocks noChangeArrowheads="1"/>
            </p:cNvSpPr>
            <p:nvPr/>
          </p:nvSpPr>
          <p:spPr bwMode="auto">
            <a:xfrm>
              <a:off x="614" y="2990"/>
              <a:ext cx="1003" cy="1011"/>
            </a:xfrm>
            <a:prstGeom prst="ellipse">
              <a:avLst/>
            </a:prstGeom>
            <a:solidFill>
              <a:srgbClr val="83725B"/>
            </a:solidFill>
            <a:ln w="9525">
              <a:solidFill>
                <a:srgbClr val="83725B"/>
              </a:solidFill>
              <a:miter lim="800000"/>
              <a:headEnd/>
              <a:tailEnd/>
            </a:ln>
          </p:spPr>
          <p:txBody>
            <a:bodyP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eaLnBrk="1" hangingPunct="1">
                <a:lnSpc>
                  <a:spcPct val="100000"/>
                </a:lnSpc>
                <a:spcBef>
                  <a:spcPct val="0"/>
                </a:spcBef>
                <a:buClrTx/>
                <a:buFontTx/>
                <a:buNone/>
              </a:pPr>
              <a:endParaRPr lang="en-US" altLang="en-US" sz="1800" dirty="0">
                <a:solidFill>
                  <a:schemeClr val="tx1"/>
                </a:solidFill>
              </a:endParaRPr>
            </a:p>
          </p:txBody>
        </p:sp>
        <p:sp>
          <p:nvSpPr>
            <p:cNvPr id="86039" name="Oval 133"/>
            <p:cNvSpPr>
              <a:spLocks noChangeArrowheads="1"/>
            </p:cNvSpPr>
            <p:nvPr/>
          </p:nvSpPr>
          <p:spPr bwMode="auto">
            <a:xfrm>
              <a:off x="645" y="3021"/>
              <a:ext cx="941" cy="949"/>
            </a:xfrm>
            <a:prstGeom prst="ellipse">
              <a:avLst/>
            </a:prstGeom>
            <a:solidFill>
              <a:srgbClr val="83725B"/>
            </a:solidFill>
            <a:ln w="9525">
              <a:solidFill>
                <a:srgbClr val="83725B"/>
              </a:solidFill>
              <a:miter lim="800000"/>
              <a:headEnd/>
              <a:tailEnd/>
            </a:ln>
          </p:spPr>
          <p:txBody>
            <a:bodyP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eaLnBrk="1" hangingPunct="1">
                <a:lnSpc>
                  <a:spcPct val="100000"/>
                </a:lnSpc>
                <a:spcBef>
                  <a:spcPct val="0"/>
                </a:spcBef>
                <a:buClrTx/>
                <a:buFontTx/>
                <a:buNone/>
              </a:pPr>
              <a:endParaRPr lang="en-US" altLang="en-US" sz="1800" dirty="0">
                <a:solidFill>
                  <a:schemeClr val="tx1"/>
                </a:solidFill>
              </a:endParaRPr>
            </a:p>
          </p:txBody>
        </p:sp>
        <p:sp>
          <p:nvSpPr>
            <p:cNvPr id="86040" name="Oval 134"/>
            <p:cNvSpPr>
              <a:spLocks noChangeArrowheads="1"/>
            </p:cNvSpPr>
            <p:nvPr/>
          </p:nvSpPr>
          <p:spPr bwMode="auto">
            <a:xfrm>
              <a:off x="598" y="2959"/>
              <a:ext cx="1035" cy="103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eaLnBrk="1" hangingPunct="1">
                <a:lnSpc>
                  <a:spcPct val="100000"/>
                </a:lnSpc>
                <a:spcBef>
                  <a:spcPct val="0"/>
                </a:spcBef>
                <a:buClrTx/>
                <a:buFontTx/>
                <a:buNone/>
              </a:pPr>
              <a:endParaRPr lang="en-US" altLang="en-US" sz="1800" dirty="0">
                <a:solidFill>
                  <a:schemeClr val="tx1"/>
                </a:solidFill>
              </a:endParaRPr>
            </a:p>
          </p:txBody>
        </p:sp>
        <p:sp>
          <p:nvSpPr>
            <p:cNvPr id="86041" name="Oval 135"/>
            <p:cNvSpPr>
              <a:spLocks noChangeArrowheads="1"/>
            </p:cNvSpPr>
            <p:nvPr/>
          </p:nvSpPr>
          <p:spPr bwMode="auto">
            <a:xfrm>
              <a:off x="567" y="2959"/>
              <a:ext cx="1027" cy="1034"/>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eaLnBrk="1" hangingPunct="1">
                <a:lnSpc>
                  <a:spcPct val="100000"/>
                </a:lnSpc>
                <a:spcBef>
                  <a:spcPct val="0"/>
                </a:spcBef>
                <a:buClrTx/>
                <a:buFontTx/>
                <a:buNone/>
              </a:pPr>
              <a:endParaRPr lang="en-US" altLang="en-US" sz="1800" dirty="0">
                <a:solidFill>
                  <a:schemeClr val="tx1"/>
                </a:solidFill>
              </a:endParaRPr>
            </a:p>
          </p:txBody>
        </p:sp>
        <p:sp>
          <p:nvSpPr>
            <p:cNvPr id="86042" name="Oval 136"/>
            <p:cNvSpPr>
              <a:spLocks noChangeArrowheads="1"/>
            </p:cNvSpPr>
            <p:nvPr/>
          </p:nvSpPr>
          <p:spPr bwMode="auto">
            <a:xfrm>
              <a:off x="622" y="2982"/>
              <a:ext cx="1027"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eaLnBrk="1" hangingPunct="1">
                <a:lnSpc>
                  <a:spcPct val="100000"/>
                </a:lnSpc>
                <a:spcBef>
                  <a:spcPct val="0"/>
                </a:spcBef>
                <a:buClrTx/>
                <a:buFontTx/>
                <a:buNone/>
              </a:pPr>
              <a:endParaRPr lang="en-US" altLang="en-US" sz="1800" dirty="0">
                <a:solidFill>
                  <a:schemeClr val="tx1"/>
                </a:solidFill>
              </a:endParaRPr>
            </a:p>
          </p:txBody>
        </p:sp>
        <p:sp>
          <p:nvSpPr>
            <p:cNvPr id="86043" name="Oval 137"/>
            <p:cNvSpPr>
              <a:spLocks noChangeArrowheads="1"/>
            </p:cNvSpPr>
            <p:nvPr/>
          </p:nvSpPr>
          <p:spPr bwMode="auto">
            <a:xfrm>
              <a:off x="583" y="2951"/>
              <a:ext cx="1034"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eaLnBrk="1" hangingPunct="1">
                <a:lnSpc>
                  <a:spcPct val="100000"/>
                </a:lnSpc>
                <a:spcBef>
                  <a:spcPct val="0"/>
                </a:spcBef>
                <a:buClrTx/>
                <a:buFontTx/>
                <a:buNone/>
              </a:pPr>
              <a:endParaRPr lang="en-US" altLang="en-US" sz="1800" dirty="0">
                <a:solidFill>
                  <a:schemeClr val="tx1"/>
                </a:solidFill>
              </a:endParaRPr>
            </a:p>
          </p:txBody>
        </p:sp>
      </p:grpSp>
      <p:sp>
        <p:nvSpPr>
          <p:cNvPr id="86030" name="Oval 138"/>
          <p:cNvSpPr>
            <a:spLocks noChangeArrowheads="1"/>
          </p:cNvSpPr>
          <p:nvPr/>
        </p:nvSpPr>
        <p:spPr bwMode="auto">
          <a:xfrm>
            <a:off x="1014413" y="4791075"/>
            <a:ext cx="1506537" cy="1519238"/>
          </a:xfrm>
          <a:prstGeom prst="ellipse">
            <a:avLst/>
          </a:prstGeom>
          <a:blipFill dpi="0" rotWithShape="1">
            <a:blip r:embed="rId7" cstate="print"/>
            <a:srcRect/>
            <a:stretch>
              <a:fillRect/>
            </a:stretch>
          </a:blip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algn="ctr" eaLnBrk="1" hangingPunct="1">
              <a:lnSpc>
                <a:spcPct val="100000"/>
              </a:lnSpc>
              <a:spcBef>
                <a:spcPct val="0"/>
              </a:spcBef>
              <a:buClrTx/>
              <a:buFontTx/>
              <a:buNone/>
            </a:pPr>
            <a:endParaRPr lang="en-ZA" altLang="en-US" sz="900" dirty="0">
              <a:solidFill>
                <a:srgbClr val="C0C0C0"/>
              </a:solidFill>
            </a:endParaRPr>
          </a:p>
        </p:txBody>
      </p:sp>
      <p:grpSp>
        <p:nvGrpSpPr>
          <p:cNvPr id="86031" name="Group 160"/>
          <p:cNvGrpSpPr>
            <a:grpSpLocks/>
          </p:cNvGrpSpPr>
          <p:nvPr/>
        </p:nvGrpSpPr>
        <p:grpSpPr bwMode="auto">
          <a:xfrm>
            <a:off x="838200" y="4684713"/>
            <a:ext cx="1828800" cy="1728787"/>
            <a:chOff x="528" y="2951"/>
            <a:chExt cx="1152" cy="1089"/>
          </a:xfrm>
        </p:grpSpPr>
        <p:sp>
          <p:nvSpPr>
            <p:cNvPr id="86035" name="Oval 139"/>
            <p:cNvSpPr>
              <a:spLocks noChangeArrowheads="1"/>
            </p:cNvSpPr>
            <p:nvPr/>
          </p:nvSpPr>
          <p:spPr bwMode="auto">
            <a:xfrm>
              <a:off x="528" y="3005"/>
              <a:ext cx="1027"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eaLnBrk="1" hangingPunct="1">
                <a:lnSpc>
                  <a:spcPct val="100000"/>
                </a:lnSpc>
                <a:spcBef>
                  <a:spcPct val="0"/>
                </a:spcBef>
                <a:buClrTx/>
                <a:buFontTx/>
                <a:buNone/>
              </a:pPr>
              <a:endParaRPr lang="en-US" altLang="en-US" sz="1800" dirty="0">
                <a:solidFill>
                  <a:schemeClr val="tx1"/>
                </a:solidFill>
              </a:endParaRPr>
            </a:p>
          </p:txBody>
        </p:sp>
        <p:sp>
          <p:nvSpPr>
            <p:cNvPr id="86036" name="Oval 140"/>
            <p:cNvSpPr>
              <a:spLocks noChangeArrowheads="1"/>
            </p:cNvSpPr>
            <p:nvPr/>
          </p:nvSpPr>
          <p:spPr bwMode="auto">
            <a:xfrm>
              <a:off x="645" y="3005"/>
              <a:ext cx="1035"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eaLnBrk="1" hangingPunct="1">
                <a:lnSpc>
                  <a:spcPct val="100000"/>
                </a:lnSpc>
                <a:spcBef>
                  <a:spcPct val="0"/>
                </a:spcBef>
                <a:buClrTx/>
                <a:buFontTx/>
                <a:buNone/>
              </a:pPr>
              <a:endParaRPr lang="en-US" altLang="en-US" sz="1800" dirty="0">
                <a:solidFill>
                  <a:schemeClr val="tx1"/>
                </a:solidFill>
              </a:endParaRPr>
            </a:p>
          </p:txBody>
        </p:sp>
        <p:sp>
          <p:nvSpPr>
            <p:cNvPr id="86037" name="Oval 141"/>
            <p:cNvSpPr>
              <a:spLocks noChangeArrowheads="1"/>
            </p:cNvSpPr>
            <p:nvPr/>
          </p:nvSpPr>
          <p:spPr bwMode="auto">
            <a:xfrm>
              <a:off x="653" y="2951"/>
              <a:ext cx="1027" cy="1035"/>
            </a:xfrm>
            <a:prstGeom prst="ellipse">
              <a:avLst/>
            </a:prstGeom>
            <a:noFill/>
            <a:ln w="9525">
              <a:solidFill>
                <a:srgbClr val="83725B"/>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eaLnBrk="1" hangingPunct="1">
                <a:lnSpc>
                  <a:spcPct val="100000"/>
                </a:lnSpc>
                <a:spcBef>
                  <a:spcPct val="0"/>
                </a:spcBef>
                <a:buClrTx/>
                <a:buFontTx/>
                <a:buNone/>
              </a:pPr>
              <a:endParaRPr lang="en-US" altLang="en-US" sz="1800" dirty="0">
                <a:solidFill>
                  <a:schemeClr val="tx1"/>
                </a:solidFill>
              </a:endParaRPr>
            </a:p>
          </p:txBody>
        </p:sp>
      </p:grpSp>
      <p:sp>
        <p:nvSpPr>
          <p:cNvPr id="2" name="Rectangle 1"/>
          <p:cNvSpPr/>
          <p:nvPr/>
        </p:nvSpPr>
        <p:spPr>
          <a:xfrm>
            <a:off x="3262622" y="2775013"/>
            <a:ext cx="5360987" cy="954107"/>
          </a:xfrm>
          <a:prstGeom prst="rect">
            <a:avLst/>
          </a:prstGeom>
        </p:spPr>
        <p:txBody>
          <a:bodyPr wrap="square">
            <a:spAutoFit/>
          </a:bodyPr>
          <a:lstStyle/>
          <a:p>
            <a:pPr algn="ctr">
              <a:defRPr/>
            </a:pPr>
            <a:r>
              <a:rPr lang="en-US" sz="2800" b="1" kern="0" dirty="0" smtClean="0">
                <a:solidFill>
                  <a:srgbClr val="003896"/>
                </a:solidFill>
                <a:latin typeface="Arial"/>
                <a:cs typeface="Arial"/>
              </a:rPr>
              <a:t>Standing Committee on Public Accounts</a:t>
            </a:r>
          </a:p>
        </p:txBody>
      </p:sp>
      <p:sp>
        <p:nvSpPr>
          <p:cNvPr id="5" name="Rectangle 4"/>
          <p:cNvSpPr/>
          <p:nvPr/>
        </p:nvSpPr>
        <p:spPr>
          <a:xfrm>
            <a:off x="4809519" y="4929159"/>
            <a:ext cx="1936749" cy="400110"/>
          </a:xfrm>
          <a:prstGeom prst="rect">
            <a:avLst/>
          </a:prstGeom>
        </p:spPr>
        <p:txBody>
          <a:bodyPr wrap="none">
            <a:spAutoFit/>
          </a:bodyPr>
          <a:lstStyle/>
          <a:p>
            <a:pPr algn="ctr">
              <a:defRPr/>
            </a:pPr>
            <a:r>
              <a:rPr lang="en-ZA" sz="2000" b="1" kern="0" dirty="0" smtClean="0">
                <a:ln w="1905"/>
                <a:gradFill>
                  <a:gsLst>
                    <a:gs pos="0">
                      <a:srgbClr val="766752">
                        <a:shade val="20000"/>
                        <a:satMod val="200000"/>
                      </a:srgbClr>
                    </a:gs>
                    <a:gs pos="78000">
                      <a:srgbClr val="766752">
                        <a:tint val="90000"/>
                        <a:shade val="89000"/>
                        <a:satMod val="220000"/>
                      </a:srgbClr>
                    </a:gs>
                    <a:gs pos="100000">
                      <a:srgbClr val="766752">
                        <a:tint val="12000"/>
                        <a:satMod val="255000"/>
                      </a:srgbClr>
                    </a:gs>
                  </a:gsLst>
                  <a:lin ang="5400000"/>
                </a:gradFill>
                <a:effectLst>
                  <a:innerShdw blurRad="69850" dist="43180" dir="5400000">
                    <a:srgbClr val="000000">
                      <a:alpha val="65000"/>
                    </a:srgbClr>
                  </a:innerShdw>
                </a:effectLst>
                <a:latin typeface="Arial"/>
                <a:cs typeface="Arial"/>
              </a:rPr>
              <a:t>06 March 2018</a:t>
            </a:r>
            <a:endParaRPr lang="en-ZA" sz="1600" b="1" kern="0" dirty="0">
              <a:solidFill>
                <a:srgbClr val="FF0000"/>
              </a:solidFill>
              <a:effectLst>
                <a:outerShdw blurRad="38100" dist="38100" dir="2700000" algn="tl">
                  <a:srgbClr val="C0C0C0"/>
                </a:outerShdw>
              </a:effectLst>
              <a:latin typeface="Arial"/>
              <a:cs typeface="Arial"/>
            </a:endParaRPr>
          </a:p>
        </p:txBody>
      </p:sp>
    </p:spTree>
    <p:extLst>
      <p:ext uri="{BB962C8B-B14F-4D97-AF65-F5344CB8AC3E}">
        <p14:creationId xmlns:p14="http://schemas.microsoft.com/office/powerpoint/2010/main" xmlns="" val="803914442"/>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Overview of Municipal Debt Situation</a:t>
            </a:r>
            <a:endParaRPr lang="en-US" b="1" dirty="0"/>
          </a:p>
        </p:txBody>
      </p:sp>
      <p:sp>
        <p:nvSpPr>
          <p:cNvPr id="3" name="Content Placeholder 2"/>
          <p:cNvSpPr>
            <a:spLocks noGrp="1"/>
          </p:cNvSpPr>
          <p:nvPr>
            <p:ph idx="1"/>
          </p:nvPr>
        </p:nvSpPr>
        <p:spPr>
          <a:xfrm>
            <a:off x="436563" y="1052736"/>
            <a:ext cx="8378825" cy="5395689"/>
          </a:xfrm>
          <a:ln>
            <a:noFill/>
          </a:ln>
        </p:spPr>
        <p:style>
          <a:lnRef idx="2">
            <a:schemeClr val="accent1"/>
          </a:lnRef>
          <a:fillRef idx="1">
            <a:schemeClr val="lt1"/>
          </a:fillRef>
          <a:effectRef idx="0">
            <a:schemeClr val="accent1"/>
          </a:effectRef>
          <a:fontRef idx="minor">
            <a:schemeClr val="dk1"/>
          </a:fontRef>
        </p:style>
        <p:txBody>
          <a:bodyPr/>
          <a:lstStyle/>
          <a:p>
            <a:pPr algn="just">
              <a:lnSpc>
                <a:spcPct val="150000"/>
              </a:lnSpc>
            </a:pPr>
            <a:r>
              <a:rPr lang="en-US" sz="1400" dirty="0">
                <a:solidFill>
                  <a:srgbClr val="003896"/>
                </a:solidFill>
                <a:cs typeface="Arial" panose="020B0604020202020204" pitchFamily="34" charset="0"/>
              </a:rPr>
              <a:t>Total Municipal </a:t>
            </a:r>
            <a:r>
              <a:rPr lang="en-US" sz="1400" dirty="0" smtClean="0">
                <a:solidFill>
                  <a:srgbClr val="003896"/>
                </a:solidFill>
                <a:cs typeface="Arial" panose="020B0604020202020204" pitchFamily="34" charset="0"/>
              </a:rPr>
              <a:t>Overdue </a:t>
            </a:r>
            <a:r>
              <a:rPr lang="en-US" sz="1400" dirty="0">
                <a:solidFill>
                  <a:srgbClr val="003896"/>
                </a:solidFill>
                <a:cs typeface="Arial" panose="020B0604020202020204" pitchFamily="34" charset="0"/>
              </a:rPr>
              <a:t>Debt at end of </a:t>
            </a:r>
            <a:r>
              <a:rPr lang="en-US" sz="1400" dirty="0" smtClean="0">
                <a:solidFill>
                  <a:srgbClr val="003896"/>
                </a:solidFill>
                <a:cs typeface="Arial" panose="020B0604020202020204" pitchFamily="34" charset="0"/>
              </a:rPr>
              <a:t>January 2018 </a:t>
            </a:r>
            <a:r>
              <a:rPr lang="en-US" sz="1400" dirty="0">
                <a:solidFill>
                  <a:srgbClr val="003896"/>
                </a:solidFill>
                <a:cs typeface="Arial" panose="020B0604020202020204" pitchFamily="34" charset="0"/>
              </a:rPr>
              <a:t>was </a:t>
            </a:r>
            <a:r>
              <a:rPr lang="en-US" sz="1400" b="1" dirty="0" smtClean="0">
                <a:solidFill>
                  <a:srgbClr val="003896"/>
                </a:solidFill>
                <a:cs typeface="Arial" panose="020B0604020202020204" pitchFamily="34" charset="0"/>
              </a:rPr>
              <a:t>R13.337bn</a:t>
            </a:r>
            <a:r>
              <a:rPr lang="en-US" sz="1400" dirty="0" smtClean="0">
                <a:solidFill>
                  <a:srgbClr val="003896"/>
                </a:solidFill>
                <a:cs typeface="Arial" panose="020B0604020202020204" pitchFamily="34" charset="0"/>
              </a:rPr>
              <a:t> a significant increase from </a:t>
            </a:r>
            <a:r>
              <a:rPr lang="en-US" sz="1400" b="1" dirty="0" smtClean="0">
                <a:solidFill>
                  <a:srgbClr val="003896"/>
                </a:solidFill>
                <a:cs typeface="Arial" panose="020B0604020202020204" pitchFamily="34" charset="0"/>
              </a:rPr>
              <a:t>R9.527bn</a:t>
            </a:r>
            <a:r>
              <a:rPr lang="en-US" sz="1400" dirty="0" smtClean="0">
                <a:solidFill>
                  <a:srgbClr val="003896"/>
                </a:solidFill>
                <a:cs typeface="Arial" panose="020B0604020202020204" pitchFamily="34" charset="0"/>
              </a:rPr>
              <a:t> at the end of January ’17   (</a:t>
            </a:r>
            <a:r>
              <a:rPr lang="en-US" sz="1400" b="1" dirty="0" smtClean="0">
                <a:solidFill>
                  <a:srgbClr val="003896"/>
                </a:solidFill>
                <a:cs typeface="Arial" panose="020B0604020202020204" pitchFamily="34" charset="0"/>
              </a:rPr>
              <a:t>R3.81bn</a:t>
            </a:r>
            <a:r>
              <a:rPr lang="en-US" sz="1400" dirty="0" smtClean="0">
                <a:solidFill>
                  <a:srgbClr val="003896"/>
                </a:solidFill>
                <a:cs typeface="Arial" panose="020B0604020202020204" pitchFamily="34" charset="0"/>
              </a:rPr>
              <a:t> Increase)</a:t>
            </a:r>
          </a:p>
          <a:p>
            <a:pPr lvl="1" algn="just"/>
            <a:r>
              <a:rPr lang="en-US" sz="1400" b="1" dirty="0" smtClean="0">
                <a:solidFill>
                  <a:srgbClr val="003896"/>
                </a:solidFill>
                <a:cs typeface="Arial" panose="020B0604020202020204" pitchFamily="34" charset="0"/>
              </a:rPr>
              <a:t>Top </a:t>
            </a:r>
            <a:r>
              <a:rPr lang="en-US" sz="1400" b="1" dirty="0">
                <a:solidFill>
                  <a:srgbClr val="003896"/>
                </a:solidFill>
                <a:cs typeface="Arial" panose="020B0604020202020204" pitchFamily="34" charset="0"/>
              </a:rPr>
              <a:t>10 </a:t>
            </a:r>
            <a:r>
              <a:rPr lang="en-US" sz="1400" dirty="0">
                <a:solidFill>
                  <a:srgbClr val="003896"/>
                </a:solidFill>
                <a:cs typeface="Arial" panose="020B0604020202020204" pitchFamily="34" charset="0"/>
              </a:rPr>
              <a:t>overdue municipalities </a:t>
            </a:r>
            <a:r>
              <a:rPr lang="en-US" sz="1400" dirty="0" smtClean="0">
                <a:solidFill>
                  <a:srgbClr val="003896"/>
                </a:solidFill>
                <a:cs typeface="Arial" panose="020B0604020202020204" pitchFamily="34" charset="0"/>
              </a:rPr>
              <a:t>are overdue </a:t>
            </a:r>
            <a:r>
              <a:rPr lang="en-US" sz="1400" dirty="0">
                <a:solidFill>
                  <a:srgbClr val="003896"/>
                </a:solidFill>
                <a:cs typeface="Arial" panose="020B0604020202020204" pitchFamily="34" charset="0"/>
              </a:rPr>
              <a:t>by </a:t>
            </a:r>
            <a:r>
              <a:rPr lang="en-US" sz="1400" b="1" dirty="0" smtClean="0">
                <a:solidFill>
                  <a:srgbClr val="003896"/>
                </a:solidFill>
                <a:cs typeface="Arial" panose="020B0604020202020204" pitchFamily="34" charset="0"/>
              </a:rPr>
              <a:t>R9.2bn</a:t>
            </a:r>
            <a:r>
              <a:rPr lang="en-US" sz="1400" dirty="0" smtClean="0">
                <a:solidFill>
                  <a:srgbClr val="003896"/>
                </a:solidFill>
                <a:cs typeface="Arial" panose="020B0604020202020204" pitchFamily="34" charset="0"/>
              </a:rPr>
              <a:t> (</a:t>
            </a:r>
            <a:r>
              <a:rPr lang="en-US" sz="1400" b="1" dirty="0" smtClean="0">
                <a:solidFill>
                  <a:srgbClr val="003896"/>
                </a:solidFill>
                <a:cs typeface="Arial" panose="020B0604020202020204" pitchFamily="34" charset="0"/>
              </a:rPr>
              <a:t>R3.2bn</a:t>
            </a:r>
            <a:r>
              <a:rPr lang="en-US" sz="1400" dirty="0" smtClean="0">
                <a:solidFill>
                  <a:srgbClr val="003896"/>
                </a:solidFill>
                <a:cs typeface="Arial" panose="020B0604020202020204" pitchFamily="34" charset="0"/>
              </a:rPr>
              <a:t> Increase from January 2017)</a:t>
            </a:r>
          </a:p>
          <a:p>
            <a:pPr lvl="1" algn="just"/>
            <a:r>
              <a:rPr lang="en-US" sz="1400" b="1" dirty="0" smtClean="0">
                <a:solidFill>
                  <a:srgbClr val="003896"/>
                </a:solidFill>
                <a:cs typeface="Arial" panose="020B0604020202020204" pitchFamily="34" charset="0"/>
              </a:rPr>
              <a:t>Top 20 </a:t>
            </a:r>
            <a:r>
              <a:rPr lang="en-US" sz="1400" dirty="0" smtClean="0">
                <a:solidFill>
                  <a:srgbClr val="003896"/>
                </a:solidFill>
                <a:cs typeface="Arial" panose="020B0604020202020204" pitchFamily="34" charset="0"/>
              </a:rPr>
              <a:t>overdue municipalities are overdue by </a:t>
            </a:r>
            <a:r>
              <a:rPr lang="en-US" sz="1400" b="1" dirty="0" smtClean="0">
                <a:solidFill>
                  <a:srgbClr val="003896"/>
                </a:solidFill>
                <a:cs typeface="Arial" panose="020B0604020202020204" pitchFamily="34" charset="0"/>
              </a:rPr>
              <a:t>R10.8bn</a:t>
            </a:r>
            <a:r>
              <a:rPr lang="en-US" sz="1400" dirty="0" smtClean="0">
                <a:solidFill>
                  <a:srgbClr val="003896"/>
                </a:solidFill>
                <a:cs typeface="Arial" panose="020B0604020202020204" pitchFamily="34" charset="0"/>
              </a:rPr>
              <a:t> vs </a:t>
            </a:r>
            <a:r>
              <a:rPr lang="en-US" sz="1400" b="1" dirty="0" smtClean="0">
                <a:solidFill>
                  <a:srgbClr val="003896"/>
                </a:solidFill>
                <a:cs typeface="Arial" panose="020B0604020202020204" pitchFamily="34" charset="0"/>
              </a:rPr>
              <a:t>R7.39bn</a:t>
            </a:r>
            <a:r>
              <a:rPr lang="en-US" sz="1400" dirty="0" smtClean="0">
                <a:solidFill>
                  <a:srgbClr val="003896"/>
                </a:solidFill>
                <a:cs typeface="Arial" panose="020B0604020202020204" pitchFamily="34" charset="0"/>
              </a:rPr>
              <a:t> in January 2017</a:t>
            </a:r>
          </a:p>
          <a:p>
            <a:pPr lvl="1" eaLnBrk="1" hangingPunct="1">
              <a:defRPr/>
            </a:pPr>
            <a:r>
              <a:rPr lang="en-GB" altLang="en-US" sz="1400" dirty="0" smtClean="0">
                <a:solidFill>
                  <a:srgbClr val="003896"/>
                </a:solidFill>
              </a:rPr>
              <a:t>There are </a:t>
            </a:r>
            <a:r>
              <a:rPr lang="en-GB" altLang="en-US" sz="1400" b="1" dirty="0" smtClean="0">
                <a:solidFill>
                  <a:srgbClr val="003896"/>
                </a:solidFill>
              </a:rPr>
              <a:t>70</a:t>
            </a:r>
            <a:r>
              <a:rPr lang="en-GB" altLang="en-US" sz="1400" dirty="0" smtClean="0">
                <a:solidFill>
                  <a:srgbClr val="003896"/>
                </a:solidFill>
              </a:rPr>
              <a:t> </a:t>
            </a:r>
            <a:r>
              <a:rPr lang="en-GB" altLang="en-US" sz="1400" dirty="0" err="1" smtClean="0">
                <a:solidFill>
                  <a:srgbClr val="003896"/>
                </a:solidFill>
              </a:rPr>
              <a:t>munics</a:t>
            </a:r>
            <a:r>
              <a:rPr lang="en-GB" altLang="en-US" sz="1400" dirty="0" smtClean="0">
                <a:solidFill>
                  <a:srgbClr val="003896"/>
                </a:solidFill>
              </a:rPr>
              <a:t> that are overdue by more than R10mil vs </a:t>
            </a:r>
            <a:r>
              <a:rPr lang="en-GB" altLang="en-US" sz="1400" b="1" dirty="0" smtClean="0">
                <a:solidFill>
                  <a:srgbClr val="003896"/>
                </a:solidFill>
              </a:rPr>
              <a:t>66 </a:t>
            </a:r>
            <a:r>
              <a:rPr lang="en-GB" altLang="en-US" sz="1400" dirty="0" err="1" smtClean="0">
                <a:solidFill>
                  <a:srgbClr val="003896"/>
                </a:solidFill>
              </a:rPr>
              <a:t>munics</a:t>
            </a:r>
            <a:r>
              <a:rPr lang="en-GB" altLang="en-US" sz="1400" dirty="0" smtClean="0">
                <a:solidFill>
                  <a:srgbClr val="003896"/>
                </a:solidFill>
              </a:rPr>
              <a:t> in January 2017.</a:t>
            </a:r>
          </a:p>
          <a:p>
            <a:pPr lvl="1" algn="just"/>
            <a:r>
              <a:rPr lang="en-US" sz="1400" b="1" dirty="0" smtClean="0">
                <a:solidFill>
                  <a:srgbClr val="003896"/>
                </a:solidFill>
                <a:cs typeface="Arial" panose="020B0604020202020204" pitchFamily="34" charset="0"/>
              </a:rPr>
              <a:t>90</a:t>
            </a:r>
            <a:r>
              <a:rPr lang="en-US" sz="1400" dirty="0" smtClean="0">
                <a:solidFill>
                  <a:srgbClr val="003896"/>
                </a:solidFill>
                <a:cs typeface="Arial" panose="020B0604020202020204" pitchFamily="34" charset="0"/>
              </a:rPr>
              <a:t> </a:t>
            </a:r>
            <a:r>
              <a:rPr lang="en-US" sz="1400" dirty="0">
                <a:solidFill>
                  <a:srgbClr val="003896"/>
                </a:solidFill>
                <a:cs typeface="Arial" panose="020B0604020202020204" pitchFamily="34" charset="0"/>
              </a:rPr>
              <a:t>municipalities had overdue debt in excess of </a:t>
            </a:r>
            <a:r>
              <a:rPr lang="en-US" sz="1400" dirty="0" smtClean="0">
                <a:solidFill>
                  <a:srgbClr val="003896"/>
                </a:solidFill>
                <a:cs typeface="Arial" panose="020B0604020202020204" pitchFamily="34" charset="0"/>
              </a:rPr>
              <a:t>R500k vs </a:t>
            </a:r>
            <a:r>
              <a:rPr lang="en-US" sz="1400" b="1" dirty="0" smtClean="0">
                <a:solidFill>
                  <a:srgbClr val="003896"/>
                </a:solidFill>
                <a:cs typeface="Arial" panose="020B0604020202020204" pitchFamily="34" charset="0"/>
              </a:rPr>
              <a:t>91</a:t>
            </a:r>
            <a:r>
              <a:rPr lang="en-US" sz="1400" dirty="0" smtClean="0">
                <a:solidFill>
                  <a:srgbClr val="003896"/>
                </a:solidFill>
                <a:cs typeface="Arial" panose="020B0604020202020204" pitchFamily="34" charset="0"/>
              </a:rPr>
              <a:t> municipalities in January 2017</a:t>
            </a:r>
          </a:p>
          <a:p>
            <a:pPr lvl="1" algn="just"/>
            <a:r>
              <a:rPr lang="en-US" sz="1400" dirty="0" smtClean="0">
                <a:solidFill>
                  <a:srgbClr val="003896"/>
                </a:solidFill>
              </a:rPr>
              <a:t>Only </a:t>
            </a:r>
            <a:r>
              <a:rPr lang="en-US" sz="1400" b="1" dirty="0" smtClean="0">
                <a:solidFill>
                  <a:srgbClr val="003896"/>
                </a:solidFill>
              </a:rPr>
              <a:t>16</a:t>
            </a:r>
            <a:r>
              <a:rPr lang="en-US" sz="1400" dirty="0" smtClean="0">
                <a:solidFill>
                  <a:srgbClr val="003896"/>
                </a:solidFill>
              </a:rPr>
              <a:t> Payment Arrangements (PAs) Fully Honored out of a total of </a:t>
            </a:r>
            <a:r>
              <a:rPr lang="en-US" sz="1400" b="1" dirty="0" smtClean="0">
                <a:solidFill>
                  <a:srgbClr val="003896"/>
                </a:solidFill>
              </a:rPr>
              <a:t>57 </a:t>
            </a:r>
            <a:r>
              <a:rPr lang="en-US" sz="1400" dirty="0" smtClean="0">
                <a:solidFill>
                  <a:srgbClr val="003896"/>
                </a:solidFill>
              </a:rPr>
              <a:t>signed PAs</a:t>
            </a:r>
          </a:p>
          <a:p>
            <a:pPr lvl="0" algn="just">
              <a:lnSpc>
                <a:spcPct val="150000"/>
              </a:lnSpc>
            </a:pPr>
            <a:r>
              <a:rPr lang="en-ZA" sz="1400" dirty="0" smtClean="0"/>
              <a:t>Since </a:t>
            </a:r>
            <a:r>
              <a:rPr lang="en-ZA" sz="1400" dirty="0"/>
              <a:t>September 2017, supply has been interrupted to a total of </a:t>
            </a:r>
            <a:r>
              <a:rPr lang="en-ZA" sz="1400" dirty="0" smtClean="0"/>
              <a:t>15 </a:t>
            </a:r>
            <a:r>
              <a:rPr lang="en-ZA" sz="1400" dirty="0"/>
              <a:t>municipalities in five provinces </a:t>
            </a:r>
            <a:r>
              <a:rPr lang="en-ZA" sz="1400" dirty="0" smtClean="0"/>
              <a:t>for non-payment </a:t>
            </a:r>
            <a:r>
              <a:rPr lang="en-ZA" sz="1400" dirty="0"/>
              <a:t>of current accounts and/or non-adherence to the terms of the payment arrangements entered into between Eskom and the relevant municipalities.</a:t>
            </a:r>
          </a:p>
          <a:p>
            <a:pPr algn="just"/>
            <a:r>
              <a:rPr lang="en-US" sz="1400" dirty="0" smtClean="0">
                <a:solidFill>
                  <a:srgbClr val="003896"/>
                </a:solidFill>
              </a:rPr>
              <a:t>Three Provinces contributing R10.43bn</a:t>
            </a:r>
          </a:p>
          <a:p>
            <a:pPr lvl="1" algn="just">
              <a:lnSpc>
                <a:spcPct val="100000"/>
              </a:lnSpc>
            </a:pPr>
            <a:r>
              <a:rPr lang="en-US" sz="1100" dirty="0" smtClean="0">
                <a:solidFill>
                  <a:srgbClr val="003896"/>
                </a:solidFill>
              </a:rPr>
              <a:t>FS		R6.26bn	(14 Municipalities &gt; R10mil)</a:t>
            </a:r>
          </a:p>
          <a:p>
            <a:pPr lvl="1" algn="just">
              <a:lnSpc>
                <a:spcPct val="100000"/>
              </a:lnSpc>
            </a:pPr>
            <a:r>
              <a:rPr lang="en-US" sz="1100" dirty="0" smtClean="0">
                <a:solidFill>
                  <a:srgbClr val="003896"/>
                </a:solidFill>
              </a:rPr>
              <a:t>MP	R3.30bn	(12 municipalities &gt; R10mil)</a:t>
            </a:r>
          </a:p>
          <a:p>
            <a:pPr lvl="1" algn="just">
              <a:lnSpc>
                <a:spcPct val="100000"/>
              </a:lnSpc>
            </a:pPr>
            <a:r>
              <a:rPr lang="en-US" sz="1100" dirty="0" smtClean="0">
                <a:solidFill>
                  <a:srgbClr val="003896"/>
                </a:solidFill>
              </a:rPr>
              <a:t>NW	R0.87bn	(10 municipalities &gt; R10 mil)</a:t>
            </a:r>
          </a:p>
          <a:p>
            <a:pPr marL="0" indent="0" algn="just">
              <a:buNone/>
            </a:pPr>
            <a:r>
              <a:rPr lang="en-US" sz="1600" dirty="0" smtClean="0">
                <a:solidFill>
                  <a:srgbClr val="003896"/>
                </a:solidFill>
              </a:rPr>
              <a:t>.</a:t>
            </a:r>
            <a:endParaRPr lang="en-US" sz="1600" dirty="0">
              <a:solidFill>
                <a:srgbClr val="003896"/>
              </a:solidFill>
            </a:endParaRPr>
          </a:p>
        </p:txBody>
      </p:sp>
      <p:sp>
        <p:nvSpPr>
          <p:cNvPr id="4" name="Slide Number Placeholder 3"/>
          <p:cNvSpPr>
            <a:spLocks noGrp="1"/>
          </p:cNvSpPr>
          <p:nvPr>
            <p:ph type="sldNum" sz="quarter" idx="12"/>
          </p:nvPr>
        </p:nvSpPr>
        <p:spPr>
          <a:xfrm>
            <a:off x="4251645" y="6544632"/>
            <a:ext cx="1651000" cy="268287"/>
          </a:xfrm>
          <a:prstGeom prst="rect">
            <a:avLst/>
          </a:prstGeom>
        </p:spPr>
        <p:txBody>
          <a:bodyPr/>
          <a:lstStyle/>
          <a:p>
            <a:pPr>
              <a:defRPr/>
            </a:pPr>
            <a:fld id="{ACA45683-DDEA-492A-A8DD-A2D53B50DE73}" type="slidenum">
              <a:rPr lang="en-ZA" b="0" smtClean="0"/>
              <a:pPr>
                <a:defRPr/>
              </a:pPr>
              <a:t>10</a:t>
            </a:fld>
            <a:endParaRPr lang="en-ZA" b="0" dirty="0"/>
          </a:p>
        </p:txBody>
      </p:sp>
    </p:spTree>
    <p:extLst>
      <p:ext uri="{BB962C8B-B14F-4D97-AF65-F5344CB8AC3E}">
        <p14:creationId xmlns:p14="http://schemas.microsoft.com/office/powerpoint/2010/main" xmlns="" val="917406113"/>
      </p:ext>
    </p:extLst>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smtClean="0"/>
              <a:t>Provincial Contribution to Overdue Debt (R)</a:t>
            </a:r>
            <a:endParaRPr lang="en-ZA" b="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3184221023"/>
              </p:ext>
            </p:extLst>
          </p:nvPr>
        </p:nvGraphicFramePr>
        <p:xfrm>
          <a:off x="101599" y="1043710"/>
          <a:ext cx="8885382" cy="5409475"/>
        </p:xfrm>
        <a:graphic>
          <a:graphicData uri="http://schemas.openxmlformats.org/drawingml/2006/table">
            <a:tbl>
              <a:tblPr/>
              <a:tblGrid>
                <a:gridCol w="1994225">
                  <a:extLst>
                    <a:ext uri="{9D8B030D-6E8A-4147-A177-3AD203B41FA5}">
                      <a16:colId xmlns:a16="http://schemas.microsoft.com/office/drawing/2014/main" xmlns="" val="2151143122"/>
                    </a:ext>
                  </a:extLst>
                </a:gridCol>
                <a:gridCol w="1661855">
                  <a:extLst>
                    <a:ext uri="{9D8B030D-6E8A-4147-A177-3AD203B41FA5}">
                      <a16:colId xmlns:a16="http://schemas.microsoft.com/office/drawing/2014/main" xmlns="" val="278912865"/>
                    </a:ext>
                  </a:extLst>
                </a:gridCol>
                <a:gridCol w="1440273">
                  <a:extLst>
                    <a:ext uri="{9D8B030D-6E8A-4147-A177-3AD203B41FA5}">
                      <a16:colId xmlns:a16="http://schemas.microsoft.com/office/drawing/2014/main" xmlns="" val="2376070986"/>
                    </a:ext>
                  </a:extLst>
                </a:gridCol>
                <a:gridCol w="1794804">
                  <a:extLst>
                    <a:ext uri="{9D8B030D-6E8A-4147-A177-3AD203B41FA5}">
                      <a16:colId xmlns:a16="http://schemas.microsoft.com/office/drawing/2014/main" xmlns="" val="1651413901"/>
                    </a:ext>
                  </a:extLst>
                </a:gridCol>
                <a:gridCol w="1994225">
                  <a:extLst>
                    <a:ext uri="{9D8B030D-6E8A-4147-A177-3AD203B41FA5}">
                      <a16:colId xmlns:a16="http://schemas.microsoft.com/office/drawing/2014/main" xmlns="" val="3503195593"/>
                    </a:ext>
                  </a:extLst>
                </a:gridCol>
              </a:tblGrid>
              <a:tr h="436333">
                <a:tc>
                  <a:txBody>
                    <a:bodyPr/>
                    <a:lstStyle/>
                    <a:p>
                      <a:pPr algn="l" fontAlgn="b"/>
                      <a:r>
                        <a:rPr lang="en-ZA" sz="1600" b="1" i="1" u="none" strike="noStrike" dirty="0">
                          <a:solidFill>
                            <a:srgbClr val="000000"/>
                          </a:solidFill>
                          <a:effectLst/>
                          <a:latin typeface="Arial" panose="020B0604020202020204" pitchFamily="34" charset="0"/>
                        </a:rPr>
                        <a:t>Province</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9DB"/>
                    </a:solidFill>
                  </a:tcPr>
                </a:tc>
                <a:tc>
                  <a:txBody>
                    <a:bodyPr/>
                    <a:lstStyle/>
                    <a:p>
                      <a:pPr algn="ctr" fontAlgn="b"/>
                      <a:r>
                        <a:rPr lang="en-ZA" sz="1600" b="1" i="0" u="none" strike="noStrike" dirty="0">
                          <a:solidFill>
                            <a:srgbClr val="000000"/>
                          </a:solidFill>
                          <a:effectLst/>
                          <a:latin typeface="Arial" panose="020B0604020202020204" pitchFamily="34" charset="0"/>
                        </a:rPr>
                        <a:t>&gt;30 Days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9DB"/>
                    </a:solidFill>
                  </a:tcPr>
                </a:tc>
                <a:tc>
                  <a:txBody>
                    <a:bodyPr/>
                    <a:lstStyle/>
                    <a:p>
                      <a:pPr algn="ctr" fontAlgn="b"/>
                      <a:r>
                        <a:rPr lang="en-ZA" sz="1600" b="1" i="0" u="none" strike="noStrike" dirty="0">
                          <a:solidFill>
                            <a:srgbClr val="000000"/>
                          </a:solidFill>
                          <a:effectLst/>
                          <a:latin typeface="Arial" panose="020B0604020202020204" pitchFamily="34" charset="0"/>
                        </a:rPr>
                        <a:t>&gt; 60 Days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9DB"/>
                    </a:solidFill>
                  </a:tcPr>
                </a:tc>
                <a:tc>
                  <a:txBody>
                    <a:bodyPr/>
                    <a:lstStyle/>
                    <a:p>
                      <a:pPr algn="ctr" fontAlgn="b"/>
                      <a:r>
                        <a:rPr lang="en-ZA" sz="1600" b="1" i="0" u="none" strike="noStrike" dirty="0">
                          <a:solidFill>
                            <a:srgbClr val="000000"/>
                          </a:solidFill>
                          <a:effectLst/>
                          <a:latin typeface="Arial" panose="020B0604020202020204" pitchFamily="34" charset="0"/>
                        </a:rPr>
                        <a:t>&gt; 90 Days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9DB"/>
                    </a:solidFill>
                  </a:tcPr>
                </a:tc>
                <a:tc>
                  <a:txBody>
                    <a:bodyPr/>
                    <a:lstStyle/>
                    <a:p>
                      <a:pPr algn="ctr" fontAlgn="b"/>
                      <a:r>
                        <a:rPr lang="en-ZA" sz="1600" b="1" i="0" u="none" strike="noStrike" dirty="0">
                          <a:solidFill>
                            <a:srgbClr val="000000"/>
                          </a:solidFill>
                          <a:effectLst/>
                          <a:latin typeface="Arial" panose="020B0604020202020204" pitchFamily="34" charset="0"/>
                        </a:rPr>
                        <a:t>Overdue Balance</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9DB"/>
                    </a:solidFill>
                  </a:tcPr>
                </a:tc>
                <a:extLst>
                  <a:ext uri="{0D108BD9-81ED-4DB2-BD59-A6C34878D82A}">
                    <a16:rowId xmlns:a16="http://schemas.microsoft.com/office/drawing/2014/main" xmlns="" val="2984572790"/>
                  </a:ext>
                </a:extLst>
              </a:tr>
              <a:tr h="493204">
                <a:tc>
                  <a:txBody>
                    <a:bodyPr/>
                    <a:lstStyle/>
                    <a:p>
                      <a:pPr algn="l" fontAlgn="b"/>
                      <a:r>
                        <a:rPr lang="en-ZA" sz="1600" b="1" i="0" u="none" strike="noStrike" dirty="0">
                          <a:solidFill>
                            <a:srgbClr val="000000"/>
                          </a:solidFill>
                          <a:effectLst/>
                          <a:latin typeface="Calibri" panose="020F0502020204030204" pitchFamily="34" charset="0"/>
                        </a:rPr>
                        <a:t>FREE STATE</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600" b="0" i="0" u="none" strike="noStrike" dirty="0">
                          <a:solidFill>
                            <a:srgbClr val="000000"/>
                          </a:solidFill>
                          <a:effectLst/>
                          <a:latin typeface="Calibri" panose="020F0502020204030204" pitchFamily="34" charset="0"/>
                        </a:rPr>
                        <a:t>129 481 391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600" b="0" i="0" u="none" strike="noStrike">
                          <a:solidFill>
                            <a:srgbClr val="000000"/>
                          </a:solidFill>
                          <a:effectLst/>
                          <a:latin typeface="Calibri" panose="020F0502020204030204" pitchFamily="34" charset="0"/>
                        </a:rPr>
                        <a:t>206 606 586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600" b="0" i="0" u="none" strike="noStrike">
                          <a:solidFill>
                            <a:srgbClr val="000000"/>
                          </a:solidFill>
                          <a:effectLst/>
                          <a:latin typeface="Calibri" panose="020F0502020204030204" pitchFamily="34" charset="0"/>
                        </a:rPr>
                        <a:t>5 919 932 043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600" b="0" i="0" u="none" strike="noStrike">
                          <a:solidFill>
                            <a:srgbClr val="000000"/>
                          </a:solidFill>
                          <a:effectLst/>
                          <a:latin typeface="Calibri" panose="020F0502020204030204" pitchFamily="34" charset="0"/>
                        </a:rPr>
                        <a:t>6 256 628 864</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783423926"/>
                  </a:ext>
                </a:extLst>
              </a:tr>
              <a:tr h="493204">
                <a:tc>
                  <a:txBody>
                    <a:bodyPr/>
                    <a:lstStyle/>
                    <a:p>
                      <a:pPr algn="l" fontAlgn="b"/>
                      <a:r>
                        <a:rPr lang="en-ZA" sz="1600" b="1" i="0" u="none" strike="noStrike" dirty="0">
                          <a:solidFill>
                            <a:srgbClr val="000000"/>
                          </a:solidFill>
                          <a:effectLst/>
                          <a:latin typeface="Calibri" panose="020F0502020204030204" pitchFamily="34" charset="0"/>
                        </a:rPr>
                        <a:t>MPUMALANGA</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600" b="0" i="0" u="none" strike="noStrike" dirty="0">
                          <a:solidFill>
                            <a:srgbClr val="000000"/>
                          </a:solidFill>
                          <a:effectLst/>
                          <a:latin typeface="Calibri" panose="020F0502020204030204" pitchFamily="34" charset="0"/>
                        </a:rPr>
                        <a:t>253 812 700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600" b="0" i="0" u="none" strike="noStrike">
                          <a:solidFill>
                            <a:srgbClr val="000000"/>
                          </a:solidFill>
                          <a:effectLst/>
                          <a:latin typeface="Calibri" panose="020F0502020204030204" pitchFamily="34" charset="0"/>
                        </a:rPr>
                        <a:t>241 601 660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600" b="0" i="0" u="none" strike="noStrike">
                          <a:solidFill>
                            <a:srgbClr val="000000"/>
                          </a:solidFill>
                          <a:effectLst/>
                          <a:latin typeface="Calibri" panose="020F0502020204030204" pitchFamily="34" charset="0"/>
                        </a:rPr>
                        <a:t>2 799 686 307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600" b="0" i="0" u="none" strike="noStrike">
                          <a:solidFill>
                            <a:srgbClr val="000000"/>
                          </a:solidFill>
                          <a:effectLst/>
                          <a:latin typeface="Calibri" panose="020F0502020204030204" pitchFamily="34" charset="0"/>
                        </a:rPr>
                        <a:t>3 302 382 422</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841846089"/>
                  </a:ext>
                </a:extLst>
              </a:tr>
              <a:tr h="493204">
                <a:tc>
                  <a:txBody>
                    <a:bodyPr/>
                    <a:lstStyle/>
                    <a:p>
                      <a:pPr algn="l" fontAlgn="b"/>
                      <a:r>
                        <a:rPr lang="en-ZA" sz="1600" b="1" i="0" u="none" strike="noStrike" dirty="0">
                          <a:solidFill>
                            <a:srgbClr val="000000"/>
                          </a:solidFill>
                          <a:effectLst/>
                          <a:latin typeface="Calibri" panose="020F0502020204030204" pitchFamily="34" charset="0"/>
                        </a:rPr>
                        <a:t>NORTH WEST</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600" b="0" i="0" u="none" strike="noStrike" dirty="0">
                          <a:solidFill>
                            <a:srgbClr val="000000"/>
                          </a:solidFill>
                          <a:effectLst/>
                          <a:latin typeface="Calibri" panose="020F0502020204030204" pitchFamily="34" charset="0"/>
                        </a:rPr>
                        <a:t>111 764 356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600" b="0" i="0" u="none" strike="noStrike">
                          <a:solidFill>
                            <a:srgbClr val="000000"/>
                          </a:solidFill>
                          <a:effectLst/>
                          <a:latin typeface="Calibri" panose="020F0502020204030204" pitchFamily="34" charset="0"/>
                        </a:rPr>
                        <a:t>67 214 322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600" b="0" i="0" u="none" strike="noStrike">
                          <a:solidFill>
                            <a:srgbClr val="000000"/>
                          </a:solidFill>
                          <a:effectLst/>
                          <a:latin typeface="Calibri" panose="020F0502020204030204" pitchFamily="34" charset="0"/>
                        </a:rPr>
                        <a:t>694 723 204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600" b="0" i="0" u="none" strike="noStrike">
                          <a:solidFill>
                            <a:srgbClr val="000000"/>
                          </a:solidFill>
                          <a:effectLst/>
                          <a:latin typeface="Calibri" panose="020F0502020204030204" pitchFamily="34" charset="0"/>
                        </a:rPr>
                        <a:t>874 864 560</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828488634"/>
                  </a:ext>
                </a:extLst>
              </a:tr>
              <a:tr h="493204">
                <a:tc>
                  <a:txBody>
                    <a:bodyPr/>
                    <a:lstStyle/>
                    <a:p>
                      <a:pPr algn="l" fontAlgn="b"/>
                      <a:r>
                        <a:rPr lang="en-ZA" sz="1600" b="1" i="0" u="none" strike="noStrike" dirty="0">
                          <a:solidFill>
                            <a:srgbClr val="000000"/>
                          </a:solidFill>
                          <a:effectLst/>
                          <a:latin typeface="Calibri" panose="020F0502020204030204" pitchFamily="34" charset="0"/>
                        </a:rPr>
                        <a:t>GAUTENG</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600" b="0" i="0" u="none" strike="noStrike" dirty="0">
                          <a:solidFill>
                            <a:srgbClr val="000000"/>
                          </a:solidFill>
                          <a:effectLst/>
                          <a:latin typeface="Calibri" panose="020F0502020204030204" pitchFamily="34" charset="0"/>
                        </a:rPr>
                        <a:t>141 544 619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600" b="0" i="0" u="none" strike="noStrike">
                          <a:solidFill>
                            <a:srgbClr val="000000"/>
                          </a:solidFill>
                          <a:effectLst/>
                          <a:latin typeface="Calibri" panose="020F0502020204030204" pitchFamily="34" charset="0"/>
                        </a:rPr>
                        <a:t>145 541 451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600" b="0" i="0" u="none" strike="noStrike">
                          <a:solidFill>
                            <a:srgbClr val="000000"/>
                          </a:solidFill>
                          <a:effectLst/>
                          <a:latin typeface="Calibri" panose="020F0502020204030204" pitchFamily="34" charset="0"/>
                        </a:rPr>
                        <a:t>580 964 214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600" b="0" i="0" u="none" strike="noStrike">
                          <a:solidFill>
                            <a:srgbClr val="000000"/>
                          </a:solidFill>
                          <a:effectLst/>
                          <a:latin typeface="Calibri" panose="020F0502020204030204" pitchFamily="34" charset="0"/>
                        </a:rPr>
                        <a:t>869 243 893</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882324706"/>
                  </a:ext>
                </a:extLst>
              </a:tr>
              <a:tr h="493204">
                <a:tc>
                  <a:txBody>
                    <a:bodyPr/>
                    <a:lstStyle/>
                    <a:p>
                      <a:pPr algn="l" fontAlgn="b"/>
                      <a:r>
                        <a:rPr lang="en-ZA" sz="1600" b="1" i="0" u="none" strike="noStrike" dirty="0">
                          <a:solidFill>
                            <a:srgbClr val="000000"/>
                          </a:solidFill>
                          <a:effectLst/>
                          <a:latin typeface="Calibri" panose="020F0502020204030204" pitchFamily="34" charset="0"/>
                        </a:rPr>
                        <a:t>NORTHERN CAPE</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600" b="0" i="0" u="none" strike="noStrike" dirty="0">
                          <a:solidFill>
                            <a:srgbClr val="000000"/>
                          </a:solidFill>
                          <a:effectLst/>
                          <a:latin typeface="Calibri" panose="020F0502020204030204" pitchFamily="34" charset="0"/>
                        </a:rPr>
                        <a:t>78 930 333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600" b="0" i="0" u="none" strike="noStrike" dirty="0">
                          <a:solidFill>
                            <a:srgbClr val="000000"/>
                          </a:solidFill>
                          <a:effectLst/>
                          <a:latin typeface="Calibri" panose="020F0502020204030204" pitchFamily="34" charset="0"/>
                        </a:rPr>
                        <a:t>36 216 015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600" b="0" i="0" u="none" strike="noStrike">
                          <a:solidFill>
                            <a:srgbClr val="000000"/>
                          </a:solidFill>
                          <a:effectLst/>
                          <a:latin typeface="Calibri" panose="020F0502020204030204" pitchFamily="34" charset="0"/>
                        </a:rPr>
                        <a:t>693 787 239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600" b="0" i="0" u="none" strike="noStrike">
                          <a:solidFill>
                            <a:srgbClr val="000000"/>
                          </a:solidFill>
                          <a:effectLst/>
                          <a:latin typeface="Calibri" panose="020F0502020204030204" pitchFamily="34" charset="0"/>
                        </a:rPr>
                        <a:t>809 094 856</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469287342"/>
                  </a:ext>
                </a:extLst>
              </a:tr>
              <a:tr h="493204">
                <a:tc>
                  <a:txBody>
                    <a:bodyPr/>
                    <a:lstStyle/>
                    <a:p>
                      <a:pPr algn="l" fontAlgn="b"/>
                      <a:r>
                        <a:rPr lang="en-ZA" sz="1600" b="1" i="0" u="none" strike="noStrike" dirty="0">
                          <a:solidFill>
                            <a:srgbClr val="000000"/>
                          </a:solidFill>
                          <a:effectLst/>
                          <a:latin typeface="Calibri" panose="020F0502020204030204" pitchFamily="34" charset="0"/>
                        </a:rPr>
                        <a:t>LIMPOPO</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600" b="0" i="0" u="none" strike="noStrike" dirty="0">
                          <a:solidFill>
                            <a:srgbClr val="000000"/>
                          </a:solidFill>
                          <a:effectLst/>
                          <a:latin typeface="Calibri" panose="020F0502020204030204" pitchFamily="34" charset="0"/>
                        </a:rPr>
                        <a:t>155 356 730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600" b="0" i="0" u="none" strike="noStrike" dirty="0">
                          <a:solidFill>
                            <a:srgbClr val="000000"/>
                          </a:solidFill>
                          <a:effectLst/>
                          <a:latin typeface="Calibri" panose="020F0502020204030204" pitchFamily="34" charset="0"/>
                        </a:rPr>
                        <a:t>134 506 916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600" b="0" i="0" u="none" strike="noStrike">
                          <a:solidFill>
                            <a:srgbClr val="000000"/>
                          </a:solidFill>
                          <a:effectLst/>
                          <a:latin typeface="Calibri" panose="020F0502020204030204" pitchFamily="34" charset="0"/>
                        </a:rPr>
                        <a:t>279 773 239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600" b="0" i="0" u="none" strike="noStrike">
                          <a:solidFill>
                            <a:srgbClr val="000000"/>
                          </a:solidFill>
                          <a:effectLst/>
                          <a:latin typeface="Calibri" panose="020F0502020204030204" pitchFamily="34" charset="0"/>
                        </a:rPr>
                        <a:t>570 159 952</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692613530"/>
                  </a:ext>
                </a:extLst>
              </a:tr>
              <a:tr h="493204">
                <a:tc>
                  <a:txBody>
                    <a:bodyPr/>
                    <a:lstStyle/>
                    <a:p>
                      <a:pPr algn="l" fontAlgn="b"/>
                      <a:r>
                        <a:rPr lang="en-ZA" sz="1600" b="1" i="0" u="none" strike="noStrike" dirty="0">
                          <a:solidFill>
                            <a:srgbClr val="000000"/>
                          </a:solidFill>
                          <a:effectLst/>
                          <a:latin typeface="Calibri" panose="020F0502020204030204" pitchFamily="34" charset="0"/>
                        </a:rPr>
                        <a:t>EASTERN CAPE</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600" b="0" i="0" u="none" strike="noStrike" dirty="0">
                          <a:solidFill>
                            <a:srgbClr val="000000"/>
                          </a:solidFill>
                          <a:effectLst/>
                          <a:latin typeface="Calibri" panose="020F0502020204030204" pitchFamily="34" charset="0"/>
                        </a:rPr>
                        <a:t>136 656 562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600" b="0" i="0" u="none" strike="noStrike" dirty="0">
                          <a:solidFill>
                            <a:srgbClr val="000000"/>
                          </a:solidFill>
                          <a:effectLst/>
                          <a:latin typeface="Calibri" panose="020F0502020204030204" pitchFamily="34" charset="0"/>
                        </a:rPr>
                        <a:t>42 351 673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600" b="0" i="0" u="none" strike="noStrike">
                          <a:solidFill>
                            <a:srgbClr val="000000"/>
                          </a:solidFill>
                          <a:effectLst/>
                          <a:latin typeface="Calibri" panose="020F0502020204030204" pitchFamily="34" charset="0"/>
                        </a:rPr>
                        <a:t>222 603 065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600" b="0" i="0" u="none" strike="noStrike">
                          <a:solidFill>
                            <a:srgbClr val="000000"/>
                          </a:solidFill>
                          <a:effectLst/>
                          <a:latin typeface="Calibri" panose="020F0502020204030204" pitchFamily="34" charset="0"/>
                        </a:rPr>
                        <a:t>405 977 361</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542354377"/>
                  </a:ext>
                </a:extLst>
              </a:tr>
              <a:tr h="493204">
                <a:tc>
                  <a:txBody>
                    <a:bodyPr/>
                    <a:lstStyle/>
                    <a:p>
                      <a:pPr algn="l" fontAlgn="b"/>
                      <a:r>
                        <a:rPr lang="en-ZA" sz="1600" b="1" i="0" u="none" strike="noStrike" dirty="0">
                          <a:solidFill>
                            <a:srgbClr val="000000"/>
                          </a:solidFill>
                          <a:effectLst/>
                          <a:latin typeface="Calibri" panose="020F0502020204030204" pitchFamily="34" charset="0"/>
                        </a:rPr>
                        <a:t>KWAZULU NATAL</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600" b="0" i="0" u="none" strike="noStrike" dirty="0">
                          <a:solidFill>
                            <a:srgbClr val="000000"/>
                          </a:solidFill>
                          <a:effectLst/>
                          <a:latin typeface="Calibri" panose="020F0502020204030204" pitchFamily="34" charset="0"/>
                        </a:rPr>
                        <a:t>67 912 333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600" b="0" i="0" u="none" strike="noStrike" dirty="0">
                          <a:solidFill>
                            <a:srgbClr val="000000"/>
                          </a:solidFill>
                          <a:effectLst/>
                          <a:latin typeface="Calibri" panose="020F0502020204030204" pitchFamily="34" charset="0"/>
                        </a:rPr>
                        <a:t>11 969 837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600" b="0" i="0" u="none" strike="noStrike" dirty="0">
                          <a:solidFill>
                            <a:srgbClr val="000000"/>
                          </a:solidFill>
                          <a:effectLst/>
                          <a:latin typeface="Calibri" panose="020F0502020204030204" pitchFamily="34" charset="0"/>
                        </a:rPr>
                        <a:t>167 714 046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600" b="0" i="0" u="none" strike="noStrike">
                          <a:solidFill>
                            <a:srgbClr val="000000"/>
                          </a:solidFill>
                          <a:effectLst/>
                          <a:latin typeface="Calibri" panose="020F0502020204030204" pitchFamily="34" charset="0"/>
                        </a:rPr>
                        <a:t>248 324 751</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79950079"/>
                  </a:ext>
                </a:extLst>
              </a:tr>
              <a:tr h="513755">
                <a:tc>
                  <a:txBody>
                    <a:bodyPr/>
                    <a:lstStyle/>
                    <a:p>
                      <a:pPr algn="l" fontAlgn="b"/>
                      <a:r>
                        <a:rPr lang="en-ZA" sz="1600" b="1" i="0" u="none" strike="noStrike" dirty="0">
                          <a:solidFill>
                            <a:srgbClr val="000000"/>
                          </a:solidFill>
                          <a:effectLst/>
                          <a:latin typeface="Calibri" panose="020F0502020204030204" pitchFamily="34" charset="0"/>
                        </a:rPr>
                        <a:t>WESTERN CAPE</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600" b="0" i="0" u="none" strike="noStrike" dirty="0">
                          <a:solidFill>
                            <a:srgbClr val="000000"/>
                          </a:solidFill>
                          <a:effectLst/>
                          <a:latin typeface="Calibri" panose="020F0502020204030204" pitchFamily="34" charset="0"/>
                        </a:rPr>
                        <a:t>256 805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600" b="0" i="0" u="none" strike="noStrike">
                          <a:solidFill>
                            <a:srgbClr val="000000"/>
                          </a:solidFill>
                          <a:effectLst/>
                          <a:latin typeface="Calibri" panose="020F0502020204030204" pitchFamily="34" charset="0"/>
                        </a:rPr>
                        <a:t>95 974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600" b="0" i="0" u="none" strike="noStrike">
                          <a:solidFill>
                            <a:srgbClr val="000000"/>
                          </a:solidFill>
                          <a:effectLst/>
                          <a:latin typeface="Calibri" panose="020F0502020204030204" pitchFamily="34" charset="0"/>
                        </a:rPr>
                        <a:t>182 244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600" b="0" i="0" u="none" strike="noStrike">
                          <a:solidFill>
                            <a:srgbClr val="000000"/>
                          </a:solidFill>
                          <a:effectLst/>
                          <a:latin typeface="Calibri" panose="020F0502020204030204" pitchFamily="34" charset="0"/>
                        </a:rPr>
                        <a:t>739 292</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437956414"/>
                  </a:ext>
                </a:extLst>
              </a:tr>
              <a:tr h="513755">
                <a:tc>
                  <a:txBody>
                    <a:bodyPr/>
                    <a:lstStyle/>
                    <a:p>
                      <a:pPr algn="l" fontAlgn="b"/>
                      <a:r>
                        <a:rPr lang="en-ZA" sz="1600" b="1" i="0" u="none" strike="noStrike" dirty="0">
                          <a:solidFill>
                            <a:srgbClr val="000000"/>
                          </a:solidFill>
                          <a:effectLst/>
                          <a:latin typeface="Arial" panose="020B0604020202020204" pitchFamily="34" charset="0"/>
                        </a:rPr>
                        <a:t>Grand Total</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600" b="1" i="0" u="none" strike="noStrike" dirty="0">
                          <a:solidFill>
                            <a:srgbClr val="000000"/>
                          </a:solidFill>
                          <a:effectLst/>
                          <a:latin typeface="Arial" panose="020B0604020202020204" pitchFamily="34" charset="0"/>
                        </a:rPr>
                        <a:t>1 075 715 828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600" b="1" i="0" u="none" strike="noStrike" dirty="0">
                          <a:solidFill>
                            <a:srgbClr val="000000"/>
                          </a:solidFill>
                          <a:effectLst/>
                          <a:latin typeface="Arial" panose="020B0604020202020204" pitchFamily="34" charset="0"/>
                        </a:rPr>
                        <a:t>886 104 435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600" b="1" i="0" u="none" strike="noStrike" dirty="0">
                          <a:solidFill>
                            <a:srgbClr val="000000"/>
                          </a:solidFill>
                          <a:effectLst/>
                          <a:latin typeface="Arial" panose="020B0604020202020204" pitchFamily="34" charset="0"/>
                        </a:rPr>
                        <a:t>11 359 365 601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r" fontAlgn="b"/>
                      <a:r>
                        <a:rPr lang="en-ZA" sz="1600" b="1" i="0" u="none" strike="noStrike" dirty="0">
                          <a:solidFill>
                            <a:srgbClr val="000000"/>
                          </a:solidFill>
                          <a:effectLst/>
                          <a:latin typeface="Arial" panose="020B0604020202020204" pitchFamily="34" charset="0"/>
                        </a:rPr>
                        <a:t>13 337 415 952</a:t>
                      </a:r>
                    </a:p>
                  </a:txBody>
                  <a:tcPr marL="7620" marR="7620" marT="762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xmlns="" val="2288887279"/>
                  </a:ext>
                </a:extLst>
              </a:tr>
            </a:tbl>
          </a:graphicData>
        </a:graphic>
      </p:graphicFrame>
      <p:sp>
        <p:nvSpPr>
          <p:cNvPr id="4" name="Slide Number Placeholder 3"/>
          <p:cNvSpPr>
            <a:spLocks noGrp="1"/>
          </p:cNvSpPr>
          <p:nvPr>
            <p:ph type="sldNum" sz="quarter" idx="12"/>
          </p:nvPr>
        </p:nvSpPr>
        <p:spPr/>
        <p:txBody>
          <a:bodyPr/>
          <a:lstStyle/>
          <a:p>
            <a:pPr>
              <a:defRPr/>
            </a:pPr>
            <a:fld id="{E66A4A99-943E-4274-8D9E-493AA6D3E7FB}" type="slidenum">
              <a:rPr lang="en-ZA" smtClean="0"/>
              <a:pPr>
                <a:defRPr/>
              </a:pPr>
              <a:t>11</a:t>
            </a:fld>
            <a:endParaRPr lang="en-ZA" dirty="0"/>
          </a:p>
        </p:txBody>
      </p:sp>
    </p:spTree>
    <p:extLst>
      <p:ext uri="{BB962C8B-B14F-4D97-AF65-F5344CB8AC3E}">
        <p14:creationId xmlns:p14="http://schemas.microsoft.com/office/powerpoint/2010/main" xmlns="" val="2349479662"/>
      </p:ext>
    </p:extLst>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smtClean="0"/>
              <a:t>The Top 20 Defaulters have a combined overdue debt of R 10.8bn</a:t>
            </a:r>
            <a:endParaRPr lang="en-ZA" b="1" dirty="0"/>
          </a:p>
        </p:txBody>
      </p:sp>
      <p:sp>
        <p:nvSpPr>
          <p:cNvPr id="4" name="Slide Number Placeholder 3"/>
          <p:cNvSpPr>
            <a:spLocks noGrp="1"/>
          </p:cNvSpPr>
          <p:nvPr>
            <p:ph type="sldNum" sz="quarter" idx="12"/>
          </p:nvPr>
        </p:nvSpPr>
        <p:spPr/>
        <p:txBody>
          <a:bodyPr/>
          <a:lstStyle/>
          <a:p>
            <a:pPr>
              <a:defRPr/>
            </a:pPr>
            <a:fld id="{E66A4A99-943E-4274-8D9E-493AA6D3E7FB}" type="slidenum">
              <a:rPr lang="en-ZA" smtClean="0"/>
              <a:pPr>
                <a:defRPr/>
              </a:pPr>
              <a:t>12</a:t>
            </a:fld>
            <a:endParaRPr lang="en-ZA" dirty="0"/>
          </a:p>
        </p:txBody>
      </p:sp>
      <p:pic>
        <p:nvPicPr>
          <p:cNvPr id="5" name="Content Placeholder 4"/>
          <p:cNvPicPr>
            <a:picLocks noGrp="1" noChangeAspect="1"/>
          </p:cNvPicPr>
          <p:nvPr>
            <p:ph idx="1"/>
          </p:nvPr>
        </p:nvPicPr>
        <p:blipFill>
          <a:blip r:embed="rId2" cstate="print"/>
          <a:stretch>
            <a:fillRect/>
          </a:stretch>
        </p:blipFill>
        <p:spPr>
          <a:xfrm>
            <a:off x="184727" y="1108364"/>
            <a:ext cx="8756073" cy="5421745"/>
          </a:xfrm>
          <a:prstGeom prst="rect">
            <a:avLst/>
          </a:prstGeom>
        </p:spPr>
      </p:pic>
    </p:spTree>
    <p:extLst>
      <p:ext uri="{BB962C8B-B14F-4D97-AF65-F5344CB8AC3E}">
        <p14:creationId xmlns:p14="http://schemas.microsoft.com/office/powerpoint/2010/main" xmlns="" val="3947880743"/>
      </p:ext>
    </p:extLst>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extLst/>
          </p:nvPr>
        </p:nvGraphicFramePr>
        <p:xfrm>
          <a:off x="1588" y="1588"/>
          <a:ext cx="1587" cy="1587"/>
        </p:xfrm>
        <a:graphic>
          <a:graphicData uri="http://schemas.openxmlformats.org/presentationml/2006/ole">
            <p:oleObj spid="_x0000_s111661" name="think-cell Slide" r:id="rId3" imgW="360" imgH="360" progId="">
              <p:embed/>
            </p:oleObj>
          </a:graphicData>
        </a:graphic>
      </p:graphicFrame>
      <p:sp>
        <p:nvSpPr>
          <p:cNvPr id="2" name="Title 1"/>
          <p:cNvSpPr>
            <a:spLocks noGrp="1"/>
          </p:cNvSpPr>
          <p:nvPr>
            <p:ph type="title"/>
          </p:nvPr>
        </p:nvSpPr>
        <p:spPr>
          <a:xfrm>
            <a:off x="122238" y="314913"/>
            <a:ext cx="7023100" cy="338554"/>
          </a:xfrm>
        </p:spPr>
        <p:txBody>
          <a:bodyPr/>
          <a:lstStyle/>
          <a:p>
            <a:r>
              <a:rPr lang="en-US" b="1" dirty="0" smtClean="0"/>
              <a:t>Eskom’s Response to the Challenges</a:t>
            </a:r>
            <a:endParaRPr lang="en-ZA" b="1" dirty="0"/>
          </a:p>
        </p:txBody>
      </p:sp>
      <p:sp>
        <p:nvSpPr>
          <p:cNvPr id="4" name="Slide Number Placeholder 3"/>
          <p:cNvSpPr>
            <a:spLocks noGrp="1"/>
          </p:cNvSpPr>
          <p:nvPr>
            <p:ph type="sldNum" sz="quarter" idx="10"/>
          </p:nvPr>
        </p:nvSpPr>
        <p:spPr>
          <a:xfrm>
            <a:off x="4391026" y="6509475"/>
            <a:ext cx="571500" cy="212000"/>
          </a:xfrm>
        </p:spPr>
        <p:txBody>
          <a:bodyPr/>
          <a:lstStyle/>
          <a:p>
            <a:pPr>
              <a:defRPr/>
            </a:pPr>
            <a:fld id="{5817AF91-BCEF-4707-B662-697468665B6C}" type="slidenum">
              <a:rPr lang="en-US" altLang="en-US">
                <a:solidFill>
                  <a:srgbClr val="83725B"/>
                </a:solidFill>
                <a:latin typeface="Arial"/>
              </a:rPr>
              <a:pPr>
                <a:defRPr/>
              </a:pPr>
              <a:t>13</a:t>
            </a:fld>
            <a:r>
              <a:rPr lang="en-US" altLang="en-US">
                <a:solidFill>
                  <a:srgbClr val="83725B"/>
                </a:solidFill>
                <a:latin typeface="Arial"/>
              </a:rPr>
              <a:t> </a:t>
            </a:r>
          </a:p>
        </p:txBody>
      </p:sp>
      <p:sp>
        <p:nvSpPr>
          <p:cNvPr id="5" name="Rectangle 4"/>
          <p:cNvSpPr txBox="1"/>
          <p:nvPr/>
        </p:nvSpPr>
        <p:spPr>
          <a:xfrm>
            <a:off x="460375" y="1272144"/>
            <a:ext cx="8265487" cy="4998036"/>
          </a:xfrm>
          <a:prstGeom prst="rect">
            <a:avLst/>
          </a:prstGeom>
          <a:noFill/>
          <a:ln w="19050">
            <a:solidFill>
              <a:schemeClr val="accent1"/>
            </a:solidFill>
            <a:miter lim="800000"/>
            <a:headEnd/>
            <a:tailEnd/>
          </a:ln>
          <a:effectLst>
            <a:outerShdw blurRad="50800" dist="38100" dir="2700000" algn="tl" rotWithShape="0">
              <a:prstClr val="black">
                <a:alpha val="40000"/>
              </a:prstClr>
            </a:outerShdw>
          </a:effectLst>
          <a:extLst/>
        </p:spPr>
        <p:txBody>
          <a:bodyPr vert="horz" wrap="square" lIns="72002" tIns="72002" rIns="72002" bIns="72002" numCol="1" anchor="ctr" anchorCtr="0" compatLnSpc="1">
            <a:prstTxWarp prst="textNoShape">
              <a:avLst/>
            </a:prstTxWarp>
            <a:no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marL="193655" lvl="1" indent="-192067" defTabSz="895255">
              <a:spcBef>
                <a:spcPct val="50000"/>
              </a:spcBef>
              <a:buClr>
                <a:srgbClr val="83725B"/>
              </a:buClr>
              <a:defRPr/>
            </a:pPr>
            <a:endParaRPr lang="en-US" sz="1400" dirty="0">
              <a:solidFill>
                <a:srgbClr val="003896"/>
              </a:solidFill>
              <a:latin typeface="Arial"/>
            </a:endParaRPr>
          </a:p>
        </p:txBody>
      </p:sp>
      <p:sp>
        <p:nvSpPr>
          <p:cNvPr id="6" name="TextBox 5"/>
          <p:cNvSpPr txBox="1"/>
          <p:nvPr/>
        </p:nvSpPr>
        <p:spPr>
          <a:xfrm>
            <a:off x="554181" y="1511439"/>
            <a:ext cx="8171681" cy="5047528"/>
          </a:xfrm>
          <a:prstGeom prst="rect">
            <a:avLst/>
          </a:prstGeom>
          <a:noFill/>
        </p:spPr>
        <p:txBody>
          <a:bodyPr wrap="square" lIns="91430" tIns="45716" rIns="91430" bIns="45716" rtlCol="0">
            <a:spAutoFit/>
          </a:bodyPr>
          <a:lstStyle/>
          <a:p>
            <a:pPr marL="285720" indent="-285720" algn="just">
              <a:buFont typeface="Wingdings" panose="05000000000000000000" pitchFamily="2" charset="2"/>
              <a:buChar char="§"/>
              <a:defRPr/>
            </a:pPr>
            <a:r>
              <a:rPr lang="en-US" sz="1600" dirty="0" smtClean="0">
                <a:solidFill>
                  <a:srgbClr val="003896"/>
                </a:solidFill>
              </a:rPr>
              <a:t>Development and Implementation of the “concessions” (Refer next slide for progress)</a:t>
            </a:r>
          </a:p>
          <a:p>
            <a:pPr marL="285720" indent="-285720" algn="just">
              <a:buFont typeface="Wingdings" panose="05000000000000000000" pitchFamily="2" charset="2"/>
              <a:buChar char="§"/>
              <a:defRPr/>
            </a:pPr>
            <a:endParaRPr lang="en-US" sz="1600" dirty="0">
              <a:solidFill>
                <a:srgbClr val="003896"/>
              </a:solidFill>
            </a:endParaRPr>
          </a:p>
          <a:p>
            <a:pPr marL="285720" indent="-285720" algn="just">
              <a:buFont typeface="Wingdings" panose="05000000000000000000" pitchFamily="2" charset="2"/>
              <a:buChar char="§"/>
              <a:defRPr/>
            </a:pPr>
            <a:r>
              <a:rPr lang="en-US" sz="1600" dirty="0" smtClean="0">
                <a:solidFill>
                  <a:srgbClr val="003896"/>
                </a:solidFill>
              </a:rPr>
              <a:t>Continuous engagement with Stakeholders </a:t>
            </a:r>
          </a:p>
          <a:p>
            <a:pPr marL="742920" lvl="1" indent="-285720" algn="just">
              <a:buFont typeface="Wingdings" panose="05000000000000000000" pitchFamily="2" charset="2"/>
              <a:buChar char="§"/>
              <a:defRPr/>
            </a:pPr>
            <a:r>
              <a:rPr lang="en-US" sz="1600" dirty="0" smtClean="0">
                <a:solidFill>
                  <a:srgbClr val="003896"/>
                </a:solidFill>
              </a:rPr>
              <a:t>Government Departments (National and Provincial)</a:t>
            </a:r>
          </a:p>
          <a:p>
            <a:pPr marL="742920" lvl="1" indent="-285720" algn="just">
              <a:buFont typeface="Wingdings" panose="05000000000000000000" pitchFamily="2" charset="2"/>
              <a:buChar char="§"/>
              <a:defRPr/>
            </a:pPr>
            <a:r>
              <a:rPr lang="en-US" sz="1600" dirty="0" smtClean="0">
                <a:solidFill>
                  <a:srgbClr val="003896"/>
                </a:solidFill>
              </a:rPr>
              <a:t>SALGA</a:t>
            </a:r>
          </a:p>
          <a:p>
            <a:pPr marL="742920" lvl="1" indent="-285720" algn="just">
              <a:buFont typeface="Wingdings" panose="05000000000000000000" pitchFamily="2" charset="2"/>
              <a:buChar char="§"/>
              <a:defRPr/>
            </a:pPr>
            <a:r>
              <a:rPr lang="en-US" sz="1600" dirty="0" smtClean="0">
                <a:solidFill>
                  <a:srgbClr val="003896"/>
                </a:solidFill>
              </a:rPr>
              <a:t>NERSA</a:t>
            </a:r>
          </a:p>
          <a:p>
            <a:pPr marL="742920" lvl="1" indent="-285720" algn="just">
              <a:buFont typeface="Wingdings" panose="05000000000000000000" pitchFamily="2" charset="2"/>
              <a:buChar char="§"/>
              <a:defRPr/>
            </a:pPr>
            <a:r>
              <a:rPr lang="en-US" sz="1600" dirty="0" smtClean="0">
                <a:solidFill>
                  <a:srgbClr val="003896"/>
                </a:solidFill>
              </a:rPr>
              <a:t>Business Community </a:t>
            </a:r>
          </a:p>
          <a:p>
            <a:pPr marL="285720" indent="-285720" algn="just">
              <a:buFont typeface="Wingdings" panose="05000000000000000000" pitchFamily="2" charset="2"/>
              <a:buChar char="§"/>
              <a:defRPr/>
            </a:pPr>
            <a:endParaRPr lang="en-US" sz="1600" dirty="0">
              <a:solidFill>
                <a:srgbClr val="003896"/>
              </a:solidFill>
            </a:endParaRPr>
          </a:p>
          <a:p>
            <a:pPr marL="285720" indent="-285720" algn="just">
              <a:buFont typeface="Wingdings" panose="05000000000000000000" pitchFamily="2" charset="2"/>
              <a:buChar char="§"/>
              <a:defRPr/>
            </a:pPr>
            <a:r>
              <a:rPr lang="en-US" sz="1600" dirty="0" smtClean="0">
                <a:solidFill>
                  <a:srgbClr val="003896"/>
                </a:solidFill>
              </a:rPr>
              <a:t>Active participation in IMTT </a:t>
            </a:r>
            <a:r>
              <a:rPr lang="en-US" sz="1600" dirty="0">
                <a:solidFill>
                  <a:srgbClr val="003896"/>
                </a:solidFill>
              </a:rPr>
              <a:t>m</a:t>
            </a:r>
            <a:r>
              <a:rPr lang="en-US" sz="1600" dirty="0" smtClean="0">
                <a:solidFill>
                  <a:srgbClr val="003896"/>
                </a:solidFill>
              </a:rPr>
              <a:t>andated provincial interactions, facilitated by </a:t>
            </a:r>
            <a:r>
              <a:rPr lang="en-US" sz="1600" dirty="0" err="1" smtClean="0">
                <a:solidFill>
                  <a:srgbClr val="003896"/>
                </a:solidFill>
              </a:rPr>
              <a:t>CoGTA</a:t>
            </a:r>
            <a:r>
              <a:rPr lang="en-US" sz="1600" dirty="0" smtClean="0">
                <a:solidFill>
                  <a:srgbClr val="003896"/>
                </a:solidFill>
              </a:rPr>
              <a:t>, with Municipalities</a:t>
            </a:r>
          </a:p>
          <a:p>
            <a:pPr marL="285720" indent="-285720" algn="just">
              <a:buFont typeface="Wingdings" panose="05000000000000000000" pitchFamily="2" charset="2"/>
              <a:buChar char="§"/>
              <a:defRPr/>
            </a:pPr>
            <a:endParaRPr lang="en-US" sz="1600" dirty="0">
              <a:solidFill>
                <a:srgbClr val="003896"/>
              </a:solidFill>
            </a:endParaRPr>
          </a:p>
          <a:p>
            <a:pPr marL="285720" indent="-285720" algn="just">
              <a:buFont typeface="Wingdings" panose="05000000000000000000" pitchFamily="2" charset="2"/>
              <a:buChar char="§"/>
              <a:defRPr/>
            </a:pPr>
            <a:r>
              <a:rPr lang="en-US" sz="1600" dirty="0" smtClean="0">
                <a:solidFill>
                  <a:srgbClr val="003896"/>
                </a:solidFill>
              </a:rPr>
              <a:t>Reviewing of payment arrangements</a:t>
            </a:r>
          </a:p>
          <a:p>
            <a:pPr marL="285720" indent="-285720" algn="just">
              <a:buFont typeface="Wingdings" panose="05000000000000000000" pitchFamily="2" charset="2"/>
              <a:buChar char="§"/>
              <a:defRPr/>
            </a:pPr>
            <a:endParaRPr lang="en-US" sz="1600" dirty="0">
              <a:solidFill>
                <a:srgbClr val="003896"/>
              </a:solidFill>
            </a:endParaRPr>
          </a:p>
          <a:p>
            <a:pPr marL="285720" indent="-285720" algn="just">
              <a:buFont typeface="Wingdings" panose="05000000000000000000" pitchFamily="2" charset="2"/>
              <a:buChar char="§"/>
              <a:defRPr/>
            </a:pPr>
            <a:r>
              <a:rPr lang="en-US" sz="1600" dirty="0" smtClean="0">
                <a:solidFill>
                  <a:srgbClr val="003896"/>
                </a:solidFill>
              </a:rPr>
              <a:t>Providing assistance to municipalities (technical and non technical)</a:t>
            </a:r>
          </a:p>
          <a:p>
            <a:pPr marL="285720" indent="-285720" algn="just">
              <a:buFont typeface="Wingdings" panose="05000000000000000000" pitchFamily="2" charset="2"/>
              <a:buChar char="§"/>
              <a:defRPr/>
            </a:pPr>
            <a:endParaRPr lang="en-US" sz="1600" dirty="0">
              <a:solidFill>
                <a:srgbClr val="003896"/>
              </a:solidFill>
            </a:endParaRPr>
          </a:p>
          <a:p>
            <a:pPr marL="285720" indent="-285720" algn="just">
              <a:buFont typeface="Wingdings" panose="05000000000000000000" pitchFamily="2" charset="2"/>
              <a:buChar char="§"/>
              <a:defRPr/>
            </a:pPr>
            <a:r>
              <a:rPr lang="en-US" sz="1600" dirty="0" smtClean="0">
                <a:solidFill>
                  <a:srgbClr val="003896"/>
                </a:solidFill>
              </a:rPr>
              <a:t>Initiation of the Promotion of Just Administration Act (PAJA) Process</a:t>
            </a:r>
          </a:p>
          <a:p>
            <a:pPr marL="285720" indent="-285720" algn="just">
              <a:buFont typeface="Wingdings" panose="05000000000000000000" pitchFamily="2" charset="2"/>
              <a:buChar char="§"/>
              <a:defRPr/>
            </a:pPr>
            <a:endParaRPr lang="en-US" sz="1600" dirty="0">
              <a:solidFill>
                <a:srgbClr val="003896"/>
              </a:solidFill>
            </a:endParaRPr>
          </a:p>
          <a:p>
            <a:pPr marL="285720" indent="-285720" algn="just">
              <a:buFont typeface="Wingdings" panose="05000000000000000000" pitchFamily="2" charset="2"/>
              <a:buChar char="§"/>
              <a:defRPr/>
            </a:pPr>
            <a:r>
              <a:rPr lang="en-US" sz="1600" dirty="0" smtClean="0">
                <a:solidFill>
                  <a:srgbClr val="003896"/>
                </a:solidFill>
              </a:rPr>
              <a:t>Interruption of supply as the last resort</a:t>
            </a:r>
          </a:p>
          <a:p>
            <a:pPr marL="285720" indent="-285720" algn="just">
              <a:buFont typeface="Wingdings" panose="05000000000000000000" pitchFamily="2" charset="2"/>
              <a:buChar char="§"/>
              <a:defRPr/>
            </a:pPr>
            <a:endParaRPr lang="en-ZA" sz="1400" dirty="0" smtClean="0">
              <a:solidFill>
                <a:srgbClr val="003896"/>
              </a:solidFill>
              <a:latin typeface="Arial"/>
            </a:endParaRPr>
          </a:p>
          <a:p>
            <a:pPr algn="just">
              <a:defRPr/>
            </a:pPr>
            <a:endParaRPr lang="en-ZA" sz="1400" dirty="0">
              <a:solidFill>
                <a:srgbClr val="003896"/>
              </a:solidFill>
              <a:latin typeface="Arial"/>
            </a:endParaRPr>
          </a:p>
        </p:txBody>
      </p:sp>
      <p:sp>
        <p:nvSpPr>
          <p:cNvPr id="7" name="AutoShape 2" descr="Image result for Court cas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a:p>
        </p:txBody>
      </p:sp>
    </p:spTree>
    <p:extLst>
      <p:ext uri="{BB962C8B-B14F-4D97-AF65-F5344CB8AC3E}">
        <p14:creationId xmlns:p14="http://schemas.microsoft.com/office/powerpoint/2010/main" xmlns="" val="443831326"/>
      </p:ext>
    </p:extLst>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extLst/>
          </p:nvPr>
        </p:nvGraphicFramePr>
        <p:xfrm>
          <a:off x="1588" y="1588"/>
          <a:ext cx="1587" cy="1587"/>
        </p:xfrm>
        <a:graphic>
          <a:graphicData uri="http://schemas.openxmlformats.org/presentationml/2006/ole">
            <p:oleObj spid="_x0000_s81061" name="think-cell Slide" r:id="rId4" imgW="360" imgH="360" progId="">
              <p:embed/>
            </p:oleObj>
          </a:graphicData>
        </a:graphic>
      </p:graphicFrame>
      <p:sp>
        <p:nvSpPr>
          <p:cNvPr id="2" name="Title 1"/>
          <p:cNvSpPr>
            <a:spLocks noGrp="1"/>
          </p:cNvSpPr>
          <p:nvPr>
            <p:ph type="title"/>
          </p:nvPr>
        </p:nvSpPr>
        <p:spPr>
          <a:xfrm>
            <a:off x="0" y="166688"/>
            <a:ext cx="7841673" cy="666750"/>
          </a:xfrm>
        </p:spPr>
        <p:txBody>
          <a:bodyPr/>
          <a:lstStyle/>
          <a:p>
            <a:r>
              <a:rPr lang="en-US" b="1" dirty="0" smtClean="0"/>
              <a:t>Progress Feedback on Implementation of Eskom Concessions as Committed in March 2017</a:t>
            </a:r>
            <a:endParaRPr lang="en-US" b="1" dirty="0"/>
          </a:p>
        </p:txBody>
      </p:sp>
      <p:sp>
        <p:nvSpPr>
          <p:cNvPr id="4" name="Slide Number Placeholder 3"/>
          <p:cNvSpPr>
            <a:spLocks noGrp="1"/>
          </p:cNvSpPr>
          <p:nvPr>
            <p:ph type="sldNum" sz="quarter" idx="12"/>
          </p:nvPr>
        </p:nvSpPr>
        <p:spPr>
          <a:xfrm>
            <a:off x="3622995" y="6544632"/>
            <a:ext cx="1651000" cy="268287"/>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ACA45683-DDEA-492A-A8DD-A2D53B50DE73}" type="slidenum">
              <a:rPr kumimoji="0" lang="en-ZA" sz="1000" b="0" i="0" u="none" strike="noStrike" kern="1200" cap="none" spc="0" normalizeH="0" baseline="0" noProof="0" smtClean="0">
                <a:ln>
                  <a:noFill/>
                </a:ln>
                <a:solidFill>
                  <a:srgbClr val="83725B"/>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14</a:t>
            </a:fld>
            <a:endParaRPr kumimoji="0" lang="en-ZA" sz="1000" b="0" i="0" u="none" strike="noStrike" kern="1200" cap="none" spc="0" normalizeH="0" baseline="0" noProof="0" dirty="0">
              <a:ln>
                <a:noFill/>
              </a:ln>
              <a:solidFill>
                <a:srgbClr val="83725B"/>
              </a:solidFill>
              <a:effectLst/>
              <a:uLnTx/>
              <a:uFillTx/>
              <a:latin typeface="Arial" charset="0"/>
              <a:ea typeface="+mn-ea"/>
              <a:cs typeface="Arial" charset="0"/>
            </a:endParaRPr>
          </a:p>
        </p:txBody>
      </p:sp>
      <p:sp>
        <p:nvSpPr>
          <p:cNvPr id="15" name="AutoShape 2" descr="Image result for summary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ZA" sz="1800" b="0" i="0" u="none" strike="noStrike" kern="1200" cap="none" spc="0" normalizeH="0" baseline="0" noProof="0">
              <a:ln>
                <a:noFill/>
              </a:ln>
              <a:solidFill>
                <a:srgbClr val="003896"/>
              </a:solidFill>
              <a:effectLst/>
              <a:uLnTx/>
              <a:uFillTx/>
              <a:latin typeface="Arial" charset="0"/>
              <a:ea typeface="+mn-ea"/>
              <a:cs typeface="Arial" charset="0"/>
            </a:endParaRPr>
          </a:p>
        </p:txBody>
      </p:sp>
      <p:sp>
        <p:nvSpPr>
          <p:cNvPr id="16" name="AutoShape 4" descr="Image result for summary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ZA" sz="1800" b="0" i="0" u="none" strike="noStrike" kern="1200" cap="none" spc="0" normalizeH="0" baseline="0" noProof="0">
              <a:ln>
                <a:noFill/>
              </a:ln>
              <a:solidFill>
                <a:srgbClr val="003896"/>
              </a:solidFill>
              <a:effectLst/>
              <a:uLnTx/>
              <a:uFillTx/>
              <a:latin typeface="Arial" charset="0"/>
              <a:ea typeface="+mn-ea"/>
              <a:cs typeface="Arial" charset="0"/>
            </a:endParaRPr>
          </a:p>
        </p:txBody>
      </p:sp>
      <p:sp>
        <p:nvSpPr>
          <p:cNvPr id="6" name="Content Placeholder 2"/>
          <p:cNvSpPr>
            <a:spLocks noGrp="1"/>
          </p:cNvSpPr>
          <p:nvPr>
            <p:ph idx="1"/>
          </p:nvPr>
        </p:nvSpPr>
        <p:spPr>
          <a:xfrm>
            <a:off x="155576" y="1089892"/>
            <a:ext cx="4599304" cy="5454740"/>
          </a:xfrm>
          <a:noFill/>
          <a:ln w="12700">
            <a:solidFill>
              <a:schemeClr val="tx1"/>
            </a:solidFill>
          </a:ln>
        </p:spPr>
        <p:style>
          <a:lnRef idx="2">
            <a:schemeClr val="accent1"/>
          </a:lnRef>
          <a:fillRef idx="1">
            <a:schemeClr val="lt1"/>
          </a:fillRef>
          <a:effectRef idx="0">
            <a:schemeClr val="accent1"/>
          </a:effectRef>
          <a:fontRef idx="minor">
            <a:schemeClr val="dk1"/>
          </a:fontRef>
        </p:style>
        <p:txBody>
          <a:bodyPr/>
          <a:lstStyle/>
          <a:p>
            <a:pPr marL="342900" indent="-342900" algn="just">
              <a:spcBef>
                <a:spcPts val="3000"/>
              </a:spcBef>
              <a:buFont typeface="+mj-lt"/>
              <a:buAutoNum type="arabicPeriod"/>
            </a:pPr>
            <a:r>
              <a:rPr lang="en-US" sz="1600" dirty="0" err="1" smtClean="0">
                <a:solidFill>
                  <a:srgbClr val="003896"/>
                </a:solidFill>
                <a:cs typeface="Arial" panose="020B0604020202020204" pitchFamily="34" charset="0"/>
              </a:rPr>
              <a:t>Rationalisation</a:t>
            </a:r>
            <a:r>
              <a:rPr lang="en-US" sz="1600" dirty="0" smtClean="0">
                <a:solidFill>
                  <a:srgbClr val="003896"/>
                </a:solidFill>
                <a:cs typeface="Arial" panose="020B0604020202020204" pitchFamily="34" charset="0"/>
              </a:rPr>
              <a:t> of Eskom’s Municipal Tariffs (Reducing tariff options from 11 to 3)</a:t>
            </a:r>
          </a:p>
          <a:p>
            <a:pPr marL="342900" indent="-342900" algn="just">
              <a:spcBef>
                <a:spcPts val="5400"/>
              </a:spcBef>
              <a:buFont typeface="+mj-lt"/>
              <a:buAutoNum type="arabicPeriod"/>
            </a:pPr>
            <a:r>
              <a:rPr lang="en-US" sz="1600" dirty="0" smtClean="0">
                <a:solidFill>
                  <a:srgbClr val="003896"/>
                </a:solidFill>
                <a:cs typeface="Arial" panose="020B0604020202020204" pitchFamily="34" charset="0"/>
              </a:rPr>
              <a:t>Decrease the Interest Rate charged on overdue balances from Prime plus 5% to Prime plus 2.5% </a:t>
            </a:r>
          </a:p>
          <a:p>
            <a:pPr marL="342900" indent="-342900" algn="just">
              <a:spcBef>
                <a:spcPts val="3000"/>
              </a:spcBef>
              <a:buFont typeface="+mj-lt"/>
              <a:buAutoNum type="arabicPeriod"/>
            </a:pPr>
            <a:r>
              <a:rPr lang="en-US" sz="1600" dirty="0" smtClean="0">
                <a:solidFill>
                  <a:srgbClr val="003896"/>
                </a:solidFill>
                <a:cs typeface="Arial" panose="020B0604020202020204" pitchFamily="34" charset="0"/>
              </a:rPr>
              <a:t>Changing the payment period on Municipal Bulk accounts from 15 Days to 30 Days</a:t>
            </a:r>
          </a:p>
          <a:p>
            <a:pPr marL="342900" indent="-342900" algn="just">
              <a:spcBef>
                <a:spcPts val="4800"/>
              </a:spcBef>
              <a:buFont typeface="+mj-lt"/>
              <a:buAutoNum type="arabicPeriod"/>
            </a:pPr>
            <a:r>
              <a:rPr lang="en-US" sz="1600" dirty="0" smtClean="0">
                <a:solidFill>
                  <a:srgbClr val="003896"/>
                </a:solidFill>
                <a:cs typeface="Arial" panose="020B0604020202020204" pitchFamily="34" charset="0"/>
              </a:rPr>
              <a:t>Changing the payment allocation policy to allocate payments to capital first and then interest</a:t>
            </a:r>
          </a:p>
          <a:p>
            <a:pPr marL="342900" indent="-342900" algn="just">
              <a:spcBef>
                <a:spcPts val="3000"/>
              </a:spcBef>
              <a:buFont typeface="+mj-lt"/>
              <a:buAutoNum type="arabicPeriod"/>
            </a:pPr>
            <a:r>
              <a:rPr lang="en-US" sz="1600" dirty="0" smtClean="0">
                <a:solidFill>
                  <a:srgbClr val="003896"/>
                </a:solidFill>
                <a:cs typeface="Arial" panose="020B0604020202020204" pitchFamily="34" charset="0"/>
              </a:rPr>
              <a:t>Allow municipalities to pay connections charges over period at relevant interest rate in stead of Cash up Front</a:t>
            </a:r>
          </a:p>
          <a:p>
            <a:pPr marL="0" indent="0" algn="just">
              <a:spcBef>
                <a:spcPts val="3000"/>
              </a:spcBef>
              <a:buNone/>
            </a:pPr>
            <a:endParaRPr lang="en-US" sz="1600" dirty="0">
              <a:solidFill>
                <a:srgbClr val="003896"/>
              </a:solidFill>
              <a:cs typeface="Arial" panose="020B0604020202020204" pitchFamily="34" charset="0"/>
            </a:endParaRPr>
          </a:p>
        </p:txBody>
      </p:sp>
      <p:sp>
        <p:nvSpPr>
          <p:cNvPr id="18" name="Content Placeholder 2"/>
          <p:cNvSpPr txBox="1">
            <a:spLocks/>
          </p:cNvSpPr>
          <p:nvPr/>
        </p:nvSpPr>
        <p:spPr bwMode="auto">
          <a:xfrm>
            <a:off x="4754880" y="1089893"/>
            <a:ext cx="4241338" cy="5454740"/>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bodyPr>
          <a:lstStyle>
            <a:lvl1pPr marL="266700" indent="-266700" algn="l" rtl="0" eaLnBrk="0" fontAlgn="base" hangingPunct="0">
              <a:lnSpc>
                <a:spcPct val="90000"/>
              </a:lnSpc>
              <a:spcBef>
                <a:spcPct val="100000"/>
              </a:spcBef>
              <a:spcAft>
                <a:spcPct val="0"/>
              </a:spcAft>
              <a:buClr>
                <a:srgbClr val="8C7F6D"/>
              </a:buClr>
              <a:buChar char="•"/>
              <a:defRPr sz="2000">
                <a:solidFill>
                  <a:schemeClr val="dk1"/>
                </a:solidFill>
                <a:latin typeface="+mn-lt"/>
                <a:ea typeface="+mn-ea"/>
                <a:cs typeface="+mn-cs"/>
              </a:defRPr>
            </a:lvl1pPr>
            <a:lvl2pPr marL="717550" indent="-271463" algn="l" rtl="0" eaLnBrk="0" fontAlgn="base" hangingPunct="0">
              <a:lnSpc>
                <a:spcPct val="90000"/>
              </a:lnSpc>
              <a:spcBef>
                <a:spcPct val="100000"/>
              </a:spcBef>
              <a:spcAft>
                <a:spcPct val="0"/>
              </a:spcAft>
              <a:buClr>
                <a:srgbClr val="8C7F6D"/>
              </a:buClr>
              <a:buChar char="•"/>
              <a:defRPr sz="2800">
                <a:solidFill>
                  <a:schemeClr val="dk1"/>
                </a:solidFill>
                <a:latin typeface="+mn-lt"/>
                <a:ea typeface="+mn-ea"/>
                <a:cs typeface="+mn-cs"/>
              </a:defRPr>
            </a:lvl2pPr>
            <a:lvl3pPr marL="1076325" indent="-179388" algn="l" rtl="0" eaLnBrk="0" fontAlgn="base" hangingPunct="0">
              <a:lnSpc>
                <a:spcPct val="90000"/>
              </a:lnSpc>
              <a:spcBef>
                <a:spcPct val="100000"/>
              </a:spcBef>
              <a:spcAft>
                <a:spcPct val="0"/>
              </a:spcAft>
              <a:buClr>
                <a:srgbClr val="8C7F6D"/>
              </a:buClr>
              <a:buChar char="•"/>
              <a:defRPr sz="1600">
                <a:solidFill>
                  <a:schemeClr val="dk1"/>
                </a:solidFill>
                <a:latin typeface="+mn-lt"/>
                <a:ea typeface="+mn-ea"/>
                <a:cs typeface="+mn-cs"/>
              </a:defRPr>
            </a:lvl3pPr>
            <a:lvl4pPr marL="1435100" indent="-179388" algn="l" rtl="0" eaLnBrk="0" fontAlgn="base" hangingPunct="0">
              <a:lnSpc>
                <a:spcPct val="90000"/>
              </a:lnSpc>
              <a:spcBef>
                <a:spcPct val="100000"/>
              </a:spcBef>
              <a:spcAft>
                <a:spcPct val="0"/>
              </a:spcAft>
              <a:buClr>
                <a:srgbClr val="8C7F6D"/>
              </a:buClr>
              <a:buChar char="•"/>
              <a:defRPr sz="1400">
                <a:solidFill>
                  <a:schemeClr val="dk1"/>
                </a:solidFill>
                <a:latin typeface="+mn-lt"/>
                <a:ea typeface="+mn-ea"/>
                <a:cs typeface="+mn-cs"/>
              </a:defRPr>
            </a:lvl4pPr>
            <a:lvl5pPr marL="1793875" indent="-179388" algn="l" rtl="0" eaLnBrk="0" fontAlgn="base" hangingPunct="0">
              <a:lnSpc>
                <a:spcPct val="90000"/>
              </a:lnSpc>
              <a:spcBef>
                <a:spcPct val="100000"/>
              </a:spcBef>
              <a:spcAft>
                <a:spcPct val="0"/>
              </a:spcAft>
              <a:buClr>
                <a:srgbClr val="8C7F6D"/>
              </a:buClr>
              <a:buChar char="•"/>
              <a:defRPr sz="1400">
                <a:solidFill>
                  <a:schemeClr val="dk1"/>
                </a:solidFill>
                <a:latin typeface="+mn-lt"/>
                <a:ea typeface="+mn-ea"/>
                <a:cs typeface="+mn-cs"/>
              </a:defRPr>
            </a:lvl5pPr>
            <a:lvl6pPr marL="2251075" indent="-179388" algn="l" rtl="0" fontAlgn="base">
              <a:lnSpc>
                <a:spcPct val="90000"/>
              </a:lnSpc>
              <a:spcBef>
                <a:spcPct val="100000"/>
              </a:spcBef>
              <a:spcAft>
                <a:spcPct val="0"/>
              </a:spcAft>
              <a:buClr>
                <a:srgbClr val="8C7F6D"/>
              </a:buClr>
              <a:buChar char="•"/>
              <a:defRPr sz="1400">
                <a:solidFill>
                  <a:schemeClr val="dk1"/>
                </a:solidFill>
                <a:latin typeface="+mn-lt"/>
                <a:ea typeface="+mn-ea"/>
                <a:cs typeface="+mn-cs"/>
              </a:defRPr>
            </a:lvl6pPr>
            <a:lvl7pPr marL="2708275" indent="-179388" algn="l" rtl="0" fontAlgn="base">
              <a:lnSpc>
                <a:spcPct val="90000"/>
              </a:lnSpc>
              <a:spcBef>
                <a:spcPct val="100000"/>
              </a:spcBef>
              <a:spcAft>
                <a:spcPct val="0"/>
              </a:spcAft>
              <a:buClr>
                <a:srgbClr val="8C7F6D"/>
              </a:buClr>
              <a:buChar char="•"/>
              <a:defRPr sz="1400">
                <a:solidFill>
                  <a:schemeClr val="dk1"/>
                </a:solidFill>
                <a:latin typeface="+mn-lt"/>
                <a:ea typeface="+mn-ea"/>
                <a:cs typeface="+mn-cs"/>
              </a:defRPr>
            </a:lvl7pPr>
            <a:lvl8pPr marL="3165475" indent="-179388" algn="l" rtl="0" fontAlgn="base">
              <a:lnSpc>
                <a:spcPct val="90000"/>
              </a:lnSpc>
              <a:spcBef>
                <a:spcPct val="100000"/>
              </a:spcBef>
              <a:spcAft>
                <a:spcPct val="0"/>
              </a:spcAft>
              <a:buClr>
                <a:srgbClr val="8C7F6D"/>
              </a:buClr>
              <a:buChar char="•"/>
              <a:defRPr sz="1400">
                <a:solidFill>
                  <a:schemeClr val="dk1"/>
                </a:solidFill>
                <a:latin typeface="+mn-lt"/>
                <a:ea typeface="+mn-ea"/>
                <a:cs typeface="+mn-cs"/>
              </a:defRPr>
            </a:lvl8pPr>
            <a:lvl9pPr marL="3622675" indent="-179388" algn="l" rtl="0" fontAlgn="base">
              <a:lnSpc>
                <a:spcPct val="90000"/>
              </a:lnSpc>
              <a:spcBef>
                <a:spcPct val="100000"/>
              </a:spcBef>
              <a:spcAft>
                <a:spcPct val="0"/>
              </a:spcAft>
              <a:buClr>
                <a:srgbClr val="8C7F6D"/>
              </a:buClr>
              <a:buChar char="•"/>
              <a:defRPr sz="1400">
                <a:solidFill>
                  <a:schemeClr val="dk1"/>
                </a:solidFill>
                <a:latin typeface="+mn-lt"/>
                <a:ea typeface="+mn-ea"/>
                <a:cs typeface="+mn-cs"/>
              </a:defRPr>
            </a:lvl9pPr>
          </a:lstStyle>
          <a:p>
            <a:pPr marL="342900" indent="-342900" algn="just">
              <a:spcBef>
                <a:spcPts val="3000"/>
              </a:spcBef>
              <a:buFont typeface="+mj-lt"/>
              <a:buAutoNum type="arabicPeriod"/>
            </a:pPr>
            <a:r>
              <a:rPr lang="en-US" sz="1600" kern="0" dirty="0" smtClean="0">
                <a:solidFill>
                  <a:srgbClr val="003896"/>
                </a:solidFill>
                <a:cs typeface="Arial" panose="020B0604020202020204" pitchFamily="34" charset="0"/>
              </a:rPr>
              <a:t>Eskom submitted proposal to NERSA for Consideration during 2017</a:t>
            </a:r>
          </a:p>
          <a:p>
            <a:pPr marL="736600" lvl="1" indent="-285750" algn="just">
              <a:spcBef>
                <a:spcPts val="1200"/>
              </a:spcBef>
            </a:pPr>
            <a:r>
              <a:rPr lang="en-US" sz="1400" kern="0" dirty="0" smtClean="0">
                <a:solidFill>
                  <a:srgbClr val="003896"/>
                </a:solidFill>
                <a:cs typeface="Arial" panose="020B0604020202020204" pitchFamily="34" charset="0"/>
              </a:rPr>
              <a:t>Implementation expected by July 2019</a:t>
            </a:r>
          </a:p>
          <a:p>
            <a:pPr marL="342900" indent="-342900" algn="just">
              <a:spcBef>
                <a:spcPts val="3000"/>
              </a:spcBef>
              <a:buFont typeface="+mj-lt"/>
              <a:buAutoNum type="arabicPeriod"/>
            </a:pPr>
            <a:r>
              <a:rPr lang="en-US" sz="1600" kern="0" dirty="0" smtClean="0">
                <a:solidFill>
                  <a:srgbClr val="003896"/>
                </a:solidFill>
                <a:cs typeface="Arial" panose="020B0604020202020204" pitchFamily="34" charset="0"/>
              </a:rPr>
              <a:t>Implemented on 01 July 2017  to all Municipal Bulk accounts used for Re-distribution</a:t>
            </a:r>
          </a:p>
          <a:p>
            <a:pPr marL="342900" indent="-342900" algn="just">
              <a:spcBef>
                <a:spcPts val="3000"/>
              </a:spcBef>
              <a:buFont typeface="+mj-lt"/>
              <a:buAutoNum type="arabicPeriod"/>
            </a:pPr>
            <a:r>
              <a:rPr lang="en-US" sz="1600" kern="0" dirty="0" smtClean="0">
                <a:solidFill>
                  <a:srgbClr val="003896"/>
                </a:solidFill>
                <a:cs typeface="Arial" panose="020B0604020202020204" pitchFamily="34" charset="0"/>
              </a:rPr>
              <a:t>Implemented on 01 July 2017 for all Municipalities but reverted to 15 Days on 01 December 2017 for Metros </a:t>
            </a:r>
            <a:endParaRPr lang="en-US" sz="100" kern="0" dirty="0">
              <a:solidFill>
                <a:srgbClr val="003896"/>
              </a:solidFill>
              <a:cs typeface="Arial" panose="020B0604020202020204" pitchFamily="34" charset="0"/>
            </a:endParaRPr>
          </a:p>
          <a:p>
            <a:pPr marL="342900" indent="-342900" algn="just">
              <a:spcBef>
                <a:spcPts val="3000"/>
              </a:spcBef>
              <a:buFont typeface="+mj-lt"/>
              <a:buAutoNum type="arabicPeriod"/>
            </a:pPr>
            <a:r>
              <a:rPr lang="en-US" sz="1600" kern="0" dirty="0" smtClean="0">
                <a:solidFill>
                  <a:srgbClr val="003896"/>
                </a:solidFill>
                <a:cs typeface="Arial" panose="020B0604020202020204" pitchFamily="34" charset="0"/>
              </a:rPr>
              <a:t>Implemented on 01 July 2017 for all Municipal Bulk Accounts used for Re-distribution</a:t>
            </a:r>
          </a:p>
          <a:p>
            <a:pPr marL="342900" indent="-342900" algn="just">
              <a:spcBef>
                <a:spcPts val="3000"/>
              </a:spcBef>
              <a:buFont typeface="+mj-lt"/>
              <a:buAutoNum type="arabicPeriod"/>
            </a:pPr>
            <a:r>
              <a:rPr lang="en-US" sz="1600" kern="0" dirty="0" smtClean="0">
                <a:solidFill>
                  <a:srgbClr val="003896"/>
                </a:solidFill>
                <a:cs typeface="Arial" panose="020B0604020202020204" pitchFamily="34" charset="0"/>
              </a:rPr>
              <a:t>Final Revised Proposal still to be approved by Board Committee</a:t>
            </a:r>
          </a:p>
          <a:p>
            <a:pPr marL="0" indent="0" algn="just">
              <a:spcBef>
                <a:spcPts val="3000"/>
              </a:spcBef>
              <a:buFontTx/>
              <a:buNone/>
            </a:pPr>
            <a:endParaRPr lang="en-US" sz="1600" kern="0" dirty="0">
              <a:solidFill>
                <a:srgbClr val="003896"/>
              </a:solidFill>
              <a:cs typeface="Arial" panose="020B0604020202020204" pitchFamily="34" charset="0"/>
            </a:endParaRPr>
          </a:p>
        </p:txBody>
      </p:sp>
    </p:spTree>
    <p:extLst>
      <p:ext uri="{BB962C8B-B14F-4D97-AF65-F5344CB8AC3E}">
        <p14:creationId xmlns:p14="http://schemas.microsoft.com/office/powerpoint/2010/main" xmlns="" val="3197044865"/>
      </p:ext>
    </p:extLst>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600" y="166688"/>
            <a:ext cx="7342909" cy="666750"/>
          </a:xfrm>
        </p:spPr>
        <p:txBody>
          <a:bodyPr/>
          <a:lstStyle/>
          <a:p>
            <a:r>
              <a:rPr lang="en-ZA" b="1" dirty="0" smtClean="0"/>
              <a:t>Municipalities Interrupted since 21 September 2017 up to 28 February 2018</a:t>
            </a:r>
            <a:endParaRPr lang="en-ZA" b="1" dirty="0"/>
          </a:p>
        </p:txBody>
      </p:sp>
      <p:sp>
        <p:nvSpPr>
          <p:cNvPr id="4" name="Slide Number Placeholder 3"/>
          <p:cNvSpPr>
            <a:spLocks noGrp="1"/>
          </p:cNvSpPr>
          <p:nvPr>
            <p:ph type="sldNum" sz="quarter" idx="12"/>
          </p:nvPr>
        </p:nvSpPr>
        <p:spPr/>
        <p:txBody>
          <a:bodyPr/>
          <a:lstStyle/>
          <a:p>
            <a:pPr>
              <a:defRPr/>
            </a:pPr>
            <a:fld id="{E66A4A99-943E-4274-8D9E-493AA6D3E7FB}" type="slidenum">
              <a:rPr lang="en-ZA" smtClean="0"/>
              <a:pPr>
                <a:defRPr/>
              </a:pPr>
              <a:t>15</a:t>
            </a:fld>
            <a:endParaRPr lang="en-ZA"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xmlns="" val="2289331330"/>
              </p:ext>
            </p:extLst>
          </p:nvPr>
        </p:nvGraphicFramePr>
        <p:xfrm>
          <a:off x="101599" y="925957"/>
          <a:ext cx="8913091" cy="5932043"/>
        </p:xfrm>
        <a:graphic>
          <a:graphicData uri="http://schemas.openxmlformats.org/drawingml/2006/table">
            <a:tbl>
              <a:tblPr/>
              <a:tblGrid>
                <a:gridCol w="1531200">
                  <a:extLst>
                    <a:ext uri="{9D8B030D-6E8A-4147-A177-3AD203B41FA5}">
                      <a16:colId xmlns:a16="http://schemas.microsoft.com/office/drawing/2014/main" xmlns="" val="3195596804"/>
                    </a:ext>
                  </a:extLst>
                </a:gridCol>
                <a:gridCol w="2173924">
                  <a:extLst>
                    <a:ext uri="{9D8B030D-6E8A-4147-A177-3AD203B41FA5}">
                      <a16:colId xmlns:a16="http://schemas.microsoft.com/office/drawing/2014/main" xmlns="" val="732879435"/>
                    </a:ext>
                  </a:extLst>
                </a:gridCol>
                <a:gridCol w="5207967">
                  <a:extLst>
                    <a:ext uri="{9D8B030D-6E8A-4147-A177-3AD203B41FA5}">
                      <a16:colId xmlns:a16="http://schemas.microsoft.com/office/drawing/2014/main" xmlns="" val="4209540182"/>
                    </a:ext>
                  </a:extLst>
                </a:gridCol>
              </a:tblGrid>
              <a:tr h="337982">
                <a:tc>
                  <a:txBody>
                    <a:bodyPr/>
                    <a:lstStyle/>
                    <a:p>
                      <a:pPr algn="ctr" fontAlgn="ctr"/>
                      <a:r>
                        <a:rPr lang="en-ZA" sz="1800" b="1" i="0" u="none" strike="noStrike" dirty="0">
                          <a:solidFill>
                            <a:srgbClr val="000000"/>
                          </a:solidFill>
                          <a:effectLst/>
                          <a:latin typeface="Calibri" panose="020F0502020204030204" pitchFamily="34" charset="0"/>
                        </a:rPr>
                        <a:t>Province</a:t>
                      </a:r>
                    </a:p>
                  </a:txBody>
                  <a:tcPr marL="5250" marR="5250" marT="52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en-ZA" sz="1800" b="1" i="0" u="none" strike="noStrike" dirty="0">
                          <a:solidFill>
                            <a:srgbClr val="000000"/>
                          </a:solidFill>
                          <a:effectLst/>
                          <a:latin typeface="Calibri" panose="020F0502020204030204" pitchFamily="34" charset="0"/>
                        </a:rPr>
                        <a:t>Municipality</a:t>
                      </a:r>
                    </a:p>
                  </a:txBody>
                  <a:tcPr marL="5250" marR="5250" marT="52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en-ZA" sz="1800" b="1" i="0" u="none" strike="noStrike" dirty="0">
                          <a:solidFill>
                            <a:srgbClr val="000000"/>
                          </a:solidFill>
                          <a:effectLst/>
                          <a:latin typeface="Calibri" panose="020F0502020204030204" pitchFamily="34" charset="0"/>
                        </a:rPr>
                        <a:t>List of Towns Affected</a:t>
                      </a:r>
                    </a:p>
                  </a:txBody>
                  <a:tcPr marL="5250" marR="5250" marT="52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2623487875"/>
                  </a:ext>
                </a:extLst>
              </a:tr>
              <a:tr h="241415">
                <a:tc rowSpan="2">
                  <a:txBody>
                    <a:bodyPr/>
                    <a:lstStyle/>
                    <a:p>
                      <a:pPr algn="ctr" fontAlgn="ctr"/>
                      <a:r>
                        <a:rPr lang="en-ZA" sz="1400" b="1" i="0" u="none" strike="noStrike" dirty="0">
                          <a:solidFill>
                            <a:srgbClr val="000000"/>
                          </a:solidFill>
                          <a:effectLst/>
                          <a:latin typeface="Calibri" panose="020F0502020204030204" pitchFamily="34" charset="0"/>
                        </a:rPr>
                        <a:t>EC</a:t>
                      </a:r>
                    </a:p>
                  </a:txBody>
                  <a:tcPr marL="5250" marR="5250" marT="52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1">
                        <a:lumMod val="95000"/>
                      </a:schemeClr>
                    </a:solidFill>
                  </a:tcPr>
                </a:tc>
                <a:tc>
                  <a:txBody>
                    <a:bodyPr/>
                    <a:lstStyle/>
                    <a:p>
                      <a:pPr algn="l" fontAlgn="b"/>
                      <a:r>
                        <a:rPr lang="en-ZA" sz="1400" b="0" i="0" u="none" strike="noStrike" dirty="0">
                          <a:solidFill>
                            <a:srgbClr val="000000"/>
                          </a:solidFill>
                          <a:effectLst/>
                          <a:latin typeface="Calibri" panose="020F0502020204030204" pitchFamily="34" charset="0"/>
                        </a:rPr>
                        <a:t>Walter </a:t>
                      </a:r>
                      <a:r>
                        <a:rPr lang="en-ZA" sz="1400" b="0" i="0" u="none" strike="noStrike" dirty="0" err="1">
                          <a:solidFill>
                            <a:srgbClr val="000000"/>
                          </a:solidFill>
                          <a:effectLst/>
                          <a:latin typeface="Calibri" panose="020F0502020204030204" pitchFamily="34" charset="0"/>
                        </a:rPr>
                        <a:t>Sisulu</a:t>
                      </a:r>
                      <a:endParaRPr lang="en-ZA" sz="1400" b="0" i="0" u="none" strike="noStrike" dirty="0">
                        <a:solidFill>
                          <a:srgbClr val="000000"/>
                        </a:solidFill>
                        <a:effectLst/>
                        <a:latin typeface="Calibri" panose="020F0502020204030204" pitchFamily="34" charset="0"/>
                      </a:endParaRPr>
                    </a:p>
                  </a:txBody>
                  <a:tcPr marL="5250" marR="5250" marT="52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l" fontAlgn="b"/>
                      <a:r>
                        <a:rPr lang="en-US" sz="1400" b="0" i="0" u="none" strike="noStrike">
                          <a:solidFill>
                            <a:srgbClr val="000000"/>
                          </a:solidFill>
                          <a:effectLst/>
                          <a:latin typeface="Calibri" panose="020F0502020204030204" pitchFamily="34" charset="0"/>
                        </a:rPr>
                        <a:t>Aliwal North, Burgersdorp and Steynsburg</a:t>
                      </a:r>
                    </a:p>
                  </a:txBody>
                  <a:tcPr marL="5250" marR="5250" marT="52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1583781731"/>
                  </a:ext>
                </a:extLst>
              </a:tr>
              <a:tr h="192250">
                <a:tc vMerge="1">
                  <a:txBody>
                    <a:bodyPr/>
                    <a:lstStyle/>
                    <a:p>
                      <a:endParaRPr lang="en-ZA"/>
                    </a:p>
                  </a:txBody>
                  <a:tcPr/>
                </a:tc>
                <a:tc>
                  <a:txBody>
                    <a:bodyPr/>
                    <a:lstStyle/>
                    <a:p>
                      <a:pPr algn="l" fontAlgn="b"/>
                      <a:r>
                        <a:rPr lang="en-ZA" sz="1400" b="0" i="0" u="none" strike="noStrike" dirty="0">
                          <a:solidFill>
                            <a:srgbClr val="000000"/>
                          </a:solidFill>
                          <a:effectLst/>
                          <a:latin typeface="Calibri" panose="020F0502020204030204" pitchFamily="34" charset="0"/>
                        </a:rPr>
                        <a:t> </a:t>
                      </a:r>
                    </a:p>
                  </a:txBody>
                  <a:tcPr marL="5250" marR="5250" marT="52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l" fontAlgn="b"/>
                      <a:r>
                        <a:rPr lang="en-ZA" sz="1400" b="0" i="0" u="none" strike="noStrike" dirty="0">
                          <a:solidFill>
                            <a:srgbClr val="000000"/>
                          </a:solidFill>
                          <a:effectLst/>
                          <a:latin typeface="Calibri" panose="020F0502020204030204" pitchFamily="34" charset="0"/>
                        </a:rPr>
                        <a:t> </a:t>
                      </a:r>
                    </a:p>
                  </a:txBody>
                  <a:tcPr marL="5250" marR="5250" marT="52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1213736474"/>
                  </a:ext>
                </a:extLst>
              </a:tr>
              <a:tr h="192250">
                <a:tc rowSpan="8">
                  <a:txBody>
                    <a:bodyPr/>
                    <a:lstStyle/>
                    <a:p>
                      <a:pPr algn="ctr" fontAlgn="ctr"/>
                      <a:r>
                        <a:rPr lang="en-ZA" sz="1400" b="1" i="0" u="none" strike="noStrike" dirty="0">
                          <a:solidFill>
                            <a:srgbClr val="000000"/>
                          </a:solidFill>
                          <a:effectLst/>
                          <a:latin typeface="Calibri" panose="020F0502020204030204" pitchFamily="34" charset="0"/>
                        </a:rPr>
                        <a:t>FS</a:t>
                      </a:r>
                    </a:p>
                  </a:txBody>
                  <a:tcPr marL="5250" marR="5250" marT="52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2">
                        <a:lumMod val="90000"/>
                      </a:schemeClr>
                    </a:solidFill>
                  </a:tcPr>
                </a:tc>
                <a:tc>
                  <a:txBody>
                    <a:bodyPr/>
                    <a:lstStyle/>
                    <a:p>
                      <a:pPr algn="l" fontAlgn="b"/>
                      <a:r>
                        <a:rPr lang="en-ZA" sz="1400" b="0" i="0" u="none" strike="noStrike" dirty="0" err="1">
                          <a:solidFill>
                            <a:srgbClr val="000000"/>
                          </a:solidFill>
                          <a:effectLst/>
                          <a:latin typeface="Calibri" panose="020F0502020204030204" pitchFamily="34" charset="0"/>
                        </a:rPr>
                        <a:t>Tokologo</a:t>
                      </a:r>
                      <a:endParaRPr lang="en-ZA" sz="1400" b="0" i="0" u="none" strike="noStrike" dirty="0">
                        <a:solidFill>
                          <a:srgbClr val="000000"/>
                        </a:solidFill>
                        <a:effectLst/>
                        <a:latin typeface="Calibri" panose="020F0502020204030204" pitchFamily="34" charset="0"/>
                      </a:endParaRPr>
                    </a:p>
                  </a:txBody>
                  <a:tcPr marL="5250" marR="5250" marT="52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tc>
                  <a:txBody>
                    <a:bodyPr/>
                    <a:lstStyle/>
                    <a:p>
                      <a:pPr algn="l" fontAlgn="b"/>
                      <a:r>
                        <a:rPr lang="en-ZA" sz="1400" b="0" i="0" u="none" strike="noStrike">
                          <a:solidFill>
                            <a:srgbClr val="000000"/>
                          </a:solidFill>
                          <a:effectLst/>
                          <a:latin typeface="Calibri" panose="020F0502020204030204" pitchFamily="34" charset="0"/>
                        </a:rPr>
                        <a:t>Seretse, Boshof, Dealsville</a:t>
                      </a:r>
                    </a:p>
                  </a:txBody>
                  <a:tcPr marL="5250" marR="5250" marT="52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xmlns="" val="795387444"/>
                  </a:ext>
                </a:extLst>
              </a:tr>
              <a:tr h="262874">
                <a:tc vMerge="1">
                  <a:txBody>
                    <a:bodyPr/>
                    <a:lstStyle/>
                    <a:p>
                      <a:endParaRPr lang="en-ZA"/>
                    </a:p>
                  </a:txBody>
                  <a:tcPr/>
                </a:tc>
                <a:tc>
                  <a:txBody>
                    <a:bodyPr/>
                    <a:lstStyle/>
                    <a:p>
                      <a:pPr algn="l" fontAlgn="b"/>
                      <a:r>
                        <a:rPr lang="en-ZA" sz="1400" b="0" i="0" u="none" strike="noStrike" dirty="0" err="1">
                          <a:solidFill>
                            <a:srgbClr val="000000"/>
                          </a:solidFill>
                          <a:effectLst/>
                          <a:latin typeface="Calibri" panose="020F0502020204030204" pitchFamily="34" charset="0"/>
                        </a:rPr>
                        <a:t>Masilonyana</a:t>
                      </a:r>
                      <a:endParaRPr lang="en-ZA" sz="1400" b="0" i="0" u="none" strike="noStrike" dirty="0">
                        <a:solidFill>
                          <a:srgbClr val="000000"/>
                        </a:solidFill>
                        <a:effectLst/>
                        <a:latin typeface="Calibri" panose="020F0502020204030204" pitchFamily="34" charset="0"/>
                      </a:endParaRPr>
                    </a:p>
                  </a:txBody>
                  <a:tcPr marL="5250" marR="5250" marT="52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tc>
                  <a:txBody>
                    <a:bodyPr/>
                    <a:lstStyle/>
                    <a:p>
                      <a:pPr algn="l" fontAlgn="b"/>
                      <a:r>
                        <a:rPr lang="en-ZA" sz="1400" b="0" i="0" u="none" strike="noStrike">
                          <a:solidFill>
                            <a:srgbClr val="000000"/>
                          </a:solidFill>
                          <a:effectLst/>
                          <a:latin typeface="Calibri" panose="020F0502020204030204" pitchFamily="34" charset="0"/>
                        </a:rPr>
                        <a:t>Brandfort, Theunissen, Verkeerdevlei, Windburg</a:t>
                      </a:r>
                    </a:p>
                  </a:txBody>
                  <a:tcPr marL="5250" marR="5250" marT="52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xmlns="" val="3064445629"/>
                  </a:ext>
                </a:extLst>
              </a:tr>
              <a:tr h="192250">
                <a:tc vMerge="1">
                  <a:txBody>
                    <a:bodyPr/>
                    <a:lstStyle/>
                    <a:p>
                      <a:endParaRPr lang="en-ZA"/>
                    </a:p>
                  </a:txBody>
                  <a:tcPr/>
                </a:tc>
                <a:tc>
                  <a:txBody>
                    <a:bodyPr/>
                    <a:lstStyle/>
                    <a:p>
                      <a:pPr algn="l" fontAlgn="b"/>
                      <a:r>
                        <a:rPr lang="en-ZA" sz="1400" b="0" i="0" u="none" strike="noStrike" dirty="0" err="1">
                          <a:solidFill>
                            <a:srgbClr val="000000"/>
                          </a:solidFill>
                          <a:effectLst/>
                          <a:latin typeface="Calibri" panose="020F0502020204030204" pitchFamily="34" charset="0"/>
                        </a:rPr>
                        <a:t>Nala</a:t>
                      </a:r>
                      <a:endParaRPr lang="en-ZA" sz="1400" b="0" i="0" u="none" strike="noStrike" dirty="0">
                        <a:solidFill>
                          <a:srgbClr val="000000"/>
                        </a:solidFill>
                        <a:effectLst/>
                        <a:latin typeface="Calibri" panose="020F0502020204030204" pitchFamily="34" charset="0"/>
                      </a:endParaRPr>
                    </a:p>
                  </a:txBody>
                  <a:tcPr marL="5250" marR="5250" marT="52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tc>
                  <a:txBody>
                    <a:bodyPr/>
                    <a:lstStyle/>
                    <a:p>
                      <a:pPr algn="l" fontAlgn="b"/>
                      <a:r>
                        <a:rPr lang="en-ZA" sz="1400" b="0" i="0" u="none" strike="noStrike" dirty="0" err="1">
                          <a:solidFill>
                            <a:srgbClr val="000000"/>
                          </a:solidFill>
                          <a:effectLst/>
                          <a:latin typeface="Calibri" panose="020F0502020204030204" pitchFamily="34" charset="0"/>
                        </a:rPr>
                        <a:t>Bothaville</a:t>
                      </a:r>
                      <a:r>
                        <a:rPr lang="en-ZA" sz="1400" b="0" i="0" u="none" strike="noStrike" dirty="0">
                          <a:solidFill>
                            <a:srgbClr val="000000"/>
                          </a:solidFill>
                          <a:effectLst/>
                          <a:latin typeface="Calibri" panose="020F0502020204030204" pitchFamily="34" charset="0"/>
                        </a:rPr>
                        <a:t>, </a:t>
                      </a:r>
                      <a:r>
                        <a:rPr lang="en-ZA" sz="1400" b="0" i="0" u="none" strike="noStrike" dirty="0" err="1">
                          <a:solidFill>
                            <a:srgbClr val="000000"/>
                          </a:solidFill>
                          <a:effectLst/>
                          <a:latin typeface="Calibri" panose="020F0502020204030204" pitchFamily="34" charset="0"/>
                        </a:rPr>
                        <a:t>Wesselsbron</a:t>
                      </a:r>
                      <a:endParaRPr lang="en-ZA" sz="1400" b="0" i="0" u="none" strike="noStrike" dirty="0">
                        <a:solidFill>
                          <a:srgbClr val="000000"/>
                        </a:solidFill>
                        <a:effectLst/>
                        <a:latin typeface="Calibri" panose="020F0502020204030204" pitchFamily="34" charset="0"/>
                      </a:endParaRPr>
                    </a:p>
                  </a:txBody>
                  <a:tcPr marL="5250" marR="5250" marT="52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xmlns="" val="2519872527"/>
                  </a:ext>
                </a:extLst>
              </a:tr>
              <a:tr h="268239">
                <a:tc vMerge="1">
                  <a:txBody>
                    <a:bodyPr/>
                    <a:lstStyle/>
                    <a:p>
                      <a:endParaRPr lang="en-ZA"/>
                    </a:p>
                  </a:txBody>
                  <a:tcPr/>
                </a:tc>
                <a:tc>
                  <a:txBody>
                    <a:bodyPr/>
                    <a:lstStyle/>
                    <a:p>
                      <a:pPr algn="l" fontAlgn="b"/>
                      <a:r>
                        <a:rPr lang="en-ZA" sz="1400" b="0" i="0" u="none" strike="noStrike" dirty="0" err="1">
                          <a:solidFill>
                            <a:srgbClr val="000000"/>
                          </a:solidFill>
                          <a:effectLst/>
                          <a:latin typeface="Calibri" panose="020F0502020204030204" pitchFamily="34" charset="0"/>
                        </a:rPr>
                        <a:t>Dihlabeng</a:t>
                      </a:r>
                      <a:endParaRPr lang="en-ZA" sz="1400" b="0" i="0" u="none" strike="noStrike" dirty="0">
                        <a:solidFill>
                          <a:srgbClr val="000000"/>
                        </a:solidFill>
                        <a:effectLst/>
                        <a:latin typeface="Calibri" panose="020F0502020204030204" pitchFamily="34" charset="0"/>
                      </a:endParaRPr>
                    </a:p>
                  </a:txBody>
                  <a:tcPr marL="5250" marR="5250" marT="52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tc>
                  <a:txBody>
                    <a:bodyPr/>
                    <a:lstStyle/>
                    <a:p>
                      <a:pPr algn="l" fontAlgn="b"/>
                      <a:r>
                        <a:rPr lang="en-ZA" sz="1400" b="0" i="0" u="none" strike="noStrike" dirty="0">
                          <a:solidFill>
                            <a:srgbClr val="000000"/>
                          </a:solidFill>
                          <a:effectLst/>
                          <a:latin typeface="Calibri" panose="020F0502020204030204" pitchFamily="34" charset="0"/>
                        </a:rPr>
                        <a:t>Bethlehem, Paul Roux, </a:t>
                      </a:r>
                      <a:r>
                        <a:rPr lang="en-ZA" sz="1400" b="0" i="0" u="none" strike="noStrike" dirty="0" err="1">
                          <a:solidFill>
                            <a:srgbClr val="000000"/>
                          </a:solidFill>
                          <a:effectLst/>
                          <a:latin typeface="Calibri" panose="020F0502020204030204" pitchFamily="34" charset="0"/>
                        </a:rPr>
                        <a:t>Rosenekal</a:t>
                      </a:r>
                      <a:r>
                        <a:rPr lang="en-ZA" sz="1400" b="0" i="0" u="none" strike="noStrike" dirty="0">
                          <a:solidFill>
                            <a:srgbClr val="000000"/>
                          </a:solidFill>
                          <a:effectLst/>
                          <a:latin typeface="Calibri" panose="020F0502020204030204" pitchFamily="34" charset="0"/>
                        </a:rPr>
                        <a:t>, </a:t>
                      </a:r>
                      <a:r>
                        <a:rPr lang="en-ZA" sz="1400" b="0" i="0" u="none" strike="noStrike" dirty="0" err="1">
                          <a:solidFill>
                            <a:srgbClr val="000000"/>
                          </a:solidFill>
                          <a:effectLst/>
                          <a:latin typeface="Calibri" panose="020F0502020204030204" pitchFamily="34" charset="0"/>
                        </a:rPr>
                        <a:t>Fateng-Tse-Ntsho</a:t>
                      </a:r>
                      <a:endParaRPr lang="en-ZA" sz="1400" b="0" i="0" u="none" strike="noStrike" dirty="0">
                        <a:solidFill>
                          <a:srgbClr val="000000"/>
                        </a:solidFill>
                        <a:effectLst/>
                        <a:latin typeface="Calibri" panose="020F0502020204030204" pitchFamily="34" charset="0"/>
                      </a:endParaRPr>
                    </a:p>
                  </a:txBody>
                  <a:tcPr marL="5250" marR="5250" marT="52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xmlns="" val="2447804231"/>
                  </a:ext>
                </a:extLst>
              </a:tr>
              <a:tr h="241415">
                <a:tc vMerge="1">
                  <a:txBody>
                    <a:bodyPr/>
                    <a:lstStyle/>
                    <a:p>
                      <a:endParaRPr lang="en-ZA"/>
                    </a:p>
                  </a:txBody>
                  <a:tcPr/>
                </a:tc>
                <a:tc>
                  <a:txBody>
                    <a:bodyPr/>
                    <a:lstStyle/>
                    <a:p>
                      <a:pPr algn="l" fontAlgn="b"/>
                      <a:r>
                        <a:rPr lang="en-ZA" sz="1400" b="0" i="0" u="none" strike="noStrike" dirty="0" err="1">
                          <a:solidFill>
                            <a:srgbClr val="000000"/>
                          </a:solidFill>
                          <a:effectLst/>
                          <a:latin typeface="Calibri" panose="020F0502020204030204" pitchFamily="34" charset="0"/>
                        </a:rPr>
                        <a:t>Moqhaka</a:t>
                      </a:r>
                      <a:endParaRPr lang="en-ZA" sz="1400" b="0" i="0" u="none" strike="noStrike" dirty="0">
                        <a:solidFill>
                          <a:srgbClr val="000000"/>
                        </a:solidFill>
                        <a:effectLst/>
                        <a:latin typeface="Calibri" panose="020F0502020204030204" pitchFamily="34" charset="0"/>
                      </a:endParaRPr>
                    </a:p>
                  </a:txBody>
                  <a:tcPr marL="5250" marR="5250" marT="52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tc>
                  <a:txBody>
                    <a:bodyPr/>
                    <a:lstStyle/>
                    <a:p>
                      <a:pPr algn="l" fontAlgn="b"/>
                      <a:r>
                        <a:rPr lang="en-ZA" sz="1400" b="0" i="0" u="none" strike="noStrike" dirty="0">
                          <a:solidFill>
                            <a:srgbClr val="000000"/>
                          </a:solidFill>
                          <a:effectLst/>
                          <a:latin typeface="Calibri" panose="020F0502020204030204" pitchFamily="34" charset="0"/>
                        </a:rPr>
                        <a:t>Kroonstad, </a:t>
                      </a:r>
                      <a:r>
                        <a:rPr lang="en-ZA" sz="1400" b="0" i="0" u="none" strike="noStrike" dirty="0" err="1">
                          <a:solidFill>
                            <a:srgbClr val="000000"/>
                          </a:solidFill>
                          <a:effectLst/>
                          <a:latin typeface="Calibri" panose="020F0502020204030204" pitchFamily="34" charset="0"/>
                        </a:rPr>
                        <a:t>Steynsrus</a:t>
                      </a:r>
                      <a:r>
                        <a:rPr lang="en-ZA" sz="1400" b="0" i="0" u="none" strike="noStrike" dirty="0">
                          <a:solidFill>
                            <a:srgbClr val="000000"/>
                          </a:solidFill>
                          <a:effectLst/>
                          <a:latin typeface="Calibri" panose="020F0502020204030204" pitchFamily="34" charset="0"/>
                        </a:rPr>
                        <a:t>, </a:t>
                      </a:r>
                      <a:r>
                        <a:rPr lang="en-ZA" sz="1400" b="0" i="0" u="none" strike="noStrike" dirty="0" err="1">
                          <a:solidFill>
                            <a:srgbClr val="000000"/>
                          </a:solidFill>
                          <a:effectLst/>
                          <a:latin typeface="Calibri" panose="020F0502020204030204" pitchFamily="34" charset="0"/>
                        </a:rPr>
                        <a:t>Viljoenskroon</a:t>
                      </a:r>
                      <a:endParaRPr lang="en-ZA" sz="1400" b="0" i="0" u="none" strike="noStrike" dirty="0">
                        <a:solidFill>
                          <a:srgbClr val="000000"/>
                        </a:solidFill>
                        <a:effectLst/>
                        <a:latin typeface="Calibri" panose="020F0502020204030204" pitchFamily="34" charset="0"/>
                      </a:endParaRPr>
                    </a:p>
                  </a:txBody>
                  <a:tcPr marL="5250" marR="5250" marT="52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xmlns="" val="2963504602"/>
                  </a:ext>
                </a:extLst>
              </a:tr>
              <a:tr h="192250">
                <a:tc vMerge="1">
                  <a:txBody>
                    <a:bodyPr/>
                    <a:lstStyle/>
                    <a:p>
                      <a:endParaRPr lang="en-ZA"/>
                    </a:p>
                  </a:txBody>
                  <a:tcPr/>
                </a:tc>
                <a:tc>
                  <a:txBody>
                    <a:bodyPr/>
                    <a:lstStyle/>
                    <a:p>
                      <a:pPr algn="l" fontAlgn="b"/>
                      <a:r>
                        <a:rPr lang="en-ZA" sz="1400" b="0" i="0" u="none" strike="noStrike">
                          <a:solidFill>
                            <a:srgbClr val="000000"/>
                          </a:solidFill>
                          <a:effectLst/>
                          <a:latin typeface="Calibri" panose="020F0502020204030204" pitchFamily="34" charset="0"/>
                        </a:rPr>
                        <a:t>Ngwathe</a:t>
                      </a:r>
                    </a:p>
                  </a:txBody>
                  <a:tcPr marL="5250" marR="5250" marT="52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tc>
                  <a:txBody>
                    <a:bodyPr/>
                    <a:lstStyle/>
                    <a:p>
                      <a:pPr algn="l" fontAlgn="b"/>
                      <a:r>
                        <a:rPr lang="en-ZA" sz="1400" b="0" i="0" u="none" strike="noStrike" dirty="0">
                          <a:solidFill>
                            <a:srgbClr val="000000"/>
                          </a:solidFill>
                          <a:effectLst/>
                          <a:latin typeface="Calibri" panose="020F0502020204030204" pitchFamily="34" charset="0"/>
                        </a:rPr>
                        <a:t>Parys, </a:t>
                      </a:r>
                      <a:r>
                        <a:rPr lang="en-ZA" sz="1400" b="0" i="0" u="none" strike="noStrike" dirty="0" err="1">
                          <a:solidFill>
                            <a:srgbClr val="000000"/>
                          </a:solidFill>
                          <a:effectLst/>
                          <a:latin typeface="Calibri" panose="020F0502020204030204" pitchFamily="34" charset="0"/>
                        </a:rPr>
                        <a:t>Heilbron</a:t>
                      </a:r>
                      <a:r>
                        <a:rPr lang="en-ZA" sz="1400" b="0" i="0" u="none" strike="noStrike" dirty="0">
                          <a:solidFill>
                            <a:srgbClr val="000000"/>
                          </a:solidFill>
                          <a:effectLst/>
                          <a:latin typeface="Calibri" panose="020F0502020204030204" pitchFamily="34" charset="0"/>
                        </a:rPr>
                        <a:t>, </a:t>
                      </a:r>
                      <a:r>
                        <a:rPr lang="en-ZA" sz="1400" b="0" i="0" u="none" strike="noStrike" dirty="0" err="1">
                          <a:solidFill>
                            <a:srgbClr val="000000"/>
                          </a:solidFill>
                          <a:effectLst/>
                          <a:latin typeface="Calibri" panose="020F0502020204030204" pitchFamily="34" charset="0"/>
                        </a:rPr>
                        <a:t>Edinville</a:t>
                      </a:r>
                      <a:r>
                        <a:rPr lang="en-ZA" sz="1400" b="0" i="0" u="none" strike="noStrike" dirty="0">
                          <a:solidFill>
                            <a:srgbClr val="000000"/>
                          </a:solidFill>
                          <a:effectLst/>
                          <a:latin typeface="Calibri" panose="020F0502020204030204" pitchFamily="34" charset="0"/>
                        </a:rPr>
                        <a:t>, </a:t>
                      </a:r>
                      <a:r>
                        <a:rPr lang="en-ZA" sz="1400" b="0" i="0" u="none" strike="noStrike" dirty="0" err="1">
                          <a:solidFill>
                            <a:srgbClr val="000000"/>
                          </a:solidFill>
                          <a:effectLst/>
                          <a:latin typeface="Calibri" panose="020F0502020204030204" pitchFamily="34" charset="0"/>
                        </a:rPr>
                        <a:t>Koppies</a:t>
                      </a:r>
                      <a:endParaRPr lang="en-ZA" sz="1400" b="0" i="0" u="none" strike="noStrike" dirty="0">
                        <a:solidFill>
                          <a:srgbClr val="000000"/>
                        </a:solidFill>
                        <a:effectLst/>
                        <a:latin typeface="Calibri" panose="020F0502020204030204" pitchFamily="34" charset="0"/>
                      </a:endParaRPr>
                    </a:p>
                  </a:txBody>
                  <a:tcPr marL="5250" marR="5250" marT="52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xmlns="" val="651384045"/>
                  </a:ext>
                </a:extLst>
              </a:tr>
              <a:tr h="192250">
                <a:tc vMerge="1">
                  <a:txBody>
                    <a:bodyPr/>
                    <a:lstStyle/>
                    <a:p>
                      <a:endParaRPr lang="en-ZA"/>
                    </a:p>
                  </a:txBody>
                  <a:tcPr/>
                </a:tc>
                <a:tc>
                  <a:txBody>
                    <a:bodyPr/>
                    <a:lstStyle/>
                    <a:p>
                      <a:pPr algn="l" fontAlgn="b"/>
                      <a:r>
                        <a:rPr lang="en-ZA" sz="1400" b="0" i="0" u="none" strike="noStrike" dirty="0" err="1">
                          <a:solidFill>
                            <a:srgbClr val="000000"/>
                          </a:solidFill>
                          <a:effectLst/>
                          <a:latin typeface="Calibri" panose="020F0502020204030204" pitchFamily="34" charset="0"/>
                        </a:rPr>
                        <a:t>Tswelopele</a:t>
                      </a:r>
                      <a:endParaRPr lang="en-ZA" sz="1400" b="0" i="0" u="none" strike="noStrike" dirty="0">
                        <a:solidFill>
                          <a:srgbClr val="000000"/>
                        </a:solidFill>
                        <a:effectLst/>
                        <a:latin typeface="Calibri" panose="020F0502020204030204" pitchFamily="34" charset="0"/>
                      </a:endParaRPr>
                    </a:p>
                  </a:txBody>
                  <a:tcPr marL="5250" marR="5250" marT="52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tc>
                  <a:txBody>
                    <a:bodyPr/>
                    <a:lstStyle/>
                    <a:p>
                      <a:pPr algn="l" fontAlgn="b"/>
                      <a:r>
                        <a:rPr lang="en-ZA" sz="1400" b="0" i="0" u="none" strike="noStrike" dirty="0" err="1">
                          <a:solidFill>
                            <a:srgbClr val="000000"/>
                          </a:solidFill>
                          <a:effectLst/>
                          <a:latin typeface="Calibri" panose="020F0502020204030204" pitchFamily="34" charset="0"/>
                        </a:rPr>
                        <a:t>Bultfontein</a:t>
                      </a:r>
                      <a:r>
                        <a:rPr lang="en-ZA" sz="1400" b="0" i="0" u="none" strike="noStrike" dirty="0">
                          <a:solidFill>
                            <a:srgbClr val="000000"/>
                          </a:solidFill>
                          <a:effectLst/>
                          <a:latin typeface="Calibri" panose="020F0502020204030204" pitchFamily="34" charset="0"/>
                        </a:rPr>
                        <a:t>, </a:t>
                      </a:r>
                      <a:r>
                        <a:rPr lang="en-ZA" sz="1400" b="0" i="0" u="none" strike="noStrike" dirty="0" err="1">
                          <a:solidFill>
                            <a:srgbClr val="000000"/>
                          </a:solidFill>
                          <a:effectLst/>
                          <a:latin typeface="Calibri" panose="020F0502020204030204" pitchFamily="34" charset="0"/>
                        </a:rPr>
                        <a:t>Hoopstad</a:t>
                      </a:r>
                      <a:endParaRPr lang="en-ZA" sz="1400" b="0" i="0" u="none" strike="noStrike" dirty="0">
                        <a:solidFill>
                          <a:srgbClr val="000000"/>
                        </a:solidFill>
                        <a:effectLst/>
                        <a:latin typeface="Calibri" panose="020F0502020204030204" pitchFamily="34" charset="0"/>
                      </a:endParaRPr>
                    </a:p>
                  </a:txBody>
                  <a:tcPr marL="5250" marR="5250" marT="52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xmlns="" val="93941153"/>
                  </a:ext>
                </a:extLst>
              </a:tr>
              <a:tr h="192250">
                <a:tc vMerge="1">
                  <a:txBody>
                    <a:bodyPr/>
                    <a:lstStyle/>
                    <a:p>
                      <a:endParaRPr lang="en-ZA"/>
                    </a:p>
                  </a:txBody>
                  <a:tcPr/>
                </a:tc>
                <a:tc>
                  <a:txBody>
                    <a:bodyPr/>
                    <a:lstStyle/>
                    <a:p>
                      <a:pPr algn="l" fontAlgn="b"/>
                      <a:r>
                        <a:rPr lang="en-ZA" sz="1400" b="0" i="0" u="none" strike="noStrike">
                          <a:solidFill>
                            <a:srgbClr val="000000"/>
                          </a:solidFill>
                          <a:effectLst/>
                          <a:latin typeface="Calibri" panose="020F0502020204030204" pitchFamily="34" charset="0"/>
                        </a:rPr>
                        <a:t> </a:t>
                      </a:r>
                    </a:p>
                  </a:txBody>
                  <a:tcPr marL="5250" marR="5250" marT="52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tc>
                  <a:txBody>
                    <a:bodyPr/>
                    <a:lstStyle/>
                    <a:p>
                      <a:pPr algn="l" fontAlgn="b"/>
                      <a:r>
                        <a:rPr lang="en-ZA" sz="1400" b="0" i="0" u="none" strike="noStrike" dirty="0">
                          <a:solidFill>
                            <a:srgbClr val="000000"/>
                          </a:solidFill>
                          <a:effectLst/>
                          <a:latin typeface="Calibri" panose="020F0502020204030204" pitchFamily="34" charset="0"/>
                        </a:rPr>
                        <a:t> </a:t>
                      </a:r>
                    </a:p>
                  </a:txBody>
                  <a:tcPr marL="5250" marR="5250" marT="52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xmlns="" val="3797150640"/>
                  </a:ext>
                </a:extLst>
              </a:tr>
              <a:tr h="241415">
                <a:tc rowSpan="3">
                  <a:txBody>
                    <a:bodyPr/>
                    <a:lstStyle/>
                    <a:p>
                      <a:pPr algn="ctr" fontAlgn="ctr"/>
                      <a:r>
                        <a:rPr lang="en-ZA" sz="1400" b="1" i="0" u="none" strike="noStrike" dirty="0">
                          <a:solidFill>
                            <a:srgbClr val="000000"/>
                          </a:solidFill>
                          <a:effectLst/>
                          <a:latin typeface="Calibri" panose="020F0502020204030204" pitchFamily="34" charset="0"/>
                        </a:rPr>
                        <a:t>LP</a:t>
                      </a:r>
                    </a:p>
                  </a:txBody>
                  <a:tcPr marL="5250" marR="5250" marT="52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tx2">
                        <a:lumMod val="95000"/>
                      </a:schemeClr>
                    </a:solidFill>
                  </a:tcPr>
                </a:tc>
                <a:tc>
                  <a:txBody>
                    <a:bodyPr/>
                    <a:lstStyle/>
                    <a:p>
                      <a:pPr algn="l" fontAlgn="ctr"/>
                      <a:r>
                        <a:rPr lang="en-ZA" sz="1400" b="0" i="0" u="none" strike="noStrike" dirty="0" err="1">
                          <a:solidFill>
                            <a:srgbClr val="000000"/>
                          </a:solidFill>
                          <a:effectLst/>
                          <a:latin typeface="Calibri" panose="020F0502020204030204" pitchFamily="34" charset="0"/>
                        </a:rPr>
                        <a:t>Thabazimbi</a:t>
                      </a:r>
                      <a:endParaRPr lang="en-ZA" sz="1400" b="0" i="0" u="none" strike="noStrike" dirty="0">
                        <a:solidFill>
                          <a:srgbClr val="000000"/>
                        </a:solidFill>
                        <a:effectLst/>
                        <a:latin typeface="Calibri" panose="020F0502020204030204" pitchFamily="34" charset="0"/>
                      </a:endParaRPr>
                    </a:p>
                  </a:txBody>
                  <a:tcPr marL="5250" marR="5250" marT="52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95000"/>
                      </a:schemeClr>
                    </a:solidFill>
                  </a:tcPr>
                </a:tc>
                <a:tc>
                  <a:txBody>
                    <a:bodyPr/>
                    <a:lstStyle/>
                    <a:p>
                      <a:pPr algn="l" fontAlgn="b"/>
                      <a:r>
                        <a:rPr lang="en-ZA" sz="1400" b="0" i="0" u="none" strike="noStrike" dirty="0" err="1">
                          <a:solidFill>
                            <a:srgbClr val="000000"/>
                          </a:solidFill>
                          <a:effectLst/>
                          <a:latin typeface="Calibri" panose="020F0502020204030204" pitchFamily="34" charset="0"/>
                        </a:rPr>
                        <a:t>Thabazimbi</a:t>
                      </a:r>
                      <a:r>
                        <a:rPr lang="en-ZA" sz="1400" b="0" i="0" u="none" strike="noStrike" dirty="0">
                          <a:solidFill>
                            <a:srgbClr val="000000"/>
                          </a:solidFill>
                          <a:effectLst/>
                          <a:latin typeface="Calibri" panose="020F0502020204030204" pitchFamily="34" charset="0"/>
                        </a:rPr>
                        <a:t>, </a:t>
                      </a:r>
                      <a:r>
                        <a:rPr lang="en-ZA" sz="1400" b="0" i="0" u="none" strike="noStrike" dirty="0" err="1">
                          <a:solidFill>
                            <a:srgbClr val="000000"/>
                          </a:solidFill>
                          <a:effectLst/>
                          <a:latin typeface="Calibri" panose="020F0502020204030204" pitchFamily="34" charset="0"/>
                        </a:rPr>
                        <a:t>Ipelegeng</a:t>
                      </a:r>
                      <a:r>
                        <a:rPr lang="en-ZA" sz="1400" b="0" i="0" u="none" strike="noStrike" dirty="0">
                          <a:solidFill>
                            <a:srgbClr val="000000"/>
                          </a:solidFill>
                          <a:effectLst/>
                          <a:latin typeface="Calibri" panose="020F0502020204030204" pitchFamily="34" charset="0"/>
                        </a:rPr>
                        <a:t>, </a:t>
                      </a:r>
                      <a:r>
                        <a:rPr lang="en-ZA" sz="1400" b="0" i="0" u="none" strike="noStrike" dirty="0" err="1">
                          <a:solidFill>
                            <a:srgbClr val="000000"/>
                          </a:solidFill>
                          <a:effectLst/>
                          <a:latin typeface="Calibri" panose="020F0502020204030204" pitchFamily="34" charset="0"/>
                        </a:rPr>
                        <a:t>Regorogile</a:t>
                      </a:r>
                      <a:r>
                        <a:rPr lang="en-ZA" sz="1400" b="0" i="0" u="none" strike="noStrike" dirty="0">
                          <a:solidFill>
                            <a:srgbClr val="000000"/>
                          </a:solidFill>
                          <a:effectLst/>
                          <a:latin typeface="Calibri" panose="020F0502020204030204" pitchFamily="34" charset="0"/>
                        </a:rPr>
                        <a:t> X5&amp;6</a:t>
                      </a:r>
                    </a:p>
                  </a:txBody>
                  <a:tcPr marL="5250" marR="5250" marT="52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95000"/>
                      </a:schemeClr>
                    </a:solidFill>
                  </a:tcPr>
                </a:tc>
                <a:extLst>
                  <a:ext uri="{0D108BD9-81ED-4DB2-BD59-A6C34878D82A}">
                    <a16:rowId xmlns:a16="http://schemas.microsoft.com/office/drawing/2014/main" xmlns="" val="3078734729"/>
                  </a:ext>
                </a:extLst>
              </a:tr>
              <a:tr h="241415">
                <a:tc vMerge="1">
                  <a:txBody>
                    <a:bodyPr/>
                    <a:lstStyle/>
                    <a:p>
                      <a:endParaRPr lang="en-ZA"/>
                    </a:p>
                  </a:txBody>
                  <a:tcPr/>
                </a:tc>
                <a:tc>
                  <a:txBody>
                    <a:bodyPr/>
                    <a:lstStyle/>
                    <a:p>
                      <a:pPr algn="l" fontAlgn="ctr"/>
                      <a:r>
                        <a:rPr lang="en-ZA" sz="1400" b="0" i="0" u="none" strike="noStrike">
                          <a:solidFill>
                            <a:srgbClr val="000000"/>
                          </a:solidFill>
                          <a:effectLst/>
                          <a:latin typeface="Calibri" panose="020F0502020204030204" pitchFamily="34" charset="0"/>
                        </a:rPr>
                        <a:t>Lim 368</a:t>
                      </a:r>
                    </a:p>
                  </a:txBody>
                  <a:tcPr marL="5250" marR="5250" marT="52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95000"/>
                      </a:schemeClr>
                    </a:solidFill>
                  </a:tcPr>
                </a:tc>
                <a:tc>
                  <a:txBody>
                    <a:bodyPr/>
                    <a:lstStyle/>
                    <a:p>
                      <a:pPr algn="l" fontAlgn="b"/>
                      <a:r>
                        <a:rPr lang="en-ZA" sz="1400" b="0" i="0" u="none" strike="noStrike" dirty="0" err="1">
                          <a:solidFill>
                            <a:srgbClr val="000000"/>
                          </a:solidFill>
                          <a:effectLst/>
                          <a:latin typeface="Calibri" panose="020F0502020204030204" pitchFamily="34" charset="0"/>
                        </a:rPr>
                        <a:t>Modimole</a:t>
                      </a:r>
                      <a:r>
                        <a:rPr lang="en-ZA" sz="1400" b="0" i="0" u="none" strike="noStrike" dirty="0">
                          <a:solidFill>
                            <a:srgbClr val="000000"/>
                          </a:solidFill>
                          <a:effectLst/>
                          <a:latin typeface="Calibri" panose="020F0502020204030204" pitchFamily="34" charset="0"/>
                        </a:rPr>
                        <a:t>, </a:t>
                      </a:r>
                      <a:r>
                        <a:rPr lang="en-ZA" sz="1400" b="0" i="0" u="none" strike="noStrike" dirty="0" err="1">
                          <a:solidFill>
                            <a:srgbClr val="000000"/>
                          </a:solidFill>
                          <a:effectLst/>
                          <a:latin typeface="Calibri" panose="020F0502020204030204" pitchFamily="34" charset="0"/>
                        </a:rPr>
                        <a:t>Mookgopong</a:t>
                      </a:r>
                      <a:r>
                        <a:rPr lang="en-ZA" sz="1400" b="0" i="0" u="none" strike="noStrike" dirty="0">
                          <a:solidFill>
                            <a:srgbClr val="000000"/>
                          </a:solidFill>
                          <a:effectLst/>
                          <a:latin typeface="Calibri" panose="020F0502020204030204" pitchFamily="34" charset="0"/>
                        </a:rPr>
                        <a:t>, </a:t>
                      </a:r>
                      <a:r>
                        <a:rPr lang="en-ZA" sz="1400" b="0" i="0" u="none" strike="noStrike" dirty="0" err="1">
                          <a:solidFill>
                            <a:srgbClr val="000000"/>
                          </a:solidFill>
                          <a:effectLst/>
                          <a:latin typeface="Calibri" panose="020F0502020204030204" pitchFamily="34" charset="0"/>
                        </a:rPr>
                        <a:t>Vaalwater</a:t>
                      </a:r>
                      <a:endParaRPr lang="en-ZA" sz="1400" b="0" i="0" u="none" strike="noStrike" dirty="0">
                        <a:solidFill>
                          <a:srgbClr val="000000"/>
                        </a:solidFill>
                        <a:effectLst/>
                        <a:latin typeface="Calibri" panose="020F0502020204030204" pitchFamily="34" charset="0"/>
                      </a:endParaRPr>
                    </a:p>
                  </a:txBody>
                  <a:tcPr marL="5250" marR="5250" marT="52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95000"/>
                      </a:schemeClr>
                    </a:solidFill>
                  </a:tcPr>
                </a:tc>
                <a:extLst>
                  <a:ext uri="{0D108BD9-81ED-4DB2-BD59-A6C34878D82A}">
                    <a16:rowId xmlns:a16="http://schemas.microsoft.com/office/drawing/2014/main" xmlns="" val="942439813"/>
                  </a:ext>
                </a:extLst>
              </a:tr>
              <a:tr h="192250">
                <a:tc vMerge="1">
                  <a:txBody>
                    <a:bodyPr/>
                    <a:lstStyle/>
                    <a:p>
                      <a:endParaRPr lang="en-ZA"/>
                    </a:p>
                  </a:txBody>
                  <a:tcPr/>
                </a:tc>
                <a:tc>
                  <a:txBody>
                    <a:bodyPr/>
                    <a:lstStyle/>
                    <a:p>
                      <a:pPr algn="l" fontAlgn="b"/>
                      <a:r>
                        <a:rPr lang="en-ZA" sz="1400" b="0" i="0" u="none" strike="noStrike">
                          <a:solidFill>
                            <a:srgbClr val="000000"/>
                          </a:solidFill>
                          <a:effectLst/>
                          <a:latin typeface="Calibri" panose="020F0502020204030204" pitchFamily="34" charset="0"/>
                        </a:rPr>
                        <a:t> </a:t>
                      </a:r>
                    </a:p>
                  </a:txBody>
                  <a:tcPr marL="5250" marR="5250" marT="52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95000"/>
                      </a:schemeClr>
                    </a:solidFill>
                  </a:tcPr>
                </a:tc>
                <a:tc>
                  <a:txBody>
                    <a:bodyPr/>
                    <a:lstStyle/>
                    <a:p>
                      <a:pPr algn="l" fontAlgn="b"/>
                      <a:r>
                        <a:rPr lang="en-ZA" sz="1400" b="0" i="0" u="none" strike="noStrike" dirty="0">
                          <a:solidFill>
                            <a:srgbClr val="000000"/>
                          </a:solidFill>
                          <a:effectLst/>
                          <a:latin typeface="Calibri" panose="020F0502020204030204" pitchFamily="34" charset="0"/>
                        </a:rPr>
                        <a:t> </a:t>
                      </a:r>
                    </a:p>
                  </a:txBody>
                  <a:tcPr marL="5250" marR="5250" marT="52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95000"/>
                      </a:schemeClr>
                    </a:solidFill>
                  </a:tcPr>
                </a:tc>
                <a:extLst>
                  <a:ext uri="{0D108BD9-81ED-4DB2-BD59-A6C34878D82A}">
                    <a16:rowId xmlns:a16="http://schemas.microsoft.com/office/drawing/2014/main" xmlns="" val="735865814"/>
                  </a:ext>
                </a:extLst>
              </a:tr>
              <a:tr h="192250">
                <a:tc rowSpan="5">
                  <a:txBody>
                    <a:bodyPr/>
                    <a:lstStyle/>
                    <a:p>
                      <a:pPr algn="ctr" fontAlgn="ctr"/>
                      <a:r>
                        <a:rPr lang="en-ZA" sz="1400" b="1" i="0" u="none" strike="noStrike" dirty="0">
                          <a:solidFill>
                            <a:srgbClr val="000000"/>
                          </a:solidFill>
                          <a:effectLst/>
                          <a:latin typeface="Calibri" panose="020F0502020204030204" pitchFamily="34" charset="0"/>
                        </a:rPr>
                        <a:t>MP</a:t>
                      </a:r>
                    </a:p>
                  </a:txBody>
                  <a:tcPr marL="5250" marR="5250" marT="52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2"/>
                    </a:solidFill>
                  </a:tcPr>
                </a:tc>
                <a:tc>
                  <a:txBody>
                    <a:bodyPr/>
                    <a:lstStyle/>
                    <a:p>
                      <a:pPr algn="l" fontAlgn="b"/>
                      <a:r>
                        <a:rPr lang="en-ZA" sz="1400" b="0" i="0" u="none" strike="noStrike" dirty="0" err="1">
                          <a:solidFill>
                            <a:srgbClr val="000000"/>
                          </a:solidFill>
                          <a:effectLst/>
                          <a:latin typeface="Calibri" panose="020F0502020204030204" pitchFamily="34" charset="0"/>
                        </a:rPr>
                        <a:t>Mkhondo</a:t>
                      </a:r>
                      <a:endParaRPr lang="en-ZA" sz="1400" b="0" i="0" u="none" strike="noStrike" dirty="0">
                        <a:solidFill>
                          <a:srgbClr val="000000"/>
                        </a:solidFill>
                        <a:effectLst/>
                        <a:latin typeface="Calibri" panose="020F0502020204030204" pitchFamily="34" charset="0"/>
                      </a:endParaRPr>
                    </a:p>
                  </a:txBody>
                  <a:tcPr marL="5250" marR="5250" marT="52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l" fontAlgn="b"/>
                      <a:r>
                        <a:rPr lang="en-ZA" sz="1400" b="0" i="0" u="none" strike="noStrike" dirty="0">
                          <a:solidFill>
                            <a:srgbClr val="000000"/>
                          </a:solidFill>
                          <a:effectLst/>
                          <a:latin typeface="Calibri" panose="020F0502020204030204" pitchFamily="34" charset="0"/>
                        </a:rPr>
                        <a:t>Piet Retief and </a:t>
                      </a:r>
                      <a:r>
                        <a:rPr lang="en-ZA" sz="1400" b="0" i="0" u="none" strike="noStrike" dirty="0" err="1">
                          <a:solidFill>
                            <a:srgbClr val="000000"/>
                          </a:solidFill>
                          <a:effectLst/>
                          <a:latin typeface="Calibri" panose="020F0502020204030204" pitchFamily="34" charset="0"/>
                        </a:rPr>
                        <a:t>Armsterdam</a:t>
                      </a:r>
                      <a:endParaRPr lang="en-ZA" sz="1400" b="0" i="0" u="none" strike="noStrike" dirty="0">
                        <a:solidFill>
                          <a:srgbClr val="000000"/>
                        </a:solidFill>
                        <a:effectLst/>
                        <a:latin typeface="Calibri" panose="020F0502020204030204" pitchFamily="34" charset="0"/>
                      </a:endParaRPr>
                    </a:p>
                  </a:txBody>
                  <a:tcPr marL="5250" marR="5250" marT="52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xmlns="" val="3427058493"/>
                  </a:ext>
                </a:extLst>
              </a:tr>
              <a:tr h="289698">
                <a:tc vMerge="1">
                  <a:txBody>
                    <a:bodyPr/>
                    <a:lstStyle/>
                    <a:p>
                      <a:endParaRPr lang="en-ZA"/>
                    </a:p>
                  </a:txBody>
                  <a:tcPr/>
                </a:tc>
                <a:tc>
                  <a:txBody>
                    <a:bodyPr/>
                    <a:lstStyle/>
                    <a:p>
                      <a:pPr algn="l" fontAlgn="b"/>
                      <a:r>
                        <a:rPr lang="en-ZA" sz="1400" b="0" i="0" u="none" strike="noStrike" dirty="0" err="1">
                          <a:solidFill>
                            <a:srgbClr val="000000"/>
                          </a:solidFill>
                          <a:effectLst/>
                          <a:latin typeface="Calibri" panose="020F0502020204030204" pitchFamily="34" charset="0"/>
                        </a:rPr>
                        <a:t>Thaba</a:t>
                      </a:r>
                      <a:r>
                        <a:rPr lang="en-ZA" sz="1400" b="0" i="0" u="none" strike="noStrike" dirty="0">
                          <a:solidFill>
                            <a:srgbClr val="000000"/>
                          </a:solidFill>
                          <a:effectLst/>
                          <a:latin typeface="Calibri" panose="020F0502020204030204" pitchFamily="34" charset="0"/>
                        </a:rPr>
                        <a:t> </a:t>
                      </a:r>
                      <a:r>
                        <a:rPr lang="en-ZA" sz="1400" b="0" i="0" u="none" strike="noStrike" dirty="0" err="1">
                          <a:solidFill>
                            <a:srgbClr val="000000"/>
                          </a:solidFill>
                          <a:effectLst/>
                          <a:latin typeface="Calibri" panose="020F0502020204030204" pitchFamily="34" charset="0"/>
                        </a:rPr>
                        <a:t>Chweu</a:t>
                      </a:r>
                      <a:endParaRPr lang="en-ZA" sz="1400" b="0" i="0" u="none" strike="noStrike" dirty="0">
                        <a:solidFill>
                          <a:srgbClr val="000000"/>
                        </a:solidFill>
                        <a:effectLst/>
                        <a:latin typeface="Calibri" panose="020F0502020204030204" pitchFamily="34" charset="0"/>
                      </a:endParaRPr>
                    </a:p>
                  </a:txBody>
                  <a:tcPr marL="5250" marR="5250" marT="52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l" fontAlgn="b"/>
                      <a:r>
                        <a:rPr lang="en-ZA" sz="1400" b="0" i="0" u="none" strike="noStrike" dirty="0" err="1">
                          <a:solidFill>
                            <a:srgbClr val="000000"/>
                          </a:solidFill>
                          <a:effectLst/>
                          <a:latin typeface="Calibri" panose="020F0502020204030204" pitchFamily="34" charset="0"/>
                        </a:rPr>
                        <a:t>Lydenburg</a:t>
                      </a:r>
                      <a:r>
                        <a:rPr lang="en-ZA" sz="1400" b="0" i="0" u="none" strike="noStrike" dirty="0">
                          <a:solidFill>
                            <a:srgbClr val="000000"/>
                          </a:solidFill>
                          <a:effectLst/>
                          <a:latin typeface="Calibri" panose="020F0502020204030204" pitchFamily="34" charset="0"/>
                        </a:rPr>
                        <a:t>, </a:t>
                      </a:r>
                      <a:r>
                        <a:rPr lang="en-ZA" sz="1400" b="0" i="0" u="none" strike="noStrike" dirty="0" err="1">
                          <a:solidFill>
                            <a:srgbClr val="000000"/>
                          </a:solidFill>
                          <a:effectLst/>
                          <a:latin typeface="Calibri" panose="020F0502020204030204" pitchFamily="34" charset="0"/>
                        </a:rPr>
                        <a:t>Sabie</a:t>
                      </a:r>
                      <a:r>
                        <a:rPr lang="en-ZA" sz="1400" b="0" i="0" u="none" strike="noStrike" dirty="0">
                          <a:solidFill>
                            <a:srgbClr val="000000"/>
                          </a:solidFill>
                          <a:effectLst/>
                          <a:latin typeface="Calibri" panose="020F0502020204030204" pitchFamily="34" charset="0"/>
                        </a:rPr>
                        <a:t>, </a:t>
                      </a:r>
                      <a:r>
                        <a:rPr lang="en-ZA" sz="1400" b="0" i="0" u="none" strike="noStrike" dirty="0" err="1">
                          <a:solidFill>
                            <a:srgbClr val="000000"/>
                          </a:solidFill>
                          <a:effectLst/>
                          <a:latin typeface="Calibri" panose="020F0502020204030204" pitchFamily="34" charset="0"/>
                        </a:rPr>
                        <a:t>Graskop</a:t>
                      </a:r>
                      <a:r>
                        <a:rPr lang="en-ZA" sz="1400" b="0" i="0" u="none" strike="noStrike" dirty="0">
                          <a:solidFill>
                            <a:srgbClr val="000000"/>
                          </a:solidFill>
                          <a:effectLst/>
                          <a:latin typeface="Calibri" panose="020F0502020204030204" pitchFamily="34" charset="0"/>
                        </a:rPr>
                        <a:t>, </a:t>
                      </a:r>
                      <a:r>
                        <a:rPr lang="en-ZA" sz="1400" b="0" i="0" u="none" strike="noStrike" dirty="0" err="1">
                          <a:solidFill>
                            <a:srgbClr val="000000"/>
                          </a:solidFill>
                          <a:effectLst/>
                          <a:latin typeface="Calibri" panose="020F0502020204030204" pitchFamily="34" charset="0"/>
                        </a:rPr>
                        <a:t>Pelgrims</a:t>
                      </a:r>
                      <a:r>
                        <a:rPr lang="en-ZA" sz="1400" b="0" i="0" u="none" strike="noStrike" dirty="0">
                          <a:solidFill>
                            <a:srgbClr val="000000"/>
                          </a:solidFill>
                          <a:effectLst/>
                          <a:latin typeface="Calibri" panose="020F0502020204030204" pitchFamily="34" charset="0"/>
                        </a:rPr>
                        <a:t> Rest and </a:t>
                      </a:r>
                      <a:r>
                        <a:rPr lang="en-ZA" sz="1400" b="0" i="0" u="none" strike="noStrike" dirty="0" err="1">
                          <a:solidFill>
                            <a:srgbClr val="000000"/>
                          </a:solidFill>
                          <a:effectLst/>
                          <a:latin typeface="Calibri" panose="020F0502020204030204" pitchFamily="34" charset="0"/>
                        </a:rPr>
                        <a:t>Mashishing</a:t>
                      </a:r>
                      <a:endParaRPr lang="en-ZA" sz="1400" b="0" i="0" u="none" strike="noStrike" dirty="0">
                        <a:solidFill>
                          <a:srgbClr val="000000"/>
                        </a:solidFill>
                        <a:effectLst/>
                        <a:latin typeface="Calibri" panose="020F0502020204030204" pitchFamily="34" charset="0"/>
                      </a:endParaRPr>
                    </a:p>
                  </a:txBody>
                  <a:tcPr marL="5250" marR="5250" marT="52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xmlns="" val="1139591440"/>
                  </a:ext>
                </a:extLst>
              </a:tr>
              <a:tr h="241415">
                <a:tc vMerge="1">
                  <a:txBody>
                    <a:bodyPr/>
                    <a:lstStyle/>
                    <a:p>
                      <a:endParaRPr lang="en-ZA"/>
                    </a:p>
                  </a:txBody>
                  <a:tcPr/>
                </a:tc>
                <a:tc>
                  <a:txBody>
                    <a:bodyPr/>
                    <a:lstStyle/>
                    <a:p>
                      <a:pPr algn="l" fontAlgn="b"/>
                      <a:r>
                        <a:rPr lang="en-ZA" sz="1400" b="0" i="0" u="none" strike="noStrike">
                          <a:solidFill>
                            <a:srgbClr val="000000"/>
                          </a:solidFill>
                          <a:effectLst/>
                          <a:latin typeface="Calibri" panose="020F0502020204030204" pitchFamily="34" charset="0"/>
                        </a:rPr>
                        <a:t>Govan Mbeki</a:t>
                      </a:r>
                    </a:p>
                  </a:txBody>
                  <a:tcPr marL="5250" marR="5250" marT="52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l" fontAlgn="b"/>
                      <a:r>
                        <a:rPr lang="en-ZA" sz="1400" b="0" i="0" u="none" strike="noStrike" dirty="0" err="1">
                          <a:solidFill>
                            <a:srgbClr val="000000"/>
                          </a:solidFill>
                          <a:effectLst/>
                          <a:latin typeface="Calibri" panose="020F0502020204030204" pitchFamily="34" charset="0"/>
                        </a:rPr>
                        <a:t>Secunda</a:t>
                      </a:r>
                      <a:r>
                        <a:rPr lang="en-ZA" sz="1400" b="0" i="0" u="none" strike="noStrike" dirty="0">
                          <a:solidFill>
                            <a:srgbClr val="000000"/>
                          </a:solidFill>
                          <a:effectLst/>
                          <a:latin typeface="Calibri" panose="020F0502020204030204" pitchFamily="34" charset="0"/>
                        </a:rPr>
                        <a:t>, </a:t>
                      </a:r>
                      <a:r>
                        <a:rPr lang="en-ZA" sz="1400" b="0" i="0" u="none" strike="noStrike" dirty="0" err="1">
                          <a:solidFill>
                            <a:srgbClr val="000000"/>
                          </a:solidFill>
                          <a:effectLst/>
                          <a:latin typeface="Calibri" panose="020F0502020204030204" pitchFamily="34" charset="0"/>
                        </a:rPr>
                        <a:t>Bethal</a:t>
                      </a:r>
                      <a:r>
                        <a:rPr lang="en-ZA" sz="1400" b="0" i="0" u="none" strike="noStrike" dirty="0">
                          <a:solidFill>
                            <a:srgbClr val="000000"/>
                          </a:solidFill>
                          <a:effectLst/>
                          <a:latin typeface="Calibri" panose="020F0502020204030204" pitchFamily="34" charset="0"/>
                        </a:rPr>
                        <a:t>, </a:t>
                      </a:r>
                      <a:r>
                        <a:rPr lang="en-ZA" sz="1400" b="0" i="0" u="none" strike="noStrike" dirty="0" err="1">
                          <a:solidFill>
                            <a:srgbClr val="000000"/>
                          </a:solidFill>
                          <a:effectLst/>
                          <a:latin typeface="Calibri" panose="020F0502020204030204" pitchFamily="34" charset="0"/>
                        </a:rPr>
                        <a:t>Emzinoni</a:t>
                      </a:r>
                      <a:r>
                        <a:rPr lang="en-ZA" sz="1400" b="0" i="0" u="none" strike="noStrike" dirty="0">
                          <a:solidFill>
                            <a:srgbClr val="000000"/>
                          </a:solidFill>
                          <a:effectLst/>
                          <a:latin typeface="Calibri" panose="020F0502020204030204" pitchFamily="34" charset="0"/>
                        </a:rPr>
                        <a:t> &amp; </a:t>
                      </a:r>
                      <a:r>
                        <a:rPr lang="en-ZA" sz="1400" b="0" i="0" u="none" strike="noStrike" dirty="0" err="1">
                          <a:solidFill>
                            <a:srgbClr val="000000"/>
                          </a:solidFill>
                          <a:effectLst/>
                          <a:latin typeface="Calibri" panose="020F0502020204030204" pitchFamily="34" charset="0"/>
                        </a:rPr>
                        <a:t>Embalenhle</a:t>
                      </a:r>
                      <a:endParaRPr lang="en-ZA" sz="1400" b="0" i="0" u="none" strike="noStrike" dirty="0">
                        <a:solidFill>
                          <a:srgbClr val="000000"/>
                        </a:solidFill>
                        <a:effectLst/>
                        <a:latin typeface="Calibri" panose="020F0502020204030204" pitchFamily="34" charset="0"/>
                      </a:endParaRPr>
                    </a:p>
                  </a:txBody>
                  <a:tcPr marL="5250" marR="5250" marT="52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xmlns="" val="714543941"/>
                  </a:ext>
                </a:extLst>
              </a:tr>
              <a:tr h="241415">
                <a:tc vMerge="1">
                  <a:txBody>
                    <a:bodyPr/>
                    <a:lstStyle/>
                    <a:p>
                      <a:endParaRPr lang="en-ZA"/>
                    </a:p>
                  </a:txBody>
                  <a:tcPr/>
                </a:tc>
                <a:tc>
                  <a:txBody>
                    <a:bodyPr/>
                    <a:lstStyle/>
                    <a:p>
                      <a:pPr algn="l" fontAlgn="b"/>
                      <a:r>
                        <a:rPr lang="en-ZA" sz="1400" b="0" i="0" u="none" strike="noStrike">
                          <a:solidFill>
                            <a:srgbClr val="000000"/>
                          </a:solidFill>
                          <a:effectLst/>
                          <a:latin typeface="Calibri" panose="020F0502020204030204" pitchFamily="34" charset="0"/>
                        </a:rPr>
                        <a:t>Dipaleseng</a:t>
                      </a:r>
                    </a:p>
                  </a:txBody>
                  <a:tcPr marL="5250" marR="5250" marT="52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l" fontAlgn="ctr"/>
                      <a:r>
                        <a:rPr lang="en-ZA" sz="1400" b="0" i="0" u="none" strike="noStrike" dirty="0" err="1">
                          <a:solidFill>
                            <a:srgbClr val="000000"/>
                          </a:solidFill>
                          <a:effectLst/>
                          <a:latin typeface="Calibri" panose="020F0502020204030204" pitchFamily="34" charset="0"/>
                        </a:rPr>
                        <a:t>Grootvlei</a:t>
                      </a:r>
                      <a:r>
                        <a:rPr lang="en-ZA" sz="1400" b="0" i="0" u="none" strike="noStrike" dirty="0">
                          <a:solidFill>
                            <a:srgbClr val="000000"/>
                          </a:solidFill>
                          <a:effectLst/>
                          <a:latin typeface="Calibri" panose="020F0502020204030204" pitchFamily="34" charset="0"/>
                        </a:rPr>
                        <a:t>, Balfour&amp; </a:t>
                      </a:r>
                      <a:r>
                        <a:rPr lang="en-ZA" sz="1400" b="0" i="0" u="none" strike="noStrike" dirty="0" err="1">
                          <a:solidFill>
                            <a:srgbClr val="000000"/>
                          </a:solidFill>
                          <a:effectLst/>
                          <a:latin typeface="Calibri" panose="020F0502020204030204" pitchFamily="34" charset="0"/>
                        </a:rPr>
                        <a:t>Newspring</a:t>
                      </a:r>
                      <a:r>
                        <a:rPr lang="en-ZA" sz="1400" b="0" i="0" u="none" strike="noStrike" dirty="0">
                          <a:solidFill>
                            <a:srgbClr val="000000"/>
                          </a:solidFill>
                          <a:effectLst/>
                          <a:latin typeface="Calibri" panose="020F0502020204030204" pitchFamily="34" charset="0"/>
                        </a:rPr>
                        <a:t> </a:t>
                      </a:r>
                      <a:r>
                        <a:rPr lang="en-ZA" sz="1400" b="0" i="0" u="none" strike="noStrike" dirty="0" err="1">
                          <a:solidFill>
                            <a:srgbClr val="000000"/>
                          </a:solidFill>
                          <a:effectLst/>
                          <a:latin typeface="Calibri" panose="020F0502020204030204" pitchFamily="34" charset="0"/>
                        </a:rPr>
                        <a:t>Colleriers</a:t>
                      </a:r>
                      <a:endParaRPr lang="en-ZA" sz="1400" b="0" i="0" u="none" strike="noStrike" dirty="0">
                        <a:solidFill>
                          <a:srgbClr val="000000"/>
                        </a:solidFill>
                        <a:effectLst/>
                        <a:latin typeface="Calibri" panose="020F0502020204030204" pitchFamily="34" charset="0"/>
                      </a:endParaRPr>
                    </a:p>
                  </a:txBody>
                  <a:tcPr marL="5250" marR="5250" marT="52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xmlns="" val="4083914589"/>
                  </a:ext>
                </a:extLst>
              </a:tr>
              <a:tr h="192250">
                <a:tc vMerge="1">
                  <a:txBody>
                    <a:bodyPr/>
                    <a:lstStyle/>
                    <a:p>
                      <a:endParaRPr lang="en-ZA"/>
                    </a:p>
                  </a:txBody>
                  <a:tcPr/>
                </a:tc>
                <a:tc>
                  <a:txBody>
                    <a:bodyPr/>
                    <a:lstStyle/>
                    <a:p>
                      <a:pPr algn="l" fontAlgn="b"/>
                      <a:r>
                        <a:rPr lang="en-ZA" sz="1400" b="0" i="0" u="none" strike="noStrike">
                          <a:solidFill>
                            <a:srgbClr val="000000"/>
                          </a:solidFill>
                          <a:effectLst/>
                          <a:latin typeface="Calibri" panose="020F0502020204030204" pitchFamily="34" charset="0"/>
                        </a:rPr>
                        <a:t> </a:t>
                      </a:r>
                    </a:p>
                  </a:txBody>
                  <a:tcPr marL="5250" marR="5250" marT="52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l" fontAlgn="b"/>
                      <a:r>
                        <a:rPr lang="en-ZA" sz="1400" b="0" i="0" u="none" strike="noStrike" dirty="0">
                          <a:solidFill>
                            <a:srgbClr val="000000"/>
                          </a:solidFill>
                          <a:effectLst/>
                          <a:latin typeface="Calibri" panose="020F0502020204030204" pitchFamily="34" charset="0"/>
                        </a:rPr>
                        <a:t> </a:t>
                      </a:r>
                    </a:p>
                  </a:txBody>
                  <a:tcPr marL="5250" marR="5250" marT="52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xmlns="" val="2223802010"/>
                  </a:ext>
                </a:extLst>
              </a:tr>
              <a:tr h="192250">
                <a:tc rowSpan="6">
                  <a:txBody>
                    <a:bodyPr/>
                    <a:lstStyle/>
                    <a:p>
                      <a:pPr algn="ctr" fontAlgn="ctr"/>
                      <a:r>
                        <a:rPr lang="en-ZA" sz="1400" b="1" i="0" u="none" strike="noStrike" dirty="0">
                          <a:solidFill>
                            <a:srgbClr val="000000"/>
                          </a:solidFill>
                          <a:effectLst/>
                          <a:latin typeface="Calibri" panose="020F0502020204030204" pitchFamily="34" charset="0"/>
                        </a:rPr>
                        <a:t>NC</a:t>
                      </a:r>
                    </a:p>
                  </a:txBody>
                  <a:tcPr marL="5250" marR="5250" marT="52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lumMod val="95000"/>
                      </a:schemeClr>
                    </a:solidFill>
                  </a:tcPr>
                </a:tc>
                <a:tc>
                  <a:txBody>
                    <a:bodyPr/>
                    <a:lstStyle/>
                    <a:p>
                      <a:pPr algn="l" fontAlgn="b"/>
                      <a:r>
                        <a:rPr lang="en-ZA" sz="1400" b="0" i="0" u="none" strike="noStrike" dirty="0" err="1">
                          <a:solidFill>
                            <a:srgbClr val="000000"/>
                          </a:solidFill>
                          <a:effectLst/>
                          <a:latin typeface="Calibri" panose="020F0502020204030204" pitchFamily="34" charset="0"/>
                        </a:rPr>
                        <a:t>Siyathemba</a:t>
                      </a:r>
                      <a:endParaRPr lang="en-ZA" sz="1400" b="0" i="0" u="none" strike="noStrike" dirty="0">
                        <a:solidFill>
                          <a:srgbClr val="000000"/>
                        </a:solidFill>
                        <a:effectLst/>
                        <a:latin typeface="Calibri" panose="020F0502020204030204" pitchFamily="34" charset="0"/>
                      </a:endParaRPr>
                    </a:p>
                  </a:txBody>
                  <a:tcPr marL="5250" marR="5250" marT="52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l" fontAlgn="b"/>
                      <a:r>
                        <a:rPr lang="en-ZA" sz="1400" b="0" i="0" u="none" strike="noStrike" dirty="0" err="1">
                          <a:solidFill>
                            <a:srgbClr val="000000"/>
                          </a:solidFill>
                          <a:effectLst/>
                          <a:latin typeface="Calibri" panose="020F0502020204030204" pitchFamily="34" charset="0"/>
                        </a:rPr>
                        <a:t>Prieska</a:t>
                      </a:r>
                      <a:endParaRPr lang="en-ZA" sz="1400" b="0" i="0" u="none" strike="noStrike" dirty="0">
                        <a:solidFill>
                          <a:srgbClr val="000000"/>
                        </a:solidFill>
                        <a:effectLst/>
                        <a:latin typeface="Calibri" panose="020F0502020204030204" pitchFamily="34" charset="0"/>
                      </a:endParaRPr>
                    </a:p>
                  </a:txBody>
                  <a:tcPr marL="5250" marR="5250" marT="52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3383760061"/>
                  </a:ext>
                </a:extLst>
              </a:tr>
              <a:tr h="241415">
                <a:tc vMerge="1">
                  <a:txBody>
                    <a:bodyPr/>
                    <a:lstStyle/>
                    <a:p>
                      <a:endParaRPr lang="en-ZA"/>
                    </a:p>
                  </a:txBody>
                  <a:tcPr/>
                </a:tc>
                <a:tc>
                  <a:txBody>
                    <a:bodyPr/>
                    <a:lstStyle/>
                    <a:p>
                      <a:pPr algn="l" fontAlgn="ctr"/>
                      <a:r>
                        <a:rPr lang="en-ZA" sz="1400" b="0" i="0" u="none" strike="noStrike" dirty="0" err="1">
                          <a:solidFill>
                            <a:srgbClr val="000000"/>
                          </a:solidFill>
                          <a:effectLst/>
                          <a:latin typeface="Calibri" panose="020F0502020204030204" pitchFamily="34" charset="0"/>
                        </a:rPr>
                        <a:t>Renosterberg</a:t>
                      </a:r>
                      <a:r>
                        <a:rPr lang="en-ZA" sz="1400" b="0" i="0" u="none" strike="noStrike" dirty="0">
                          <a:solidFill>
                            <a:srgbClr val="000000"/>
                          </a:solidFill>
                          <a:effectLst/>
                          <a:latin typeface="Calibri" panose="020F0502020204030204" pitchFamily="34" charset="0"/>
                        </a:rPr>
                        <a:t> </a:t>
                      </a:r>
                    </a:p>
                  </a:txBody>
                  <a:tcPr marL="5250" marR="5250" marT="52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l" fontAlgn="b"/>
                      <a:r>
                        <a:rPr lang="nl-NL" sz="1400" b="0" i="0" u="none" strike="noStrike" dirty="0">
                          <a:solidFill>
                            <a:srgbClr val="000000"/>
                          </a:solidFill>
                          <a:effectLst/>
                          <a:latin typeface="Calibri" panose="020F0502020204030204" pitchFamily="34" charset="0"/>
                        </a:rPr>
                        <a:t>Van der Kloof, Phillipstown and Petrusville</a:t>
                      </a:r>
                    </a:p>
                  </a:txBody>
                  <a:tcPr marL="5250" marR="5250" marT="52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2155787904"/>
                  </a:ext>
                </a:extLst>
              </a:tr>
              <a:tr h="192250">
                <a:tc vMerge="1">
                  <a:txBody>
                    <a:bodyPr/>
                    <a:lstStyle/>
                    <a:p>
                      <a:endParaRPr lang="en-ZA"/>
                    </a:p>
                  </a:txBody>
                  <a:tcPr/>
                </a:tc>
                <a:tc>
                  <a:txBody>
                    <a:bodyPr/>
                    <a:lstStyle/>
                    <a:p>
                      <a:pPr algn="l" fontAlgn="b"/>
                      <a:r>
                        <a:rPr lang="en-ZA" sz="1400" b="0" i="0" u="none" strike="noStrike" dirty="0" err="1">
                          <a:solidFill>
                            <a:srgbClr val="000000"/>
                          </a:solidFill>
                          <a:effectLst/>
                          <a:latin typeface="Calibri" panose="020F0502020204030204" pitchFamily="34" charset="0"/>
                        </a:rPr>
                        <a:t>Thembelihle</a:t>
                      </a:r>
                      <a:endParaRPr lang="en-ZA" sz="1400" b="0" i="0" u="none" strike="noStrike" dirty="0">
                        <a:solidFill>
                          <a:srgbClr val="000000"/>
                        </a:solidFill>
                        <a:effectLst/>
                        <a:latin typeface="Calibri" panose="020F0502020204030204" pitchFamily="34" charset="0"/>
                      </a:endParaRPr>
                    </a:p>
                  </a:txBody>
                  <a:tcPr marL="5250" marR="5250" marT="52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l" fontAlgn="b"/>
                      <a:r>
                        <a:rPr lang="en-ZA" sz="1400" b="0" i="0" u="none" strike="noStrike" dirty="0">
                          <a:solidFill>
                            <a:srgbClr val="000000"/>
                          </a:solidFill>
                          <a:effectLst/>
                          <a:latin typeface="Calibri" panose="020F0502020204030204" pitchFamily="34" charset="0"/>
                        </a:rPr>
                        <a:t>Hopetown and </a:t>
                      </a:r>
                      <a:r>
                        <a:rPr lang="en-ZA" sz="1400" b="0" i="0" u="none" strike="noStrike" dirty="0" err="1">
                          <a:solidFill>
                            <a:srgbClr val="000000"/>
                          </a:solidFill>
                          <a:effectLst/>
                          <a:latin typeface="Calibri" panose="020F0502020204030204" pitchFamily="34" charset="0"/>
                        </a:rPr>
                        <a:t>Strydenburg</a:t>
                      </a:r>
                      <a:endParaRPr lang="en-ZA" sz="1400" b="0" i="0" u="none" strike="noStrike" dirty="0">
                        <a:solidFill>
                          <a:srgbClr val="000000"/>
                        </a:solidFill>
                        <a:effectLst/>
                        <a:latin typeface="Calibri" panose="020F0502020204030204" pitchFamily="34" charset="0"/>
                      </a:endParaRPr>
                    </a:p>
                  </a:txBody>
                  <a:tcPr marL="5250" marR="5250" marT="52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3298328883"/>
                  </a:ext>
                </a:extLst>
              </a:tr>
              <a:tr h="241415">
                <a:tc vMerge="1">
                  <a:txBody>
                    <a:bodyPr/>
                    <a:lstStyle/>
                    <a:p>
                      <a:endParaRPr lang="en-ZA"/>
                    </a:p>
                  </a:txBody>
                  <a:tcPr/>
                </a:tc>
                <a:tc>
                  <a:txBody>
                    <a:bodyPr/>
                    <a:lstStyle/>
                    <a:p>
                      <a:pPr algn="l" fontAlgn="b"/>
                      <a:r>
                        <a:rPr lang="en-ZA" sz="1400" b="0" i="0" u="none" strike="noStrike">
                          <a:solidFill>
                            <a:srgbClr val="000000"/>
                          </a:solidFill>
                          <a:effectLst/>
                          <a:latin typeface="Calibri" panose="020F0502020204030204" pitchFamily="34" charset="0"/>
                        </a:rPr>
                        <a:t>Dikgatlong</a:t>
                      </a:r>
                    </a:p>
                  </a:txBody>
                  <a:tcPr marL="5250" marR="5250" marT="52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l" fontAlgn="b"/>
                      <a:r>
                        <a:rPr lang="en-ZA" sz="1400" b="0" i="0" u="none" strike="noStrike" dirty="0">
                          <a:solidFill>
                            <a:srgbClr val="000000"/>
                          </a:solidFill>
                          <a:effectLst/>
                          <a:latin typeface="Calibri" panose="020F0502020204030204" pitchFamily="34" charset="0"/>
                        </a:rPr>
                        <a:t>Barkley West, </a:t>
                      </a:r>
                      <a:r>
                        <a:rPr lang="en-ZA" sz="1400" b="0" i="0" u="none" strike="noStrike" dirty="0" err="1">
                          <a:solidFill>
                            <a:srgbClr val="000000"/>
                          </a:solidFill>
                          <a:effectLst/>
                          <a:latin typeface="Calibri" panose="020F0502020204030204" pitchFamily="34" charset="0"/>
                        </a:rPr>
                        <a:t>Windsorton</a:t>
                      </a:r>
                      <a:r>
                        <a:rPr lang="en-ZA" sz="1400" b="0" i="0" u="none" strike="noStrike" dirty="0">
                          <a:solidFill>
                            <a:srgbClr val="000000"/>
                          </a:solidFill>
                          <a:effectLst/>
                          <a:latin typeface="Calibri" panose="020F0502020204030204" pitchFamily="34" charset="0"/>
                        </a:rPr>
                        <a:t>, </a:t>
                      </a:r>
                      <a:r>
                        <a:rPr lang="en-ZA" sz="1400" b="0" i="0" u="none" strike="noStrike" dirty="0" err="1">
                          <a:solidFill>
                            <a:srgbClr val="000000"/>
                          </a:solidFill>
                          <a:effectLst/>
                          <a:latin typeface="Calibri" panose="020F0502020204030204" pitchFamily="34" charset="0"/>
                        </a:rPr>
                        <a:t>Delporton</a:t>
                      </a:r>
                      <a:endParaRPr lang="en-ZA" sz="1400" b="0" i="0" u="none" strike="noStrike" dirty="0">
                        <a:solidFill>
                          <a:srgbClr val="000000"/>
                        </a:solidFill>
                        <a:effectLst/>
                        <a:latin typeface="Calibri" panose="020F0502020204030204" pitchFamily="34" charset="0"/>
                      </a:endParaRPr>
                    </a:p>
                  </a:txBody>
                  <a:tcPr marL="5250" marR="5250" marT="52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1621545321"/>
                  </a:ext>
                </a:extLst>
              </a:tr>
              <a:tr h="192250">
                <a:tc vMerge="1">
                  <a:txBody>
                    <a:bodyPr/>
                    <a:lstStyle/>
                    <a:p>
                      <a:endParaRPr lang="en-ZA"/>
                    </a:p>
                  </a:txBody>
                  <a:tcPr/>
                </a:tc>
                <a:tc>
                  <a:txBody>
                    <a:bodyPr/>
                    <a:lstStyle/>
                    <a:p>
                      <a:pPr algn="l" fontAlgn="b"/>
                      <a:r>
                        <a:rPr lang="en-ZA" sz="1400" b="0" i="0" u="none" strike="noStrike">
                          <a:solidFill>
                            <a:srgbClr val="000000"/>
                          </a:solidFill>
                          <a:effectLst/>
                          <a:latin typeface="Calibri" panose="020F0502020204030204" pitchFamily="34" charset="0"/>
                        </a:rPr>
                        <a:t>Magareng</a:t>
                      </a:r>
                    </a:p>
                  </a:txBody>
                  <a:tcPr marL="5250" marR="5250" marT="52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l" fontAlgn="b"/>
                      <a:r>
                        <a:rPr lang="en-ZA" sz="1400" b="0" i="0" u="none" strike="noStrike" dirty="0">
                          <a:solidFill>
                            <a:srgbClr val="000000"/>
                          </a:solidFill>
                          <a:effectLst/>
                          <a:latin typeface="Calibri" panose="020F0502020204030204" pitchFamily="34" charset="0"/>
                        </a:rPr>
                        <a:t>Warrenton</a:t>
                      </a:r>
                    </a:p>
                  </a:txBody>
                  <a:tcPr marL="5250" marR="5250" marT="52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1291693955"/>
                  </a:ext>
                </a:extLst>
              </a:tr>
              <a:tr h="192250">
                <a:tc vMerge="1">
                  <a:txBody>
                    <a:bodyPr/>
                    <a:lstStyle/>
                    <a:p>
                      <a:endParaRPr lang="en-ZA"/>
                    </a:p>
                  </a:txBody>
                  <a:tcPr/>
                </a:tc>
                <a:tc>
                  <a:txBody>
                    <a:bodyPr/>
                    <a:lstStyle/>
                    <a:p>
                      <a:pPr algn="l" fontAlgn="b"/>
                      <a:r>
                        <a:rPr lang="en-ZA" sz="1400" b="0" i="0" u="none" strike="noStrike">
                          <a:solidFill>
                            <a:srgbClr val="000000"/>
                          </a:solidFill>
                          <a:effectLst/>
                          <a:latin typeface="Calibri" panose="020F0502020204030204" pitchFamily="34" charset="0"/>
                        </a:rPr>
                        <a:t> </a:t>
                      </a:r>
                    </a:p>
                  </a:txBody>
                  <a:tcPr marL="5250" marR="5250" marT="52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l" fontAlgn="b"/>
                      <a:r>
                        <a:rPr lang="en-ZA" sz="1400" b="0" i="0" u="none" strike="noStrike" dirty="0">
                          <a:solidFill>
                            <a:srgbClr val="000000"/>
                          </a:solidFill>
                          <a:effectLst/>
                          <a:latin typeface="Calibri" panose="020F0502020204030204" pitchFamily="34" charset="0"/>
                        </a:rPr>
                        <a:t> </a:t>
                      </a:r>
                    </a:p>
                  </a:txBody>
                  <a:tcPr marL="5250" marR="5250" marT="52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2571970565"/>
                  </a:ext>
                </a:extLst>
              </a:tr>
            </a:tbl>
          </a:graphicData>
        </a:graphic>
      </p:graphicFrame>
    </p:spTree>
    <p:extLst>
      <p:ext uri="{BB962C8B-B14F-4D97-AF65-F5344CB8AC3E}">
        <p14:creationId xmlns:p14="http://schemas.microsoft.com/office/powerpoint/2010/main" xmlns="" val="1179429240"/>
      </p:ext>
    </p:extLst>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Content Placeholder 24"/>
          <p:cNvGraphicFramePr>
            <a:graphicFrameLocks noGrp="1"/>
          </p:cNvGraphicFramePr>
          <p:nvPr>
            <p:ph idx="1"/>
            <p:extLst>
              <p:ext uri="{D42A27DB-BD31-4B8C-83A1-F6EECF244321}">
                <p14:modId xmlns:p14="http://schemas.microsoft.com/office/powerpoint/2010/main" xmlns="" val="2885318266"/>
              </p:ext>
            </p:extLst>
          </p:nvPr>
        </p:nvGraphicFramePr>
        <p:xfrm>
          <a:off x="83127" y="1014616"/>
          <a:ext cx="8822878" cy="5661763"/>
        </p:xfrm>
        <a:graphic>
          <a:graphicData uri="http://schemas.openxmlformats.org/drawingml/2006/table">
            <a:tbl>
              <a:tblPr/>
              <a:tblGrid>
                <a:gridCol w="771399">
                  <a:extLst>
                    <a:ext uri="{9D8B030D-6E8A-4147-A177-3AD203B41FA5}">
                      <a16:colId xmlns:a16="http://schemas.microsoft.com/office/drawing/2014/main" xmlns="" val="1799853507"/>
                    </a:ext>
                  </a:extLst>
                </a:gridCol>
                <a:gridCol w="1738930">
                  <a:extLst>
                    <a:ext uri="{9D8B030D-6E8A-4147-A177-3AD203B41FA5}">
                      <a16:colId xmlns:a16="http://schemas.microsoft.com/office/drawing/2014/main" xmlns="" val="3506382945"/>
                    </a:ext>
                  </a:extLst>
                </a:gridCol>
                <a:gridCol w="5107237">
                  <a:extLst>
                    <a:ext uri="{9D8B030D-6E8A-4147-A177-3AD203B41FA5}">
                      <a16:colId xmlns:a16="http://schemas.microsoft.com/office/drawing/2014/main" xmlns="" val="1638669769"/>
                    </a:ext>
                  </a:extLst>
                </a:gridCol>
                <a:gridCol w="1205312">
                  <a:extLst>
                    <a:ext uri="{9D8B030D-6E8A-4147-A177-3AD203B41FA5}">
                      <a16:colId xmlns:a16="http://schemas.microsoft.com/office/drawing/2014/main" xmlns="" val="2338908059"/>
                    </a:ext>
                  </a:extLst>
                </a:gridCol>
              </a:tblGrid>
              <a:tr h="420390">
                <a:tc>
                  <a:txBody>
                    <a:bodyPr/>
                    <a:lstStyle/>
                    <a:p>
                      <a:pPr algn="ctr" fontAlgn="ctr"/>
                      <a:r>
                        <a:rPr lang="en-ZA" sz="1400" b="1" i="0" u="none" strike="noStrike" dirty="0">
                          <a:solidFill>
                            <a:srgbClr val="000000"/>
                          </a:solidFill>
                          <a:effectLst/>
                          <a:latin typeface="Calibri" panose="020F0502020204030204" pitchFamily="34" charset="0"/>
                        </a:rPr>
                        <a:t>Province</a:t>
                      </a:r>
                    </a:p>
                  </a:txBody>
                  <a:tcPr marL="6078" marR="6078" marT="607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en-ZA" sz="1400" b="1" i="0" u="none" strike="noStrike" dirty="0">
                          <a:solidFill>
                            <a:srgbClr val="000000"/>
                          </a:solidFill>
                          <a:effectLst/>
                          <a:latin typeface="Calibri" panose="020F0502020204030204" pitchFamily="34" charset="0"/>
                        </a:rPr>
                        <a:t>Municipality</a:t>
                      </a:r>
                    </a:p>
                  </a:txBody>
                  <a:tcPr marL="6078" marR="6078" marT="607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en-ZA" sz="1400" b="1" i="0" u="none" strike="noStrike" dirty="0">
                          <a:solidFill>
                            <a:srgbClr val="000000"/>
                          </a:solidFill>
                          <a:effectLst/>
                          <a:latin typeface="Calibri" panose="020F0502020204030204" pitchFamily="34" charset="0"/>
                        </a:rPr>
                        <a:t>List of Towns Affected</a:t>
                      </a:r>
                    </a:p>
                  </a:txBody>
                  <a:tcPr marL="6078" marR="6078" marT="607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en-ZA" sz="1400" b="1" i="0" u="none" strike="noStrike" dirty="0">
                          <a:solidFill>
                            <a:srgbClr val="000000"/>
                          </a:solidFill>
                          <a:effectLst/>
                          <a:latin typeface="Calibri" panose="020F0502020204030204" pitchFamily="34" charset="0"/>
                        </a:rPr>
                        <a:t>Planned Dates</a:t>
                      </a:r>
                    </a:p>
                  </a:txBody>
                  <a:tcPr marL="6078" marR="6078" marT="607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4248336771"/>
                  </a:ext>
                </a:extLst>
              </a:tr>
              <a:tr h="207438">
                <a:tc rowSpan="9">
                  <a:txBody>
                    <a:bodyPr/>
                    <a:lstStyle/>
                    <a:p>
                      <a:pPr algn="ctr" fontAlgn="ctr"/>
                      <a:r>
                        <a:rPr lang="en-ZA" sz="1200" b="1" i="0" u="none" strike="noStrike" dirty="0">
                          <a:solidFill>
                            <a:srgbClr val="000000"/>
                          </a:solidFill>
                          <a:effectLst/>
                          <a:latin typeface="Calibri" panose="020F0502020204030204" pitchFamily="34" charset="0"/>
                        </a:rPr>
                        <a:t>FS</a:t>
                      </a:r>
                    </a:p>
                  </a:txBody>
                  <a:tcPr marL="6078" marR="6078" marT="607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ZA" sz="1200" b="0" i="0" u="none" strike="noStrike">
                          <a:solidFill>
                            <a:srgbClr val="000000"/>
                          </a:solidFill>
                          <a:effectLst/>
                          <a:latin typeface="Calibri" panose="020F0502020204030204" pitchFamily="34" charset="0"/>
                        </a:rPr>
                        <a:t>Nketoana</a:t>
                      </a:r>
                    </a:p>
                  </a:txBody>
                  <a:tcPr marL="6078" marR="6078" marT="607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ZA" sz="1200" b="0" i="0" u="none" strike="noStrike" dirty="0">
                          <a:solidFill>
                            <a:srgbClr val="000000"/>
                          </a:solidFill>
                          <a:effectLst/>
                          <a:latin typeface="Calibri" panose="020F0502020204030204" pitchFamily="34" charset="0"/>
                        </a:rPr>
                        <a:t>Reitz, Lindley, Petrus Steyn</a:t>
                      </a:r>
                    </a:p>
                  </a:txBody>
                  <a:tcPr marL="6078" marR="6078" marT="607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200" b="0" i="0" u="none" strike="noStrike">
                          <a:solidFill>
                            <a:srgbClr val="000000"/>
                          </a:solidFill>
                          <a:effectLst/>
                          <a:latin typeface="Calibri" panose="020F0502020204030204" pitchFamily="34" charset="0"/>
                        </a:rPr>
                        <a:t>13-Mar-18</a:t>
                      </a:r>
                    </a:p>
                  </a:txBody>
                  <a:tcPr marL="6078" marR="6078" marT="607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xmlns="" val="2070586383"/>
                  </a:ext>
                </a:extLst>
              </a:tr>
              <a:tr h="207438">
                <a:tc vMerge="1">
                  <a:txBody>
                    <a:bodyPr/>
                    <a:lstStyle/>
                    <a:p>
                      <a:endParaRPr lang="en-ZA"/>
                    </a:p>
                  </a:txBody>
                  <a:tcPr/>
                </a:tc>
                <a:tc>
                  <a:txBody>
                    <a:bodyPr/>
                    <a:lstStyle/>
                    <a:p>
                      <a:pPr algn="l" fontAlgn="b"/>
                      <a:r>
                        <a:rPr lang="en-ZA" sz="1200" b="0" i="0" u="none" strike="noStrike">
                          <a:solidFill>
                            <a:srgbClr val="000000"/>
                          </a:solidFill>
                          <a:effectLst/>
                          <a:latin typeface="Calibri" panose="020F0502020204030204" pitchFamily="34" charset="0"/>
                        </a:rPr>
                        <a:t>Tokologo</a:t>
                      </a:r>
                    </a:p>
                  </a:txBody>
                  <a:tcPr marL="6078" marR="6078" marT="607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ZA" sz="1200" b="0" i="0" u="none" strike="noStrike">
                          <a:solidFill>
                            <a:srgbClr val="000000"/>
                          </a:solidFill>
                          <a:effectLst/>
                          <a:latin typeface="Calibri" panose="020F0502020204030204" pitchFamily="34" charset="0"/>
                        </a:rPr>
                        <a:t>Seretse, Boshof, Dealsville</a:t>
                      </a:r>
                    </a:p>
                  </a:txBody>
                  <a:tcPr marL="6078" marR="6078" marT="607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200" b="0" i="0" u="none" strike="noStrike">
                          <a:solidFill>
                            <a:srgbClr val="000000"/>
                          </a:solidFill>
                          <a:effectLst/>
                          <a:latin typeface="Calibri" panose="020F0502020204030204" pitchFamily="34" charset="0"/>
                        </a:rPr>
                        <a:t>21-Feb-18</a:t>
                      </a:r>
                    </a:p>
                  </a:txBody>
                  <a:tcPr marL="6078" marR="6078" marT="607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xmlns="" val="4038956141"/>
                  </a:ext>
                </a:extLst>
              </a:tr>
              <a:tr h="326971">
                <a:tc vMerge="1">
                  <a:txBody>
                    <a:bodyPr/>
                    <a:lstStyle/>
                    <a:p>
                      <a:endParaRPr lang="en-ZA"/>
                    </a:p>
                  </a:txBody>
                  <a:tcPr/>
                </a:tc>
                <a:tc>
                  <a:txBody>
                    <a:bodyPr/>
                    <a:lstStyle/>
                    <a:p>
                      <a:pPr algn="l" fontAlgn="b"/>
                      <a:r>
                        <a:rPr lang="en-ZA" sz="1200" b="0" i="0" u="none" strike="noStrike">
                          <a:solidFill>
                            <a:srgbClr val="000000"/>
                          </a:solidFill>
                          <a:effectLst/>
                          <a:latin typeface="Calibri" panose="020F0502020204030204" pitchFamily="34" charset="0"/>
                        </a:rPr>
                        <a:t>Masilonyana</a:t>
                      </a:r>
                    </a:p>
                  </a:txBody>
                  <a:tcPr marL="6078" marR="6078" marT="607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ZA" sz="1200" b="0" i="0" u="none" strike="noStrike">
                          <a:solidFill>
                            <a:srgbClr val="000000"/>
                          </a:solidFill>
                          <a:effectLst/>
                          <a:latin typeface="Calibri" panose="020F0502020204030204" pitchFamily="34" charset="0"/>
                        </a:rPr>
                        <a:t>Brandfort, Theunissen, Verkeerdevlei, Windburg</a:t>
                      </a:r>
                    </a:p>
                  </a:txBody>
                  <a:tcPr marL="6078" marR="6078" marT="607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200" b="0" i="0" u="none" strike="noStrike">
                          <a:solidFill>
                            <a:srgbClr val="000000"/>
                          </a:solidFill>
                          <a:effectLst/>
                          <a:latin typeface="Calibri" panose="020F0502020204030204" pitchFamily="34" charset="0"/>
                        </a:rPr>
                        <a:t>28-Feb-18</a:t>
                      </a:r>
                    </a:p>
                  </a:txBody>
                  <a:tcPr marL="6078" marR="6078" marT="607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xmlns="" val="176568596"/>
                  </a:ext>
                </a:extLst>
              </a:tr>
              <a:tr h="207438">
                <a:tc vMerge="1">
                  <a:txBody>
                    <a:bodyPr/>
                    <a:lstStyle/>
                    <a:p>
                      <a:endParaRPr lang="en-ZA"/>
                    </a:p>
                  </a:txBody>
                  <a:tcPr/>
                </a:tc>
                <a:tc>
                  <a:txBody>
                    <a:bodyPr/>
                    <a:lstStyle/>
                    <a:p>
                      <a:pPr algn="l" fontAlgn="b"/>
                      <a:r>
                        <a:rPr lang="en-ZA" sz="1200" b="0" i="0" u="none" strike="noStrike">
                          <a:solidFill>
                            <a:srgbClr val="000000"/>
                          </a:solidFill>
                          <a:effectLst/>
                          <a:latin typeface="Calibri" panose="020F0502020204030204" pitchFamily="34" charset="0"/>
                        </a:rPr>
                        <a:t>Nala</a:t>
                      </a:r>
                    </a:p>
                  </a:txBody>
                  <a:tcPr marL="6078" marR="6078" marT="607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ZA" sz="1200" b="0" i="0" u="none" strike="noStrike">
                          <a:solidFill>
                            <a:srgbClr val="000000"/>
                          </a:solidFill>
                          <a:effectLst/>
                          <a:latin typeface="Calibri" panose="020F0502020204030204" pitchFamily="34" charset="0"/>
                        </a:rPr>
                        <a:t>Bothaville, Wesselsbron</a:t>
                      </a:r>
                    </a:p>
                  </a:txBody>
                  <a:tcPr marL="6078" marR="6078" marT="607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200" b="0" i="0" u="none" strike="noStrike">
                          <a:solidFill>
                            <a:srgbClr val="000000"/>
                          </a:solidFill>
                          <a:effectLst/>
                          <a:latin typeface="Calibri" panose="020F0502020204030204" pitchFamily="34" charset="0"/>
                        </a:rPr>
                        <a:t>23-Mar-18</a:t>
                      </a:r>
                    </a:p>
                  </a:txBody>
                  <a:tcPr marL="6078" marR="6078" marT="607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xmlns="" val="1926349092"/>
                  </a:ext>
                </a:extLst>
              </a:tr>
              <a:tr h="333644">
                <a:tc vMerge="1">
                  <a:txBody>
                    <a:bodyPr/>
                    <a:lstStyle/>
                    <a:p>
                      <a:endParaRPr lang="en-ZA"/>
                    </a:p>
                  </a:txBody>
                  <a:tcPr/>
                </a:tc>
                <a:tc>
                  <a:txBody>
                    <a:bodyPr/>
                    <a:lstStyle/>
                    <a:p>
                      <a:pPr algn="l" fontAlgn="b"/>
                      <a:r>
                        <a:rPr lang="en-ZA" sz="1200" b="0" i="0" u="none" strike="noStrike">
                          <a:solidFill>
                            <a:srgbClr val="000000"/>
                          </a:solidFill>
                          <a:effectLst/>
                          <a:latin typeface="Calibri" panose="020F0502020204030204" pitchFamily="34" charset="0"/>
                        </a:rPr>
                        <a:t>Dihlabeng</a:t>
                      </a:r>
                    </a:p>
                  </a:txBody>
                  <a:tcPr marL="6078" marR="6078" marT="607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ZA" sz="1200" b="0" i="0" u="none" strike="noStrike">
                          <a:solidFill>
                            <a:srgbClr val="000000"/>
                          </a:solidFill>
                          <a:effectLst/>
                          <a:latin typeface="Calibri" panose="020F0502020204030204" pitchFamily="34" charset="0"/>
                        </a:rPr>
                        <a:t>Bethlehem, Paul Roux, Rosenekal, Fateng-Tse-Ntsho</a:t>
                      </a:r>
                    </a:p>
                  </a:txBody>
                  <a:tcPr marL="6078" marR="6078" marT="607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200" b="0" i="0" u="none" strike="noStrike">
                          <a:solidFill>
                            <a:srgbClr val="000000"/>
                          </a:solidFill>
                          <a:effectLst/>
                          <a:latin typeface="Calibri" panose="020F0502020204030204" pitchFamily="34" charset="0"/>
                        </a:rPr>
                        <a:t>23-Mar-18</a:t>
                      </a:r>
                    </a:p>
                  </a:txBody>
                  <a:tcPr marL="6078" marR="6078" marT="607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xmlns="" val="1242053120"/>
                  </a:ext>
                </a:extLst>
              </a:tr>
              <a:tr h="207438">
                <a:tc vMerge="1">
                  <a:txBody>
                    <a:bodyPr/>
                    <a:lstStyle/>
                    <a:p>
                      <a:endParaRPr lang="en-ZA"/>
                    </a:p>
                  </a:txBody>
                  <a:tcPr/>
                </a:tc>
                <a:tc>
                  <a:txBody>
                    <a:bodyPr/>
                    <a:lstStyle/>
                    <a:p>
                      <a:pPr algn="l" fontAlgn="b"/>
                      <a:r>
                        <a:rPr lang="en-ZA" sz="1200" b="0" i="0" u="none" strike="noStrike">
                          <a:solidFill>
                            <a:srgbClr val="000000"/>
                          </a:solidFill>
                          <a:effectLst/>
                          <a:latin typeface="Calibri" panose="020F0502020204030204" pitchFamily="34" charset="0"/>
                        </a:rPr>
                        <a:t>Moqhaka</a:t>
                      </a:r>
                    </a:p>
                  </a:txBody>
                  <a:tcPr marL="6078" marR="6078" marT="607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ZA" sz="1200" b="0" i="0" u="none" strike="noStrike" dirty="0">
                          <a:solidFill>
                            <a:srgbClr val="000000"/>
                          </a:solidFill>
                          <a:effectLst/>
                          <a:latin typeface="Calibri" panose="020F0502020204030204" pitchFamily="34" charset="0"/>
                        </a:rPr>
                        <a:t>Kroonstad, </a:t>
                      </a:r>
                      <a:r>
                        <a:rPr lang="en-ZA" sz="1200" b="0" i="0" u="none" strike="noStrike" dirty="0" err="1">
                          <a:solidFill>
                            <a:srgbClr val="000000"/>
                          </a:solidFill>
                          <a:effectLst/>
                          <a:latin typeface="Calibri" panose="020F0502020204030204" pitchFamily="34" charset="0"/>
                        </a:rPr>
                        <a:t>Steynsrus</a:t>
                      </a:r>
                      <a:r>
                        <a:rPr lang="en-ZA" sz="1200" b="0" i="0" u="none" strike="noStrike" dirty="0">
                          <a:solidFill>
                            <a:srgbClr val="000000"/>
                          </a:solidFill>
                          <a:effectLst/>
                          <a:latin typeface="Calibri" panose="020F0502020204030204" pitchFamily="34" charset="0"/>
                        </a:rPr>
                        <a:t>, </a:t>
                      </a:r>
                      <a:r>
                        <a:rPr lang="en-ZA" sz="1200" b="0" i="0" u="none" strike="noStrike" dirty="0" err="1">
                          <a:solidFill>
                            <a:srgbClr val="000000"/>
                          </a:solidFill>
                          <a:effectLst/>
                          <a:latin typeface="Calibri" panose="020F0502020204030204" pitchFamily="34" charset="0"/>
                        </a:rPr>
                        <a:t>Viljoenskroon</a:t>
                      </a:r>
                      <a:endParaRPr lang="en-ZA" sz="1200" b="0" i="0" u="none" strike="noStrike" dirty="0">
                        <a:solidFill>
                          <a:srgbClr val="000000"/>
                        </a:solidFill>
                        <a:effectLst/>
                        <a:latin typeface="Calibri" panose="020F0502020204030204" pitchFamily="34" charset="0"/>
                      </a:endParaRPr>
                    </a:p>
                  </a:txBody>
                  <a:tcPr marL="6078" marR="6078" marT="607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200" b="0" i="0" u="none" strike="noStrike">
                          <a:solidFill>
                            <a:srgbClr val="000000"/>
                          </a:solidFill>
                          <a:effectLst/>
                          <a:latin typeface="Calibri" panose="020F0502020204030204" pitchFamily="34" charset="0"/>
                        </a:rPr>
                        <a:t>23-Mar-18</a:t>
                      </a:r>
                    </a:p>
                  </a:txBody>
                  <a:tcPr marL="6078" marR="6078" marT="607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xmlns="" val="2268706117"/>
                  </a:ext>
                </a:extLst>
              </a:tr>
              <a:tr h="207438">
                <a:tc vMerge="1">
                  <a:txBody>
                    <a:bodyPr/>
                    <a:lstStyle/>
                    <a:p>
                      <a:endParaRPr lang="en-ZA"/>
                    </a:p>
                  </a:txBody>
                  <a:tcPr/>
                </a:tc>
                <a:tc>
                  <a:txBody>
                    <a:bodyPr/>
                    <a:lstStyle/>
                    <a:p>
                      <a:pPr algn="l" fontAlgn="b"/>
                      <a:r>
                        <a:rPr lang="en-ZA" sz="1200" b="0" i="0" u="none" strike="noStrike">
                          <a:solidFill>
                            <a:srgbClr val="000000"/>
                          </a:solidFill>
                          <a:effectLst/>
                          <a:latin typeface="Calibri" panose="020F0502020204030204" pitchFamily="34" charset="0"/>
                        </a:rPr>
                        <a:t>Maluti A Phofung</a:t>
                      </a:r>
                    </a:p>
                  </a:txBody>
                  <a:tcPr marL="6078" marR="6078" marT="607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ZA" sz="1200" b="0" i="0" u="none" strike="noStrike">
                          <a:solidFill>
                            <a:srgbClr val="000000"/>
                          </a:solidFill>
                          <a:effectLst/>
                          <a:latin typeface="Calibri" panose="020F0502020204030204" pitchFamily="34" charset="0"/>
                        </a:rPr>
                        <a:t>Harrismith, Kestell, Phuthaditjhaba</a:t>
                      </a:r>
                    </a:p>
                  </a:txBody>
                  <a:tcPr marL="6078" marR="6078" marT="607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200" b="0" i="0" u="none" strike="noStrike">
                          <a:solidFill>
                            <a:srgbClr val="000000"/>
                          </a:solidFill>
                          <a:effectLst/>
                          <a:latin typeface="Calibri" panose="020F0502020204030204" pitchFamily="34" charset="0"/>
                        </a:rPr>
                        <a:t>23-Mar-18</a:t>
                      </a:r>
                    </a:p>
                  </a:txBody>
                  <a:tcPr marL="6078" marR="6078" marT="607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xmlns="" val="2509489985"/>
                  </a:ext>
                </a:extLst>
              </a:tr>
              <a:tr h="393699">
                <a:tc vMerge="1">
                  <a:txBody>
                    <a:bodyPr/>
                    <a:lstStyle/>
                    <a:p>
                      <a:endParaRPr lang="en-ZA"/>
                    </a:p>
                  </a:txBody>
                  <a:tcPr/>
                </a:tc>
                <a:tc>
                  <a:txBody>
                    <a:bodyPr/>
                    <a:lstStyle/>
                    <a:p>
                      <a:pPr algn="l" fontAlgn="b"/>
                      <a:r>
                        <a:rPr lang="en-ZA" sz="1200" b="0" i="0" u="none" strike="noStrike" dirty="0" err="1">
                          <a:solidFill>
                            <a:srgbClr val="000000"/>
                          </a:solidFill>
                          <a:effectLst/>
                          <a:latin typeface="Calibri" panose="020F0502020204030204" pitchFamily="34" charset="0"/>
                        </a:rPr>
                        <a:t>Matjhabeng</a:t>
                      </a:r>
                      <a:endParaRPr lang="en-ZA" sz="1200" b="0" i="0" u="none" strike="noStrike" dirty="0">
                        <a:solidFill>
                          <a:srgbClr val="000000"/>
                        </a:solidFill>
                        <a:effectLst/>
                        <a:latin typeface="Calibri" panose="020F0502020204030204" pitchFamily="34" charset="0"/>
                      </a:endParaRPr>
                    </a:p>
                  </a:txBody>
                  <a:tcPr marL="6078" marR="6078" marT="607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ZA" sz="1200" b="0" i="0" u="none" strike="noStrike">
                          <a:solidFill>
                            <a:srgbClr val="000000"/>
                          </a:solidFill>
                          <a:effectLst/>
                          <a:latin typeface="Calibri" panose="020F0502020204030204" pitchFamily="34" charset="0"/>
                        </a:rPr>
                        <a:t>Welkom, Virginia, Odendaalsrus, Henneman, Ventersburg</a:t>
                      </a:r>
                    </a:p>
                  </a:txBody>
                  <a:tcPr marL="6078" marR="6078" marT="607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200" b="0" i="0" u="none" strike="noStrike">
                          <a:solidFill>
                            <a:srgbClr val="000000"/>
                          </a:solidFill>
                          <a:effectLst/>
                          <a:latin typeface="Calibri" panose="020F0502020204030204" pitchFamily="34" charset="0"/>
                        </a:rPr>
                        <a:t>23-Mar-18</a:t>
                      </a:r>
                    </a:p>
                  </a:txBody>
                  <a:tcPr marL="6078" marR="6078" marT="607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xmlns="" val="3511193570"/>
                  </a:ext>
                </a:extLst>
              </a:tr>
              <a:tr h="207438">
                <a:tc vMerge="1">
                  <a:txBody>
                    <a:bodyPr/>
                    <a:lstStyle/>
                    <a:p>
                      <a:endParaRPr lang="en-ZA"/>
                    </a:p>
                  </a:txBody>
                  <a:tcPr/>
                </a:tc>
                <a:tc>
                  <a:txBody>
                    <a:bodyPr/>
                    <a:lstStyle/>
                    <a:p>
                      <a:pPr algn="l" fontAlgn="b"/>
                      <a:r>
                        <a:rPr lang="en-ZA" sz="1200" b="0" i="0" u="none" strike="noStrike">
                          <a:solidFill>
                            <a:srgbClr val="000000"/>
                          </a:solidFill>
                          <a:effectLst/>
                          <a:latin typeface="Calibri" panose="020F0502020204030204" pitchFamily="34" charset="0"/>
                        </a:rPr>
                        <a:t> </a:t>
                      </a:r>
                    </a:p>
                  </a:txBody>
                  <a:tcPr marL="6078" marR="6078" marT="607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ZA" sz="1200" b="0" i="0" u="none" strike="noStrike">
                          <a:solidFill>
                            <a:srgbClr val="000000"/>
                          </a:solidFill>
                          <a:effectLst/>
                          <a:latin typeface="Calibri" panose="020F0502020204030204" pitchFamily="34" charset="0"/>
                        </a:rPr>
                        <a:t> </a:t>
                      </a:r>
                    </a:p>
                  </a:txBody>
                  <a:tcPr marL="6078" marR="6078" marT="607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200" b="0" i="0" u="none" strike="noStrike">
                          <a:solidFill>
                            <a:srgbClr val="000000"/>
                          </a:solidFill>
                          <a:effectLst/>
                          <a:latin typeface="Calibri" panose="020F0502020204030204" pitchFamily="34" charset="0"/>
                        </a:rPr>
                        <a:t> </a:t>
                      </a:r>
                    </a:p>
                  </a:txBody>
                  <a:tcPr marL="6078" marR="6078" marT="607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535935816"/>
                  </a:ext>
                </a:extLst>
              </a:tr>
              <a:tr h="207438">
                <a:tc rowSpan="2">
                  <a:txBody>
                    <a:bodyPr/>
                    <a:lstStyle/>
                    <a:p>
                      <a:pPr algn="ctr" fontAlgn="ctr"/>
                      <a:r>
                        <a:rPr lang="en-ZA" sz="1200" b="1" i="0" u="none" strike="noStrike">
                          <a:solidFill>
                            <a:srgbClr val="000000"/>
                          </a:solidFill>
                          <a:effectLst/>
                          <a:latin typeface="Calibri" panose="020F0502020204030204" pitchFamily="34" charset="0"/>
                        </a:rPr>
                        <a:t>GP</a:t>
                      </a:r>
                    </a:p>
                  </a:txBody>
                  <a:tcPr marL="6078" marR="6078" marT="607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ZA" sz="1200" b="0" i="0" u="none" strike="noStrike">
                          <a:solidFill>
                            <a:srgbClr val="000000"/>
                          </a:solidFill>
                          <a:effectLst/>
                          <a:latin typeface="Calibri" panose="020F0502020204030204" pitchFamily="34" charset="0"/>
                        </a:rPr>
                        <a:t>Emfuleni</a:t>
                      </a:r>
                    </a:p>
                  </a:txBody>
                  <a:tcPr marL="6078" marR="6078" marT="607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ZA" sz="1200" b="0" i="0" u="none" strike="noStrike">
                          <a:solidFill>
                            <a:srgbClr val="000000"/>
                          </a:solidFill>
                          <a:effectLst/>
                          <a:latin typeface="Calibri" panose="020F0502020204030204" pitchFamily="34" charset="0"/>
                        </a:rPr>
                        <a:t>Vereeniging and  Vanderbijlpark</a:t>
                      </a:r>
                    </a:p>
                  </a:txBody>
                  <a:tcPr marL="6078" marR="6078" marT="607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200" b="0" i="0" u="none" strike="noStrike">
                          <a:solidFill>
                            <a:srgbClr val="000000"/>
                          </a:solidFill>
                          <a:effectLst/>
                          <a:latin typeface="Calibri" panose="020F0502020204030204" pitchFamily="34" charset="0"/>
                        </a:rPr>
                        <a:t>08-Mar-18</a:t>
                      </a:r>
                    </a:p>
                  </a:txBody>
                  <a:tcPr marL="6078" marR="6078" marT="607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xmlns="" val="1412371270"/>
                  </a:ext>
                </a:extLst>
              </a:tr>
              <a:tr h="207438">
                <a:tc vMerge="1">
                  <a:txBody>
                    <a:bodyPr/>
                    <a:lstStyle/>
                    <a:p>
                      <a:endParaRPr lang="en-ZA"/>
                    </a:p>
                  </a:txBody>
                  <a:tcPr/>
                </a:tc>
                <a:tc>
                  <a:txBody>
                    <a:bodyPr/>
                    <a:lstStyle/>
                    <a:p>
                      <a:pPr algn="l" fontAlgn="b"/>
                      <a:r>
                        <a:rPr lang="en-ZA" sz="1200" b="0" i="0" u="none" strike="noStrike">
                          <a:solidFill>
                            <a:srgbClr val="000000"/>
                          </a:solidFill>
                          <a:effectLst/>
                          <a:latin typeface="Calibri" panose="020F0502020204030204" pitchFamily="34" charset="0"/>
                        </a:rPr>
                        <a:t> </a:t>
                      </a:r>
                    </a:p>
                  </a:txBody>
                  <a:tcPr marL="6078" marR="6078" marT="607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ZA" sz="1200" b="0" i="0" u="none" strike="noStrike">
                          <a:solidFill>
                            <a:srgbClr val="000000"/>
                          </a:solidFill>
                          <a:effectLst/>
                          <a:latin typeface="Calibri" panose="020F0502020204030204" pitchFamily="34" charset="0"/>
                        </a:rPr>
                        <a:t> </a:t>
                      </a:r>
                    </a:p>
                  </a:txBody>
                  <a:tcPr marL="6078" marR="6078" marT="607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ZA" sz="1200" b="0" i="0" u="none" strike="noStrike">
                          <a:solidFill>
                            <a:srgbClr val="000000"/>
                          </a:solidFill>
                          <a:effectLst/>
                          <a:latin typeface="Calibri" panose="020F0502020204030204" pitchFamily="34" charset="0"/>
                        </a:rPr>
                        <a:t> </a:t>
                      </a:r>
                    </a:p>
                  </a:txBody>
                  <a:tcPr marL="6078" marR="6078" marT="607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222784985"/>
                  </a:ext>
                </a:extLst>
              </a:tr>
              <a:tr h="360335">
                <a:tc rowSpan="5">
                  <a:txBody>
                    <a:bodyPr/>
                    <a:lstStyle/>
                    <a:p>
                      <a:pPr algn="ctr" fontAlgn="ctr"/>
                      <a:r>
                        <a:rPr lang="en-ZA" sz="1200" b="1" i="0" u="none" strike="noStrike">
                          <a:solidFill>
                            <a:srgbClr val="000000"/>
                          </a:solidFill>
                          <a:effectLst/>
                          <a:latin typeface="Calibri" panose="020F0502020204030204" pitchFamily="34" charset="0"/>
                        </a:rPr>
                        <a:t>MP</a:t>
                      </a:r>
                    </a:p>
                  </a:txBody>
                  <a:tcPr marL="6078" marR="6078" marT="607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ZA" sz="1200" b="0" i="0" u="none" strike="noStrike">
                          <a:solidFill>
                            <a:srgbClr val="000000"/>
                          </a:solidFill>
                          <a:effectLst/>
                          <a:latin typeface="Calibri" panose="020F0502020204030204" pitchFamily="34" charset="0"/>
                        </a:rPr>
                        <a:t>Thaba Chweu</a:t>
                      </a:r>
                    </a:p>
                  </a:txBody>
                  <a:tcPr marL="6078" marR="6078" marT="607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ZA" sz="1200" b="0" i="0" u="none" strike="noStrike">
                          <a:solidFill>
                            <a:srgbClr val="000000"/>
                          </a:solidFill>
                          <a:effectLst/>
                          <a:latin typeface="Calibri" panose="020F0502020204030204" pitchFamily="34" charset="0"/>
                        </a:rPr>
                        <a:t>Lydenburg, Sabie, Graskop, Pelgrims Rest and Mashishing</a:t>
                      </a:r>
                    </a:p>
                  </a:txBody>
                  <a:tcPr marL="6078" marR="6078" marT="607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200" b="0" i="0" u="none" strike="noStrike">
                          <a:solidFill>
                            <a:srgbClr val="000000"/>
                          </a:solidFill>
                          <a:effectLst/>
                          <a:latin typeface="Calibri" panose="020F0502020204030204" pitchFamily="34" charset="0"/>
                        </a:rPr>
                        <a:t>Interdict</a:t>
                      </a:r>
                    </a:p>
                  </a:txBody>
                  <a:tcPr marL="6078" marR="6078" marT="607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xmlns="" val="3768955907"/>
                  </a:ext>
                </a:extLst>
              </a:tr>
              <a:tr h="207438">
                <a:tc vMerge="1">
                  <a:txBody>
                    <a:bodyPr/>
                    <a:lstStyle/>
                    <a:p>
                      <a:endParaRPr lang="en-ZA"/>
                    </a:p>
                  </a:txBody>
                  <a:tcPr/>
                </a:tc>
                <a:tc>
                  <a:txBody>
                    <a:bodyPr/>
                    <a:lstStyle/>
                    <a:p>
                      <a:pPr algn="l" fontAlgn="b"/>
                      <a:r>
                        <a:rPr lang="en-ZA" sz="1200" b="0" i="0" u="none" strike="noStrike">
                          <a:solidFill>
                            <a:srgbClr val="000000"/>
                          </a:solidFill>
                          <a:effectLst/>
                          <a:latin typeface="Calibri" panose="020F0502020204030204" pitchFamily="34" charset="0"/>
                        </a:rPr>
                        <a:t>Emalahleni</a:t>
                      </a:r>
                    </a:p>
                  </a:txBody>
                  <a:tcPr marL="6078" marR="6078" marT="607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ZA" sz="1200" b="0" i="0" u="none" strike="noStrike">
                          <a:solidFill>
                            <a:srgbClr val="000000"/>
                          </a:solidFill>
                          <a:effectLst/>
                          <a:latin typeface="Calibri" panose="020F0502020204030204" pitchFamily="34" charset="0"/>
                        </a:rPr>
                        <a:t>Witbank</a:t>
                      </a:r>
                    </a:p>
                  </a:txBody>
                  <a:tcPr marL="6078" marR="6078" marT="607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200" b="0" i="0" u="none" strike="noStrike">
                          <a:solidFill>
                            <a:srgbClr val="000000"/>
                          </a:solidFill>
                          <a:effectLst/>
                          <a:latin typeface="Calibri" panose="020F0502020204030204" pitchFamily="34" charset="0"/>
                        </a:rPr>
                        <a:t>Interdict</a:t>
                      </a:r>
                    </a:p>
                  </a:txBody>
                  <a:tcPr marL="6078" marR="6078" marT="607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xmlns="" val="3246405418"/>
                  </a:ext>
                </a:extLst>
              </a:tr>
              <a:tr h="207438">
                <a:tc vMerge="1">
                  <a:txBody>
                    <a:bodyPr/>
                    <a:lstStyle/>
                    <a:p>
                      <a:endParaRPr lang="en-ZA"/>
                    </a:p>
                  </a:txBody>
                  <a:tcPr/>
                </a:tc>
                <a:tc>
                  <a:txBody>
                    <a:bodyPr/>
                    <a:lstStyle/>
                    <a:p>
                      <a:pPr algn="l" fontAlgn="b"/>
                      <a:r>
                        <a:rPr lang="en-ZA" sz="1200" b="0" i="0" u="none" strike="noStrike">
                          <a:solidFill>
                            <a:srgbClr val="000000"/>
                          </a:solidFill>
                          <a:effectLst/>
                          <a:latin typeface="Calibri" panose="020F0502020204030204" pitchFamily="34" charset="0"/>
                        </a:rPr>
                        <a:t>Victor Khanye</a:t>
                      </a:r>
                    </a:p>
                  </a:txBody>
                  <a:tcPr marL="6078" marR="6078" marT="607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ZA" sz="1200" b="0" i="0" u="none" strike="noStrike">
                          <a:solidFill>
                            <a:srgbClr val="000000"/>
                          </a:solidFill>
                          <a:effectLst/>
                          <a:latin typeface="Calibri" panose="020F0502020204030204" pitchFamily="34" charset="0"/>
                        </a:rPr>
                        <a:t>Delmas</a:t>
                      </a:r>
                    </a:p>
                  </a:txBody>
                  <a:tcPr marL="6078" marR="6078" marT="607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200" b="0" i="0" u="none" strike="noStrike">
                          <a:solidFill>
                            <a:srgbClr val="000000"/>
                          </a:solidFill>
                          <a:effectLst/>
                          <a:latin typeface="Calibri" panose="020F0502020204030204" pitchFamily="34" charset="0"/>
                        </a:rPr>
                        <a:t>23-Apr-18</a:t>
                      </a:r>
                    </a:p>
                  </a:txBody>
                  <a:tcPr marL="6078" marR="6078" marT="607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xmlns="" val="2537784993"/>
                  </a:ext>
                </a:extLst>
              </a:tr>
              <a:tr h="207438">
                <a:tc vMerge="1">
                  <a:txBody>
                    <a:bodyPr/>
                    <a:lstStyle/>
                    <a:p>
                      <a:endParaRPr lang="en-ZA"/>
                    </a:p>
                  </a:txBody>
                  <a:tcPr/>
                </a:tc>
                <a:tc>
                  <a:txBody>
                    <a:bodyPr/>
                    <a:lstStyle/>
                    <a:p>
                      <a:pPr algn="l" fontAlgn="b"/>
                      <a:r>
                        <a:rPr lang="en-ZA" sz="1200" b="0" i="0" u="none" strike="noStrike">
                          <a:solidFill>
                            <a:srgbClr val="000000"/>
                          </a:solidFill>
                          <a:effectLst/>
                          <a:latin typeface="Calibri" panose="020F0502020204030204" pitchFamily="34" charset="0"/>
                        </a:rPr>
                        <a:t>Lekwa</a:t>
                      </a:r>
                    </a:p>
                  </a:txBody>
                  <a:tcPr marL="6078" marR="6078" marT="607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ZA" sz="1200" b="0" i="0" u="none" strike="noStrike">
                          <a:solidFill>
                            <a:srgbClr val="000000"/>
                          </a:solidFill>
                          <a:effectLst/>
                          <a:latin typeface="Calibri" panose="020F0502020204030204" pitchFamily="34" charset="0"/>
                        </a:rPr>
                        <a:t>Standerton, Morgenzon, Sakhile</a:t>
                      </a:r>
                    </a:p>
                  </a:txBody>
                  <a:tcPr marL="6078" marR="6078" marT="607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200" b="0" i="0" u="none" strike="noStrike">
                          <a:solidFill>
                            <a:srgbClr val="000000"/>
                          </a:solidFill>
                          <a:effectLst/>
                          <a:latin typeface="Calibri" panose="020F0502020204030204" pitchFamily="34" charset="0"/>
                        </a:rPr>
                        <a:t>Interdict</a:t>
                      </a:r>
                    </a:p>
                  </a:txBody>
                  <a:tcPr marL="6078" marR="6078" marT="607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xmlns="" val="1875145976"/>
                  </a:ext>
                </a:extLst>
              </a:tr>
              <a:tr h="207438">
                <a:tc vMerge="1">
                  <a:txBody>
                    <a:bodyPr/>
                    <a:lstStyle/>
                    <a:p>
                      <a:endParaRPr lang="en-ZA"/>
                    </a:p>
                  </a:txBody>
                  <a:tcPr/>
                </a:tc>
                <a:tc>
                  <a:txBody>
                    <a:bodyPr/>
                    <a:lstStyle/>
                    <a:p>
                      <a:pPr algn="l" fontAlgn="b"/>
                      <a:r>
                        <a:rPr lang="en-ZA" sz="1200" b="0" i="0" u="none" strike="noStrike">
                          <a:solidFill>
                            <a:srgbClr val="000000"/>
                          </a:solidFill>
                          <a:effectLst/>
                          <a:latin typeface="Calibri" panose="020F0502020204030204" pitchFamily="34" charset="0"/>
                        </a:rPr>
                        <a:t> </a:t>
                      </a:r>
                    </a:p>
                  </a:txBody>
                  <a:tcPr marL="6078" marR="6078" marT="607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ZA" sz="1200" b="0" i="0" u="none" strike="noStrike">
                          <a:solidFill>
                            <a:srgbClr val="000000"/>
                          </a:solidFill>
                          <a:effectLst/>
                          <a:latin typeface="Calibri" panose="020F0502020204030204" pitchFamily="34" charset="0"/>
                        </a:rPr>
                        <a:t> </a:t>
                      </a:r>
                    </a:p>
                  </a:txBody>
                  <a:tcPr marL="6078" marR="6078" marT="607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ZA" sz="1200" b="0" i="0" u="none" strike="noStrike">
                          <a:solidFill>
                            <a:srgbClr val="000000"/>
                          </a:solidFill>
                          <a:effectLst/>
                          <a:latin typeface="Calibri" panose="020F0502020204030204" pitchFamily="34" charset="0"/>
                        </a:rPr>
                        <a:t> </a:t>
                      </a:r>
                    </a:p>
                  </a:txBody>
                  <a:tcPr marL="6078" marR="6078" marT="607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196500201"/>
                  </a:ext>
                </a:extLst>
              </a:tr>
              <a:tr h="300278">
                <a:tc rowSpan="4">
                  <a:txBody>
                    <a:bodyPr/>
                    <a:lstStyle/>
                    <a:p>
                      <a:pPr algn="ctr" fontAlgn="ctr"/>
                      <a:r>
                        <a:rPr lang="en-ZA" sz="1200" b="1" i="0" u="none" strike="noStrike">
                          <a:solidFill>
                            <a:srgbClr val="000000"/>
                          </a:solidFill>
                          <a:effectLst/>
                          <a:latin typeface="Calibri" panose="020F0502020204030204" pitchFamily="34" charset="0"/>
                        </a:rPr>
                        <a:t>NC</a:t>
                      </a:r>
                    </a:p>
                  </a:txBody>
                  <a:tcPr marL="6078" marR="6078" marT="607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en-ZA" sz="1200" b="0" i="0" u="none" strike="noStrike">
                          <a:solidFill>
                            <a:srgbClr val="000000"/>
                          </a:solidFill>
                          <a:effectLst/>
                          <a:latin typeface="Calibri" panose="020F0502020204030204" pitchFamily="34" charset="0"/>
                        </a:rPr>
                        <a:t>Renosterberg </a:t>
                      </a:r>
                    </a:p>
                  </a:txBody>
                  <a:tcPr marL="6078" marR="6078" marT="607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nl-NL" sz="1200" b="0" i="0" u="none" strike="noStrike">
                          <a:solidFill>
                            <a:srgbClr val="000000"/>
                          </a:solidFill>
                          <a:effectLst/>
                          <a:latin typeface="Calibri" panose="020F0502020204030204" pitchFamily="34" charset="0"/>
                        </a:rPr>
                        <a:t>Van der Kloof, Phillipstown and Petrusville</a:t>
                      </a:r>
                    </a:p>
                  </a:txBody>
                  <a:tcPr marL="6078" marR="6078" marT="607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ZA" sz="1200" b="0" i="0" u="none" strike="noStrike">
                          <a:solidFill>
                            <a:srgbClr val="000000"/>
                          </a:solidFill>
                          <a:effectLst/>
                          <a:latin typeface="Calibri" panose="020F0502020204030204" pitchFamily="34" charset="0"/>
                        </a:rPr>
                        <a:t>19-Mar-18</a:t>
                      </a:r>
                    </a:p>
                  </a:txBody>
                  <a:tcPr marL="6078" marR="6078" marT="607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xmlns="" val="3377565509"/>
                  </a:ext>
                </a:extLst>
              </a:tr>
              <a:tr h="207438">
                <a:tc vMerge="1">
                  <a:txBody>
                    <a:bodyPr/>
                    <a:lstStyle/>
                    <a:p>
                      <a:endParaRPr lang="en-ZA"/>
                    </a:p>
                  </a:txBody>
                  <a:tcPr/>
                </a:tc>
                <a:tc>
                  <a:txBody>
                    <a:bodyPr/>
                    <a:lstStyle/>
                    <a:p>
                      <a:pPr algn="l" fontAlgn="b"/>
                      <a:r>
                        <a:rPr lang="en-ZA" sz="1200" b="0" i="0" u="none" strike="noStrike">
                          <a:solidFill>
                            <a:srgbClr val="000000"/>
                          </a:solidFill>
                          <a:effectLst/>
                          <a:latin typeface="Calibri" panose="020F0502020204030204" pitchFamily="34" charset="0"/>
                        </a:rPr>
                        <a:t>Kai Garib</a:t>
                      </a:r>
                    </a:p>
                  </a:txBody>
                  <a:tcPr marL="6078" marR="6078" marT="607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ZA" sz="1200" b="0" i="0" u="none" strike="noStrike">
                          <a:solidFill>
                            <a:srgbClr val="000000"/>
                          </a:solidFill>
                          <a:effectLst/>
                          <a:latin typeface="Calibri" panose="020F0502020204030204" pitchFamily="34" charset="0"/>
                        </a:rPr>
                        <a:t>Kakamas, Keimoes and Kenhardt</a:t>
                      </a:r>
                    </a:p>
                  </a:txBody>
                  <a:tcPr marL="6078" marR="6078" marT="607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ZA" sz="1200" b="0" i="0" u="none" strike="noStrike">
                          <a:solidFill>
                            <a:srgbClr val="000000"/>
                          </a:solidFill>
                          <a:effectLst/>
                          <a:latin typeface="Calibri" panose="020F0502020204030204" pitchFamily="34" charset="0"/>
                        </a:rPr>
                        <a:t>19-Mar-18</a:t>
                      </a:r>
                    </a:p>
                  </a:txBody>
                  <a:tcPr marL="6078" marR="6078" marT="607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xmlns="" val="372625176"/>
                  </a:ext>
                </a:extLst>
              </a:tr>
              <a:tr h="207438">
                <a:tc vMerge="1">
                  <a:txBody>
                    <a:bodyPr/>
                    <a:lstStyle/>
                    <a:p>
                      <a:endParaRPr lang="en-ZA"/>
                    </a:p>
                  </a:txBody>
                  <a:tcPr/>
                </a:tc>
                <a:tc>
                  <a:txBody>
                    <a:bodyPr/>
                    <a:lstStyle/>
                    <a:p>
                      <a:pPr algn="l" fontAlgn="b"/>
                      <a:r>
                        <a:rPr lang="en-ZA" sz="1200" b="0" i="0" u="none" strike="noStrike">
                          <a:solidFill>
                            <a:srgbClr val="000000"/>
                          </a:solidFill>
                          <a:effectLst/>
                          <a:latin typeface="Calibri" panose="020F0502020204030204" pitchFamily="34" charset="0"/>
                        </a:rPr>
                        <a:t>Ubuntu</a:t>
                      </a:r>
                    </a:p>
                  </a:txBody>
                  <a:tcPr marL="6078" marR="6078" marT="607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ZA" sz="1200" b="0" i="0" u="none" strike="noStrike">
                          <a:solidFill>
                            <a:srgbClr val="000000"/>
                          </a:solidFill>
                          <a:effectLst/>
                          <a:latin typeface="Calibri" panose="020F0502020204030204" pitchFamily="34" charset="0"/>
                        </a:rPr>
                        <a:t>Richmond, Loxton</a:t>
                      </a:r>
                    </a:p>
                  </a:txBody>
                  <a:tcPr marL="6078" marR="6078" marT="607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ZA" sz="1200" b="0" i="0" u="none" strike="noStrike">
                          <a:solidFill>
                            <a:srgbClr val="000000"/>
                          </a:solidFill>
                          <a:effectLst/>
                          <a:latin typeface="Calibri" panose="020F0502020204030204" pitchFamily="34" charset="0"/>
                        </a:rPr>
                        <a:t>19-Mar-18</a:t>
                      </a:r>
                    </a:p>
                  </a:txBody>
                  <a:tcPr marL="6078" marR="6078" marT="607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xmlns="" val="4180298742"/>
                  </a:ext>
                </a:extLst>
              </a:tr>
              <a:tr h="207438">
                <a:tc vMerge="1">
                  <a:txBody>
                    <a:bodyPr/>
                    <a:lstStyle/>
                    <a:p>
                      <a:endParaRPr lang="en-ZA"/>
                    </a:p>
                  </a:txBody>
                  <a:tcPr/>
                </a:tc>
                <a:tc>
                  <a:txBody>
                    <a:bodyPr/>
                    <a:lstStyle/>
                    <a:p>
                      <a:pPr algn="l" fontAlgn="b"/>
                      <a:r>
                        <a:rPr lang="en-ZA" sz="1200" b="0" i="0" u="none" strike="noStrike">
                          <a:solidFill>
                            <a:srgbClr val="000000"/>
                          </a:solidFill>
                          <a:effectLst/>
                          <a:latin typeface="Calibri" panose="020F0502020204030204" pitchFamily="34" charset="0"/>
                        </a:rPr>
                        <a:t> </a:t>
                      </a:r>
                    </a:p>
                  </a:txBody>
                  <a:tcPr marL="6078" marR="6078" marT="607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ZA" sz="1200" b="0" i="0" u="none" strike="noStrike">
                          <a:solidFill>
                            <a:srgbClr val="000000"/>
                          </a:solidFill>
                          <a:effectLst/>
                          <a:latin typeface="Calibri" panose="020F0502020204030204" pitchFamily="34" charset="0"/>
                        </a:rPr>
                        <a:t> </a:t>
                      </a:r>
                    </a:p>
                  </a:txBody>
                  <a:tcPr marL="6078" marR="6078" marT="607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ZA" sz="1200" b="0" i="0" u="none" strike="noStrike">
                          <a:solidFill>
                            <a:srgbClr val="000000"/>
                          </a:solidFill>
                          <a:effectLst/>
                          <a:latin typeface="Calibri" panose="020F0502020204030204" pitchFamily="34" charset="0"/>
                        </a:rPr>
                        <a:t> </a:t>
                      </a:r>
                    </a:p>
                  </a:txBody>
                  <a:tcPr marL="6078" marR="6078" marT="607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124566485"/>
                  </a:ext>
                </a:extLst>
              </a:tr>
              <a:tr h="207438">
                <a:tc rowSpan="2">
                  <a:txBody>
                    <a:bodyPr/>
                    <a:lstStyle/>
                    <a:p>
                      <a:pPr algn="ctr" fontAlgn="ctr"/>
                      <a:r>
                        <a:rPr lang="en-ZA" sz="1200" b="1" i="0" u="none" strike="noStrike">
                          <a:solidFill>
                            <a:srgbClr val="000000"/>
                          </a:solidFill>
                          <a:effectLst/>
                          <a:latin typeface="Calibri" panose="020F0502020204030204" pitchFamily="34" charset="0"/>
                        </a:rPr>
                        <a:t>NW</a:t>
                      </a:r>
                    </a:p>
                  </a:txBody>
                  <a:tcPr marL="6078" marR="6078" marT="607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
                      <a:r>
                        <a:rPr lang="en-ZA" sz="1200" b="0" i="0" u="none" strike="noStrike">
                          <a:solidFill>
                            <a:srgbClr val="000000"/>
                          </a:solidFill>
                          <a:effectLst/>
                          <a:latin typeface="Calibri" panose="020F0502020204030204" pitchFamily="34" charset="0"/>
                        </a:rPr>
                        <a:t>Ditsobotla</a:t>
                      </a:r>
                    </a:p>
                  </a:txBody>
                  <a:tcPr marL="6078" marR="6078" marT="607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ZA" sz="1200" b="0" i="0" u="none" strike="noStrike">
                          <a:solidFill>
                            <a:srgbClr val="000000"/>
                          </a:solidFill>
                          <a:effectLst/>
                          <a:latin typeface="Calibri" panose="020F0502020204030204" pitchFamily="34" charset="0"/>
                        </a:rPr>
                        <a:t>Lichtenburg, Coligny and Boikhutso</a:t>
                      </a:r>
                    </a:p>
                  </a:txBody>
                  <a:tcPr marL="6078" marR="6078" marT="607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200" b="0" i="0" u="none" strike="noStrike">
                          <a:solidFill>
                            <a:srgbClr val="000000"/>
                          </a:solidFill>
                          <a:effectLst/>
                          <a:latin typeface="Calibri" panose="020F0502020204030204" pitchFamily="34" charset="0"/>
                        </a:rPr>
                        <a:t>Interdict</a:t>
                      </a:r>
                    </a:p>
                  </a:txBody>
                  <a:tcPr marL="6078" marR="6078" marT="607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xmlns="" val="2909371551"/>
                  </a:ext>
                </a:extLst>
              </a:tr>
              <a:tr h="207438">
                <a:tc vMerge="1">
                  <a:txBody>
                    <a:bodyPr/>
                    <a:lstStyle/>
                    <a:p>
                      <a:endParaRPr lang="en-ZA"/>
                    </a:p>
                  </a:txBody>
                  <a:tcPr/>
                </a:tc>
                <a:tc>
                  <a:txBody>
                    <a:bodyPr/>
                    <a:lstStyle/>
                    <a:p>
                      <a:pPr algn="l" fontAlgn="b"/>
                      <a:r>
                        <a:rPr lang="en-ZA" sz="1200" b="0" i="0" u="none" strike="noStrike">
                          <a:solidFill>
                            <a:srgbClr val="000000"/>
                          </a:solidFill>
                          <a:effectLst/>
                          <a:latin typeface="Calibri" panose="020F0502020204030204" pitchFamily="34" charset="0"/>
                        </a:rPr>
                        <a:t> </a:t>
                      </a:r>
                    </a:p>
                  </a:txBody>
                  <a:tcPr marL="6078" marR="6078" marT="607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ZA" sz="1200" b="0" i="0" u="none" strike="noStrike">
                          <a:solidFill>
                            <a:srgbClr val="000000"/>
                          </a:solidFill>
                          <a:effectLst/>
                          <a:latin typeface="Calibri" panose="020F0502020204030204" pitchFamily="34" charset="0"/>
                        </a:rPr>
                        <a:t> </a:t>
                      </a:r>
                    </a:p>
                  </a:txBody>
                  <a:tcPr marL="6078" marR="6078" marT="607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ZA" sz="1200" b="0" i="0" u="none" strike="noStrike" dirty="0">
                          <a:solidFill>
                            <a:srgbClr val="000000"/>
                          </a:solidFill>
                          <a:effectLst/>
                          <a:latin typeface="Calibri" panose="020F0502020204030204" pitchFamily="34" charset="0"/>
                        </a:rPr>
                        <a:t> </a:t>
                      </a:r>
                    </a:p>
                  </a:txBody>
                  <a:tcPr marL="6078" marR="6078" marT="607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003806361"/>
                  </a:ext>
                </a:extLst>
              </a:tr>
            </a:tbl>
          </a:graphicData>
        </a:graphic>
      </p:graphicFrame>
      <p:sp>
        <p:nvSpPr>
          <p:cNvPr id="2" name="Title 1"/>
          <p:cNvSpPr>
            <a:spLocks noGrp="1"/>
          </p:cNvSpPr>
          <p:nvPr>
            <p:ph type="title"/>
          </p:nvPr>
        </p:nvSpPr>
        <p:spPr/>
        <p:txBody>
          <a:bodyPr/>
          <a:lstStyle/>
          <a:p>
            <a:r>
              <a:rPr lang="en-ZA" sz="2000" b="1" dirty="0" smtClean="0"/>
              <a:t>Current and Planned Interruptions dates </a:t>
            </a:r>
            <a:br>
              <a:rPr lang="en-ZA" sz="2000" b="1" dirty="0" smtClean="0"/>
            </a:br>
            <a:r>
              <a:rPr lang="en-ZA" sz="2000" b="1" dirty="0" smtClean="0"/>
              <a:t>(as at 28 February 2018)</a:t>
            </a:r>
            <a:endParaRPr lang="en-ZA" sz="2000" b="1" dirty="0"/>
          </a:p>
        </p:txBody>
      </p:sp>
      <p:cxnSp>
        <p:nvCxnSpPr>
          <p:cNvPr id="24" name="Straight Connector 23"/>
          <p:cNvCxnSpPr/>
          <p:nvPr/>
        </p:nvCxnSpPr>
        <p:spPr>
          <a:xfrm>
            <a:off x="83127" y="6676379"/>
            <a:ext cx="944484" cy="0"/>
          </a:xfrm>
          <a:prstGeom prst="line">
            <a:avLst/>
          </a:prstGeom>
          <a:ln w="1905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83127" y="5339615"/>
            <a:ext cx="922716" cy="0"/>
          </a:xfrm>
          <a:prstGeom prst="line">
            <a:avLst/>
          </a:prstGeom>
          <a:ln w="1905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83127" y="4150893"/>
            <a:ext cx="944484" cy="0"/>
          </a:xfrm>
          <a:prstGeom prst="line">
            <a:avLst/>
          </a:prstGeom>
          <a:ln w="1905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83127" y="6262717"/>
            <a:ext cx="922722" cy="0"/>
          </a:xfrm>
          <a:prstGeom prst="line">
            <a:avLst/>
          </a:prstGeom>
          <a:ln w="1905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83127" y="3681290"/>
            <a:ext cx="764564" cy="0"/>
          </a:xfrm>
          <a:prstGeom prst="line">
            <a:avLst/>
          </a:prstGeom>
          <a:ln w="1905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640826161"/>
      </p:ext>
    </p:extLst>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p:extLst/>
          </p:nvPr>
        </p:nvGraphicFramePr>
        <p:xfrm>
          <a:off x="1588" y="1588"/>
          <a:ext cx="1587" cy="1587"/>
        </p:xfrm>
        <a:graphic>
          <a:graphicData uri="http://schemas.openxmlformats.org/presentationml/2006/ole">
            <p:oleObj spid="_x0000_s113709" name="think-cell Slide" r:id="rId4" imgW="360" imgH="360" progId="">
              <p:embed/>
            </p:oleObj>
          </a:graphicData>
        </a:graphic>
      </p:graphicFrame>
      <p:sp>
        <p:nvSpPr>
          <p:cNvPr id="2" name="Title 1"/>
          <p:cNvSpPr>
            <a:spLocks noGrp="1"/>
          </p:cNvSpPr>
          <p:nvPr>
            <p:ph type="title"/>
          </p:nvPr>
        </p:nvSpPr>
        <p:spPr>
          <a:xfrm>
            <a:off x="147782" y="166688"/>
            <a:ext cx="6688570" cy="666750"/>
          </a:xfrm>
        </p:spPr>
        <p:txBody>
          <a:bodyPr/>
          <a:lstStyle/>
          <a:p>
            <a:r>
              <a:rPr lang="en-US" b="1" dirty="0" smtClean="0"/>
              <a:t>Our Strategy going forward</a:t>
            </a:r>
            <a:endParaRPr lang="en-US" b="1" dirty="0"/>
          </a:p>
        </p:txBody>
      </p:sp>
      <p:sp>
        <p:nvSpPr>
          <p:cNvPr id="3" name="Content Placeholder 2"/>
          <p:cNvSpPr>
            <a:spLocks noGrp="1"/>
          </p:cNvSpPr>
          <p:nvPr>
            <p:ph idx="1"/>
          </p:nvPr>
        </p:nvSpPr>
        <p:spPr>
          <a:xfrm>
            <a:off x="147782" y="1062182"/>
            <a:ext cx="8728363" cy="5659293"/>
          </a:xfrm>
          <a:noFill/>
          <a:ln w="9525">
            <a:solidFill>
              <a:schemeClr val="tx1"/>
            </a:solidFill>
          </a:ln>
        </p:spPr>
        <p:style>
          <a:lnRef idx="2">
            <a:schemeClr val="accent1"/>
          </a:lnRef>
          <a:fillRef idx="1">
            <a:schemeClr val="lt1"/>
          </a:fillRef>
          <a:effectRef idx="0">
            <a:schemeClr val="accent1"/>
          </a:effectRef>
          <a:fontRef idx="minor">
            <a:schemeClr val="dk1"/>
          </a:fontRef>
        </p:style>
        <p:txBody>
          <a:bodyPr/>
          <a:lstStyle/>
          <a:p>
            <a:pPr algn="just">
              <a:spcBef>
                <a:spcPts val="1800"/>
              </a:spcBef>
            </a:pPr>
            <a:r>
              <a:rPr lang="en-US" dirty="0" smtClean="0">
                <a:solidFill>
                  <a:srgbClr val="003896"/>
                </a:solidFill>
                <a:cs typeface="Arial" panose="020B0604020202020204" pitchFamily="34" charset="0"/>
              </a:rPr>
              <a:t>Increasing interruption times </a:t>
            </a:r>
          </a:p>
          <a:p>
            <a:pPr lvl="1" algn="just">
              <a:spcBef>
                <a:spcPts val="1800"/>
              </a:spcBef>
            </a:pPr>
            <a:r>
              <a:rPr lang="en-US" sz="1600" dirty="0" smtClean="0">
                <a:solidFill>
                  <a:srgbClr val="003896"/>
                </a:solidFill>
                <a:cs typeface="Arial" panose="020B0604020202020204" pitchFamily="34" charset="0"/>
              </a:rPr>
              <a:t>move from current </a:t>
            </a:r>
            <a:r>
              <a:rPr lang="en-US" sz="1600" b="1" dirty="0" smtClean="0">
                <a:solidFill>
                  <a:srgbClr val="003896"/>
                </a:solidFill>
                <a:cs typeface="Arial" panose="020B0604020202020204" pitchFamily="34" charset="0"/>
              </a:rPr>
              <a:t>4.5hrs</a:t>
            </a:r>
            <a:r>
              <a:rPr lang="en-US" sz="1600" dirty="0" smtClean="0">
                <a:solidFill>
                  <a:srgbClr val="003896"/>
                </a:solidFill>
                <a:cs typeface="Arial" panose="020B0604020202020204" pitchFamily="34" charset="0"/>
              </a:rPr>
              <a:t> to </a:t>
            </a:r>
            <a:r>
              <a:rPr lang="en-US" sz="1600" b="1" dirty="0" smtClean="0">
                <a:solidFill>
                  <a:srgbClr val="003896"/>
                </a:solidFill>
                <a:cs typeface="Arial" panose="020B0604020202020204" pitchFamily="34" charset="0"/>
              </a:rPr>
              <a:t>6.5hrs</a:t>
            </a:r>
            <a:r>
              <a:rPr lang="en-US" sz="1600" dirty="0" smtClean="0">
                <a:solidFill>
                  <a:srgbClr val="003896"/>
                </a:solidFill>
                <a:cs typeface="Arial" panose="020B0604020202020204" pitchFamily="34" charset="0"/>
              </a:rPr>
              <a:t> for the first week</a:t>
            </a:r>
          </a:p>
          <a:p>
            <a:pPr lvl="1" algn="just">
              <a:spcBef>
                <a:spcPts val="1800"/>
              </a:spcBef>
            </a:pPr>
            <a:r>
              <a:rPr lang="en-US" sz="1600" dirty="0" smtClean="0">
                <a:solidFill>
                  <a:srgbClr val="003896"/>
                </a:solidFill>
                <a:cs typeface="Arial" panose="020B0604020202020204" pitchFamily="34" charset="0"/>
              </a:rPr>
              <a:t>then </a:t>
            </a:r>
            <a:r>
              <a:rPr lang="en-US" sz="1600" b="1" dirty="0" smtClean="0">
                <a:solidFill>
                  <a:srgbClr val="003896"/>
                </a:solidFill>
                <a:cs typeface="Arial" panose="020B0604020202020204" pitchFamily="34" charset="0"/>
              </a:rPr>
              <a:t>14 </a:t>
            </a:r>
            <a:r>
              <a:rPr lang="en-US" sz="1600" b="1" dirty="0" err="1" smtClean="0">
                <a:solidFill>
                  <a:srgbClr val="003896"/>
                </a:solidFill>
                <a:cs typeface="Arial" panose="020B0604020202020204" pitchFamily="34" charset="0"/>
              </a:rPr>
              <a:t>hrs</a:t>
            </a:r>
            <a:r>
              <a:rPr lang="en-US" sz="1600" dirty="0">
                <a:solidFill>
                  <a:srgbClr val="003896"/>
                </a:solidFill>
                <a:cs typeface="Arial" panose="020B0604020202020204" pitchFamily="34" charset="0"/>
              </a:rPr>
              <a:t>	</a:t>
            </a:r>
            <a:r>
              <a:rPr lang="en-US" sz="1600" dirty="0" smtClean="0">
                <a:solidFill>
                  <a:srgbClr val="003896"/>
                </a:solidFill>
                <a:cs typeface="Arial" panose="020B0604020202020204" pitchFamily="34" charset="0"/>
              </a:rPr>
              <a:t>	(if no improvement in payment)</a:t>
            </a:r>
          </a:p>
          <a:p>
            <a:pPr lvl="1" algn="just">
              <a:spcBef>
                <a:spcPts val="1800"/>
              </a:spcBef>
            </a:pPr>
            <a:endParaRPr lang="en-US" sz="1600" dirty="0" smtClean="0">
              <a:solidFill>
                <a:srgbClr val="003896"/>
              </a:solidFill>
              <a:cs typeface="Arial" panose="020B0604020202020204" pitchFamily="34" charset="0"/>
            </a:endParaRPr>
          </a:p>
          <a:p>
            <a:pPr algn="just">
              <a:spcBef>
                <a:spcPts val="1800"/>
              </a:spcBef>
            </a:pPr>
            <a:r>
              <a:rPr lang="en-US" dirty="0" smtClean="0">
                <a:solidFill>
                  <a:srgbClr val="003896"/>
                </a:solidFill>
                <a:cs typeface="Arial" panose="020B0604020202020204" pitchFamily="34" charset="0"/>
              </a:rPr>
              <a:t>Developing additional incentives to encourage Municipalities to pay off their debt</a:t>
            </a:r>
          </a:p>
          <a:p>
            <a:pPr algn="just">
              <a:spcBef>
                <a:spcPts val="1800"/>
              </a:spcBef>
            </a:pPr>
            <a:endParaRPr lang="en-US" dirty="0" smtClean="0">
              <a:solidFill>
                <a:srgbClr val="003896"/>
              </a:solidFill>
              <a:cs typeface="Arial" panose="020B0604020202020204" pitchFamily="34" charset="0"/>
            </a:endParaRPr>
          </a:p>
          <a:p>
            <a:pPr algn="just">
              <a:spcBef>
                <a:spcPts val="1800"/>
              </a:spcBef>
            </a:pPr>
            <a:r>
              <a:rPr lang="en-US" dirty="0" smtClean="0">
                <a:solidFill>
                  <a:srgbClr val="003896"/>
                </a:solidFill>
                <a:cs typeface="Arial" panose="020B0604020202020204" pitchFamily="34" charset="0"/>
              </a:rPr>
              <a:t>Continue with Piloting of Revenue Collection Service to municipalities</a:t>
            </a:r>
          </a:p>
          <a:p>
            <a:pPr lvl="1" algn="just">
              <a:spcBef>
                <a:spcPts val="1800"/>
              </a:spcBef>
            </a:pPr>
            <a:r>
              <a:rPr lang="en-US" sz="1600" dirty="0" smtClean="0">
                <a:solidFill>
                  <a:srgbClr val="003896"/>
                </a:solidFill>
                <a:cs typeface="Arial" panose="020B0604020202020204" pitchFamily="34" charset="0"/>
              </a:rPr>
              <a:t>Phumelela (FS)		(Warden and </a:t>
            </a:r>
            <a:r>
              <a:rPr lang="en-US" sz="1600" dirty="0" err="1" smtClean="0">
                <a:solidFill>
                  <a:srgbClr val="003896"/>
                </a:solidFill>
                <a:cs typeface="Arial" panose="020B0604020202020204" pitchFamily="34" charset="0"/>
              </a:rPr>
              <a:t>Ezenzeleni</a:t>
            </a:r>
            <a:r>
              <a:rPr lang="en-US" sz="1600" dirty="0" smtClean="0">
                <a:solidFill>
                  <a:srgbClr val="003896"/>
                </a:solidFill>
                <a:cs typeface="Arial" panose="020B0604020202020204" pitchFamily="34" charset="0"/>
              </a:rPr>
              <a:t>)</a:t>
            </a:r>
          </a:p>
          <a:p>
            <a:pPr lvl="1" algn="just">
              <a:spcBef>
                <a:spcPts val="1800"/>
              </a:spcBef>
            </a:pPr>
            <a:r>
              <a:rPr lang="en-US" sz="1600" dirty="0" smtClean="0">
                <a:solidFill>
                  <a:srgbClr val="003896"/>
                </a:solidFill>
                <a:cs typeface="Arial" panose="020B0604020202020204" pitchFamily="34" charset="0"/>
              </a:rPr>
              <a:t>Raymond </a:t>
            </a:r>
            <a:r>
              <a:rPr lang="en-US" sz="1600" dirty="0" err="1" smtClean="0">
                <a:solidFill>
                  <a:srgbClr val="003896"/>
                </a:solidFill>
                <a:cs typeface="Arial" panose="020B0604020202020204" pitchFamily="34" charset="0"/>
              </a:rPr>
              <a:t>Mhlaba</a:t>
            </a:r>
            <a:r>
              <a:rPr lang="en-US" sz="1600" dirty="0" smtClean="0">
                <a:solidFill>
                  <a:srgbClr val="003896"/>
                </a:solidFill>
                <a:cs typeface="Arial" panose="020B0604020202020204" pitchFamily="34" charset="0"/>
              </a:rPr>
              <a:t> (EC)	(Adelaide, Bedford)</a:t>
            </a:r>
          </a:p>
          <a:p>
            <a:pPr algn="just">
              <a:spcBef>
                <a:spcPts val="1800"/>
              </a:spcBef>
            </a:pPr>
            <a:r>
              <a:rPr lang="en-US" dirty="0" smtClean="0">
                <a:solidFill>
                  <a:srgbClr val="003896"/>
                </a:solidFill>
                <a:cs typeface="Arial" panose="020B0604020202020204" pitchFamily="34" charset="0"/>
              </a:rPr>
              <a:t>Offering Active Partnering assistance where possible based on capacity and specific requests</a:t>
            </a:r>
          </a:p>
        </p:txBody>
      </p:sp>
      <p:sp>
        <p:nvSpPr>
          <p:cNvPr id="10" name="Slide Number Placeholder 9"/>
          <p:cNvSpPr>
            <a:spLocks noGrp="1"/>
          </p:cNvSpPr>
          <p:nvPr>
            <p:ph type="sldNum" sz="quarter" idx="12"/>
          </p:nvPr>
        </p:nvSpPr>
        <p:spPr/>
        <p:txBody>
          <a:bodyPr/>
          <a:lstStyle/>
          <a:p>
            <a:pPr>
              <a:defRPr/>
            </a:pPr>
            <a:fld id="{3EEE5689-0DAD-46A1-8BDF-3393AA2651C2}" type="slidenum">
              <a:rPr lang="en-ZA" smtClean="0"/>
              <a:pPr>
                <a:defRPr/>
              </a:pPr>
              <a:t>17</a:t>
            </a:fld>
            <a:endParaRPr lang="en-ZA" dirty="0"/>
          </a:p>
        </p:txBody>
      </p:sp>
    </p:spTree>
    <p:extLst>
      <p:ext uri="{BB962C8B-B14F-4D97-AF65-F5344CB8AC3E}">
        <p14:creationId xmlns:p14="http://schemas.microsoft.com/office/powerpoint/2010/main" xmlns="" val="866145781"/>
      </p:ext>
    </p:extLst>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Phumelela Pilot Project: Pre-Paid Metering</a:t>
            </a:r>
            <a:endParaRPr lang="en-ZA" b="1" dirty="0"/>
          </a:p>
        </p:txBody>
      </p:sp>
      <p:sp>
        <p:nvSpPr>
          <p:cNvPr id="5" name="Slide Number Placeholder 4"/>
          <p:cNvSpPr>
            <a:spLocks noGrp="1"/>
          </p:cNvSpPr>
          <p:nvPr>
            <p:ph type="sldNum" sz="quarter" idx="4294967295"/>
          </p:nvPr>
        </p:nvSpPr>
        <p:spPr>
          <a:xfrm>
            <a:off x="3906838" y="6453188"/>
            <a:ext cx="1651000" cy="268287"/>
          </a:xfrm>
          <a:prstGeom prst="rect">
            <a:avLst/>
          </a:prstGeom>
        </p:spPr>
        <p:txBody>
          <a:bodyPr/>
          <a:lstStyle/>
          <a:p>
            <a:pPr>
              <a:defRPr/>
            </a:pPr>
            <a:fld id="{BC47436C-D9C7-4D82-9FB3-318DAEC9736F}" type="slidenum">
              <a:rPr lang="en-ZA" smtClean="0"/>
              <a:pPr>
                <a:defRPr/>
              </a:pPr>
              <a:t>18</a:t>
            </a:fld>
            <a:endParaRPr lang="en-ZA" dirty="0"/>
          </a:p>
        </p:txBody>
      </p:sp>
      <p:pic>
        <p:nvPicPr>
          <p:cNvPr id="1024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20073" y="1212669"/>
            <a:ext cx="8795327" cy="14543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2" name="Rectangle 7"/>
          <p:cNvSpPr txBox="1">
            <a:spLocks/>
          </p:cNvSpPr>
          <p:nvPr>
            <p:custDataLst>
              <p:tags r:id="rId1"/>
            </p:custDataLst>
          </p:nvPr>
        </p:nvSpPr>
        <p:spPr bwMode="gray">
          <a:xfrm>
            <a:off x="4572000" y="2895600"/>
            <a:ext cx="4479636" cy="3016210"/>
          </a:xfrm>
          <a:prstGeom prst="rect">
            <a:avLst/>
          </a:prstGeom>
          <a:noFill/>
          <a:ln w="9525">
            <a:solidFill>
              <a:schemeClr val="accent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913526" eaLnBrk="1" hangingPunct="1">
              <a:buClr>
                <a:schemeClr val="tx2"/>
              </a:buClr>
              <a:defRPr baseline="0">
                <a:latin typeface="+mn-lt"/>
              </a:defRPr>
            </a:lvl1pPr>
            <a:lvl2pPr marL="197607" lvl="1" indent="-195987" defTabSz="913526" eaLnBrk="1" hangingPunct="1">
              <a:buClr>
                <a:srgbClr val="83725B"/>
              </a:buClr>
              <a:buSzPct val="125000"/>
              <a:buFont typeface="Arial" pitchFamily="34" charset="0"/>
              <a:buChar char="•"/>
              <a:defRPr baseline="0">
                <a:latin typeface="+mn-lt"/>
              </a:defRPr>
            </a:lvl2pPr>
            <a:lvl3pPr marL="466481" lvl="2" indent="-267255" defTabSz="913526" eaLnBrk="1" hangingPunct="1">
              <a:buClr>
                <a:srgbClr val="83725B"/>
              </a:buClr>
              <a:buSzPct val="120000"/>
              <a:buFont typeface="Arial" charset="0"/>
              <a:buChar char="–"/>
              <a:defRPr baseline="0">
                <a:latin typeface="+mn-lt"/>
              </a:defRPr>
            </a:lvl3pPr>
            <a:lvl4pPr marL="626835" lvl="3" indent="-158733" defTabSz="913526" eaLnBrk="1" hangingPunct="1">
              <a:buClr>
                <a:srgbClr val="83725B"/>
              </a:buClr>
              <a:buSzPct val="100000"/>
              <a:buFont typeface="Arial" pitchFamily="34" charset="0"/>
              <a:buChar char="•"/>
              <a:defRPr baseline="0">
                <a:latin typeface="+mn-lt"/>
              </a:defRPr>
            </a:lvl4pPr>
            <a:lvl5pPr marL="765029" lvl="4" indent="-132818" defTabSz="913526" eaLnBrk="1" hangingPunct="1">
              <a:buClr>
                <a:srgbClr val="83725B"/>
              </a:buClr>
              <a:buSzPct val="89000"/>
              <a:buFont typeface="Arial" charset="0"/>
              <a:buChar char="-"/>
              <a:defRPr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85725" lvl="1" indent="0" algn="just" fontAlgn="base">
              <a:spcBef>
                <a:spcPts val="600"/>
              </a:spcBef>
              <a:spcAft>
                <a:spcPct val="0"/>
              </a:spcAft>
              <a:buNone/>
              <a:defRPr/>
            </a:pPr>
            <a:r>
              <a:rPr lang="en-US" sz="1200" b="1" u="sng" dirty="0">
                <a:solidFill>
                  <a:schemeClr val="accent1"/>
                </a:solidFill>
              </a:rPr>
              <a:t>Progress:</a:t>
            </a:r>
          </a:p>
          <a:p>
            <a:pPr marL="314325" lvl="1" indent="-228600" algn="just" fontAlgn="base">
              <a:spcBef>
                <a:spcPts val="600"/>
              </a:spcBef>
              <a:spcAft>
                <a:spcPct val="0"/>
              </a:spcAft>
              <a:buFont typeface="+mj-lt"/>
              <a:buAutoNum type="arabicPeriod"/>
              <a:defRPr/>
            </a:pPr>
            <a:r>
              <a:rPr lang="en-US" sz="1200" dirty="0">
                <a:solidFill>
                  <a:schemeClr val="accent1"/>
                </a:solidFill>
              </a:rPr>
              <a:t>771 meters </a:t>
            </a:r>
            <a:r>
              <a:rPr lang="en-US" sz="1200" dirty="0" smtClean="0">
                <a:solidFill>
                  <a:schemeClr val="accent1"/>
                </a:solidFill>
              </a:rPr>
              <a:t>installed  (210 in </a:t>
            </a:r>
            <a:r>
              <a:rPr lang="en-US" sz="1200" dirty="0" err="1" smtClean="0">
                <a:solidFill>
                  <a:schemeClr val="accent1"/>
                </a:solidFill>
              </a:rPr>
              <a:t>Ezenzeleni</a:t>
            </a:r>
            <a:r>
              <a:rPr lang="en-US" sz="1200" dirty="0" smtClean="0">
                <a:solidFill>
                  <a:schemeClr val="accent1"/>
                </a:solidFill>
              </a:rPr>
              <a:t> and 561 in Warden Town  - 5 x 3 phases left)</a:t>
            </a:r>
            <a:endParaRPr lang="en-US" sz="1200" dirty="0">
              <a:solidFill>
                <a:schemeClr val="accent1"/>
              </a:solidFill>
            </a:endParaRPr>
          </a:p>
          <a:p>
            <a:pPr marL="314325" lvl="1" indent="-228600" algn="just" fontAlgn="base">
              <a:spcBef>
                <a:spcPts val="600"/>
              </a:spcBef>
              <a:spcAft>
                <a:spcPct val="0"/>
              </a:spcAft>
              <a:buFont typeface="+mj-lt"/>
              <a:buAutoNum type="arabicPeriod"/>
              <a:defRPr/>
            </a:pPr>
            <a:r>
              <a:rPr lang="en-US" sz="1200" dirty="0">
                <a:solidFill>
                  <a:schemeClr val="accent1"/>
                </a:solidFill>
              </a:rPr>
              <a:t>R1.8 m paid by Phumelela Municipality towards the project</a:t>
            </a:r>
          </a:p>
          <a:p>
            <a:pPr marL="314325" lvl="1" indent="-228600" algn="just" fontAlgn="base">
              <a:spcBef>
                <a:spcPts val="600"/>
              </a:spcBef>
              <a:spcAft>
                <a:spcPct val="0"/>
              </a:spcAft>
              <a:buFont typeface="+mj-lt"/>
              <a:buAutoNum type="arabicPeriod"/>
              <a:defRPr/>
            </a:pPr>
            <a:r>
              <a:rPr lang="en-US" sz="1200" dirty="0">
                <a:solidFill>
                  <a:schemeClr val="accent1"/>
                </a:solidFill>
              </a:rPr>
              <a:t>R 2.2 m paid by Phumelela Municipality towards arrear debt during December</a:t>
            </a:r>
          </a:p>
          <a:p>
            <a:pPr marL="314325" lvl="1" indent="-228600" algn="just" fontAlgn="base">
              <a:spcBef>
                <a:spcPts val="600"/>
              </a:spcBef>
              <a:spcAft>
                <a:spcPct val="0"/>
              </a:spcAft>
              <a:buFont typeface="+mj-lt"/>
              <a:buAutoNum type="arabicPeriod"/>
              <a:defRPr/>
            </a:pPr>
            <a:r>
              <a:rPr lang="en-US" sz="1200" dirty="0">
                <a:solidFill>
                  <a:schemeClr val="accent1"/>
                </a:solidFill>
              </a:rPr>
              <a:t>Second invoice of R1.4 million (excluding vat) raised – (not paid yet)</a:t>
            </a:r>
          </a:p>
          <a:p>
            <a:pPr marL="314325" lvl="1" indent="-228600" algn="just" fontAlgn="base">
              <a:spcBef>
                <a:spcPts val="600"/>
              </a:spcBef>
              <a:spcAft>
                <a:spcPct val="0"/>
              </a:spcAft>
              <a:buFont typeface="+mj-lt"/>
              <a:buAutoNum type="arabicPeriod"/>
              <a:defRPr/>
            </a:pPr>
            <a:r>
              <a:rPr lang="en-US" sz="1200" dirty="0">
                <a:solidFill>
                  <a:schemeClr val="accent1"/>
                </a:solidFill>
              </a:rPr>
              <a:t>Bulk Account reconciliation completed for October to January 2018</a:t>
            </a:r>
          </a:p>
          <a:p>
            <a:pPr marL="314325" lvl="1" indent="-228600" algn="just" fontAlgn="base">
              <a:spcBef>
                <a:spcPts val="600"/>
              </a:spcBef>
              <a:spcAft>
                <a:spcPct val="0"/>
              </a:spcAft>
              <a:buFont typeface="+mj-lt"/>
              <a:buAutoNum type="arabicPeriod"/>
              <a:defRPr/>
            </a:pPr>
            <a:r>
              <a:rPr lang="en-US" sz="1200" dirty="0">
                <a:solidFill>
                  <a:schemeClr val="accent1"/>
                </a:solidFill>
              </a:rPr>
              <a:t>1072 meters at Senekal </a:t>
            </a:r>
          </a:p>
          <a:p>
            <a:pPr marL="314325" lvl="1" indent="-228600" algn="just" fontAlgn="base">
              <a:spcBef>
                <a:spcPts val="600"/>
              </a:spcBef>
              <a:spcAft>
                <a:spcPct val="0"/>
              </a:spcAft>
              <a:buFont typeface="+mj-lt"/>
              <a:buAutoNum type="arabicPeriod"/>
              <a:defRPr/>
            </a:pPr>
            <a:r>
              <a:rPr lang="en-US" sz="1200" dirty="0">
                <a:solidFill>
                  <a:schemeClr val="accent1"/>
                </a:solidFill>
              </a:rPr>
              <a:t>1258 meters at test lab</a:t>
            </a:r>
          </a:p>
          <a:p>
            <a:pPr marL="314325" lvl="1" indent="-228600" algn="just" fontAlgn="base">
              <a:spcBef>
                <a:spcPts val="600"/>
              </a:spcBef>
              <a:spcAft>
                <a:spcPct val="0"/>
              </a:spcAft>
              <a:buFont typeface="+mj-lt"/>
              <a:buAutoNum type="arabicPeriod"/>
              <a:defRPr/>
            </a:pPr>
            <a:r>
              <a:rPr lang="en-ZA" sz="1200" dirty="0"/>
              <a:t>Sales from 17 October to </a:t>
            </a:r>
            <a:r>
              <a:rPr lang="en-ZA" sz="1200" dirty="0" smtClean="0"/>
              <a:t>20 </a:t>
            </a:r>
            <a:r>
              <a:rPr lang="en-ZA" sz="1200" dirty="0"/>
              <a:t>February 2018 - R958 598</a:t>
            </a:r>
            <a:endParaRPr lang="en-US" sz="1200" dirty="0">
              <a:solidFill>
                <a:schemeClr val="accent1"/>
              </a:solidFill>
            </a:endParaRPr>
          </a:p>
        </p:txBody>
      </p:sp>
      <p:sp>
        <p:nvSpPr>
          <p:cNvPr id="13" name="Rectangle 12"/>
          <p:cNvSpPr/>
          <p:nvPr/>
        </p:nvSpPr>
        <p:spPr>
          <a:xfrm>
            <a:off x="120073" y="2895600"/>
            <a:ext cx="4451927" cy="1231106"/>
          </a:xfrm>
          <a:prstGeom prst="rect">
            <a:avLst/>
          </a:prstGeom>
          <a:noFill/>
          <a:ln w="9525">
            <a:solidFill>
              <a:schemeClr val="accent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marL="85725" lvl="1" algn="just" defTabSz="913526" fontAlgn="base">
              <a:spcBef>
                <a:spcPts val="600"/>
              </a:spcBef>
              <a:spcAft>
                <a:spcPct val="0"/>
              </a:spcAft>
              <a:buClr>
                <a:srgbClr val="83725B"/>
              </a:buClr>
              <a:buSzPct val="125000"/>
              <a:buFont typeface="Arial" pitchFamily="34" charset="0"/>
              <a:buNone/>
            </a:pPr>
            <a:r>
              <a:rPr lang="en-US" sz="1200" b="1" u="sng" dirty="0">
                <a:solidFill>
                  <a:schemeClr val="accent1"/>
                </a:solidFill>
              </a:rPr>
              <a:t>Critical Activity / Next Steps </a:t>
            </a:r>
          </a:p>
          <a:p>
            <a:pPr marL="0" lvl="1" algn="just" defTabSz="913526" fontAlgn="base">
              <a:spcBef>
                <a:spcPts val="600"/>
              </a:spcBef>
              <a:spcAft>
                <a:spcPct val="0"/>
              </a:spcAft>
              <a:buClr>
                <a:srgbClr val="83725B"/>
              </a:buClr>
              <a:buSzPct val="100000"/>
            </a:pPr>
            <a:r>
              <a:rPr lang="en-US" sz="1200" dirty="0" smtClean="0">
                <a:solidFill>
                  <a:schemeClr val="accent1"/>
                </a:solidFill>
              </a:rPr>
              <a:t>1. Project temporarily stopped due to severe community </a:t>
            </a:r>
          </a:p>
          <a:p>
            <a:pPr marL="0" lvl="1" algn="just" defTabSz="913526" fontAlgn="base">
              <a:spcBef>
                <a:spcPts val="600"/>
              </a:spcBef>
              <a:spcAft>
                <a:spcPct val="0"/>
              </a:spcAft>
              <a:buClr>
                <a:srgbClr val="83725B"/>
              </a:buClr>
              <a:buSzPct val="100000"/>
            </a:pPr>
            <a:r>
              <a:rPr lang="en-US" sz="1200" dirty="0">
                <a:solidFill>
                  <a:schemeClr val="accent1"/>
                </a:solidFill>
              </a:rPr>
              <a:t> </a:t>
            </a:r>
            <a:r>
              <a:rPr lang="en-US" sz="1200" dirty="0" smtClean="0">
                <a:solidFill>
                  <a:schemeClr val="accent1"/>
                </a:solidFill>
              </a:rPr>
              <a:t>          unrest</a:t>
            </a:r>
          </a:p>
          <a:p>
            <a:pPr marL="0" lvl="1" algn="just" defTabSz="913526" fontAlgn="base">
              <a:spcBef>
                <a:spcPts val="600"/>
              </a:spcBef>
              <a:spcAft>
                <a:spcPct val="0"/>
              </a:spcAft>
              <a:buClr>
                <a:srgbClr val="83725B"/>
              </a:buClr>
              <a:buSzPct val="100000"/>
            </a:pPr>
            <a:r>
              <a:rPr lang="en-US" sz="1200" dirty="0" smtClean="0">
                <a:solidFill>
                  <a:schemeClr val="accent1"/>
                </a:solidFill>
              </a:rPr>
              <a:t>2.  Awaiting  municipal stakeholder </a:t>
            </a:r>
            <a:r>
              <a:rPr lang="en-US" sz="1200" dirty="0">
                <a:solidFill>
                  <a:schemeClr val="accent1"/>
                </a:solidFill>
              </a:rPr>
              <a:t>engagement for </a:t>
            </a:r>
            <a:endParaRPr lang="en-US" sz="1200" dirty="0" smtClean="0">
              <a:solidFill>
                <a:schemeClr val="accent1"/>
              </a:solidFill>
            </a:endParaRPr>
          </a:p>
          <a:p>
            <a:pPr marL="0" lvl="1" algn="just" defTabSz="913526" fontAlgn="base">
              <a:spcBef>
                <a:spcPts val="600"/>
              </a:spcBef>
              <a:spcAft>
                <a:spcPct val="0"/>
              </a:spcAft>
              <a:buClr>
                <a:srgbClr val="83725B"/>
              </a:buClr>
              <a:buSzPct val="100000"/>
            </a:pPr>
            <a:r>
              <a:rPr lang="en-US" sz="1200" dirty="0">
                <a:solidFill>
                  <a:schemeClr val="accent1"/>
                </a:solidFill>
              </a:rPr>
              <a:t> </a:t>
            </a:r>
            <a:r>
              <a:rPr lang="en-US" sz="1200" dirty="0" smtClean="0">
                <a:solidFill>
                  <a:schemeClr val="accent1"/>
                </a:solidFill>
              </a:rPr>
              <a:t>    </a:t>
            </a:r>
            <a:r>
              <a:rPr lang="en-US" sz="1200" dirty="0" err="1" smtClean="0">
                <a:solidFill>
                  <a:schemeClr val="accent1"/>
                </a:solidFill>
              </a:rPr>
              <a:t>Ezenzeleni</a:t>
            </a:r>
            <a:r>
              <a:rPr lang="en-US" sz="1200" dirty="0" smtClean="0">
                <a:solidFill>
                  <a:schemeClr val="accent1"/>
                </a:solidFill>
              </a:rPr>
              <a:t> </a:t>
            </a:r>
            <a:r>
              <a:rPr lang="en-US" sz="1200" dirty="0">
                <a:solidFill>
                  <a:schemeClr val="accent1"/>
                </a:solidFill>
              </a:rPr>
              <a:t>roll </a:t>
            </a:r>
            <a:r>
              <a:rPr lang="en-US" sz="1200" dirty="0" smtClean="0">
                <a:solidFill>
                  <a:schemeClr val="accent1"/>
                </a:solidFill>
              </a:rPr>
              <a:t>out</a:t>
            </a:r>
            <a:endParaRPr lang="en-US" sz="1200" dirty="0">
              <a:solidFill>
                <a:schemeClr val="accent1"/>
              </a:solidFill>
            </a:endParaRPr>
          </a:p>
        </p:txBody>
      </p:sp>
      <p:sp>
        <p:nvSpPr>
          <p:cNvPr id="14" name="Rectangle 13"/>
          <p:cNvSpPr/>
          <p:nvPr/>
        </p:nvSpPr>
        <p:spPr>
          <a:xfrm>
            <a:off x="65809" y="4496038"/>
            <a:ext cx="4451927" cy="1415772"/>
          </a:xfrm>
          <a:prstGeom prst="rect">
            <a:avLst/>
          </a:prstGeom>
          <a:noFill/>
          <a:ln w="9525">
            <a:solidFill>
              <a:schemeClr val="accent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marL="85725" lvl="1" algn="just" defTabSz="913526" fontAlgn="base">
              <a:spcBef>
                <a:spcPts val="600"/>
              </a:spcBef>
              <a:spcAft>
                <a:spcPct val="0"/>
              </a:spcAft>
              <a:buClr>
                <a:srgbClr val="83725B"/>
              </a:buClr>
              <a:buSzPct val="125000"/>
              <a:buFont typeface="Arial" pitchFamily="34" charset="0"/>
              <a:buNone/>
            </a:pPr>
            <a:r>
              <a:rPr lang="en-US" sz="1200" b="1" u="sng" dirty="0">
                <a:solidFill>
                  <a:schemeClr val="accent1"/>
                </a:solidFill>
              </a:rPr>
              <a:t>Risks / Challenges / Support required</a:t>
            </a:r>
            <a:r>
              <a:rPr lang="en-US" sz="1200" b="1" dirty="0">
                <a:solidFill>
                  <a:schemeClr val="accent1"/>
                </a:solidFill>
              </a:rPr>
              <a:t>:</a:t>
            </a:r>
          </a:p>
          <a:p>
            <a:pPr marL="286353" lvl="2" indent="-228600" algn="just" defTabSz="913526" fontAlgn="base">
              <a:spcBef>
                <a:spcPts val="600"/>
              </a:spcBef>
              <a:spcAft>
                <a:spcPct val="0"/>
              </a:spcAft>
              <a:buClr>
                <a:srgbClr val="83725B"/>
              </a:buClr>
              <a:buSzPct val="100000"/>
              <a:buFont typeface="+mj-lt"/>
              <a:buAutoNum type="arabicPeriod"/>
            </a:pPr>
            <a:r>
              <a:rPr lang="en-US" sz="1200" dirty="0">
                <a:solidFill>
                  <a:schemeClr val="accent1"/>
                </a:solidFill>
              </a:rPr>
              <a:t>Slow progress with the installation of meters by Municipal contractor  </a:t>
            </a:r>
          </a:p>
          <a:p>
            <a:pPr marL="286353" lvl="2" indent="-228600" algn="just" defTabSz="913526" fontAlgn="base">
              <a:spcBef>
                <a:spcPts val="600"/>
              </a:spcBef>
              <a:spcAft>
                <a:spcPct val="0"/>
              </a:spcAft>
              <a:buClr>
                <a:srgbClr val="83725B"/>
              </a:buClr>
              <a:buSzPct val="100000"/>
              <a:buFont typeface="+mj-lt"/>
              <a:buAutoNum type="arabicPeriod"/>
            </a:pPr>
            <a:r>
              <a:rPr lang="en-US" sz="1200" dirty="0">
                <a:solidFill>
                  <a:schemeClr val="accent1"/>
                </a:solidFill>
              </a:rPr>
              <a:t>Resistance from Customers not previously metered </a:t>
            </a:r>
          </a:p>
          <a:p>
            <a:pPr marL="286353" lvl="2" indent="-228600" algn="just" defTabSz="913526" fontAlgn="base">
              <a:spcBef>
                <a:spcPts val="600"/>
              </a:spcBef>
              <a:spcAft>
                <a:spcPct val="0"/>
              </a:spcAft>
              <a:buClr>
                <a:srgbClr val="83725B"/>
              </a:buClr>
              <a:buSzPct val="100000"/>
              <a:buFont typeface="+mj-lt"/>
              <a:buAutoNum type="arabicPeriod"/>
            </a:pPr>
            <a:r>
              <a:rPr lang="en-US" sz="1200" dirty="0">
                <a:solidFill>
                  <a:schemeClr val="accent1"/>
                </a:solidFill>
              </a:rPr>
              <a:t>FBE indigent list outstanding </a:t>
            </a:r>
          </a:p>
          <a:p>
            <a:pPr marL="286353" lvl="2" indent="-228600" algn="just" defTabSz="913526" fontAlgn="base">
              <a:spcBef>
                <a:spcPts val="600"/>
              </a:spcBef>
              <a:spcAft>
                <a:spcPct val="0"/>
              </a:spcAft>
              <a:buClr>
                <a:srgbClr val="83725B"/>
              </a:buClr>
              <a:buSzPct val="100000"/>
              <a:buFont typeface="+mj-lt"/>
              <a:buAutoNum type="arabicPeriod"/>
            </a:pPr>
            <a:r>
              <a:rPr lang="en-US" sz="1200" dirty="0">
                <a:solidFill>
                  <a:schemeClr val="accent1"/>
                </a:solidFill>
              </a:rPr>
              <a:t>Delay in refunding of credits on old </a:t>
            </a:r>
            <a:r>
              <a:rPr lang="en-US" sz="1200" dirty="0" smtClean="0">
                <a:solidFill>
                  <a:schemeClr val="accent1"/>
                </a:solidFill>
              </a:rPr>
              <a:t>meters</a:t>
            </a:r>
            <a:endParaRPr lang="en-US" sz="1200" dirty="0">
              <a:solidFill>
                <a:schemeClr val="accent1"/>
              </a:solidFill>
            </a:endParaRPr>
          </a:p>
        </p:txBody>
      </p:sp>
    </p:spTree>
    <p:extLst>
      <p:ext uri="{BB962C8B-B14F-4D97-AF65-F5344CB8AC3E}">
        <p14:creationId xmlns:p14="http://schemas.microsoft.com/office/powerpoint/2010/main" xmlns="" val="596151516"/>
      </p:ext>
    </p:extLst>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p:extLst>
              <p:ext uri="{D42A27DB-BD31-4B8C-83A1-F6EECF244321}">
                <p14:modId xmlns:p14="http://schemas.microsoft.com/office/powerpoint/2010/main" xmlns="" val="3251044065"/>
              </p:ext>
            </p:extLst>
          </p:nvPr>
        </p:nvGraphicFramePr>
        <p:xfrm>
          <a:off x="1588" y="1588"/>
          <a:ext cx="1587" cy="1587"/>
        </p:xfrm>
        <a:graphic>
          <a:graphicData uri="http://schemas.openxmlformats.org/presentationml/2006/ole">
            <p:oleObj spid="_x0000_s59578" name="think-cell Slide" r:id="rId4" imgW="360" imgH="360" progId="">
              <p:embed/>
            </p:oleObj>
          </a:graphicData>
        </a:graphic>
      </p:graphicFrame>
      <p:sp>
        <p:nvSpPr>
          <p:cNvPr id="2" name="Title 1"/>
          <p:cNvSpPr>
            <a:spLocks noGrp="1"/>
          </p:cNvSpPr>
          <p:nvPr>
            <p:ph type="title"/>
          </p:nvPr>
        </p:nvSpPr>
        <p:spPr/>
        <p:txBody>
          <a:bodyPr/>
          <a:lstStyle/>
          <a:p>
            <a:r>
              <a:rPr lang="en-US" b="1" dirty="0" smtClean="0"/>
              <a:t>Conclusions</a:t>
            </a:r>
            <a:endParaRPr lang="en-US" b="1" dirty="0"/>
          </a:p>
        </p:txBody>
      </p:sp>
      <p:sp>
        <p:nvSpPr>
          <p:cNvPr id="3" name="Content Placeholder 2"/>
          <p:cNvSpPr>
            <a:spLocks noGrp="1"/>
          </p:cNvSpPr>
          <p:nvPr>
            <p:ph idx="1"/>
          </p:nvPr>
        </p:nvSpPr>
        <p:spPr>
          <a:xfrm>
            <a:off x="157018" y="1120753"/>
            <a:ext cx="8829964" cy="5203847"/>
          </a:xfrm>
          <a:noFill/>
          <a:ln w="9525">
            <a:solidFill>
              <a:schemeClr val="tx1"/>
            </a:solidFill>
          </a:ln>
        </p:spPr>
        <p:style>
          <a:lnRef idx="2">
            <a:schemeClr val="accent1"/>
          </a:lnRef>
          <a:fillRef idx="1">
            <a:schemeClr val="lt1"/>
          </a:fillRef>
          <a:effectRef idx="0">
            <a:schemeClr val="accent1"/>
          </a:effectRef>
          <a:fontRef idx="minor">
            <a:schemeClr val="dk1"/>
          </a:fontRef>
        </p:style>
        <p:txBody>
          <a:bodyPr/>
          <a:lstStyle/>
          <a:p>
            <a:pPr algn="just">
              <a:spcBef>
                <a:spcPts val="1800"/>
              </a:spcBef>
            </a:pPr>
            <a:r>
              <a:rPr lang="en-US" sz="1800" dirty="0" smtClean="0">
                <a:solidFill>
                  <a:srgbClr val="003896"/>
                </a:solidFill>
                <a:cs typeface="Arial" panose="020B0604020202020204" pitchFamily="34" charset="0"/>
              </a:rPr>
              <a:t>Municipal Debt remains a huge challenge to Eskom’s sustainability</a:t>
            </a:r>
          </a:p>
          <a:p>
            <a:pPr algn="just">
              <a:spcBef>
                <a:spcPts val="1800"/>
              </a:spcBef>
            </a:pPr>
            <a:r>
              <a:rPr lang="en-US" sz="1800" dirty="0" smtClean="0">
                <a:solidFill>
                  <a:srgbClr val="003896"/>
                </a:solidFill>
                <a:cs typeface="Arial" panose="020B0604020202020204" pitchFamily="34" charset="0"/>
              </a:rPr>
              <a:t>Ratings Agencies and Lenders are concerned about Eskom’s inability to collect revenue</a:t>
            </a:r>
          </a:p>
          <a:p>
            <a:pPr algn="just">
              <a:spcBef>
                <a:spcPts val="1800"/>
              </a:spcBef>
            </a:pPr>
            <a:r>
              <a:rPr lang="en-US" sz="1800" dirty="0" smtClean="0">
                <a:solidFill>
                  <a:srgbClr val="003896"/>
                </a:solidFill>
                <a:cs typeface="Arial" panose="020B0604020202020204" pitchFamily="34" charset="0"/>
              </a:rPr>
              <a:t>As an organization Eskom has a duty to keep the South African Economy alive and cannot allow the trend of non payment to continue</a:t>
            </a:r>
          </a:p>
          <a:p>
            <a:pPr algn="just">
              <a:spcBef>
                <a:spcPts val="1800"/>
              </a:spcBef>
            </a:pPr>
            <a:r>
              <a:rPr lang="en-US" sz="1800" dirty="0" smtClean="0">
                <a:solidFill>
                  <a:srgbClr val="003896"/>
                </a:solidFill>
                <a:cs typeface="Arial" panose="020B0604020202020204" pitchFamily="34" charset="0"/>
              </a:rPr>
              <a:t>The Board has a fiduciary duty and the PFMA requires Eskom to collect all revenue due to it</a:t>
            </a:r>
          </a:p>
          <a:p>
            <a:pPr algn="just">
              <a:spcBef>
                <a:spcPts val="1800"/>
              </a:spcBef>
            </a:pPr>
            <a:r>
              <a:rPr lang="en-US" sz="1800" dirty="0" smtClean="0">
                <a:solidFill>
                  <a:srgbClr val="003896"/>
                </a:solidFill>
                <a:cs typeface="Arial" panose="020B0604020202020204" pitchFamily="34" charset="0"/>
              </a:rPr>
              <a:t>Engagements and reviewing payment arrangements with the assistance of </a:t>
            </a:r>
            <a:r>
              <a:rPr lang="en-US" sz="1800" dirty="0" err="1" smtClean="0">
                <a:solidFill>
                  <a:srgbClr val="003896"/>
                </a:solidFill>
                <a:cs typeface="Arial" panose="020B0604020202020204" pitchFamily="34" charset="0"/>
              </a:rPr>
              <a:t>CoGTA</a:t>
            </a:r>
            <a:r>
              <a:rPr lang="en-US" sz="1800" dirty="0" smtClean="0">
                <a:solidFill>
                  <a:srgbClr val="003896"/>
                </a:solidFill>
                <a:cs typeface="Arial" panose="020B0604020202020204" pitchFamily="34" charset="0"/>
              </a:rPr>
              <a:t> and Treasury are not delivering the desired results</a:t>
            </a:r>
          </a:p>
          <a:p>
            <a:pPr algn="just">
              <a:spcBef>
                <a:spcPts val="1800"/>
              </a:spcBef>
            </a:pPr>
            <a:r>
              <a:rPr lang="en-US" sz="1800" dirty="0" smtClean="0">
                <a:solidFill>
                  <a:srgbClr val="003896"/>
                </a:solidFill>
                <a:cs typeface="Arial" panose="020B0604020202020204" pitchFamily="34" charset="0"/>
              </a:rPr>
              <a:t>The Interruption of Electricity supply to the municipalities is our measure of last resort</a:t>
            </a:r>
          </a:p>
          <a:p>
            <a:pPr algn="just">
              <a:spcBef>
                <a:spcPts val="1800"/>
              </a:spcBef>
            </a:pPr>
            <a:r>
              <a:rPr lang="en-US" sz="1800" dirty="0" smtClean="0">
                <a:solidFill>
                  <a:srgbClr val="003896"/>
                </a:solidFill>
                <a:cs typeface="Arial" panose="020B0604020202020204" pitchFamily="34" charset="0"/>
              </a:rPr>
              <a:t>Eskom is committed to continue participating in the IMTT to find solutions  in the interest of Eskom, the country and the customers</a:t>
            </a:r>
          </a:p>
          <a:p>
            <a:pPr algn="just">
              <a:spcBef>
                <a:spcPts val="1800"/>
              </a:spcBef>
            </a:pPr>
            <a:endParaRPr lang="en-US" sz="1800" dirty="0" smtClean="0">
              <a:solidFill>
                <a:srgbClr val="003896"/>
              </a:solidFill>
              <a:cs typeface="Arial" panose="020B0604020202020204" pitchFamily="34" charset="0"/>
            </a:endParaRPr>
          </a:p>
        </p:txBody>
      </p:sp>
      <p:sp>
        <p:nvSpPr>
          <p:cNvPr id="10" name="Slide Number Placeholder 9"/>
          <p:cNvSpPr>
            <a:spLocks noGrp="1"/>
          </p:cNvSpPr>
          <p:nvPr>
            <p:ph type="sldNum" sz="quarter" idx="12"/>
          </p:nvPr>
        </p:nvSpPr>
        <p:spPr/>
        <p:txBody>
          <a:bodyPr/>
          <a:lstStyle/>
          <a:p>
            <a:pPr>
              <a:defRPr/>
            </a:pPr>
            <a:fld id="{3EEE5689-0DAD-46A1-8BDF-3393AA2651C2}" type="slidenum">
              <a:rPr lang="en-ZA" smtClean="0"/>
              <a:pPr>
                <a:defRPr/>
              </a:pPr>
              <a:t>19</a:t>
            </a:fld>
            <a:endParaRPr lang="en-ZA" dirty="0"/>
          </a:p>
        </p:txBody>
      </p:sp>
    </p:spTree>
    <p:extLst>
      <p:ext uri="{BB962C8B-B14F-4D97-AF65-F5344CB8AC3E}">
        <p14:creationId xmlns:p14="http://schemas.microsoft.com/office/powerpoint/2010/main" xmlns="" val="2744448385"/>
      </p:ext>
    </p:extLst>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extLst>
              <p:ext uri="{D42A27DB-BD31-4B8C-83A1-F6EECF244321}">
                <p14:modId xmlns:p14="http://schemas.microsoft.com/office/powerpoint/2010/main" xmlns="" val="2336690294"/>
              </p:ext>
            </p:extLst>
          </p:nvPr>
        </p:nvGraphicFramePr>
        <p:xfrm>
          <a:off x="1588" y="1588"/>
          <a:ext cx="1587" cy="1587"/>
        </p:xfrm>
        <a:graphic>
          <a:graphicData uri="http://schemas.openxmlformats.org/presentationml/2006/ole">
            <p:oleObj spid="_x0000_s106568" name="think-cell Slide" r:id="rId3" imgW="270" imgH="270" progId="">
              <p:embed/>
            </p:oleObj>
          </a:graphicData>
        </a:graphic>
      </p:graphicFrame>
      <p:pic>
        <p:nvPicPr>
          <p:cNvPr id="38915" name="Picture 3" descr="C:\Users\Adrienna Naidoo\Desktop\Images\People (outline)\Fotolia_71551104_Subscription_Monthly_M.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059832" y="2549752"/>
            <a:ext cx="6084168" cy="4308248"/>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ectangle 2"/>
          <p:cNvSpPr/>
          <p:nvPr/>
        </p:nvSpPr>
        <p:spPr>
          <a:xfrm>
            <a:off x="3059832" y="2577534"/>
            <a:ext cx="6084168" cy="4308664"/>
          </a:xfrm>
          <a:prstGeom prst="rect">
            <a:avLst/>
          </a:prstGeom>
          <a:solidFill>
            <a:srgbClr val="FFFFFF">
              <a:alpha val="69804"/>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en-GB" dirty="0" err="1">
              <a:solidFill>
                <a:srgbClr val="003896"/>
              </a:solidFill>
            </a:endParaRPr>
          </a:p>
        </p:txBody>
      </p:sp>
      <p:grpSp>
        <p:nvGrpSpPr>
          <p:cNvPr id="8" name="Group 7"/>
          <p:cNvGrpSpPr/>
          <p:nvPr/>
        </p:nvGrpSpPr>
        <p:grpSpPr>
          <a:xfrm>
            <a:off x="0" y="1406395"/>
            <a:ext cx="9144000" cy="601662"/>
            <a:chOff x="0" y="2718522"/>
            <a:chExt cx="8961438" cy="601662"/>
          </a:xfrm>
        </p:grpSpPr>
        <p:sp>
          <p:nvSpPr>
            <p:cNvPr id="9" name="Rectangle 8"/>
            <p:cNvSpPr>
              <a:spLocks/>
            </p:cNvSpPr>
            <p:nvPr/>
          </p:nvSpPr>
          <p:spPr>
            <a:xfrm>
              <a:off x="0" y="2718522"/>
              <a:ext cx="8961438" cy="601662"/>
            </a:xfrm>
            <a:prstGeom prst="rect">
              <a:avLst/>
            </a:prstGeom>
            <a:gradFill>
              <a:gsLst>
                <a:gs pos="0">
                  <a:schemeClr val="accent6">
                    <a:lumMod val="20000"/>
                    <a:lumOff val="80000"/>
                  </a:schemeClr>
                </a:gs>
                <a:gs pos="100000">
                  <a:schemeClr val="bg1">
                    <a:alpha val="0"/>
                  </a:schemeClr>
                </a:gs>
              </a:gsLst>
              <a:lin ang="5400000" scaled="0"/>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hangingPunct="0"/>
              <a:endParaRPr lang="en-US" sz="1300" dirty="0" err="1">
                <a:solidFill>
                  <a:srgbClr val="003896"/>
                </a:solidFill>
              </a:endParaRPr>
            </a:p>
          </p:txBody>
        </p:sp>
        <p:sp>
          <p:nvSpPr>
            <p:cNvPr id="10" name="Line 6"/>
            <p:cNvSpPr>
              <a:spLocks noChangeShapeType="1"/>
            </p:cNvSpPr>
            <p:nvPr/>
          </p:nvSpPr>
          <p:spPr bwMode="gray">
            <a:xfrm>
              <a:off x="0" y="2718522"/>
              <a:ext cx="8961438" cy="0"/>
            </a:xfrm>
            <a:prstGeom prst="line">
              <a:avLst/>
            </a:prstGeom>
            <a:noFill/>
            <a:ln w="9525">
              <a:solidFill>
                <a:schemeClr val="hlink"/>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eaLnBrk="0" hangingPunct="0"/>
              <a:endParaRPr lang="en-US" sz="1300">
                <a:solidFill>
                  <a:srgbClr val="003896"/>
                </a:solidFill>
                <a:latin typeface="Arial"/>
              </a:endParaRPr>
            </a:p>
          </p:txBody>
        </p:sp>
      </p:grpSp>
      <p:sp>
        <p:nvSpPr>
          <p:cNvPr id="4" name="Title 3"/>
          <p:cNvSpPr>
            <a:spLocks noGrp="1"/>
          </p:cNvSpPr>
          <p:nvPr>
            <p:ph type="title"/>
          </p:nvPr>
        </p:nvSpPr>
        <p:spPr>
          <a:xfrm>
            <a:off x="466725" y="231083"/>
            <a:ext cx="6718616" cy="376898"/>
          </a:xfrm>
        </p:spPr>
        <p:txBody>
          <a:bodyPr/>
          <a:lstStyle/>
          <a:p>
            <a:r>
              <a:rPr lang="en-US" b="1" dirty="0" smtClean="0"/>
              <a:t>Eskom delegation is as follows:</a:t>
            </a:r>
            <a:endParaRPr lang="en-GB" b="1" dirty="0"/>
          </a:p>
        </p:txBody>
      </p:sp>
      <p:sp>
        <p:nvSpPr>
          <p:cNvPr id="33795" name="Content Placeholder 2"/>
          <p:cNvSpPr>
            <a:spLocks noGrp="1"/>
          </p:cNvSpPr>
          <p:nvPr>
            <p:ph idx="1"/>
          </p:nvPr>
        </p:nvSpPr>
        <p:spPr>
          <a:xfrm>
            <a:off x="466725" y="1526841"/>
            <a:ext cx="8163058" cy="2477601"/>
          </a:xfrm>
        </p:spPr>
        <p:txBody>
          <a:bodyPr wrap="square" lIns="0" tIns="0" rIns="0" bIns="0">
            <a:spAutoFit/>
          </a:bodyPr>
          <a:lstStyle/>
          <a:p>
            <a:pPr marL="0" lvl="1" indent="-463193" defTabSz="914400">
              <a:lnSpc>
                <a:spcPct val="150000"/>
              </a:lnSpc>
              <a:spcBef>
                <a:spcPts val="612"/>
              </a:spcBef>
              <a:spcAft>
                <a:spcPts val="612"/>
              </a:spcAft>
              <a:buClr>
                <a:srgbClr val="83725B"/>
              </a:buClr>
              <a:buSzPct val="100000"/>
            </a:pPr>
            <a:r>
              <a:rPr lang="en-US" sz="1800" dirty="0" smtClean="0">
                <a:solidFill>
                  <a:srgbClr val="003896"/>
                </a:solidFill>
                <a:latin typeface="Arial" charset="0"/>
                <a:ea typeface="ＭＳ Ｐゴシック"/>
                <a:cs typeface="Arial" charset="0"/>
              </a:rPr>
              <a:t>Ms </a:t>
            </a:r>
            <a:r>
              <a:rPr lang="en-US" sz="1800" dirty="0" err="1" smtClean="0">
                <a:solidFill>
                  <a:srgbClr val="003896"/>
                </a:solidFill>
                <a:latin typeface="Arial" charset="0"/>
                <a:ea typeface="ＭＳ Ｐゴシック"/>
                <a:cs typeface="Arial" charset="0"/>
              </a:rPr>
              <a:t>Sindi</a:t>
            </a:r>
            <a:r>
              <a:rPr lang="en-US" sz="1800" dirty="0" smtClean="0">
                <a:solidFill>
                  <a:srgbClr val="003896"/>
                </a:solidFill>
                <a:latin typeface="Arial" charset="0"/>
                <a:ea typeface="ＭＳ Ｐゴシック"/>
                <a:cs typeface="Arial" charset="0"/>
              </a:rPr>
              <a:t> Mabaso-</a:t>
            </a:r>
            <a:r>
              <a:rPr lang="en-US" sz="1800" dirty="0" err="1" smtClean="0">
                <a:solidFill>
                  <a:srgbClr val="003896"/>
                </a:solidFill>
                <a:latin typeface="Arial" charset="0"/>
                <a:ea typeface="ＭＳ Ｐゴシック"/>
                <a:cs typeface="Arial" charset="0"/>
              </a:rPr>
              <a:t>Koyana</a:t>
            </a:r>
            <a:r>
              <a:rPr lang="en-US" sz="1800" dirty="0" smtClean="0">
                <a:solidFill>
                  <a:srgbClr val="003896"/>
                </a:solidFill>
                <a:latin typeface="Arial" charset="0"/>
                <a:ea typeface="ＭＳ Ｐゴシック"/>
                <a:cs typeface="Arial" charset="0"/>
              </a:rPr>
              <a:t> - 	Board Audit &amp; Risk Committee Chair</a:t>
            </a:r>
          </a:p>
          <a:p>
            <a:pPr marL="0" lvl="1" indent="-463193" defTabSz="914400">
              <a:lnSpc>
                <a:spcPct val="150000"/>
              </a:lnSpc>
              <a:spcBef>
                <a:spcPts val="612"/>
              </a:spcBef>
              <a:spcAft>
                <a:spcPts val="612"/>
              </a:spcAft>
              <a:buClr>
                <a:srgbClr val="83725B"/>
              </a:buClr>
              <a:buSzPct val="100000"/>
            </a:pPr>
            <a:r>
              <a:rPr lang="en-US" sz="1800" dirty="0" err="1" smtClean="0">
                <a:solidFill>
                  <a:srgbClr val="003896"/>
                </a:solidFill>
                <a:latin typeface="Arial" charset="0"/>
                <a:ea typeface="ＭＳ Ｐゴシック"/>
                <a:cs typeface="Arial" charset="0"/>
              </a:rPr>
              <a:t>Mr</a:t>
            </a:r>
            <a:r>
              <a:rPr lang="en-US" sz="1800" dirty="0" smtClean="0">
                <a:solidFill>
                  <a:srgbClr val="003896"/>
                </a:solidFill>
                <a:latin typeface="Arial" charset="0"/>
                <a:ea typeface="ＭＳ Ｐゴシック"/>
                <a:cs typeface="Arial" charset="0"/>
              </a:rPr>
              <a:t> </a:t>
            </a:r>
            <a:r>
              <a:rPr lang="en-US" sz="1800" dirty="0" err="1" smtClean="0">
                <a:solidFill>
                  <a:srgbClr val="003896"/>
                </a:solidFill>
                <a:latin typeface="Arial" charset="0"/>
                <a:ea typeface="ＭＳ Ｐゴシック"/>
                <a:cs typeface="Arial" charset="0"/>
              </a:rPr>
              <a:t>Phakamani</a:t>
            </a:r>
            <a:r>
              <a:rPr lang="en-US" sz="1800" dirty="0" smtClean="0">
                <a:solidFill>
                  <a:srgbClr val="003896"/>
                </a:solidFill>
                <a:latin typeface="Arial" charset="0"/>
                <a:ea typeface="ＭＳ Ｐゴシック"/>
                <a:cs typeface="Arial" charset="0"/>
              </a:rPr>
              <a:t> </a:t>
            </a:r>
            <a:r>
              <a:rPr lang="en-US" sz="1800" dirty="0" err="1" smtClean="0">
                <a:solidFill>
                  <a:srgbClr val="003896"/>
                </a:solidFill>
                <a:latin typeface="Arial" charset="0"/>
                <a:ea typeface="ＭＳ Ｐゴシック"/>
                <a:cs typeface="Arial" charset="0"/>
              </a:rPr>
              <a:t>Hadebe</a:t>
            </a:r>
            <a:r>
              <a:rPr lang="en-US" sz="1800" dirty="0" smtClean="0">
                <a:solidFill>
                  <a:srgbClr val="003896"/>
                </a:solidFill>
                <a:latin typeface="Arial" charset="0"/>
                <a:ea typeface="ＭＳ Ｐゴシック"/>
                <a:cs typeface="Arial" charset="0"/>
              </a:rPr>
              <a:t>     -	 Interim </a:t>
            </a:r>
            <a:r>
              <a:rPr lang="en-US" sz="1800" dirty="0">
                <a:solidFill>
                  <a:srgbClr val="003896"/>
                </a:solidFill>
                <a:latin typeface="Arial" charset="0"/>
                <a:ea typeface="ＭＳ Ｐゴシック"/>
                <a:cs typeface="Arial" charset="0"/>
              </a:rPr>
              <a:t>Group Chief </a:t>
            </a:r>
            <a:r>
              <a:rPr lang="en-US" sz="1800" dirty="0" smtClean="0">
                <a:solidFill>
                  <a:srgbClr val="003896"/>
                </a:solidFill>
                <a:latin typeface="Arial" charset="0"/>
                <a:ea typeface="ＭＳ Ｐゴシック"/>
                <a:cs typeface="Arial" charset="0"/>
              </a:rPr>
              <a:t>Executive</a:t>
            </a:r>
            <a:endParaRPr lang="en-US" sz="1800" dirty="0">
              <a:solidFill>
                <a:srgbClr val="003896"/>
              </a:solidFill>
              <a:latin typeface="Arial" charset="0"/>
              <a:ea typeface="ＭＳ Ｐゴシック"/>
              <a:cs typeface="Arial" charset="0"/>
            </a:endParaRPr>
          </a:p>
          <a:p>
            <a:pPr marL="0" lvl="1" indent="-463193" defTabSz="914400">
              <a:lnSpc>
                <a:spcPct val="150000"/>
              </a:lnSpc>
              <a:spcBef>
                <a:spcPts val="612"/>
              </a:spcBef>
              <a:spcAft>
                <a:spcPts val="612"/>
              </a:spcAft>
              <a:buClr>
                <a:srgbClr val="83725B"/>
              </a:buClr>
              <a:buSzPct val="100000"/>
            </a:pPr>
            <a:r>
              <a:rPr lang="en-US" sz="1800" dirty="0" smtClean="0">
                <a:solidFill>
                  <a:srgbClr val="003896"/>
                </a:solidFill>
                <a:latin typeface="Arial" charset="0"/>
                <a:ea typeface="ＭＳ Ｐゴシック"/>
                <a:cs typeface="Arial" charset="0"/>
              </a:rPr>
              <a:t>Ms </a:t>
            </a:r>
            <a:r>
              <a:rPr lang="en-US" sz="1800" dirty="0">
                <a:solidFill>
                  <a:srgbClr val="003896"/>
                </a:solidFill>
                <a:latin typeface="Arial" charset="0"/>
                <a:ea typeface="ＭＳ Ｐゴシック"/>
                <a:cs typeface="Arial" charset="0"/>
              </a:rPr>
              <a:t>Ayanda Noah </a:t>
            </a:r>
            <a:r>
              <a:rPr lang="en-US" sz="1800" dirty="0" smtClean="0">
                <a:solidFill>
                  <a:srgbClr val="003896"/>
                </a:solidFill>
                <a:latin typeface="Arial" charset="0"/>
                <a:ea typeface="ＭＳ Ｐゴシック"/>
                <a:cs typeface="Arial" charset="0"/>
              </a:rPr>
              <a:t> 	      - 	Group </a:t>
            </a:r>
            <a:r>
              <a:rPr lang="en-US" sz="1800" dirty="0">
                <a:solidFill>
                  <a:srgbClr val="003896"/>
                </a:solidFill>
                <a:latin typeface="Arial" charset="0"/>
                <a:ea typeface="ＭＳ Ｐゴシック"/>
                <a:cs typeface="Arial" charset="0"/>
              </a:rPr>
              <a:t>Executive Customer Services </a:t>
            </a:r>
          </a:p>
          <a:p>
            <a:pPr marL="0" lvl="1" indent="-463193" defTabSz="914400">
              <a:lnSpc>
                <a:spcPct val="150000"/>
              </a:lnSpc>
              <a:spcBef>
                <a:spcPts val="612"/>
              </a:spcBef>
              <a:spcAft>
                <a:spcPts val="612"/>
              </a:spcAft>
              <a:buClr>
                <a:srgbClr val="83725B"/>
              </a:buClr>
              <a:buSzPct val="100000"/>
            </a:pPr>
            <a:r>
              <a:rPr lang="en-US" sz="1800" dirty="0" err="1" smtClean="0">
                <a:solidFill>
                  <a:srgbClr val="003896"/>
                </a:solidFill>
                <a:latin typeface="Arial" charset="0"/>
                <a:ea typeface="ＭＳ Ｐゴシック"/>
                <a:cs typeface="Arial" charset="0"/>
              </a:rPr>
              <a:t>Mr</a:t>
            </a:r>
            <a:r>
              <a:rPr lang="en-US" sz="1800" dirty="0" smtClean="0">
                <a:solidFill>
                  <a:srgbClr val="003896"/>
                </a:solidFill>
                <a:latin typeface="Arial" charset="0"/>
                <a:ea typeface="ＭＳ Ｐゴシック"/>
                <a:cs typeface="Arial" charset="0"/>
              </a:rPr>
              <a:t> </a:t>
            </a:r>
            <a:r>
              <a:rPr lang="en-US" sz="1800" dirty="0">
                <a:solidFill>
                  <a:srgbClr val="003896"/>
                </a:solidFill>
                <a:latin typeface="Arial" charset="0"/>
                <a:ea typeface="ＭＳ Ｐゴシック"/>
                <a:cs typeface="Arial" charset="0"/>
              </a:rPr>
              <a:t>Louis Maleka </a:t>
            </a:r>
            <a:r>
              <a:rPr lang="en-US" sz="1800" dirty="0" smtClean="0">
                <a:solidFill>
                  <a:srgbClr val="003896"/>
                </a:solidFill>
                <a:latin typeface="Arial" charset="0"/>
                <a:ea typeface="ＭＳ Ｐゴシック"/>
                <a:cs typeface="Arial" charset="0"/>
              </a:rPr>
              <a:t> 	</a:t>
            </a:r>
            <a:r>
              <a:rPr lang="en-US" sz="1800" smtClean="0">
                <a:solidFill>
                  <a:srgbClr val="003896"/>
                </a:solidFill>
                <a:latin typeface="Arial" charset="0"/>
                <a:ea typeface="ＭＳ Ｐゴシック"/>
                <a:cs typeface="Arial" charset="0"/>
              </a:rPr>
              <a:t>      - </a:t>
            </a:r>
            <a:r>
              <a:rPr lang="en-US" sz="1800" dirty="0" smtClean="0">
                <a:solidFill>
                  <a:srgbClr val="003896"/>
                </a:solidFill>
                <a:latin typeface="Arial" charset="0"/>
                <a:ea typeface="ＭＳ Ｐゴシック"/>
                <a:cs typeface="Arial" charset="0"/>
              </a:rPr>
              <a:t>	Senior </a:t>
            </a:r>
            <a:r>
              <a:rPr lang="en-US" sz="1800" dirty="0">
                <a:solidFill>
                  <a:srgbClr val="003896"/>
                </a:solidFill>
                <a:latin typeface="Arial" charset="0"/>
                <a:ea typeface="ＭＳ Ｐゴシック"/>
                <a:cs typeface="Arial" charset="0"/>
              </a:rPr>
              <a:t>General Manager Distribution </a:t>
            </a:r>
            <a:endParaRPr lang="en-US" sz="1800" dirty="0" smtClean="0">
              <a:solidFill>
                <a:srgbClr val="003896"/>
              </a:solidFill>
              <a:latin typeface="Arial" charset="0"/>
              <a:ea typeface="ＭＳ Ｐゴシック"/>
              <a:cs typeface="Arial" charset="0"/>
            </a:endParaRPr>
          </a:p>
          <a:p>
            <a:pPr marL="285750" indent="-285750">
              <a:buFont typeface="Arial" panose="020B0604020202020204" pitchFamily="34" charset="0"/>
              <a:buChar char="•"/>
            </a:pPr>
            <a:endParaRPr lang="en-ZA" altLang="en-US" sz="1800" dirty="0"/>
          </a:p>
        </p:txBody>
      </p:sp>
    </p:spTree>
    <p:extLst>
      <p:ext uri="{BB962C8B-B14F-4D97-AF65-F5344CB8AC3E}">
        <p14:creationId xmlns:p14="http://schemas.microsoft.com/office/powerpoint/2010/main" xmlns="" val="18860507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363" y="166688"/>
            <a:ext cx="6519862" cy="666750"/>
          </a:xfrm>
        </p:spPr>
        <p:txBody>
          <a:bodyPr/>
          <a:lstStyle/>
          <a:p>
            <a:r>
              <a:rPr lang="en-ZA" b="1" dirty="0" smtClean="0"/>
              <a:t>From the PFMA Related to Public Entities</a:t>
            </a:r>
            <a:endParaRPr lang="en-ZA" b="1" dirty="0"/>
          </a:p>
        </p:txBody>
      </p:sp>
      <p:sp>
        <p:nvSpPr>
          <p:cNvPr id="3" name="Content Placeholder 2"/>
          <p:cNvSpPr>
            <a:spLocks noGrp="1"/>
          </p:cNvSpPr>
          <p:nvPr>
            <p:ph idx="1"/>
          </p:nvPr>
        </p:nvSpPr>
        <p:spPr>
          <a:xfrm>
            <a:off x="38726" y="992553"/>
            <a:ext cx="8811490" cy="5728922"/>
          </a:xfrm>
        </p:spPr>
        <p:txBody>
          <a:bodyPr/>
          <a:lstStyle/>
          <a:p>
            <a:pPr marL="0" indent="0">
              <a:buNone/>
            </a:pPr>
            <a:r>
              <a:rPr lang="en-US" sz="1600" b="1" dirty="0" smtClean="0"/>
              <a:t>The following sections of the Public Finance Management Act (PFMA) refer:</a:t>
            </a:r>
          </a:p>
          <a:p>
            <a:pPr marL="0" indent="0">
              <a:buNone/>
            </a:pPr>
            <a:r>
              <a:rPr lang="en-US" sz="1600" b="1" dirty="0" smtClean="0"/>
              <a:t>S 50</a:t>
            </a:r>
            <a:r>
              <a:rPr lang="en-US" sz="1600" b="1" dirty="0"/>
              <a:t>. Fiduciary duties of accounting authorities.</a:t>
            </a:r>
            <a:r>
              <a:rPr lang="en-US" sz="1600" dirty="0"/>
              <a:t>—(1) The accounting authority for a public entity </a:t>
            </a:r>
            <a:r>
              <a:rPr lang="en-US" sz="1600" dirty="0" smtClean="0"/>
              <a:t>must —</a:t>
            </a:r>
            <a:endParaRPr lang="en-US" sz="1600" dirty="0"/>
          </a:p>
          <a:p>
            <a:r>
              <a:rPr lang="en-US" sz="1600" dirty="0"/>
              <a:t>(</a:t>
            </a:r>
            <a:r>
              <a:rPr lang="en-US" sz="1600" i="1" dirty="0"/>
              <a:t>a</a:t>
            </a:r>
            <a:r>
              <a:rPr lang="en-US" sz="1600" dirty="0"/>
              <a:t>) exercise the duty of utmost care to ensure reasonable protection of the assets and records of </a:t>
            </a:r>
            <a:r>
              <a:rPr lang="en-US" sz="1600" dirty="0" smtClean="0"/>
              <a:t>the </a:t>
            </a:r>
            <a:r>
              <a:rPr lang="en-ZA" sz="1600" dirty="0" smtClean="0"/>
              <a:t>public </a:t>
            </a:r>
            <a:r>
              <a:rPr lang="en-ZA" sz="1600" dirty="0"/>
              <a:t>entity;</a:t>
            </a:r>
          </a:p>
          <a:p>
            <a:r>
              <a:rPr lang="en-US" sz="1600" dirty="0"/>
              <a:t>(</a:t>
            </a:r>
            <a:r>
              <a:rPr lang="en-US" sz="1600" i="1" dirty="0"/>
              <a:t>b</a:t>
            </a:r>
            <a:r>
              <a:rPr lang="en-US" sz="1600" dirty="0"/>
              <a:t>) act with fidelity, honesty, integrity and in the best interests of the public entity in managing </a:t>
            </a:r>
            <a:r>
              <a:rPr lang="en-US" sz="1600" dirty="0" smtClean="0"/>
              <a:t>the financial </a:t>
            </a:r>
            <a:r>
              <a:rPr lang="en-US" sz="1600" dirty="0"/>
              <a:t>affairs of the public entity;</a:t>
            </a:r>
          </a:p>
          <a:p>
            <a:r>
              <a:rPr lang="en-US" sz="1600" dirty="0" smtClean="0"/>
              <a:t>(</a:t>
            </a:r>
            <a:r>
              <a:rPr lang="en-US" sz="1600" i="1" dirty="0"/>
              <a:t>d</a:t>
            </a:r>
            <a:r>
              <a:rPr lang="en-US" sz="1600" dirty="0"/>
              <a:t>) seek, within the sphere of influence of that accounting authority, to prevent any prejudice to </a:t>
            </a:r>
            <a:r>
              <a:rPr lang="en-US" sz="1600" dirty="0" smtClean="0"/>
              <a:t>the financial </a:t>
            </a:r>
            <a:r>
              <a:rPr lang="en-US" sz="1600" dirty="0"/>
              <a:t>interests of the state</a:t>
            </a:r>
            <a:r>
              <a:rPr lang="en-US" sz="1600" dirty="0" smtClean="0"/>
              <a:t>.</a:t>
            </a:r>
          </a:p>
          <a:p>
            <a:pPr marL="0" indent="0">
              <a:buNone/>
            </a:pPr>
            <a:r>
              <a:rPr lang="en-US" sz="1600" b="1" dirty="0" smtClean="0"/>
              <a:t>S 51 General </a:t>
            </a:r>
            <a:r>
              <a:rPr lang="en-US" sz="1600" b="1" dirty="0"/>
              <a:t>responsibilities of accounting authorities.</a:t>
            </a:r>
            <a:r>
              <a:rPr lang="en-US" sz="1600" dirty="0"/>
              <a:t>—(1) An accounting authority for a public entity—</a:t>
            </a:r>
          </a:p>
          <a:p>
            <a:r>
              <a:rPr lang="en-US" sz="1600" dirty="0" smtClean="0"/>
              <a:t>(</a:t>
            </a:r>
            <a:r>
              <a:rPr lang="en-US" sz="1600" i="1" dirty="0"/>
              <a:t>b</a:t>
            </a:r>
            <a:r>
              <a:rPr lang="en-US" sz="1600" dirty="0"/>
              <a:t>) must take effective and appropriate steps </a:t>
            </a:r>
            <a:r>
              <a:rPr lang="en-US" sz="1600" dirty="0" smtClean="0"/>
              <a:t>to —</a:t>
            </a:r>
            <a:endParaRPr lang="en-US" sz="1600" dirty="0"/>
          </a:p>
          <a:p>
            <a:pPr marL="0" indent="0">
              <a:buNone/>
            </a:pPr>
            <a:r>
              <a:rPr lang="en-US" sz="1600" dirty="0" smtClean="0"/>
              <a:t>	(</a:t>
            </a:r>
            <a:r>
              <a:rPr lang="en-US" sz="1600" dirty="0" err="1"/>
              <a:t>i</a:t>
            </a:r>
            <a:r>
              <a:rPr lang="en-US" sz="1600" dirty="0"/>
              <a:t>) collect all revenue due to the public entity concerned; and</a:t>
            </a:r>
          </a:p>
          <a:p>
            <a:r>
              <a:rPr lang="en-US" sz="1600" dirty="0" smtClean="0"/>
              <a:t>(</a:t>
            </a:r>
            <a:r>
              <a:rPr lang="en-US" sz="1600" i="1" dirty="0"/>
              <a:t>c</a:t>
            </a:r>
            <a:r>
              <a:rPr lang="en-US" sz="1600" dirty="0"/>
              <a:t>) is responsible for the management, including the </a:t>
            </a:r>
            <a:r>
              <a:rPr lang="en-US" sz="1600" dirty="0" smtClean="0"/>
              <a:t>safeguarding, of </a:t>
            </a:r>
            <a:r>
              <a:rPr lang="en-US" sz="1600" dirty="0"/>
              <a:t>the assets and for </a:t>
            </a:r>
            <a:r>
              <a:rPr lang="en-US" sz="1600" dirty="0" smtClean="0"/>
              <a:t>the management </a:t>
            </a:r>
            <a:r>
              <a:rPr lang="en-US" sz="1600" dirty="0"/>
              <a:t>of the revenue, </a:t>
            </a:r>
            <a:r>
              <a:rPr lang="en-US" sz="1600" dirty="0" smtClean="0"/>
              <a:t>expenditure </a:t>
            </a:r>
            <a:r>
              <a:rPr lang="en-US" sz="1600" dirty="0"/>
              <a:t>and liabilities of the public entity;</a:t>
            </a:r>
            <a:endParaRPr lang="en-ZA" sz="1600" dirty="0"/>
          </a:p>
        </p:txBody>
      </p:sp>
      <p:sp>
        <p:nvSpPr>
          <p:cNvPr id="4" name="Slide Number Placeholder 3"/>
          <p:cNvSpPr>
            <a:spLocks noGrp="1"/>
          </p:cNvSpPr>
          <p:nvPr>
            <p:ph type="sldNum" sz="quarter" idx="12"/>
          </p:nvPr>
        </p:nvSpPr>
        <p:spPr/>
        <p:txBody>
          <a:bodyPr/>
          <a:lstStyle/>
          <a:p>
            <a:pPr>
              <a:defRPr/>
            </a:pPr>
            <a:fld id="{E66A4A99-943E-4274-8D9E-493AA6D3E7FB}" type="slidenum">
              <a:rPr lang="en-ZA" smtClean="0"/>
              <a:pPr>
                <a:defRPr/>
              </a:pPr>
              <a:t>3</a:t>
            </a:fld>
            <a:endParaRPr lang="en-ZA" dirty="0"/>
          </a:p>
        </p:txBody>
      </p:sp>
    </p:spTree>
    <p:extLst>
      <p:ext uri="{BB962C8B-B14F-4D97-AF65-F5344CB8AC3E}">
        <p14:creationId xmlns:p14="http://schemas.microsoft.com/office/powerpoint/2010/main" xmlns="" val="518594993"/>
      </p:ext>
    </p:extLst>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smtClean="0"/>
              <a:t>Conditions of Licence  (ERA Sec 15(1))</a:t>
            </a:r>
            <a:endParaRPr lang="en-ZA" b="1" dirty="0"/>
          </a:p>
        </p:txBody>
      </p:sp>
      <p:sp>
        <p:nvSpPr>
          <p:cNvPr id="3" name="Content Placeholder 2"/>
          <p:cNvSpPr>
            <a:spLocks noGrp="1"/>
          </p:cNvSpPr>
          <p:nvPr>
            <p:ph idx="1"/>
          </p:nvPr>
        </p:nvSpPr>
        <p:spPr>
          <a:xfrm>
            <a:off x="243617" y="1120775"/>
            <a:ext cx="8378825" cy="5045075"/>
          </a:xfrm>
        </p:spPr>
        <p:txBody>
          <a:bodyPr/>
          <a:lstStyle/>
          <a:p>
            <a:pPr marL="0" indent="0" algn="just">
              <a:buNone/>
            </a:pPr>
            <a:r>
              <a:rPr lang="en-ZA" sz="1800" b="1" dirty="0" smtClean="0"/>
              <a:t>Electricity Regulations Act (ERA</a:t>
            </a:r>
            <a:r>
              <a:rPr lang="en-ZA" sz="1800" b="1" dirty="0"/>
              <a:t>) </a:t>
            </a:r>
            <a:r>
              <a:rPr lang="en-ZA" sz="1800" b="1" dirty="0" smtClean="0"/>
              <a:t>section 15, Conditions </a:t>
            </a:r>
            <a:r>
              <a:rPr lang="en-ZA" sz="1800" b="1" dirty="0"/>
              <a:t>of </a:t>
            </a:r>
            <a:r>
              <a:rPr lang="en-ZA" sz="1800" b="1" dirty="0" smtClean="0"/>
              <a:t>licence:</a:t>
            </a:r>
          </a:p>
          <a:p>
            <a:pPr marL="0" indent="0" algn="just">
              <a:buNone/>
            </a:pPr>
            <a:r>
              <a:rPr lang="en-US" sz="1800" b="1" dirty="0" smtClean="0"/>
              <a:t>15</a:t>
            </a:r>
            <a:r>
              <a:rPr lang="en-US" sz="1800" b="1" dirty="0"/>
              <a:t>. ( </a:t>
            </a:r>
            <a:r>
              <a:rPr lang="en-US" sz="1800" b="1" dirty="0" smtClean="0"/>
              <a:t>1 </a:t>
            </a:r>
            <a:r>
              <a:rPr lang="en-US" sz="1800" b="1" dirty="0"/>
              <a:t>) The Regulator may make any </a:t>
            </a:r>
            <a:r>
              <a:rPr lang="en-US" sz="1800" b="1" dirty="0" err="1" smtClean="0"/>
              <a:t>licence</a:t>
            </a:r>
            <a:r>
              <a:rPr lang="en-US" sz="1800" b="1" dirty="0" smtClean="0"/>
              <a:t> </a:t>
            </a:r>
            <a:r>
              <a:rPr lang="en-US" sz="1800" b="1" dirty="0"/>
              <a:t>subject to conditions relating </a:t>
            </a:r>
            <a:r>
              <a:rPr lang="en-US" sz="1800" b="1" dirty="0" smtClean="0"/>
              <a:t>to:</a:t>
            </a:r>
          </a:p>
          <a:p>
            <a:pPr lvl="1" algn="just"/>
            <a:r>
              <a:rPr lang="en-US" sz="1600" dirty="0" smtClean="0"/>
              <a:t>(a) the establishment </a:t>
            </a:r>
            <a:r>
              <a:rPr lang="en-US" sz="1600" dirty="0"/>
              <a:t>of and compliance with directives to govern </a:t>
            </a:r>
            <a:r>
              <a:rPr lang="en-US" sz="1600" dirty="0" smtClean="0"/>
              <a:t>relations between </a:t>
            </a:r>
            <a:r>
              <a:rPr lang="en-US" sz="1600" dirty="0"/>
              <a:t>a licensee and its or end users, including the establishment of or </a:t>
            </a:r>
            <a:r>
              <a:rPr lang="en-US" sz="1600" dirty="0" smtClean="0"/>
              <a:t>end </a:t>
            </a:r>
            <a:r>
              <a:rPr lang="en-ZA" sz="1600" dirty="0" smtClean="0"/>
              <a:t>user </a:t>
            </a:r>
            <a:r>
              <a:rPr lang="en-ZA" sz="1600" dirty="0"/>
              <a:t>forums;</a:t>
            </a:r>
          </a:p>
          <a:p>
            <a:pPr lvl="1" algn="just"/>
            <a:r>
              <a:rPr lang="en-US" sz="1600" dirty="0" smtClean="0"/>
              <a:t>(b) the </a:t>
            </a:r>
            <a:r>
              <a:rPr lang="en-US" sz="1600" dirty="0"/>
              <a:t>furnishing of information, documents and details that the Regulator may  </a:t>
            </a:r>
            <a:r>
              <a:rPr lang="en-US" sz="1600" dirty="0" smtClean="0"/>
              <a:t>require </a:t>
            </a:r>
            <a:r>
              <a:rPr lang="en-US" sz="1600" dirty="0"/>
              <a:t>for the purposes of this Act;</a:t>
            </a:r>
          </a:p>
          <a:p>
            <a:pPr lvl="1" algn="just"/>
            <a:r>
              <a:rPr lang="en-US" sz="1600" dirty="0" smtClean="0"/>
              <a:t>(c)  the </a:t>
            </a:r>
            <a:r>
              <a:rPr lang="en-US" sz="1600" dirty="0"/>
              <a:t>period of validity of the </a:t>
            </a:r>
            <a:r>
              <a:rPr lang="en-US" sz="1600" dirty="0" err="1"/>
              <a:t>licence</a:t>
            </a:r>
            <a:r>
              <a:rPr lang="en-US" sz="1600" dirty="0"/>
              <a:t> in accordance with section 21;</a:t>
            </a:r>
          </a:p>
          <a:p>
            <a:pPr lvl="1" algn="just"/>
            <a:r>
              <a:rPr lang="en-US" sz="1600" dirty="0" smtClean="0">
                <a:solidFill>
                  <a:schemeClr val="tx1"/>
                </a:solidFill>
              </a:rPr>
              <a:t>(d) the </a:t>
            </a:r>
            <a:r>
              <a:rPr lang="en-US" sz="1600" dirty="0">
                <a:solidFill>
                  <a:schemeClr val="tx1"/>
                </a:solidFill>
              </a:rPr>
              <a:t>setting and approval of prices, charges, rates and tariffs charged </a:t>
            </a:r>
            <a:r>
              <a:rPr lang="en-US" sz="1600" dirty="0" smtClean="0">
                <a:solidFill>
                  <a:schemeClr val="tx1"/>
                </a:solidFill>
              </a:rPr>
              <a:t>by </a:t>
            </a:r>
            <a:r>
              <a:rPr lang="en-ZA" sz="1600" dirty="0" smtClean="0">
                <a:solidFill>
                  <a:schemeClr val="tx1"/>
                </a:solidFill>
              </a:rPr>
              <a:t>licensees</a:t>
            </a:r>
            <a:r>
              <a:rPr lang="en-ZA" sz="1600" dirty="0">
                <a:solidFill>
                  <a:schemeClr val="tx1"/>
                </a:solidFill>
              </a:rPr>
              <a:t>;</a:t>
            </a:r>
          </a:p>
          <a:p>
            <a:pPr lvl="1" algn="just"/>
            <a:r>
              <a:rPr lang="en-US" sz="1600" dirty="0" smtClean="0"/>
              <a:t>(e) the </a:t>
            </a:r>
            <a:r>
              <a:rPr lang="en-US" sz="1600" dirty="0"/>
              <a:t>methodology to be used in the </a:t>
            </a:r>
            <a:r>
              <a:rPr lang="en-US" sz="1600" dirty="0" smtClean="0"/>
              <a:t>determination </a:t>
            </a:r>
            <a:r>
              <a:rPr lang="en-US" sz="1600" dirty="0"/>
              <a:t>of rates and tariffs </a:t>
            </a:r>
            <a:r>
              <a:rPr lang="en-US" sz="1600" dirty="0" smtClean="0"/>
              <a:t>which must </a:t>
            </a:r>
            <a:r>
              <a:rPr lang="en-US" sz="1600" dirty="0"/>
              <a:t>he imposed by licensees</a:t>
            </a:r>
            <a:endParaRPr lang="en-ZA" sz="1600" dirty="0"/>
          </a:p>
        </p:txBody>
      </p:sp>
      <p:sp>
        <p:nvSpPr>
          <p:cNvPr id="4" name="Slide Number Placeholder 3"/>
          <p:cNvSpPr>
            <a:spLocks noGrp="1"/>
          </p:cNvSpPr>
          <p:nvPr>
            <p:ph type="sldNum" sz="quarter" idx="12"/>
          </p:nvPr>
        </p:nvSpPr>
        <p:spPr/>
        <p:txBody>
          <a:bodyPr/>
          <a:lstStyle/>
          <a:p>
            <a:pPr>
              <a:defRPr/>
            </a:pPr>
            <a:fld id="{E66A4A99-943E-4274-8D9E-493AA6D3E7FB}" type="slidenum">
              <a:rPr lang="en-ZA" smtClean="0"/>
              <a:pPr>
                <a:defRPr/>
              </a:pPr>
              <a:t>4</a:t>
            </a:fld>
            <a:endParaRPr lang="en-ZA" dirty="0"/>
          </a:p>
        </p:txBody>
      </p:sp>
    </p:spTree>
    <p:extLst>
      <p:ext uri="{BB962C8B-B14F-4D97-AF65-F5344CB8AC3E}">
        <p14:creationId xmlns:p14="http://schemas.microsoft.com/office/powerpoint/2010/main" xmlns="" val="4676401"/>
      </p:ext>
    </p:extLst>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smtClean="0"/>
              <a:t>Tariff Principles (ERA S 16(1))</a:t>
            </a:r>
            <a:endParaRPr lang="en-ZA" b="1" dirty="0"/>
          </a:p>
        </p:txBody>
      </p:sp>
      <p:sp>
        <p:nvSpPr>
          <p:cNvPr id="3" name="Content Placeholder 2"/>
          <p:cNvSpPr>
            <a:spLocks noGrp="1"/>
          </p:cNvSpPr>
          <p:nvPr>
            <p:ph idx="1"/>
          </p:nvPr>
        </p:nvSpPr>
        <p:spPr>
          <a:xfrm>
            <a:off x="167780" y="1120775"/>
            <a:ext cx="8741327" cy="5332413"/>
          </a:xfrm>
        </p:spPr>
        <p:txBody>
          <a:bodyPr/>
          <a:lstStyle/>
          <a:p>
            <a:pPr marL="0" indent="0">
              <a:buNone/>
            </a:pPr>
            <a:r>
              <a:rPr lang="en-US" sz="1600" b="1" dirty="0"/>
              <a:t>16. ( </a:t>
            </a:r>
            <a:r>
              <a:rPr lang="en-US" sz="1600" b="1" dirty="0" smtClean="0"/>
              <a:t>1 </a:t>
            </a:r>
            <a:r>
              <a:rPr lang="en-US" sz="1600" b="1" dirty="0"/>
              <a:t>) A </a:t>
            </a:r>
            <a:r>
              <a:rPr lang="en-US" sz="1600" b="1" dirty="0" err="1"/>
              <a:t>licence</a:t>
            </a:r>
            <a:r>
              <a:rPr lang="en-US" sz="1600" b="1" dirty="0"/>
              <a:t> condition determined under section 15 relating to the setting </a:t>
            </a:r>
            <a:r>
              <a:rPr lang="en-US" sz="1600" b="1" dirty="0" smtClean="0"/>
              <a:t>or  approval </a:t>
            </a:r>
            <a:r>
              <a:rPr lang="en-US" sz="1600" b="1" dirty="0"/>
              <a:t>of prices, charges and tariffs and the regulation of </a:t>
            </a:r>
            <a:r>
              <a:rPr lang="en-US" sz="1600" b="1" dirty="0" smtClean="0"/>
              <a:t>revenues </a:t>
            </a:r>
            <a:r>
              <a:rPr lang="en-US" sz="1600" dirty="0" smtClean="0"/>
              <a:t>-</a:t>
            </a:r>
            <a:endParaRPr lang="en-US" sz="1600" dirty="0"/>
          </a:p>
          <a:p>
            <a:pPr lvl="1"/>
            <a:r>
              <a:rPr lang="en-US" sz="1400" i="1" dirty="0">
                <a:solidFill>
                  <a:schemeClr val="tx1"/>
                </a:solidFill>
              </a:rPr>
              <a:t>(a) </a:t>
            </a:r>
            <a:r>
              <a:rPr lang="en-US" sz="1400" dirty="0">
                <a:solidFill>
                  <a:schemeClr val="tx1"/>
                </a:solidFill>
              </a:rPr>
              <a:t>must enable an efficient licensee to recover the </a:t>
            </a:r>
            <a:r>
              <a:rPr lang="en-US" sz="1400" b="1" dirty="0">
                <a:solidFill>
                  <a:schemeClr val="tx1"/>
                </a:solidFill>
              </a:rPr>
              <a:t>full </a:t>
            </a:r>
            <a:r>
              <a:rPr lang="en-US" sz="1400" dirty="0">
                <a:solidFill>
                  <a:schemeClr val="tx1"/>
                </a:solidFill>
              </a:rPr>
              <a:t>cost of its </a:t>
            </a:r>
            <a:r>
              <a:rPr lang="en-US" sz="1400" dirty="0" smtClean="0">
                <a:solidFill>
                  <a:schemeClr val="tx1"/>
                </a:solidFill>
              </a:rPr>
              <a:t>licensed activities</a:t>
            </a:r>
            <a:r>
              <a:rPr lang="en-US" sz="1400" dirty="0">
                <a:solidFill>
                  <a:schemeClr val="tx1"/>
                </a:solidFill>
              </a:rPr>
              <a:t>, including a reasonable margin or return;</a:t>
            </a:r>
          </a:p>
          <a:p>
            <a:pPr lvl="1"/>
            <a:r>
              <a:rPr lang="en-US" sz="1400" i="1" dirty="0"/>
              <a:t>(b) </a:t>
            </a:r>
            <a:r>
              <a:rPr lang="en-US" sz="1400" dirty="0"/>
              <a:t>must provide for or prescribe incentives for continued improvement of </a:t>
            </a:r>
            <a:r>
              <a:rPr lang="en-US" sz="1400" dirty="0" smtClean="0"/>
              <a:t>the technical </a:t>
            </a:r>
            <a:r>
              <a:rPr lang="en-US" sz="1400" dirty="0"/>
              <a:t>and economic efficiency with which services are to be provided;</a:t>
            </a:r>
          </a:p>
          <a:p>
            <a:pPr lvl="1"/>
            <a:r>
              <a:rPr lang="en-US" sz="1400" i="1" dirty="0"/>
              <a:t>(c) </a:t>
            </a:r>
            <a:r>
              <a:rPr lang="en-US" sz="1400" dirty="0"/>
              <a:t>must give end users proper information regarding the costs that </a:t>
            </a:r>
            <a:r>
              <a:rPr lang="en-US" sz="1400" dirty="0" smtClean="0"/>
              <a:t>their consumption </a:t>
            </a:r>
            <a:r>
              <a:rPr lang="en-US" sz="1400" dirty="0"/>
              <a:t>imposes on the licensee's business;</a:t>
            </a:r>
          </a:p>
          <a:p>
            <a:pPr lvl="1"/>
            <a:r>
              <a:rPr lang="en-US" sz="1400" i="1" dirty="0"/>
              <a:t>(d) </a:t>
            </a:r>
            <a:r>
              <a:rPr lang="en-US" sz="1400" dirty="0"/>
              <a:t>must avoid undue discrimination between customer categories; and</a:t>
            </a:r>
          </a:p>
          <a:p>
            <a:pPr lvl="1"/>
            <a:r>
              <a:rPr lang="en-US" sz="1400" b="1" i="1" dirty="0"/>
              <a:t>(e) </a:t>
            </a:r>
            <a:r>
              <a:rPr lang="en-US" sz="1400" dirty="0"/>
              <a:t>may permit the cross-subsidy of tariffs to certain classes of customers.</a:t>
            </a:r>
          </a:p>
          <a:p>
            <a:r>
              <a:rPr lang="en-US" sz="1600" dirty="0"/>
              <a:t>(2) A licensee may not charge a customer any other tariff and make use of </a:t>
            </a:r>
            <a:r>
              <a:rPr lang="en-US" sz="1600" dirty="0" smtClean="0"/>
              <a:t>provisions in </a:t>
            </a:r>
            <a:r>
              <a:rPr lang="en-US" sz="1600" dirty="0"/>
              <a:t>agreements other than that determined or approved by the Regulator as part of </a:t>
            </a:r>
            <a:r>
              <a:rPr lang="en-US" sz="1600" dirty="0" smtClean="0"/>
              <a:t>its </a:t>
            </a:r>
            <a:r>
              <a:rPr lang="en-ZA" sz="1600" dirty="0" smtClean="0"/>
              <a:t>licensing </a:t>
            </a:r>
            <a:r>
              <a:rPr lang="en-ZA" sz="1600" dirty="0"/>
              <a:t>conditions.</a:t>
            </a:r>
          </a:p>
          <a:p>
            <a:r>
              <a:rPr lang="en-US" sz="1600" i="1" dirty="0"/>
              <a:t>(3) </a:t>
            </a:r>
            <a:r>
              <a:rPr lang="en-US" sz="1600" dirty="0"/>
              <a:t>Notwithstanding subsection (2), the Regulator may, in prescribed circumstances</a:t>
            </a:r>
            <a:r>
              <a:rPr lang="en-US" sz="1600" dirty="0" smtClean="0"/>
              <a:t>, approve </a:t>
            </a:r>
            <a:r>
              <a:rPr lang="en-US" sz="1600" dirty="0"/>
              <a:t>a deviation from set or approved tariffs.</a:t>
            </a:r>
            <a:endParaRPr lang="en-ZA" sz="1600" dirty="0"/>
          </a:p>
        </p:txBody>
      </p:sp>
      <p:sp>
        <p:nvSpPr>
          <p:cNvPr id="4" name="Slide Number Placeholder 3"/>
          <p:cNvSpPr>
            <a:spLocks noGrp="1"/>
          </p:cNvSpPr>
          <p:nvPr>
            <p:ph type="sldNum" sz="quarter" idx="12"/>
          </p:nvPr>
        </p:nvSpPr>
        <p:spPr/>
        <p:txBody>
          <a:bodyPr/>
          <a:lstStyle/>
          <a:p>
            <a:pPr>
              <a:defRPr/>
            </a:pPr>
            <a:fld id="{E66A4A99-943E-4274-8D9E-493AA6D3E7FB}" type="slidenum">
              <a:rPr lang="en-ZA" smtClean="0"/>
              <a:pPr>
                <a:defRPr/>
              </a:pPr>
              <a:t>5</a:t>
            </a:fld>
            <a:endParaRPr lang="en-ZA" dirty="0"/>
          </a:p>
        </p:txBody>
      </p:sp>
    </p:spTree>
    <p:extLst>
      <p:ext uri="{BB962C8B-B14F-4D97-AF65-F5344CB8AC3E}">
        <p14:creationId xmlns:p14="http://schemas.microsoft.com/office/powerpoint/2010/main" xmlns="" val="2548405483"/>
      </p:ext>
    </p:extLst>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725" y="166688"/>
            <a:ext cx="7247753" cy="666750"/>
          </a:xfrm>
        </p:spPr>
        <p:txBody>
          <a:bodyPr/>
          <a:lstStyle/>
          <a:p>
            <a:r>
              <a:rPr lang="en-ZA" b="1" dirty="0" smtClean="0"/>
              <a:t>Conditions Under which the Supply may be terminated or reduced (ERA S 22(5))</a:t>
            </a:r>
            <a:endParaRPr lang="en-ZA" b="1" dirty="0"/>
          </a:p>
        </p:txBody>
      </p:sp>
      <p:sp>
        <p:nvSpPr>
          <p:cNvPr id="3" name="Content Placeholder 2"/>
          <p:cNvSpPr>
            <a:spLocks noGrp="1"/>
          </p:cNvSpPr>
          <p:nvPr>
            <p:ph idx="1"/>
          </p:nvPr>
        </p:nvSpPr>
        <p:spPr>
          <a:xfrm>
            <a:off x="159726" y="1159852"/>
            <a:ext cx="8378825" cy="5045075"/>
          </a:xfrm>
        </p:spPr>
        <p:txBody>
          <a:bodyPr/>
          <a:lstStyle/>
          <a:p>
            <a:pPr marL="0" indent="0">
              <a:buNone/>
            </a:pPr>
            <a:r>
              <a:rPr lang="en-US" b="1" i="1" dirty="0" smtClean="0"/>
              <a:t>Sec 22(5</a:t>
            </a:r>
            <a:r>
              <a:rPr lang="en-US" b="1" i="1" dirty="0"/>
              <a:t>) </a:t>
            </a:r>
            <a:r>
              <a:rPr lang="en-US" b="1" dirty="0"/>
              <a:t>A licensee may not reduce or terminate the supply of electricity to a customer, </a:t>
            </a:r>
            <a:r>
              <a:rPr lang="en-ZA" b="1" dirty="0" smtClean="0"/>
              <a:t>unless </a:t>
            </a:r>
            <a:r>
              <a:rPr lang="en-ZA" dirty="0" smtClean="0"/>
              <a:t>-</a:t>
            </a:r>
            <a:endParaRPr lang="en-ZA" dirty="0"/>
          </a:p>
          <a:p>
            <a:pPr lvl="1"/>
            <a:r>
              <a:rPr lang="en-US" sz="2000" dirty="0"/>
              <a:t>(a) the customer is insolvent;</a:t>
            </a:r>
          </a:p>
          <a:p>
            <a:pPr lvl="1"/>
            <a:r>
              <a:rPr lang="en-US" sz="2000" dirty="0"/>
              <a:t>(b) the customer has failed to </a:t>
            </a:r>
            <a:r>
              <a:rPr lang="en-US" sz="2000" dirty="0" err="1"/>
              <a:t>honour</a:t>
            </a:r>
            <a:r>
              <a:rPr lang="en-US" sz="2000" dirty="0"/>
              <a:t>, or refuses to enter into, an agreement for </a:t>
            </a:r>
            <a:r>
              <a:rPr lang="en-US" sz="2000" dirty="0" smtClean="0"/>
              <a:t>the </a:t>
            </a:r>
            <a:r>
              <a:rPr lang="en-ZA" sz="2000" dirty="0" smtClean="0"/>
              <a:t>supply </a:t>
            </a:r>
            <a:r>
              <a:rPr lang="en-ZA" sz="2000" dirty="0"/>
              <a:t>of electricity; or</a:t>
            </a:r>
          </a:p>
          <a:p>
            <a:pPr lvl="1"/>
            <a:r>
              <a:rPr lang="en-US" sz="2000" dirty="0"/>
              <a:t>(c) the customer has contravened the payment conditions of that licensee</a:t>
            </a:r>
            <a:endParaRPr lang="en-ZA" sz="2000" dirty="0"/>
          </a:p>
        </p:txBody>
      </p:sp>
    </p:spTree>
    <p:extLst>
      <p:ext uri="{BB962C8B-B14F-4D97-AF65-F5344CB8AC3E}">
        <p14:creationId xmlns:p14="http://schemas.microsoft.com/office/powerpoint/2010/main" xmlns="" val="3295224262"/>
      </p:ext>
    </p:extLst>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072" y="166688"/>
            <a:ext cx="7195127" cy="666750"/>
          </a:xfrm>
        </p:spPr>
        <p:txBody>
          <a:bodyPr/>
          <a:lstStyle/>
          <a:p>
            <a:r>
              <a:rPr lang="en-ZA" b="1" dirty="0" smtClean="0"/>
              <a:t>Typical Conditions of Licence of a Municipality</a:t>
            </a:r>
            <a:endParaRPr lang="en-ZA" b="1" dirty="0"/>
          </a:p>
        </p:txBody>
      </p:sp>
      <p:sp>
        <p:nvSpPr>
          <p:cNvPr id="3" name="Content Placeholder 2"/>
          <p:cNvSpPr>
            <a:spLocks noGrp="1"/>
          </p:cNvSpPr>
          <p:nvPr>
            <p:ph idx="1"/>
          </p:nvPr>
        </p:nvSpPr>
        <p:spPr>
          <a:xfrm>
            <a:off x="120072" y="1113416"/>
            <a:ext cx="8378825" cy="5045075"/>
          </a:xfrm>
        </p:spPr>
        <p:txBody>
          <a:bodyPr/>
          <a:lstStyle/>
          <a:p>
            <a:pPr marL="0" indent="0" algn="just">
              <a:buNone/>
            </a:pPr>
            <a:r>
              <a:rPr lang="en-ZA" dirty="0" smtClean="0"/>
              <a:t>5.2 </a:t>
            </a:r>
            <a:r>
              <a:rPr lang="en-ZA" b="1" dirty="0" smtClean="0"/>
              <a:t>Financial Conditions</a:t>
            </a:r>
          </a:p>
          <a:p>
            <a:pPr algn="just"/>
            <a:r>
              <a:rPr lang="en-ZA" dirty="0" smtClean="0"/>
              <a:t>5.2.1 The licensee shall maintain separate electricity distribution business affairs from the licensee’s other affairs so that revenues, assets, liabilities, reserves and provisions for the electricity business are separately identifiable in the books of the licensee from those of any other business.</a:t>
            </a:r>
          </a:p>
          <a:p>
            <a:pPr algn="just"/>
            <a:r>
              <a:rPr lang="en-ZA" dirty="0" smtClean="0"/>
              <a:t>5.2.6  The licensee shall pay the bulk supplier from whom it purchases electricity</a:t>
            </a:r>
            <a:endParaRPr lang="en-ZA" dirty="0"/>
          </a:p>
        </p:txBody>
      </p:sp>
    </p:spTree>
    <p:extLst>
      <p:ext uri="{BB962C8B-B14F-4D97-AF65-F5344CB8AC3E}">
        <p14:creationId xmlns:p14="http://schemas.microsoft.com/office/powerpoint/2010/main" xmlns="" val="656679704"/>
      </p:ext>
    </p:extLst>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smtClean="0"/>
              <a:t>Comparison between January 2017 SCOPA and January 2018 SCOPA</a:t>
            </a:r>
            <a:endParaRPr lang="en-ZA" b="1" dirty="0"/>
          </a:p>
        </p:txBody>
      </p:sp>
      <p:sp>
        <p:nvSpPr>
          <p:cNvPr id="3" name="Content Placeholder 2"/>
          <p:cNvSpPr>
            <a:spLocks noGrp="1"/>
          </p:cNvSpPr>
          <p:nvPr>
            <p:ph idx="1"/>
          </p:nvPr>
        </p:nvSpPr>
        <p:spPr>
          <a:xfrm>
            <a:off x="436563" y="1114469"/>
            <a:ext cx="8605837" cy="5045075"/>
          </a:xfrm>
        </p:spPr>
        <p:txBody>
          <a:bodyPr/>
          <a:lstStyle/>
          <a:p>
            <a:pPr marL="0" indent="0">
              <a:buNone/>
            </a:pPr>
            <a:r>
              <a:rPr lang="en-ZA" sz="1800" dirty="0" smtClean="0"/>
              <a:t>Overdue Municipal Debt has increased by </a:t>
            </a:r>
            <a:r>
              <a:rPr lang="en-ZA" sz="1800" b="1" dirty="0" smtClean="0"/>
              <a:t>R3.81bn</a:t>
            </a:r>
            <a:r>
              <a:rPr lang="en-ZA" sz="1800" dirty="0" smtClean="0"/>
              <a:t> in 12 months</a:t>
            </a:r>
          </a:p>
          <a:p>
            <a:pPr marL="0" indent="0">
              <a:buNone/>
            </a:pPr>
            <a:r>
              <a:rPr lang="en-ZA" sz="1800" u="sng" dirty="0" smtClean="0"/>
              <a:t>January 2017</a:t>
            </a:r>
          </a:p>
          <a:p>
            <a:endParaRPr lang="en-ZA" sz="1800" dirty="0" smtClean="0"/>
          </a:p>
          <a:p>
            <a:endParaRPr lang="en-ZA" sz="1800" dirty="0"/>
          </a:p>
          <a:p>
            <a:pPr lvl="1"/>
            <a:r>
              <a:rPr lang="en-ZA" sz="1400" b="1" dirty="0" smtClean="0"/>
              <a:t>77% </a:t>
            </a:r>
            <a:r>
              <a:rPr lang="en-ZA" sz="1400" dirty="0" smtClean="0"/>
              <a:t>of Overdue Debt is older than 90 Days</a:t>
            </a:r>
          </a:p>
          <a:p>
            <a:pPr marL="0" indent="0">
              <a:buNone/>
            </a:pPr>
            <a:r>
              <a:rPr lang="en-ZA" sz="1800" u="sng" dirty="0" smtClean="0"/>
              <a:t>January 2018</a:t>
            </a:r>
          </a:p>
          <a:p>
            <a:endParaRPr lang="en-ZA" sz="1800" dirty="0"/>
          </a:p>
          <a:p>
            <a:endParaRPr lang="en-ZA" sz="1800" dirty="0" smtClean="0"/>
          </a:p>
          <a:p>
            <a:pPr lvl="1"/>
            <a:r>
              <a:rPr lang="en-ZA" sz="1400" b="1" dirty="0" smtClean="0"/>
              <a:t>85% </a:t>
            </a:r>
            <a:r>
              <a:rPr lang="en-ZA" sz="1400" dirty="0" smtClean="0"/>
              <a:t>of Overdue Debt is older than 90 days</a:t>
            </a:r>
          </a:p>
          <a:p>
            <a:pPr lvl="1"/>
            <a:r>
              <a:rPr lang="en-ZA" sz="1400" dirty="0" smtClean="0"/>
              <a:t>Generally the debt in all categories has grown</a:t>
            </a:r>
          </a:p>
          <a:p>
            <a:pPr lvl="1"/>
            <a:r>
              <a:rPr lang="en-ZA" sz="1400" dirty="0" smtClean="0"/>
              <a:t>Debt older than 15 Days has reduced due to the implementation of 30 Days payment period in July 2017.  Only Metros are now required to pay in 15 Days</a:t>
            </a:r>
            <a:endParaRPr lang="en-ZA" sz="1400" dirty="0"/>
          </a:p>
        </p:txBody>
      </p:sp>
      <p:sp>
        <p:nvSpPr>
          <p:cNvPr id="4" name="Slide Number Placeholder 3"/>
          <p:cNvSpPr>
            <a:spLocks noGrp="1"/>
          </p:cNvSpPr>
          <p:nvPr>
            <p:ph type="sldNum" sz="quarter" idx="12"/>
          </p:nvPr>
        </p:nvSpPr>
        <p:spPr/>
        <p:txBody>
          <a:bodyPr/>
          <a:lstStyle/>
          <a:p>
            <a:pPr>
              <a:defRPr/>
            </a:pPr>
            <a:fld id="{E66A4A99-943E-4274-8D9E-493AA6D3E7FB}" type="slidenum">
              <a:rPr lang="en-ZA" smtClean="0"/>
              <a:pPr>
                <a:defRPr/>
              </a:pPr>
              <a:t>8</a:t>
            </a:fld>
            <a:endParaRPr lang="en-ZA" dirty="0"/>
          </a:p>
        </p:txBody>
      </p:sp>
      <p:sp>
        <p:nvSpPr>
          <p:cNvPr id="5" name="TextBox 4"/>
          <p:cNvSpPr txBox="1"/>
          <p:nvPr/>
        </p:nvSpPr>
        <p:spPr>
          <a:xfrm>
            <a:off x="678556" y="2081867"/>
            <a:ext cx="1500824" cy="292388"/>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300" b="1" i="0" u="none" strike="noStrike" kern="1200" cap="none" spc="0" normalizeH="0" baseline="0" noProof="0" dirty="0" smtClean="0">
                <a:ln>
                  <a:noFill/>
                </a:ln>
                <a:solidFill>
                  <a:srgbClr val="003896"/>
                </a:solidFill>
                <a:effectLst/>
                <a:uLnTx/>
                <a:uFillTx/>
                <a:latin typeface="Arial" charset="0"/>
                <a:ea typeface="+mn-ea"/>
                <a:cs typeface="Arial" charset="0"/>
              </a:rPr>
              <a:t>Days</a:t>
            </a:r>
            <a:endParaRPr kumimoji="0" lang="en-ZA" sz="1300" b="1" i="0" u="none" strike="noStrike" kern="1200" cap="none" spc="0" normalizeH="0" baseline="0" noProof="0" dirty="0">
              <a:ln>
                <a:noFill/>
              </a:ln>
              <a:solidFill>
                <a:srgbClr val="003896"/>
              </a:solidFill>
              <a:effectLst/>
              <a:uLnTx/>
              <a:uFillTx/>
              <a:latin typeface="Arial" charset="0"/>
              <a:ea typeface="+mn-ea"/>
              <a:cs typeface="Arial" charset="0"/>
            </a:endParaRPr>
          </a:p>
        </p:txBody>
      </p:sp>
      <p:sp>
        <p:nvSpPr>
          <p:cNvPr id="6" name="TextBox 5"/>
          <p:cNvSpPr txBox="1"/>
          <p:nvPr/>
        </p:nvSpPr>
        <p:spPr>
          <a:xfrm>
            <a:off x="703386" y="2502895"/>
            <a:ext cx="452368" cy="292388"/>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300" b="1" i="0" u="none" strike="noStrike" kern="1200" cap="none" spc="0" normalizeH="0" baseline="0" noProof="0" dirty="0" smtClean="0">
                <a:ln>
                  <a:noFill/>
                </a:ln>
                <a:solidFill>
                  <a:srgbClr val="003896"/>
                </a:solidFill>
                <a:effectLst/>
                <a:uLnTx/>
                <a:uFillTx/>
                <a:latin typeface="Arial" charset="0"/>
                <a:ea typeface="+mn-ea"/>
                <a:cs typeface="Arial" charset="0"/>
              </a:rPr>
              <a:t>Rm</a:t>
            </a:r>
            <a:endParaRPr kumimoji="0" lang="en-ZA" sz="1300" b="1" i="0" u="none" strike="noStrike" kern="1200" cap="none" spc="0" normalizeH="0" baseline="0" noProof="0" dirty="0">
              <a:ln>
                <a:noFill/>
              </a:ln>
              <a:solidFill>
                <a:srgbClr val="003896"/>
              </a:solidFill>
              <a:effectLst/>
              <a:uLnTx/>
              <a:uFillTx/>
              <a:latin typeface="Arial" charset="0"/>
              <a:ea typeface="+mn-ea"/>
              <a:cs typeface="Arial" charset="0"/>
            </a:endParaRPr>
          </a:p>
        </p:txBody>
      </p:sp>
      <p:sp>
        <p:nvSpPr>
          <p:cNvPr id="7" name="TextBox 6"/>
          <p:cNvSpPr txBox="1"/>
          <p:nvPr/>
        </p:nvSpPr>
        <p:spPr>
          <a:xfrm>
            <a:off x="1832097" y="2081867"/>
            <a:ext cx="1220581" cy="292388"/>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300" b="1" i="0" u="none" strike="noStrike" kern="1200" cap="none" spc="0" normalizeH="0" baseline="0" noProof="0" dirty="0" smtClean="0">
                <a:ln>
                  <a:noFill/>
                </a:ln>
                <a:solidFill>
                  <a:srgbClr val="003896"/>
                </a:solidFill>
                <a:effectLst/>
                <a:uLnTx/>
                <a:uFillTx/>
                <a:latin typeface="Arial" charset="0"/>
                <a:ea typeface="+mn-ea"/>
                <a:cs typeface="Arial" charset="0"/>
              </a:rPr>
              <a:t>&gt;15 days</a:t>
            </a:r>
            <a:endParaRPr kumimoji="0" lang="en-ZA" sz="1300" b="1" i="0" u="none" strike="noStrike" kern="1200" cap="none" spc="0" normalizeH="0" baseline="0" noProof="0" dirty="0">
              <a:ln>
                <a:noFill/>
              </a:ln>
              <a:solidFill>
                <a:srgbClr val="003896"/>
              </a:solidFill>
              <a:effectLst/>
              <a:uLnTx/>
              <a:uFillTx/>
              <a:latin typeface="Arial" charset="0"/>
              <a:ea typeface="+mn-ea"/>
              <a:cs typeface="Arial" charset="0"/>
            </a:endParaRPr>
          </a:p>
        </p:txBody>
      </p:sp>
      <p:sp>
        <p:nvSpPr>
          <p:cNvPr id="8" name="TextBox 7"/>
          <p:cNvSpPr txBox="1"/>
          <p:nvPr/>
        </p:nvSpPr>
        <p:spPr>
          <a:xfrm>
            <a:off x="3168528" y="2081867"/>
            <a:ext cx="1220581" cy="292388"/>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300" b="1" i="0" u="none" strike="noStrike" kern="1200" cap="none" spc="0" normalizeH="0" baseline="0" noProof="0" dirty="0" smtClean="0">
                <a:ln>
                  <a:noFill/>
                </a:ln>
                <a:solidFill>
                  <a:srgbClr val="003896"/>
                </a:solidFill>
                <a:effectLst/>
                <a:uLnTx/>
                <a:uFillTx/>
                <a:latin typeface="Arial" charset="0"/>
                <a:ea typeface="+mn-ea"/>
                <a:cs typeface="Arial" charset="0"/>
              </a:rPr>
              <a:t>&gt;30 days</a:t>
            </a:r>
            <a:endParaRPr kumimoji="0" lang="en-ZA" sz="1300" b="1" i="0" u="none" strike="noStrike" kern="1200" cap="none" spc="0" normalizeH="0" baseline="0" noProof="0" dirty="0">
              <a:ln>
                <a:noFill/>
              </a:ln>
              <a:solidFill>
                <a:srgbClr val="003896"/>
              </a:solidFill>
              <a:effectLst/>
              <a:uLnTx/>
              <a:uFillTx/>
              <a:latin typeface="Arial" charset="0"/>
              <a:ea typeface="+mn-ea"/>
              <a:cs typeface="Arial" charset="0"/>
            </a:endParaRPr>
          </a:p>
        </p:txBody>
      </p:sp>
      <p:sp>
        <p:nvSpPr>
          <p:cNvPr id="9" name="TextBox 8"/>
          <p:cNvSpPr txBox="1"/>
          <p:nvPr/>
        </p:nvSpPr>
        <p:spPr>
          <a:xfrm>
            <a:off x="4617500" y="2081867"/>
            <a:ext cx="1220581" cy="292388"/>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300" b="1" i="0" u="none" strike="noStrike" kern="1200" cap="none" spc="0" normalizeH="0" baseline="0" noProof="0" dirty="0" smtClean="0">
                <a:ln>
                  <a:noFill/>
                </a:ln>
                <a:solidFill>
                  <a:srgbClr val="003896"/>
                </a:solidFill>
                <a:effectLst/>
                <a:uLnTx/>
                <a:uFillTx/>
                <a:latin typeface="Arial" charset="0"/>
                <a:ea typeface="+mn-ea"/>
                <a:cs typeface="Arial" charset="0"/>
              </a:rPr>
              <a:t>&gt;60 days</a:t>
            </a:r>
            <a:endParaRPr kumimoji="0" lang="en-ZA" sz="1300" b="1" i="0" u="none" strike="noStrike" kern="1200" cap="none" spc="0" normalizeH="0" baseline="0" noProof="0" dirty="0">
              <a:ln>
                <a:noFill/>
              </a:ln>
              <a:solidFill>
                <a:srgbClr val="003896"/>
              </a:solidFill>
              <a:effectLst/>
              <a:uLnTx/>
              <a:uFillTx/>
              <a:latin typeface="Arial" charset="0"/>
              <a:ea typeface="+mn-ea"/>
              <a:cs typeface="Arial" charset="0"/>
            </a:endParaRPr>
          </a:p>
        </p:txBody>
      </p:sp>
      <p:sp>
        <p:nvSpPr>
          <p:cNvPr id="10" name="TextBox 9"/>
          <p:cNvSpPr txBox="1"/>
          <p:nvPr/>
        </p:nvSpPr>
        <p:spPr>
          <a:xfrm>
            <a:off x="6080540" y="2081867"/>
            <a:ext cx="1220581" cy="292388"/>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300" b="1" i="0" u="none" strike="noStrike" kern="1200" cap="none" spc="0" normalizeH="0" baseline="0" noProof="0" dirty="0" smtClean="0">
                <a:ln>
                  <a:noFill/>
                </a:ln>
                <a:solidFill>
                  <a:srgbClr val="003896"/>
                </a:solidFill>
                <a:effectLst/>
                <a:uLnTx/>
                <a:uFillTx/>
                <a:latin typeface="Arial" charset="0"/>
                <a:ea typeface="+mn-ea"/>
                <a:cs typeface="Arial" charset="0"/>
              </a:rPr>
              <a:t>&gt;90 days</a:t>
            </a:r>
            <a:endParaRPr kumimoji="0" lang="en-ZA" sz="1300" b="1" i="0" u="none" strike="noStrike" kern="1200" cap="none" spc="0" normalizeH="0" baseline="0" noProof="0" dirty="0">
              <a:ln>
                <a:noFill/>
              </a:ln>
              <a:solidFill>
                <a:srgbClr val="003896"/>
              </a:solidFill>
              <a:effectLst/>
              <a:uLnTx/>
              <a:uFillTx/>
              <a:latin typeface="Arial" charset="0"/>
              <a:ea typeface="+mn-ea"/>
              <a:cs typeface="Arial" charset="0"/>
            </a:endParaRPr>
          </a:p>
        </p:txBody>
      </p:sp>
      <p:cxnSp>
        <p:nvCxnSpPr>
          <p:cNvPr id="11" name="Straight Connector 10"/>
          <p:cNvCxnSpPr/>
          <p:nvPr/>
        </p:nvCxnSpPr>
        <p:spPr>
          <a:xfrm flipV="1">
            <a:off x="678556" y="2374256"/>
            <a:ext cx="8015277" cy="15618"/>
          </a:xfrm>
          <a:prstGeom prst="line">
            <a:avLst/>
          </a:prstGeom>
          <a:noFill/>
          <a:ln w="12700" cap="rnd" cmpd="sng" algn="ctr">
            <a:solidFill>
              <a:srgbClr val="808080"/>
            </a:solidFill>
            <a:prstDash val="solid"/>
          </a:ln>
          <a:effectLst/>
        </p:spPr>
      </p:cxnSp>
      <p:sp>
        <p:nvSpPr>
          <p:cNvPr id="12" name="TextBox 11"/>
          <p:cNvSpPr txBox="1"/>
          <p:nvPr/>
        </p:nvSpPr>
        <p:spPr>
          <a:xfrm>
            <a:off x="7536508" y="1884915"/>
            <a:ext cx="1220581" cy="492443"/>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300" b="1" i="0" u="none" strike="noStrike" kern="1200" cap="none" spc="0" normalizeH="0" baseline="0" noProof="0" dirty="0" smtClean="0">
                <a:ln>
                  <a:noFill/>
                </a:ln>
                <a:solidFill>
                  <a:srgbClr val="003896"/>
                </a:solidFill>
                <a:effectLst/>
                <a:uLnTx/>
                <a:uFillTx/>
                <a:latin typeface="Arial" charset="0"/>
                <a:ea typeface="+mn-ea"/>
                <a:cs typeface="Arial" charset="0"/>
              </a:rPr>
              <a:t>Total overdue</a:t>
            </a:r>
            <a:endParaRPr kumimoji="0" lang="en-ZA" sz="1300" b="1" i="0" u="none" strike="noStrike" kern="1200" cap="none" spc="0" normalizeH="0" baseline="0" noProof="0" dirty="0">
              <a:ln>
                <a:noFill/>
              </a:ln>
              <a:solidFill>
                <a:srgbClr val="003896"/>
              </a:solidFill>
              <a:effectLst/>
              <a:uLnTx/>
              <a:uFillTx/>
              <a:latin typeface="Arial" charset="0"/>
              <a:ea typeface="+mn-ea"/>
              <a:cs typeface="Arial" charset="0"/>
            </a:endParaRPr>
          </a:p>
        </p:txBody>
      </p:sp>
      <p:sp>
        <p:nvSpPr>
          <p:cNvPr id="13" name="TextBox 12"/>
          <p:cNvSpPr txBox="1"/>
          <p:nvPr/>
        </p:nvSpPr>
        <p:spPr>
          <a:xfrm>
            <a:off x="1832097" y="2489363"/>
            <a:ext cx="1220581" cy="292388"/>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1300" dirty="0" smtClean="0">
                <a:solidFill>
                  <a:srgbClr val="003896"/>
                </a:solidFill>
              </a:rPr>
              <a:t>552</a:t>
            </a:r>
            <a:endParaRPr kumimoji="0" lang="en-ZA" sz="1300" i="0" u="none" strike="noStrike" kern="1200" cap="none" spc="0" normalizeH="0" baseline="0" noProof="0" dirty="0">
              <a:ln>
                <a:noFill/>
              </a:ln>
              <a:solidFill>
                <a:srgbClr val="003896"/>
              </a:solidFill>
              <a:effectLst/>
              <a:uLnTx/>
              <a:uFillTx/>
              <a:latin typeface="Arial" charset="0"/>
              <a:ea typeface="+mn-ea"/>
              <a:cs typeface="Arial" charset="0"/>
            </a:endParaRPr>
          </a:p>
        </p:txBody>
      </p:sp>
      <p:sp>
        <p:nvSpPr>
          <p:cNvPr id="14" name="TextBox 13"/>
          <p:cNvSpPr txBox="1"/>
          <p:nvPr/>
        </p:nvSpPr>
        <p:spPr>
          <a:xfrm>
            <a:off x="3168528" y="2489363"/>
            <a:ext cx="1220581" cy="292388"/>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ZA" sz="1300" i="0" u="none" strike="noStrike" kern="1200" cap="none" spc="0" normalizeH="0" baseline="0" noProof="0" dirty="0" smtClean="0">
                <a:ln>
                  <a:noFill/>
                </a:ln>
                <a:solidFill>
                  <a:srgbClr val="003896"/>
                </a:solidFill>
                <a:effectLst/>
                <a:uLnTx/>
                <a:uFillTx/>
                <a:latin typeface="Arial" charset="0"/>
                <a:ea typeface="+mn-ea"/>
                <a:cs typeface="Arial" charset="0"/>
              </a:rPr>
              <a:t>932</a:t>
            </a:r>
            <a:endParaRPr kumimoji="0" lang="en-ZA" sz="1300" i="0" u="none" strike="noStrike" kern="1200" cap="none" spc="0" normalizeH="0" baseline="0" noProof="0" dirty="0">
              <a:ln>
                <a:noFill/>
              </a:ln>
              <a:solidFill>
                <a:srgbClr val="003896"/>
              </a:solidFill>
              <a:effectLst/>
              <a:uLnTx/>
              <a:uFillTx/>
              <a:latin typeface="Arial" charset="0"/>
              <a:ea typeface="+mn-ea"/>
              <a:cs typeface="Arial" charset="0"/>
            </a:endParaRPr>
          </a:p>
        </p:txBody>
      </p:sp>
      <p:sp>
        <p:nvSpPr>
          <p:cNvPr id="15" name="TextBox 14"/>
          <p:cNvSpPr txBox="1"/>
          <p:nvPr/>
        </p:nvSpPr>
        <p:spPr>
          <a:xfrm>
            <a:off x="4617500" y="2489363"/>
            <a:ext cx="1220581" cy="292388"/>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1300" dirty="0" smtClean="0">
                <a:solidFill>
                  <a:srgbClr val="003896"/>
                </a:solidFill>
              </a:rPr>
              <a:t>715</a:t>
            </a:r>
            <a:endParaRPr kumimoji="0" lang="en-ZA" sz="1300" i="0" u="none" strike="noStrike" kern="1200" cap="none" spc="0" normalizeH="0" baseline="0" noProof="0" dirty="0">
              <a:ln>
                <a:noFill/>
              </a:ln>
              <a:solidFill>
                <a:srgbClr val="003896"/>
              </a:solidFill>
              <a:effectLst/>
              <a:uLnTx/>
              <a:uFillTx/>
              <a:latin typeface="Arial" charset="0"/>
              <a:ea typeface="+mn-ea"/>
              <a:cs typeface="Arial" charset="0"/>
            </a:endParaRPr>
          </a:p>
        </p:txBody>
      </p:sp>
      <p:sp>
        <p:nvSpPr>
          <p:cNvPr id="16" name="TextBox 15"/>
          <p:cNvSpPr txBox="1"/>
          <p:nvPr/>
        </p:nvSpPr>
        <p:spPr>
          <a:xfrm>
            <a:off x="6080540" y="2489363"/>
            <a:ext cx="1220581" cy="292388"/>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300" i="0" u="none" strike="noStrike" kern="1200" cap="none" spc="0" normalizeH="0" baseline="0" noProof="0" dirty="0" smtClean="0">
                <a:ln>
                  <a:noFill/>
                </a:ln>
                <a:solidFill>
                  <a:srgbClr val="003896"/>
                </a:solidFill>
                <a:effectLst/>
                <a:uLnTx/>
                <a:uFillTx/>
                <a:latin typeface="Arial" charset="0"/>
                <a:ea typeface="+mn-ea"/>
                <a:cs typeface="Arial" charset="0"/>
              </a:rPr>
              <a:t>7 328</a:t>
            </a:r>
            <a:endParaRPr kumimoji="0" lang="en-ZA" sz="1300" i="0" u="none" strike="noStrike" kern="1200" cap="none" spc="0" normalizeH="0" baseline="0" noProof="0" dirty="0">
              <a:ln>
                <a:noFill/>
              </a:ln>
              <a:solidFill>
                <a:srgbClr val="003896"/>
              </a:solidFill>
              <a:effectLst/>
              <a:uLnTx/>
              <a:uFillTx/>
              <a:latin typeface="Arial" charset="0"/>
              <a:ea typeface="+mn-ea"/>
              <a:cs typeface="Arial" charset="0"/>
            </a:endParaRPr>
          </a:p>
        </p:txBody>
      </p:sp>
      <p:sp>
        <p:nvSpPr>
          <p:cNvPr id="17" name="TextBox 16"/>
          <p:cNvSpPr txBox="1"/>
          <p:nvPr/>
        </p:nvSpPr>
        <p:spPr>
          <a:xfrm>
            <a:off x="7536508" y="2475295"/>
            <a:ext cx="1220581" cy="292388"/>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300" i="0" u="none" strike="noStrike" kern="1200" cap="none" spc="0" normalizeH="0" baseline="0" noProof="0" dirty="0" smtClean="0">
                <a:ln>
                  <a:noFill/>
                </a:ln>
                <a:solidFill>
                  <a:srgbClr val="003896"/>
                </a:solidFill>
                <a:effectLst/>
                <a:uLnTx/>
                <a:uFillTx/>
                <a:latin typeface="Arial" charset="0"/>
                <a:ea typeface="+mn-ea"/>
                <a:cs typeface="Arial" charset="0"/>
              </a:rPr>
              <a:t>9 527</a:t>
            </a:r>
            <a:endParaRPr kumimoji="0" lang="en-ZA" sz="1300" i="0" u="none" strike="noStrike" kern="1200" cap="none" spc="0" normalizeH="0" baseline="0" noProof="0" dirty="0">
              <a:ln>
                <a:noFill/>
              </a:ln>
              <a:solidFill>
                <a:srgbClr val="003896"/>
              </a:solidFill>
              <a:effectLst/>
              <a:uLnTx/>
              <a:uFillTx/>
              <a:latin typeface="Arial" charset="0"/>
              <a:ea typeface="+mn-ea"/>
              <a:cs typeface="Arial" charset="0"/>
            </a:endParaRPr>
          </a:p>
        </p:txBody>
      </p:sp>
      <p:cxnSp>
        <p:nvCxnSpPr>
          <p:cNvPr id="18" name="Straight Connector 17"/>
          <p:cNvCxnSpPr/>
          <p:nvPr/>
        </p:nvCxnSpPr>
        <p:spPr>
          <a:xfrm flipV="1">
            <a:off x="678556" y="2797439"/>
            <a:ext cx="8015277" cy="15618"/>
          </a:xfrm>
          <a:prstGeom prst="line">
            <a:avLst/>
          </a:prstGeom>
          <a:noFill/>
          <a:ln w="12700" cap="rnd" cmpd="sng" algn="ctr">
            <a:solidFill>
              <a:srgbClr val="808080"/>
            </a:solidFill>
            <a:prstDash val="solid"/>
          </a:ln>
          <a:effectLst/>
        </p:spPr>
      </p:cxnSp>
      <p:sp>
        <p:nvSpPr>
          <p:cNvPr id="19" name="TextBox 18"/>
          <p:cNvSpPr txBox="1"/>
          <p:nvPr/>
        </p:nvSpPr>
        <p:spPr>
          <a:xfrm>
            <a:off x="682903" y="4122672"/>
            <a:ext cx="1500824" cy="292388"/>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300" b="1" i="0" u="none" strike="noStrike" kern="1200" cap="none" spc="0" normalizeH="0" baseline="0" noProof="0" dirty="0" smtClean="0">
                <a:ln>
                  <a:noFill/>
                </a:ln>
                <a:solidFill>
                  <a:srgbClr val="003896"/>
                </a:solidFill>
                <a:effectLst/>
                <a:uLnTx/>
                <a:uFillTx/>
                <a:latin typeface="Arial" charset="0"/>
                <a:ea typeface="+mn-ea"/>
                <a:cs typeface="Arial" charset="0"/>
              </a:rPr>
              <a:t>Days</a:t>
            </a:r>
            <a:endParaRPr kumimoji="0" lang="en-ZA" sz="1300" b="1" i="0" u="none" strike="noStrike" kern="1200" cap="none" spc="0" normalizeH="0" baseline="0" noProof="0" dirty="0">
              <a:ln>
                <a:noFill/>
              </a:ln>
              <a:solidFill>
                <a:srgbClr val="003896"/>
              </a:solidFill>
              <a:effectLst/>
              <a:uLnTx/>
              <a:uFillTx/>
              <a:latin typeface="Arial" charset="0"/>
              <a:ea typeface="+mn-ea"/>
              <a:cs typeface="Arial" charset="0"/>
            </a:endParaRPr>
          </a:p>
        </p:txBody>
      </p:sp>
      <p:sp>
        <p:nvSpPr>
          <p:cNvPr id="20" name="TextBox 19"/>
          <p:cNvSpPr txBox="1"/>
          <p:nvPr/>
        </p:nvSpPr>
        <p:spPr>
          <a:xfrm>
            <a:off x="707733" y="4543700"/>
            <a:ext cx="452368" cy="292388"/>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300" b="1" i="0" u="none" strike="noStrike" kern="1200" cap="none" spc="0" normalizeH="0" baseline="0" noProof="0" dirty="0" smtClean="0">
                <a:ln>
                  <a:noFill/>
                </a:ln>
                <a:solidFill>
                  <a:srgbClr val="003896"/>
                </a:solidFill>
                <a:effectLst/>
                <a:uLnTx/>
                <a:uFillTx/>
                <a:latin typeface="Arial" charset="0"/>
                <a:ea typeface="+mn-ea"/>
                <a:cs typeface="Arial" charset="0"/>
              </a:rPr>
              <a:t>Rm</a:t>
            </a:r>
            <a:endParaRPr kumimoji="0" lang="en-ZA" sz="1300" b="1" i="0" u="none" strike="noStrike" kern="1200" cap="none" spc="0" normalizeH="0" baseline="0" noProof="0" dirty="0">
              <a:ln>
                <a:noFill/>
              </a:ln>
              <a:solidFill>
                <a:srgbClr val="003896"/>
              </a:solidFill>
              <a:effectLst/>
              <a:uLnTx/>
              <a:uFillTx/>
              <a:latin typeface="Arial" charset="0"/>
              <a:ea typeface="+mn-ea"/>
              <a:cs typeface="Arial" charset="0"/>
            </a:endParaRPr>
          </a:p>
        </p:txBody>
      </p:sp>
      <p:sp>
        <p:nvSpPr>
          <p:cNvPr id="21" name="TextBox 20"/>
          <p:cNvSpPr txBox="1"/>
          <p:nvPr/>
        </p:nvSpPr>
        <p:spPr>
          <a:xfrm>
            <a:off x="1836444" y="4122672"/>
            <a:ext cx="1220581" cy="292388"/>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300" b="1" i="0" u="none" strike="noStrike" kern="1200" cap="none" spc="0" normalizeH="0" baseline="0" noProof="0" dirty="0" smtClean="0">
                <a:ln>
                  <a:noFill/>
                </a:ln>
                <a:solidFill>
                  <a:srgbClr val="003896"/>
                </a:solidFill>
                <a:effectLst/>
                <a:uLnTx/>
                <a:uFillTx/>
                <a:latin typeface="Arial" charset="0"/>
                <a:ea typeface="+mn-ea"/>
                <a:cs typeface="Arial" charset="0"/>
              </a:rPr>
              <a:t>&gt;15 days</a:t>
            </a:r>
            <a:endParaRPr kumimoji="0" lang="en-ZA" sz="1300" b="1" i="0" u="none" strike="noStrike" kern="1200" cap="none" spc="0" normalizeH="0" baseline="0" noProof="0" dirty="0">
              <a:ln>
                <a:noFill/>
              </a:ln>
              <a:solidFill>
                <a:srgbClr val="003896"/>
              </a:solidFill>
              <a:effectLst/>
              <a:uLnTx/>
              <a:uFillTx/>
              <a:latin typeface="Arial" charset="0"/>
              <a:ea typeface="+mn-ea"/>
              <a:cs typeface="Arial" charset="0"/>
            </a:endParaRPr>
          </a:p>
        </p:txBody>
      </p:sp>
      <p:sp>
        <p:nvSpPr>
          <p:cNvPr id="22" name="TextBox 21"/>
          <p:cNvSpPr txBox="1"/>
          <p:nvPr/>
        </p:nvSpPr>
        <p:spPr>
          <a:xfrm>
            <a:off x="3172875" y="4122672"/>
            <a:ext cx="1220581" cy="292388"/>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300" b="1" i="0" u="none" strike="noStrike" kern="1200" cap="none" spc="0" normalizeH="0" baseline="0" noProof="0" dirty="0" smtClean="0">
                <a:ln>
                  <a:noFill/>
                </a:ln>
                <a:solidFill>
                  <a:srgbClr val="003896"/>
                </a:solidFill>
                <a:effectLst/>
                <a:uLnTx/>
                <a:uFillTx/>
                <a:latin typeface="Arial" charset="0"/>
                <a:ea typeface="+mn-ea"/>
                <a:cs typeface="Arial" charset="0"/>
              </a:rPr>
              <a:t>&gt;30 days</a:t>
            </a:r>
            <a:endParaRPr kumimoji="0" lang="en-ZA" sz="1300" b="1" i="0" u="none" strike="noStrike" kern="1200" cap="none" spc="0" normalizeH="0" baseline="0" noProof="0" dirty="0">
              <a:ln>
                <a:noFill/>
              </a:ln>
              <a:solidFill>
                <a:srgbClr val="003896"/>
              </a:solidFill>
              <a:effectLst/>
              <a:uLnTx/>
              <a:uFillTx/>
              <a:latin typeface="Arial" charset="0"/>
              <a:ea typeface="+mn-ea"/>
              <a:cs typeface="Arial" charset="0"/>
            </a:endParaRPr>
          </a:p>
        </p:txBody>
      </p:sp>
      <p:sp>
        <p:nvSpPr>
          <p:cNvPr id="23" name="TextBox 22"/>
          <p:cNvSpPr txBox="1"/>
          <p:nvPr/>
        </p:nvSpPr>
        <p:spPr>
          <a:xfrm>
            <a:off x="4621847" y="4122672"/>
            <a:ext cx="1220581" cy="292388"/>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300" b="1" i="0" u="none" strike="noStrike" kern="1200" cap="none" spc="0" normalizeH="0" baseline="0" noProof="0" dirty="0" smtClean="0">
                <a:ln>
                  <a:noFill/>
                </a:ln>
                <a:solidFill>
                  <a:srgbClr val="003896"/>
                </a:solidFill>
                <a:effectLst/>
                <a:uLnTx/>
                <a:uFillTx/>
                <a:latin typeface="Arial" charset="0"/>
                <a:ea typeface="+mn-ea"/>
                <a:cs typeface="Arial" charset="0"/>
              </a:rPr>
              <a:t>&gt;60 days</a:t>
            </a:r>
            <a:endParaRPr kumimoji="0" lang="en-ZA" sz="1300" b="1" i="0" u="none" strike="noStrike" kern="1200" cap="none" spc="0" normalizeH="0" baseline="0" noProof="0" dirty="0">
              <a:ln>
                <a:noFill/>
              </a:ln>
              <a:solidFill>
                <a:srgbClr val="003896"/>
              </a:solidFill>
              <a:effectLst/>
              <a:uLnTx/>
              <a:uFillTx/>
              <a:latin typeface="Arial" charset="0"/>
              <a:ea typeface="+mn-ea"/>
              <a:cs typeface="Arial" charset="0"/>
            </a:endParaRPr>
          </a:p>
        </p:txBody>
      </p:sp>
      <p:sp>
        <p:nvSpPr>
          <p:cNvPr id="24" name="TextBox 23"/>
          <p:cNvSpPr txBox="1"/>
          <p:nvPr/>
        </p:nvSpPr>
        <p:spPr>
          <a:xfrm>
            <a:off x="6084887" y="4122672"/>
            <a:ext cx="1220581" cy="292388"/>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300" b="1" i="0" u="none" strike="noStrike" kern="1200" cap="none" spc="0" normalizeH="0" baseline="0" noProof="0" dirty="0" smtClean="0">
                <a:ln>
                  <a:noFill/>
                </a:ln>
                <a:solidFill>
                  <a:srgbClr val="003896"/>
                </a:solidFill>
                <a:effectLst/>
                <a:uLnTx/>
                <a:uFillTx/>
                <a:latin typeface="Arial" charset="0"/>
                <a:ea typeface="+mn-ea"/>
                <a:cs typeface="Arial" charset="0"/>
              </a:rPr>
              <a:t>&gt;90 days</a:t>
            </a:r>
            <a:endParaRPr kumimoji="0" lang="en-ZA" sz="1300" b="1" i="0" u="none" strike="noStrike" kern="1200" cap="none" spc="0" normalizeH="0" baseline="0" noProof="0" dirty="0">
              <a:ln>
                <a:noFill/>
              </a:ln>
              <a:solidFill>
                <a:srgbClr val="003896"/>
              </a:solidFill>
              <a:effectLst/>
              <a:uLnTx/>
              <a:uFillTx/>
              <a:latin typeface="Arial" charset="0"/>
              <a:ea typeface="+mn-ea"/>
              <a:cs typeface="Arial" charset="0"/>
            </a:endParaRPr>
          </a:p>
        </p:txBody>
      </p:sp>
      <p:cxnSp>
        <p:nvCxnSpPr>
          <p:cNvPr id="25" name="Straight Connector 24"/>
          <p:cNvCxnSpPr/>
          <p:nvPr/>
        </p:nvCxnSpPr>
        <p:spPr>
          <a:xfrm flipV="1">
            <a:off x="682903" y="4415061"/>
            <a:ext cx="8015277" cy="15618"/>
          </a:xfrm>
          <a:prstGeom prst="line">
            <a:avLst/>
          </a:prstGeom>
          <a:noFill/>
          <a:ln w="12700" cap="rnd" cmpd="sng" algn="ctr">
            <a:solidFill>
              <a:srgbClr val="808080"/>
            </a:solidFill>
            <a:prstDash val="solid"/>
          </a:ln>
          <a:effectLst/>
        </p:spPr>
      </p:cxnSp>
      <p:sp>
        <p:nvSpPr>
          <p:cNvPr id="26" name="TextBox 25"/>
          <p:cNvSpPr txBox="1"/>
          <p:nvPr/>
        </p:nvSpPr>
        <p:spPr>
          <a:xfrm>
            <a:off x="7540855" y="3687595"/>
            <a:ext cx="1220581" cy="492443"/>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300" b="1" i="0" u="none" strike="noStrike" kern="1200" cap="none" spc="0" normalizeH="0" baseline="0" noProof="0" dirty="0" smtClean="0">
                <a:ln>
                  <a:noFill/>
                </a:ln>
                <a:solidFill>
                  <a:srgbClr val="003896"/>
                </a:solidFill>
                <a:effectLst/>
                <a:uLnTx/>
                <a:uFillTx/>
                <a:latin typeface="Arial" charset="0"/>
                <a:ea typeface="+mn-ea"/>
                <a:cs typeface="Arial" charset="0"/>
              </a:rPr>
              <a:t>Total overdue</a:t>
            </a:r>
            <a:endParaRPr kumimoji="0" lang="en-ZA" sz="1300" b="1" i="0" u="none" strike="noStrike" kern="1200" cap="none" spc="0" normalizeH="0" baseline="0" noProof="0" dirty="0">
              <a:ln>
                <a:noFill/>
              </a:ln>
              <a:solidFill>
                <a:srgbClr val="003896"/>
              </a:solidFill>
              <a:effectLst/>
              <a:uLnTx/>
              <a:uFillTx/>
              <a:latin typeface="Arial" charset="0"/>
              <a:ea typeface="+mn-ea"/>
              <a:cs typeface="Arial" charset="0"/>
            </a:endParaRPr>
          </a:p>
        </p:txBody>
      </p:sp>
      <p:sp>
        <p:nvSpPr>
          <p:cNvPr id="27" name="TextBox 26"/>
          <p:cNvSpPr txBox="1"/>
          <p:nvPr/>
        </p:nvSpPr>
        <p:spPr>
          <a:xfrm>
            <a:off x="1836444" y="4530168"/>
            <a:ext cx="1220581" cy="292388"/>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1300" dirty="0" smtClean="0">
                <a:solidFill>
                  <a:srgbClr val="003896"/>
                </a:solidFill>
              </a:rPr>
              <a:t>16</a:t>
            </a:r>
            <a:endParaRPr kumimoji="0" lang="en-ZA" sz="1300" i="0" u="none" strike="noStrike" kern="1200" cap="none" spc="0" normalizeH="0" baseline="0" noProof="0" dirty="0">
              <a:ln>
                <a:noFill/>
              </a:ln>
              <a:solidFill>
                <a:srgbClr val="003896"/>
              </a:solidFill>
              <a:effectLst/>
              <a:uLnTx/>
              <a:uFillTx/>
              <a:latin typeface="Arial" charset="0"/>
              <a:ea typeface="+mn-ea"/>
              <a:cs typeface="Arial" charset="0"/>
            </a:endParaRPr>
          </a:p>
        </p:txBody>
      </p:sp>
      <p:sp>
        <p:nvSpPr>
          <p:cNvPr id="28" name="TextBox 27"/>
          <p:cNvSpPr txBox="1"/>
          <p:nvPr/>
        </p:nvSpPr>
        <p:spPr>
          <a:xfrm>
            <a:off x="3172875" y="4530168"/>
            <a:ext cx="1220581" cy="292388"/>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1300" dirty="0" smtClean="0">
                <a:solidFill>
                  <a:srgbClr val="003896"/>
                </a:solidFill>
              </a:rPr>
              <a:t>1 075</a:t>
            </a:r>
            <a:endParaRPr kumimoji="0" lang="en-ZA" sz="1300" i="0" u="none" strike="noStrike" kern="1200" cap="none" spc="0" normalizeH="0" baseline="0" noProof="0" dirty="0">
              <a:ln>
                <a:noFill/>
              </a:ln>
              <a:solidFill>
                <a:srgbClr val="003896"/>
              </a:solidFill>
              <a:effectLst/>
              <a:uLnTx/>
              <a:uFillTx/>
              <a:latin typeface="Arial" charset="0"/>
              <a:ea typeface="+mn-ea"/>
              <a:cs typeface="Arial" charset="0"/>
            </a:endParaRPr>
          </a:p>
        </p:txBody>
      </p:sp>
      <p:sp>
        <p:nvSpPr>
          <p:cNvPr id="29" name="TextBox 28"/>
          <p:cNvSpPr txBox="1"/>
          <p:nvPr/>
        </p:nvSpPr>
        <p:spPr>
          <a:xfrm>
            <a:off x="4621847" y="4530168"/>
            <a:ext cx="1220581" cy="292388"/>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1300" dirty="0" smtClean="0">
                <a:solidFill>
                  <a:srgbClr val="003896"/>
                </a:solidFill>
              </a:rPr>
              <a:t>886</a:t>
            </a:r>
            <a:endParaRPr kumimoji="0" lang="en-ZA" sz="1300" i="0" u="none" strike="noStrike" kern="1200" cap="none" spc="0" normalizeH="0" baseline="0" noProof="0" dirty="0">
              <a:ln>
                <a:noFill/>
              </a:ln>
              <a:solidFill>
                <a:srgbClr val="003896"/>
              </a:solidFill>
              <a:effectLst/>
              <a:uLnTx/>
              <a:uFillTx/>
              <a:latin typeface="Arial" charset="0"/>
              <a:ea typeface="+mn-ea"/>
              <a:cs typeface="Arial" charset="0"/>
            </a:endParaRPr>
          </a:p>
        </p:txBody>
      </p:sp>
      <p:sp>
        <p:nvSpPr>
          <p:cNvPr id="30" name="TextBox 29"/>
          <p:cNvSpPr txBox="1"/>
          <p:nvPr/>
        </p:nvSpPr>
        <p:spPr>
          <a:xfrm>
            <a:off x="6084887" y="4530168"/>
            <a:ext cx="1220581" cy="292388"/>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1300" dirty="0" smtClean="0">
                <a:solidFill>
                  <a:srgbClr val="003896"/>
                </a:solidFill>
              </a:rPr>
              <a:t>11 359</a:t>
            </a:r>
            <a:endParaRPr kumimoji="0" lang="en-ZA" sz="1300" i="0" u="none" strike="noStrike" kern="1200" cap="none" spc="0" normalizeH="0" baseline="0" noProof="0" dirty="0">
              <a:ln>
                <a:noFill/>
              </a:ln>
              <a:solidFill>
                <a:srgbClr val="003896"/>
              </a:solidFill>
              <a:effectLst/>
              <a:uLnTx/>
              <a:uFillTx/>
              <a:latin typeface="Arial" charset="0"/>
              <a:ea typeface="+mn-ea"/>
              <a:cs typeface="Arial" charset="0"/>
            </a:endParaRPr>
          </a:p>
        </p:txBody>
      </p:sp>
      <p:sp>
        <p:nvSpPr>
          <p:cNvPr id="31" name="TextBox 30"/>
          <p:cNvSpPr txBox="1"/>
          <p:nvPr/>
        </p:nvSpPr>
        <p:spPr>
          <a:xfrm>
            <a:off x="7540855" y="4516100"/>
            <a:ext cx="1220581" cy="292388"/>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300" i="0" u="none" strike="noStrike" kern="1200" cap="none" spc="0" normalizeH="0" baseline="0" noProof="0" dirty="0" smtClean="0">
                <a:ln>
                  <a:noFill/>
                </a:ln>
                <a:solidFill>
                  <a:srgbClr val="003896"/>
                </a:solidFill>
                <a:effectLst/>
                <a:uLnTx/>
                <a:uFillTx/>
                <a:latin typeface="Arial" charset="0"/>
                <a:ea typeface="+mn-ea"/>
                <a:cs typeface="Arial" charset="0"/>
              </a:rPr>
              <a:t>13 337</a:t>
            </a:r>
            <a:endParaRPr kumimoji="0" lang="en-ZA" sz="1300" i="0" u="none" strike="noStrike" kern="1200" cap="none" spc="0" normalizeH="0" baseline="0" noProof="0" dirty="0">
              <a:ln>
                <a:noFill/>
              </a:ln>
              <a:solidFill>
                <a:srgbClr val="003896"/>
              </a:solidFill>
              <a:effectLst/>
              <a:uLnTx/>
              <a:uFillTx/>
              <a:latin typeface="Arial" charset="0"/>
              <a:ea typeface="+mn-ea"/>
              <a:cs typeface="Arial" charset="0"/>
            </a:endParaRPr>
          </a:p>
        </p:txBody>
      </p:sp>
      <p:cxnSp>
        <p:nvCxnSpPr>
          <p:cNvPr id="32" name="Straight Connector 31"/>
          <p:cNvCxnSpPr/>
          <p:nvPr/>
        </p:nvCxnSpPr>
        <p:spPr>
          <a:xfrm flipV="1">
            <a:off x="682903" y="4838244"/>
            <a:ext cx="8015277" cy="15618"/>
          </a:xfrm>
          <a:prstGeom prst="line">
            <a:avLst/>
          </a:prstGeom>
          <a:noFill/>
          <a:ln w="12700" cap="rnd" cmpd="sng" algn="ctr">
            <a:solidFill>
              <a:srgbClr val="808080"/>
            </a:solidFill>
            <a:prstDash val="solid"/>
          </a:ln>
          <a:effectLst/>
        </p:spPr>
      </p:cxnSp>
    </p:spTree>
    <p:extLst>
      <p:ext uri="{BB962C8B-B14F-4D97-AF65-F5344CB8AC3E}">
        <p14:creationId xmlns:p14="http://schemas.microsoft.com/office/powerpoint/2010/main" xmlns="" val="3487514154"/>
      </p:ext>
    </p:extLst>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p:cNvGraphicFramePr>
          <p:nvPr>
            <p:extLst/>
          </p:nvPr>
        </p:nvGraphicFramePr>
        <p:xfrm>
          <a:off x="1588" y="1588"/>
          <a:ext cx="1587" cy="1587"/>
        </p:xfrm>
        <a:graphic>
          <a:graphicData uri="http://schemas.openxmlformats.org/presentationml/2006/ole">
            <p:oleObj spid="_x0000_s108596" name="think-cell Slide" r:id="rId48" imgW="360" imgH="360" progId="">
              <p:embed/>
            </p:oleObj>
          </a:graphicData>
        </a:graphic>
      </p:graphicFrame>
      <p:sp>
        <p:nvSpPr>
          <p:cNvPr id="3" name="Rectangle 2" hidden="1"/>
          <p:cNvSpPr/>
          <p:nvPr>
            <p:custDataLst>
              <p:tags r:id="rId2"/>
            </p:custDataLst>
          </p:nvPr>
        </p:nvSpPr>
        <p:spPr bwMode="auto">
          <a:xfrm>
            <a:off x="0" y="0"/>
            <a:ext cx="158750" cy="15875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ZA" sz="1200" b="1" i="0" u="none" strike="noStrike" kern="1200" cap="none" spc="0" normalizeH="0" baseline="0" noProof="0" dirty="0">
              <a:ln>
                <a:noFill/>
              </a:ln>
              <a:solidFill>
                <a:srgbClr val="FFFFFF"/>
              </a:solidFill>
              <a:effectLst/>
              <a:uLnTx/>
              <a:uFillTx/>
              <a:latin typeface="Arial"/>
              <a:ea typeface="+mn-ea"/>
              <a:cs typeface="Arial"/>
              <a:sym typeface="Arial"/>
            </a:endParaRPr>
          </a:p>
        </p:txBody>
      </p:sp>
      <p:grpSp>
        <p:nvGrpSpPr>
          <p:cNvPr id="82" name="Group 81"/>
          <p:cNvGrpSpPr/>
          <p:nvPr/>
        </p:nvGrpSpPr>
        <p:grpSpPr>
          <a:xfrm>
            <a:off x="-118069" y="908720"/>
            <a:ext cx="9140950" cy="601662"/>
            <a:chOff x="0" y="1345640"/>
            <a:chExt cx="8961438" cy="601662"/>
          </a:xfrm>
        </p:grpSpPr>
        <p:sp>
          <p:nvSpPr>
            <p:cNvPr id="83" name="Rectangle 82"/>
            <p:cNvSpPr>
              <a:spLocks/>
            </p:cNvSpPr>
            <p:nvPr/>
          </p:nvSpPr>
          <p:spPr>
            <a:xfrm>
              <a:off x="0" y="1345640"/>
              <a:ext cx="8961438" cy="601662"/>
            </a:xfrm>
            <a:prstGeom prst="rect">
              <a:avLst/>
            </a:prstGeom>
            <a:gradFill>
              <a:gsLst>
                <a:gs pos="0">
                  <a:srgbClr val="808080">
                    <a:lumMod val="20000"/>
                    <a:lumOff val="80000"/>
                  </a:srgbClr>
                </a:gs>
                <a:gs pos="100000">
                  <a:srgbClr val="FFFFFF">
                    <a:alpha val="0"/>
                  </a:srgbClr>
                </a:gs>
              </a:gsLst>
              <a:lin ang="5400000" scaled="0"/>
            </a:gradFill>
            <a:ln w="9525" cap="flat" cmpd="sng" algn="ctr">
              <a:noFill/>
              <a:prstDash val="solid"/>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smtClean="0">
                <a:ln>
                  <a:noFill/>
                </a:ln>
                <a:solidFill>
                  <a:srgbClr val="003896"/>
                </a:solidFill>
                <a:effectLst/>
                <a:uLnTx/>
                <a:uFillTx/>
                <a:latin typeface="Arial"/>
                <a:ea typeface="ＭＳ Ｐゴシック"/>
                <a:cs typeface="Arial"/>
              </a:endParaRPr>
            </a:p>
          </p:txBody>
        </p:sp>
        <p:cxnSp>
          <p:nvCxnSpPr>
            <p:cNvPr id="84" name="Straight Connector 83"/>
            <p:cNvCxnSpPr>
              <a:cxnSpLocks/>
            </p:cNvCxnSpPr>
            <p:nvPr/>
          </p:nvCxnSpPr>
          <p:spPr>
            <a:xfrm>
              <a:off x="265" y="1345640"/>
              <a:ext cx="8960909" cy="0"/>
            </a:xfrm>
            <a:prstGeom prst="line">
              <a:avLst/>
            </a:prstGeom>
            <a:noFill/>
            <a:ln w="9525" cap="flat" cmpd="sng" algn="ctr">
              <a:solidFill>
                <a:srgbClr val="003896"/>
              </a:solidFill>
              <a:prstDash val="solid"/>
            </a:ln>
            <a:effectLst/>
          </p:spPr>
        </p:cxnSp>
      </p:grpSp>
      <p:sp>
        <p:nvSpPr>
          <p:cNvPr id="107522" name="Rectangle 2"/>
          <p:cNvSpPr>
            <a:spLocks noGrp="1" noChangeArrowheads="1"/>
          </p:cNvSpPr>
          <p:nvPr>
            <p:ph type="title"/>
          </p:nvPr>
        </p:nvSpPr>
        <p:spPr>
          <a:xfrm>
            <a:off x="158750" y="166688"/>
            <a:ext cx="6967263" cy="675478"/>
          </a:xfrm>
        </p:spPr>
        <p:txBody>
          <a:bodyPr/>
          <a:lstStyle/>
          <a:p>
            <a:r>
              <a:rPr lang="en-GB" altLang="en-US" b="1" dirty="0" smtClean="0"/>
              <a:t>Municipal Overdue Debt continues to increase</a:t>
            </a:r>
            <a:endParaRPr lang="en-GB" altLang="en-US" b="1" dirty="0"/>
          </a:p>
        </p:txBody>
      </p:sp>
      <p:sp>
        <p:nvSpPr>
          <p:cNvPr id="92" name="Rectangle 91"/>
          <p:cNvSpPr/>
          <p:nvPr/>
        </p:nvSpPr>
        <p:spPr>
          <a:xfrm>
            <a:off x="6498812" y="1196752"/>
            <a:ext cx="2674406" cy="5288627"/>
          </a:xfrm>
          <a:prstGeom prst="rect">
            <a:avLst/>
          </a:prstGeom>
          <a:noFill/>
        </p:spPr>
        <p:txBody>
          <a:bodyPr wrap="square">
            <a:spAutoFit/>
          </a:bodyPr>
          <a:lstStyle/>
          <a:p>
            <a:pPr marL="285750" marR="0" lvl="0" indent="-285750" algn="l" defTabSz="914400" rtl="0" eaLnBrk="1" fontAlgn="base" latinLnBrk="0" hangingPunct="1">
              <a:lnSpc>
                <a:spcPct val="100000"/>
              </a:lnSpc>
              <a:spcBef>
                <a:spcPct val="0"/>
              </a:spcBef>
              <a:spcAft>
                <a:spcPts val="1000"/>
              </a:spcAft>
              <a:buClrTx/>
              <a:buSzTx/>
              <a:buFont typeface="Arial" panose="020B0604020202020204" pitchFamily="34" charset="0"/>
              <a:buChar char="•"/>
              <a:tabLst/>
              <a:defRPr/>
            </a:pPr>
            <a:r>
              <a:rPr lang="en-ZA" sz="1200" noProof="0" dirty="0" smtClean="0">
                <a:solidFill>
                  <a:srgbClr val="003896"/>
                </a:solidFill>
                <a:latin typeface="Arial" charset="0"/>
                <a:cs typeface="Arial" charset="0"/>
              </a:rPr>
              <a:t>Provincial Split</a:t>
            </a:r>
          </a:p>
          <a:p>
            <a:pPr marL="540000" lvl="1" indent="-285750" fontAlgn="base">
              <a:spcBef>
                <a:spcPct val="0"/>
              </a:spcBef>
              <a:spcAft>
                <a:spcPts val="600"/>
              </a:spcAft>
              <a:buFont typeface="Arial" panose="020B0604020202020204" pitchFamily="34" charset="0"/>
              <a:buChar char="•"/>
              <a:defRPr/>
            </a:pPr>
            <a:r>
              <a:rPr lang="en-ZA" sz="1100" b="1" dirty="0" smtClean="0">
                <a:solidFill>
                  <a:srgbClr val="003896"/>
                </a:solidFill>
                <a:latin typeface="Arial" charset="0"/>
                <a:cs typeface="Arial" charset="0"/>
              </a:rPr>
              <a:t>FS   R6.3bn</a:t>
            </a:r>
          </a:p>
          <a:p>
            <a:pPr marL="540000" lvl="1" indent="-285750" fontAlgn="base">
              <a:spcBef>
                <a:spcPct val="0"/>
              </a:spcBef>
              <a:spcAft>
                <a:spcPts val="600"/>
              </a:spcAft>
              <a:buFont typeface="Arial" panose="020B0604020202020204" pitchFamily="34" charset="0"/>
              <a:buChar char="•"/>
              <a:defRPr/>
            </a:pPr>
            <a:r>
              <a:rPr lang="en-ZA" sz="1100" b="1" dirty="0" smtClean="0">
                <a:solidFill>
                  <a:srgbClr val="003896"/>
                </a:solidFill>
                <a:latin typeface="Arial" charset="0"/>
                <a:cs typeface="Arial" charset="0"/>
              </a:rPr>
              <a:t>MP   R3.3bn</a:t>
            </a:r>
          </a:p>
          <a:p>
            <a:pPr marL="540000" lvl="1" indent="-285750" fontAlgn="base">
              <a:spcBef>
                <a:spcPct val="0"/>
              </a:spcBef>
              <a:spcAft>
                <a:spcPts val="600"/>
              </a:spcAft>
              <a:buFont typeface="Arial" panose="020B0604020202020204" pitchFamily="34" charset="0"/>
              <a:buChar char="•"/>
              <a:defRPr/>
            </a:pPr>
            <a:r>
              <a:rPr lang="en-ZA" sz="1100" b="1" dirty="0" smtClean="0">
                <a:solidFill>
                  <a:srgbClr val="003896"/>
                </a:solidFill>
                <a:latin typeface="Arial" charset="0"/>
                <a:cs typeface="Arial" charset="0"/>
              </a:rPr>
              <a:t>NW   R0.88bn</a:t>
            </a:r>
          </a:p>
          <a:p>
            <a:pPr marL="540000" lvl="1" indent="-285750" fontAlgn="base">
              <a:spcBef>
                <a:spcPct val="0"/>
              </a:spcBef>
              <a:spcAft>
                <a:spcPts val="600"/>
              </a:spcAft>
              <a:buFont typeface="Arial" panose="020B0604020202020204" pitchFamily="34" charset="0"/>
              <a:buChar char="•"/>
              <a:defRPr/>
            </a:pPr>
            <a:r>
              <a:rPr lang="en-ZA" sz="1100" dirty="0" smtClean="0">
                <a:solidFill>
                  <a:srgbClr val="003896"/>
                </a:solidFill>
                <a:latin typeface="Arial" charset="0"/>
                <a:cs typeface="Arial" charset="0"/>
              </a:rPr>
              <a:t>GP   R0.87bn</a:t>
            </a:r>
          </a:p>
          <a:p>
            <a:pPr marL="540000" lvl="1" indent="-285750" fontAlgn="base">
              <a:spcBef>
                <a:spcPct val="0"/>
              </a:spcBef>
              <a:spcAft>
                <a:spcPts val="600"/>
              </a:spcAft>
              <a:buFont typeface="Arial" panose="020B0604020202020204" pitchFamily="34" charset="0"/>
              <a:buChar char="•"/>
              <a:defRPr/>
            </a:pPr>
            <a:r>
              <a:rPr lang="en-ZA" sz="1100" dirty="0" smtClean="0">
                <a:solidFill>
                  <a:srgbClr val="003896"/>
                </a:solidFill>
                <a:latin typeface="Arial" charset="0"/>
                <a:cs typeface="Arial" charset="0"/>
              </a:rPr>
              <a:t>NC   R0.81bn</a:t>
            </a:r>
          </a:p>
          <a:p>
            <a:pPr marL="540000" lvl="1" indent="-285750" fontAlgn="base">
              <a:spcBef>
                <a:spcPct val="0"/>
              </a:spcBef>
              <a:spcAft>
                <a:spcPts val="600"/>
              </a:spcAft>
              <a:buFont typeface="Arial" panose="020B0604020202020204" pitchFamily="34" charset="0"/>
              <a:buChar char="•"/>
              <a:defRPr/>
            </a:pPr>
            <a:r>
              <a:rPr lang="en-ZA" sz="1100" dirty="0" smtClean="0">
                <a:solidFill>
                  <a:srgbClr val="003896"/>
                </a:solidFill>
                <a:latin typeface="Arial" charset="0"/>
                <a:cs typeface="Arial" charset="0"/>
              </a:rPr>
              <a:t>LP   R0.57bn</a:t>
            </a:r>
          </a:p>
          <a:p>
            <a:pPr marL="540000" lvl="1" indent="-285750" fontAlgn="base">
              <a:spcBef>
                <a:spcPct val="0"/>
              </a:spcBef>
              <a:spcAft>
                <a:spcPts val="600"/>
              </a:spcAft>
              <a:buFont typeface="Arial" panose="020B0604020202020204" pitchFamily="34" charset="0"/>
              <a:buChar char="•"/>
              <a:defRPr/>
            </a:pPr>
            <a:r>
              <a:rPr lang="en-ZA" sz="1100" dirty="0" smtClean="0">
                <a:solidFill>
                  <a:srgbClr val="003896"/>
                </a:solidFill>
                <a:latin typeface="Arial" charset="0"/>
                <a:cs typeface="Arial" charset="0"/>
              </a:rPr>
              <a:t>EC   R0.41bn</a:t>
            </a:r>
          </a:p>
          <a:p>
            <a:pPr marL="540000" lvl="1" indent="-285750" fontAlgn="base">
              <a:spcBef>
                <a:spcPct val="0"/>
              </a:spcBef>
              <a:spcAft>
                <a:spcPts val="600"/>
              </a:spcAft>
              <a:buFont typeface="Arial" panose="020B0604020202020204" pitchFamily="34" charset="0"/>
              <a:buChar char="•"/>
              <a:defRPr/>
            </a:pPr>
            <a:r>
              <a:rPr lang="en-ZA" sz="1100" dirty="0" smtClean="0">
                <a:solidFill>
                  <a:srgbClr val="003896"/>
                </a:solidFill>
                <a:latin typeface="Arial" charset="0"/>
                <a:cs typeface="Arial" charset="0"/>
              </a:rPr>
              <a:t>KZN   R0.25bn</a:t>
            </a:r>
          </a:p>
          <a:p>
            <a:pPr marL="540000" lvl="1" indent="-285750" fontAlgn="base">
              <a:spcBef>
                <a:spcPct val="0"/>
              </a:spcBef>
              <a:spcAft>
                <a:spcPts val="600"/>
              </a:spcAft>
              <a:buFont typeface="Arial" panose="020B0604020202020204" pitchFamily="34" charset="0"/>
              <a:buChar char="•"/>
              <a:defRPr/>
            </a:pPr>
            <a:r>
              <a:rPr lang="en-ZA" sz="1100" dirty="0" smtClean="0">
                <a:solidFill>
                  <a:srgbClr val="003896"/>
                </a:solidFill>
                <a:latin typeface="Arial" charset="0"/>
                <a:cs typeface="Arial" charset="0"/>
              </a:rPr>
              <a:t>WC   R0.007bn</a:t>
            </a:r>
            <a:endParaRPr lang="en-ZA" sz="1100" dirty="0">
              <a:solidFill>
                <a:srgbClr val="003896"/>
              </a:solidFill>
              <a:latin typeface="Arial" charset="0"/>
              <a:cs typeface="Arial" charset="0"/>
            </a:endParaRPr>
          </a:p>
          <a:p>
            <a:pPr marL="285750" lvl="0" indent="-285750" fontAlgn="base">
              <a:spcBef>
                <a:spcPct val="0"/>
              </a:spcBef>
              <a:spcAft>
                <a:spcPts val="1000"/>
              </a:spcAft>
              <a:buFont typeface="Arial" panose="020B0604020202020204" pitchFamily="34" charset="0"/>
              <a:buChar char="•"/>
              <a:defRPr/>
            </a:pPr>
            <a:r>
              <a:rPr lang="en-ZA" sz="1200" b="1" dirty="0">
                <a:solidFill>
                  <a:srgbClr val="003896"/>
                </a:solidFill>
                <a:latin typeface="Arial" charset="0"/>
                <a:cs typeface="Arial" charset="0"/>
              </a:rPr>
              <a:t>Top 10 </a:t>
            </a:r>
            <a:r>
              <a:rPr lang="en-ZA" sz="1200" dirty="0">
                <a:solidFill>
                  <a:srgbClr val="003896"/>
                </a:solidFill>
                <a:latin typeface="Arial" charset="0"/>
                <a:cs typeface="Arial" charset="0"/>
              </a:rPr>
              <a:t>Municipalities </a:t>
            </a:r>
            <a:r>
              <a:rPr lang="en-ZA" sz="1200" b="1" dirty="0">
                <a:solidFill>
                  <a:srgbClr val="003896"/>
                </a:solidFill>
                <a:latin typeface="Arial" charset="0"/>
                <a:cs typeface="Arial" charset="0"/>
              </a:rPr>
              <a:t>R </a:t>
            </a:r>
            <a:r>
              <a:rPr lang="en-ZA" sz="1200" b="1" dirty="0" smtClean="0">
                <a:solidFill>
                  <a:srgbClr val="003896"/>
                </a:solidFill>
                <a:latin typeface="Arial" charset="0"/>
                <a:cs typeface="Arial" charset="0"/>
              </a:rPr>
              <a:t>9.3bn</a:t>
            </a:r>
            <a:endParaRPr lang="en-ZA" sz="1200" b="1" dirty="0">
              <a:solidFill>
                <a:srgbClr val="003896"/>
              </a:solidFill>
              <a:latin typeface="Arial" charset="0"/>
              <a:cs typeface="Arial" charset="0"/>
            </a:endParaRPr>
          </a:p>
          <a:p>
            <a:pPr marL="285750" lvl="0" indent="-285750" fontAlgn="base">
              <a:spcBef>
                <a:spcPct val="0"/>
              </a:spcBef>
              <a:spcAft>
                <a:spcPts val="1000"/>
              </a:spcAft>
              <a:buFont typeface="Arial" panose="020B0604020202020204" pitchFamily="34" charset="0"/>
              <a:buChar char="•"/>
              <a:defRPr/>
            </a:pPr>
            <a:r>
              <a:rPr lang="en-ZA" sz="1200" b="1" dirty="0">
                <a:solidFill>
                  <a:srgbClr val="003896"/>
                </a:solidFill>
                <a:latin typeface="Arial" charset="0"/>
                <a:cs typeface="Arial" charset="0"/>
              </a:rPr>
              <a:t>Top 20 </a:t>
            </a:r>
            <a:r>
              <a:rPr lang="en-ZA" sz="1200" dirty="0">
                <a:solidFill>
                  <a:srgbClr val="003896"/>
                </a:solidFill>
                <a:latin typeface="Arial" charset="0"/>
                <a:cs typeface="Arial" charset="0"/>
              </a:rPr>
              <a:t>Municipalities </a:t>
            </a:r>
            <a:r>
              <a:rPr lang="en-ZA" sz="1200" b="1" dirty="0" smtClean="0">
                <a:solidFill>
                  <a:srgbClr val="003896"/>
                </a:solidFill>
                <a:latin typeface="Arial" charset="0"/>
                <a:cs typeface="Arial" charset="0"/>
              </a:rPr>
              <a:t>R10.8bn</a:t>
            </a:r>
            <a:endParaRPr lang="en-ZA" sz="1200" b="1" dirty="0">
              <a:solidFill>
                <a:srgbClr val="003896"/>
              </a:solidFill>
              <a:latin typeface="Arial" charset="0"/>
              <a:cs typeface="Arial" charset="0"/>
            </a:endParaRPr>
          </a:p>
          <a:p>
            <a:pPr marL="285750" lvl="0" indent="-285750" fontAlgn="base">
              <a:spcBef>
                <a:spcPct val="0"/>
              </a:spcBef>
              <a:spcAft>
                <a:spcPts val="1000"/>
              </a:spcAft>
              <a:buFont typeface="Arial" panose="020B0604020202020204" pitchFamily="34" charset="0"/>
              <a:buChar char="•"/>
              <a:defRPr/>
            </a:pPr>
            <a:r>
              <a:rPr lang="en-ZA" sz="1200" dirty="0" smtClean="0">
                <a:solidFill>
                  <a:srgbClr val="003896"/>
                </a:solidFill>
                <a:latin typeface="Arial" charset="0"/>
                <a:cs typeface="Arial" charset="0"/>
              </a:rPr>
              <a:t>70  x Municipalities </a:t>
            </a:r>
            <a:r>
              <a:rPr lang="en-ZA" sz="1200" dirty="0">
                <a:solidFill>
                  <a:srgbClr val="003896"/>
                </a:solidFill>
                <a:latin typeface="Arial" charset="0"/>
                <a:cs typeface="Arial" charset="0"/>
              </a:rPr>
              <a:t>&gt; R10mil individually and Total </a:t>
            </a:r>
            <a:r>
              <a:rPr lang="en-ZA" sz="1200" dirty="0" smtClean="0">
                <a:solidFill>
                  <a:srgbClr val="003896"/>
                </a:solidFill>
                <a:latin typeface="Arial" charset="0"/>
                <a:cs typeface="Arial" charset="0"/>
              </a:rPr>
              <a:t>R13.26bn</a:t>
            </a:r>
            <a:endParaRPr lang="en-ZA" sz="1200" dirty="0">
              <a:solidFill>
                <a:srgbClr val="003896"/>
              </a:solidFill>
              <a:latin typeface="Arial" charset="0"/>
              <a:cs typeface="Arial" charset="0"/>
            </a:endParaRPr>
          </a:p>
          <a:p>
            <a:pPr marL="285750" marR="0" lvl="0" indent="-285750" algn="l" defTabSz="914400" rtl="0" eaLnBrk="1" fontAlgn="base" latinLnBrk="0" hangingPunct="1">
              <a:lnSpc>
                <a:spcPct val="100000"/>
              </a:lnSpc>
              <a:spcBef>
                <a:spcPct val="0"/>
              </a:spcBef>
              <a:spcAft>
                <a:spcPts val="1000"/>
              </a:spcAft>
              <a:buClrTx/>
              <a:buSzTx/>
              <a:buFont typeface="Arial" panose="020B0604020202020204" pitchFamily="34" charset="0"/>
              <a:buChar char="•"/>
              <a:tabLst/>
              <a:defRPr/>
            </a:pPr>
            <a:r>
              <a:rPr lang="en-ZA" sz="1200" noProof="0" dirty="0" smtClean="0">
                <a:solidFill>
                  <a:srgbClr val="003896"/>
                </a:solidFill>
                <a:latin typeface="Arial" charset="0"/>
                <a:cs typeface="Arial" charset="0"/>
              </a:rPr>
              <a:t>3 of the Top 5 are in the FS</a:t>
            </a:r>
          </a:p>
          <a:p>
            <a:pPr marL="540000" lvl="1" indent="-285750" fontAlgn="base">
              <a:spcBef>
                <a:spcPct val="0"/>
              </a:spcBef>
              <a:spcAft>
                <a:spcPts val="600"/>
              </a:spcAft>
              <a:buFont typeface="Arial" panose="020B0604020202020204" pitchFamily="34" charset="0"/>
              <a:buChar char="•"/>
              <a:defRPr/>
            </a:pPr>
            <a:r>
              <a:rPr kumimoji="0" lang="en-ZA" sz="1100" b="0" i="0" u="none" strike="noStrike" kern="1200" cap="none" spc="0" normalizeH="0" baseline="0" dirty="0" err="1" smtClean="0">
                <a:ln>
                  <a:noFill/>
                </a:ln>
                <a:solidFill>
                  <a:srgbClr val="003896"/>
                </a:solidFill>
                <a:effectLst/>
                <a:uLnTx/>
                <a:uFillTx/>
                <a:latin typeface="Arial" charset="0"/>
                <a:cs typeface="Arial" charset="0"/>
              </a:rPr>
              <a:t>Maluti</a:t>
            </a:r>
            <a:r>
              <a:rPr lang="en-ZA" sz="1100" dirty="0">
                <a:solidFill>
                  <a:srgbClr val="003896"/>
                </a:solidFill>
                <a:latin typeface="Arial" charset="0"/>
                <a:cs typeface="Arial" charset="0"/>
              </a:rPr>
              <a:t> </a:t>
            </a:r>
            <a:r>
              <a:rPr lang="en-ZA" sz="1100" dirty="0" smtClean="0">
                <a:solidFill>
                  <a:srgbClr val="003896"/>
                </a:solidFill>
                <a:latin typeface="Arial" charset="0"/>
                <a:cs typeface="Arial" charset="0"/>
              </a:rPr>
              <a:t> (FS)	R2.57bn</a:t>
            </a:r>
          </a:p>
          <a:p>
            <a:pPr marL="540000" lvl="1" indent="-285750" fontAlgn="base">
              <a:spcBef>
                <a:spcPct val="0"/>
              </a:spcBef>
              <a:spcAft>
                <a:spcPts val="600"/>
              </a:spcAft>
              <a:buFont typeface="Arial" panose="020B0604020202020204" pitchFamily="34" charset="0"/>
              <a:buChar char="•"/>
              <a:defRPr/>
            </a:pPr>
            <a:r>
              <a:rPr kumimoji="0" lang="en-ZA" sz="1100" b="0" i="0" u="none" strike="noStrike" kern="1200" cap="none" spc="0" normalizeH="0" baseline="0" noProof="0" dirty="0" err="1" smtClean="0">
                <a:ln>
                  <a:noFill/>
                </a:ln>
                <a:solidFill>
                  <a:srgbClr val="003896"/>
                </a:solidFill>
                <a:effectLst/>
                <a:uLnTx/>
                <a:uFillTx/>
                <a:latin typeface="Arial" charset="0"/>
                <a:cs typeface="Arial" charset="0"/>
              </a:rPr>
              <a:t>Matjhabeng</a:t>
            </a:r>
            <a:r>
              <a:rPr kumimoji="0" lang="en-ZA" sz="1100" b="0" i="0" u="none" strike="noStrike" kern="1200" cap="none" spc="0" normalizeH="0" baseline="0" noProof="0" dirty="0" smtClean="0">
                <a:ln>
                  <a:noFill/>
                </a:ln>
                <a:solidFill>
                  <a:srgbClr val="003896"/>
                </a:solidFill>
                <a:effectLst/>
                <a:uLnTx/>
                <a:uFillTx/>
                <a:latin typeface="Arial" charset="0"/>
                <a:cs typeface="Arial" charset="0"/>
              </a:rPr>
              <a:t> (FS)	R1.69bn</a:t>
            </a:r>
          </a:p>
          <a:p>
            <a:pPr marL="540000" lvl="1" indent="-285750" fontAlgn="base">
              <a:spcBef>
                <a:spcPct val="0"/>
              </a:spcBef>
              <a:spcAft>
                <a:spcPts val="600"/>
              </a:spcAft>
              <a:buFont typeface="Arial" panose="020B0604020202020204" pitchFamily="34" charset="0"/>
              <a:buChar char="•"/>
              <a:defRPr/>
            </a:pPr>
            <a:r>
              <a:rPr lang="en-ZA" sz="1100" dirty="0" err="1" smtClean="0">
                <a:solidFill>
                  <a:srgbClr val="003896"/>
                </a:solidFill>
                <a:latin typeface="Arial" charset="0"/>
                <a:cs typeface="Arial" charset="0"/>
              </a:rPr>
              <a:t>eMalahleni</a:t>
            </a:r>
            <a:r>
              <a:rPr lang="en-ZA" sz="1100" dirty="0" smtClean="0">
                <a:solidFill>
                  <a:srgbClr val="003896"/>
                </a:solidFill>
                <a:latin typeface="Arial" charset="0"/>
                <a:cs typeface="Arial" charset="0"/>
              </a:rPr>
              <a:t> (MP)	R1.51bn</a:t>
            </a:r>
          </a:p>
          <a:p>
            <a:pPr marL="540000" lvl="1" indent="-285750" fontAlgn="base">
              <a:spcBef>
                <a:spcPct val="0"/>
              </a:spcBef>
              <a:spcAft>
                <a:spcPts val="600"/>
              </a:spcAft>
              <a:buFont typeface="Arial" panose="020B0604020202020204" pitchFamily="34" charset="0"/>
              <a:buChar char="•"/>
              <a:defRPr/>
            </a:pPr>
            <a:r>
              <a:rPr lang="en-ZA" sz="1100" dirty="0" err="1" smtClean="0">
                <a:solidFill>
                  <a:srgbClr val="003896"/>
                </a:solidFill>
                <a:latin typeface="Arial" charset="0"/>
                <a:cs typeface="Arial" charset="0"/>
              </a:rPr>
              <a:t>Ngwathe</a:t>
            </a:r>
            <a:r>
              <a:rPr lang="en-ZA" sz="1100" dirty="0" smtClean="0">
                <a:solidFill>
                  <a:srgbClr val="003896"/>
                </a:solidFill>
                <a:latin typeface="Arial" charset="0"/>
                <a:cs typeface="Arial" charset="0"/>
              </a:rPr>
              <a:t>  (FS)	R0.89bn</a:t>
            </a:r>
          </a:p>
          <a:p>
            <a:pPr marL="540000" lvl="1" indent="-285750" fontAlgn="base">
              <a:spcBef>
                <a:spcPct val="0"/>
              </a:spcBef>
              <a:spcAft>
                <a:spcPts val="600"/>
              </a:spcAft>
              <a:buFont typeface="Arial" panose="020B0604020202020204" pitchFamily="34" charset="0"/>
              <a:buChar char="•"/>
              <a:defRPr/>
            </a:pPr>
            <a:r>
              <a:rPr kumimoji="0" lang="en-ZA" sz="1100" b="0" i="0" u="none" strike="noStrike" kern="1200" cap="none" spc="0" normalizeH="0" baseline="0" noProof="0" dirty="0" err="1" smtClean="0">
                <a:ln>
                  <a:noFill/>
                </a:ln>
                <a:solidFill>
                  <a:srgbClr val="003896"/>
                </a:solidFill>
                <a:effectLst/>
                <a:uLnTx/>
                <a:uFillTx/>
                <a:latin typeface="Arial" charset="0"/>
                <a:cs typeface="Arial" charset="0"/>
              </a:rPr>
              <a:t>Emfuleni</a:t>
            </a:r>
            <a:r>
              <a:rPr kumimoji="0" lang="en-ZA" sz="1100" b="0" i="0" u="none" strike="noStrike" kern="1200" cap="none" spc="0" normalizeH="0" baseline="0" noProof="0" dirty="0" smtClean="0">
                <a:ln>
                  <a:noFill/>
                </a:ln>
                <a:solidFill>
                  <a:srgbClr val="003896"/>
                </a:solidFill>
                <a:effectLst/>
                <a:uLnTx/>
                <a:uFillTx/>
                <a:latin typeface="Arial" charset="0"/>
                <a:cs typeface="Arial" charset="0"/>
              </a:rPr>
              <a:t> (GP)	R0.67bn</a:t>
            </a:r>
          </a:p>
        </p:txBody>
      </p:sp>
      <p:sp>
        <p:nvSpPr>
          <p:cNvPr id="93" name="TextBox 92"/>
          <p:cNvSpPr txBox="1"/>
          <p:nvPr/>
        </p:nvSpPr>
        <p:spPr>
          <a:xfrm>
            <a:off x="6732240" y="960983"/>
            <a:ext cx="2705764" cy="30777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smtClean="0">
                <a:ln>
                  <a:noFill/>
                </a:ln>
                <a:solidFill>
                  <a:srgbClr val="003896"/>
                </a:solidFill>
                <a:effectLst/>
                <a:uLnTx/>
                <a:uFillTx/>
                <a:latin typeface="Arial" charset="0"/>
                <a:ea typeface="+mn-ea"/>
                <a:cs typeface="Arial" charset="0"/>
              </a:rPr>
              <a:t>Debt overview</a:t>
            </a:r>
            <a:endParaRPr kumimoji="0" lang="en-ZA" sz="1400" b="1" i="0" u="none" strike="noStrike" kern="1200" cap="none" spc="0" normalizeH="0" baseline="0" noProof="0" dirty="0">
              <a:ln>
                <a:noFill/>
              </a:ln>
              <a:solidFill>
                <a:srgbClr val="003896"/>
              </a:solidFill>
              <a:effectLst/>
              <a:uLnTx/>
              <a:uFillTx/>
              <a:latin typeface="Arial" charset="0"/>
              <a:ea typeface="+mn-ea"/>
              <a:cs typeface="Arial" charset="0"/>
            </a:endParaRPr>
          </a:p>
        </p:txBody>
      </p:sp>
      <p:sp>
        <p:nvSpPr>
          <p:cNvPr id="57" name="Slide Number Placeholder 56"/>
          <p:cNvSpPr>
            <a:spLocks noGrp="1"/>
          </p:cNvSpPr>
          <p:nvPr>
            <p:ph type="sldNum" sz="quarter" idx="4294967295"/>
          </p:nvPr>
        </p:nvSpPr>
        <p:spPr>
          <a:xfrm>
            <a:off x="3345653" y="6597352"/>
            <a:ext cx="992187" cy="268287"/>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E66A4A99-943E-4274-8D9E-493AA6D3E7FB}" type="slidenum">
              <a:rPr kumimoji="0" lang="en-ZA" sz="1100" b="0" i="0" u="none" strike="noStrike" kern="1200" cap="none" spc="0" normalizeH="0" baseline="0" noProof="0" smtClean="0">
                <a:ln>
                  <a:noFill/>
                </a:ln>
                <a:solidFill>
                  <a:srgbClr val="83725B"/>
                </a:solidFill>
                <a:effectLst/>
                <a:uLnTx/>
                <a:uFillTx/>
                <a:latin typeface="Arial" charset="0"/>
                <a:ea typeface="+mn-ea"/>
                <a:cs typeface="Arial" charset="0"/>
              </a:rPr>
              <a:pPr marL="0" marR="0" lvl="0" indent="0" algn="ctr" defTabSz="914400" rtl="0" eaLnBrk="1" fontAlgn="base" latinLnBrk="0" hangingPunct="1">
                <a:lnSpc>
                  <a:spcPct val="100000"/>
                </a:lnSpc>
                <a:spcBef>
                  <a:spcPct val="0"/>
                </a:spcBef>
                <a:spcAft>
                  <a:spcPct val="0"/>
                </a:spcAft>
                <a:buClrTx/>
                <a:buSzTx/>
                <a:buFontTx/>
                <a:buNone/>
                <a:tabLst/>
                <a:defRPr/>
              </a:pPr>
              <a:t>9</a:t>
            </a:fld>
            <a:endParaRPr kumimoji="0" lang="en-ZA" sz="1100" b="0" i="0" u="none" strike="noStrike" kern="1200" cap="none" spc="0" normalizeH="0" baseline="0" noProof="0" dirty="0">
              <a:ln>
                <a:noFill/>
              </a:ln>
              <a:solidFill>
                <a:srgbClr val="83725B"/>
              </a:solidFill>
              <a:effectLst/>
              <a:uLnTx/>
              <a:uFillTx/>
              <a:latin typeface="Arial" charset="0"/>
              <a:ea typeface="+mn-ea"/>
              <a:cs typeface="Arial" charset="0"/>
            </a:endParaRPr>
          </a:p>
        </p:txBody>
      </p:sp>
      <p:sp>
        <p:nvSpPr>
          <p:cNvPr id="90" name="Rectangle 89"/>
          <p:cNvSpPr/>
          <p:nvPr/>
        </p:nvSpPr>
        <p:spPr>
          <a:xfrm>
            <a:off x="4211960" y="1662262"/>
            <a:ext cx="2304256" cy="4486180"/>
          </a:xfrm>
          <a:prstGeom prst="rect">
            <a:avLst/>
          </a:prstGeom>
          <a:solidFill>
            <a:srgbClr val="FFFF00">
              <a:alpha val="7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ZA" sz="1400" b="0" i="0" u="none" strike="noStrike" kern="1200" cap="none" spc="0" normalizeH="0" baseline="0" noProof="0" dirty="0">
              <a:ln>
                <a:noFill/>
              </a:ln>
              <a:solidFill>
                <a:srgbClr val="003896"/>
              </a:solidFill>
              <a:effectLst/>
              <a:uLnTx/>
              <a:uFillTx/>
              <a:latin typeface="Arial"/>
              <a:ea typeface="+mn-ea"/>
              <a:cs typeface="Arial"/>
            </a:endParaRPr>
          </a:p>
        </p:txBody>
      </p:sp>
      <p:sp>
        <p:nvSpPr>
          <p:cNvPr id="91" name="Rectangle 90"/>
          <p:cNvSpPr/>
          <p:nvPr/>
        </p:nvSpPr>
        <p:spPr>
          <a:xfrm>
            <a:off x="3347864" y="1662261"/>
            <a:ext cx="889521" cy="4486180"/>
          </a:xfrm>
          <a:prstGeom prst="rect">
            <a:avLst/>
          </a:prstGeom>
          <a:solidFill>
            <a:srgbClr val="FF0000">
              <a:alpha val="7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ZA" sz="1400" b="0" i="0" u="none" strike="noStrike" kern="1200" cap="none" spc="0" normalizeH="0" baseline="0" noProof="0" dirty="0">
              <a:ln>
                <a:noFill/>
              </a:ln>
              <a:solidFill>
                <a:srgbClr val="003896"/>
              </a:solidFill>
              <a:effectLst/>
              <a:uLnTx/>
              <a:uFillTx/>
              <a:latin typeface="Arial"/>
              <a:ea typeface="+mn-ea"/>
              <a:cs typeface="Arial"/>
            </a:endParaRPr>
          </a:p>
        </p:txBody>
      </p:sp>
      <p:sp>
        <p:nvSpPr>
          <p:cNvPr id="94" name="Rectangle 93"/>
          <p:cNvSpPr/>
          <p:nvPr/>
        </p:nvSpPr>
        <p:spPr>
          <a:xfrm>
            <a:off x="1979712" y="1662261"/>
            <a:ext cx="1409575" cy="4468827"/>
          </a:xfrm>
          <a:prstGeom prst="rect">
            <a:avLst/>
          </a:prstGeom>
          <a:solidFill>
            <a:schemeClr val="bg2">
              <a:lumMod val="7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ZA" sz="1400" b="0" i="0" u="none" strike="noStrike" kern="1200" cap="none" spc="0" normalizeH="0" baseline="0" noProof="0" dirty="0">
              <a:ln>
                <a:noFill/>
              </a:ln>
              <a:solidFill>
                <a:srgbClr val="003896"/>
              </a:solidFill>
              <a:effectLst/>
              <a:uLnTx/>
              <a:uFillTx/>
              <a:latin typeface="Arial"/>
              <a:ea typeface="+mn-ea"/>
              <a:cs typeface="Arial"/>
            </a:endParaRPr>
          </a:p>
        </p:txBody>
      </p:sp>
      <p:graphicFrame>
        <p:nvGraphicFramePr>
          <p:cNvPr id="100" name="Object 3"/>
          <p:cNvGraphicFramePr>
            <a:graphicFrameLocks/>
          </p:cNvGraphicFramePr>
          <p:nvPr>
            <p:custDataLst>
              <p:tags r:id="rId3"/>
            </p:custDataLst>
            <p:extLst/>
          </p:nvPr>
        </p:nvGraphicFramePr>
        <p:xfrm>
          <a:off x="119156" y="1772815"/>
          <a:ext cx="6693787" cy="4485226"/>
        </p:xfrm>
        <a:graphic>
          <a:graphicData uri="http://schemas.openxmlformats.org/drawingml/2006/chart">
            <c:chart xmlns:c="http://schemas.openxmlformats.org/drawingml/2006/chart" xmlns:r="http://schemas.openxmlformats.org/officeDocument/2006/relationships" r:id="rId49"/>
          </a:graphicData>
        </a:graphic>
      </p:graphicFrame>
      <p:sp>
        <p:nvSpPr>
          <p:cNvPr id="101" name="Rectangle 100"/>
          <p:cNvSpPr>
            <a:spLocks noGrp="1" noChangeArrowheads="1"/>
          </p:cNvSpPr>
          <p:nvPr>
            <p:custDataLst>
              <p:tags r:id="rId4"/>
            </p:custDataLst>
          </p:nvPr>
        </p:nvSpPr>
        <p:spPr bwMode="auto">
          <a:xfrm>
            <a:off x="2853185" y="6258049"/>
            <a:ext cx="334963"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spcCol="0" anchor="t" anchorCtr="0" compatLnSpc="1">
            <a:prstTxWarp prst="textNoShape">
              <a:avLst/>
            </a:prstTxWarp>
            <a:noAutofit/>
          </a:bodyPr>
          <a:lstStyle>
            <a:lvl1pPr marL="266700" indent="-266700" algn="l" rtl="0" eaLnBrk="0" fontAlgn="base" hangingPunct="0">
              <a:lnSpc>
                <a:spcPct val="90000"/>
              </a:lnSpc>
              <a:spcBef>
                <a:spcPct val="100000"/>
              </a:spcBef>
              <a:spcAft>
                <a:spcPct val="0"/>
              </a:spcAft>
              <a:buClr>
                <a:srgbClr val="8C7F6D"/>
              </a:buClr>
              <a:buChar char="•"/>
              <a:defRPr sz="2000">
                <a:solidFill>
                  <a:srgbClr val="003896"/>
                </a:solidFill>
                <a:latin typeface="+mn-lt"/>
                <a:ea typeface="+mn-ea"/>
                <a:cs typeface="+mn-cs"/>
              </a:defRPr>
            </a:lvl1pPr>
            <a:lvl2pPr marL="717550" indent="-271463" algn="l" rtl="0" eaLnBrk="0" fontAlgn="base" hangingPunct="0">
              <a:lnSpc>
                <a:spcPct val="90000"/>
              </a:lnSpc>
              <a:spcBef>
                <a:spcPct val="100000"/>
              </a:spcBef>
              <a:spcAft>
                <a:spcPct val="0"/>
              </a:spcAft>
              <a:buClr>
                <a:srgbClr val="8C7F6D"/>
              </a:buClr>
              <a:buChar char="•"/>
              <a:defRPr sz="2800">
                <a:solidFill>
                  <a:srgbClr val="003896"/>
                </a:solidFill>
                <a:latin typeface="+mn-lt"/>
                <a:cs typeface="+mn-cs"/>
              </a:defRPr>
            </a:lvl2pPr>
            <a:lvl3pPr marL="1076325" indent="-179388" algn="l" rtl="0" eaLnBrk="0" fontAlgn="base" hangingPunct="0">
              <a:lnSpc>
                <a:spcPct val="90000"/>
              </a:lnSpc>
              <a:spcBef>
                <a:spcPct val="100000"/>
              </a:spcBef>
              <a:spcAft>
                <a:spcPct val="0"/>
              </a:spcAft>
              <a:buClr>
                <a:srgbClr val="8C7F6D"/>
              </a:buClr>
              <a:buChar char="•"/>
              <a:defRPr sz="1600">
                <a:solidFill>
                  <a:srgbClr val="003896"/>
                </a:solidFill>
                <a:latin typeface="+mn-lt"/>
                <a:cs typeface="+mn-cs"/>
              </a:defRPr>
            </a:lvl3pPr>
            <a:lvl4pPr marL="1435100"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4pPr>
            <a:lvl5pPr marL="1793875"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5pPr>
            <a:lvl6pPr marL="22510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6pPr>
            <a:lvl7pPr marL="27082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7pPr>
            <a:lvl8pPr marL="31654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8pPr>
            <a:lvl9pPr marL="36226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9pPr>
          </a:lstStyle>
          <a:p>
            <a:pPr marL="0" marR="0" lvl="0" indent="0" algn="ctr" defTabSz="914400" rtl="0" eaLnBrk="0" fontAlgn="base" latinLnBrk="0" hangingPunct="0">
              <a:lnSpc>
                <a:spcPct val="100000"/>
              </a:lnSpc>
              <a:spcBef>
                <a:spcPct val="0"/>
              </a:spcBef>
              <a:spcAft>
                <a:spcPct val="0"/>
              </a:spcAft>
              <a:buClr>
                <a:srgbClr val="8C7F6D"/>
              </a:buClr>
              <a:buSzTx/>
              <a:buFontTx/>
              <a:buNone/>
              <a:tabLst/>
              <a:defRPr/>
            </a:pPr>
            <a:fld id="{52925D1A-AFCA-4202-9A17-9AFD89E60D26}" type="datetime'''Fe''''''b''''''''''''''''''-''''''''1''''7'''''''''''''">
              <a:rPr kumimoji="0" lang="en-ZA" altLang="en-US" sz="1050" b="1" i="0" u="none" strike="noStrike" kern="1200" cap="none" spc="0" normalizeH="0" baseline="0" noProof="0">
                <a:ln>
                  <a:noFill/>
                </a:ln>
                <a:solidFill>
                  <a:srgbClr val="003896"/>
                </a:solidFill>
                <a:effectLst/>
                <a:uLnTx/>
                <a:uFillTx/>
                <a:latin typeface="Arial"/>
                <a:ea typeface="+mn-ea"/>
                <a:cs typeface="Arial"/>
              </a:rPr>
              <a:pPr marL="0" marR="0" lvl="0" indent="0" algn="ctr" defTabSz="914400" rtl="0" eaLnBrk="0" fontAlgn="base" latinLnBrk="0" hangingPunct="0">
                <a:lnSpc>
                  <a:spcPct val="100000"/>
                </a:lnSpc>
                <a:spcBef>
                  <a:spcPct val="0"/>
                </a:spcBef>
                <a:spcAft>
                  <a:spcPct val="0"/>
                </a:spcAft>
                <a:buClr>
                  <a:srgbClr val="8C7F6D"/>
                </a:buClr>
                <a:buSzTx/>
                <a:buFontTx/>
                <a:buNone/>
                <a:tabLst/>
                <a:defRPr/>
              </a:pPr>
              <a:t>Feb-17</a:t>
            </a:fld>
            <a:endParaRPr kumimoji="0" lang="en-ZA" altLang="en-US" sz="1050" b="1" i="0" u="none" strike="noStrike" kern="1200" cap="none" spc="0" normalizeH="0" baseline="0" noProof="0" dirty="0" smtClean="0">
              <a:ln>
                <a:noFill/>
              </a:ln>
              <a:solidFill>
                <a:srgbClr val="003896"/>
              </a:solidFill>
              <a:effectLst/>
              <a:uLnTx/>
              <a:uFillTx/>
              <a:latin typeface="Arial"/>
              <a:ea typeface="+mn-ea"/>
              <a:cs typeface="Arial"/>
              <a:sym typeface="+mn-lt"/>
            </a:endParaRPr>
          </a:p>
        </p:txBody>
      </p:sp>
      <p:sp>
        <p:nvSpPr>
          <p:cNvPr id="102" name="Rectangle 101"/>
          <p:cNvSpPr>
            <a:spLocks noGrp="1" noChangeArrowheads="1"/>
          </p:cNvSpPr>
          <p:nvPr>
            <p:custDataLst>
              <p:tags r:id="rId5"/>
            </p:custDataLst>
          </p:nvPr>
        </p:nvSpPr>
        <p:spPr bwMode="auto">
          <a:xfrm>
            <a:off x="2553147" y="6258049"/>
            <a:ext cx="325438"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spcCol="0" anchor="t" anchorCtr="0" compatLnSpc="1">
            <a:prstTxWarp prst="textNoShape">
              <a:avLst/>
            </a:prstTxWarp>
            <a:noAutofit/>
          </a:bodyPr>
          <a:lstStyle>
            <a:lvl1pPr marL="266700" indent="-266700" algn="l" rtl="0" eaLnBrk="0" fontAlgn="base" hangingPunct="0">
              <a:lnSpc>
                <a:spcPct val="90000"/>
              </a:lnSpc>
              <a:spcBef>
                <a:spcPct val="100000"/>
              </a:spcBef>
              <a:spcAft>
                <a:spcPct val="0"/>
              </a:spcAft>
              <a:buClr>
                <a:srgbClr val="8C7F6D"/>
              </a:buClr>
              <a:buChar char="•"/>
              <a:defRPr sz="2000">
                <a:solidFill>
                  <a:srgbClr val="003896"/>
                </a:solidFill>
                <a:latin typeface="+mn-lt"/>
                <a:ea typeface="+mn-ea"/>
                <a:cs typeface="+mn-cs"/>
              </a:defRPr>
            </a:lvl1pPr>
            <a:lvl2pPr marL="717550" indent="-271463" algn="l" rtl="0" eaLnBrk="0" fontAlgn="base" hangingPunct="0">
              <a:lnSpc>
                <a:spcPct val="90000"/>
              </a:lnSpc>
              <a:spcBef>
                <a:spcPct val="100000"/>
              </a:spcBef>
              <a:spcAft>
                <a:spcPct val="0"/>
              </a:spcAft>
              <a:buClr>
                <a:srgbClr val="8C7F6D"/>
              </a:buClr>
              <a:buChar char="•"/>
              <a:defRPr sz="2800">
                <a:solidFill>
                  <a:srgbClr val="003896"/>
                </a:solidFill>
                <a:latin typeface="+mn-lt"/>
                <a:cs typeface="+mn-cs"/>
              </a:defRPr>
            </a:lvl2pPr>
            <a:lvl3pPr marL="1076325" indent="-179388" algn="l" rtl="0" eaLnBrk="0" fontAlgn="base" hangingPunct="0">
              <a:lnSpc>
                <a:spcPct val="90000"/>
              </a:lnSpc>
              <a:spcBef>
                <a:spcPct val="100000"/>
              </a:spcBef>
              <a:spcAft>
                <a:spcPct val="0"/>
              </a:spcAft>
              <a:buClr>
                <a:srgbClr val="8C7F6D"/>
              </a:buClr>
              <a:buChar char="•"/>
              <a:defRPr sz="1600">
                <a:solidFill>
                  <a:srgbClr val="003896"/>
                </a:solidFill>
                <a:latin typeface="+mn-lt"/>
                <a:cs typeface="+mn-cs"/>
              </a:defRPr>
            </a:lvl3pPr>
            <a:lvl4pPr marL="1435100"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4pPr>
            <a:lvl5pPr marL="1793875"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5pPr>
            <a:lvl6pPr marL="22510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6pPr>
            <a:lvl7pPr marL="27082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7pPr>
            <a:lvl8pPr marL="31654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8pPr>
            <a:lvl9pPr marL="36226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9pPr>
          </a:lstStyle>
          <a:p>
            <a:pPr marL="0" marR="0" lvl="0" indent="0" algn="ctr" defTabSz="914400" rtl="0" eaLnBrk="0" fontAlgn="base" latinLnBrk="0" hangingPunct="0">
              <a:lnSpc>
                <a:spcPct val="100000"/>
              </a:lnSpc>
              <a:spcBef>
                <a:spcPct val="0"/>
              </a:spcBef>
              <a:spcAft>
                <a:spcPct val="0"/>
              </a:spcAft>
              <a:buClr>
                <a:srgbClr val="8C7F6D"/>
              </a:buClr>
              <a:buSzTx/>
              <a:buFontTx/>
              <a:buNone/>
              <a:tabLst/>
              <a:defRPr/>
            </a:pPr>
            <a:fld id="{8843000E-B3EB-406B-AA7D-6AF26CCAD29B}" type="datetime'''''''''''''''''''''''Ja''''n''''-''''''1''''''''''''''7'''''">
              <a:rPr kumimoji="0" lang="en-ZA" altLang="en-US" sz="1050" b="1" i="0" u="none" strike="noStrike" kern="1200" cap="none" spc="0" normalizeH="0" baseline="0" noProof="0">
                <a:ln>
                  <a:noFill/>
                </a:ln>
                <a:solidFill>
                  <a:srgbClr val="003896"/>
                </a:solidFill>
                <a:effectLst/>
                <a:uLnTx/>
                <a:uFillTx/>
                <a:latin typeface="Arial"/>
                <a:ea typeface="+mn-ea"/>
                <a:cs typeface="Arial"/>
              </a:rPr>
              <a:pPr marL="0" marR="0" lvl="0" indent="0" algn="ctr" defTabSz="914400" rtl="0" eaLnBrk="0" fontAlgn="base" latinLnBrk="0" hangingPunct="0">
                <a:lnSpc>
                  <a:spcPct val="100000"/>
                </a:lnSpc>
                <a:spcBef>
                  <a:spcPct val="0"/>
                </a:spcBef>
                <a:spcAft>
                  <a:spcPct val="0"/>
                </a:spcAft>
                <a:buClr>
                  <a:srgbClr val="8C7F6D"/>
                </a:buClr>
                <a:buSzTx/>
                <a:buFontTx/>
                <a:buNone/>
                <a:tabLst/>
                <a:defRPr/>
              </a:pPr>
              <a:t>Jan-17</a:t>
            </a:fld>
            <a:endParaRPr kumimoji="0" lang="en-ZA" altLang="en-US" sz="1050" b="1" i="0" u="none" strike="noStrike" kern="1200" cap="none" spc="0" normalizeH="0" baseline="0" noProof="0" dirty="0" smtClean="0">
              <a:ln>
                <a:noFill/>
              </a:ln>
              <a:solidFill>
                <a:srgbClr val="003896"/>
              </a:solidFill>
              <a:effectLst/>
              <a:uLnTx/>
              <a:uFillTx/>
              <a:latin typeface="Arial"/>
              <a:ea typeface="+mn-ea"/>
              <a:cs typeface="Arial"/>
              <a:sym typeface="+mn-lt"/>
            </a:endParaRPr>
          </a:p>
        </p:txBody>
      </p:sp>
      <p:sp>
        <p:nvSpPr>
          <p:cNvPr id="106" name="Rectangle 105"/>
          <p:cNvSpPr>
            <a:spLocks noGrp="1" noChangeArrowheads="1"/>
          </p:cNvSpPr>
          <p:nvPr>
            <p:custDataLst>
              <p:tags r:id="rId6"/>
            </p:custDataLst>
          </p:nvPr>
        </p:nvSpPr>
        <p:spPr bwMode="auto">
          <a:xfrm>
            <a:off x="2240410" y="6258049"/>
            <a:ext cx="341313"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spcCol="0" anchor="t" anchorCtr="0" compatLnSpc="1">
            <a:prstTxWarp prst="textNoShape">
              <a:avLst/>
            </a:prstTxWarp>
            <a:noAutofit/>
          </a:bodyPr>
          <a:lstStyle>
            <a:lvl1pPr marL="266700" indent="-266700" algn="l" rtl="0" eaLnBrk="0" fontAlgn="base" hangingPunct="0">
              <a:lnSpc>
                <a:spcPct val="90000"/>
              </a:lnSpc>
              <a:spcBef>
                <a:spcPct val="100000"/>
              </a:spcBef>
              <a:spcAft>
                <a:spcPct val="0"/>
              </a:spcAft>
              <a:buClr>
                <a:srgbClr val="8C7F6D"/>
              </a:buClr>
              <a:buChar char="•"/>
              <a:defRPr sz="2000">
                <a:solidFill>
                  <a:srgbClr val="003896"/>
                </a:solidFill>
                <a:latin typeface="+mn-lt"/>
                <a:ea typeface="+mn-ea"/>
                <a:cs typeface="+mn-cs"/>
              </a:defRPr>
            </a:lvl1pPr>
            <a:lvl2pPr marL="717550" indent="-271463" algn="l" rtl="0" eaLnBrk="0" fontAlgn="base" hangingPunct="0">
              <a:lnSpc>
                <a:spcPct val="90000"/>
              </a:lnSpc>
              <a:spcBef>
                <a:spcPct val="100000"/>
              </a:spcBef>
              <a:spcAft>
                <a:spcPct val="0"/>
              </a:spcAft>
              <a:buClr>
                <a:srgbClr val="8C7F6D"/>
              </a:buClr>
              <a:buChar char="•"/>
              <a:defRPr sz="2800">
                <a:solidFill>
                  <a:srgbClr val="003896"/>
                </a:solidFill>
                <a:latin typeface="+mn-lt"/>
                <a:cs typeface="+mn-cs"/>
              </a:defRPr>
            </a:lvl2pPr>
            <a:lvl3pPr marL="1076325" indent="-179388" algn="l" rtl="0" eaLnBrk="0" fontAlgn="base" hangingPunct="0">
              <a:lnSpc>
                <a:spcPct val="90000"/>
              </a:lnSpc>
              <a:spcBef>
                <a:spcPct val="100000"/>
              </a:spcBef>
              <a:spcAft>
                <a:spcPct val="0"/>
              </a:spcAft>
              <a:buClr>
                <a:srgbClr val="8C7F6D"/>
              </a:buClr>
              <a:buChar char="•"/>
              <a:defRPr sz="1600">
                <a:solidFill>
                  <a:srgbClr val="003896"/>
                </a:solidFill>
                <a:latin typeface="+mn-lt"/>
                <a:cs typeface="+mn-cs"/>
              </a:defRPr>
            </a:lvl3pPr>
            <a:lvl4pPr marL="1435100"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4pPr>
            <a:lvl5pPr marL="1793875"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5pPr>
            <a:lvl6pPr marL="22510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6pPr>
            <a:lvl7pPr marL="27082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7pPr>
            <a:lvl8pPr marL="31654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8pPr>
            <a:lvl9pPr marL="36226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9pPr>
          </a:lstStyle>
          <a:p>
            <a:pPr marL="0" marR="0" lvl="0" indent="0" algn="ctr" defTabSz="914400" rtl="0" eaLnBrk="0" fontAlgn="base" latinLnBrk="0" hangingPunct="0">
              <a:lnSpc>
                <a:spcPct val="100000"/>
              </a:lnSpc>
              <a:spcBef>
                <a:spcPct val="0"/>
              </a:spcBef>
              <a:spcAft>
                <a:spcPct val="0"/>
              </a:spcAft>
              <a:buClr>
                <a:srgbClr val="8C7F6D"/>
              </a:buClr>
              <a:buSzTx/>
              <a:buFontTx/>
              <a:buNone/>
              <a:tabLst/>
              <a:defRPr/>
            </a:pPr>
            <a:fld id="{6FA50614-92FC-4146-882C-6AC7CA45A35B}" type="datetime'''D''''''''''''''e''''''''''''''c''''-''''''''''''''''16'''''">
              <a:rPr kumimoji="0" lang="en-ZA" altLang="en-US" sz="1050" b="1" i="0" u="none" strike="noStrike" kern="1200" cap="none" spc="0" normalizeH="0" baseline="0" noProof="0">
                <a:ln>
                  <a:noFill/>
                </a:ln>
                <a:solidFill>
                  <a:srgbClr val="003896"/>
                </a:solidFill>
                <a:effectLst/>
                <a:uLnTx/>
                <a:uFillTx/>
                <a:latin typeface="Arial"/>
                <a:ea typeface="+mn-ea"/>
                <a:cs typeface="Arial"/>
              </a:rPr>
              <a:pPr marL="0" marR="0" lvl="0" indent="0" algn="ctr" defTabSz="914400" rtl="0" eaLnBrk="0" fontAlgn="base" latinLnBrk="0" hangingPunct="0">
                <a:lnSpc>
                  <a:spcPct val="100000"/>
                </a:lnSpc>
                <a:spcBef>
                  <a:spcPct val="0"/>
                </a:spcBef>
                <a:spcAft>
                  <a:spcPct val="0"/>
                </a:spcAft>
                <a:buClr>
                  <a:srgbClr val="8C7F6D"/>
                </a:buClr>
                <a:buSzTx/>
                <a:buFontTx/>
                <a:buNone/>
                <a:tabLst/>
                <a:defRPr/>
              </a:pPr>
              <a:t>Dec-16</a:t>
            </a:fld>
            <a:endParaRPr kumimoji="0" lang="en-ZA" altLang="en-US" sz="1050" b="1" i="0" u="none" strike="noStrike" kern="1200" cap="none" spc="0" normalizeH="0" baseline="0" noProof="0" dirty="0" smtClean="0">
              <a:ln>
                <a:noFill/>
              </a:ln>
              <a:solidFill>
                <a:srgbClr val="003896"/>
              </a:solidFill>
              <a:effectLst/>
              <a:uLnTx/>
              <a:uFillTx/>
              <a:latin typeface="Arial"/>
              <a:ea typeface="+mn-ea"/>
              <a:cs typeface="Arial"/>
              <a:sym typeface="+mn-lt"/>
            </a:endParaRPr>
          </a:p>
        </p:txBody>
      </p:sp>
      <p:sp>
        <p:nvSpPr>
          <p:cNvPr id="108" name="Rectangle 107"/>
          <p:cNvSpPr>
            <a:spLocks noGrp="1" noChangeArrowheads="1"/>
          </p:cNvSpPr>
          <p:nvPr>
            <p:custDataLst>
              <p:tags r:id="rId7"/>
            </p:custDataLst>
          </p:nvPr>
        </p:nvSpPr>
        <p:spPr bwMode="auto">
          <a:xfrm>
            <a:off x="1935610" y="6258049"/>
            <a:ext cx="350838"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spcCol="0" anchor="t" anchorCtr="0" compatLnSpc="1">
            <a:prstTxWarp prst="textNoShape">
              <a:avLst/>
            </a:prstTxWarp>
            <a:noAutofit/>
          </a:bodyPr>
          <a:lstStyle>
            <a:lvl1pPr marL="266700" indent="-266700" algn="l" rtl="0" eaLnBrk="0" fontAlgn="base" hangingPunct="0">
              <a:lnSpc>
                <a:spcPct val="90000"/>
              </a:lnSpc>
              <a:spcBef>
                <a:spcPct val="100000"/>
              </a:spcBef>
              <a:spcAft>
                <a:spcPct val="0"/>
              </a:spcAft>
              <a:buClr>
                <a:srgbClr val="8C7F6D"/>
              </a:buClr>
              <a:buChar char="•"/>
              <a:defRPr sz="2000">
                <a:solidFill>
                  <a:srgbClr val="003896"/>
                </a:solidFill>
                <a:latin typeface="+mn-lt"/>
                <a:ea typeface="+mn-ea"/>
                <a:cs typeface="+mn-cs"/>
              </a:defRPr>
            </a:lvl1pPr>
            <a:lvl2pPr marL="717550" indent="-271463" algn="l" rtl="0" eaLnBrk="0" fontAlgn="base" hangingPunct="0">
              <a:lnSpc>
                <a:spcPct val="90000"/>
              </a:lnSpc>
              <a:spcBef>
                <a:spcPct val="100000"/>
              </a:spcBef>
              <a:spcAft>
                <a:spcPct val="0"/>
              </a:spcAft>
              <a:buClr>
                <a:srgbClr val="8C7F6D"/>
              </a:buClr>
              <a:buChar char="•"/>
              <a:defRPr sz="2800">
                <a:solidFill>
                  <a:srgbClr val="003896"/>
                </a:solidFill>
                <a:latin typeface="+mn-lt"/>
                <a:cs typeface="+mn-cs"/>
              </a:defRPr>
            </a:lvl2pPr>
            <a:lvl3pPr marL="1076325" indent="-179388" algn="l" rtl="0" eaLnBrk="0" fontAlgn="base" hangingPunct="0">
              <a:lnSpc>
                <a:spcPct val="90000"/>
              </a:lnSpc>
              <a:spcBef>
                <a:spcPct val="100000"/>
              </a:spcBef>
              <a:spcAft>
                <a:spcPct val="0"/>
              </a:spcAft>
              <a:buClr>
                <a:srgbClr val="8C7F6D"/>
              </a:buClr>
              <a:buChar char="•"/>
              <a:defRPr sz="1600">
                <a:solidFill>
                  <a:srgbClr val="003896"/>
                </a:solidFill>
                <a:latin typeface="+mn-lt"/>
                <a:cs typeface="+mn-cs"/>
              </a:defRPr>
            </a:lvl3pPr>
            <a:lvl4pPr marL="1435100"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4pPr>
            <a:lvl5pPr marL="1793875"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5pPr>
            <a:lvl6pPr marL="22510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6pPr>
            <a:lvl7pPr marL="27082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7pPr>
            <a:lvl8pPr marL="31654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8pPr>
            <a:lvl9pPr marL="36226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9pPr>
          </a:lstStyle>
          <a:p>
            <a:pPr marL="0" marR="0" lvl="0" indent="0" algn="ctr" defTabSz="914400" rtl="0" eaLnBrk="0" fontAlgn="base" latinLnBrk="0" hangingPunct="0">
              <a:lnSpc>
                <a:spcPct val="100000"/>
              </a:lnSpc>
              <a:spcBef>
                <a:spcPct val="0"/>
              </a:spcBef>
              <a:spcAft>
                <a:spcPct val="0"/>
              </a:spcAft>
              <a:buClr>
                <a:srgbClr val="8C7F6D"/>
              </a:buClr>
              <a:buSzTx/>
              <a:buFontTx/>
              <a:buNone/>
              <a:tabLst/>
              <a:defRPr/>
            </a:pPr>
            <a:fld id="{AD340D8A-CFF1-4DE4-9034-69572D9E8079}" type="datetime'''''N''''o''''''''''v''''''-''''''1''''''6'">
              <a:rPr kumimoji="0" lang="en-ZA" altLang="en-US" sz="1050" b="1" i="0" u="none" strike="noStrike" kern="1200" cap="none" spc="0" normalizeH="0" baseline="0" noProof="0">
                <a:ln>
                  <a:noFill/>
                </a:ln>
                <a:solidFill>
                  <a:srgbClr val="003896"/>
                </a:solidFill>
                <a:effectLst/>
                <a:uLnTx/>
                <a:uFillTx/>
                <a:latin typeface="Arial"/>
                <a:ea typeface="+mn-ea"/>
                <a:cs typeface="Arial"/>
                <a:sym typeface="+mn-lt"/>
              </a:rPr>
              <a:pPr marL="0" marR="0" lvl="0" indent="0" algn="ctr" defTabSz="914400" rtl="0" eaLnBrk="0" fontAlgn="base" latinLnBrk="0" hangingPunct="0">
                <a:lnSpc>
                  <a:spcPct val="100000"/>
                </a:lnSpc>
                <a:spcBef>
                  <a:spcPct val="0"/>
                </a:spcBef>
                <a:spcAft>
                  <a:spcPct val="0"/>
                </a:spcAft>
                <a:buClr>
                  <a:srgbClr val="8C7F6D"/>
                </a:buClr>
                <a:buSzTx/>
                <a:buFontTx/>
                <a:buNone/>
                <a:tabLst/>
                <a:defRPr/>
              </a:pPr>
              <a:t>Nov-16</a:t>
            </a:fld>
            <a:endParaRPr kumimoji="0" lang="en-ZA" altLang="en-US" sz="1050" b="1" i="0" u="none" strike="noStrike" kern="1200" cap="none" spc="0" normalizeH="0" baseline="0" noProof="0" dirty="0" smtClean="0">
              <a:ln>
                <a:noFill/>
              </a:ln>
              <a:solidFill>
                <a:srgbClr val="003896"/>
              </a:solidFill>
              <a:effectLst/>
              <a:uLnTx/>
              <a:uFillTx/>
              <a:latin typeface="Arial"/>
              <a:ea typeface="+mn-ea"/>
              <a:cs typeface="Arial"/>
              <a:sym typeface="+mn-lt"/>
            </a:endParaRPr>
          </a:p>
        </p:txBody>
      </p:sp>
      <p:sp>
        <p:nvSpPr>
          <p:cNvPr id="109" name="Rectangle 108"/>
          <p:cNvSpPr>
            <a:spLocks noGrp="1" noChangeArrowheads="1"/>
          </p:cNvSpPr>
          <p:nvPr>
            <p:custDataLst>
              <p:tags r:id="rId8"/>
            </p:custDataLst>
          </p:nvPr>
        </p:nvSpPr>
        <p:spPr bwMode="gray">
          <a:xfrm>
            <a:off x="1803061" y="2708920"/>
            <a:ext cx="508000" cy="182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22225" tIns="0" rIns="22225" bIns="0" numCol="1" spcCol="0" anchor="b" anchorCtr="0" compatLnSpc="1">
            <a:prstTxWarp prst="textNoShape">
              <a:avLst/>
            </a:prstTxWarp>
            <a:noAutofit/>
          </a:bodyPr>
          <a:lstStyle>
            <a:lvl1pPr marL="266700" indent="-266700" algn="l" rtl="0" eaLnBrk="0" fontAlgn="base" hangingPunct="0">
              <a:lnSpc>
                <a:spcPct val="90000"/>
              </a:lnSpc>
              <a:spcBef>
                <a:spcPct val="100000"/>
              </a:spcBef>
              <a:spcAft>
                <a:spcPct val="0"/>
              </a:spcAft>
              <a:buClr>
                <a:srgbClr val="8C7F6D"/>
              </a:buClr>
              <a:buChar char="•"/>
              <a:defRPr sz="2000">
                <a:solidFill>
                  <a:srgbClr val="003896"/>
                </a:solidFill>
                <a:latin typeface="+mn-lt"/>
                <a:ea typeface="+mn-ea"/>
                <a:cs typeface="+mn-cs"/>
              </a:defRPr>
            </a:lvl1pPr>
            <a:lvl2pPr marL="717550" indent="-271463" algn="l" rtl="0" eaLnBrk="0" fontAlgn="base" hangingPunct="0">
              <a:lnSpc>
                <a:spcPct val="90000"/>
              </a:lnSpc>
              <a:spcBef>
                <a:spcPct val="100000"/>
              </a:spcBef>
              <a:spcAft>
                <a:spcPct val="0"/>
              </a:spcAft>
              <a:buClr>
                <a:srgbClr val="8C7F6D"/>
              </a:buClr>
              <a:buChar char="•"/>
              <a:defRPr sz="2800">
                <a:solidFill>
                  <a:srgbClr val="003896"/>
                </a:solidFill>
                <a:latin typeface="+mn-lt"/>
                <a:cs typeface="+mn-cs"/>
              </a:defRPr>
            </a:lvl2pPr>
            <a:lvl3pPr marL="1076325" indent="-179388" algn="l" rtl="0" eaLnBrk="0" fontAlgn="base" hangingPunct="0">
              <a:lnSpc>
                <a:spcPct val="90000"/>
              </a:lnSpc>
              <a:spcBef>
                <a:spcPct val="100000"/>
              </a:spcBef>
              <a:spcAft>
                <a:spcPct val="0"/>
              </a:spcAft>
              <a:buClr>
                <a:srgbClr val="8C7F6D"/>
              </a:buClr>
              <a:buChar char="•"/>
              <a:defRPr sz="1600">
                <a:solidFill>
                  <a:srgbClr val="003896"/>
                </a:solidFill>
                <a:latin typeface="+mn-lt"/>
                <a:cs typeface="+mn-cs"/>
              </a:defRPr>
            </a:lvl3pPr>
            <a:lvl4pPr marL="1435100"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4pPr>
            <a:lvl5pPr marL="1793875"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5pPr>
            <a:lvl6pPr marL="22510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6pPr>
            <a:lvl7pPr marL="27082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7pPr>
            <a:lvl8pPr marL="31654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8pPr>
            <a:lvl9pPr marL="36226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9pPr>
          </a:lstStyle>
          <a:p>
            <a:pPr marL="0" marR="0" lvl="0" indent="0" algn="ctr" defTabSz="914400" rtl="0" eaLnBrk="0" fontAlgn="base" latinLnBrk="0" hangingPunct="0">
              <a:lnSpc>
                <a:spcPct val="100000"/>
              </a:lnSpc>
              <a:spcBef>
                <a:spcPct val="0"/>
              </a:spcBef>
              <a:spcAft>
                <a:spcPct val="0"/>
              </a:spcAft>
              <a:buClr>
                <a:srgbClr val="8C7F6D"/>
              </a:buClr>
              <a:buSzTx/>
              <a:buFontTx/>
              <a:buNone/>
              <a:tabLst/>
              <a:defRPr/>
            </a:pPr>
            <a:fld id="{1ADE5E3B-7F88-4533-A567-1466DAC12FF6}" type="datetime'''''''''''''10'''' ''2''''2''''''''''3'''''">
              <a:rPr kumimoji="0" lang="en-ZA" altLang="en-US" sz="1050" b="1" i="0" u="none" strike="noStrike" kern="1200" cap="none" spc="0" normalizeH="0" baseline="0" noProof="0">
                <a:ln>
                  <a:noFill/>
                </a:ln>
                <a:solidFill>
                  <a:srgbClr val="003896"/>
                </a:solidFill>
                <a:effectLst/>
                <a:uLnTx/>
                <a:uFillTx/>
                <a:latin typeface="Arial"/>
                <a:ea typeface="+mn-ea"/>
                <a:cs typeface="Arial"/>
                <a:sym typeface="+mn-lt"/>
              </a:rPr>
              <a:pPr marL="0" marR="0" lvl="0" indent="0" algn="ctr" defTabSz="914400" rtl="0" eaLnBrk="0" fontAlgn="base" latinLnBrk="0" hangingPunct="0">
                <a:lnSpc>
                  <a:spcPct val="100000"/>
                </a:lnSpc>
                <a:spcBef>
                  <a:spcPct val="0"/>
                </a:spcBef>
                <a:spcAft>
                  <a:spcPct val="0"/>
                </a:spcAft>
                <a:buClr>
                  <a:srgbClr val="8C7F6D"/>
                </a:buClr>
                <a:buSzTx/>
                <a:buFontTx/>
                <a:buNone/>
                <a:tabLst/>
                <a:defRPr/>
              </a:pPr>
              <a:t>10 223</a:t>
            </a:fld>
            <a:endParaRPr kumimoji="0" lang="en-ZA" altLang="en-US" sz="1050" b="1" i="0" u="none" strike="noStrike" kern="1200" cap="none" spc="0" normalizeH="0" baseline="0" noProof="0" dirty="0" smtClean="0">
              <a:ln>
                <a:noFill/>
              </a:ln>
              <a:solidFill>
                <a:srgbClr val="003896"/>
              </a:solidFill>
              <a:effectLst/>
              <a:uLnTx/>
              <a:uFillTx/>
              <a:latin typeface="Arial"/>
              <a:ea typeface="+mn-ea"/>
              <a:cs typeface="Arial"/>
              <a:sym typeface="+mn-lt"/>
            </a:endParaRPr>
          </a:p>
        </p:txBody>
      </p:sp>
      <p:sp>
        <p:nvSpPr>
          <p:cNvPr id="110" name="Rectangle 109"/>
          <p:cNvSpPr>
            <a:spLocks noGrp="1" noChangeArrowheads="1"/>
          </p:cNvSpPr>
          <p:nvPr>
            <p:custDataLst>
              <p:tags r:id="rId9"/>
            </p:custDataLst>
          </p:nvPr>
        </p:nvSpPr>
        <p:spPr bwMode="auto">
          <a:xfrm>
            <a:off x="1651447" y="6258049"/>
            <a:ext cx="3175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spcCol="0" anchor="t" anchorCtr="0" compatLnSpc="1">
            <a:prstTxWarp prst="textNoShape">
              <a:avLst/>
            </a:prstTxWarp>
            <a:noAutofit/>
          </a:bodyPr>
          <a:lstStyle>
            <a:lvl1pPr marL="266700" indent="-266700" algn="l" rtl="0" eaLnBrk="0" fontAlgn="base" hangingPunct="0">
              <a:lnSpc>
                <a:spcPct val="90000"/>
              </a:lnSpc>
              <a:spcBef>
                <a:spcPct val="100000"/>
              </a:spcBef>
              <a:spcAft>
                <a:spcPct val="0"/>
              </a:spcAft>
              <a:buClr>
                <a:srgbClr val="8C7F6D"/>
              </a:buClr>
              <a:buChar char="•"/>
              <a:defRPr sz="2000">
                <a:solidFill>
                  <a:srgbClr val="003896"/>
                </a:solidFill>
                <a:latin typeface="+mn-lt"/>
                <a:ea typeface="+mn-ea"/>
                <a:cs typeface="+mn-cs"/>
              </a:defRPr>
            </a:lvl1pPr>
            <a:lvl2pPr marL="717550" indent="-271463" algn="l" rtl="0" eaLnBrk="0" fontAlgn="base" hangingPunct="0">
              <a:lnSpc>
                <a:spcPct val="90000"/>
              </a:lnSpc>
              <a:spcBef>
                <a:spcPct val="100000"/>
              </a:spcBef>
              <a:spcAft>
                <a:spcPct val="0"/>
              </a:spcAft>
              <a:buClr>
                <a:srgbClr val="8C7F6D"/>
              </a:buClr>
              <a:buChar char="•"/>
              <a:defRPr sz="2800">
                <a:solidFill>
                  <a:srgbClr val="003896"/>
                </a:solidFill>
                <a:latin typeface="+mn-lt"/>
                <a:cs typeface="+mn-cs"/>
              </a:defRPr>
            </a:lvl2pPr>
            <a:lvl3pPr marL="1076325" indent="-179388" algn="l" rtl="0" eaLnBrk="0" fontAlgn="base" hangingPunct="0">
              <a:lnSpc>
                <a:spcPct val="90000"/>
              </a:lnSpc>
              <a:spcBef>
                <a:spcPct val="100000"/>
              </a:spcBef>
              <a:spcAft>
                <a:spcPct val="0"/>
              </a:spcAft>
              <a:buClr>
                <a:srgbClr val="8C7F6D"/>
              </a:buClr>
              <a:buChar char="•"/>
              <a:defRPr sz="1600">
                <a:solidFill>
                  <a:srgbClr val="003896"/>
                </a:solidFill>
                <a:latin typeface="+mn-lt"/>
                <a:cs typeface="+mn-cs"/>
              </a:defRPr>
            </a:lvl3pPr>
            <a:lvl4pPr marL="1435100"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4pPr>
            <a:lvl5pPr marL="1793875"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5pPr>
            <a:lvl6pPr marL="22510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6pPr>
            <a:lvl7pPr marL="27082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7pPr>
            <a:lvl8pPr marL="31654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8pPr>
            <a:lvl9pPr marL="36226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9pPr>
          </a:lstStyle>
          <a:p>
            <a:pPr marL="0" marR="0" lvl="0" indent="0" algn="ctr" defTabSz="914400" rtl="0" eaLnBrk="0" fontAlgn="base" latinLnBrk="0" hangingPunct="0">
              <a:lnSpc>
                <a:spcPct val="100000"/>
              </a:lnSpc>
              <a:spcBef>
                <a:spcPct val="0"/>
              </a:spcBef>
              <a:spcAft>
                <a:spcPct val="0"/>
              </a:spcAft>
              <a:buClr>
                <a:srgbClr val="8C7F6D"/>
              </a:buClr>
              <a:buSzTx/>
              <a:buFontTx/>
              <a:buNone/>
              <a:tabLst/>
              <a:defRPr/>
            </a:pPr>
            <a:fld id="{A3A0FA53-4E0D-45F8-A4E9-D268D1390CE2}" type="datetime'''''O''''''c''t''''''''''''-''''1''''''''''''6'''''''''''''">
              <a:rPr kumimoji="0" lang="en-ZA" altLang="en-US" sz="1050" b="1" i="0" u="none" strike="noStrike" kern="1200" cap="none" spc="0" normalizeH="0" baseline="0" noProof="0">
                <a:ln>
                  <a:noFill/>
                </a:ln>
                <a:solidFill>
                  <a:srgbClr val="003896"/>
                </a:solidFill>
                <a:effectLst/>
                <a:uLnTx/>
                <a:uFillTx/>
                <a:latin typeface="Arial"/>
                <a:ea typeface="+mn-ea"/>
                <a:cs typeface="Arial"/>
                <a:sym typeface="+mn-lt"/>
              </a:rPr>
              <a:pPr marL="0" marR="0" lvl="0" indent="0" algn="ctr" defTabSz="914400" rtl="0" eaLnBrk="0" fontAlgn="base" latinLnBrk="0" hangingPunct="0">
                <a:lnSpc>
                  <a:spcPct val="100000"/>
                </a:lnSpc>
                <a:spcBef>
                  <a:spcPct val="0"/>
                </a:spcBef>
                <a:spcAft>
                  <a:spcPct val="0"/>
                </a:spcAft>
                <a:buClr>
                  <a:srgbClr val="8C7F6D"/>
                </a:buClr>
                <a:buSzTx/>
                <a:buFontTx/>
                <a:buNone/>
                <a:tabLst/>
                <a:defRPr/>
              </a:pPr>
              <a:t>Oct-16</a:t>
            </a:fld>
            <a:endParaRPr kumimoji="0" lang="en-ZA" altLang="en-US" sz="1050" b="1" i="0" u="none" strike="noStrike" kern="1200" cap="none" spc="0" normalizeH="0" baseline="0" noProof="0" dirty="0" smtClean="0">
              <a:ln>
                <a:noFill/>
              </a:ln>
              <a:solidFill>
                <a:srgbClr val="003896"/>
              </a:solidFill>
              <a:effectLst/>
              <a:uLnTx/>
              <a:uFillTx/>
              <a:latin typeface="Arial"/>
              <a:ea typeface="+mn-ea"/>
              <a:cs typeface="Arial"/>
              <a:sym typeface="+mn-lt"/>
            </a:endParaRPr>
          </a:p>
        </p:txBody>
      </p:sp>
      <p:sp>
        <p:nvSpPr>
          <p:cNvPr id="111" name="Rectangle 110"/>
          <p:cNvSpPr>
            <a:spLocks noGrp="1" noChangeArrowheads="1"/>
          </p:cNvSpPr>
          <p:nvPr>
            <p:custDataLst>
              <p:tags r:id="rId10"/>
            </p:custDataLst>
          </p:nvPr>
        </p:nvSpPr>
        <p:spPr bwMode="gray">
          <a:xfrm>
            <a:off x="1559496" y="2953519"/>
            <a:ext cx="423863" cy="182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22225" tIns="0" rIns="22225" bIns="0" numCol="1" spcCol="0" anchor="b" anchorCtr="0" compatLnSpc="1">
            <a:prstTxWarp prst="textNoShape">
              <a:avLst/>
            </a:prstTxWarp>
            <a:noAutofit/>
          </a:bodyPr>
          <a:lstStyle>
            <a:lvl1pPr marL="266700" indent="-266700" algn="l" rtl="0" eaLnBrk="0" fontAlgn="base" hangingPunct="0">
              <a:lnSpc>
                <a:spcPct val="90000"/>
              </a:lnSpc>
              <a:spcBef>
                <a:spcPct val="100000"/>
              </a:spcBef>
              <a:spcAft>
                <a:spcPct val="0"/>
              </a:spcAft>
              <a:buClr>
                <a:srgbClr val="8C7F6D"/>
              </a:buClr>
              <a:buChar char="•"/>
              <a:defRPr sz="2000">
                <a:solidFill>
                  <a:srgbClr val="003896"/>
                </a:solidFill>
                <a:latin typeface="+mn-lt"/>
                <a:ea typeface="+mn-ea"/>
                <a:cs typeface="+mn-cs"/>
              </a:defRPr>
            </a:lvl1pPr>
            <a:lvl2pPr marL="717550" indent="-271463" algn="l" rtl="0" eaLnBrk="0" fontAlgn="base" hangingPunct="0">
              <a:lnSpc>
                <a:spcPct val="90000"/>
              </a:lnSpc>
              <a:spcBef>
                <a:spcPct val="100000"/>
              </a:spcBef>
              <a:spcAft>
                <a:spcPct val="0"/>
              </a:spcAft>
              <a:buClr>
                <a:srgbClr val="8C7F6D"/>
              </a:buClr>
              <a:buChar char="•"/>
              <a:defRPr sz="2800">
                <a:solidFill>
                  <a:srgbClr val="003896"/>
                </a:solidFill>
                <a:latin typeface="+mn-lt"/>
                <a:cs typeface="+mn-cs"/>
              </a:defRPr>
            </a:lvl2pPr>
            <a:lvl3pPr marL="1076325" indent="-179388" algn="l" rtl="0" eaLnBrk="0" fontAlgn="base" hangingPunct="0">
              <a:lnSpc>
                <a:spcPct val="90000"/>
              </a:lnSpc>
              <a:spcBef>
                <a:spcPct val="100000"/>
              </a:spcBef>
              <a:spcAft>
                <a:spcPct val="0"/>
              </a:spcAft>
              <a:buClr>
                <a:srgbClr val="8C7F6D"/>
              </a:buClr>
              <a:buChar char="•"/>
              <a:defRPr sz="1600">
                <a:solidFill>
                  <a:srgbClr val="003896"/>
                </a:solidFill>
                <a:latin typeface="+mn-lt"/>
                <a:cs typeface="+mn-cs"/>
              </a:defRPr>
            </a:lvl3pPr>
            <a:lvl4pPr marL="1435100"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4pPr>
            <a:lvl5pPr marL="1793875"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5pPr>
            <a:lvl6pPr marL="22510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6pPr>
            <a:lvl7pPr marL="27082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7pPr>
            <a:lvl8pPr marL="31654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8pPr>
            <a:lvl9pPr marL="36226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9pPr>
          </a:lstStyle>
          <a:p>
            <a:pPr marL="0" marR="0" lvl="0" indent="0" algn="ctr" defTabSz="914400" rtl="0" eaLnBrk="0" fontAlgn="base" latinLnBrk="0" hangingPunct="0">
              <a:lnSpc>
                <a:spcPct val="100000"/>
              </a:lnSpc>
              <a:spcBef>
                <a:spcPct val="0"/>
              </a:spcBef>
              <a:spcAft>
                <a:spcPct val="0"/>
              </a:spcAft>
              <a:buClr>
                <a:srgbClr val="8C7F6D"/>
              </a:buClr>
              <a:buSzTx/>
              <a:buFontTx/>
              <a:buNone/>
              <a:tabLst/>
              <a:defRPr/>
            </a:pPr>
            <a:fld id="{944E9839-52DE-42C7-B6A6-13904F6C8F83}" type="datetime'9'''''' ''''6''''0''''''''''''''4'''''''''''">
              <a:rPr kumimoji="0" lang="en-ZA" altLang="en-US" sz="1050" b="1" i="0" u="none" strike="noStrike" kern="1200" cap="none" spc="0" normalizeH="0" baseline="0" noProof="0">
                <a:ln>
                  <a:noFill/>
                </a:ln>
                <a:solidFill>
                  <a:srgbClr val="003896"/>
                </a:solidFill>
                <a:effectLst/>
                <a:uLnTx/>
                <a:uFillTx/>
                <a:latin typeface="Arial"/>
                <a:ea typeface="+mn-ea"/>
                <a:cs typeface="Arial"/>
                <a:sym typeface="+mn-lt"/>
              </a:rPr>
              <a:pPr marL="0" marR="0" lvl="0" indent="0" algn="ctr" defTabSz="914400" rtl="0" eaLnBrk="0" fontAlgn="base" latinLnBrk="0" hangingPunct="0">
                <a:lnSpc>
                  <a:spcPct val="100000"/>
                </a:lnSpc>
                <a:spcBef>
                  <a:spcPct val="0"/>
                </a:spcBef>
                <a:spcAft>
                  <a:spcPct val="0"/>
                </a:spcAft>
                <a:buClr>
                  <a:srgbClr val="8C7F6D"/>
                </a:buClr>
                <a:buSzTx/>
                <a:buFontTx/>
                <a:buNone/>
                <a:tabLst/>
                <a:defRPr/>
              </a:pPr>
              <a:t>9 604</a:t>
            </a:fld>
            <a:endParaRPr kumimoji="0" lang="en-ZA" altLang="en-US" sz="1050" b="1" i="0" u="none" strike="noStrike" kern="1200" cap="none" spc="0" normalizeH="0" baseline="0" noProof="0" dirty="0" smtClean="0">
              <a:ln>
                <a:noFill/>
              </a:ln>
              <a:solidFill>
                <a:srgbClr val="003896"/>
              </a:solidFill>
              <a:effectLst/>
              <a:uLnTx/>
              <a:uFillTx/>
              <a:latin typeface="Arial"/>
              <a:ea typeface="+mn-ea"/>
              <a:cs typeface="Arial"/>
              <a:sym typeface="+mn-lt"/>
            </a:endParaRPr>
          </a:p>
        </p:txBody>
      </p:sp>
      <p:sp>
        <p:nvSpPr>
          <p:cNvPr id="112" name="Rectangle 111"/>
          <p:cNvSpPr>
            <a:spLocks noGrp="1" noChangeArrowheads="1"/>
          </p:cNvSpPr>
          <p:nvPr>
            <p:custDataLst>
              <p:tags r:id="rId11"/>
            </p:custDataLst>
          </p:nvPr>
        </p:nvSpPr>
        <p:spPr bwMode="auto">
          <a:xfrm>
            <a:off x="1333947" y="6258049"/>
            <a:ext cx="3429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spcCol="0" anchor="t" anchorCtr="0" compatLnSpc="1">
            <a:prstTxWarp prst="textNoShape">
              <a:avLst/>
            </a:prstTxWarp>
            <a:noAutofit/>
          </a:bodyPr>
          <a:lstStyle>
            <a:lvl1pPr marL="266700" indent="-266700" algn="l" rtl="0" eaLnBrk="0" fontAlgn="base" hangingPunct="0">
              <a:lnSpc>
                <a:spcPct val="90000"/>
              </a:lnSpc>
              <a:spcBef>
                <a:spcPct val="100000"/>
              </a:spcBef>
              <a:spcAft>
                <a:spcPct val="0"/>
              </a:spcAft>
              <a:buClr>
                <a:srgbClr val="8C7F6D"/>
              </a:buClr>
              <a:buChar char="•"/>
              <a:defRPr sz="2000">
                <a:solidFill>
                  <a:srgbClr val="003896"/>
                </a:solidFill>
                <a:latin typeface="+mn-lt"/>
                <a:ea typeface="+mn-ea"/>
                <a:cs typeface="+mn-cs"/>
              </a:defRPr>
            </a:lvl1pPr>
            <a:lvl2pPr marL="717550" indent="-271463" algn="l" rtl="0" eaLnBrk="0" fontAlgn="base" hangingPunct="0">
              <a:lnSpc>
                <a:spcPct val="90000"/>
              </a:lnSpc>
              <a:spcBef>
                <a:spcPct val="100000"/>
              </a:spcBef>
              <a:spcAft>
                <a:spcPct val="0"/>
              </a:spcAft>
              <a:buClr>
                <a:srgbClr val="8C7F6D"/>
              </a:buClr>
              <a:buChar char="•"/>
              <a:defRPr sz="2800">
                <a:solidFill>
                  <a:srgbClr val="003896"/>
                </a:solidFill>
                <a:latin typeface="+mn-lt"/>
                <a:cs typeface="+mn-cs"/>
              </a:defRPr>
            </a:lvl2pPr>
            <a:lvl3pPr marL="1076325" indent="-179388" algn="l" rtl="0" eaLnBrk="0" fontAlgn="base" hangingPunct="0">
              <a:lnSpc>
                <a:spcPct val="90000"/>
              </a:lnSpc>
              <a:spcBef>
                <a:spcPct val="100000"/>
              </a:spcBef>
              <a:spcAft>
                <a:spcPct val="0"/>
              </a:spcAft>
              <a:buClr>
                <a:srgbClr val="8C7F6D"/>
              </a:buClr>
              <a:buChar char="•"/>
              <a:defRPr sz="1600">
                <a:solidFill>
                  <a:srgbClr val="003896"/>
                </a:solidFill>
                <a:latin typeface="+mn-lt"/>
                <a:cs typeface="+mn-cs"/>
              </a:defRPr>
            </a:lvl3pPr>
            <a:lvl4pPr marL="1435100"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4pPr>
            <a:lvl5pPr marL="1793875"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5pPr>
            <a:lvl6pPr marL="22510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6pPr>
            <a:lvl7pPr marL="27082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7pPr>
            <a:lvl8pPr marL="31654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8pPr>
            <a:lvl9pPr marL="36226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9pPr>
          </a:lstStyle>
          <a:p>
            <a:pPr marL="0" marR="0" lvl="0" indent="0" algn="ctr" defTabSz="914400" rtl="0" eaLnBrk="0" fontAlgn="base" latinLnBrk="0" hangingPunct="0">
              <a:lnSpc>
                <a:spcPct val="100000"/>
              </a:lnSpc>
              <a:spcBef>
                <a:spcPct val="0"/>
              </a:spcBef>
              <a:spcAft>
                <a:spcPct val="0"/>
              </a:spcAft>
              <a:buClr>
                <a:srgbClr val="8C7F6D"/>
              </a:buClr>
              <a:buSzTx/>
              <a:buFontTx/>
              <a:buNone/>
              <a:tabLst/>
              <a:defRPr/>
            </a:pPr>
            <a:fld id="{71FC15C6-E0C9-44FD-859F-D50A3EDBAC38}" type="datetime'''''S''''''''''ep''-1''''6'''''''''''''">
              <a:rPr kumimoji="0" lang="en-ZA" altLang="en-US" sz="1050" b="1" i="0" u="none" strike="noStrike" kern="1200" cap="none" spc="0" normalizeH="0" baseline="0" noProof="0">
                <a:ln>
                  <a:noFill/>
                </a:ln>
                <a:solidFill>
                  <a:srgbClr val="003896"/>
                </a:solidFill>
                <a:effectLst/>
                <a:uLnTx/>
                <a:uFillTx/>
                <a:latin typeface="Arial"/>
                <a:ea typeface="+mn-ea"/>
                <a:cs typeface="Arial"/>
                <a:sym typeface="+mn-lt"/>
              </a:rPr>
              <a:pPr marL="0" marR="0" lvl="0" indent="0" algn="ctr" defTabSz="914400" rtl="0" eaLnBrk="0" fontAlgn="base" latinLnBrk="0" hangingPunct="0">
                <a:lnSpc>
                  <a:spcPct val="100000"/>
                </a:lnSpc>
                <a:spcBef>
                  <a:spcPct val="0"/>
                </a:spcBef>
                <a:spcAft>
                  <a:spcPct val="0"/>
                </a:spcAft>
                <a:buClr>
                  <a:srgbClr val="8C7F6D"/>
                </a:buClr>
                <a:buSzTx/>
                <a:buFontTx/>
                <a:buNone/>
                <a:tabLst/>
                <a:defRPr/>
              </a:pPr>
              <a:t>Sep-16</a:t>
            </a:fld>
            <a:endParaRPr kumimoji="0" lang="en-ZA" altLang="en-US" sz="1050" b="1" i="0" u="none" strike="noStrike" kern="1200" cap="none" spc="0" normalizeH="0" baseline="0" noProof="0" dirty="0" smtClean="0">
              <a:ln>
                <a:noFill/>
              </a:ln>
              <a:solidFill>
                <a:srgbClr val="003896"/>
              </a:solidFill>
              <a:effectLst/>
              <a:uLnTx/>
              <a:uFillTx/>
              <a:latin typeface="Arial"/>
              <a:ea typeface="+mn-ea"/>
              <a:cs typeface="Arial"/>
              <a:sym typeface="+mn-lt"/>
            </a:endParaRPr>
          </a:p>
        </p:txBody>
      </p:sp>
      <p:sp>
        <p:nvSpPr>
          <p:cNvPr id="113" name="Rectangle 112"/>
          <p:cNvSpPr>
            <a:spLocks noGrp="1" noChangeArrowheads="1"/>
          </p:cNvSpPr>
          <p:nvPr>
            <p:custDataLst>
              <p:tags r:id="rId12"/>
            </p:custDataLst>
          </p:nvPr>
        </p:nvSpPr>
        <p:spPr bwMode="gray">
          <a:xfrm>
            <a:off x="1245171" y="3136082"/>
            <a:ext cx="423863" cy="182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22225" tIns="0" rIns="22225" bIns="0" numCol="1" spcCol="0" anchor="b" anchorCtr="0" compatLnSpc="1">
            <a:prstTxWarp prst="textNoShape">
              <a:avLst/>
            </a:prstTxWarp>
            <a:noAutofit/>
          </a:bodyPr>
          <a:lstStyle>
            <a:lvl1pPr marL="266700" indent="-266700" algn="l" rtl="0" eaLnBrk="0" fontAlgn="base" hangingPunct="0">
              <a:lnSpc>
                <a:spcPct val="90000"/>
              </a:lnSpc>
              <a:spcBef>
                <a:spcPct val="100000"/>
              </a:spcBef>
              <a:spcAft>
                <a:spcPct val="0"/>
              </a:spcAft>
              <a:buClr>
                <a:srgbClr val="8C7F6D"/>
              </a:buClr>
              <a:buChar char="•"/>
              <a:defRPr sz="2000">
                <a:solidFill>
                  <a:srgbClr val="003896"/>
                </a:solidFill>
                <a:latin typeface="+mn-lt"/>
                <a:ea typeface="+mn-ea"/>
                <a:cs typeface="+mn-cs"/>
              </a:defRPr>
            </a:lvl1pPr>
            <a:lvl2pPr marL="717550" indent="-271463" algn="l" rtl="0" eaLnBrk="0" fontAlgn="base" hangingPunct="0">
              <a:lnSpc>
                <a:spcPct val="90000"/>
              </a:lnSpc>
              <a:spcBef>
                <a:spcPct val="100000"/>
              </a:spcBef>
              <a:spcAft>
                <a:spcPct val="0"/>
              </a:spcAft>
              <a:buClr>
                <a:srgbClr val="8C7F6D"/>
              </a:buClr>
              <a:buChar char="•"/>
              <a:defRPr sz="2800">
                <a:solidFill>
                  <a:srgbClr val="003896"/>
                </a:solidFill>
                <a:latin typeface="+mn-lt"/>
                <a:cs typeface="+mn-cs"/>
              </a:defRPr>
            </a:lvl2pPr>
            <a:lvl3pPr marL="1076325" indent="-179388" algn="l" rtl="0" eaLnBrk="0" fontAlgn="base" hangingPunct="0">
              <a:lnSpc>
                <a:spcPct val="90000"/>
              </a:lnSpc>
              <a:spcBef>
                <a:spcPct val="100000"/>
              </a:spcBef>
              <a:spcAft>
                <a:spcPct val="0"/>
              </a:spcAft>
              <a:buClr>
                <a:srgbClr val="8C7F6D"/>
              </a:buClr>
              <a:buChar char="•"/>
              <a:defRPr sz="1600">
                <a:solidFill>
                  <a:srgbClr val="003896"/>
                </a:solidFill>
                <a:latin typeface="+mn-lt"/>
                <a:cs typeface="+mn-cs"/>
              </a:defRPr>
            </a:lvl3pPr>
            <a:lvl4pPr marL="1435100"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4pPr>
            <a:lvl5pPr marL="1793875"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5pPr>
            <a:lvl6pPr marL="22510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6pPr>
            <a:lvl7pPr marL="27082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7pPr>
            <a:lvl8pPr marL="31654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8pPr>
            <a:lvl9pPr marL="36226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9pPr>
          </a:lstStyle>
          <a:p>
            <a:pPr marL="0" marR="0" lvl="0" indent="0" algn="ctr" defTabSz="914400" rtl="0" eaLnBrk="0" fontAlgn="base" latinLnBrk="0" hangingPunct="0">
              <a:lnSpc>
                <a:spcPct val="100000"/>
              </a:lnSpc>
              <a:spcBef>
                <a:spcPct val="0"/>
              </a:spcBef>
              <a:spcAft>
                <a:spcPct val="0"/>
              </a:spcAft>
              <a:buClr>
                <a:srgbClr val="8C7F6D"/>
              </a:buClr>
              <a:buSzTx/>
              <a:buFontTx/>
              <a:buNone/>
              <a:tabLst/>
              <a:defRPr/>
            </a:pPr>
            <a:fld id="{353F43B9-6F7F-457F-ADB7-4967111B48FC}" type="datetime'''''''''''''''''9'' ''''''''1''''''''8''''0'">
              <a:rPr kumimoji="0" lang="en-ZA" altLang="en-US" sz="1050" b="1" i="0" u="none" strike="noStrike" kern="1200" cap="none" spc="0" normalizeH="0" baseline="0" noProof="0">
                <a:ln>
                  <a:noFill/>
                </a:ln>
                <a:solidFill>
                  <a:srgbClr val="003896"/>
                </a:solidFill>
                <a:effectLst/>
                <a:uLnTx/>
                <a:uFillTx/>
                <a:latin typeface="Arial"/>
                <a:ea typeface="+mn-ea"/>
                <a:cs typeface="Arial"/>
                <a:sym typeface="+mn-lt"/>
              </a:rPr>
              <a:pPr marL="0" marR="0" lvl="0" indent="0" algn="ctr" defTabSz="914400" rtl="0" eaLnBrk="0" fontAlgn="base" latinLnBrk="0" hangingPunct="0">
                <a:lnSpc>
                  <a:spcPct val="100000"/>
                </a:lnSpc>
                <a:spcBef>
                  <a:spcPct val="0"/>
                </a:spcBef>
                <a:spcAft>
                  <a:spcPct val="0"/>
                </a:spcAft>
                <a:buClr>
                  <a:srgbClr val="8C7F6D"/>
                </a:buClr>
                <a:buSzTx/>
                <a:buFontTx/>
                <a:buNone/>
                <a:tabLst/>
                <a:defRPr/>
              </a:pPr>
              <a:t>9 180</a:t>
            </a:fld>
            <a:endParaRPr kumimoji="0" lang="en-ZA" altLang="en-US" sz="1050" b="1" i="0" u="none" strike="noStrike" kern="1200" cap="none" spc="0" normalizeH="0" baseline="0" noProof="0" dirty="0" smtClean="0">
              <a:ln>
                <a:noFill/>
              </a:ln>
              <a:solidFill>
                <a:srgbClr val="003896"/>
              </a:solidFill>
              <a:effectLst/>
              <a:uLnTx/>
              <a:uFillTx/>
              <a:latin typeface="Arial"/>
              <a:ea typeface="+mn-ea"/>
              <a:cs typeface="Arial"/>
              <a:sym typeface="+mn-lt"/>
            </a:endParaRPr>
          </a:p>
        </p:txBody>
      </p:sp>
      <p:sp>
        <p:nvSpPr>
          <p:cNvPr id="114" name="Rectangle 113"/>
          <p:cNvSpPr>
            <a:spLocks noGrp="1" noChangeArrowheads="1"/>
          </p:cNvSpPr>
          <p:nvPr>
            <p:custDataLst>
              <p:tags r:id="rId13"/>
            </p:custDataLst>
          </p:nvPr>
        </p:nvSpPr>
        <p:spPr bwMode="auto">
          <a:xfrm>
            <a:off x="1033910" y="6258049"/>
            <a:ext cx="334963"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spcCol="0" anchor="t" anchorCtr="0" compatLnSpc="1">
            <a:prstTxWarp prst="textNoShape">
              <a:avLst/>
            </a:prstTxWarp>
            <a:noAutofit/>
          </a:bodyPr>
          <a:lstStyle>
            <a:lvl1pPr marL="266700" indent="-266700" algn="l" rtl="0" eaLnBrk="0" fontAlgn="base" hangingPunct="0">
              <a:lnSpc>
                <a:spcPct val="90000"/>
              </a:lnSpc>
              <a:spcBef>
                <a:spcPct val="100000"/>
              </a:spcBef>
              <a:spcAft>
                <a:spcPct val="0"/>
              </a:spcAft>
              <a:buClr>
                <a:srgbClr val="8C7F6D"/>
              </a:buClr>
              <a:buChar char="•"/>
              <a:defRPr sz="2000">
                <a:solidFill>
                  <a:srgbClr val="003896"/>
                </a:solidFill>
                <a:latin typeface="+mn-lt"/>
                <a:ea typeface="+mn-ea"/>
                <a:cs typeface="+mn-cs"/>
              </a:defRPr>
            </a:lvl1pPr>
            <a:lvl2pPr marL="717550" indent="-271463" algn="l" rtl="0" eaLnBrk="0" fontAlgn="base" hangingPunct="0">
              <a:lnSpc>
                <a:spcPct val="90000"/>
              </a:lnSpc>
              <a:spcBef>
                <a:spcPct val="100000"/>
              </a:spcBef>
              <a:spcAft>
                <a:spcPct val="0"/>
              </a:spcAft>
              <a:buClr>
                <a:srgbClr val="8C7F6D"/>
              </a:buClr>
              <a:buChar char="•"/>
              <a:defRPr sz="2800">
                <a:solidFill>
                  <a:srgbClr val="003896"/>
                </a:solidFill>
                <a:latin typeface="+mn-lt"/>
                <a:cs typeface="+mn-cs"/>
              </a:defRPr>
            </a:lvl2pPr>
            <a:lvl3pPr marL="1076325" indent="-179388" algn="l" rtl="0" eaLnBrk="0" fontAlgn="base" hangingPunct="0">
              <a:lnSpc>
                <a:spcPct val="90000"/>
              </a:lnSpc>
              <a:spcBef>
                <a:spcPct val="100000"/>
              </a:spcBef>
              <a:spcAft>
                <a:spcPct val="0"/>
              </a:spcAft>
              <a:buClr>
                <a:srgbClr val="8C7F6D"/>
              </a:buClr>
              <a:buChar char="•"/>
              <a:defRPr sz="1600">
                <a:solidFill>
                  <a:srgbClr val="003896"/>
                </a:solidFill>
                <a:latin typeface="+mn-lt"/>
                <a:cs typeface="+mn-cs"/>
              </a:defRPr>
            </a:lvl3pPr>
            <a:lvl4pPr marL="1435100"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4pPr>
            <a:lvl5pPr marL="1793875"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5pPr>
            <a:lvl6pPr marL="22510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6pPr>
            <a:lvl7pPr marL="27082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7pPr>
            <a:lvl8pPr marL="31654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8pPr>
            <a:lvl9pPr marL="36226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9pPr>
          </a:lstStyle>
          <a:p>
            <a:pPr marL="0" marR="0" lvl="0" indent="0" algn="ctr" defTabSz="914400" rtl="0" eaLnBrk="0" fontAlgn="base" latinLnBrk="0" hangingPunct="0">
              <a:lnSpc>
                <a:spcPct val="100000"/>
              </a:lnSpc>
              <a:spcBef>
                <a:spcPct val="0"/>
              </a:spcBef>
              <a:spcAft>
                <a:spcPct val="0"/>
              </a:spcAft>
              <a:buClr>
                <a:srgbClr val="8C7F6D"/>
              </a:buClr>
              <a:buSzTx/>
              <a:buFontTx/>
              <a:buNone/>
              <a:tabLst/>
              <a:defRPr/>
            </a:pPr>
            <a:fld id="{8822DC5D-C729-47A9-ADF6-905B69AD408A}" type="datetime'''J''''''''''''''u''''n''''''-''16'''''''''''''''''">
              <a:rPr kumimoji="0" lang="en-ZA" altLang="en-US" sz="1050" b="1" i="0" u="none" strike="noStrike" kern="1200" cap="none" spc="0" normalizeH="0" baseline="0" noProof="0">
                <a:ln>
                  <a:noFill/>
                </a:ln>
                <a:solidFill>
                  <a:srgbClr val="003896"/>
                </a:solidFill>
                <a:effectLst/>
                <a:uLnTx/>
                <a:uFillTx/>
                <a:latin typeface="Arial"/>
                <a:ea typeface="+mn-ea"/>
                <a:cs typeface="Arial"/>
                <a:sym typeface="+mn-lt"/>
              </a:rPr>
              <a:pPr marL="0" marR="0" lvl="0" indent="0" algn="ctr" defTabSz="914400" rtl="0" eaLnBrk="0" fontAlgn="base" latinLnBrk="0" hangingPunct="0">
                <a:lnSpc>
                  <a:spcPct val="100000"/>
                </a:lnSpc>
                <a:spcBef>
                  <a:spcPct val="0"/>
                </a:spcBef>
                <a:spcAft>
                  <a:spcPct val="0"/>
                </a:spcAft>
                <a:buClr>
                  <a:srgbClr val="8C7F6D"/>
                </a:buClr>
                <a:buSzTx/>
                <a:buFontTx/>
                <a:buNone/>
                <a:tabLst/>
                <a:defRPr/>
              </a:pPr>
              <a:t>Jun-16</a:t>
            </a:fld>
            <a:endParaRPr kumimoji="0" lang="en-ZA" altLang="en-US" sz="1050" b="1" i="0" u="none" strike="noStrike" kern="1200" cap="none" spc="0" normalizeH="0" baseline="0" noProof="0" dirty="0" smtClean="0">
              <a:ln>
                <a:noFill/>
              </a:ln>
              <a:solidFill>
                <a:srgbClr val="003896"/>
              </a:solidFill>
              <a:effectLst/>
              <a:uLnTx/>
              <a:uFillTx/>
              <a:latin typeface="Arial"/>
              <a:ea typeface="+mn-ea"/>
              <a:cs typeface="Arial"/>
              <a:sym typeface="+mn-lt"/>
            </a:endParaRPr>
          </a:p>
        </p:txBody>
      </p:sp>
      <p:sp>
        <p:nvSpPr>
          <p:cNvPr id="115" name="Rectangle 114"/>
          <p:cNvSpPr>
            <a:spLocks noGrp="1" noChangeArrowheads="1"/>
          </p:cNvSpPr>
          <p:nvPr>
            <p:custDataLst>
              <p:tags r:id="rId14"/>
            </p:custDataLst>
          </p:nvPr>
        </p:nvSpPr>
        <p:spPr bwMode="gray">
          <a:xfrm>
            <a:off x="978471" y="3822948"/>
            <a:ext cx="423863" cy="182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22225" tIns="0" rIns="22225" bIns="0" numCol="1" spcCol="0" anchor="b" anchorCtr="0" compatLnSpc="1">
            <a:prstTxWarp prst="textNoShape">
              <a:avLst/>
            </a:prstTxWarp>
            <a:noAutofit/>
          </a:bodyPr>
          <a:lstStyle>
            <a:lvl1pPr marL="266700" indent="-266700" algn="l" rtl="0" eaLnBrk="0" fontAlgn="base" hangingPunct="0">
              <a:lnSpc>
                <a:spcPct val="90000"/>
              </a:lnSpc>
              <a:spcBef>
                <a:spcPct val="100000"/>
              </a:spcBef>
              <a:spcAft>
                <a:spcPct val="0"/>
              </a:spcAft>
              <a:buClr>
                <a:srgbClr val="8C7F6D"/>
              </a:buClr>
              <a:buChar char="•"/>
              <a:defRPr sz="2000">
                <a:solidFill>
                  <a:srgbClr val="003896"/>
                </a:solidFill>
                <a:latin typeface="+mn-lt"/>
                <a:ea typeface="+mn-ea"/>
                <a:cs typeface="+mn-cs"/>
              </a:defRPr>
            </a:lvl1pPr>
            <a:lvl2pPr marL="717550" indent="-271463" algn="l" rtl="0" eaLnBrk="0" fontAlgn="base" hangingPunct="0">
              <a:lnSpc>
                <a:spcPct val="90000"/>
              </a:lnSpc>
              <a:spcBef>
                <a:spcPct val="100000"/>
              </a:spcBef>
              <a:spcAft>
                <a:spcPct val="0"/>
              </a:spcAft>
              <a:buClr>
                <a:srgbClr val="8C7F6D"/>
              </a:buClr>
              <a:buChar char="•"/>
              <a:defRPr sz="2800">
                <a:solidFill>
                  <a:srgbClr val="003896"/>
                </a:solidFill>
                <a:latin typeface="+mn-lt"/>
                <a:cs typeface="+mn-cs"/>
              </a:defRPr>
            </a:lvl2pPr>
            <a:lvl3pPr marL="1076325" indent="-179388" algn="l" rtl="0" eaLnBrk="0" fontAlgn="base" hangingPunct="0">
              <a:lnSpc>
                <a:spcPct val="90000"/>
              </a:lnSpc>
              <a:spcBef>
                <a:spcPct val="100000"/>
              </a:spcBef>
              <a:spcAft>
                <a:spcPct val="0"/>
              </a:spcAft>
              <a:buClr>
                <a:srgbClr val="8C7F6D"/>
              </a:buClr>
              <a:buChar char="•"/>
              <a:defRPr sz="1600">
                <a:solidFill>
                  <a:srgbClr val="003896"/>
                </a:solidFill>
                <a:latin typeface="+mn-lt"/>
                <a:cs typeface="+mn-cs"/>
              </a:defRPr>
            </a:lvl3pPr>
            <a:lvl4pPr marL="1435100"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4pPr>
            <a:lvl5pPr marL="1793875"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5pPr>
            <a:lvl6pPr marL="22510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6pPr>
            <a:lvl7pPr marL="27082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7pPr>
            <a:lvl8pPr marL="31654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8pPr>
            <a:lvl9pPr marL="36226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9pPr>
          </a:lstStyle>
          <a:p>
            <a:pPr marL="0" marR="0" lvl="0" indent="0" algn="ctr" defTabSz="914400" rtl="0" eaLnBrk="0" fontAlgn="base" latinLnBrk="0" hangingPunct="0">
              <a:lnSpc>
                <a:spcPct val="100000"/>
              </a:lnSpc>
              <a:spcBef>
                <a:spcPct val="0"/>
              </a:spcBef>
              <a:spcAft>
                <a:spcPct val="0"/>
              </a:spcAft>
              <a:buClr>
                <a:srgbClr val="8C7F6D"/>
              </a:buClr>
              <a:buSzTx/>
              <a:buFontTx/>
              <a:buNone/>
              <a:tabLst/>
              <a:defRPr/>
            </a:pPr>
            <a:fld id="{6301EF8A-C40C-47B9-934A-A3B7B917ADFC}" type="datetime'''''''''''7'''''''''''''' ''''''3''''42'''''''''''''''''''''">
              <a:rPr kumimoji="0" lang="en-ZA" altLang="en-US" sz="1050" b="1" i="0" u="none" strike="noStrike" kern="1200" cap="none" spc="0" normalizeH="0" baseline="0" noProof="0">
                <a:ln>
                  <a:noFill/>
                </a:ln>
                <a:solidFill>
                  <a:srgbClr val="003896"/>
                </a:solidFill>
                <a:effectLst/>
                <a:uLnTx/>
                <a:uFillTx/>
                <a:latin typeface="Arial"/>
                <a:ea typeface="+mn-ea"/>
                <a:cs typeface="Arial"/>
                <a:sym typeface="+mn-lt"/>
              </a:rPr>
              <a:pPr marL="0" marR="0" lvl="0" indent="0" algn="ctr" defTabSz="914400" rtl="0" eaLnBrk="0" fontAlgn="base" latinLnBrk="0" hangingPunct="0">
                <a:lnSpc>
                  <a:spcPct val="100000"/>
                </a:lnSpc>
                <a:spcBef>
                  <a:spcPct val="0"/>
                </a:spcBef>
                <a:spcAft>
                  <a:spcPct val="0"/>
                </a:spcAft>
                <a:buClr>
                  <a:srgbClr val="8C7F6D"/>
                </a:buClr>
                <a:buSzTx/>
                <a:buFontTx/>
                <a:buNone/>
                <a:tabLst/>
                <a:defRPr/>
              </a:pPr>
              <a:t>7 342</a:t>
            </a:fld>
            <a:endParaRPr kumimoji="0" lang="en-ZA" altLang="en-US" sz="1050" b="1" i="0" u="none" strike="noStrike" kern="1200" cap="none" spc="0" normalizeH="0" baseline="0" noProof="0" dirty="0" smtClean="0">
              <a:ln>
                <a:noFill/>
              </a:ln>
              <a:solidFill>
                <a:srgbClr val="003896"/>
              </a:solidFill>
              <a:effectLst/>
              <a:uLnTx/>
              <a:uFillTx/>
              <a:latin typeface="Arial"/>
              <a:ea typeface="+mn-ea"/>
              <a:cs typeface="Arial"/>
              <a:sym typeface="+mn-lt"/>
            </a:endParaRPr>
          </a:p>
        </p:txBody>
      </p:sp>
      <p:sp>
        <p:nvSpPr>
          <p:cNvPr id="116" name="Rectangle 115"/>
          <p:cNvSpPr>
            <a:spLocks noGrp="1" noChangeArrowheads="1"/>
          </p:cNvSpPr>
          <p:nvPr>
            <p:custDataLst>
              <p:tags r:id="rId15"/>
            </p:custDataLst>
          </p:nvPr>
        </p:nvSpPr>
        <p:spPr bwMode="auto">
          <a:xfrm>
            <a:off x="729110" y="6258049"/>
            <a:ext cx="333375"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spcCol="0" anchor="t" anchorCtr="0" compatLnSpc="1">
            <a:prstTxWarp prst="textNoShape">
              <a:avLst/>
            </a:prstTxWarp>
            <a:noAutofit/>
          </a:bodyPr>
          <a:lstStyle>
            <a:lvl1pPr marL="266700" indent="-266700" algn="l" rtl="0" eaLnBrk="0" fontAlgn="base" hangingPunct="0">
              <a:lnSpc>
                <a:spcPct val="90000"/>
              </a:lnSpc>
              <a:spcBef>
                <a:spcPct val="100000"/>
              </a:spcBef>
              <a:spcAft>
                <a:spcPct val="0"/>
              </a:spcAft>
              <a:buClr>
                <a:srgbClr val="8C7F6D"/>
              </a:buClr>
              <a:buChar char="•"/>
              <a:defRPr sz="2000">
                <a:solidFill>
                  <a:srgbClr val="003896"/>
                </a:solidFill>
                <a:latin typeface="+mn-lt"/>
                <a:ea typeface="+mn-ea"/>
                <a:cs typeface="+mn-cs"/>
              </a:defRPr>
            </a:lvl1pPr>
            <a:lvl2pPr marL="717550" indent="-271463" algn="l" rtl="0" eaLnBrk="0" fontAlgn="base" hangingPunct="0">
              <a:lnSpc>
                <a:spcPct val="90000"/>
              </a:lnSpc>
              <a:spcBef>
                <a:spcPct val="100000"/>
              </a:spcBef>
              <a:spcAft>
                <a:spcPct val="0"/>
              </a:spcAft>
              <a:buClr>
                <a:srgbClr val="8C7F6D"/>
              </a:buClr>
              <a:buChar char="•"/>
              <a:defRPr sz="2800">
                <a:solidFill>
                  <a:srgbClr val="003896"/>
                </a:solidFill>
                <a:latin typeface="+mn-lt"/>
                <a:cs typeface="+mn-cs"/>
              </a:defRPr>
            </a:lvl2pPr>
            <a:lvl3pPr marL="1076325" indent="-179388" algn="l" rtl="0" eaLnBrk="0" fontAlgn="base" hangingPunct="0">
              <a:lnSpc>
                <a:spcPct val="90000"/>
              </a:lnSpc>
              <a:spcBef>
                <a:spcPct val="100000"/>
              </a:spcBef>
              <a:spcAft>
                <a:spcPct val="0"/>
              </a:spcAft>
              <a:buClr>
                <a:srgbClr val="8C7F6D"/>
              </a:buClr>
              <a:buChar char="•"/>
              <a:defRPr sz="1600">
                <a:solidFill>
                  <a:srgbClr val="003896"/>
                </a:solidFill>
                <a:latin typeface="+mn-lt"/>
                <a:cs typeface="+mn-cs"/>
              </a:defRPr>
            </a:lvl3pPr>
            <a:lvl4pPr marL="1435100"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4pPr>
            <a:lvl5pPr marL="1793875"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5pPr>
            <a:lvl6pPr marL="22510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6pPr>
            <a:lvl7pPr marL="27082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7pPr>
            <a:lvl8pPr marL="31654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8pPr>
            <a:lvl9pPr marL="36226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9pPr>
          </a:lstStyle>
          <a:p>
            <a:pPr marL="0" marR="0" lvl="0" indent="0" algn="ctr" defTabSz="914400" rtl="0" eaLnBrk="0" fontAlgn="base" latinLnBrk="0" hangingPunct="0">
              <a:lnSpc>
                <a:spcPct val="100000"/>
              </a:lnSpc>
              <a:spcBef>
                <a:spcPct val="0"/>
              </a:spcBef>
              <a:spcAft>
                <a:spcPct val="0"/>
              </a:spcAft>
              <a:buClr>
                <a:srgbClr val="8C7F6D"/>
              </a:buClr>
              <a:buSzTx/>
              <a:buFontTx/>
              <a:buNone/>
              <a:tabLst/>
              <a:defRPr/>
            </a:pPr>
            <a:fld id="{B10CC299-ABC7-421E-9928-70B94D68EDA1}" type="datetime'''''M''''a''''''''r''''''''''''''''''-1''''6'''''">
              <a:rPr kumimoji="0" lang="en-ZA" altLang="en-US" sz="1050" b="1" i="0" u="none" strike="noStrike" kern="1200" cap="none" spc="0" normalizeH="0" baseline="0" noProof="0">
                <a:ln>
                  <a:noFill/>
                </a:ln>
                <a:solidFill>
                  <a:srgbClr val="003896"/>
                </a:solidFill>
                <a:effectLst/>
                <a:uLnTx/>
                <a:uFillTx/>
                <a:latin typeface="Arial"/>
                <a:ea typeface="+mn-ea"/>
                <a:cs typeface="Arial"/>
                <a:sym typeface="+mn-lt"/>
              </a:rPr>
              <a:pPr marL="0" marR="0" lvl="0" indent="0" algn="ctr" defTabSz="914400" rtl="0" eaLnBrk="0" fontAlgn="base" latinLnBrk="0" hangingPunct="0">
                <a:lnSpc>
                  <a:spcPct val="100000"/>
                </a:lnSpc>
                <a:spcBef>
                  <a:spcPct val="0"/>
                </a:spcBef>
                <a:spcAft>
                  <a:spcPct val="0"/>
                </a:spcAft>
                <a:buClr>
                  <a:srgbClr val="8C7F6D"/>
                </a:buClr>
                <a:buSzTx/>
                <a:buFontTx/>
                <a:buNone/>
                <a:tabLst/>
                <a:defRPr/>
              </a:pPr>
              <a:t>Mar-16</a:t>
            </a:fld>
            <a:endParaRPr kumimoji="0" lang="en-ZA" altLang="en-US" sz="1050" b="1" i="0" u="none" strike="noStrike" kern="1200" cap="none" spc="0" normalizeH="0" baseline="0" noProof="0" dirty="0" smtClean="0">
              <a:ln>
                <a:noFill/>
              </a:ln>
              <a:solidFill>
                <a:srgbClr val="003896"/>
              </a:solidFill>
              <a:effectLst/>
              <a:uLnTx/>
              <a:uFillTx/>
              <a:latin typeface="Arial"/>
              <a:ea typeface="+mn-ea"/>
              <a:cs typeface="Arial"/>
              <a:sym typeface="+mn-lt"/>
            </a:endParaRPr>
          </a:p>
        </p:txBody>
      </p:sp>
      <p:sp>
        <p:nvSpPr>
          <p:cNvPr id="117" name="Rectangle 116"/>
          <p:cNvSpPr>
            <a:spLocks noGrp="1" noChangeArrowheads="1"/>
          </p:cNvSpPr>
          <p:nvPr>
            <p:custDataLst>
              <p:tags r:id="rId16"/>
            </p:custDataLst>
          </p:nvPr>
        </p:nvSpPr>
        <p:spPr bwMode="gray">
          <a:xfrm>
            <a:off x="685254" y="4259635"/>
            <a:ext cx="423863" cy="18256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22225" tIns="0" rIns="22225" bIns="0" numCol="1" spcCol="0" anchor="b" anchorCtr="0" compatLnSpc="1">
            <a:prstTxWarp prst="textNoShape">
              <a:avLst/>
            </a:prstTxWarp>
            <a:noAutofit/>
          </a:bodyPr>
          <a:lstStyle>
            <a:lvl1pPr marL="266700" indent="-266700" algn="l" rtl="0" eaLnBrk="0" fontAlgn="base" hangingPunct="0">
              <a:lnSpc>
                <a:spcPct val="90000"/>
              </a:lnSpc>
              <a:spcBef>
                <a:spcPct val="100000"/>
              </a:spcBef>
              <a:spcAft>
                <a:spcPct val="0"/>
              </a:spcAft>
              <a:buClr>
                <a:srgbClr val="8C7F6D"/>
              </a:buClr>
              <a:buChar char="•"/>
              <a:defRPr sz="2000">
                <a:solidFill>
                  <a:srgbClr val="003896"/>
                </a:solidFill>
                <a:latin typeface="+mn-lt"/>
                <a:ea typeface="+mn-ea"/>
                <a:cs typeface="+mn-cs"/>
              </a:defRPr>
            </a:lvl1pPr>
            <a:lvl2pPr marL="717550" indent="-271463" algn="l" rtl="0" eaLnBrk="0" fontAlgn="base" hangingPunct="0">
              <a:lnSpc>
                <a:spcPct val="90000"/>
              </a:lnSpc>
              <a:spcBef>
                <a:spcPct val="100000"/>
              </a:spcBef>
              <a:spcAft>
                <a:spcPct val="0"/>
              </a:spcAft>
              <a:buClr>
                <a:srgbClr val="8C7F6D"/>
              </a:buClr>
              <a:buChar char="•"/>
              <a:defRPr sz="2800">
                <a:solidFill>
                  <a:srgbClr val="003896"/>
                </a:solidFill>
                <a:latin typeface="+mn-lt"/>
                <a:cs typeface="+mn-cs"/>
              </a:defRPr>
            </a:lvl2pPr>
            <a:lvl3pPr marL="1076325" indent="-179388" algn="l" rtl="0" eaLnBrk="0" fontAlgn="base" hangingPunct="0">
              <a:lnSpc>
                <a:spcPct val="90000"/>
              </a:lnSpc>
              <a:spcBef>
                <a:spcPct val="100000"/>
              </a:spcBef>
              <a:spcAft>
                <a:spcPct val="0"/>
              </a:spcAft>
              <a:buClr>
                <a:srgbClr val="8C7F6D"/>
              </a:buClr>
              <a:buChar char="•"/>
              <a:defRPr sz="1600">
                <a:solidFill>
                  <a:srgbClr val="003896"/>
                </a:solidFill>
                <a:latin typeface="+mn-lt"/>
                <a:cs typeface="+mn-cs"/>
              </a:defRPr>
            </a:lvl3pPr>
            <a:lvl4pPr marL="1435100"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4pPr>
            <a:lvl5pPr marL="1793875"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5pPr>
            <a:lvl6pPr marL="22510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6pPr>
            <a:lvl7pPr marL="27082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7pPr>
            <a:lvl8pPr marL="31654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8pPr>
            <a:lvl9pPr marL="36226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9pPr>
          </a:lstStyle>
          <a:p>
            <a:pPr marL="0" marR="0" lvl="0" indent="0" algn="ctr" defTabSz="914400" rtl="0" eaLnBrk="0" fontAlgn="base" latinLnBrk="0" hangingPunct="0">
              <a:lnSpc>
                <a:spcPct val="100000"/>
              </a:lnSpc>
              <a:spcBef>
                <a:spcPct val="0"/>
              </a:spcBef>
              <a:spcAft>
                <a:spcPct val="0"/>
              </a:spcAft>
              <a:buClr>
                <a:srgbClr val="8C7F6D"/>
              </a:buClr>
              <a:buSzTx/>
              <a:buFontTx/>
              <a:buNone/>
              <a:tabLst/>
              <a:defRPr/>
            </a:pPr>
            <a:fld id="{BD3C6EDE-E6C7-4899-AA2F-E3690F7093B7}" type="datetime'''''6'''''' ''''''0''''''''''''''''''0''''5'''''''''''''''">
              <a:rPr kumimoji="0" lang="en-ZA" altLang="en-US" sz="1050" b="1" i="0" u="none" strike="noStrike" kern="1200" cap="none" spc="0" normalizeH="0" baseline="0" noProof="0">
                <a:ln>
                  <a:noFill/>
                </a:ln>
                <a:solidFill>
                  <a:srgbClr val="003896"/>
                </a:solidFill>
                <a:effectLst/>
                <a:uLnTx/>
                <a:uFillTx/>
                <a:latin typeface="Arial"/>
                <a:ea typeface="+mn-ea"/>
                <a:cs typeface="Arial"/>
                <a:sym typeface="+mn-lt"/>
              </a:rPr>
              <a:pPr marL="0" marR="0" lvl="0" indent="0" algn="ctr" defTabSz="914400" rtl="0" eaLnBrk="0" fontAlgn="base" latinLnBrk="0" hangingPunct="0">
                <a:lnSpc>
                  <a:spcPct val="100000"/>
                </a:lnSpc>
                <a:spcBef>
                  <a:spcPct val="0"/>
                </a:spcBef>
                <a:spcAft>
                  <a:spcPct val="0"/>
                </a:spcAft>
                <a:buClr>
                  <a:srgbClr val="8C7F6D"/>
                </a:buClr>
                <a:buSzTx/>
                <a:buFontTx/>
                <a:buNone/>
                <a:tabLst/>
                <a:defRPr/>
              </a:pPr>
              <a:t>6 005</a:t>
            </a:fld>
            <a:endParaRPr kumimoji="0" lang="en-ZA" altLang="en-US" sz="1050" b="1" i="0" u="none" strike="noStrike" kern="1200" cap="none" spc="0" normalizeH="0" baseline="0" noProof="0" dirty="0" smtClean="0">
              <a:ln>
                <a:noFill/>
              </a:ln>
              <a:solidFill>
                <a:srgbClr val="003896"/>
              </a:solidFill>
              <a:effectLst/>
              <a:uLnTx/>
              <a:uFillTx/>
              <a:latin typeface="Arial"/>
              <a:ea typeface="+mn-ea"/>
              <a:cs typeface="Arial"/>
              <a:sym typeface="+mn-lt"/>
            </a:endParaRPr>
          </a:p>
        </p:txBody>
      </p:sp>
      <p:sp>
        <p:nvSpPr>
          <p:cNvPr id="118" name="Rectangle 117"/>
          <p:cNvSpPr>
            <a:spLocks noGrp="1" noChangeArrowheads="1"/>
          </p:cNvSpPr>
          <p:nvPr>
            <p:custDataLst>
              <p:tags r:id="rId17"/>
            </p:custDataLst>
          </p:nvPr>
        </p:nvSpPr>
        <p:spPr bwMode="auto">
          <a:xfrm>
            <a:off x="421135" y="6258049"/>
            <a:ext cx="341313"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spcCol="0" anchor="t" anchorCtr="0" compatLnSpc="1">
            <a:prstTxWarp prst="textNoShape">
              <a:avLst/>
            </a:prstTxWarp>
            <a:noAutofit/>
          </a:bodyPr>
          <a:lstStyle>
            <a:lvl1pPr marL="266700" indent="-266700" algn="l" rtl="0" eaLnBrk="0" fontAlgn="base" hangingPunct="0">
              <a:lnSpc>
                <a:spcPct val="90000"/>
              </a:lnSpc>
              <a:spcBef>
                <a:spcPct val="100000"/>
              </a:spcBef>
              <a:spcAft>
                <a:spcPct val="0"/>
              </a:spcAft>
              <a:buClr>
                <a:srgbClr val="8C7F6D"/>
              </a:buClr>
              <a:buChar char="•"/>
              <a:defRPr sz="2000">
                <a:solidFill>
                  <a:srgbClr val="003896"/>
                </a:solidFill>
                <a:latin typeface="+mn-lt"/>
                <a:ea typeface="+mn-ea"/>
                <a:cs typeface="+mn-cs"/>
              </a:defRPr>
            </a:lvl1pPr>
            <a:lvl2pPr marL="717550" indent="-271463" algn="l" rtl="0" eaLnBrk="0" fontAlgn="base" hangingPunct="0">
              <a:lnSpc>
                <a:spcPct val="90000"/>
              </a:lnSpc>
              <a:spcBef>
                <a:spcPct val="100000"/>
              </a:spcBef>
              <a:spcAft>
                <a:spcPct val="0"/>
              </a:spcAft>
              <a:buClr>
                <a:srgbClr val="8C7F6D"/>
              </a:buClr>
              <a:buChar char="•"/>
              <a:defRPr sz="2800">
                <a:solidFill>
                  <a:srgbClr val="003896"/>
                </a:solidFill>
                <a:latin typeface="+mn-lt"/>
                <a:cs typeface="+mn-cs"/>
              </a:defRPr>
            </a:lvl2pPr>
            <a:lvl3pPr marL="1076325" indent="-179388" algn="l" rtl="0" eaLnBrk="0" fontAlgn="base" hangingPunct="0">
              <a:lnSpc>
                <a:spcPct val="90000"/>
              </a:lnSpc>
              <a:spcBef>
                <a:spcPct val="100000"/>
              </a:spcBef>
              <a:spcAft>
                <a:spcPct val="0"/>
              </a:spcAft>
              <a:buClr>
                <a:srgbClr val="8C7F6D"/>
              </a:buClr>
              <a:buChar char="•"/>
              <a:defRPr sz="1600">
                <a:solidFill>
                  <a:srgbClr val="003896"/>
                </a:solidFill>
                <a:latin typeface="+mn-lt"/>
                <a:cs typeface="+mn-cs"/>
              </a:defRPr>
            </a:lvl3pPr>
            <a:lvl4pPr marL="1435100"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4pPr>
            <a:lvl5pPr marL="1793875"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5pPr>
            <a:lvl6pPr marL="22510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6pPr>
            <a:lvl7pPr marL="27082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7pPr>
            <a:lvl8pPr marL="31654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8pPr>
            <a:lvl9pPr marL="36226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9pPr>
          </a:lstStyle>
          <a:p>
            <a:pPr marL="0" marR="0" lvl="0" indent="0" algn="ctr" defTabSz="914400" rtl="0" eaLnBrk="0" fontAlgn="base" latinLnBrk="0" hangingPunct="0">
              <a:lnSpc>
                <a:spcPct val="100000"/>
              </a:lnSpc>
              <a:spcBef>
                <a:spcPct val="0"/>
              </a:spcBef>
              <a:spcAft>
                <a:spcPct val="0"/>
              </a:spcAft>
              <a:buClr>
                <a:srgbClr val="8C7F6D"/>
              </a:buClr>
              <a:buSzTx/>
              <a:buFontTx/>
              <a:buNone/>
              <a:tabLst/>
              <a:defRPr/>
            </a:pPr>
            <a:fld id="{004EB3F6-DD39-43D0-84C7-299F1CAB772A}" type="datetime'D''e''''c-1''''''''''''''''''''''''''5'''''''''''''''''''''">
              <a:rPr kumimoji="0" lang="en-ZA" altLang="en-US" sz="1050" b="1" i="0" u="none" strike="noStrike" kern="1200" cap="none" spc="0" normalizeH="0" baseline="0" noProof="0">
                <a:ln>
                  <a:noFill/>
                </a:ln>
                <a:solidFill>
                  <a:srgbClr val="003896"/>
                </a:solidFill>
                <a:effectLst/>
                <a:uLnTx/>
                <a:uFillTx/>
                <a:latin typeface="Arial"/>
                <a:ea typeface="+mn-ea"/>
                <a:cs typeface="Arial"/>
                <a:sym typeface="+mn-lt"/>
              </a:rPr>
              <a:pPr marL="0" marR="0" lvl="0" indent="0" algn="ctr" defTabSz="914400" rtl="0" eaLnBrk="0" fontAlgn="base" latinLnBrk="0" hangingPunct="0">
                <a:lnSpc>
                  <a:spcPct val="100000"/>
                </a:lnSpc>
                <a:spcBef>
                  <a:spcPct val="0"/>
                </a:spcBef>
                <a:spcAft>
                  <a:spcPct val="0"/>
                </a:spcAft>
                <a:buClr>
                  <a:srgbClr val="8C7F6D"/>
                </a:buClr>
                <a:buSzTx/>
                <a:buFontTx/>
                <a:buNone/>
                <a:tabLst/>
                <a:defRPr/>
              </a:pPr>
              <a:t>Dec-15</a:t>
            </a:fld>
            <a:endParaRPr kumimoji="0" lang="en-ZA" altLang="en-US" sz="1050" b="1" i="0" u="none" strike="noStrike" kern="1200" cap="none" spc="0" normalizeH="0" baseline="0" noProof="0" dirty="0" smtClean="0">
              <a:ln>
                <a:noFill/>
              </a:ln>
              <a:solidFill>
                <a:srgbClr val="003896"/>
              </a:solidFill>
              <a:effectLst/>
              <a:uLnTx/>
              <a:uFillTx/>
              <a:latin typeface="Arial"/>
              <a:ea typeface="+mn-ea"/>
              <a:cs typeface="Arial"/>
              <a:sym typeface="+mn-lt"/>
            </a:endParaRPr>
          </a:p>
        </p:txBody>
      </p:sp>
      <p:sp>
        <p:nvSpPr>
          <p:cNvPr id="119" name="Rectangle 118"/>
          <p:cNvSpPr>
            <a:spLocks noGrp="1" noChangeArrowheads="1"/>
          </p:cNvSpPr>
          <p:nvPr>
            <p:custDataLst>
              <p:tags r:id="rId18"/>
            </p:custDataLst>
          </p:nvPr>
        </p:nvSpPr>
        <p:spPr bwMode="gray">
          <a:xfrm>
            <a:off x="357981" y="4369743"/>
            <a:ext cx="423863" cy="182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22225" tIns="0" rIns="22225" bIns="0" numCol="1" spcCol="0" anchor="b" anchorCtr="0" compatLnSpc="1">
            <a:prstTxWarp prst="textNoShape">
              <a:avLst/>
            </a:prstTxWarp>
            <a:noAutofit/>
          </a:bodyPr>
          <a:lstStyle>
            <a:lvl1pPr marL="266700" indent="-266700" algn="l" rtl="0" eaLnBrk="0" fontAlgn="base" hangingPunct="0">
              <a:lnSpc>
                <a:spcPct val="90000"/>
              </a:lnSpc>
              <a:spcBef>
                <a:spcPct val="100000"/>
              </a:spcBef>
              <a:spcAft>
                <a:spcPct val="0"/>
              </a:spcAft>
              <a:buClr>
                <a:srgbClr val="8C7F6D"/>
              </a:buClr>
              <a:buChar char="•"/>
              <a:defRPr sz="2000">
                <a:solidFill>
                  <a:srgbClr val="003896"/>
                </a:solidFill>
                <a:latin typeface="+mn-lt"/>
                <a:ea typeface="+mn-ea"/>
                <a:cs typeface="+mn-cs"/>
              </a:defRPr>
            </a:lvl1pPr>
            <a:lvl2pPr marL="717550" indent="-271463" algn="l" rtl="0" eaLnBrk="0" fontAlgn="base" hangingPunct="0">
              <a:lnSpc>
                <a:spcPct val="90000"/>
              </a:lnSpc>
              <a:spcBef>
                <a:spcPct val="100000"/>
              </a:spcBef>
              <a:spcAft>
                <a:spcPct val="0"/>
              </a:spcAft>
              <a:buClr>
                <a:srgbClr val="8C7F6D"/>
              </a:buClr>
              <a:buChar char="•"/>
              <a:defRPr sz="2800">
                <a:solidFill>
                  <a:srgbClr val="003896"/>
                </a:solidFill>
                <a:latin typeface="+mn-lt"/>
                <a:cs typeface="+mn-cs"/>
              </a:defRPr>
            </a:lvl2pPr>
            <a:lvl3pPr marL="1076325" indent="-179388" algn="l" rtl="0" eaLnBrk="0" fontAlgn="base" hangingPunct="0">
              <a:lnSpc>
                <a:spcPct val="90000"/>
              </a:lnSpc>
              <a:spcBef>
                <a:spcPct val="100000"/>
              </a:spcBef>
              <a:spcAft>
                <a:spcPct val="0"/>
              </a:spcAft>
              <a:buClr>
                <a:srgbClr val="8C7F6D"/>
              </a:buClr>
              <a:buChar char="•"/>
              <a:defRPr sz="1600">
                <a:solidFill>
                  <a:srgbClr val="003896"/>
                </a:solidFill>
                <a:latin typeface="+mn-lt"/>
                <a:cs typeface="+mn-cs"/>
              </a:defRPr>
            </a:lvl3pPr>
            <a:lvl4pPr marL="1435100"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4pPr>
            <a:lvl5pPr marL="1793875"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5pPr>
            <a:lvl6pPr marL="22510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6pPr>
            <a:lvl7pPr marL="27082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7pPr>
            <a:lvl8pPr marL="31654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8pPr>
            <a:lvl9pPr marL="36226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9pPr>
          </a:lstStyle>
          <a:p>
            <a:pPr marL="0" marR="0" lvl="0" indent="0" algn="ctr" defTabSz="914400" rtl="0" eaLnBrk="0" fontAlgn="base" latinLnBrk="0" hangingPunct="0">
              <a:lnSpc>
                <a:spcPct val="100000"/>
              </a:lnSpc>
              <a:spcBef>
                <a:spcPct val="0"/>
              </a:spcBef>
              <a:spcAft>
                <a:spcPct val="0"/>
              </a:spcAft>
              <a:buClr>
                <a:srgbClr val="8C7F6D"/>
              </a:buClr>
              <a:buSzTx/>
              <a:buFontTx/>
              <a:buNone/>
              <a:tabLst/>
              <a:defRPr/>
            </a:pPr>
            <a:fld id="{922C8864-7163-4C51-A7FC-5C98647A9BE6}" type="datetime'''''''6'''''''''' ''''''''''''01''''''''''''''''''2'''''">
              <a:rPr kumimoji="0" lang="en-ZA" altLang="en-US" sz="1050" b="1" i="0" u="none" strike="noStrike" kern="1200" cap="none" spc="0" normalizeH="0" baseline="0" noProof="0">
                <a:ln>
                  <a:noFill/>
                </a:ln>
                <a:solidFill>
                  <a:srgbClr val="003896"/>
                </a:solidFill>
                <a:effectLst/>
                <a:uLnTx/>
                <a:uFillTx/>
                <a:latin typeface="Arial"/>
                <a:ea typeface="+mn-ea"/>
                <a:cs typeface="Arial"/>
                <a:sym typeface="+mn-lt"/>
              </a:rPr>
              <a:pPr marL="0" marR="0" lvl="0" indent="0" algn="ctr" defTabSz="914400" rtl="0" eaLnBrk="0" fontAlgn="base" latinLnBrk="0" hangingPunct="0">
                <a:lnSpc>
                  <a:spcPct val="100000"/>
                </a:lnSpc>
                <a:spcBef>
                  <a:spcPct val="0"/>
                </a:spcBef>
                <a:spcAft>
                  <a:spcPct val="0"/>
                </a:spcAft>
                <a:buClr>
                  <a:srgbClr val="8C7F6D"/>
                </a:buClr>
                <a:buSzTx/>
                <a:buFontTx/>
                <a:buNone/>
                <a:tabLst/>
                <a:defRPr/>
              </a:pPr>
              <a:t>6 012</a:t>
            </a:fld>
            <a:endParaRPr kumimoji="0" lang="en-ZA" altLang="en-US" sz="1050" b="1" i="0" u="none" strike="noStrike" kern="1200" cap="none" spc="0" normalizeH="0" baseline="0" noProof="0" dirty="0" smtClean="0">
              <a:ln>
                <a:noFill/>
              </a:ln>
              <a:solidFill>
                <a:srgbClr val="003896"/>
              </a:solidFill>
              <a:effectLst/>
              <a:uLnTx/>
              <a:uFillTx/>
              <a:latin typeface="Arial"/>
              <a:ea typeface="+mn-ea"/>
              <a:cs typeface="Arial"/>
              <a:sym typeface="+mn-lt"/>
            </a:endParaRPr>
          </a:p>
        </p:txBody>
      </p:sp>
      <p:sp>
        <p:nvSpPr>
          <p:cNvPr id="120" name="Rectangle 119"/>
          <p:cNvSpPr>
            <a:spLocks noGrp="1" noChangeArrowheads="1"/>
          </p:cNvSpPr>
          <p:nvPr>
            <p:custDataLst>
              <p:tags r:id="rId19"/>
            </p:custDataLst>
          </p:nvPr>
        </p:nvSpPr>
        <p:spPr bwMode="auto">
          <a:xfrm>
            <a:off x="114747" y="6258049"/>
            <a:ext cx="3429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spcCol="0" anchor="t" anchorCtr="0" compatLnSpc="1">
            <a:prstTxWarp prst="textNoShape">
              <a:avLst/>
            </a:prstTxWarp>
            <a:noAutofit/>
          </a:bodyPr>
          <a:lstStyle>
            <a:lvl1pPr marL="266700" indent="-266700" algn="l" rtl="0" eaLnBrk="0" fontAlgn="base" hangingPunct="0">
              <a:lnSpc>
                <a:spcPct val="90000"/>
              </a:lnSpc>
              <a:spcBef>
                <a:spcPct val="100000"/>
              </a:spcBef>
              <a:spcAft>
                <a:spcPct val="0"/>
              </a:spcAft>
              <a:buClr>
                <a:srgbClr val="8C7F6D"/>
              </a:buClr>
              <a:buChar char="•"/>
              <a:defRPr sz="2000">
                <a:solidFill>
                  <a:srgbClr val="003896"/>
                </a:solidFill>
                <a:latin typeface="+mn-lt"/>
                <a:ea typeface="+mn-ea"/>
                <a:cs typeface="+mn-cs"/>
              </a:defRPr>
            </a:lvl1pPr>
            <a:lvl2pPr marL="717550" indent="-271463" algn="l" rtl="0" eaLnBrk="0" fontAlgn="base" hangingPunct="0">
              <a:lnSpc>
                <a:spcPct val="90000"/>
              </a:lnSpc>
              <a:spcBef>
                <a:spcPct val="100000"/>
              </a:spcBef>
              <a:spcAft>
                <a:spcPct val="0"/>
              </a:spcAft>
              <a:buClr>
                <a:srgbClr val="8C7F6D"/>
              </a:buClr>
              <a:buChar char="•"/>
              <a:defRPr sz="2800">
                <a:solidFill>
                  <a:srgbClr val="003896"/>
                </a:solidFill>
                <a:latin typeface="+mn-lt"/>
                <a:cs typeface="+mn-cs"/>
              </a:defRPr>
            </a:lvl2pPr>
            <a:lvl3pPr marL="1076325" indent="-179388" algn="l" rtl="0" eaLnBrk="0" fontAlgn="base" hangingPunct="0">
              <a:lnSpc>
                <a:spcPct val="90000"/>
              </a:lnSpc>
              <a:spcBef>
                <a:spcPct val="100000"/>
              </a:spcBef>
              <a:spcAft>
                <a:spcPct val="0"/>
              </a:spcAft>
              <a:buClr>
                <a:srgbClr val="8C7F6D"/>
              </a:buClr>
              <a:buChar char="•"/>
              <a:defRPr sz="1600">
                <a:solidFill>
                  <a:srgbClr val="003896"/>
                </a:solidFill>
                <a:latin typeface="+mn-lt"/>
                <a:cs typeface="+mn-cs"/>
              </a:defRPr>
            </a:lvl3pPr>
            <a:lvl4pPr marL="1435100"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4pPr>
            <a:lvl5pPr marL="1793875"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5pPr>
            <a:lvl6pPr marL="22510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6pPr>
            <a:lvl7pPr marL="27082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7pPr>
            <a:lvl8pPr marL="31654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8pPr>
            <a:lvl9pPr marL="36226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9pPr>
          </a:lstStyle>
          <a:p>
            <a:pPr marL="0" marR="0" lvl="0" indent="0" algn="ctr" defTabSz="914400" rtl="0" eaLnBrk="0" fontAlgn="base" latinLnBrk="0" hangingPunct="0">
              <a:lnSpc>
                <a:spcPct val="100000"/>
              </a:lnSpc>
              <a:spcBef>
                <a:spcPct val="0"/>
              </a:spcBef>
              <a:spcAft>
                <a:spcPct val="0"/>
              </a:spcAft>
              <a:buClr>
                <a:srgbClr val="8C7F6D"/>
              </a:buClr>
              <a:buSzTx/>
              <a:buFontTx/>
              <a:buNone/>
              <a:tabLst/>
              <a:defRPr/>
            </a:pPr>
            <a:fld id="{5C99F5D1-DFA6-40DD-92C2-9DE9003D7DCC}" type="datetime'''''S''''''''''''''''''''''''e''''p''''''''-''''''''15'''">
              <a:rPr kumimoji="0" lang="en-ZA" altLang="en-US" sz="1050" b="1" i="0" u="none" strike="noStrike" kern="1200" cap="none" spc="0" normalizeH="0" baseline="0" noProof="0">
                <a:ln>
                  <a:noFill/>
                </a:ln>
                <a:solidFill>
                  <a:srgbClr val="003896"/>
                </a:solidFill>
                <a:effectLst/>
                <a:uLnTx/>
                <a:uFillTx/>
                <a:latin typeface="Arial"/>
                <a:ea typeface="+mn-ea"/>
                <a:cs typeface="Arial"/>
                <a:sym typeface="+mn-lt"/>
              </a:rPr>
              <a:pPr marL="0" marR="0" lvl="0" indent="0" algn="ctr" defTabSz="914400" rtl="0" eaLnBrk="0" fontAlgn="base" latinLnBrk="0" hangingPunct="0">
                <a:lnSpc>
                  <a:spcPct val="100000"/>
                </a:lnSpc>
                <a:spcBef>
                  <a:spcPct val="0"/>
                </a:spcBef>
                <a:spcAft>
                  <a:spcPct val="0"/>
                </a:spcAft>
                <a:buClr>
                  <a:srgbClr val="8C7F6D"/>
                </a:buClr>
                <a:buSzTx/>
                <a:buFontTx/>
                <a:buNone/>
                <a:tabLst/>
                <a:defRPr/>
              </a:pPr>
              <a:t>Sep-15</a:t>
            </a:fld>
            <a:endParaRPr kumimoji="0" lang="en-ZA" altLang="en-US" sz="1050" b="1" i="0" u="none" strike="noStrike" kern="1200" cap="none" spc="0" normalizeH="0" baseline="0" noProof="0" dirty="0" smtClean="0">
              <a:ln>
                <a:noFill/>
              </a:ln>
              <a:solidFill>
                <a:srgbClr val="003896"/>
              </a:solidFill>
              <a:effectLst/>
              <a:uLnTx/>
              <a:uFillTx/>
              <a:latin typeface="Arial"/>
              <a:ea typeface="+mn-ea"/>
              <a:cs typeface="Arial"/>
              <a:sym typeface="+mn-lt"/>
            </a:endParaRPr>
          </a:p>
        </p:txBody>
      </p:sp>
      <p:sp>
        <p:nvSpPr>
          <p:cNvPr id="121" name="Rectangle 120"/>
          <p:cNvSpPr>
            <a:spLocks noGrp="1" noChangeArrowheads="1"/>
          </p:cNvSpPr>
          <p:nvPr>
            <p:custDataLst>
              <p:tags r:id="rId20"/>
            </p:custDataLst>
          </p:nvPr>
        </p:nvSpPr>
        <p:spPr bwMode="gray">
          <a:xfrm>
            <a:off x="35496" y="4523284"/>
            <a:ext cx="423863" cy="182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22225" tIns="0" rIns="22225" bIns="0" numCol="1" spcCol="0" anchor="b" anchorCtr="0" compatLnSpc="1">
            <a:prstTxWarp prst="textNoShape">
              <a:avLst/>
            </a:prstTxWarp>
            <a:noAutofit/>
          </a:bodyPr>
          <a:lstStyle>
            <a:lvl1pPr marL="266700" indent="-266700" algn="l" rtl="0" eaLnBrk="0" fontAlgn="base" hangingPunct="0">
              <a:lnSpc>
                <a:spcPct val="90000"/>
              </a:lnSpc>
              <a:spcBef>
                <a:spcPct val="100000"/>
              </a:spcBef>
              <a:spcAft>
                <a:spcPct val="0"/>
              </a:spcAft>
              <a:buClr>
                <a:srgbClr val="8C7F6D"/>
              </a:buClr>
              <a:buChar char="•"/>
              <a:defRPr sz="2000">
                <a:solidFill>
                  <a:srgbClr val="003896"/>
                </a:solidFill>
                <a:latin typeface="+mn-lt"/>
                <a:ea typeface="+mn-ea"/>
                <a:cs typeface="+mn-cs"/>
              </a:defRPr>
            </a:lvl1pPr>
            <a:lvl2pPr marL="717550" indent="-271463" algn="l" rtl="0" eaLnBrk="0" fontAlgn="base" hangingPunct="0">
              <a:lnSpc>
                <a:spcPct val="90000"/>
              </a:lnSpc>
              <a:spcBef>
                <a:spcPct val="100000"/>
              </a:spcBef>
              <a:spcAft>
                <a:spcPct val="0"/>
              </a:spcAft>
              <a:buClr>
                <a:srgbClr val="8C7F6D"/>
              </a:buClr>
              <a:buChar char="•"/>
              <a:defRPr sz="2800">
                <a:solidFill>
                  <a:srgbClr val="003896"/>
                </a:solidFill>
                <a:latin typeface="+mn-lt"/>
                <a:cs typeface="+mn-cs"/>
              </a:defRPr>
            </a:lvl2pPr>
            <a:lvl3pPr marL="1076325" indent="-179388" algn="l" rtl="0" eaLnBrk="0" fontAlgn="base" hangingPunct="0">
              <a:lnSpc>
                <a:spcPct val="90000"/>
              </a:lnSpc>
              <a:spcBef>
                <a:spcPct val="100000"/>
              </a:spcBef>
              <a:spcAft>
                <a:spcPct val="0"/>
              </a:spcAft>
              <a:buClr>
                <a:srgbClr val="8C7F6D"/>
              </a:buClr>
              <a:buChar char="•"/>
              <a:defRPr sz="1600">
                <a:solidFill>
                  <a:srgbClr val="003896"/>
                </a:solidFill>
                <a:latin typeface="+mn-lt"/>
                <a:cs typeface="+mn-cs"/>
              </a:defRPr>
            </a:lvl3pPr>
            <a:lvl4pPr marL="1435100"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4pPr>
            <a:lvl5pPr marL="1793875"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5pPr>
            <a:lvl6pPr marL="22510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6pPr>
            <a:lvl7pPr marL="27082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7pPr>
            <a:lvl8pPr marL="31654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8pPr>
            <a:lvl9pPr marL="36226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9pPr>
          </a:lstStyle>
          <a:p>
            <a:pPr marL="0" marR="0" lvl="0" indent="0" algn="ctr" defTabSz="914400" rtl="0" eaLnBrk="0" fontAlgn="base" latinLnBrk="0" hangingPunct="0">
              <a:lnSpc>
                <a:spcPct val="100000"/>
              </a:lnSpc>
              <a:spcBef>
                <a:spcPct val="0"/>
              </a:spcBef>
              <a:spcAft>
                <a:spcPct val="0"/>
              </a:spcAft>
              <a:buClr>
                <a:srgbClr val="8C7F6D"/>
              </a:buClr>
              <a:buSzTx/>
              <a:buFontTx/>
              <a:buNone/>
              <a:tabLst/>
              <a:defRPr/>
            </a:pPr>
            <a:fld id="{7F078FB6-1767-419C-8053-8D8F68AF325C}" type="datetime'''''5'''' ''''''''''''''''''''''''''5''8''''''''9'''''''''''''">
              <a:rPr kumimoji="0" lang="en-ZA" altLang="en-US" sz="1050" b="1" i="0" u="none" strike="noStrike" kern="1200" cap="none" spc="0" normalizeH="0" baseline="0" noProof="0">
                <a:ln>
                  <a:noFill/>
                </a:ln>
                <a:solidFill>
                  <a:srgbClr val="003896"/>
                </a:solidFill>
                <a:effectLst/>
                <a:uLnTx/>
                <a:uFillTx/>
                <a:latin typeface="Arial"/>
                <a:ea typeface="+mn-ea"/>
                <a:cs typeface="Arial"/>
                <a:sym typeface="+mn-lt"/>
              </a:rPr>
              <a:pPr marL="0" marR="0" lvl="0" indent="0" algn="ctr" defTabSz="914400" rtl="0" eaLnBrk="0" fontAlgn="base" latinLnBrk="0" hangingPunct="0">
                <a:lnSpc>
                  <a:spcPct val="100000"/>
                </a:lnSpc>
                <a:spcBef>
                  <a:spcPct val="0"/>
                </a:spcBef>
                <a:spcAft>
                  <a:spcPct val="0"/>
                </a:spcAft>
                <a:buClr>
                  <a:srgbClr val="8C7F6D"/>
                </a:buClr>
                <a:buSzTx/>
                <a:buFontTx/>
                <a:buNone/>
                <a:tabLst/>
                <a:defRPr/>
              </a:pPr>
              <a:t>5 589</a:t>
            </a:fld>
            <a:endParaRPr kumimoji="0" lang="en-ZA" altLang="en-US" sz="1050" b="1" i="0" u="none" strike="noStrike" kern="1200" cap="none" spc="0" normalizeH="0" baseline="0" noProof="0" dirty="0" smtClean="0">
              <a:ln>
                <a:noFill/>
              </a:ln>
              <a:solidFill>
                <a:srgbClr val="003896"/>
              </a:solidFill>
              <a:effectLst/>
              <a:uLnTx/>
              <a:uFillTx/>
              <a:latin typeface="Arial"/>
              <a:ea typeface="+mn-ea"/>
              <a:cs typeface="Arial"/>
              <a:sym typeface="+mn-lt"/>
            </a:endParaRPr>
          </a:p>
        </p:txBody>
      </p:sp>
      <p:sp>
        <p:nvSpPr>
          <p:cNvPr id="122" name="Rectangle 121"/>
          <p:cNvSpPr>
            <a:spLocks noGrp="1" noChangeArrowheads="1"/>
          </p:cNvSpPr>
          <p:nvPr>
            <p:custDataLst>
              <p:tags r:id="rId21"/>
            </p:custDataLst>
          </p:nvPr>
        </p:nvSpPr>
        <p:spPr bwMode="auto">
          <a:xfrm>
            <a:off x="5882804" y="6237312"/>
            <a:ext cx="333375"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spcCol="0" anchor="t" anchorCtr="0" compatLnSpc="1">
            <a:prstTxWarp prst="textNoShape">
              <a:avLst/>
            </a:prstTxWarp>
            <a:noAutofit/>
          </a:bodyPr>
          <a:lstStyle>
            <a:lvl1pPr marL="266700" indent="-266700" algn="l" rtl="0" eaLnBrk="0" fontAlgn="base" hangingPunct="0">
              <a:lnSpc>
                <a:spcPct val="90000"/>
              </a:lnSpc>
              <a:spcBef>
                <a:spcPct val="100000"/>
              </a:spcBef>
              <a:spcAft>
                <a:spcPct val="0"/>
              </a:spcAft>
              <a:buClr>
                <a:srgbClr val="8C7F6D"/>
              </a:buClr>
              <a:buChar char="•"/>
              <a:defRPr sz="2000">
                <a:solidFill>
                  <a:srgbClr val="003896"/>
                </a:solidFill>
                <a:latin typeface="+mn-lt"/>
                <a:ea typeface="+mn-ea"/>
                <a:cs typeface="+mn-cs"/>
              </a:defRPr>
            </a:lvl1pPr>
            <a:lvl2pPr marL="717550" indent="-271463" algn="l" rtl="0" eaLnBrk="0" fontAlgn="base" hangingPunct="0">
              <a:lnSpc>
                <a:spcPct val="90000"/>
              </a:lnSpc>
              <a:spcBef>
                <a:spcPct val="100000"/>
              </a:spcBef>
              <a:spcAft>
                <a:spcPct val="0"/>
              </a:spcAft>
              <a:buClr>
                <a:srgbClr val="8C7F6D"/>
              </a:buClr>
              <a:buChar char="•"/>
              <a:defRPr sz="2800">
                <a:solidFill>
                  <a:srgbClr val="003896"/>
                </a:solidFill>
                <a:latin typeface="+mn-lt"/>
                <a:cs typeface="+mn-cs"/>
              </a:defRPr>
            </a:lvl2pPr>
            <a:lvl3pPr marL="1076325" indent="-179388" algn="l" rtl="0" eaLnBrk="0" fontAlgn="base" hangingPunct="0">
              <a:lnSpc>
                <a:spcPct val="90000"/>
              </a:lnSpc>
              <a:spcBef>
                <a:spcPct val="100000"/>
              </a:spcBef>
              <a:spcAft>
                <a:spcPct val="0"/>
              </a:spcAft>
              <a:buClr>
                <a:srgbClr val="8C7F6D"/>
              </a:buClr>
              <a:buChar char="•"/>
              <a:defRPr sz="1600">
                <a:solidFill>
                  <a:srgbClr val="003896"/>
                </a:solidFill>
                <a:latin typeface="+mn-lt"/>
                <a:cs typeface="+mn-cs"/>
              </a:defRPr>
            </a:lvl3pPr>
            <a:lvl4pPr marL="1435100"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4pPr>
            <a:lvl5pPr marL="1793875"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5pPr>
            <a:lvl6pPr marL="22510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6pPr>
            <a:lvl7pPr marL="27082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7pPr>
            <a:lvl8pPr marL="31654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8pPr>
            <a:lvl9pPr marL="36226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9pPr>
          </a:lstStyle>
          <a:p>
            <a:pPr marL="0" marR="0" lvl="0" indent="0" algn="ctr" defTabSz="914400" rtl="0" eaLnBrk="0" fontAlgn="base" latinLnBrk="0" hangingPunct="0">
              <a:lnSpc>
                <a:spcPct val="100000"/>
              </a:lnSpc>
              <a:spcBef>
                <a:spcPct val="0"/>
              </a:spcBef>
              <a:spcAft>
                <a:spcPct val="0"/>
              </a:spcAft>
              <a:buClr>
                <a:srgbClr val="8C7F6D"/>
              </a:buClr>
              <a:buSzTx/>
              <a:buFontTx/>
              <a:buNone/>
              <a:tabLst/>
              <a:defRPr/>
            </a:pPr>
            <a:r>
              <a:rPr kumimoji="0" lang="en-ZA" altLang="en-US" sz="1050" b="1" i="0" u="none" strike="noStrike" kern="1200" cap="none" spc="0" normalizeH="0" baseline="0" noProof="0" dirty="0" smtClean="0">
                <a:ln>
                  <a:noFill/>
                </a:ln>
                <a:solidFill>
                  <a:srgbClr val="003896"/>
                </a:solidFill>
                <a:effectLst/>
                <a:uLnTx/>
                <a:uFillTx/>
                <a:latin typeface="Arial"/>
                <a:ea typeface="+mn-ea"/>
                <a:cs typeface="Arial"/>
                <a:sym typeface="+mn-lt"/>
              </a:rPr>
              <a:t>Dec</a:t>
            </a:r>
            <a:r>
              <a:rPr kumimoji="0" lang="en-ZA" altLang="en-US" sz="1050" b="1" i="0" u="none" strike="noStrike" kern="1200" cap="none" spc="0" normalizeH="0" noProof="0" dirty="0" smtClean="0">
                <a:ln>
                  <a:noFill/>
                </a:ln>
                <a:solidFill>
                  <a:srgbClr val="003896"/>
                </a:solidFill>
                <a:effectLst/>
                <a:uLnTx/>
                <a:uFillTx/>
                <a:latin typeface="Arial"/>
                <a:ea typeface="+mn-ea"/>
                <a:cs typeface="Arial"/>
                <a:sym typeface="+mn-lt"/>
              </a:rPr>
              <a:t> 17</a:t>
            </a:r>
            <a:endParaRPr kumimoji="0" lang="en-ZA" altLang="en-US" sz="1050" b="1" i="0" u="none" strike="noStrike" kern="1200" cap="none" spc="0" normalizeH="0" baseline="0" noProof="0" dirty="0" smtClean="0">
              <a:ln>
                <a:noFill/>
              </a:ln>
              <a:solidFill>
                <a:srgbClr val="003896"/>
              </a:solidFill>
              <a:effectLst/>
              <a:uLnTx/>
              <a:uFillTx/>
              <a:latin typeface="Arial"/>
              <a:ea typeface="+mn-ea"/>
              <a:cs typeface="Arial"/>
              <a:sym typeface="+mn-lt"/>
            </a:endParaRPr>
          </a:p>
        </p:txBody>
      </p:sp>
      <p:sp>
        <p:nvSpPr>
          <p:cNvPr id="124" name="TextBox 123"/>
          <p:cNvSpPr txBox="1"/>
          <p:nvPr/>
        </p:nvSpPr>
        <p:spPr>
          <a:xfrm>
            <a:off x="107504" y="1171154"/>
            <a:ext cx="3333750" cy="26161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1" i="0" u="none" strike="noStrike" kern="1200" cap="none" spc="0" normalizeH="0" baseline="0" noProof="0" dirty="0" smtClean="0">
                <a:ln>
                  <a:noFill/>
                </a:ln>
                <a:solidFill>
                  <a:srgbClr val="003896"/>
                </a:solidFill>
                <a:effectLst/>
                <a:uLnTx/>
                <a:uFillTx/>
                <a:latin typeface="Arial" charset="0"/>
                <a:ea typeface="+mn-ea"/>
                <a:cs typeface="Arial" charset="0"/>
              </a:rPr>
              <a:t>Total </a:t>
            </a:r>
            <a:r>
              <a:rPr kumimoji="0" lang="en-US" sz="1100" b="1" i="0" u="none" strike="noStrike" kern="1200" cap="none" spc="0" normalizeH="0" baseline="0" noProof="0" dirty="0">
                <a:ln>
                  <a:noFill/>
                </a:ln>
                <a:solidFill>
                  <a:srgbClr val="003896"/>
                </a:solidFill>
                <a:effectLst/>
                <a:uLnTx/>
                <a:uFillTx/>
                <a:latin typeface="Arial" charset="0"/>
                <a:ea typeface="+mn-ea"/>
                <a:cs typeface="Arial" charset="0"/>
              </a:rPr>
              <a:t>overdue debt </a:t>
            </a:r>
            <a:r>
              <a:rPr kumimoji="0" lang="en-US" sz="1100" b="1" i="0" u="none" strike="noStrike" kern="1200" cap="none" spc="0" normalizeH="0" baseline="0" noProof="0" dirty="0" smtClean="0">
                <a:ln>
                  <a:noFill/>
                </a:ln>
                <a:solidFill>
                  <a:srgbClr val="003896"/>
                </a:solidFill>
                <a:effectLst/>
                <a:uLnTx/>
                <a:uFillTx/>
                <a:latin typeface="Arial" charset="0"/>
                <a:ea typeface="+mn-ea"/>
                <a:cs typeface="Arial" charset="0"/>
              </a:rPr>
              <a:t>as at 31 Jan 2018 (Rm)</a:t>
            </a:r>
          </a:p>
        </p:txBody>
      </p:sp>
      <p:sp>
        <p:nvSpPr>
          <p:cNvPr id="126" name="Rectangle 125"/>
          <p:cNvSpPr>
            <a:spLocks noGrp="1" noChangeArrowheads="1"/>
          </p:cNvSpPr>
          <p:nvPr>
            <p:custDataLst>
              <p:tags r:id="rId22"/>
            </p:custDataLst>
          </p:nvPr>
        </p:nvSpPr>
        <p:spPr bwMode="auto">
          <a:xfrm>
            <a:off x="3143697" y="6258049"/>
            <a:ext cx="325438"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spcCol="0" anchor="t" anchorCtr="0" compatLnSpc="1">
            <a:prstTxWarp prst="textNoShape">
              <a:avLst/>
            </a:prstTxWarp>
            <a:noAutofit/>
          </a:bodyPr>
          <a:lstStyle>
            <a:lvl1pPr marL="266700" indent="-266700" algn="l" rtl="0" eaLnBrk="0" fontAlgn="base" hangingPunct="0">
              <a:lnSpc>
                <a:spcPct val="90000"/>
              </a:lnSpc>
              <a:spcBef>
                <a:spcPct val="100000"/>
              </a:spcBef>
              <a:spcAft>
                <a:spcPct val="0"/>
              </a:spcAft>
              <a:buClr>
                <a:srgbClr val="8C7F6D"/>
              </a:buClr>
              <a:buChar char="•"/>
              <a:defRPr sz="2000">
                <a:solidFill>
                  <a:srgbClr val="003896"/>
                </a:solidFill>
                <a:latin typeface="+mn-lt"/>
                <a:ea typeface="+mn-ea"/>
                <a:cs typeface="+mn-cs"/>
              </a:defRPr>
            </a:lvl1pPr>
            <a:lvl2pPr marL="717550" indent="-271463" algn="l" rtl="0" eaLnBrk="0" fontAlgn="base" hangingPunct="0">
              <a:lnSpc>
                <a:spcPct val="90000"/>
              </a:lnSpc>
              <a:spcBef>
                <a:spcPct val="100000"/>
              </a:spcBef>
              <a:spcAft>
                <a:spcPct val="0"/>
              </a:spcAft>
              <a:buClr>
                <a:srgbClr val="8C7F6D"/>
              </a:buClr>
              <a:buChar char="•"/>
              <a:defRPr sz="2800">
                <a:solidFill>
                  <a:srgbClr val="003896"/>
                </a:solidFill>
                <a:latin typeface="+mn-lt"/>
                <a:cs typeface="+mn-cs"/>
              </a:defRPr>
            </a:lvl2pPr>
            <a:lvl3pPr marL="1076325" indent="-179388" algn="l" rtl="0" eaLnBrk="0" fontAlgn="base" hangingPunct="0">
              <a:lnSpc>
                <a:spcPct val="90000"/>
              </a:lnSpc>
              <a:spcBef>
                <a:spcPct val="100000"/>
              </a:spcBef>
              <a:spcAft>
                <a:spcPct val="0"/>
              </a:spcAft>
              <a:buClr>
                <a:srgbClr val="8C7F6D"/>
              </a:buClr>
              <a:buChar char="•"/>
              <a:defRPr sz="1600">
                <a:solidFill>
                  <a:srgbClr val="003896"/>
                </a:solidFill>
                <a:latin typeface="+mn-lt"/>
                <a:cs typeface="+mn-cs"/>
              </a:defRPr>
            </a:lvl3pPr>
            <a:lvl4pPr marL="1435100"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4pPr>
            <a:lvl5pPr marL="1793875"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5pPr>
            <a:lvl6pPr marL="22510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6pPr>
            <a:lvl7pPr marL="27082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7pPr>
            <a:lvl8pPr marL="31654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8pPr>
            <a:lvl9pPr marL="36226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9pPr>
          </a:lstStyle>
          <a:p>
            <a:pPr marL="0" marR="0" lvl="0" indent="0" algn="ctr" defTabSz="914400" rtl="0" eaLnBrk="0" fontAlgn="base" latinLnBrk="0" hangingPunct="0">
              <a:lnSpc>
                <a:spcPct val="100000"/>
              </a:lnSpc>
              <a:spcBef>
                <a:spcPct val="0"/>
              </a:spcBef>
              <a:spcAft>
                <a:spcPct val="0"/>
              </a:spcAft>
              <a:buClr>
                <a:srgbClr val="8C7F6D"/>
              </a:buClr>
              <a:buSzTx/>
              <a:buFontTx/>
              <a:buNone/>
              <a:tabLst/>
              <a:defRPr/>
            </a:pPr>
            <a:r>
              <a:rPr kumimoji="0" lang="en-ZA" altLang="en-US" sz="1050" b="1" i="0" u="none" strike="noStrike" kern="1200" cap="none" spc="0" normalizeH="0" baseline="0" noProof="0" dirty="0" smtClean="0">
                <a:ln>
                  <a:noFill/>
                </a:ln>
                <a:solidFill>
                  <a:srgbClr val="003896"/>
                </a:solidFill>
                <a:effectLst/>
                <a:uLnTx/>
                <a:uFillTx/>
                <a:latin typeface="Arial"/>
                <a:ea typeface="+mn-ea"/>
                <a:cs typeface="Arial"/>
              </a:rPr>
              <a:t>Mar 17</a:t>
            </a:r>
            <a:endParaRPr kumimoji="0" lang="en-ZA" altLang="en-US" sz="1050" b="1" i="0" u="none" strike="noStrike" kern="1200" cap="none" spc="0" normalizeH="0" baseline="0" noProof="0" dirty="0" smtClean="0">
              <a:ln>
                <a:noFill/>
              </a:ln>
              <a:solidFill>
                <a:srgbClr val="003896"/>
              </a:solidFill>
              <a:effectLst/>
              <a:uLnTx/>
              <a:uFillTx/>
              <a:latin typeface="Arial"/>
              <a:ea typeface="+mn-ea"/>
              <a:cs typeface="Arial"/>
              <a:sym typeface="+mn-lt"/>
            </a:endParaRPr>
          </a:p>
        </p:txBody>
      </p:sp>
      <p:sp>
        <p:nvSpPr>
          <p:cNvPr id="127" name="Rectangle 126"/>
          <p:cNvSpPr>
            <a:spLocks noGrp="1" noChangeArrowheads="1"/>
          </p:cNvSpPr>
          <p:nvPr>
            <p:custDataLst>
              <p:tags r:id="rId23"/>
            </p:custDataLst>
          </p:nvPr>
        </p:nvSpPr>
        <p:spPr bwMode="auto">
          <a:xfrm>
            <a:off x="3459387" y="6258045"/>
            <a:ext cx="304804"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spcCol="0" anchor="t" anchorCtr="0" compatLnSpc="1">
            <a:prstTxWarp prst="textNoShape">
              <a:avLst/>
            </a:prstTxWarp>
            <a:noAutofit/>
          </a:bodyPr>
          <a:lstStyle>
            <a:lvl1pPr marL="266700" indent="-266700" algn="l" rtl="0" eaLnBrk="0" fontAlgn="base" hangingPunct="0">
              <a:lnSpc>
                <a:spcPct val="90000"/>
              </a:lnSpc>
              <a:spcBef>
                <a:spcPct val="100000"/>
              </a:spcBef>
              <a:spcAft>
                <a:spcPct val="0"/>
              </a:spcAft>
              <a:buClr>
                <a:srgbClr val="8C7F6D"/>
              </a:buClr>
              <a:buChar char="•"/>
              <a:defRPr sz="2000">
                <a:solidFill>
                  <a:srgbClr val="003896"/>
                </a:solidFill>
                <a:latin typeface="+mn-lt"/>
                <a:ea typeface="+mn-ea"/>
                <a:cs typeface="+mn-cs"/>
              </a:defRPr>
            </a:lvl1pPr>
            <a:lvl2pPr marL="717550" indent="-271463" algn="l" rtl="0" eaLnBrk="0" fontAlgn="base" hangingPunct="0">
              <a:lnSpc>
                <a:spcPct val="90000"/>
              </a:lnSpc>
              <a:spcBef>
                <a:spcPct val="100000"/>
              </a:spcBef>
              <a:spcAft>
                <a:spcPct val="0"/>
              </a:spcAft>
              <a:buClr>
                <a:srgbClr val="8C7F6D"/>
              </a:buClr>
              <a:buChar char="•"/>
              <a:defRPr sz="2800">
                <a:solidFill>
                  <a:srgbClr val="003896"/>
                </a:solidFill>
                <a:latin typeface="+mn-lt"/>
                <a:cs typeface="+mn-cs"/>
              </a:defRPr>
            </a:lvl2pPr>
            <a:lvl3pPr marL="1076325" indent="-179388" algn="l" rtl="0" eaLnBrk="0" fontAlgn="base" hangingPunct="0">
              <a:lnSpc>
                <a:spcPct val="90000"/>
              </a:lnSpc>
              <a:spcBef>
                <a:spcPct val="100000"/>
              </a:spcBef>
              <a:spcAft>
                <a:spcPct val="0"/>
              </a:spcAft>
              <a:buClr>
                <a:srgbClr val="8C7F6D"/>
              </a:buClr>
              <a:buChar char="•"/>
              <a:defRPr sz="1600">
                <a:solidFill>
                  <a:srgbClr val="003896"/>
                </a:solidFill>
                <a:latin typeface="+mn-lt"/>
                <a:cs typeface="+mn-cs"/>
              </a:defRPr>
            </a:lvl3pPr>
            <a:lvl4pPr marL="1435100"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4pPr>
            <a:lvl5pPr marL="1793875"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5pPr>
            <a:lvl6pPr marL="22510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6pPr>
            <a:lvl7pPr marL="27082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7pPr>
            <a:lvl8pPr marL="31654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8pPr>
            <a:lvl9pPr marL="36226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9pPr>
          </a:lstStyle>
          <a:p>
            <a:pPr marL="0" marR="0" lvl="0" indent="0" algn="ctr" defTabSz="914400" rtl="0" eaLnBrk="0" fontAlgn="base" latinLnBrk="0" hangingPunct="0">
              <a:lnSpc>
                <a:spcPct val="100000"/>
              </a:lnSpc>
              <a:spcBef>
                <a:spcPct val="0"/>
              </a:spcBef>
              <a:spcAft>
                <a:spcPct val="0"/>
              </a:spcAft>
              <a:buClr>
                <a:srgbClr val="8C7F6D"/>
              </a:buClr>
              <a:buSzTx/>
              <a:buFontTx/>
              <a:buNone/>
              <a:tabLst/>
              <a:defRPr/>
            </a:pPr>
            <a:r>
              <a:rPr kumimoji="0" lang="en-ZA" altLang="en-US" sz="1050" b="1" i="0" u="none" strike="noStrike" kern="1200" cap="none" spc="0" normalizeH="0" baseline="0" noProof="0" dirty="0" smtClean="0">
                <a:ln>
                  <a:noFill/>
                </a:ln>
                <a:solidFill>
                  <a:srgbClr val="003896"/>
                </a:solidFill>
                <a:effectLst/>
                <a:uLnTx/>
                <a:uFillTx/>
                <a:latin typeface="Arial"/>
                <a:ea typeface="+mn-ea"/>
                <a:cs typeface="Arial"/>
              </a:rPr>
              <a:t>Apr 17</a:t>
            </a:r>
            <a:endParaRPr kumimoji="0" lang="en-ZA" altLang="en-US" sz="1050" b="1" i="0" u="none" strike="noStrike" kern="1200" cap="none" spc="0" normalizeH="0" baseline="0" noProof="0" dirty="0" smtClean="0">
              <a:ln>
                <a:noFill/>
              </a:ln>
              <a:solidFill>
                <a:srgbClr val="003896"/>
              </a:solidFill>
              <a:effectLst/>
              <a:uLnTx/>
              <a:uFillTx/>
              <a:latin typeface="Arial"/>
              <a:ea typeface="+mn-ea"/>
              <a:cs typeface="Arial"/>
              <a:sym typeface="+mn-lt"/>
            </a:endParaRPr>
          </a:p>
        </p:txBody>
      </p:sp>
      <p:sp>
        <p:nvSpPr>
          <p:cNvPr id="128" name="Rectangle 127"/>
          <p:cNvSpPr>
            <a:spLocks noGrp="1" noChangeArrowheads="1"/>
          </p:cNvSpPr>
          <p:nvPr>
            <p:custDataLst>
              <p:tags r:id="rId24"/>
            </p:custDataLst>
          </p:nvPr>
        </p:nvSpPr>
        <p:spPr bwMode="auto">
          <a:xfrm>
            <a:off x="3764191" y="6258041"/>
            <a:ext cx="35439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spcCol="0" anchor="t" anchorCtr="0" compatLnSpc="1">
            <a:prstTxWarp prst="textNoShape">
              <a:avLst/>
            </a:prstTxWarp>
            <a:noAutofit/>
          </a:bodyPr>
          <a:lstStyle>
            <a:lvl1pPr marL="266700" indent="-266700" algn="l" rtl="0" eaLnBrk="0" fontAlgn="base" hangingPunct="0">
              <a:lnSpc>
                <a:spcPct val="90000"/>
              </a:lnSpc>
              <a:spcBef>
                <a:spcPct val="100000"/>
              </a:spcBef>
              <a:spcAft>
                <a:spcPct val="0"/>
              </a:spcAft>
              <a:buClr>
                <a:srgbClr val="8C7F6D"/>
              </a:buClr>
              <a:buChar char="•"/>
              <a:defRPr sz="2000">
                <a:solidFill>
                  <a:srgbClr val="003896"/>
                </a:solidFill>
                <a:latin typeface="+mn-lt"/>
                <a:ea typeface="+mn-ea"/>
                <a:cs typeface="+mn-cs"/>
              </a:defRPr>
            </a:lvl1pPr>
            <a:lvl2pPr marL="717550" indent="-271463" algn="l" rtl="0" eaLnBrk="0" fontAlgn="base" hangingPunct="0">
              <a:lnSpc>
                <a:spcPct val="90000"/>
              </a:lnSpc>
              <a:spcBef>
                <a:spcPct val="100000"/>
              </a:spcBef>
              <a:spcAft>
                <a:spcPct val="0"/>
              </a:spcAft>
              <a:buClr>
                <a:srgbClr val="8C7F6D"/>
              </a:buClr>
              <a:buChar char="•"/>
              <a:defRPr sz="2800">
                <a:solidFill>
                  <a:srgbClr val="003896"/>
                </a:solidFill>
                <a:latin typeface="+mn-lt"/>
                <a:cs typeface="+mn-cs"/>
              </a:defRPr>
            </a:lvl2pPr>
            <a:lvl3pPr marL="1076325" indent="-179388" algn="l" rtl="0" eaLnBrk="0" fontAlgn="base" hangingPunct="0">
              <a:lnSpc>
                <a:spcPct val="90000"/>
              </a:lnSpc>
              <a:spcBef>
                <a:spcPct val="100000"/>
              </a:spcBef>
              <a:spcAft>
                <a:spcPct val="0"/>
              </a:spcAft>
              <a:buClr>
                <a:srgbClr val="8C7F6D"/>
              </a:buClr>
              <a:buChar char="•"/>
              <a:defRPr sz="1600">
                <a:solidFill>
                  <a:srgbClr val="003896"/>
                </a:solidFill>
                <a:latin typeface="+mn-lt"/>
                <a:cs typeface="+mn-cs"/>
              </a:defRPr>
            </a:lvl3pPr>
            <a:lvl4pPr marL="1435100"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4pPr>
            <a:lvl5pPr marL="1793875"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5pPr>
            <a:lvl6pPr marL="22510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6pPr>
            <a:lvl7pPr marL="27082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7pPr>
            <a:lvl8pPr marL="31654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8pPr>
            <a:lvl9pPr marL="36226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9pPr>
          </a:lstStyle>
          <a:p>
            <a:pPr marL="0" marR="0" lvl="0" indent="0" algn="ctr" defTabSz="914400" rtl="0" eaLnBrk="0" fontAlgn="base" latinLnBrk="0" hangingPunct="0">
              <a:lnSpc>
                <a:spcPct val="100000"/>
              </a:lnSpc>
              <a:spcBef>
                <a:spcPct val="0"/>
              </a:spcBef>
              <a:spcAft>
                <a:spcPct val="0"/>
              </a:spcAft>
              <a:buClr>
                <a:srgbClr val="8C7F6D"/>
              </a:buClr>
              <a:buSzTx/>
              <a:buFontTx/>
              <a:buNone/>
              <a:tabLst/>
              <a:defRPr/>
            </a:pPr>
            <a:r>
              <a:rPr kumimoji="0" lang="en-ZA" altLang="en-US" sz="1050" b="1" i="0" u="none" strike="noStrike" kern="1200" cap="none" spc="0" normalizeH="0" baseline="0" noProof="0" dirty="0" smtClean="0">
                <a:ln>
                  <a:noFill/>
                </a:ln>
                <a:solidFill>
                  <a:srgbClr val="003896"/>
                </a:solidFill>
                <a:effectLst/>
                <a:uLnTx/>
                <a:uFillTx/>
                <a:latin typeface="Arial"/>
                <a:ea typeface="+mn-ea"/>
                <a:cs typeface="Arial"/>
              </a:rPr>
              <a:t>May 17</a:t>
            </a:r>
            <a:endParaRPr kumimoji="0" lang="en-ZA" altLang="en-US" sz="1050" b="1" i="0" u="none" strike="noStrike" kern="1200" cap="none" spc="0" normalizeH="0" baseline="0" noProof="0" dirty="0" smtClean="0">
              <a:ln>
                <a:noFill/>
              </a:ln>
              <a:solidFill>
                <a:srgbClr val="003896"/>
              </a:solidFill>
              <a:effectLst/>
              <a:uLnTx/>
              <a:uFillTx/>
              <a:latin typeface="Arial"/>
              <a:ea typeface="+mn-ea"/>
              <a:cs typeface="Arial"/>
              <a:sym typeface="+mn-lt"/>
            </a:endParaRPr>
          </a:p>
        </p:txBody>
      </p:sp>
      <p:sp>
        <p:nvSpPr>
          <p:cNvPr id="130" name="Rectangular Callout 129"/>
          <p:cNvSpPr/>
          <p:nvPr/>
        </p:nvSpPr>
        <p:spPr>
          <a:xfrm>
            <a:off x="3109726" y="1224000"/>
            <a:ext cx="950561" cy="238927"/>
          </a:xfrm>
          <a:prstGeom prst="wedgeRectCallout">
            <a:avLst>
              <a:gd name="adj1" fmla="val -30995"/>
              <a:gd name="adj2" fmla="val 813364"/>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1100" dirty="0" smtClean="0">
                <a:solidFill>
                  <a:srgbClr val="FF0000"/>
                </a:solidFill>
                <a:latin typeface="Arial"/>
                <a:cs typeface="Arial"/>
              </a:rPr>
              <a:t>SCOPA</a:t>
            </a:r>
            <a:endParaRPr kumimoji="0" lang="en-ZA" sz="1800" i="0" u="none" strike="noStrike" kern="1200" cap="none" spc="0" normalizeH="0" baseline="0" noProof="0" dirty="0">
              <a:ln>
                <a:noFill/>
              </a:ln>
              <a:solidFill>
                <a:srgbClr val="FF0000"/>
              </a:solidFill>
              <a:effectLst/>
              <a:uLnTx/>
              <a:uFillTx/>
              <a:latin typeface="Arial"/>
              <a:ea typeface="+mn-ea"/>
              <a:cs typeface="Arial"/>
            </a:endParaRPr>
          </a:p>
        </p:txBody>
      </p:sp>
      <p:sp>
        <p:nvSpPr>
          <p:cNvPr id="131" name="Rectangle 130"/>
          <p:cNvSpPr>
            <a:spLocks noGrp="1" noChangeArrowheads="1"/>
          </p:cNvSpPr>
          <p:nvPr>
            <p:custDataLst>
              <p:tags r:id="rId25"/>
            </p:custDataLst>
          </p:nvPr>
        </p:nvSpPr>
        <p:spPr bwMode="gray">
          <a:xfrm>
            <a:off x="3383657" y="2876625"/>
            <a:ext cx="423863" cy="182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22225" tIns="0" rIns="22225" bIns="0" numCol="1" spcCol="0" anchor="b" anchorCtr="0" compatLnSpc="1">
            <a:prstTxWarp prst="textNoShape">
              <a:avLst/>
            </a:prstTxWarp>
            <a:noAutofit/>
          </a:bodyPr>
          <a:lstStyle>
            <a:lvl1pPr marL="266700" indent="-266700" algn="l" rtl="0" eaLnBrk="0" fontAlgn="base" hangingPunct="0">
              <a:lnSpc>
                <a:spcPct val="90000"/>
              </a:lnSpc>
              <a:spcBef>
                <a:spcPct val="100000"/>
              </a:spcBef>
              <a:spcAft>
                <a:spcPct val="0"/>
              </a:spcAft>
              <a:buClr>
                <a:srgbClr val="8C7F6D"/>
              </a:buClr>
              <a:buChar char="•"/>
              <a:defRPr sz="2000">
                <a:solidFill>
                  <a:srgbClr val="003896"/>
                </a:solidFill>
                <a:latin typeface="+mn-lt"/>
                <a:ea typeface="+mn-ea"/>
                <a:cs typeface="+mn-cs"/>
              </a:defRPr>
            </a:lvl1pPr>
            <a:lvl2pPr marL="717550" indent="-271463" algn="l" rtl="0" eaLnBrk="0" fontAlgn="base" hangingPunct="0">
              <a:lnSpc>
                <a:spcPct val="90000"/>
              </a:lnSpc>
              <a:spcBef>
                <a:spcPct val="100000"/>
              </a:spcBef>
              <a:spcAft>
                <a:spcPct val="0"/>
              </a:spcAft>
              <a:buClr>
                <a:srgbClr val="8C7F6D"/>
              </a:buClr>
              <a:buChar char="•"/>
              <a:defRPr sz="2800">
                <a:solidFill>
                  <a:srgbClr val="003896"/>
                </a:solidFill>
                <a:latin typeface="+mn-lt"/>
                <a:cs typeface="+mn-cs"/>
              </a:defRPr>
            </a:lvl2pPr>
            <a:lvl3pPr marL="1076325" indent="-179388" algn="l" rtl="0" eaLnBrk="0" fontAlgn="base" hangingPunct="0">
              <a:lnSpc>
                <a:spcPct val="90000"/>
              </a:lnSpc>
              <a:spcBef>
                <a:spcPct val="100000"/>
              </a:spcBef>
              <a:spcAft>
                <a:spcPct val="0"/>
              </a:spcAft>
              <a:buClr>
                <a:srgbClr val="8C7F6D"/>
              </a:buClr>
              <a:buChar char="•"/>
              <a:defRPr sz="1600">
                <a:solidFill>
                  <a:srgbClr val="003896"/>
                </a:solidFill>
                <a:latin typeface="+mn-lt"/>
                <a:cs typeface="+mn-cs"/>
              </a:defRPr>
            </a:lvl3pPr>
            <a:lvl4pPr marL="1435100"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4pPr>
            <a:lvl5pPr marL="1793875"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5pPr>
            <a:lvl6pPr marL="22510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6pPr>
            <a:lvl7pPr marL="27082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7pPr>
            <a:lvl8pPr marL="31654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8pPr>
            <a:lvl9pPr marL="36226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9pPr>
          </a:lstStyle>
          <a:p>
            <a:pPr marL="0" marR="0" lvl="0" indent="0" algn="ctr" defTabSz="914400" rtl="0" eaLnBrk="0" fontAlgn="base" latinLnBrk="0" hangingPunct="0">
              <a:lnSpc>
                <a:spcPct val="100000"/>
              </a:lnSpc>
              <a:spcBef>
                <a:spcPct val="0"/>
              </a:spcBef>
              <a:spcAft>
                <a:spcPct val="0"/>
              </a:spcAft>
              <a:buClr>
                <a:srgbClr val="8C7F6D"/>
              </a:buClr>
              <a:buSzTx/>
              <a:buFontTx/>
              <a:buNone/>
              <a:tabLst/>
              <a:defRPr/>
            </a:pPr>
            <a:r>
              <a:rPr kumimoji="0" lang="en-US" altLang="en-US" sz="1050" b="1" i="0" u="none" strike="noStrike" kern="1200" cap="none" spc="0" normalizeH="0" baseline="0" noProof="0" dirty="0" smtClean="0">
                <a:ln>
                  <a:noFill/>
                </a:ln>
                <a:solidFill>
                  <a:srgbClr val="003896"/>
                </a:solidFill>
                <a:effectLst/>
                <a:uLnTx/>
                <a:uFillTx/>
                <a:latin typeface="Arial"/>
                <a:ea typeface="+mn-ea"/>
                <a:cs typeface="Arial"/>
                <a:sym typeface="+mn-lt"/>
              </a:rPr>
              <a:t>9 827</a:t>
            </a:r>
            <a:endParaRPr kumimoji="0" lang="en-ZA" altLang="en-US" sz="1050" b="1" i="0" u="none" strike="noStrike" kern="1200" cap="none" spc="0" normalizeH="0" baseline="0" noProof="0" dirty="0" smtClean="0">
              <a:ln>
                <a:noFill/>
              </a:ln>
              <a:solidFill>
                <a:srgbClr val="003896"/>
              </a:solidFill>
              <a:effectLst/>
              <a:uLnTx/>
              <a:uFillTx/>
              <a:latin typeface="Arial"/>
              <a:ea typeface="+mn-ea"/>
              <a:cs typeface="Arial"/>
              <a:sym typeface="+mn-lt"/>
            </a:endParaRPr>
          </a:p>
        </p:txBody>
      </p:sp>
      <p:sp>
        <p:nvSpPr>
          <p:cNvPr id="133" name="Rectangle 132"/>
          <p:cNvSpPr>
            <a:spLocks noGrp="1" noChangeArrowheads="1"/>
          </p:cNvSpPr>
          <p:nvPr>
            <p:custDataLst>
              <p:tags r:id="rId26"/>
            </p:custDataLst>
          </p:nvPr>
        </p:nvSpPr>
        <p:spPr bwMode="auto">
          <a:xfrm>
            <a:off x="4069610" y="6237312"/>
            <a:ext cx="35439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spcCol="0" anchor="t" anchorCtr="0" compatLnSpc="1">
            <a:prstTxWarp prst="textNoShape">
              <a:avLst/>
            </a:prstTxWarp>
            <a:noAutofit/>
          </a:bodyPr>
          <a:lstStyle>
            <a:lvl1pPr marL="266700" indent="-266700" algn="l" rtl="0" eaLnBrk="0" fontAlgn="base" hangingPunct="0">
              <a:lnSpc>
                <a:spcPct val="90000"/>
              </a:lnSpc>
              <a:spcBef>
                <a:spcPct val="100000"/>
              </a:spcBef>
              <a:spcAft>
                <a:spcPct val="0"/>
              </a:spcAft>
              <a:buClr>
                <a:srgbClr val="8C7F6D"/>
              </a:buClr>
              <a:buChar char="•"/>
              <a:defRPr sz="2000">
                <a:solidFill>
                  <a:srgbClr val="003896"/>
                </a:solidFill>
                <a:latin typeface="+mn-lt"/>
                <a:ea typeface="+mn-ea"/>
                <a:cs typeface="+mn-cs"/>
              </a:defRPr>
            </a:lvl1pPr>
            <a:lvl2pPr marL="717550" indent="-271463" algn="l" rtl="0" eaLnBrk="0" fontAlgn="base" hangingPunct="0">
              <a:lnSpc>
                <a:spcPct val="90000"/>
              </a:lnSpc>
              <a:spcBef>
                <a:spcPct val="100000"/>
              </a:spcBef>
              <a:spcAft>
                <a:spcPct val="0"/>
              </a:spcAft>
              <a:buClr>
                <a:srgbClr val="8C7F6D"/>
              </a:buClr>
              <a:buChar char="•"/>
              <a:defRPr sz="2800">
                <a:solidFill>
                  <a:srgbClr val="003896"/>
                </a:solidFill>
                <a:latin typeface="+mn-lt"/>
                <a:cs typeface="+mn-cs"/>
              </a:defRPr>
            </a:lvl2pPr>
            <a:lvl3pPr marL="1076325" indent="-179388" algn="l" rtl="0" eaLnBrk="0" fontAlgn="base" hangingPunct="0">
              <a:lnSpc>
                <a:spcPct val="90000"/>
              </a:lnSpc>
              <a:spcBef>
                <a:spcPct val="100000"/>
              </a:spcBef>
              <a:spcAft>
                <a:spcPct val="0"/>
              </a:spcAft>
              <a:buClr>
                <a:srgbClr val="8C7F6D"/>
              </a:buClr>
              <a:buChar char="•"/>
              <a:defRPr sz="1600">
                <a:solidFill>
                  <a:srgbClr val="003896"/>
                </a:solidFill>
                <a:latin typeface="+mn-lt"/>
                <a:cs typeface="+mn-cs"/>
              </a:defRPr>
            </a:lvl3pPr>
            <a:lvl4pPr marL="1435100"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4pPr>
            <a:lvl5pPr marL="1793875"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5pPr>
            <a:lvl6pPr marL="22510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6pPr>
            <a:lvl7pPr marL="27082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7pPr>
            <a:lvl8pPr marL="31654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8pPr>
            <a:lvl9pPr marL="36226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9pPr>
          </a:lstStyle>
          <a:p>
            <a:pPr marL="0" marR="0" lvl="0" indent="0" algn="ctr" defTabSz="914400" rtl="0" eaLnBrk="0" fontAlgn="base" latinLnBrk="0" hangingPunct="0">
              <a:lnSpc>
                <a:spcPct val="100000"/>
              </a:lnSpc>
              <a:spcBef>
                <a:spcPct val="0"/>
              </a:spcBef>
              <a:spcAft>
                <a:spcPct val="0"/>
              </a:spcAft>
              <a:buClr>
                <a:srgbClr val="8C7F6D"/>
              </a:buClr>
              <a:buSzTx/>
              <a:buFontTx/>
              <a:buNone/>
              <a:tabLst/>
              <a:defRPr/>
            </a:pPr>
            <a:r>
              <a:rPr kumimoji="0" lang="en-ZA" altLang="en-US" sz="1050" b="1" i="0" u="none" strike="noStrike" kern="1200" cap="none" spc="0" normalizeH="0" baseline="0" noProof="0" dirty="0" smtClean="0">
                <a:ln>
                  <a:noFill/>
                </a:ln>
                <a:solidFill>
                  <a:srgbClr val="003896"/>
                </a:solidFill>
                <a:effectLst/>
                <a:uLnTx/>
                <a:uFillTx/>
                <a:latin typeface="Arial"/>
                <a:ea typeface="+mn-ea"/>
                <a:cs typeface="Arial"/>
              </a:rPr>
              <a:t>Jun 17</a:t>
            </a:r>
            <a:endParaRPr kumimoji="0" lang="en-ZA" altLang="en-US" sz="1050" b="1" i="0" u="none" strike="noStrike" kern="1200" cap="none" spc="0" normalizeH="0" baseline="0" noProof="0" dirty="0" smtClean="0">
              <a:ln>
                <a:noFill/>
              </a:ln>
              <a:solidFill>
                <a:srgbClr val="003896"/>
              </a:solidFill>
              <a:effectLst/>
              <a:uLnTx/>
              <a:uFillTx/>
              <a:latin typeface="Arial"/>
              <a:ea typeface="+mn-ea"/>
              <a:cs typeface="Arial"/>
              <a:sym typeface="+mn-lt"/>
            </a:endParaRPr>
          </a:p>
        </p:txBody>
      </p:sp>
      <p:sp>
        <p:nvSpPr>
          <p:cNvPr id="134" name="Rectangular Callout 133"/>
          <p:cNvSpPr/>
          <p:nvPr/>
        </p:nvSpPr>
        <p:spPr>
          <a:xfrm>
            <a:off x="4136252" y="1083959"/>
            <a:ext cx="790999" cy="290911"/>
          </a:xfrm>
          <a:prstGeom prst="wedgeRectCallout">
            <a:avLst>
              <a:gd name="adj1" fmla="val -79018"/>
              <a:gd name="adj2" fmla="val 582984"/>
            </a:avLst>
          </a:prstGeom>
          <a:solidFill>
            <a:schemeClr val="bg1"/>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1100" dirty="0" err="1" smtClean="0">
                <a:solidFill>
                  <a:srgbClr val="FF0000"/>
                </a:solidFill>
                <a:latin typeface="Arial"/>
                <a:cs typeface="Arial"/>
              </a:rPr>
              <a:t>SCoA</a:t>
            </a:r>
            <a:endParaRPr kumimoji="0" lang="en-ZA" sz="1800" i="0" u="none" strike="noStrike" kern="1200" cap="none" spc="0" normalizeH="0" baseline="0" noProof="0" dirty="0">
              <a:ln>
                <a:noFill/>
              </a:ln>
              <a:solidFill>
                <a:srgbClr val="FF0000"/>
              </a:solidFill>
              <a:effectLst/>
              <a:uLnTx/>
              <a:uFillTx/>
              <a:latin typeface="Arial"/>
              <a:ea typeface="+mn-ea"/>
              <a:cs typeface="Arial"/>
            </a:endParaRPr>
          </a:p>
        </p:txBody>
      </p:sp>
      <p:sp>
        <p:nvSpPr>
          <p:cNvPr id="135" name="Rectangle 134"/>
          <p:cNvSpPr>
            <a:spLocks noGrp="1" noChangeArrowheads="1"/>
          </p:cNvSpPr>
          <p:nvPr>
            <p:custDataLst>
              <p:tags r:id="rId27"/>
            </p:custDataLst>
          </p:nvPr>
        </p:nvSpPr>
        <p:spPr bwMode="gray">
          <a:xfrm>
            <a:off x="4340150" y="2492896"/>
            <a:ext cx="423863" cy="210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22225" tIns="0" rIns="22225" bIns="0" numCol="1" spcCol="0" anchor="b" anchorCtr="0" compatLnSpc="1">
            <a:prstTxWarp prst="textNoShape">
              <a:avLst/>
            </a:prstTxWarp>
            <a:noAutofit/>
          </a:bodyPr>
          <a:lstStyle>
            <a:lvl1pPr marL="266700" indent="-266700" algn="l" rtl="0" eaLnBrk="0" fontAlgn="base" hangingPunct="0">
              <a:lnSpc>
                <a:spcPct val="90000"/>
              </a:lnSpc>
              <a:spcBef>
                <a:spcPct val="100000"/>
              </a:spcBef>
              <a:spcAft>
                <a:spcPct val="0"/>
              </a:spcAft>
              <a:buClr>
                <a:srgbClr val="8C7F6D"/>
              </a:buClr>
              <a:buChar char="•"/>
              <a:defRPr sz="2000">
                <a:solidFill>
                  <a:srgbClr val="003896"/>
                </a:solidFill>
                <a:latin typeface="+mn-lt"/>
                <a:ea typeface="+mn-ea"/>
                <a:cs typeface="+mn-cs"/>
              </a:defRPr>
            </a:lvl1pPr>
            <a:lvl2pPr marL="717550" indent="-271463" algn="l" rtl="0" eaLnBrk="0" fontAlgn="base" hangingPunct="0">
              <a:lnSpc>
                <a:spcPct val="90000"/>
              </a:lnSpc>
              <a:spcBef>
                <a:spcPct val="100000"/>
              </a:spcBef>
              <a:spcAft>
                <a:spcPct val="0"/>
              </a:spcAft>
              <a:buClr>
                <a:srgbClr val="8C7F6D"/>
              </a:buClr>
              <a:buChar char="•"/>
              <a:defRPr sz="2800">
                <a:solidFill>
                  <a:srgbClr val="003896"/>
                </a:solidFill>
                <a:latin typeface="+mn-lt"/>
                <a:cs typeface="+mn-cs"/>
              </a:defRPr>
            </a:lvl2pPr>
            <a:lvl3pPr marL="1076325" indent="-179388" algn="l" rtl="0" eaLnBrk="0" fontAlgn="base" hangingPunct="0">
              <a:lnSpc>
                <a:spcPct val="90000"/>
              </a:lnSpc>
              <a:spcBef>
                <a:spcPct val="100000"/>
              </a:spcBef>
              <a:spcAft>
                <a:spcPct val="0"/>
              </a:spcAft>
              <a:buClr>
                <a:srgbClr val="8C7F6D"/>
              </a:buClr>
              <a:buChar char="•"/>
              <a:defRPr sz="1600">
                <a:solidFill>
                  <a:srgbClr val="003896"/>
                </a:solidFill>
                <a:latin typeface="+mn-lt"/>
                <a:cs typeface="+mn-cs"/>
              </a:defRPr>
            </a:lvl3pPr>
            <a:lvl4pPr marL="1435100"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4pPr>
            <a:lvl5pPr marL="1793875"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5pPr>
            <a:lvl6pPr marL="22510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6pPr>
            <a:lvl7pPr marL="27082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7pPr>
            <a:lvl8pPr marL="31654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8pPr>
            <a:lvl9pPr marL="36226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9pPr>
          </a:lstStyle>
          <a:p>
            <a:pPr marL="0" marR="0" lvl="0" indent="0" algn="ctr" defTabSz="914400" rtl="0" eaLnBrk="0" fontAlgn="base" latinLnBrk="0" hangingPunct="0">
              <a:lnSpc>
                <a:spcPct val="100000"/>
              </a:lnSpc>
              <a:spcBef>
                <a:spcPct val="0"/>
              </a:spcBef>
              <a:spcAft>
                <a:spcPct val="0"/>
              </a:spcAft>
              <a:buClr>
                <a:srgbClr val="8C7F6D"/>
              </a:buClr>
              <a:buSzTx/>
              <a:buFontTx/>
              <a:buNone/>
              <a:tabLst/>
              <a:defRPr/>
            </a:pPr>
            <a:r>
              <a:rPr kumimoji="0" lang="en-US" altLang="en-US" sz="1050" b="1" i="0" u="none" strike="noStrike" kern="1200" cap="none" spc="0" normalizeH="0" baseline="0" noProof="0" dirty="0" smtClean="0">
                <a:ln>
                  <a:noFill/>
                </a:ln>
                <a:solidFill>
                  <a:srgbClr val="003896"/>
                </a:solidFill>
                <a:effectLst/>
                <a:uLnTx/>
                <a:uFillTx/>
                <a:latin typeface="Arial"/>
                <a:ea typeface="+mn-ea"/>
                <a:cs typeface="Arial"/>
                <a:sym typeface="+mn-lt"/>
              </a:rPr>
              <a:t>11 074</a:t>
            </a:r>
            <a:endParaRPr kumimoji="0" lang="en-ZA" altLang="en-US" sz="1050" b="1" i="0" u="none" strike="noStrike" kern="1200" cap="none" spc="0" normalizeH="0" baseline="0" noProof="0" dirty="0" smtClean="0">
              <a:ln>
                <a:noFill/>
              </a:ln>
              <a:solidFill>
                <a:srgbClr val="003896"/>
              </a:solidFill>
              <a:effectLst/>
              <a:uLnTx/>
              <a:uFillTx/>
              <a:latin typeface="Arial"/>
              <a:ea typeface="+mn-ea"/>
              <a:cs typeface="Arial"/>
              <a:sym typeface="+mn-lt"/>
            </a:endParaRPr>
          </a:p>
        </p:txBody>
      </p:sp>
      <p:sp>
        <p:nvSpPr>
          <p:cNvPr id="136" name="Rectangle 135"/>
          <p:cNvSpPr>
            <a:spLocks noGrp="1" noChangeArrowheads="1"/>
          </p:cNvSpPr>
          <p:nvPr>
            <p:custDataLst>
              <p:tags r:id="rId28"/>
            </p:custDataLst>
          </p:nvPr>
        </p:nvSpPr>
        <p:spPr bwMode="auto">
          <a:xfrm>
            <a:off x="4354557" y="6237312"/>
            <a:ext cx="35439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spcCol="0" anchor="t" anchorCtr="0" compatLnSpc="1">
            <a:prstTxWarp prst="textNoShape">
              <a:avLst/>
            </a:prstTxWarp>
            <a:noAutofit/>
          </a:bodyPr>
          <a:lstStyle>
            <a:lvl1pPr marL="266700" indent="-266700" algn="l" rtl="0" eaLnBrk="0" fontAlgn="base" hangingPunct="0">
              <a:lnSpc>
                <a:spcPct val="90000"/>
              </a:lnSpc>
              <a:spcBef>
                <a:spcPct val="100000"/>
              </a:spcBef>
              <a:spcAft>
                <a:spcPct val="0"/>
              </a:spcAft>
              <a:buClr>
                <a:srgbClr val="8C7F6D"/>
              </a:buClr>
              <a:buChar char="•"/>
              <a:defRPr sz="2000">
                <a:solidFill>
                  <a:srgbClr val="003896"/>
                </a:solidFill>
                <a:latin typeface="+mn-lt"/>
                <a:ea typeface="+mn-ea"/>
                <a:cs typeface="+mn-cs"/>
              </a:defRPr>
            </a:lvl1pPr>
            <a:lvl2pPr marL="717550" indent="-271463" algn="l" rtl="0" eaLnBrk="0" fontAlgn="base" hangingPunct="0">
              <a:lnSpc>
                <a:spcPct val="90000"/>
              </a:lnSpc>
              <a:spcBef>
                <a:spcPct val="100000"/>
              </a:spcBef>
              <a:spcAft>
                <a:spcPct val="0"/>
              </a:spcAft>
              <a:buClr>
                <a:srgbClr val="8C7F6D"/>
              </a:buClr>
              <a:buChar char="•"/>
              <a:defRPr sz="2800">
                <a:solidFill>
                  <a:srgbClr val="003896"/>
                </a:solidFill>
                <a:latin typeface="+mn-lt"/>
                <a:cs typeface="+mn-cs"/>
              </a:defRPr>
            </a:lvl2pPr>
            <a:lvl3pPr marL="1076325" indent="-179388" algn="l" rtl="0" eaLnBrk="0" fontAlgn="base" hangingPunct="0">
              <a:lnSpc>
                <a:spcPct val="90000"/>
              </a:lnSpc>
              <a:spcBef>
                <a:spcPct val="100000"/>
              </a:spcBef>
              <a:spcAft>
                <a:spcPct val="0"/>
              </a:spcAft>
              <a:buClr>
                <a:srgbClr val="8C7F6D"/>
              </a:buClr>
              <a:buChar char="•"/>
              <a:defRPr sz="1600">
                <a:solidFill>
                  <a:srgbClr val="003896"/>
                </a:solidFill>
                <a:latin typeface="+mn-lt"/>
                <a:cs typeface="+mn-cs"/>
              </a:defRPr>
            </a:lvl3pPr>
            <a:lvl4pPr marL="1435100"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4pPr>
            <a:lvl5pPr marL="1793875"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5pPr>
            <a:lvl6pPr marL="22510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6pPr>
            <a:lvl7pPr marL="27082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7pPr>
            <a:lvl8pPr marL="31654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8pPr>
            <a:lvl9pPr marL="36226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9pPr>
          </a:lstStyle>
          <a:p>
            <a:pPr marL="0" marR="0" lvl="0" indent="0" algn="ctr" defTabSz="914400" rtl="0" eaLnBrk="0" fontAlgn="base" latinLnBrk="0" hangingPunct="0">
              <a:lnSpc>
                <a:spcPct val="100000"/>
              </a:lnSpc>
              <a:spcBef>
                <a:spcPct val="0"/>
              </a:spcBef>
              <a:spcAft>
                <a:spcPct val="0"/>
              </a:spcAft>
              <a:buClr>
                <a:srgbClr val="8C7F6D"/>
              </a:buClr>
              <a:buSzTx/>
              <a:buFontTx/>
              <a:buNone/>
              <a:tabLst/>
              <a:defRPr/>
            </a:pPr>
            <a:r>
              <a:rPr kumimoji="0" lang="en-ZA" altLang="en-US" sz="1050" b="1" i="0" u="none" strike="noStrike" kern="1200" cap="none" spc="0" normalizeH="0" baseline="0" noProof="0" dirty="0" smtClean="0">
                <a:ln>
                  <a:noFill/>
                </a:ln>
                <a:solidFill>
                  <a:srgbClr val="003896"/>
                </a:solidFill>
                <a:effectLst/>
                <a:uLnTx/>
                <a:uFillTx/>
                <a:latin typeface="Arial"/>
                <a:ea typeface="+mn-ea"/>
                <a:cs typeface="Arial"/>
              </a:rPr>
              <a:t>Jul 17</a:t>
            </a:r>
            <a:endParaRPr kumimoji="0" lang="en-ZA" altLang="en-US" sz="1050" b="1" i="0" u="none" strike="noStrike" kern="1200" cap="none" spc="0" normalizeH="0" baseline="0" noProof="0" dirty="0" smtClean="0">
              <a:ln>
                <a:noFill/>
              </a:ln>
              <a:solidFill>
                <a:srgbClr val="003896"/>
              </a:solidFill>
              <a:effectLst/>
              <a:uLnTx/>
              <a:uFillTx/>
              <a:latin typeface="Arial"/>
              <a:ea typeface="+mn-ea"/>
              <a:cs typeface="Arial"/>
              <a:sym typeface="+mn-lt"/>
            </a:endParaRPr>
          </a:p>
        </p:txBody>
      </p:sp>
      <p:sp>
        <p:nvSpPr>
          <p:cNvPr id="137" name="Rectangle 136"/>
          <p:cNvSpPr>
            <a:spLocks noGrp="1" noChangeArrowheads="1"/>
          </p:cNvSpPr>
          <p:nvPr>
            <p:custDataLst>
              <p:tags r:id="rId29"/>
            </p:custDataLst>
          </p:nvPr>
        </p:nvSpPr>
        <p:spPr bwMode="auto">
          <a:xfrm>
            <a:off x="4642589" y="6237312"/>
            <a:ext cx="35439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spcCol="0" anchor="t" anchorCtr="0" compatLnSpc="1">
            <a:prstTxWarp prst="textNoShape">
              <a:avLst/>
            </a:prstTxWarp>
            <a:noAutofit/>
          </a:bodyPr>
          <a:lstStyle>
            <a:lvl1pPr marL="266700" indent="-266700" algn="l" rtl="0" eaLnBrk="0" fontAlgn="base" hangingPunct="0">
              <a:lnSpc>
                <a:spcPct val="90000"/>
              </a:lnSpc>
              <a:spcBef>
                <a:spcPct val="100000"/>
              </a:spcBef>
              <a:spcAft>
                <a:spcPct val="0"/>
              </a:spcAft>
              <a:buClr>
                <a:srgbClr val="8C7F6D"/>
              </a:buClr>
              <a:buChar char="•"/>
              <a:defRPr sz="2000">
                <a:solidFill>
                  <a:srgbClr val="003896"/>
                </a:solidFill>
                <a:latin typeface="+mn-lt"/>
                <a:ea typeface="+mn-ea"/>
                <a:cs typeface="+mn-cs"/>
              </a:defRPr>
            </a:lvl1pPr>
            <a:lvl2pPr marL="717550" indent="-271463" algn="l" rtl="0" eaLnBrk="0" fontAlgn="base" hangingPunct="0">
              <a:lnSpc>
                <a:spcPct val="90000"/>
              </a:lnSpc>
              <a:spcBef>
                <a:spcPct val="100000"/>
              </a:spcBef>
              <a:spcAft>
                <a:spcPct val="0"/>
              </a:spcAft>
              <a:buClr>
                <a:srgbClr val="8C7F6D"/>
              </a:buClr>
              <a:buChar char="•"/>
              <a:defRPr sz="2800">
                <a:solidFill>
                  <a:srgbClr val="003896"/>
                </a:solidFill>
                <a:latin typeface="+mn-lt"/>
                <a:cs typeface="+mn-cs"/>
              </a:defRPr>
            </a:lvl2pPr>
            <a:lvl3pPr marL="1076325" indent="-179388" algn="l" rtl="0" eaLnBrk="0" fontAlgn="base" hangingPunct="0">
              <a:lnSpc>
                <a:spcPct val="90000"/>
              </a:lnSpc>
              <a:spcBef>
                <a:spcPct val="100000"/>
              </a:spcBef>
              <a:spcAft>
                <a:spcPct val="0"/>
              </a:spcAft>
              <a:buClr>
                <a:srgbClr val="8C7F6D"/>
              </a:buClr>
              <a:buChar char="•"/>
              <a:defRPr sz="1600">
                <a:solidFill>
                  <a:srgbClr val="003896"/>
                </a:solidFill>
                <a:latin typeface="+mn-lt"/>
                <a:cs typeface="+mn-cs"/>
              </a:defRPr>
            </a:lvl3pPr>
            <a:lvl4pPr marL="1435100"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4pPr>
            <a:lvl5pPr marL="1793875"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5pPr>
            <a:lvl6pPr marL="22510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6pPr>
            <a:lvl7pPr marL="27082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7pPr>
            <a:lvl8pPr marL="31654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8pPr>
            <a:lvl9pPr marL="36226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9pPr>
          </a:lstStyle>
          <a:p>
            <a:pPr marL="0" marR="0" lvl="0" indent="0" algn="ctr" defTabSz="914400" rtl="0" eaLnBrk="0" fontAlgn="base" latinLnBrk="0" hangingPunct="0">
              <a:lnSpc>
                <a:spcPct val="100000"/>
              </a:lnSpc>
              <a:spcBef>
                <a:spcPct val="0"/>
              </a:spcBef>
              <a:spcAft>
                <a:spcPct val="0"/>
              </a:spcAft>
              <a:buClr>
                <a:srgbClr val="8C7F6D"/>
              </a:buClr>
              <a:buSzTx/>
              <a:buFontTx/>
              <a:buNone/>
              <a:tabLst/>
              <a:defRPr/>
            </a:pPr>
            <a:r>
              <a:rPr kumimoji="0" lang="en-ZA" altLang="en-US" sz="1050" b="1" i="0" u="none" strike="noStrike" kern="1200" cap="none" spc="0" normalizeH="0" baseline="0" noProof="0" dirty="0" smtClean="0">
                <a:ln>
                  <a:noFill/>
                </a:ln>
                <a:solidFill>
                  <a:srgbClr val="003896"/>
                </a:solidFill>
                <a:effectLst/>
                <a:uLnTx/>
                <a:uFillTx/>
                <a:latin typeface="Arial"/>
                <a:ea typeface="+mn-ea"/>
                <a:cs typeface="Arial"/>
              </a:rPr>
              <a:t>Aug 17</a:t>
            </a:r>
            <a:endParaRPr kumimoji="0" lang="en-ZA" altLang="en-US" sz="1050" b="1" i="0" u="none" strike="noStrike" kern="1200" cap="none" spc="0" normalizeH="0" baseline="0" noProof="0" dirty="0" smtClean="0">
              <a:ln>
                <a:noFill/>
              </a:ln>
              <a:solidFill>
                <a:srgbClr val="003896"/>
              </a:solidFill>
              <a:effectLst/>
              <a:uLnTx/>
              <a:uFillTx/>
              <a:latin typeface="Arial"/>
              <a:ea typeface="+mn-ea"/>
              <a:cs typeface="Arial"/>
              <a:sym typeface="+mn-lt"/>
            </a:endParaRPr>
          </a:p>
        </p:txBody>
      </p:sp>
      <p:sp>
        <p:nvSpPr>
          <p:cNvPr id="138" name="Rectangle 137"/>
          <p:cNvSpPr>
            <a:spLocks noGrp="1" noChangeArrowheads="1"/>
          </p:cNvSpPr>
          <p:nvPr>
            <p:custDataLst>
              <p:tags r:id="rId30"/>
            </p:custDataLst>
          </p:nvPr>
        </p:nvSpPr>
        <p:spPr bwMode="gray">
          <a:xfrm>
            <a:off x="4573686" y="2420888"/>
            <a:ext cx="423863" cy="182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22225" tIns="0" rIns="22225" bIns="0" numCol="1" spcCol="0" anchor="b" anchorCtr="0" compatLnSpc="1">
            <a:prstTxWarp prst="textNoShape">
              <a:avLst/>
            </a:prstTxWarp>
            <a:noAutofit/>
          </a:bodyPr>
          <a:lstStyle>
            <a:lvl1pPr marL="266700" indent="-266700" algn="l" rtl="0" eaLnBrk="0" fontAlgn="base" hangingPunct="0">
              <a:lnSpc>
                <a:spcPct val="90000"/>
              </a:lnSpc>
              <a:spcBef>
                <a:spcPct val="100000"/>
              </a:spcBef>
              <a:spcAft>
                <a:spcPct val="0"/>
              </a:spcAft>
              <a:buClr>
                <a:srgbClr val="8C7F6D"/>
              </a:buClr>
              <a:buChar char="•"/>
              <a:defRPr sz="2000">
                <a:solidFill>
                  <a:srgbClr val="003896"/>
                </a:solidFill>
                <a:latin typeface="+mn-lt"/>
                <a:ea typeface="+mn-ea"/>
                <a:cs typeface="+mn-cs"/>
              </a:defRPr>
            </a:lvl1pPr>
            <a:lvl2pPr marL="717550" indent="-271463" algn="l" rtl="0" eaLnBrk="0" fontAlgn="base" hangingPunct="0">
              <a:lnSpc>
                <a:spcPct val="90000"/>
              </a:lnSpc>
              <a:spcBef>
                <a:spcPct val="100000"/>
              </a:spcBef>
              <a:spcAft>
                <a:spcPct val="0"/>
              </a:spcAft>
              <a:buClr>
                <a:srgbClr val="8C7F6D"/>
              </a:buClr>
              <a:buChar char="•"/>
              <a:defRPr sz="2800">
                <a:solidFill>
                  <a:srgbClr val="003896"/>
                </a:solidFill>
                <a:latin typeface="+mn-lt"/>
                <a:cs typeface="+mn-cs"/>
              </a:defRPr>
            </a:lvl2pPr>
            <a:lvl3pPr marL="1076325" indent="-179388" algn="l" rtl="0" eaLnBrk="0" fontAlgn="base" hangingPunct="0">
              <a:lnSpc>
                <a:spcPct val="90000"/>
              </a:lnSpc>
              <a:spcBef>
                <a:spcPct val="100000"/>
              </a:spcBef>
              <a:spcAft>
                <a:spcPct val="0"/>
              </a:spcAft>
              <a:buClr>
                <a:srgbClr val="8C7F6D"/>
              </a:buClr>
              <a:buChar char="•"/>
              <a:defRPr sz="1600">
                <a:solidFill>
                  <a:srgbClr val="003896"/>
                </a:solidFill>
                <a:latin typeface="+mn-lt"/>
                <a:cs typeface="+mn-cs"/>
              </a:defRPr>
            </a:lvl3pPr>
            <a:lvl4pPr marL="1435100"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4pPr>
            <a:lvl5pPr marL="1793875"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5pPr>
            <a:lvl6pPr marL="22510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6pPr>
            <a:lvl7pPr marL="27082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7pPr>
            <a:lvl8pPr marL="31654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8pPr>
            <a:lvl9pPr marL="36226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9pPr>
          </a:lstStyle>
          <a:p>
            <a:pPr marL="0" marR="0" lvl="0" indent="0" algn="ctr" defTabSz="914400" rtl="0" eaLnBrk="0" fontAlgn="base" latinLnBrk="0" hangingPunct="0">
              <a:lnSpc>
                <a:spcPct val="100000"/>
              </a:lnSpc>
              <a:spcBef>
                <a:spcPct val="0"/>
              </a:spcBef>
              <a:spcAft>
                <a:spcPct val="0"/>
              </a:spcAft>
              <a:buClr>
                <a:srgbClr val="8C7F6D"/>
              </a:buClr>
              <a:buSzTx/>
              <a:buFontTx/>
              <a:buNone/>
              <a:tabLst/>
              <a:defRPr/>
            </a:pPr>
            <a:r>
              <a:rPr kumimoji="0" lang="en-US" altLang="en-US" sz="1050" b="1" i="0" u="none" strike="noStrike" kern="1200" cap="none" spc="0" normalizeH="0" baseline="0" noProof="0" dirty="0" smtClean="0">
                <a:ln>
                  <a:noFill/>
                </a:ln>
                <a:solidFill>
                  <a:srgbClr val="003896"/>
                </a:solidFill>
                <a:effectLst/>
                <a:uLnTx/>
                <a:uFillTx/>
                <a:latin typeface="Arial"/>
                <a:ea typeface="+mn-ea"/>
                <a:cs typeface="Arial"/>
                <a:sym typeface="+mn-lt"/>
              </a:rPr>
              <a:t>11 245</a:t>
            </a:r>
            <a:endParaRPr kumimoji="0" lang="en-ZA" altLang="en-US" sz="1050" b="1" i="0" u="none" strike="noStrike" kern="1200" cap="none" spc="0" normalizeH="0" baseline="0" noProof="0" dirty="0" smtClean="0">
              <a:ln>
                <a:noFill/>
              </a:ln>
              <a:solidFill>
                <a:srgbClr val="003896"/>
              </a:solidFill>
              <a:effectLst/>
              <a:uLnTx/>
              <a:uFillTx/>
              <a:latin typeface="Arial"/>
              <a:ea typeface="+mn-ea"/>
              <a:cs typeface="Arial"/>
              <a:sym typeface="+mn-lt"/>
            </a:endParaRPr>
          </a:p>
        </p:txBody>
      </p:sp>
      <p:sp>
        <p:nvSpPr>
          <p:cNvPr id="139" name="Rectangle 138"/>
          <p:cNvSpPr>
            <a:spLocks noGrp="1" noChangeArrowheads="1"/>
          </p:cNvSpPr>
          <p:nvPr>
            <p:custDataLst>
              <p:tags r:id="rId31"/>
            </p:custDataLst>
          </p:nvPr>
        </p:nvSpPr>
        <p:spPr bwMode="auto">
          <a:xfrm>
            <a:off x="4924971" y="6237312"/>
            <a:ext cx="3429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spcCol="0" anchor="t" anchorCtr="0" compatLnSpc="1">
            <a:prstTxWarp prst="textNoShape">
              <a:avLst/>
            </a:prstTxWarp>
            <a:noAutofit/>
          </a:bodyPr>
          <a:lstStyle>
            <a:lvl1pPr marL="266700" indent="-266700" algn="l" rtl="0" eaLnBrk="0" fontAlgn="base" hangingPunct="0">
              <a:lnSpc>
                <a:spcPct val="90000"/>
              </a:lnSpc>
              <a:spcBef>
                <a:spcPct val="100000"/>
              </a:spcBef>
              <a:spcAft>
                <a:spcPct val="0"/>
              </a:spcAft>
              <a:buClr>
                <a:srgbClr val="8C7F6D"/>
              </a:buClr>
              <a:buChar char="•"/>
              <a:defRPr sz="2000">
                <a:solidFill>
                  <a:srgbClr val="003896"/>
                </a:solidFill>
                <a:latin typeface="+mn-lt"/>
                <a:ea typeface="+mn-ea"/>
                <a:cs typeface="+mn-cs"/>
              </a:defRPr>
            </a:lvl1pPr>
            <a:lvl2pPr marL="717550" indent="-271463" algn="l" rtl="0" eaLnBrk="0" fontAlgn="base" hangingPunct="0">
              <a:lnSpc>
                <a:spcPct val="90000"/>
              </a:lnSpc>
              <a:spcBef>
                <a:spcPct val="100000"/>
              </a:spcBef>
              <a:spcAft>
                <a:spcPct val="0"/>
              </a:spcAft>
              <a:buClr>
                <a:srgbClr val="8C7F6D"/>
              </a:buClr>
              <a:buChar char="•"/>
              <a:defRPr sz="2800">
                <a:solidFill>
                  <a:srgbClr val="003896"/>
                </a:solidFill>
                <a:latin typeface="+mn-lt"/>
                <a:cs typeface="+mn-cs"/>
              </a:defRPr>
            </a:lvl2pPr>
            <a:lvl3pPr marL="1076325" indent="-179388" algn="l" rtl="0" eaLnBrk="0" fontAlgn="base" hangingPunct="0">
              <a:lnSpc>
                <a:spcPct val="90000"/>
              </a:lnSpc>
              <a:spcBef>
                <a:spcPct val="100000"/>
              </a:spcBef>
              <a:spcAft>
                <a:spcPct val="0"/>
              </a:spcAft>
              <a:buClr>
                <a:srgbClr val="8C7F6D"/>
              </a:buClr>
              <a:buChar char="•"/>
              <a:defRPr sz="1600">
                <a:solidFill>
                  <a:srgbClr val="003896"/>
                </a:solidFill>
                <a:latin typeface="+mn-lt"/>
                <a:cs typeface="+mn-cs"/>
              </a:defRPr>
            </a:lvl3pPr>
            <a:lvl4pPr marL="1435100"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4pPr>
            <a:lvl5pPr marL="1793875"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5pPr>
            <a:lvl6pPr marL="22510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6pPr>
            <a:lvl7pPr marL="27082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7pPr>
            <a:lvl8pPr marL="31654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8pPr>
            <a:lvl9pPr marL="36226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9pPr>
          </a:lstStyle>
          <a:p>
            <a:pPr marL="0" marR="0" lvl="0" indent="0" algn="ctr" defTabSz="914400" rtl="0" eaLnBrk="0" fontAlgn="base" latinLnBrk="0" hangingPunct="0">
              <a:lnSpc>
                <a:spcPct val="100000"/>
              </a:lnSpc>
              <a:spcBef>
                <a:spcPct val="0"/>
              </a:spcBef>
              <a:spcAft>
                <a:spcPct val="0"/>
              </a:spcAft>
              <a:buClr>
                <a:srgbClr val="8C7F6D"/>
              </a:buClr>
              <a:buSzTx/>
              <a:buFontTx/>
              <a:buNone/>
              <a:tabLst/>
              <a:defRPr/>
            </a:pPr>
            <a:r>
              <a:rPr kumimoji="0" lang="en-US" altLang="en-US" sz="1050" b="1" i="0" u="none" strike="noStrike" kern="1200" cap="none" spc="0" normalizeH="0" baseline="0" noProof="0" dirty="0" smtClean="0">
                <a:ln>
                  <a:noFill/>
                </a:ln>
                <a:solidFill>
                  <a:srgbClr val="003896"/>
                </a:solidFill>
                <a:effectLst/>
                <a:uLnTx/>
                <a:uFillTx/>
                <a:latin typeface="Arial"/>
                <a:ea typeface="+mn-ea"/>
                <a:cs typeface="Arial"/>
                <a:sym typeface="+mn-lt"/>
              </a:rPr>
              <a:t>Sep 17</a:t>
            </a:r>
            <a:endParaRPr kumimoji="0" lang="en-ZA" altLang="en-US" sz="1050" b="1" i="0" u="none" strike="noStrike" kern="1200" cap="none" spc="0" normalizeH="0" baseline="0" noProof="0" dirty="0" smtClean="0">
              <a:ln>
                <a:noFill/>
              </a:ln>
              <a:solidFill>
                <a:srgbClr val="003896"/>
              </a:solidFill>
              <a:effectLst/>
              <a:uLnTx/>
              <a:uFillTx/>
              <a:latin typeface="Arial"/>
              <a:ea typeface="+mn-ea"/>
              <a:cs typeface="Arial"/>
              <a:sym typeface="+mn-lt"/>
            </a:endParaRPr>
          </a:p>
        </p:txBody>
      </p:sp>
      <p:sp>
        <p:nvSpPr>
          <p:cNvPr id="140" name="Rectangle 139"/>
          <p:cNvSpPr>
            <a:spLocks noGrp="1" noChangeArrowheads="1"/>
          </p:cNvSpPr>
          <p:nvPr>
            <p:custDataLst>
              <p:tags r:id="rId32"/>
            </p:custDataLst>
          </p:nvPr>
        </p:nvSpPr>
        <p:spPr bwMode="gray">
          <a:xfrm>
            <a:off x="4780185" y="2027387"/>
            <a:ext cx="423863" cy="182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22225" tIns="0" rIns="22225" bIns="0" numCol="1" spcCol="0" anchor="b" anchorCtr="0" compatLnSpc="1">
            <a:prstTxWarp prst="textNoShape">
              <a:avLst/>
            </a:prstTxWarp>
            <a:noAutofit/>
          </a:bodyPr>
          <a:lstStyle>
            <a:lvl1pPr marL="266700" indent="-266700" algn="l" rtl="0" eaLnBrk="0" fontAlgn="base" hangingPunct="0">
              <a:lnSpc>
                <a:spcPct val="90000"/>
              </a:lnSpc>
              <a:spcBef>
                <a:spcPct val="100000"/>
              </a:spcBef>
              <a:spcAft>
                <a:spcPct val="0"/>
              </a:spcAft>
              <a:buClr>
                <a:srgbClr val="8C7F6D"/>
              </a:buClr>
              <a:buChar char="•"/>
              <a:defRPr sz="2000">
                <a:solidFill>
                  <a:srgbClr val="003896"/>
                </a:solidFill>
                <a:latin typeface="+mn-lt"/>
                <a:ea typeface="+mn-ea"/>
                <a:cs typeface="+mn-cs"/>
              </a:defRPr>
            </a:lvl1pPr>
            <a:lvl2pPr marL="717550" indent="-271463" algn="l" rtl="0" eaLnBrk="0" fontAlgn="base" hangingPunct="0">
              <a:lnSpc>
                <a:spcPct val="90000"/>
              </a:lnSpc>
              <a:spcBef>
                <a:spcPct val="100000"/>
              </a:spcBef>
              <a:spcAft>
                <a:spcPct val="0"/>
              </a:spcAft>
              <a:buClr>
                <a:srgbClr val="8C7F6D"/>
              </a:buClr>
              <a:buChar char="•"/>
              <a:defRPr sz="2800">
                <a:solidFill>
                  <a:srgbClr val="003896"/>
                </a:solidFill>
                <a:latin typeface="+mn-lt"/>
                <a:cs typeface="+mn-cs"/>
              </a:defRPr>
            </a:lvl2pPr>
            <a:lvl3pPr marL="1076325" indent="-179388" algn="l" rtl="0" eaLnBrk="0" fontAlgn="base" hangingPunct="0">
              <a:lnSpc>
                <a:spcPct val="90000"/>
              </a:lnSpc>
              <a:spcBef>
                <a:spcPct val="100000"/>
              </a:spcBef>
              <a:spcAft>
                <a:spcPct val="0"/>
              </a:spcAft>
              <a:buClr>
                <a:srgbClr val="8C7F6D"/>
              </a:buClr>
              <a:buChar char="•"/>
              <a:defRPr sz="1600">
                <a:solidFill>
                  <a:srgbClr val="003896"/>
                </a:solidFill>
                <a:latin typeface="+mn-lt"/>
                <a:cs typeface="+mn-cs"/>
              </a:defRPr>
            </a:lvl3pPr>
            <a:lvl4pPr marL="1435100"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4pPr>
            <a:lvl5pPr marL="1793875"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5pPr>
            <a:lvl6pPr marL="22510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6pPr>
            <a:lvl7pPr marL="27082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7pPr>
            <a:lvl8pPr marL="31654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8pPr>
            <a:lvl9pPr marL="36226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9pPr>
          </a:lstStyle>
          <a:p>
            <a:pPr marL="0" marR="0" lvl="0" indent="0" algn="ctr" defTabSz="914400" rtl="0" eaLnBrk="0" fontAlgn="base" latinLnBrk="0" hangingPunct="0">
              <a:lnSpc>
                <a:spcPct val="100000"/>
              </a:lnSpc>
              <a:spcBef>
                <a:spcPct val="0"/>
              </a:spcBef>
              <a:spcAft>
                <a:spcPct val="0"/>
              </a:spcAft>
              <a:buClr>
                <a:srgbClr val="8C7F6D"/>
              </a:buClr>
              <a:buSzTx/>
              <a:buFontTx/>
              <a:buNone/>
              <a:tabLst/>
              <a:defRPr/>
            </a:pPr>
            <a:r>
              <a:rPr kumimoji="0" lang="en-US" altLang="en-US" sz="1050" b="1" i="0" u="none" strike="noStrike" kern="1200" cap="none" spc="0" normalizeH="0" baseline="0" noProof="0" dirty="0" smtClean="0">
                <a:ln>
                  <a:noFill/>
                </a:ln>
                <a:solidFill>
                  <a:srgbClr val="003896"/>
                </a:solidFill>
                <a:effectLst/>
                <a:uLnTx/>
                <a:uFillTx/>
                <a:latin typeface="Arial"/>
                <a:ea typeface="+mn-ea"/>
                <a:cs typeface="Arial"/>
                <a:sym typeface="+mn-lt"/>
              </a:rPr>
              <a:t>12 428</a:t>
            </a:r>
            <a:endParaRPr kumimoji="0" lang="en-ZA" altLang="en-US" sz="1050" b="1" i="0" u="none" strike="noStrike" kern="1200" cap="none" spc="0" normalizeH="0" baseline="0" noProof="0" dirty="0" smtClean="0">
              <a:ln>
                <a:noFill/>
              </a:ln>
              <a:solidFill>
                <a:srgbClr val="003896"/>
              </a:solidFill>
              <a:effectLst/>
              <a:uLnTx/>
              <a:uFillTx/>
              <a:latin typeface="Arial"/>
              <a:ea typeface="+mn-ea"/>
              <a:cs typeface="Arial"/>
              <a:sym typeface="+mn-lt"/>
            </a:endParaRPr>
          </a:p>
        </p:txBody>
      </p:sp>
      <p:sp>
        <p:nvSpPr>
          <p:cNvPr id="141" name="Rectangle 140"/>
          <p:cNvSpPr>
            <a:spLocks noGrp="1" noChangeArrowheads="1"/>
          </p:cNvSpPr>
          <p:nvPr>
            <p:custDataLst>
              <p:tags r:id="rId33"/>
            </p:custDataLst>
          </p:nvPr>
        </p:nvSpPr>
        <p:spPr bwMode="gray">
          <a:xfrm>
            <a:off x="5199285" y="1831107"/>
            <a:ext cx="423863" cy="182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22225" tIns="0" rIns="22225" bIns="0" numCol="1" spcCol="0" anchor="b" anchorCtr="0" compatLnSpc="1">
            <a:prstTxWarp prst="textNoShape">
              <a:avLst/>
            </a:prstTxWarp>
            <a:noAutofit/>
          </a:bodyPr>
          <a:lstStyle>
            <a:lvl1pPr marL="266700" indent="-266700" algn="l" rtl="0" eaLnBrk="0" fontAlgn="base" hangingPunct="0">
              <a:lnSpc>
                <a:spcPct val="90000"/>
              </a:lnSpc>
              <a:spcBef>
                <a:spcPct val="100000"/>
              </a:spcBef>
              <a:spcAft>
                <a:spcPct val="0"/>
              </a:spcAft>
              <a:buClr>
                <a:srgbClr val="8C7F6D"/>
              </a:buClr>
              <a:buChar char="•"/>
              <a:defRPr sz="2000">
                <a:solidFill>
                  <a:srgbClr val="003896"/>
                </a:solidFill>
                <a:latin typeface="+mn-lt"/>
                <a:ea typeface="+mn-ea"/>
                <a:cs typeface="+mn-cs"/>
              </a:defRPr>
            </a:lvl1pPr>
            <a:lvl2pPr marL="717550" indent="-271463" algn="l" rtl="0" eaLnBrk="0" fontAlgn="base" hangingPunct="0">
              <a:lnSpc>
                <a:spcPct val="90000"/>
              </a:lnSpc>
              <a:spcBef>
                <a:spcPct val="100000"/>
              </a:spcBef>
              <a:spcAft>
                <a:spcPct val="0"/>
              </a:spcAft>
              <a:buClr>
                <a:srgbClr val="8C7F6D"/>
              </a:buClr>
              <a:buChar char="•"/>
              <a:defRPr sz="2800">
                <a:solidFill>
                  <a:srgbClr val="003896"/>
                </a:solidFill>
                <a:latin typeface="+mn-lt"/>
                <a:cs typeface="+mn-cs"/>
              </a:defRPr>
            </a:lvl2pPr>
            <a:lvl3pPr marL="1076325" indent="-179388" algn="l" rtl="0" eaLnBrk="0" fontAlgn="base" hangingPunct="0">
              <a:lnSpc>
                <a:spcPct val="90000"/>
              </a:lnSpc>
              <a:spcBef>
                <a:spcPct val="100000"/>
              </a:spcBef>
              <a:spcAft>
                <a:spcPct val="0"/>
              </a:spcAft>
              <a:buClr>
                <a:srgbClr val="8C7F6D"/>
              </a:buClr>
              <a:buChar char="•"/>
              <a:defRPr sz="1600">
                <a:solidFill>
                  <a:srgbClr val="003896"/>
                </a:solidFill>
                <a:latin typeface="+mn-lt"/>
                <a:cs typeface="+mn-cs"/>
              </a:defRPr>
            </a:lvl3pPr>
            <a:lvl4pPr marL="1435100"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4pPr>
            <a:lvl5pPr marL="1793875"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5pPr>
            <a:lvl6pPr marL="22510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6pPr>
            <a:lvl7pPr marL="27082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7pPr>
            <a:lvl8pPr marL="31654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8pPr>
            <a:lvl9pPr marL="36226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9pPr>
          </a:lstStyle>
          <a:p>
            <a:pPr marL="0" marR="0" lvl="0" indent="0" algn="ctr" defTabSz="914400" rtl="0" eaLnBrk="0" fontAlgn="base" latinLnBrk="0" hangingPunct="0">
              <a:lnSpc>
                <a:spcPct val="100000"/>
              </a:lnSpc>
              <a:spcBef>
                <a:spcPct val="0"/>
              </a:spcBef>
              <a:spcAft>
                <a:spcPct val="0"/>
              </a:spcAft>
              <a:buClr>
                <a:srgbClr val="8C7F6D"/>
              </a:buClr>
              <a:buSzTx/>
              <a:buFontTx/>
              <a:buNone/>
              <a:tabLst/>
              <a:defRPr/>
            </a:pPr>
            <a:r>
              <a:rPr kumimoji="0" lang="en-US" altLang="en-US" sz="1050" b="1" i="0" u="none" strike="noStrike" kern="1200" cap="none" spc="0" normalizeH="0" baseline="0" noProof="0" dirty="0" smtClean="0">
                <a:ln>
                  <a:noFill/>
                </a:ln>
                <a:solidFill>
                  <a:srgbClr val="003896"/>
                </a:solidFill>
                <a:effectLst/>
                <a:uLnTx/>
                <a:uFillTx/>
                <a:latin typeface="Arial"/>
                <a:ea typeface="+mn-ea"/>
                <a:cs typeface="Arial"/>
                <a:sym typeface="+mn-lt"/>
              </a:rPr>
              <a:t>1</a:t>
            </a:r>
            <a:r>
              <a:rPr kumimoji="0" lang="en-US" altLang="en-US" sz="1050" b="1" i="0" u="none" strike="noStrike" kern="1200" cap="none" spc="0" normalizeH="0" baseline="0" noProof="0" dirty="0" smtClean="0">
                <a:ln>
                  <a:noFill/>
                </a:ln>
                <a:solidFill>
                  <a:schemeClr val="tx1"/>
                </a:solidFill>
                <a:effectLst/>
                <a:uLnTx/>
                <a:uFillTx/>
                <a:latin typeface="Arial"/>
                <a:ea typeface="+mn-ea"/>
                <a:cs typeface="Arial"/>
                <a:sym typeface="+mn-lt"/>
              </a:rPr>
              <a:t>2 973</a:t>
            </a:r>
            <a:endParaRPr kumimoji="0" lang="en-ZA" altLang="en-US" sz="1050" b="1" i="0" u="none" strike="noStrike" kern="1200" cap="none" spc="0" normalizeH="0" baseline="0" noProof="0" dirty="0" smtClean="0">
              <a:ln>
                <a:noFill/>
              </a:ln>
              <a:solidFill>
                <a:schemeClr val="tx1"/>
              </a:solidFill>
              <a:effectLst/>
              <a:uLnTx/>
              <a:uFillTx/>
              <a:latin typeface="Arial"/>
              <a:ea typeface="+mn-ea"/>
              <a:cs typeface="Arial"/>
              <a:sym typeface="+mn-lt"/>
            </a:endParaRPr>
          </a:p>
        </p:txBody>
      </p:sp>
      <p:sp>
        <p:nvSpPr>
          <p:cNvPr id="142" name="Rectangle 141"/>
          <p:cNvSpPr>
            <a:spLocks noGrp="1" noChangeArrowheads="1"/>
          </p:cNvSpPr>
          <p:nvPr>
            <p:custDataLst>
              <p:tags r:id="rId34"/>
            </p:custDataLst>
          </p:nvPr>
        </p:nvSpPr>
        <p:spPr bwMode="auto">
          <a:xfrm>
            <a:off x="5220246" y="6246837"/>
            <a:ext cx="3429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spcCol="0" anchor="t" anchorCtr="0" compatLnSpc="1">
            <a:prstTxWarp prst="textNoShape">
              <a:avLst/>
            </a:prstTxWarp>
            <a:noAutofit/>
          </a:bodyPr>
          <a:lstStyle>
            <a:lvl1pPr marL="266700" indent="-266700" algn="l" rtl="0" eaLnBrk="0" fontAlgn="base" hangingPunct="0">
              <a:lnSpc>
                <a:spcPct val="90000"/>
              </a:lnSpc>
              <a:spcBef>
                <a:spcPct val="100000"/>
              </a:spcBef>
              <a:spcAft>
                <a:spcPct val="0"/>
              </a:spcAft>
              <a:buClr>
                <a:srgbClr val="8C7F6D"/>
              </a:buClr>
              <a:buChar char="•"/>
              <a:defRPr sz="2000">
                <a:solidFill>
                  <a:srgbClr val="003896"/>
                </a:solidFill>
                <a:latin typeface="+mn-lt"/>
                <a:ea typeface="+mn-ea"/>
                <a:cs typeface="+mn-cs"/>
              </a:defRPr>
            </a:lvl1pPr>
            <a:lvl2pPr marL="717550" indent="-271463" algn="l" rtl="0" eaLnBrk="0" fontAlgn="base" hangingPunct="0">
              <a:lnSpc>
                <a:spcPct val="90000"/>
              </a:lnSpc>
              <a:spcBef>
                <a:spcPct val="100000"/>
              </a:spcBef>
              <a:spcAft>
                <a:spcPct val="0"/>
              </a:spcAft>
              <a:buClr>
                <a:srgbClr val="8C7F6D"/>
              </a:buClr>
              <a:buChar char="•"/>
              <a:defRPr sz="2800">
                <a:solidFill>
                  <a:srgbClr val="003896"/>
                </a:solidFill>
                <a:latin typeface="+mn-lt"/>
                <a:cs typeface="+mn-cs"/>
              </a:defRPr>
            </a:lvl2pPr>
            <a:lvl3pPr marL="1076325" indent="-179388" algn="l" rtl="0" eaLnBrk="0" fontAlgn="base" hangingPunct="0">
              <a:lnSpc>
                <a:spcPct val="90000"/>
              </a:lnSpc>
              <a:spcBef>
                <a:spcPct val="100000"/>
              </a:spcBef>
              <a:spcAft>
                <a:spcPct val="0"/>
              </a:spcAft>
              <a:buClr>
                <a:srgbClr val="8C7F6D"/>
              </a:buClr>
              <a:buChar char="•"/>
              <a:defRPr sz="1600">
                <a:solidFill>
                  <a:srgbClr val="003896"/>
                </a:solidFill>
                <a:latin typeface="+mn-lt"/>
                <a:cs typeface="+mn-cs"/>
              </a:defRPr>
            </a:lvl3pPr>
            <a:lvl4pPr marL="1435100"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4pPr>
            <a:lvl5pPr marL="1793875"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5pPr>
            <a:lvl6pPr marL="22510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6pPr>
            <a:lvl7pPr marL="27082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7pPr>
            <a:lvl8pPr marL="31654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8pPr>
            <a:lvl9pPr marL="36226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9pPr>
          </a:lstStyle>
          <a:p>
            <a:pPr marL="0" marR="0" lvl="0" indent="0" algn="ctr" defTabSz="914400" rtl="0" eaLnBrk="0" fontAlgn="base" latinLnBrk="0" hangingPunct="0">
              <a:lnSpc>
                <a:spcPct val="100000"/>
              </a:lnSpc>
              <a:spcBef>
                <a:spcPct val="0"/>
              </a:spcBef>
              <a:spcAft>
                <a:spcPct val="0"/>
              </a:spcAft>
              <a:buClr>
                <a:srgbClr val="8C7F6D"/>
              </a:buClr>
              <a:buSzTx/>
              <a:buFontTx/>
              <a:buNone/>
              <a:tabLst/>
              <a:defRPr/>
            </a:pPr>
            <a:r>
              <a:rPr kumimoji="0" lang="en-US" altLang="en-US" sz="1050" b="1" i="0" u="none" strike="noStrike" kern="1200" cap="none" spc="0" normalizeH="0" baseline="0" noProof="0" dirty="0" smtClean="0">
                <a:ln>
                  <a:noFill/>
                </a:ln>
                <a:solidFill>
                  <a:srgbClr val="003896"/>
                </a:solidFill>
                <a:effectLst/>
                <a:uLnTx/>
                <a:uFillTx/>
                <a:latin typeface="Arial"/>
                <a:ea typeface="+mn-ea"/>
                <a:cs typeface="Arial"/>
                <a:sym typeface="+mn-lt"/>
              </a:rPr>
              <a:t>Oct 17</a:t>
            </a:r>
            <a:endParaRPr kumimoji="0" lang="en-ZA" altLang="en-US" sz="1050" b="1" i="0" u="none" strike="noStrike" kern="1200" cap="none" spc="0" normalizeH="0" baseline="0" noProof="0" dirty="0" smtClean="0">
              <a:ln>
                <a:noFill/>
              </a:ln>
              <a:solidFill>
                <a:srgbClr val="003896"/>
              </a:solidFill>
              <a:effectLst/>
              <a:uLnTx/>
              <a:uFillTx/>
              <a:latin typeface="Arial"/>
              <a:ea typeface="+mn-ea"/>
              <a:cs typeface="Arial"/>
              <a:sym typeface="+mn-lt"/>
            </a:endParaRPr>
          </a:p>
        </p:txBody>
      </p:sp>
      <p:sp>
        <p:nvSpPr>
          <p:cNvPr id="143" name="Rectangle 142"/>
          <p:cNvSpPr>
            <a:spLocks noGrp="1" noChangeArrowheads="1"/>
          </p:cNvSpPr>
          <p:nvPr>
            <p:custDataLst>
              <p:tags r:id="rId35"/>
            </p:custDataLst>
          </p:nvPr>
        </p:nvSpPr>
        <p:spPr bwMode="auto">
          <a:xfrm>
            <a:off x="5568107" y="6248383"/>
            <a:ext cx="3429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spcCol="0" anchor="t" anchorCtr="0" compatLnSpc="1">
            <a:prstTxWarp prst="textNoShape">
              <a:avLst/>
            </a:prstTxWarp>
            <a:noAutofit/>
          </a:bodyPr>
          <a:lstStyle>
            <a:lvl1pPr marL="266700" indent="-266700" algn="l" rtl="0" eaLnBrk="0" fontAlgn="base" hangingPunct="0">
              <a:lnSpc>
                <a:spcPct val="90000"/>
              </a:lnSpc>
              <a:spcBef>
                <a:spcPct val="100000"/>
              </a:spcBef>
              <a:spcAft>
                <a:spcPct val="0"/>
              </a:spcAft>
              <a:buClr>
                <a:srgbClr val="8C7F6D"/>
              </a:buClr>
              <a:buChar char="•"/>
              <a:defRPr sz="2000">
                <a:solidFill>
                  <a:srgbClr val="003896"/>
                </a:solidFill>
                <a:latin typeface="+mn-lt"/>
                <a:ea typeface="+mn-ea"/>
                <a:cs typeface="+mn-cs"/>
              </a:defRPr>
            </a:lvl1pPr>
            <a:lvl2pPr marL="717550" indent="-271463" algn="l" rtl="0" eaLnBrk="0" fontAlgn="base" hangingPunct="0">
              <a:lnSpc>
                <a:spcPct val="90000"/>
              </a:lnSpc>
              <a:spcBef>
                <a:spcPct val="100000"/>
              </a:spcBef>
              <a:spcAft>
                <a:spcPct val="0"/>
              </a:spcAft>
              <a:buClr>
                <a:srgbClr val="8C7F6D"/>
              </a:buClr>
              <a:buChar char="•"/>
              <a:defRPr sz="2800">
                <a:solidFill>
                  <a:srgbClr val="003896"/>
                </a:solidFill>
                <a:latin typeface="+mn-lt"/>
                <a:cs typeface="+mn-cs"/>
              </a:defRPr>
            </a:lvl2pPr>
            <a:lvl3pPr marL="1076325" indent="-179388" algn="l" rtl="0" eaLnBrk="0" fontAlgn="base" hangingPunct="0">
              <a:lnSpc>
                <a:spcPct val="90000"/>
              </a:lnSpc>
              <a:spcBef>
                <a:spcPct val="100000"/>
              </a:spcBef>
              <a:spcAft>
                <a:spcPct val="0"/>
              </a:spcAft>
              <a:buClr>
                <a:srgbClr val="8C7F6D"/>
              </a:buClr>
              <a:buChar char="•"/>
              <a:defRPr sz="1600">
                <a:solidFill>
                  <a:srgbClr val="003896"/>
                </a:solidFill>
                <a:latin typeface="+mn-lt"/>
                <a:cs typeface="+mn-cs"/>
              </a:defRPr>
            </a:lvl3pPr>
            <a:lvl4pPr marL="1435100"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4pPr>
            <a:lvl5pPr marL="1793875"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5pPr>
            <a:lvl6pPr marL="22510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6pPr>
            <a:lvl7pPr marL="27082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7pPr>
            <a:lvl8pPr marL="31654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8pPr>
            <a:lvl9pPr marL="36226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9pPr>
          </a:lstStyle>
          <a:p>
            <a:pPr marL="0" marR="0" lvl="0" indent="0" algn="ctr" defTabSz="914400" rtl="0" eaLnBrk="0" fontAlgn="base" latinLnBrk="0" hangingPunct="0">
              <a:lnSpc>
                <a:spcPct val="100000"/>
              </a:lnSpc>
              <a:spcBef>
                <a:spcPct val="0"/>
              </a:spcBef>
              <a:spcAft>
                <a:spcPct val="0"/>
              </a:spcAft>
              <a:buClr>
                <a:srgbClr val="8C7F6D"/>
              </a:buClr>
              <a:buSzTx/>
              <a:buFontTx/>
              <a:buNone/>
              <a:tabLst/>
              <a:defRPr/>
            </a:pPr>
            <a:r>
              <a:rPr kumimoji="0" lang="en-US" altLang="en-US" sz="1050" b="1" i="0" u="none" strike="noStrike" kern="1200" cap="none" spc="0" normalizeH="0" baseline="0" noProof="0" dirty="0" smtClean="0">
                <a:ln>
                  <a:noFill/>
                </a:ln>
                <a:solidFill>
                  <a:srgbClr val="003896"/>
                </a:solidFill>
                <a:effectLst/>
                <a:uLnTx/>
                <a:uFillTx/>
                <a:latin typeface="Arial"/>
                <a:ea typeface="+mn-ea"/>
                <a:cs typeface="Arial"/>
                <a:sym typeface="+mn-lt"/>
              </a:rPr>
              <a:t>Nov 17</a:t>
            </a:r>
            <a:endParaRPr kumimoji="0" lang="en-ZA" altLang="en-US" sz="1050" b="1" i="0" u="none" strike="noStrike" kern="1200" cap="none" spc="0" normalizeH="0" baseline="0" noProof="0" dirty="0" smtClean="0">
              <a:ln>
                <a:noFill/>
              </a:ln>
              <a:solidFill>
                <a:srgbClr val="003896"/>
              </a:solidFill>
              <a:effectLst/>
              <a:uLnTx/>
              <a:uFillTx/>
              <a:latin typeface="Arial"/>
              <a:ea typeface="+mn-ea"/>
              <a:cs typeface="Arial"/>
              <a:sym typeface="+mn-lt"/>
            </a:endParaRPr>
          </a:p>
        </p:txBody>
      </p:sp>
      <p:sp>
        <p:nvSpPr>
          <p:cNvPr id="144" name="Rectangle 143"/>
          <p:cNvSpPr>
            <a:spLocks noGrp="1" noChangeArrowheads="1"/>
          </p:cNvSpPr>
          <p:nvPr>
            <p:custDataLst>
              <p:tags r:id="rId36"/>
            </p:custDataLst>
          </p:nvPr>
        </p:nvSpPr>
        <p:spPr bwMode="gray">
          <a:xfrm>
            <a:off x="5564286" y="1628800"/>
            <a:ext cx="423863" cy="182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22225" tIns="0" rIns="22225" bIns="0" numCol="1" spcCol="0" anchor="b" anchorCtr="0" compatLnSpc="1">
            <a:prstTxWarp prst="textNoShape">
              <a:avLst/>
            </a:prstTxWarp>
            <a:noAutofit/>
          </a:bodyPr>
          <a:lstStyle>
            <a:lvl1pPr marL="266700" indent="-266700" algn="l" rtl="0" eaLnBrk="0" fontAlgn="base" hangingPunct="0">
              <a:lnSpc>
                <a:spcPct val="90000"/>
              </a:lnSpc>
              <a:spcBef>
                <a:spcPct val="100000"/>
              </a:spcBef>
              <a:spcAft>
                <a:spcPct val="0"/>
              </a:spcAft>
              <a:buClr>
                <a:srgbClr val="8C7F6D"/>
              </a:buClr>
              <a:buChar char="•"/>
              <a:defRPr sz="2000">
                <a:solidFill>
                  <a:srgbClr val="003896"/>
                </a:solidFill>
                <a:latin typeface="+mn-lt"/>
                <a:ea typeface="+mn-ea"/>
                <a:cs typeface="+mn-cs"/>
              </a:defRPr>
            </a:lvl1pPr>
            <a:lvl2pPr marL="717550" indent="-271463" algn="l" rtl="0" eaLnBrk="0" fontAlgn="base" hangingPunct="0">
              <a:lnSpc>
                <a:spcPct val="90000"/>
              </a:lnSpc>
              <a:spcBef>
                <a:spcPct val="100000"/>
              </a:spcBef>
              <a:spcAft>
                <a:spcPct val="0"/>
              </a:spcAft>
              <a:buClr>
                <a:srgbClr val="8C7F6D"/>
              </a:buClr>
              <a:buChar char="•"/>
              <a:defRPr sz="2800">
                <a:solidFill>
                  <a:srgbClr val="003896"/>
                </a:solidFill>
                <a:latin typeface="+mn-lt"/>
                <a:cs typeface="+mn-cs"/>
              </a:defRPr>
            </a:lvl2pPr>
            <a:lvl3pPr marL="1076325" indent="-179388" algn="l" rtl="0" eaLnBrk="0" fontAlgn="base" hangingPunct="0">
              <a:lnSpc>
                <a:spcPct val="90000"/>
              </a:lnSpc>
              <a:spcBef>
                <a:spcPct val="100000"/>
              </a:spcBef>
              <a:spcAft>
                <a:spcPct val="0"/>
              </a:spcAft>
              <a:buClr>
                <a:srgbClr val="8C7F6D"/>
              </a:buClr>
              <a:buChar char="•"/>
              <a:defRPr sz="1600">
                <a:solidFill>
                  <a:srgbClr val="003896"/>
                </a:solidFill>
                <a:latin typeface="+mn-lt"/>
                <a:cs typeface="+mn-cs"/>
              </a:defRPr>
            </a:lvl3pPr>
            <a:lvl4pPr marL="1435100"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4pPr>
            <a:lvl5pPr marL="1793875"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5pPr>
            <a:lvl6pPr marL="22510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6pPr>
            <a:lvl7pPr marL="27082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7pPr>
            <a:lvl8pPr marL="31654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8pPr>
            <a:lvl9pPr marL="36226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9pPr>
          </a:lstStyle>
          <a:p>
            <a:pPr marL="0" marR="0" lvl="0" indent="0" algn="ctr" defTabSz="914400" rtl="0" eaLnBrk="0" fontAlgn="base" latinLnBrk="0" hangingPunct="0">
              <a:lnSpc>
                <a:spcPct val="100000"/>
              </a:lnSpc>
              <a:spcBef>
                <a:spcPct val="0"/>
              </a:spcBef>
              <a:spcAft>
                <a:spcPct val="0"/>
              </a:spcAft>
              <a:buClr>
                <a:srgbClr val="8C7F6D"/>
              </a:buClr>
              <a:buSzTx/>
              <a:buFontTx/>
              <a:buNone/>
              <a:tabLst/>
              <a:defRPr/>
            </a:pPr>
            <a:r>
              <a:rPr kumimoji="0" lang="en-US" altLang="en-US" sz="1050" b="1" i="0" u="none" strike="noStrike" kern="1200" cap="none" spc="0" normalizeH="0" baseline="0" noProof="0" dirty="0" smtClean="0">
                <a:ln>
                  <a:noFill/>
                </a:ln>
                <a:solidFill>
                  <a:srgbClr val="003896"/>
                </a:solidFill>
                <a:effectLst/>
                <a:uLnTx/>
                <a:uFillTx/>
                <a:latin typeface="Arial"/>
                <a:ea typeface="+mn-ea"/>
                <a:cs typeface="Arial"/>
                <a:sym typeface="+mn-lt"/>
              </a:rPr>
              <a:t>1</a:t>
            </a:r>
            <a:r>
              <a:rPr lang="en-US" altLang="en-US" sz="1050" b="1" dirty="0" smtClean="0">
                <a:solidFill>
                  <a:schemeClr val="tx1"/>
                </a:solidFill>
                <a:latin typeface="Arial"/>
                <a:cs typeface="Arial"/>
                <a:sym typeface="+mn-lt"/>
              </a:rPr>
              <a:t>3 522</a:t>
            </a:r>
            <a:endParaRPr kumimoji="0" lang="en-ZA" altLang="en-US" sz="1050" b="1" i="0" u="none" strike="noStrike" kern="1200" cap="none" spc="0" normalizeH="0" baseline="0" noProof="0" dirty="0" smtClean="0">
              <a:ln>
                <a:noFill/>
              </a:ln>
              <a:solidFill>
                <a:schemeClr val="tx1"/>
              </a:solidFill>
              <a:effectLst/>
              <a:uLnTx/>
              <a:uFillTx/>
              <a:latin typeface="Arial"/>
              <a:ea typeface="+mn-ea"/>
              <a:cs typeface="Arial"/>
              <a:sym typeface="+mn-lt"/>
            </a:endParaRPr>
          </a:p>
        </p:txBody>
      </p:sp>
      <p:sp>
        <p:nvSpPr>
          <p:cNvPr id="145" name="Rectangle 144"/>
          <p:cNvSpPr>
            <a:spLocks noGrp="1" noChangeArrowheads="1"/>
          </p:cNvSpPr>
          <p:nvPr>
            <p:custDataLst>
              <p:tags r:id="rId37"/>
            </p:custDataLst>
          </p:nvPr>
        </p:nvSpPr>
        <p:spPr bwMode="gray">
          <a:xfrm>
            <a:off x="5852318" y="1781200"/>
            <a:ext cx="423863" cy="182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22225" tIns="0" rIns="22225" bIns="0" numCol="1" spcCol="0" anchor="b" anchorCtr="0" compatLnSpc="1">
            <a:prstTxWarp prst="textNoShape">
              <a:avLst/>
            </a:prstTxWarp>
            <a:noAutofit/>
          </a:bodyPr>
          <a:lstStyle>
            <a:lvl1pPr marL="266700" indent="-266700" algn="l" rtl="0" eaLnBrk="0" fontAlgn="base" hangingPunct="0">
              <a:lnSpc>
                <a:spcPct val="90000"/>
              </a:lnSpc>
              <a:spcBef>
                <a:spcPct val="100000"/>
              </a:spcBef>
              <a:spcAft>
                <a:spcPct val="0"/>
              </a:spcAft>
              <a:buClr>
                <a:srgbClr val="8C7F6D"/>
              </a:buClr>
              <a:buChar char="•"/>
              <a:defRPr sz="2000">
                <a:solidFill>
                  <a:srgbClr val="003896"/>
                </a:solidFill>
                <a:latin typeface="+mn-lt"/>
                <a:ea typeface="+mn-ea"/>
                <a:cs typeface="+mn-cs"/>
              </a:defRPr>
            </a:lvl1pPr>
            <a:lvl2pPr marL="717550" indent="-271463" algn="l" rtl="0" eaLnBrk="0" fontAlgn="base" hangingPunct="0">
              <a:lnSpc>
                <a:spcPct val="90000"/>
              </a:lnSpc>
              <a:spcBef>
                <a:spcPct val="100000"/>
              </a:spcBef>
              <a:spcAft>
                <a:spcPct val="0"/>
              </a:spcAft>
              <a:buClr>
                <a:srgbClr val="8C7F6D"/>
              </a:buClr>
              <a:buChar char="•"/>
              <a:defRPr sz="2800">
                <a:solidFill>
                  <a:srgbClr val="003896"/>
                </a:solidFill>
                <a:latin typeface="+mn-lt"/>
                <a:cs typeface="+mn-cs"/>
              </a:defRPr>
            </a:lvl2pPr>
            <a:lvl3pPr marL="1076325" indent="-179388" algn="l" rtl="0" eaLnBrk="0" fontAlgn="base" hangingPunct="0">
              <a:lnSpc>
                <a:spcPct val="90000"/>
              </a:lnSpc>
              <a:spcBef>
                <a:spcPct val="100000"/>
              </a:spcBef>
              <a:spcAft>
                <a:spcPct val="0"/>
              </a:spcAft>
              <a:buClr>
                <a:srgbClr val="8C7F6D"/>
              </a:buClr>
              <a:buChar char="•"/>
              <a:defRPr sz="1600">
                <a:solidFill>
                  <a:srgbClr val="003896"/>
                </a:solidFill>
                <a:latin typeface="+mn-lt"/>
                <a:cs typeface="+mn-cs"/>
              </a:defRPr>
            </a:lvl3pPr>
            <a:lvl4pPr marL="1435100"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4pPr>
            <a:lvl5pPr marL="1793875"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5pPr>
            <a:lvl6pPr marL="22510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6pPr>
            <a:lvl7pPr marL="27082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7pPr>
            <a:lvl8pPr marL="31654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8pPr>
            <a:lvl9pPr marL="36226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9pPr>
          </a:lstStyle>
          <a:p>
            <a:pPr marL="0" marR="0" lvl="0" indent="0" algn="ctr" defTabSz="914400" rtl="0" eaLnBrk="0" fontAlgn="base" latinLnBrk="0" hangingPunct="0">
              <a:lnSpc>
                <a:spcPct val="100000"/>
              </a:lnSpc>
              <a:spcBef>
                <a:spcPct val="0"/>
              </a:spcBef>
              <a:spcAft>
                <a:spcPct val="0"/>
              </a:spcAft>
              <a:buClr>
                <a:srgbClr val="8C7F6D"/>
              </a:buClr>
              <a:buSzTx/>
              <a:buFontTx/>
              <a:buNone/>
              <a:tabLst/>
              <a:defRPr/>
            </a:pPr>
            <a:r>
              <a:rPr kumimoji="0" lang="en-US" altLang="en-US" sz="1050" b="1" i="0" u="none" strike="noStrike" kern="1200" cap="none" spc="0" normalizeH="0" baseline="0" noProof="0" dirty="0" smtClean="0">
                <a:ln>
                  <a:noFill/>
                </a:ln>
                <a:solidFill>
                  <a:srgbClr val="003896"/>
                </a:solidFill>
                <a:effectLst/>
                <a:uLnTx/>
                <a:uFillTx/>
                <a:latin typeface="Arial"/>
                <a:ea typeface="+mn-ea"/>
                <a:cs typeface="Arial"/>
                <a:sym typeface="+mn-lt"/>
              </a:rPr>
              <a:t>1</a:t>
            </a:r>
            <a:r>
              <a:rPr lang="en-US" altLang="en-US" sz="1050" b="1" dirty="0" smtClean="0">
                <a:solidFill>
                  <a:schemeClr val="tx1"/>
                </a:solidFill>
                <a:latin typeface="Arial"/>
                <a:cs typeface="Arial"/>
                <a:sym typeface="+mn-lt"/>
              </a:rPr>
              <a:t>3 030</a:t>
            </a:r>
            <a:endParaRPr kumimoji="0" lang="en-ZA" altLang="en-US" sz="1050" b="1" i="0" u="none" strike="noStrike" kern="1200" cap="none" spc="0" normalizeH="0" baseline="0" noProof="0" dirty="0" smtClean="0">
              <a:ln>
                <a:noFill/>
              </a:ln>
              <a:solidFill>
                <a:schemeClr val="tx1"/>
              </a:solidFill>
              <a:effectLst/>
              <a:uLnTx/>
              <a:uFillTx/>
              <a:latin typeface="Arial"/>
              <a:ea typeface="+mn-ea"/>
              <a:cs typeface="Arial"/>
              <a:sym typeface="+mn-lt"/>
            </a:endParaRPr>
          </a:p>
        </p:txBody>
      </p:sp>
      <p:sp>
        <p:nvSpPr>
          <p:cNvPr id="146" name="Rectangle 145"/>
          <p:cNvSpPr>
            <a:spLocks noGrp="1" noChangeArrowheads="1"/>
          </p:cNvSpPr>
          <p:nvPr>
            <p:custDataLst>
              <p:tags r:id="rId38"/>
            </p:custDataLst>
          </p:nvPr>
        </p:nvSpPr>
        <p:spPr bwMode="auto">
          <a:xfrm>
            <a:off x="6182841" y="6237312"/>
            <a:ext cx="333375"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spcCol="0" anchor="t" anchorCtr="0" compatLnSpc="1">
            <a:prstTxWarp prst="textNoShape">
              <a:avLst/>
            </a:prstTxWarp>
            <a:noAutofit/>
          </a:bodyPr>
          <a:lstStyle>
            <a:lvl1pPr marL="266700" indent="-266700" algn="l" rtl="0" eaLnBrk="0" fontAlgn="base" hangingPunct="0">
              <a:lnSpc>
                <a:spcPct val="90000"/>
              </a:lnSpc>
              <a:spcBef>
                <a:spcPct val="100000"/>
              </a:spcBef>
              <a:spcAft>
                <a:spcPct val="0"/>
              </a:spcAft>
              <a:buClr>
                <a:srgbClr val="8C7F6D"/>
              </a:buClr>
              <a:buChar char="•"/>
              <a:defRPr sz="2000">
                <a:solidFill>
                  <a:srgbClr val="003896"/>
                </a:solidFill>
                <a:latin typeface="+mn-lt"/>
                <a:ea typeface="+mn-ea"/>
                <a:cs typeface="+mn-cs"/>
              </a:defRPr>
            </a:lvl1pPr>
            <a:lvl2pPr marL="717550" indent="-271463" algn="l" rtl="0" eaLnBrk="0" fontAlgn="base" hangingPunct="0">
              <a:lnSpc>
                <a:spcPct val="90000"/>
              </a:lnSpc>
              <a:spcBef>
                <a:spcPct val="100000"/>
              </a:spcBef>
              <a:spcAft>
                <a:spcPct val="0"/>
              </a:spcAft>
              <a:buClr>
                <a:srgbClr val="8C7F6D"/>
              </a:buClr>
              <a:buChar char="•"/>
              <a:defRPr sz="2800">
                <a:solidFill>
                  <a:srgbClr val="003896"/>
                </a:solidFill>
                <a:latin typeface="+mn-lt"/>
                <a:cs typeface="+mn-cs"/>
              </a:defRPr>
            </a:lvl2pPr>
            <a:lvl3pPr marL="1076325" indent="-179388" algn="l" rtl="0" eaLnBrk="0" fontAlgn="base" hangingPunct="0">
              <a:lnSpc>
                <a:spcPct val="90000"/>
              </a:lnSpc>
              <a:spcBef>
                <a:spcPct val="100000"/>
              </a:spcBef>
              <a:spcAft>
                <a:spcPct val="0"/>
              </a:spcAft>
              <a:buClr>
                <a:srgbClr val="8C7F6D"/>
              </a:buClr>
              <a:buChar char="•"/>
              <a:defRPr sz="1600">
                <a:solidFill>
                  <a:srgbClr val="003896"/>
                </a:solidFill>
                <a:latin typeface="+mn-lt"/>
                <a:cs typeface="+mn-cs"/>
              </a:defRPr>
            </a:lvl3pPr>
            <a:lvl4pPr marL="1435100"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4pPr>
            <a:lvl5pPr marL="1793875"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5pPr>
            <a:lvl6pPr marL="22510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6pPr>
            <a:lvl7pPr marL="27082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7pPr>
            <a:lvl8pPr marL="31654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8pPr>
            <a:lvl9pPr marL="36226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9pPr>
          </a:lstStyle>
          <a:p>
            <a:pPr marL="0" marR="0" lvl="0" indent="0" algn="ctr" defTabSz="914400" rtl="0" eaLnBrk="0" fontAlgn="base" latinLnBrk="0" hangingPunct="0">
              <a:lnSpc>
                <a:spcPct val="100000"/>
              </a:lnSpc>
              <a:spcBef>
                <a:spcPct val="0"/>
              </a:spcBef>
              <a:spcAft>
                <a:spcPct val="0"/>
              </a:spcAft>
              <a:buClr>
                <a:srgbClr val="8C7F6D"/>
              </a:buClr>
              <a:buSzTx/>
              <a:buFontTx/>
              <a:buNone/>
              <a:tabLst/>
              <a:defRPr/>
            </a:pPr>
            <a:r>
              <a:rPr lang="en-ZA" altLang="en-US" sz="1050" b="1" dirty="0" smtClean="0">
                <a:latin typeface="Arial"/>
                <a:cs typeface="Arial"/>
                <a:sym typeface="+mn-lt"/>
              </a:rPr>
              <a:t>Jan</a:t>
            </a:r>
            <a:r>
              <a:rPr kumimoji="0" lang="en-ZA" altLang="en-US" sz="1050" b="1" i="0" u="none" strike="noStrike" kern="1200" cap="none" spc="0" normalizeH="0" noProof="0" dirty="0" smtClean="0">
                <a:ln>
                  <a:noFill/>
                </a:ln>
                <a:solidFill>
                  <a:srgbClr val="003896"/>
                </a:solidFill>
                <a:effectLst/>
                <a:uLnTx/>
                <a:uFillTx/>
                <a:latin typeface="Arial"/>
                <a:ea typeface="+mn-ea"/>
                <a:cs typeface="Arial"/>
                <a:sym typeface="+mn-lt"/>
              </a:rPr>
              <a:t> 18</a:t>
            </a:r>
            <a:endParaRPr kumimoji="0" lang="en-ZA" altLang="en-US" sz="1050" b="1" i="0" u="none" strike="noStrike" kern="1200" cap="none" spc="0" normalizeH="0" baseline="0" noProof="0" dirty="0" smtClean="0">
              <a:ln>
                <a:noFill/>
              </a:ln>
              <a:solidFill>
                <a:srgbClr val="003896"/>
              </a:solidFill>
              <a:effectLst/>
              <a:uLnTx/>
              <a:uFillTx/>
              <a:latin typeface="Arial"/>
              <a:ea typeface="+mn-ea"/>
              <a:cs typeface="Arial"/>
              <a:sym typeface="+mn-lt"/>
            </a:endParaRPr>
          </a:p>
        </p:txBody>
      </p:sp>
      <p:sp>
        <p:nvSpPr>
          <p:cNvPr id="147" name="Rectangle 146"/>
          <p:cNvSpPr>
            <a:spLocks noGrp="1" noChangeArrowheads="1"/>
          </p:cNvSpPr>
          <p:nvPr>
            <p:custDataLst>
              <p:tags r:id="rId39"/>
            </p:custDataLst>
          </p:nvPr>
        </p:nvSpPr>
        <p:spPr bwMode="gray">
          <a:xfrm>
            <a:off x="6164361" y="1662261"/>
            <a:ext cx="423863" cy="182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22225" tIns="0" rIns="22225" bIns="0" numCol="1" spcCol="0" anchor="b" anchorCtr="0" compatLnSpc="1">
            <a:prstTxWarp prst="textNoShape">
              <a:avLst/>
            </a:prstTxWarp>
            <a:noAutofit/>
          </a:bodyPr>
          <a:lstStyle>
            <a:lvl1pPr marL="266700" indent="-266700" algn="l" rtl="0" eaLnBrk="0" fontAlgn="base" hangingPunct="0">
              <a:lnSpc>
                <a:spcPct val="90000"/>
              </a:lnSpc>
              <a:spcBef>
                <a:spcPct val="100000"/>
              </a:spcBef>
              <a:spcAft>
                <a:spcPct val="0"/>
              </a:spcAft>
              <a:buClr>
                <a:srgbClr val="8C7F6D"/>
              </a:buClr>
              <a:buChar char="•"/>
              <a:defRPr sz="2000">
                <a:solidFill>
                  <a:srgbClr val="003896"/>
                </a:solidFill>
                <a:latin typeface="+mn-lt"/>
                <a:ea typeface="+mn-ea"/>
                <a:cs typeface="+mn-cs"/>
              </a:defRPr>
            </a:lvl1pPr>
            <a:lvl2pPr marL="717550" indent="-271463" algn="l" rtl="0" eaLnBrk="0" fontAlgn="base" hangingPunct="0">
              <a:lnSpc>
                <a:spcPct val="90000"/>
              </a:lnSpc>
              <a:spcBef>
                <a:spcPct val="100000"/>
              </a:spcBef>
              <a:spcAft>
                <a:spcPct val="0"/>
              </a:spcAft>
              <a:buClr>
                <a:srgbClr val="8C7F6D"/>
              </a:buClr>
              <a:buChar char="•"/>
              <a:defRPr sz="2800">
                <a:solidFill>
                  <a:srgbClr val="003896"/>
                </a:solidFill>
                <a:latin typeface="+mn-lt"/>
                <a:cs typeface="+mn-cs"/>
              </a:defRPr>
            </a:lvl2pPr>
            <a:lvl3pPr marL="1076325" indent="-179388" algn="l" rtl="0" eaLnBrk="0" fontAlgn="base" hangingPunct="0">
              <a:lnSpc>
                <a:spcPct val="90000"/>
              </a:lnSpc>
              <a:spcBef>
                <a:spcPct val="100000"/>
              </a:spcBef>
              <a:spcAft>
                <a:spcPct val="0"/>
              </a:spcAft>
              <a:buClr>
                <a:srgbClr val="8C7F6D"/>
              </a:buClr>
              <a:buChar char="•"/>
              <a:defRPr sz="1600">
                <a:solidFill>
                  <a:srgbClr val="003896"/>
                </a:solidFill>
                <a:latin typeface="+mn-lt"/>
                <a:cs typeface="+mn-cs"/>
              </a:defRPr>
            </a:lvl3pPr>
            <a:lvl4pPr marL="1435100"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4pPr>
            <a:lvl5pPr marL="1793875"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5pPr>
            <a:lvl6pPr marL="22510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6pPr>
            <a:lvl7pPr marL="27082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7pPr>
            <a:lvl8pPr marL="31654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8pPr>
            <a:lvl9pPr marL="36226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9pPr>
          </a:lstStyle>
          <a:p>
            <a:pPr marL="0" marR="0" lvl="0" indent="0" algn="ctr" defTabSz="914400" rtl="0" eaLnBrk="0" fontAlgn="base" latinLnBrk="0" hangingPunct="0">
              <a:lnSpc>
                <a:spcPct val="100000"/>
              </a:lnSpc>
              <a:spcBef>
                <a:spcPct val="0"/>
              </a:spcBef>
              <a:spcAft>
                <a:spcPct val="0"/>
              </a:spcAft>
              <a:buClr>
                <a:srgbClr val="8C7F6D"/>
              </a:buClr>
              <a:buSzTx/>
              <a:buFontTx/>
              <a:buNone/>
              <a:tabLst/>
              <a:defRPr/>
            </a:pPr>
            <a:r>
              <a:rPr kumimoji="0" lang="en-US" altLang="en-US" sz="1050" b="1" i="0" u="none" strike="noStrike" kern="1200" cap="none" spc="0" normalizeH="0" baseline="0" noProof="0" dirty="0" smtClean="0">
                <a:ln>
                  <a:noFill/>
                </a:ln>
                <a:solidFill>
                  <a:srgbClr val="003896"/>
                </a:solidFill>
                <a:effectLst/>
                <a:uLnTx/>
                <a:uFillTx/>
                <a:latin typeface="Arial"/>
                <a:ea typeface="+mn-ea"/>
                <a:cs typeface="Arial"/>
                <a:sym typeface="+mn-lt"/>
              </a:rPr>
              <a:t>1</a:t>
            </a:r>
            <a:r>
              <a:rPr lang="en-US" altLang="en-US" sz="1050" b="1" dirty="0" smtClean="0">
                <a:solidFill>
                  <a:schemeClr val="tx1"/>
                </a:solidFill>
                <a:latin typeface="Arial"/>
                <a:cs typeface="Arial"/>
                <a:sym typeface="+mn-lt"/>
              </a:rPr>
              <a:t>3 337</a:t>
            </a:r>
            <a:endParaRPr kumimoji="0" lang="en-ZA" altLang="en-US" sz="1050" b="1" i="0" u="none" strike="noStrike" kern="1200" cap="none" spc="0" normalizeH="0" baseline="0" noProof="0" dirty="0" smtClean="0">
              <a:ln>
                <a:noFill/>
              </a:ln>
              <a:solidFill>
                <a:schemeClr val="tx1"/>
              </a:solidFill>
              <a:effectLst/>
              <a:uLnTx/>
              <a:uFillTx/>
              <a:latin typeface="Arial"/>
              <a:ea typeface="+mn-ea"/>
              <a:cs typeface="Arial"/>
              <a:sym typeface="+mn-lt"/>
            </a:endParaRPr>
          </a:p>
        </p:txBody>
      </p:sp>
      <p:sp>
        <p:nvSpPr>
          <p:cNvPr id="61" name="Rectangular Callout 60"/>
          <p:cNvSpPr/>
          <p:nvPr/>
        </p:nvSpPr>
        <p:spPr>
          <a:xfrm>
            <a:off x="1884561" y="1510382"/>
            <a:ext cx="1216397" cy="293604"/>
          </a:xfrm>
          <a:prstGeom prst="wedgeRectCallout">
            <a:avLst>
              <a:gd name="adj1" fmla="val 42115"/>
              <a:gd name="adj2" fmla="val 489997"/>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1100" dirty="0" err="1" smtClean="0">
                <a:solidFill>
                  <a:srgbClr val="FF0000"/>
                </a:solidFill>
                <a:latin typeface="Arial"/>
                <a:cs typeface="Arial"/>
              </a:rPr>
              <a:t>CoGTA</a:t>
            </a:r>
            <a:endParaRPr kumimoji="0" lang="en-ZA" sz="1800" i="0" u="none" strike="noStrike" kern="1200" cap="none" spc="0" normalizeH="0" baseline="0" noProof="0" dirty="0">
              <a:ln>
                <a:noFill/>
              </a:ln>
              <a:solidFill>
                <a:srgbClr val="FF0000"/>
              </a:solidFill>
              <a:effectLst/>
              <a:uLnTx/>
              <a:uFillTx/>
              <a:latin typeface="Arial"/>
              <a:ea typeface="+mn-ea"/>
              <a:cs typeface="Arial"/>
            </a:endParaRPr>
          </a:p>
        </p:txBody>
      </p:sp>
      <p:sp>
        <p:nvSpPr>
          <p:cNvPr id="62" name="Rectangular Callout 61"/>
          <p:cNvSpPr/>
          <p:nvPr/>
        </p:nvSpPr>
        <p:spPr>
          <a:xfrm>
            <a:off x="1183416" y="2151894"/>
            <a:ext cx="692841" cy="214214"/>
          </a:xfrm>
          <a:prstGeom prst="wedgeRectCallout">
            <a:avLst>
              <a:gd name="adj1" fmla="val 209656"/>
              <a:gd name="adj2" fmla="val 421946"/>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1100" dirty="0" smtClean="0">
                <a:solidFill>
                  <a:srgbClr val="FF0000"/>
                </a:solidFill>
                <a:latin typeface="Arial"/>
                <a:cs typeface="Arial"/>
              </a:rPr>
              <a:t>IMC</a:t>
            </a:r>
            <a:endParaRPr kumimoji="0" lang="en-ZA" sz="1800" i="0" u="none" strike="noStrike" kern="1200" cap="none" spc="0" normalizeH="0" baseline="0" noProof="0" dirty="0">
              <a:ln>
                <a:noFill/>
              </a:ln>
              <a:solidFill>
                <a:srgbClr val="FF0000"/>
              </a:solidFill>
              <a:effectLst/>
              <a:uLnTx/>
              <a:uFillTx/>
              <a:latin typeface="Arial"/>
              <a:ea typeface="+mn-ea"/>
              <a:cs typeface="Arial"/>
            </a:endParaRPr>
          </a:p>
        </p:txBody>
      </p:sp>
      <p:sp>
        <p:nvSpPr>
          <p:cNvPr id="125" name="Rectangle 124"/>
          <p:cNvSpPr>
            <a:spLocks noGrp="1" noChangeArrowheads="1"/>
          </p:cNvSpPr>
          <p:nvPr>
            <p:custDataLst>
              <p:tags r:id="rId40"/>
            </p:custDataLst>
          </p:nvPr>
        </p:nvSpPr>
        <p:spPr bwMode="gray">
          <a:xfrm>
            <a:off x="3100958" y="3073152"/>
            <a:ext cx="423863" cy="182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22225" tIns="0" rIns="22225" bIns="0" numCol="1" spcCol="0" anchor="b" anchorCtr="0" compatLnSpc="1">
            <a:prstTxWarp prst="textNoShape">
              <a:avLst/>
            </a:prstTxWarp>
            <a:noAutofit/>
          </a:bodyPr>
          <a:lstStyle>
            <a:lvl1pPr marL="266700" indent="-266700" algn="l" rtl="0" eaLnBrk="0" fontAlgn="base" hangingPunct="0">
              <a:lnSpc>
                <a:spcPct val="90000"/>
              </a:lnSpc>
              <a:spcBef>
                <a:spcPct val="100000"/>
              </a:spcBef>
              <a:spcAft>
                <a:spcPct val="0"/>
              </a:spcAft>
              <a:buClr>
                <a:srgbClr val="8C7F6D"/>
              </a:buClr>
              <a:buChar char="•"/>
              <a:defRPr sz="2000">
                <a:solidFill>
                  <a:srgbClr val="003896"/>
                </a:solidFill>
                <a:latin typeface="+mn-lt"/>
                <a:ea typeface="+mn-ea"/>
                <a:cs typeface="+mn-cs"/>
              </a:defRPr>
            </a:lvl1pPr>
            <a:lvl2pPr marL="717550" indent="-271463" algn="l" rtl="0" eaLnBrk="0" fontAlgn="base" hangingPunct="0">
              <a:lnSpc>
                <a:spcPct val="90000"/>
              </a:lnSpc>
              <a:spcBef>
                <a:spcPct val="100000"/>
              </a:spcBef>
              <a:spcAft>
                <a:spcPct val="0"/>
              </a:spcAft>
              <a:buClr>
                <a:srgbClr val="8C7F6D"/>
              </a:buClr>
              <a:buChar char="•"/>
              <a:defRPr sz="2800">
                <a:solidFill>
                  <a:srgbClr val="003896"/>
                </a:solidFill>
                <a:latin typeface="+mn-lt"/>
                <a:cs typeface="+mn-cs"/>
              </a:defRPr>
            </a:lvl2pPr>
            <a:lvl3pPr marL="1076325" indent="-179388" algn="l" rtl="0" eaLnBrk="0" fontAlgn="base" hangingPunct="0">
              <a:lnSpc>
                <a:spcPct val="90000"/>
              </a:lnSpc>
              <a:spcBef>
                <a:spcPct val="100000"/>
              </a:spcBef>
              <a:spcAft>
                <a:spcPct val="0"/>
              </a:spcAft>
              <a:buClr>
                <a:srgbClr val="8C7F6D"/>
              </a:buClr>
              <a:buChar char="•"/>
              <a:defRPr sz="1600">
                <a:solidFill>
                  <a:srgbClr val="003896"/>
                </a:solidFill>
                <a:latin typeface="+mn-lt"/>
                <a:cs typeface="+mn-cs"/>
              </a:defRPr>
            </a:lvl3pPr>
            <a:lvl4pPr marL="1435100"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4pPr>
            <a:lvl5pPr marL="1793875"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5pPr>
            <a:lvl6pPr marL="22510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6pPr>
            <a:lvl7pPr marL="27082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7pPr>
            <a:lvl8pPr marL="31654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8pPr>
            <a:lvl9pPr marL="36226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9pPr>
          </a:lstStyle>
          <a:p>
            <a:pPr marL="0" marR="0" lvl="0" indent="0" algn="ctr" defTabSz="914400" rtl="0" eaLnBrk="0" fontAlgn="base" latinLnBrk="0" hangingPunct="0">
              <a:lnSpc>
                <a:spcPct val="100000"/>
              </a:lnSpc>
              <a:spcBef>
                <a:spcPct val="0"/>
              </a:spcBef>
              <a:spcAft>
                <a:spcPct val="0"/>
              </a:spcAft>
              <a:buClr>
                <a:srgbClr val="8C7F6D"/>
              </a:buClr>
              <a:buSzTx/>
              <a:buFontTx/>
              <a:buNone/>
              <a:tabLst/>
              <a:defRPr/>
            </a:pPr>
            <a:r>
              <a:rPr kumimoji="0" lang="en-ZA" altLang="en-US" sz="1050" b="1" i="0" u="none" strike="noStrike" kern="1200" cap="none" spc="0" normalizeH="0" baseline="0" noProof="0" dirty="0" smtClean="0">
                <a:ln>
                  <a:noFill/>
                </a:ln>
                <a:solidFill>
                  <a:srgbClr val="003896"/>
                </a:solidFill>
                <a:effectLst/>
                <a:uLnTx/>
                <a:uFillTx/>
                <a:latin typeface="Arial"/>
                <a:ea typeface="+mn-ea"/>
                <a:cs typeface="Arial"/>
                <a:sym typeface="+mn-lt"/>
              </a:rPr>
              <a:t>9 406</a:t>
            </a:r>
          </a:p>
        </p:txBody>
      </p:sp>
      <p:sp>
        <p:nvSpPr>
          <p:cNvPr id="123" name="Rectangle 122"/>
          <p:cNvSpPr>
            <a:spLocks noGrp="1" noChangeArrowheads="1"/>
          </p:cNvSpPr>
          <p:nvPr>
            <p:custDataLst>
              <p:tags r:id="rId41"/>
            </p:custDataLst>
          </p:nvPr>
        </p:nvSpPr>
        <p:spPr bwMode="gray">
          <a:xfrm>
            <a:off x="2812926" y="2847603"/>
            <a:ext cx="423863" cy="182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22225" tIns="0" rIns="22225" bIns="0" numCol="1" spcCol="0" anchor="b" anchorCtr="0" compatLnSpc="1">
            <a:prstTxWarp prst="textNoShape">
              <a:avLst/>
            </a:prstTxWarp>
            <a:noAutofit/>
          </a:bodyPr>
          <a:lstStyle>
            <a:lvl1pPr marL="266700" indent="-266700" algn="l" rtl="0" eaLnBrk="0" fontAlgn="base" hangingPunct="0">
              <a:lnSpc>
                <a:spcPct val="90000"/>
              </a:lnSpc>
              <a:spcBef>
                <a:spcPct val="100000"/>
              </a:spcBef>
              <a:spcAft>
                <a:spcPct val="0"/>
              </a:spcAft>
              <a:buClr>
                <a:srgbClr val="8C7F6D"/>
              </a:buClr>
              <a:buChar char="•"/>
              <a:defRPr sz="2000">
                <a:solidFill>
                  <a:srgbClr val="003896"/>
                </a:solidFill>
                <a:latin typeface="+mn-lt"/>
                <a:ea typeface="+mn-ea"/>
                <a:cs typeface="+mn-cs"/>
              </a:defRPr>
            </a:lvl1pPr>
            <a:lvl2pPr marL="717550" indent="-271463" algn="l" rtl="0" eaLnBrk="0" fontAlgn="base" hangingPunct="0">
              <a:lnSpc>
                <a:spcPct val="90000"/>
              </a:lnSpc>
              <a:spcBef>
                <a:spcPct val="100000"/>
              </a:spcBef>
              <a:spcAft>
                <a:spcPct val="0"/>
              </a:spcAft>
              <a:buClr>
                <a:srgbClr val="8C7F6D"/>
              </a:buClr>
              <a:buChar char="•"/>
              <a:defRPr sz="2800">
                <a:solidFill>
                  <a:srgbClr val="003896"/>
                </a:solidFill>
                <a:latin typeface="+mn-lt"/>
                <a:cs typeface="+mn-cs"/>
              </a:defRPr>
            </a:lvl2pPr>
            <a:lvl3pPr marL="1076325" indent="-179388" algn="l" rtl="0" eaLnBrk="0" fontAlgn="base" hangingPunct="0">
              <a:lnSpc>
                <a:spcPct val="90000"/>
              </a:lnSpc>
              <a:spcBef>
                <a:spcPct val="100000"/>
              </a:spcBef>
              <a:spcAft>
                <a:spcPct val="0"/>
              </a:spcAft>
              <a:buClr>
                <a:srgbClr val="8C7F6D"/>
              </a:buClr>
              <a:buChar char="•"/>
              <a:defRPr sz="1600">
                <a:solidFill>
                  <a:srgbClr val="003896"/>
                </a:solidFill>
                <a:latin typeface="+mn-lt"/>
                <a:cs typeface="+mn-cs"/>
              </a:defRPr>
            </a:lvl3pPr>
            <a:lvl4pPr marL="1435100"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4pPr>
            <a:lvl5pPr marL="1793875"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5pPr>
            <a:lvl6pPr marL="22510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6pPr>
            <a:lvl7pPr marL="27082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7pPr>
            <a:lvl8pPr marL="31654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8pPr>
            <a:lvl9pPr marL="36226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9pPr>
          </a:lstStyle>
          <a:p>
            <a:pPr marL="0" marR="0" lvl="0" indent="0" algn="ctr" defTabSz="914400" rtl="0" eaLnBrk="0" fontAlgn="base" latinLnBrk="0" hangingPunct="0">
              <a:lnSpc>
                <a:spcPct val="100000"/>
              </a:lnSpc>
              <a:spcBef>
                <a:spcPct val="0"/>
              </a:spcBef>
              <a:spcAft>
                <a:spcPct val="0"/>
              </a:spcAft>
              <a:buClr>
                <a:srgbClr val="8C7F6D"/>
              </a:buClr>
              <a:buSzTx/>
              <a:buFontTx/>
              <a:buNone/>
              <a:tabLst/>
              <a:defRPr/>
            </a:pPr>
            <a:r>
              <a:rPr kumimoji="0" lang="en-US" altLang="en-US" sz="1050" b="1" i="0" u="none" strike="noStrike" kern="1200" cap="none" spc="0" normalizeH="0" baseline="0" noProof="0" dirty="0" smtClean="0">
                <a:ln>
                  <a:noFill/>
                </a:ln>
                <a:solidFill>
                  <a:srgbClr val="003896"/>
                </a:solidFill>
                <a:effectLst/>
                <a:uLnTx/>
                <a:uFillTx/>
                <a:latin typeface="Arial"/>
                <a:ea typeface="+mn-ea"/>
                <a:cs typeface="Arial"/>
                <a:sym typeface="+mn-lt"/>
              </a:rPr>
              <a:t>9 774</a:t>
            </a:r>
            <a:endParaRPr kumimoji="0" lang="en-ZA" altLang="en-US" sz="1050" b="1" i="0" u="none" strike="noStrike" kern="1200" cap="none" spc="0" normalizeH="0" baseline="0" noProof="0" dirty="0" smtClean="0">
              <a:ln>
                <a:noFill/>
              </a:ln>
              <a:solidFill>
                <a:srgbClr val="003896"/>
              </a:solidFill>
              <a:effectLst/>
              <a:uLnTx/>
              <a:uFillTx/>
              <a:latin typeface="Arial"/>
              <a:ea typeface="+mn-ea"/>
              <a:cs typeface="Arial"/>
              <a:sym typeface="+mn-lt"/>
            </a:endParaRPr>
          </a:p>
        </p:txBody>
      </p:sp>
      <p:sp>
        <p:nvSpPr>
          <p:cNvPr id="105" name="Rectangle 104"/>
          <p:cNvSpPr>
            <a:spLocks noGrp="1" noChangeArrowheads="1"/>
          </p:cNvSpPr>
          <p:nvPr>
            <p:custDataLst>
              <p:tags r:id="rId42"/>
            </p:custDataLst>
          </p:nvPr>
        </p:nvSpPr>
        <p:spPr bwMode="gray">
          <a:xfrm>
            <a:off x="2515369" y="2991619"/>
            <a:ext cx="423863" cy="182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22225" tIns="0" rIns="22225" bIns="0" numCol="1" spcCol="0" anchor="b" anchorCtr="0" compatLnSpc="1">
            <a:prstTxWarp prst="textNoShape">
              <a:avLst/>
            </a:prstTxWarp>
            <a:noAutofit/>
          </a:bodyPr>
          <a:lstStyle>
            <a:lvl1pPr marL="266700" indent="-266700" algn="l" rtl="0" eaLnBrk="0" fontAlgn="base" hangingPunct="0">
              <a:lnSpc>
                <a:spcPct val="90000"/>
              </a:lnSpc>
              <a:spcBef>
                <a:spcPct val="100000"/>
              </a:spcBef>
              <a:spcAft>
                <a:spcPct val="0"/>
              </a:spcAft>
              <a:buClr>
                <a:srgbClr val="8C7F6D"/>
              </a:buClr>
              <a:buChar char="•"/>
              <a:defRPr sz="2000">
                <a:solidFill>
                  <a:srgbClr val="003896"/>
                </a:solidFill>
                <a:latin typeface="+mn-lt"/>
                <a:ea typeface="+mn-ea"/>
                <a:cs typeface="+mn-cs"/>
              </a:defRPr>
            </a:lvl1pPr>
            <a:lvl2pPr marL="717550" indent="-271463" algn="l" rtl="0" eaLnBrk="0" fontAlgn="base" hangingPunct="0">
              <a:lnSpc>
                <a:spcPct val="90000"/>
              </a:lnSpc>
              <a:spcBef>
                <a:spcPct val="100000"/>
              </a:spcBef>
              <a:spcAft>
                <a:spcPct val="0"/>
              </a:spcAft>
              <a:buClr>
                <a:srgbClr val="8C7F6D"/>
              </a:buClr>
              <a:buChar char="•"/>
              <a:defRPr sz="2800">
                <a:solidFill>
                  <a:srgbClr val="003896"/>
                </a:solidFill>
                <a:latin typeface="+mn-lt"/>
                <a:cs typeface="+mn-cs"/>
              </a:defRPr>
            </a:lvl2pPr>
            <a:lvl3pPr marL="1076325" indent="-179388" algn="l" rtl="0" eaLnBrk="0" fontAlgn="base" hangingPunct="0">
              <a:lnSpc>
                <a:spcPct val="90000"/>
              </a:lnSpc>
              <a:spcBef>
                <a:spcPct val="100000"/>
              </a:spcBef>
              <a:spcAft>
                <a:spcPct val="0"/>
              </a:spcAft>
              <a:buClr>
                <a:srgbClr val="8C7F6D"/>
              </a:buClr>
              <a:buChar char="•"/>
              <a:defRPr sz="1600">
                <a:solidFill>
                  <a:srgbClr val="003896"/>
                </a:solidFill>
                <a:latin typeface="+mn-lt"/>
                <a:cs typeface="+mn-cs"/>
              </a:defRPr>
            </a:lvl3pPr>
            <a:lvl4pPr marL="1435100"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4pPr>
            <a:lvl5pPr marL="1793875"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5pPr>
            <a:lvl6pPr marL="22510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6pPr>
            <a:lvl7pPr marL="27082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7pPr>
            <a:lvl8pPr marL="31654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8pPr>
            <a:lvl9pPr marL="36226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9pPr>
          </a:lstStyle>
          <a:p>
            <a:pPr marL="0" marR="0" lvl="0" indent="0" algn="ctr" defTabSz="914400" rtl="0" eaLnBrk="0" fontAlgn="base" latinLnBrk="0" hangingPunct="0">
              <a:lnSpc>
                <a:spcPct val="100000"/>
              </a:lnSpc>
              <a:spcBef>
                <a:spcPct val="0"/>
              </a:spcBef>
              <a:spcAft>
                <a:spcPct val="0"/>
              </a:spcAft>
              <a:buClr>
                <a:srgbClr val="8C7F6D"/>
              </a:buClr>
              <a:buSzTx/>
              <a:buFontTx/>
              <a:buNone/>
              <a:tabLst/>
              <a:defRPr/>
            </a:pPr>
            <a:fld id="{8309C550-C970-43CF-AD44-AFCA61CD4BB1}" type="datetime'''''''''''''''''''9'''''''''''''' ''''5''2''''''7'''''''''''''">
              <a:rPr kumimoji="0" lang="en-ZA" altLang="en-US" sz="1050" b="1" i="0" u="none" strike="noStrike" kern="1200" cap="none" spc="0" normalizeH="0" baseline="0" noProof="0">
                <a:ln>
                  <a:noFill/>
                </a:ln>
                <a:solidFill>
                  <a:srgbClr val="003896"/>
                </a:solidFill>
                <a:effectLst/>
                <a:uLnTx/>
                <a:uFillTx/>
                <a:latin typeface="Arial"/>
                <a:ea typeface="+mn-ea"/>
                <a:cs typeface="Arial"/>
              </a:rPr>
              <a:pPr marL="0" marR="0" lvl="0" indent="0" algn="ctr" defTabSz="914400" rtl="0" eaLnBrk="0" fontAlgn="base" latinLnBrk="0" hangingPunct="0">
                <a:lnSpc>
                  <a:spcPct val="100000"/>
                </a:lnSpc>
                <a:spcBef>
                  <a:spcPct val="0"/>
                </a:spcBef>
                <a:spcAft>
                  <a:spcPct val="0"/>
                </a:spcAft>
                <a:buClr>
                  <a:srgbClr val="8C7F6D"/>
                </a:buClr>
                <a:buSzTx/>
                <a:buFontTx/>
                <a:buNone/>
                <a:tabLst/>
                <a:defRPr/>
              </a:pPr>
              <a:t>9 527</a:t>
            </a:fld>
            <a:endParaRPr kumimoji="0" lang="en-ZA" altLang="en-US" sz="1050" b="1" i="0" u="none" strike="noStrike" kern="1200" cap="none" spc="0" normalizeH="0" baseline="0" noProof="0" dirty="0" smtClean="0">
              <a:ln>
                <a:noFill/>
              </a:ln>
              <a:solidFill>
                <a:srgbClr val="003896"/>
              </a:solidFill>
              <a:effectLst/>
              <a:uLnTx/>
              <a:uFillTx/>
              <a:latin typeface="Arial"/>
              <a:ea typeface="+mn-ea"/>
              <a:cs typeface="Arial"/>
              <a:sym typeface="+mn-lt"/>
            </a:endParaRPr>
          </a:p>
        </p:txBody>
      </p:sp>
      <p:sp>
        <p:nvSpPr>
          <p:cNvPr id="132" name="Rectangle 131"/>
          <p:cNvSpPr>
            <a:spLocks noGrp="1" noChangeArrowheads="1"/>
          </p:cNvSpPr>
          <p:nvPr>
            <p:custDataLst>
              <p:tags r:id="rId43"/>
            </p:custDataLst>
          </p:nvPr>
        </p:nvSpPr>
        <p:spPr bwMode="gray">
          <a:xfrm>
            <a:off x="3899917" y="2348880"/>
            <a:ext cx="423863" cy="182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22225" tIns="0" rIns="22225" bIns="0" numCol="1" spcCol="0" anchor="b" anchorCtr="0" compatLnSpc="1">
            <a:prstTxWarp prst="textNoShape">
              <a:avLst/>
            </a:prstTxWarp>
            <a:noAutofit/>
          </a:bodyPr>
          <a:lstStyle>
            <a:lvl1pPr marL="266700" indent="-266700" algn="l" rtl="0" eaLnBrk="0" fontAlgn="base" hangingPunct="0">
              <a:lnSpc>
                <a:spcPct val="90000"/>
              </a:lnSpc>
              <a:spcBef>
                <a:spcPct val="100000"/>
              </a:spcBef>
              <a:spcAft>
                <a:spcPct val="0"/>
              </a:spcAft>
              <a:buClr>
                <a:srgbClr val="8C7F6D"/>
              </a:buClr>
              <a:buChar char="•"/>
              <a:defRPr sz="2000">
                <a:solidFill>
                  <a:srgbClr val="003896"/>
                </a:solidFill>
                <a:latin typeface="+mn-lt"/>
                <a:ea typeface="+mn-ea"/>
                <a:cs typeface="+mn-cs"/>
              </a:defRPr>
            </a:lvl1pPr>
            <a:lvl2pPr marL="717550" indent="-271463" algn="l" rtl="0" eaLnBrk="0" fontAlgn="base" hangingPunct="0">
              <a:lnSpc>
                <a:spcPct val="90000"/>
              </a:lnSpc>
              <a:spcBef>
                <a:spcPct val="100000"/>
              </a:spcBef>
              <a:spcAft>
                <a:spcPct val="0"/>
              </a:spcAft>
              <a:buClr>
                <a:srgbClr val="8C7F6D"/>
              </a:buClr>
              <a:buChar char="•"/>
              <a:defRPr sz="2800">
                <a:solidFill>
                  <a:srgbClr val="003896"/>
                </a:solidFill>
                <a:latin typeface="+mn-lt"/>
                <a:cs typeface="+mn-cs"/>
              </a:defRPr>
            </a:lvl2pPr>
            <a:lvl3pPr marL="1076325" indent="-179388" algn="l" rtl="0" eaLnBrk="0" fontAlgn="base" hangingPunct="0">
              <a:lnSpc>
                <a:spcPct val="90000"/>
              </a:lnSpc>
              <a:spcBef>
                <a:spcPct val="100000"/>
              </a:spcBef>
              <a:spcAft>
                <a:spcPct val="0"/>
              </a:spcAft>
              <a:buClr>
                <a:srgbClr val="8C7F6D"/>
              </a:buClr>
              <a:buChar char="•"/>
              <a:defRPr sz="1600">
                <a:solidFill>
                  <a:srgbClr val="003896"/>
                </a:solidFill>
                <a:latin typeface="+mn-lt"/>
                <a:cs typeface="+mn-cs"/>
              </a:defRPr>
            </a:lvl3pPr>
            <a:lvl4pPr marL="1435100"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4pPr>
            <a:lvl5pPr marL="1793875"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5pPr>
            <a:lvl6pPr marL="22510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6pPr>
            <a:lvl7pPr marL="27082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7pPr>
            <a:lvl8pPr marL="31654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8pPr>
            <a:lvl9pPr marL="36226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9pPr>
          </a:lstStyle>
          <a:p>
            <a:pPr marL="0" marR="0" lvl="0" indent="0" algn="ctr" defTabSz="914400" rtl="0" eaLnBrk="0" fontAlgn="base" latinLnBrk="0" hangingPunct="0">
              <a:lnSpc>
                <a:spcPct val="100000"/>
              </a:lnSpc>
              <a:spcBef>
                <a:spcPct val="0"/>
              </a:spcBef>
              <a:spcAft>
                <a:spcPct val="0"/>
              </a:spcAft>
              <a:buClr>
                <a:srgbClr val="8C7F6D"/>
              </a:buClr>
              <a:buSzTx/>
              <a:buFontTx/>
              <a:buNone/>
              <a:tabLst/>
              <a:defRPr/>
            </a:pPr>
            <a:r>
              <a:rPr kumimoji="0" lang="en-US" altLang="en-US" sz="1050" b="1" i="0" u="none" strike="noStrike" kern="1200" cap="none" spc="0" normalizeH="0" baseline="0" noProof="0" dirty="0" smtClean="0">
                <a:ln>
                  <a:noFill/>
                </a:ln>
                <a:solidFill>
                  <a:srgbClr val="003896"/>
                </a:solidFill>
                <a:effectLst/>
                <a:uLnTx/>
                <a:uFillTx/>
                <a:latin typeface="Arial"/>
                <a:ea typeface="+mn-ea"/>
                <a:cs typeface="Arial"/>
                <a:sym typeface="+mn-lt"/>
              </a:rPr>
              <a:t>11 454</a:t>
            </a:r>
            <a:endParaRPr kumimoji="0" lang="en-ZA" altLang="en-US" sz="1050" b="1" i="0" u="none" strike="noStrike" kern="1200" cap="none" spc="0" normalizeH="0" baseline="0" noProof="0" dirty="0" smtClean="0">
              <a:ln>
                <a:noFill/>
              </a:ln>
              <a:solidFill>
                <a:srgbClr val="003896"/>
              </a:solidFill>
              <a:effectLst/>
              <a:uLnTx/>
              <a:uFillTx/>
              <a:latin typeface="Arial"/>
              <a:ea typeface="+mn-ea"/>
              <a:cs typeface="Arial"/>
              <a:sym typeface="+mn-lt"/>
            </a:endParaRPr>
          </a:p>
        </p:txBody>
      </p:sp>
      <p:sp>
        <p:nvSpPr>
          <p:cNvPr id="129" name="Rectangle 128"/>
          <p:cNvSpPr>
            <a:spLocks noGrp="1" noChangeArrowheads="1"/>
          </p:cNvSpPr>
          <p:nvPr>
            <p:custDataLst>
              <p:tags r:id="rId44"/>
            </p:custDataLst>
          </p:nvPr>
        </p:nvSpPr>
        <p:spPr bwMode="gray">
          <a:xfrm>
            <a:off x="3551373" y="2650629"/>
            <a:ext cx="639429" cy="182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22225" tIns="0" rIns="22225" bIns="0" numCol="1" spcCol="0" anchor="b" anchorCtr="0" compatLnSpc="1">
            <a:prstTxWarp prst="textNoShape">
              <a:avLst/>
            </a:prstTxWarp>
            <a:noAutofit/>
          </a:bodyPr>
          <a:lstStyle>
            <a:lvl1pPr marL="266700" indent="-266700" algn="l" rtl="0" eaLnBrk="0" fontAlgn="base" hangingPunct="0">
              <a:lnSpc>
                <a:spcPct val="90000"/>
              </a:lnSpc>
              <a:spcBef>
                <a:spcPct val="100000"/>
              </a:spcBef>
              <a:spcAft>
                <a:spcPct val="0"/>
              </a:spcAft>
              <a:buClr>
                <a:srgbClr val="8C7F6D"/>
              </a:buClr>
              <a:buChar char="•"/>
              <a:defRPr sz="2000">
                <a:solidFill>
                  <a:srgbClr val="003896"/>
                </a:solidFill>
                <a:latin typeface="+mn-lt"/>
                <a:ea typeface="+mn-ea"/>
                <a:cs typeface="+mn-cs"/>
              </a:defRPr>
            </a:lvl1pPr>
            <a:lvl2pPr marL="717550" indent="-271463" algn="l" rtl="0" eaLnBrk="0" fontAlgn="base" hangingPunct="0">
              <a:lnSpc>
                <a:spcPct val="90000"/>
              </a:lnSpc>
              <a:spcBef>
                <a:spcPct val="100000"/>
              </a:spcBef>
              <a:spcAft>
                <a:spcPct val="0"/>
              </a:spcAft>
              <a:buClr>
                <a:srgbClr val="8C7F6D"/>
              </a:buClr>
              <a:buChar char="•"/>
              <a:defRPr sz="2800">
                <a:solidFill>
                  <a:srgbClr val="003896"/>
                </a:solidFill>
                <a:latin typeface="+mn-lt"/>
                <a:cs typeface="+mn-cs"/>
              </a:defRPr>
            </a:lvl2pPr>
            <a:lvl3pPr marL="1076325" indent="-179388" algn="l" rtl="0" eaLnBrk="0" fontAlgn="base" hangingPunct="0">
              <a:lnSpc>
                <a:spcPct val="90000"/>
              </a:lnSpc>
              <a:spcBef>
                <a:spcPct val="100000"/>
              </a:spcBef>
              <a:spcAft>
                <a:spcPct val="0"/>
              </a:spcAft>
              <a:buClr>
                <a:srgbClr val="8C7F6D"/>
              </a:buClr>
              <a:buChar char="•"/>
              <a:defRPr sz="1600">
                <a:solidFill>
                  <a:srgbClr val="003896"/>
                </a:solidFill>
                <a:latin typeface="+mn-lt"/>
                <a:cs typeface="+mn-cs"/>
              </a:defRPr>
            </a:lvl3pPr>
            <a:lvl4pPr marL="1435100"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4pPr>
            <a:lvl5pPr marL="1793875"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5pPr>
            <a:lvl6pPr marL="22510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6pPr>
            <a:lvl7pPr marL="27082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7pPr>
            <a:lvl8pPr marL="31654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8pPr>
            <a:lvl9pPr marL="36226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9pPr>
          </a:lstStyle>
          <a:p>
            <a:pPr marL="0" marR="0" lvl="0" indent="0" algn="ctr" defTabSz="914400" rtl="0" eaLnBrk="0" fontAlgn="base" latinLnBrk="0" hangingPunct="0">
              <a:lnSpc>
                <a:spcPct val="100000"/>
              </a:lnSpc>
              <a:spcBef>
                <a:spcPct val="0"/>
              </a:spcBef>
              <a:spcAft>
                <a:spcPct val="0"/>
              </a:spcAft>
              <a:buClr>
                <a:srgbClr val="8C7F6D"/>
              </a:buClr>
              <a:buSzTx/>
              <a:buFontTx/>
              <a:buNone/>
              <a:tabLst/>
              <a:defRPr/>
            </a:pPr>
            <a:r>
              <a:rPr kumimoji="0" lang="en-US" altLang="en-US" sz="1050" b="1" i="0" u="none" strike="noStrike" kern="1200" cap="none" spc="0" normalizeH="0" baseline="0" noProof="0" dirty="0" smtClean="0">
                <a:ln>
                  <a:noFill/>
                </a:ln>
                <a:solidFill>
                  <a:srgbClr val="003896"/>
                </a:solidFill>
                <a:effectLst/>
                <a:uLnTx/>
                <a:uFillTx/>
                <a:latin typeface="Arial"/>
                <a:ea typeface="+mn-ea"/>
                <a:cs typeface="Arial"/>
                <a:sym typeface="+mn-lt"/>
              </a:rPr>
              <a:t>10 453</a:t>
            </a:r>
            <a:endParaRPr kumimoji="0" lang="en-ZA" altLang="en-US" sz="1050" b="1" i="0" u="none" strike="noStrike" kern="1200" cap="none" spc="0" normalizeH="0" baseline="0" noProof="0" dirty="0" smtClean="0">
              <a:ln>
                <a:noFill/>
              </a:ln>
              <a:solidFill>
                <a:srgbClr val="003896"/>
              </a:solidFill>
              <a:effectLst/>
              <a:uLnTx/>
              <a:uFillTx/>
              <a:latin typeface="Arial"/>
              <a:ea typeface="+mn-ea"/>
              <a:cs typeface="Arial"/>
              <a:sym typeface="+mn-lt"/>
            </a:endParaRPr>
          </a:p>
        </p:txBody>
      </p:sp>
      <p:sp>
        <p:nvSpPr>
          <p:cNvPr id="63" name="Rectangular Callout 62"/>
          <p:cNvSpPr/>
          <p:nvPr/>
        </p:nvSpPr>
        <p:spPr>
          <a:xfrm>
            <a:off x="5568107" y="1064095"/>
            <a:ext cx="790999" cy="290911"/>
          </a:xfrm>
          <a:prstGeom prst="wedgeRectCallout">
            <a:avLst>
              <a:gd name="adj1" fmla="val -58373"/>
              <a:gd name="adj2" fmla="val 226564"/>
            </a:avLst>
          </a:prstGeom>
          <a:solidFill>
            <a:schemeClr val="bg1"/>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1100" dirty="0" smtClean="0">
                <a:solidFill>
                  <a:srgbClr val="FF0000"/>
                </a:solidFill>
                <a:latin typeface="Arial"/>
                <a:cs typeface="Arial"/>
              </a:rPr>
              <a:t>IMTT</a:t>
            </a:r>
            <a:endParaRPr kumimoji="0" lang="en-ZA" sz="1800" i="0" u="none" strike="noStrike" kern="1200" cap="none" spc="0" normalizeH="0" baseline="0" noProof="0" dirty="0">
              <a:ln>
                <a:noFill/>
              </a:ln>
              <a:solidFill>
                <a:srgbClr val="FF0000"/>
              </a:solidFill>
              <a:effectLst/>
              <a:uLnTx/>
              <a:uFillTx/>
              <a:latin typeface="Arial"/>
              <a:ea typeface="+mn-ea"/>
              <a:cs typeface="Arial"/>
            </a:endParaRPr>
          </a:p>
        </p:txBody>
      </p:sp>
      <p:sp>
        <p:nvSpPr>
          <p:cNvPr id="107" name="Rectangle 106"/>
          <p:cNvSpPr>
            <a:spLocks noGrp="1" noChangeArrowheads="1"/>
          </p:cNvSpPr>
          <p:nvPr>
            <p:custDataLst>
              <p:tags r:id="rId45"/>
            </p:custDataLst>
          </p:nvPr>
        </p:nvSpPr>
        <p:spPr bwMode="gray">
          <a:xfrm>
            <a:off x="2222004" y="2848050"/>
            <a:ext cx="423863" cy="182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22225" tIns="0" rIns="22225" bIns="0" numCol="1" spcCol="0" anchor="b" anchorCtr="0" compatLnSpc="1">
            <a:prstTxWarp prst="textNoShape">
              <a:avLst/>
            </a:prstTxWarp>
            <a:noAutofit/>
          </a:bodyPr>
          <a:lstStyle>
            <a:lvl1pPr marL="266700" indent="-266700" algn="l" rtl="0" eaLnBrk="0" fontAlgn="base" hangingPunct="0">
              <a:lnSpc>
                <a:spcPct val="90000"/>
              </a:lnSpc>
              <a:spcBef>
                <a:spcPct val="100000"/>
              </a:spcBef>
              <a:spcAft>
                <a:spcPct val="0"/>
              </a:spcAft>
              <a:buClr>
                <a:srgbClr val="8C7F6D"/>
              </a:buClr>
              <a:buChar char="•"/>
              <a:defRPr sz="2000">
                <a:solidFill>
                  <a:srgbClr val="003896"/>
                </a:solidFill>
                <a:latin typeface="+mn-lt"/>
                <a:ea typeface="+mn-ea"/>
                <a:cs typeface="+mn-cs"/>
              </a:defRPr>
            </a:lvl1pPr>
            <a:lvl2pPr marL="717550" indent="-271463" algn="l" rtl="0" eaLnBrk="0" fontAlgn="base" hangingPunct="0">
              <a:lnSpc>
                <a:spcPct val="90000"/>
              </a:lnSpc>
              <a:spcBef>
                <a:spcPct val="100000"/>
              </a:spcBef>
              <a:spcAft>
                <a:spcPct val="0"/>
              </a:spcAft>
              <a:buClr>
                <a:srgbClr val="8C7F6D"/>
              </a:buClr>
              <a:buChar char="•"/>
              <a:defRPr sz="2800">
                <a:solidFill>
                  <a:srgbClr val="003896"/>
                </a:solidFill>
                <a:latin typeface="+mn-lt"/>
                <a:cs typeface="+mn-cs"/>
              </a:defRPr>
            </a:lvl2pPr>
            <a:lvl3pPr marL="1076325" indent="-179388" algn="l" rtl="0" eaLnBrk="0" fontAlgn="base" hangingPunct="0">
              <a:lnSpc>
                <a:spcPct val="90000"/>
              </a:lnSpc>
              <a:spcBef>
                <a:spcPct val="100000"/>
              </a:spcBef>
              <a:spcAft>
                <a:spcPct val="0"/>
              </a:spcAft>
              <a:buClr>
                <a:srgbClr val="8C7F6D"/>
              </a:buClr>
              <a:buChar char="•"/>
              <a:defRPr sz="1600">
                <a:solidFill>
                  <a:srgbClr val="003896"/>
                </a:solidFill>
                <a:latin typeface="+mn-lt"/>
                <a:cs typeface="+mn-cs"/>
              </a:defRPr>
            </a:lvl3pPr>
            <a:lvl4pPr marL="1435100"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4pPr>
            <a:lvl5pPr marL="1793875"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5pPr>
            <a:lvl6pPr marL="22510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6pPr>
            <a:lvl7pPr marL="27082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7pPr>
            <a:lvl8pPr marL="31654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8pPr>
            <a:lvl9pPr marL="36226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9pPr>
          </a:lstStyle>
          <a:p>
            <a:pPr marL="0" marR="0" lvl="0" indent="0" algn="ctr" defTabSz="914400" rtl="0" eaLnBrk="0" fontAlgn="base" latinLnBrk="0" hangingPunct="0">
              <a:lnSpc>
                <a:spcPct val="100000"/>
              </a:lnSpc>
              <a:spcBef>
                <a:spcPct val="0"/>
              </a:spcBef>
              <a:spcAft>
                <a:spcPct val="0"/>
              </a:spcAft>
              <a:buClr>
                <a:srgbClr val="8C7F6D"/>
              </a:buClr>
              <a:buSzTx/>
              <a:buFontTx/>
              <a:buNone/>
              <a:tabLst/>
              <a:defRPr/>
            </a:pPr>
            <a:fld id="{FB8D1DFE-8639-4C30-8F31-6ABEFDFDF6FE}" type="datetime'''9 ''6''''''''''''''''''''''''7''''4'''''''">
              <a:rPr kumimoji="0" lang="en-ZA" altLang="en-US" sz="1050" b="1" i="0" u="none" strike="noStrike" kern="1200" cap="none" spc="0" normalizeH="0" baseline="0" noProof="0">
                <a:ln>
                  <a:noFill/>
                </a:ln>
                <a:solidFill>
                  <a:srgbClr val="003896"/>
                </a:solidFill>
                <a:effectLst/>
                <a:uLnTx/>
                <a:uFillTx/>
                <a:latin typeface="Arial"/>
                <a:ea typeface="+mn-ea"/>
                <a:cs typeface="Arial"/>
                <a:sym typeface="+mn-lt"/>
              </a:rPr>
              <a:pPr marL="0" marR="0" lvl="0" indent="0" algn="ctr" defTabSz="914400" rtl="0" eaLnBrk="0" fontAlgn="base" latinLnBrk="0" hangingPunct="0">
                <a:lnSpc>
                  <a:spcPct val="100000"/>
                </a:lnSpc>
                <a:spcBef>
                  <a:spcPct val="0"/>
                </a:spcBef>
                <a:spcAft>
                  <a:spcPct val="0"/>
                </a:spcAft>
                <a:buClr>
                  <a:srgbClr val="8C7F6D"/>
                </a:buClr>
                <a:buSzTx/>
                <a:buFontTx/>
                <a:buNone/>
                <a:tabLst/>
                <a:defRPr/>
              </a:pPr>
              <a:t>9 674</a:t>
            </a:fld>
            <a:endParaRPr kumimoji="0" lang="en-ZA" altLang="en-US" sz="1050" b="1" i="0" u="none" strike="noStrike" kern="1200" cap="none" spc="0" normalizeH="0" baseline="0" noProof="0" dirty="0" smtClean="0">
              <a:ln>
                <a:noFill/>
              </a:ln>
              <a:solidFill>
                <a:srgbClr val="003896"/>
              </a:solidFill>
              <a:effectLst/>
              <a:uLnTx/>
              <a:uFillTx/>
              <a:latin typeface="Arial"/>
              <a:ea typeface="+mn-ea"/>
              <a:cs typeface="Arial"/>
              <a:sym typeface="+mn-lt"/>
            </a:endParaRPr>
          </a:p>
        </p:txBody>
      </p:sp>
      <p:sp>
        <p:nvSpPr>
          <p:cNvPr id="64" name="Rectangular Callout 63"/>
          <p:cNvSpPr/>
          <p:nvPr/>
        </p:nvSpPr>
        <p:spPr>
          <a:xfrm>
            <a:off x="4758482" y="1387945"/>
            <a:ext cx="790999" cy="290911"/>
          </a:xfrm>
          <a:prstGeom prst="wedgeRectCallout">
            <a:avLst>
              <a:gd name="adj1" fmla="val 33144"/>
              <a:gd name="adj2" fmla="val 105419"/>
            </a:avLst>
          </a:prstGeom>
          <a:solidFill>
            <a:schemeClr val="bg1"/>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1100" dirty="0" err="1" smtClean="0">
                <a:solidFill>
                  <a:srgbClr val="FF0000"/>
                </a:solidFill>
                <a:latin typeface="Arial"/>
                <a:cs typeface="Arial"/>
              </a:rPr>
              <a:t>CoGTA</a:t>
            </a:r>
            <a:endParaRPr kumimoji="0" lang="en-ZA" sz="1800" i="0" u="none" strike="noStrike" kern="1200" cap="none" spc="0" normalizeH="0" baseline="0" noProof="0" dirty="0">
              <a:ln>
                <a:noFill/>
              </a:ln>
              <a:solidFill>
                <a:srgbClr val="FF0000"/>
              </a:solidFill>
              <a:effectLst/>
              <a:uLnTx/>
              <a:uFillTx/>
              <a:latin typeface="Arial"/>
              <a:ea typeface="+mn-ea"/>
              <a:cs typeface="Arial"/>
            </a:endParaRPr>
          </a:p>
        </p:txBody>
      </p:sp>
    </p:spTree>
    <p:extLst>
      <p:ext uri="{BB962C8B-B14F-4D97-AF65-F5344CB8AC3E}">
        <p14:creationId xmlns:p14="http://schemas.microsoft.com/office/powerpoint/2010/main" xmlns="" val="2185358428"/>
      </p:ext>
    </p:extLst>
  </p:cSld>
  <p:clrMapOvr>
    <a:masterClrMapping/>
  </p:clrMapOvr>
  <p:transition spd="slow">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NEWSLIDENUMBER" val="False"/>
  <p:tag name="PREVIOUSNAME" val="C:\Users\Jodie Sheath\Google Drive\Jodie work documents\2016\12 December 2016\06-Dec-16\CoGTA Presentation 08 Dec 2016 - JS.pptx"/>
  <p:tag name="THINKCELLPRESENTATIONDONOTDELETE" val="&lt;?xml version=&quot;1.0&quot; encoding=&quot;UTF-16&quot; standalone=&quot;yes&quot;?&gt;&lt;root reqver=&quot;23045&quot;&gt;&lt;version val=&quot;25108&quot;/&gt;&lt;CPresentation id=&quot;1&quot;&gt;&lt;m_precDefaultNumber&gt;&lt;m_bNumberIsYear val=&quot;1&quot;/&gt;&lt;m_chMinusSymbol&gt;-&lt;/m_chMinusSymbol&gt;&lt;m_chDecimalSymbol17909&gt;,&lt;/m_chDecimalSymbol17909&gt;&lt;m_nGroupingDigits17909 val=&quot;3&quot;/&gt;&lt;m_chGroupingSymbol17909&gt; &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 &lt;/m_chGroupingSymbol17909&gt;&lt;m_strSuffix17909&gt;%&lt;/m_strSuffix17909&gt;&lt;m_yearfmt&gt;&lt;begin val=&quot;0&quot;/&gt;&lt;end val=&quot;4&quot;/&gt;&lt;/m_yearfmt&gt;&lt;/m_precDefaultPercent&gt;&lt;m_precDefaultDate&gt;&lt;m_bNumberIsYear val=&quot;0&quot;/&gt;&lt;m_strFormatTime&gt;%Y/%m/%d&lt;/m_strFormatTime&gt;&lt;m_yearfmt&gt;&lt;begin val=&quot;0&quot;/&gt;&lt;end val=&quot;0&quot;/&gt;&lt;/m_yearfmt&gt;&lt;/m_precDefaultDate&gt;&lt;m_precDefaultYear&gt;&lt;m_yearfmt&gt;&lt;begin val=&quot;0&quot;/&gt;&lt;end val=&quot;4&quot;/&gt;&lt;/m_yearfmt&gt;&lt;/m_precDefaultYear&gt;&lt;m_precDefaultQuarter&gt;&lt;m_yearfmt&gt;&lt;begin val=&quot;0&quot;/&gt;&lt;end val=&quot;4&quot;/&gt;&lt;/m_yearfmt&gt;&lt;/m_precDefaultQuarter&gt;&lt;m_precDefaultMonth&gt;&lt;m_yearfmt&gt;&lt;begin val=&quot;0&quot;/&gt;&lt;end val=&quot;4&quot;/&gt;&lt;/m_yearfmt&gt;&lt;/m_precDefaultMonth&gt;&lt;m_precDefaultWeek&gt;&lt;m_yearfmt&gt;&lt;begin val=&quot;0&quot;/&gt;&lt;end val=&quot;4&quot;/&gt;&lt;/m_yearfmt&gt;&lt;/m_precDefaultWeek&gt;&lt;m_precDefaultDay&gt;&lt;m_yearfmt&gt;&lt;begin val=&quot;0&quot;/&gt;&lt;end val=&quot;4&quot;/&gt;&lt;/m_yearfmt&gt;&lt;/m_precDefaultDay&gt;&lt;m_mruColor&gt;&lt;m_vecMRU length=&quot;0&quot;/&gt;&lt;/m_mruColor&gt;&lt;m_eweekdayFirstOfWeek val=&quot;1&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px8HD1ALd4EaUwJh9ZW3i1g"/>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pLGOKCNd2QkysGs0.uaGZtA"/>
</p:tagLst>
</file>

<file path=ppt/tags/tag102.xml><?xml version="1.0" encoding="utf-8"?>
<p:tagLst xmlns:a="http://schemas.openxmlformats.org/drawingml/2006/main" xmlns:r="http://schemas.openxmlformats.org/officeDocument/2006/relationships" xmlns:p="http://schemas.openxmlformats.org/presentationml/2006/main">
  <p:tag name="NAME" val="Moon"/>
</p:tagLst>
</file>

<file path=ppt/tags/tag103.xml><?xml version="1.0" encoding="utf-8"?>
<p:tagLst xmlns:a="http://schemas.openxmlformats.org/drawingml/2006/main" xmlns:r="http://schemas.openxmlformats.org/officeDocument/2006/relationships" xmlns:p="http://schemas.openxmlformats.org/presentationml/2006/main">
  <p:tag name="NAME" val="Moon"/>
</p:tagLst>
</file>

<file path=ppt/tags/tag104.xml><?xml version="1.0" encoding="utf-8"?>
<p:tagLst xmlns:a="http://schemas.openxmlformats.org/drawingml/2006/main" xmlns:r="http://schemas.openxmlformats.org/officeDocument/2006/relationships" xmlns:p="http://schemas.openxmlformats.org/presentationml/2006/main">
  <p:tag name="NAME" val="Moon"/>
</p:tagLst>
</file>

<file path=ppt/tags/tag105.xml><?xml version="1.0" encoding="utf-8"?>
<p:tagLst xmlns:a="http://schemas.openxmlformats.org/drawingml/2006/main" xmlns:r="http://schemas.openxmlformats.org/officeDocument/2006/relationships" xmlns:p="http://schemas.openxmlformats.org/presentationml/2006/main">
  <p:tag name="NAME" val="Moon"/>
</p:tagLst>
</file>

<file path=ppt/tags/tag106.xml><?xml version="1.0" encoding="utf-8"?>
<p:tagLst xmlns:a="http://schemas.openxmlformats.org/drawingml/2006/main" xmlns:r="http://schemas.openxmlformats.org/officeDocument/2006/relationships" xmlns:p="http://schemas.openxmlformats.org/presentationml/2006/main">
  <p:tag name="NAME" val="Moon"/>
</p:tagLst>
</file>

<file path=ppt/tags/tag107.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108.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09.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11.xml><?xml version="1.0" encoding="utf-8"?>
<p:tagLst xmlns:a="http://schemas.openxmlformats.org/drawingml/2006/main" xmlns:r="http://schemas.openxmlformats.org/officeDocument/2006/relationships" xmlns:p="http://schemas.openxmlformats.org/presentationml/2006/main">
  <p:tag name="NAME" val="MoonShape"/>
</p:tagLst>
</file>

<file path=ppt/tags/tag110.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111.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112.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13.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114.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115.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116.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117.xml><?xml version="1.0" encoding="utf-8"?>
<p:tagLst xmlns:a="http://schemas.openxmlformats.org/drawingml/2006/main" xmlns:r="http://schemas.openxmlformats.org/officeDocument/2006/relationships" xmlns:p="http://schemas.openxmlformats.org/presentationml/2006/main">
  <p:tag name="NAME" val="Moon"/>
  <p:tag name="TYPE" val="McK Moon"/>
</p:tagLst>
</file>

<file path=ppt/tags/tag118.xml><?xml version="1.0" encoding="utf-8"?>
<p:tagLst xmlns:a="http://schemas.openxmlformats.org/drawingml/2006/main" xmlns:r="http://schemas.openxmlformats.org/officeDocument/2006/relationships" xmlns:p="http://schemas.openxmlformats.org/presentationml/2006/main">
  <p:tag name="NAME" val="Moon"/>
</p:tagLst>
</file>

<file path=ppt/tags/tag119.xml><?xml version="1.0" encoding="utf-8"?>
<p:tagLst xmlns:a="http://schemas.openxmlformats.org/drawingml/2006/main" xmlns:r="http://schemas.openxmlformats.org/officeDocument/2006/relationships" xmlns:p="http://schemas.openxmlformats.org/presentationml/2006/main">
  <p:tag name="NAME" val="Moon"/>
</p:tagLst>
</file>

<file path=ppt/tags/tag12.xml><?xml version="1.0" encoding="utf-8"?>
<p:tagLst xmlns:a="http://schemas.openxmlformats.org/drawingml/2006/main" xmlns:r="http://schemas.openxmlformats.org/officeDocument/2006/relationships" xmlns:p="http://schemas.openxmlformats.org/presentationml/2006/main">
  <p:tag name="NAME" val="MoonHalfShape"/>
  <p:tag name="ANGLE" val="3"/>
</p:tagLst>
</file>

<file path=ppt/tags/tag120.xml><?xml version="1.0" encoding="utf-8"?>
<p:tagLst xmlns:a="http://schemas.openxmlformats.org/drawingml/2006/main" xmlns:r="http://schemas.openxmlformats.org/officeDocument/2006/relationships" xmlns:p="http://schemas.openxmlformats.org/presentationml/2006/main">
  <p:tag name="NAME" val="Moon"/>
</p:tagLst>
</file>

<file path=ppt/tags/tag121.xml><?xml version="1.0" encoding="utf-8"?>
<p:tagLst xmlns:a="http://schemas.openxmlformats.org/drawingml/2006/main" xmlns:r="http://schemas.openxmlformats.org/officeDocument/2006/relationships" xmlns:p="http://schemas.openxmlformats.org/presentationml/2006/main">
  <p:tag name="NAME" val="Moon"/>
</p:tagLst>
</file>

<file path=ppt/tags/tag122.xml><?xml version="1.0" encoding="utf-8"?>
<p:tagLst xmlns:a="http://schemas.openxmlformats.org/drawingml/2006/main" xmlns:r="http://schemas.openxmlformats.org/officeDocument/2006/relationships" xmlns:p="http://schemas.openxmlformats.org/presentationml/2006/main">
  <p:tag name="NAME" val="Moon"/>
</p:tagLst>
</file>

<file path=ppt/tags/tag123.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124.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25.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126.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27.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128.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29.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13.xml><?xml version="1.0" encoding="utf-8"?>
<p:tagLst xmlns:a="http://schemas.openxmlformats.org/drawingml/2006/main" xmlns:r="http://schemas.openxmlformats.org/officeDocument/2006/relationships" xmlns:p="http://schemas.openxmlformats.org/presentationml/2006/main">
  <p:tag name="NAME" val="MoonShape"/>
</p:tagLst>
</file>

<file path=ppt/tags/tag130.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31.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132.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133.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134.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135.xml><?xml version="1.0" encoding="utf-8"?>
<p:tagLst xmlns:a="http://schemas.openxmlformats.org/drawingml/2006/main" xmlns:r="http://schemas.openxmlformats.org/officeDocument/2006/relationships" xmlns:p="http://schemas.openxmlformats.org/presentationml/2006/main">
  <p:tag name="NAME" val="Moon"/>
  <p:tag name="TYPE" val="McK Moon"/>
</p:tagLst>
</file>

<file path=ppt/tags/tag136.xml><?xml version="1.0" encoding="utf-8"?>
<p:tagLst xmlns:a="http://schemas.openxmlformats.org/drawingml/2006/main" xmlns:r="http://schemas.openxmlformats.org/officeDocument/2006/relationships" xmlns:p="http://schemas.openxmlformats.org/presentationml/2006/main">
  <p:tag name="NAME" val="Moon"/>
</p:tagLst>
</file>

<file path=ppt/tags/tag137.xml><?xml version="1.0" encoding="utf-8"?>
<p:tagLst xmlns:a="http://schemas.openxmlformats.org/drawingml/2006/main" xmlns:r="http://schemas.openxmlformats.org/officeDocument/2006/relationships" xmlns:p="http://schemas.openxmlformats.org/presentationml/2006/main">
  <p:tag name="NAME" val="Moon"/>
</p:tagLst>
</file>

<file path=ppt/tags/tag138.xml><?xml version="1.0" encoding="utf-8"?>
<p:tagLst xmlns:a="http://schemas.openxmlformats.org/drawingml/2006/main" xmlns:r="http://schemas.openxmlformats.org/officeDocument/2006/relationships" xmlns:p="http://schemas.openxmlformats.org/presentationml/2006/main">
  <p:tag name="NAME" val="Moon"/>
</p:tagLst>
</file>

<file path=ppt/tags/tag139.xml><?xml version="1.0" encoding="utf-8"?>
<p:tagLst xmlns:a="http://schemas.openxmlformats.org/drawingml/2006/main" xmlns:r="http://schemas.openxmlformats.org/officeDocument/2006/relationships" xmlns:p="http://schemas.openxmlformats.org/presentationml/2006/main">
  <p:tag name="NAME" val="Moon"/>
</p:tagLst>
</file>

<file path=ppt/tags/tag14.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140.xml><?xml version="1.0" encoding="utf-8"?>
<p:tagLst xmlns:a="http://schemas.openxmlformats.org/drawingml/2006/main" xmlns:r="http://schemas.openxmlformats.org/officeDocument/2006/relationships" xmlns:p="http://schemas.openxmlformats.org/presentationml/2006/main">
  <p:tag name="NAME" val="Moon"/>
</p:tagLst>
</file>

<file path=ppt/tags/tag141.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142.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43.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144.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45.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146.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47.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148.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49.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15.xml><?xml version="1.0" encoding="utf-8"?>
<p:tagLst xmlns:a="http://schemas.openxmlformats.org/drawingml/2006/main" xmlns:r="http://schemas.openxmlformats.org/officeDocument/2006/relationships" xmlns:p="http://schemas.openxmlformats.org/presentationml/2006/main">
  <p:tag name="NAME" val="MoonShape"/>
</p:tagLst>
</file>

<file path=ppt/tags/tag150.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151.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152.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tS9ruqWV_TzONSCBbGXkpZQ"/>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t3v9dG43kSP.AzJ2a3gM9Ag"/>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tsS9EpNY6T6yUnXfTMvLFaw"/>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tKoUtcVoHT0Wh3bZQ_VwV1g"/>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tJnIfSnwoRiS.KFF_XKeoGA"/>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tfW6wr1ylTtSgBdmsZ758KA"/>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t9XHcbOBnRHOwhPipc0PdHA"/>
</p:tagLst>
</file>

<file path=ppt/tags/tag16.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tw5EGz.dIQw6Xg4hmmPexSA"/>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tQy_n8.mDSd6c14eYb38Opw"/>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tskmF.6K0TE6co1j_mz9UKw"/>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tdlb3s2gmTz.YhqtkuJ4u2Q"/>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tvP8b.oOCTgawgXPUbUtGTQ"/>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tRCRn2itbRXSW2ya9bQtplA"/>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tH.CjL081QCy4KLn068Lnaw"/>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t9OvkaXnRTtmNXgSIm2UnCg"/>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tDoNUJmmBQNaa8XWxXLa67Q"/>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tk_X51HVlTZ.QL8fIVfigCg"/>
</p:tagLst>
</file>

<file path=ppt/tags/tag17.xml><?xml version="1.0" encoding="utf-8"?>
<p:tagLst xmlns:a="http://schemas.openxmlformats.org/drawingml/2006/main" xmlns:r="http://schemas.openxmlformats.org/officeDocument/2006/relationships" xmlns:p="http://schemas.openxmlformats.org/presentationml/2006/main">
  <p:tag name="NAME" val="Moon"/>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t38MaIdGuRAqFaIXyeq7q3Q"/>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t5fpcdI2NRG.5OQKe.ubgXA"/>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th0ohHYT3TRWEqJYbqW0LDQ"/>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tKoUtcVoHT0Wh3bZQ_VwV1g"/>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tKoUtcVoHT0Wh3bZQ_VwV1g"/>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tKoUtcVoHT0Wh3bZQ_VwV1g"/>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tud_Wi8ZaQQ.gctD4TxbYTw"/>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tKoUtcVoHT0Wh3bZQ_VwV1g"/>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tud_Wi8ZaQQ.gctD4TxbYTw"/>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tKoUtcVoHT0Wh3bZQ_VwV1g"/>
</p:tagLst>
</file>

<file path=ppt/tags/tag18.xml><?xml version="1.0" encoding="utf-8"?>
<p:tagLst xmlns:a="http://schemas.openxmlformats.org/drawingml/2006/main" xmlns:r="http://schemas.openxmlformats.org/officeDocument/2006/relationships" xmlns:p="http://schemas.openxmlformats.org/presentationml/2006/main">
  <p:tag name="NAME" val="Moon"/>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tKoUtcVoHT0Wh3bZQ_VwV1g"/>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tud_Wi8ZaQQ.gctD4TxbYTw"/>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tGWypiULBSB.1ihUjJZ6muw"/>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tud_Wi8ZaQQ.gctD4TxbYTw"/>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tud_Wi8ZaQQ.gctD4TxbYTw"/>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tGWypiULBSB.1ihUjJZ6muw"/>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tGWypiULBSB.1ihUjJZ6muw"/>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tud_Wi8ZaQQ.gctD4TxbYTw"/>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tud_Wi8ZaQQ.gctD4TxbYTw"/>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th0ohHYT3TRWEqJYbqW0LDQ"/>
</p:tagLst>
</file>

<file path=ppt/tags/tag19.xml><?xml version="1.0" encoding="utf-8"?>
<p:tagLst xmlns:a="http://schemas.openxmlformats.org/drawingml/2006/main" xmlns:r="http://schemas.openxmlformats.org/officeDocument/2006/relationships" xmlns:p="http://schemas.openxmlformats.org/presentationml/2006/main">
  <p:tag name="NAME" val="Moon"/>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tud_Wi8ZaQQ.gctD4TxbYTw"/>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tud_Wi8ZaQQ.gctD4TxbYTw"/>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tud_Wi8ZaQQ.gctD4TxbYTw"/>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tPSEyJEjdSUGY7cwl6kmgCQ"/>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tud_Wi8ZaQQ.gctD4TxbYTw"/>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tud_Wi8ZaQQ.gctD4TxbYTw"/>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t2nXTz3ypSBSiVWNFLtZRXw"/>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p8sMBxZCiR0iWs6xVPvIofA"/>
</p:tagLst>
</file>

<file path=ppt/tags/tag2.xml><?xml version="1.0" encoding="utf-8"?>
<p:tagLst xmlns:a="http://schemas.openxmlformats.org/drawingml/2006/main" xmlns:r="http://schemas.openxmlformats.org/officeDocument/2006/relationships" xmlns:p="http://schemas.openxmlformats.org/presentationml/2006/main">
  <p:tag name="NAME" val="Moon"/>
</p:tagLst>
</file>

<file path=ppt/tags/tag20.xml><?xml version="1.0" encoding="utf-8"?>
<p:tagLst xmlns:a="http://schemas.openxmlformats.org/drawingml/2006/main" xmlns:r="http://schemas.openxmlformats.org/officeDocument/2006/relationships" xmlns:p="http://schemas.openxmlformats.org/presentationml/2006/main">
  <p:tag name="NAME" val="Moon"/>
</p:tagLst>
</file>

<file path=ppt/tags/tag21.xml><?xml version="1.0" encoding="utf-8"?>
<p:tagLst xmlns:a="http://schemas.openxmlformats.org/drawingml/2006/main" xmlns:r="http://schemas.openxmlformats.org/officeDocument/2006/relationships" xmlns:p="http://schemas.openxmlformats.org/presentationml/2006/main">
  <p:tag name="NAME" val="Moon"/>
</p:tagLst>
</file>

<file path=ppt/tags/tag22.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23.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24.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25.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26.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27.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28.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29.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3.xml><?xml version="1.0" encoding="utf-8"?>
<p:tagLst xmlns:a="http://schemas.openxmlformats.org/drawingml/2006/main" xmlns:r="http://schemas.openxmlformats.org/officeDocument/2006/relationships" xmlns:p="http://schemas.openxmlformats.org/presentationml/2006/main">
  <p:tag name="NAME" val="Moon"/>
</p:tagLst>
</file>

<file path=ppt/tags/tag30.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31.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32.xml><?xml version="1.0" encoding="utf-8"?>
<p:tagLst xmlns:a="http://schemas.openxmlformats.org/drawingml/2006/main" xmlns:r="http://schemas.openxmlformats.org/officeDocument/2006/relationships" xmlns:p="http://schemas.openxmlformats.org/presentationml/2006/main">
  <p:tag name="NAME" val="Moon"/>
  <p:tag name="TYPE" val="McK Moon"/>
</p:tagLst>
</file>

<file path=ppt/tags/tag33.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34.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35.xml><?xml version="1.0" encoding="utf-8"?>
<p:tagLst xmlns:a="http://schemas.openxmlformats.org/drawingml/2006/main" xmlns:r="http://schemas.openxmlformats.org/officeDocument/2006/relationships" xmlns:p="http://schemas.openxmlformats.org/presentationml/2006/main">
  <p:tag name="NAME" val="Moon"/>
</p:tagLst>
</file>

<file path=ppt/tags/tag36.xml><?xml version="1.0" encoding="utf-8"?>
<p:tagLst xmlns:a="http://schemas.openxmlformats.org/drawingml/2006/main" xmlns:r="http://schemas.openxmlformats.org/officeDocument/2006/relationships" xmlns:p="http://schemas.openxmlformats.org/presentationml/2006/main">
  <p:tag name="NAME" val="Moon"/>
</p:tagLst>
</file>

<file path=ppt/tags/tag37.xml><?xml version="1.0" encoding="utf-8"?>
<p:tagLst xmlns:a="http://schemas.openxmlformats.org/drawingml/2006/main" xmlns:r="http://schemas.openxmlformats.org/officeDocument/2006/relationships" xmlns:p="http://schemas.openxmlformats.org/presentationml/2006/main">
  <p:tag name="NAME" val="Moon"/>
</p:tagLst>
</file>

<file path=ppt/tags/tag38.xml><?xml version="1.0" encoding="utf-8"?>
<p:tagLst xmlns:a="http://schemas.openxmlformats.org/drawingml/2006/main" xmlns:r="http://schemas.openxmlformats.org/officeDocument/2006/relationships" xmlns:p="http://schemas.openxmlformats.org/presentationml/2006/main">
  <p:tag name="NAME" val="Moon"/>
</p:tagLst>
</file>

<file path=ppt/tags/tag39.xml><?xml version="1.0" encoding="utf-8"?>
<p:tagLst xmlns:a="http://schemas.openxmlformats.org/drawingml/2006/main" xmlns:r="http://schemas.openxmlformats.org/officeDocument/2006/relationships" xmlns:p="http://schemas.openxmlformats.org/presentationml/2006/main">
  <p:tag name="NAME" val="Moon"/>
</p:tagLst>
</file>

<file path=ppt/tags/tag4.xml><?xml version="1.0" encoding="utf-8"?>
<p:tagLst xmlns:a="http://schemas.openxmlformats.org/drawingml/2006/main" xmlns:r="http://schemas.openxmlformats.org/officeDocument/2006/relationships" xmlns:p="http://schemas.openxmlformats.org/presentationml/2006/main">
  <p:tag name="NAME" val="Moon"/>
</p:tagLst>
</file>

<file path=ppt/tags/tag40.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41.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42.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43.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44.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45.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46.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47.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48.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49.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5.xml><?xml version="1.0" encoding="utf-8"?>
<p:tagLst xmlns:a="http://schemas.openxmlformats.org/drawingml/2006/main" xmlns:r="http://schemas.openxmlformats.org/officeDocument/2006/relationships" xmlns:p="http://schemas.openxmlformats.org/presentationml/2006/main">
  <p:tag name="NAME" val="Moon"/>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pPImU5weWCUiFQMtVj4Wrnw"/>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pu0XgzX34pkqThZIFTV8Gjw"/>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pqtsGHL0uSE6Ntcec2CBa4w"/>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pNx_msYV5W0OGJ9s.J8rfQA"/>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pbJgAkdZsik.pHy2hdw9QjA"/>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pVowaDWee8kiFak03wnyfNQ"/>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px8HD1ALd4EaUwJh9ZW3i1g"/>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pLGOKCNd2QkysGs0.uaGZtA"/>
</p:tagLst>
</file>

<file path=ppt/tags/tag58.xml><?xml version="1.0" encoding="utf-8"?>
<p:tagLst xmlns:a="http://schemas.openxmlformats.org/drawingml/2006/main" xmlns:r="http://schemas.openxmlformats.org/officeDocument/2006/relationships" xmlns:p="http://schemas.openxmlformats.org/presentationml/2006/main">
  <p:tag name="NAME" val="Moon"/>
</p:tagLst>
</file>

<file path=ppt/tags/tag59.xml><?xml version="1.0" encoding="utf-8"?>
<p:tagLst xmlns:a="http://schemas.openxmlformats.org/drawingml/2006/main" xmlns:r="http://schemas.openxmlformats.org/officeDocument/2006/relationships" xmlns:p="http://schemas.openxmlformats.org/presentationml/2006/main">
  <p:tag name="NAME" val="Moon"/>
</p:tagLst>
</file>

<file path=ppt/tags/tag6.xml><?xml version="1.0" encoding="utf-8"?>
<p:tagLst xmlns:a="http://schemas.openxmlformats.org/drawingml/2006/main" xmlns:r="http://schemas.openxmlformats.org/officeDocument/2006/relationships" xmlns:p="http://schemas.openxmlformats.org/presentationml/2006/main">
  <p:tag name="NAME" val="Moon"/>
</p:tagLst>
</file>

<file path=ppt/tags/tag60.xml><?xml version="1.0" encoding="utf-8"?>
<p:tagLst xmlns:a="http://schemas.openxmlformats.org/drawingml/2006/main" xmlns:r="http://schemas.openxmlformats.org/officeDocument/2006/relationships" xmlns:p="http://schemas.openxmlformats.org/presentationml/2006/main">
  <p:tag name="NAME" val="Moon"/>
</p:tagLst>
</file>

<file path=ppt/tags/tag61.xml><?xml version="1.0" encoding="utf-8"?>
<p:tagLst xmlns:a="http://schemas.openxmlformats.org/drawingml/2006/main" xmlns:r="http://schemas.openxmlformats.org/officeDocument/2006/relationships" xmlns:p="http://schemas.openxmlformats.org/presentationml/2006/main">
  <p:tag name="NAME" val="Moon"/>
</p:tagLst>
</file>

<file path=ppt/tags/tag62.xml><?xml version="1.0" encoding="utf-8"?>
<p:tagLst xmlns:a="http://schemas.openxmlformats.org/drawingml/2006/main" xmlns:r="http://schemas.openxmlformats.org/officeDocument/2006/relationships" xmlns:p="http://schemas.openxmlformats.org/presentationml/2006/main">
  <p:tag name="NAME" val="Moon"/>
</p:tagLst>
</file>

<file path=ppt/tags/tag63.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64.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65.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66.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67.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68.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69.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7.xml><?xml version="1.0" encoding="utf-8"?>
<p:tagLst xmlns:a="http://schemas.openxmlformats.org/drawingml/2006/main" xmlns:r="http://schemas.openxmlformats.org/officeDocument/2006/relationships" xmlns:p="http://schemas.openxmlformats.org/presentationml/2006/main">
  <p:tag name="NAME" val="MoonShape"/>
</p:tagLst>
</file>

<file path=ppt/tags/tag70.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71.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72.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pu0XgzX34pkqThZIFTV8Gjw"/>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pqtsGHL0uSE6Ntcec2CBa4w"/>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pNx_msYV5W0OGJ9s.J8rfQA"/>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pbJgAkdZsik.pHy2hdw9QjA"/>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pVowaDWee8kiFak03wnyfNQ"/>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px8HD1ALd4EaUwJh9ZW3i1g"/>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pLGOKCNd2QkysGs0.uaGZtA"/>
</p:tagLst>
</file>

<file path=ppt/tags/tag8.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80.xml><?xml version="1.0" encoding="utf-8"?>
<p:tagLst xmlns:a="http://schemas.openxmlformats.org/drawingml/2006/main" xmlns:r="http://schemas.openxmlformats.org/officeDocument/2006/relationships" xmlns:p="http://schemas.openxmlformats.org/presentationml/2006/main">
  <p:tag name="NAME" val="Moon"/>
</p:tagLst>
</file>

<file path=ppt/tags/tag81.xml><?xml version="1.0" encoding="utf-8"?>
<p:tagLst xmlns:a="http://schemas.openxmlformats.org/drawingml/2006/main" xmlns:r="http://schemas.openxmlformats.org/officeDocument/2006/relationships" xmlns:p="http://schemas.openxmlformats.org/presentationml/2006/main">
  <p:tag name="NAME" val="Moon"/>
</p:tagLst>
</file>

<file path=ppt/tags/tag82.xml><?xml version="1.0" encoding="utf-8"?>
<p:tagLst xmlns:a="http://schemas.openxmlformats.org/drawingml/2006/main" xmlns:r="http://schemas.openxmlformats.org/officeDocument/2006/relationships" xmlns:p="http://schemas.openxmlformats.org/presentationml/2006/main">
  <p:tag name="NAME" val="Moon"/>
</p:tagLst>
</file>

<file path=ppt/tags/tag83.xml><?xml version="1.0" encoding="utf-8"?>
<p:tagLst xmlns:a="http://schemas.openxmlformats.org/drawingml/2006/main" xmlns:r="http://schemas.openxmlformats.org/officeDocument/2006/relationships" xmlns:p="http://schemas.openxmlformats.org/presentationml/2006/main">
  <p:tag name="NAME" val="Moon"/>
</p:tagLst>
</file>

<file path=ppt/tags/tag84.xml><?xml version="1.0" encoding="utf-8"?>
<p:tagLst xmlns:a="http://schemas.openxmlformats.org/drawingml/2006/main" xmlns:r="http://schemas.openxmlformats.org/officeDocument/2006/relationships" xmlns:p="http://schemas.openxmlformats.org/presentationml/2006/main">
  <p:tag name="NAME" val="Moon"/>
</p:tagLst>
</file>

<file path=ppt/tags/tag85.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86.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87.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88.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89.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9.xml><?xml version="1.0" encoding="utf-8"?>
<p:tagLst xmlns:a="http://schemas.openxmlformats.org/drawingml/2006/main" xmlns:r="http://schemas.openxmlformats.org/officeDocument/2006/relationships" xmlns:p="http://schemas.openxmlformats.org/presentationml/2006/main">
  <p:tag name="NAME" val="MoonShape"/>
</p:tagLst>
</file>

<file path=ppt/tags/tag90.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91.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92.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93.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94.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pu0XgzX34pkqThZIFTV8Gjw"/>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pqtsGHL0uSE6Ntcec2CBa4w"/>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pNx_msYV5W0OGJ9s.J8rfQA"/>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pbJgAkdZsik.pHy2hdw9QjA"/>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pVowaDWee8kiFak03wnyfNQ"/>
</p:tagLst>
</file>

<file path=ppt/theme/theme1.xml><?xml version="1.0" encoding="utf-8"?>
<a:theme xmlns:a="http://schemas.openxmlformats.org/drawingml/2006/main" name="Default Design">
  <a:themeElements>
    <a:clrScheme name="">
      <a:dk1>
        <a:srgbClr val="003896"/>
      </a:dk1>
      <a:lt1>
        <a:srgbClr val="FFFFFF"/>
      </a:lt1>
      <a:dk2>
        <a:srgbClr val="FFFFFF"/>
      </a:dk2>
      <a:lt2>
        <a:srgbClr val="DDDDDD"/>
      </a:lt2>
      <a:accent1>
        <a:srgbClr val="003896"/>
      </a:accent1>
      <a:accent2>
        <a:srgbClr val="83725B"/>
      </a:accent2>
      <a:accent3>
        <a:srgbClr val="FFFFFF"/>
      </a:accent3>
      <a:accent4>
        <a:srgbClr val="002E7F"/>
      </a:accent4>
      <a:accent5>
        <a:srgbClr val="AAAEC9"/>
      </a:accent5>
      <a:accent6>
        <a:srgbClr val="766752"/>
      </a:accent6>
      <a:hlink>
        <a:srgbClr val="83725B"/>
      </a:hlink>
      <a:folHlink>
        <a:srgbClr val="858705"/>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FFFFFF"/>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858705"/>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_2015 Eskom Template B2">
  <a:themeElements>
    <a:clrScheme name="Custom 7">
      <a:dk1>
        <a:srgbClr val="003896"/>
      </a:dk1>
      <a:lt1>
        <a:srgbClr val="FFFFFF"/>
      </a:lt1>
      <a:dk2>
        <a:srgbClr val="FFFFFF"/>
      </a:dk2>
      <a:lt2>
        <a:srgbClr val="DDDDDD"/>
      </a:lt2>
      <a:accent1>
        <a:srgbClr val="003896"/>
      </a:accent1>
      <a:accent2>
        <a:srgbClr val="858705"/>
      </a:accent2>
      <a:accent3>
        <a:srgbClr val="96330F"/>
      </a:accent3>
      <a:accent4>
        <a:srgbClr val="766752"/>
      </a:accent4>
      <a:accent5>
        <a:srgbClr val="C97A00"/>
      </a:accent5>
      <a:accent6>
        <a:srgbClr val="766752"/>
      </a:accent6>
      <a:hlink>
        <a:srgbClr val="83725B"/>
      </a:hlink>
      <a:folHlink>
        <a:srgbClr val="858705"/>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FFFFFF"/>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858705"/>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PresTemplate1visualsembedded">
  <a:themeElements>
    <a:clrScheme name="">
      <a:dk1>
        <a:srgbClr val="003896"/>
      </a:dk1>
      <a:lt1>
        <a:srgbClr val="FFFFFF"/>
      </a:lt1>
      <a:dk2>
        <a:srgbClr val="FFFFFF"/>
      </a:dk2>
      <a:lt2>
        <a:srgbClr val="DDDDDD"/>
      </a:lt2>
      <a:accent1>
        <a:srgbClr val="003896"/>
      </a:accent1>
      <a:accent2>
        <a:srgbClr val="83725B"/>
      </a:accent2>
      <a:accent3>
        <a:srgbClr val="FFFFFF"/>
      </a:accent3>
      <a:accent4>
        <a:srgbClr val="002E7F"/>
      </a:accent4>
      <a:accent5>
        <a:srgbClr val="AAAEC9"/>
      </a:accent5>
      <a:accent6>
        <a:srgbClr val="766752"/>
      </a:accent6>
      <a:hlink>
        <a:srgbClr val="83725B"/>
      </a:hlink>
      <a:folHlink>
        <a:srgbClr val="858705"/>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FFFFFF"/>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858705"/>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8_Default Design">
  <a:themeElements>
    <a:clrScheme name="">
      <a:dk1>
        <a:srgbClr val="003896"/>
      </a:dk1>
      <a:lt1>
        <a:srgbClr val="FFFFFF"/>
      </a:lt1>
      <a:dk2>
        <a:srgbClr val="FFFFFF"/>
      </a:dk2>
      <a:lt2>
        <a:srgbClr val="DDDDDD"/>
      </a:lt2>
      <a:accent1>
        <a:srgbClr val="003896"/>
      </a:accent1>
      <a:accent2>
        <a:srgbClr val="83725B"/>
      </a:accent2>
      <a:accent3>
        <a:srgbClr val="FFFFFF"/>
      </a:accent3>
      <a:accent4>
        <a:srgbClr val="002E7F"/>
      </a:accent4>
      <a:accent5>
        <a:srgbClr val="AAAEC9"/>
      </a:accent5>
      <a:accent6>
        <a:srgbClr val="766752"/>
      </a:accent6>
      <a:hlink>
        <a:srgbClr val="83725B"/>
      </a:hlink>
      <a:folHlink>
        <a:srgbClr val="858705"/>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FFFFFF"/>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858705"/>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9_Default Design">
  <a:themeElements>
    <a:clrScheme name="">
      <a:dk1>
        <a:srgbClr val="003896"/>
      </a:dk1>
      <a:lt1>
        <a:srgbClr val="FFFFFF"/>
      </a:lt1>
      <a:dk2>
        <a:srgbClr val="FFFFFF"/>
      </a:dk2>
      <a:lt2>
        <a:srgbClr val="DDDDDD"/>
      </a:lt2>
      <a:accent1>
        <a:srgbClr val="003896"/>
      </a:accent1>
      <a:accent2>
        <a:srgbClr val="83725B"/>
      </a:accent2>
      <a:accent3>
        <a:srgbClr val="FFFFFF"/>
      </a:accent3>
      <a:accent4>
        <a:srgbClr val="002E7F"/>
      </a:accent4>
      <a:accent5>
        <a:srgbClr val="AAAEC9"/>
      </a:accent5>
      <a:accent6>
        <a:srgbClr val="766752"/>
      </a:accent6>
      <a:hlink>
        <a:srgbClr val="83725B"/>
      </a:hlink>
      <a:folHlink>
        <a:srgbClr val="858705"/>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FFFFFF"/>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858705"/>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Eskom_CF_ESK051">
  <a:themeElements>
    <a:clrScheme name="Eskom_CF_ESK051 1">
      <a:dk1>
        <a:srgbClr val="003896"/>
      </a:dk1>
      <a:lt1>
        <a:srgbClr val="FFFFFF"/>
      </a:lt1>
      <a:dk2>
        <a:srgbClr val="83725B"/>
      </a:dk2>
      <a:lt2>
        <a:srgbClr val="A29584"/>
      </a:lt2>
      <a:accent1>
        <a:srgbClr val="C1B8AD"/>
      </a:accent1>
      <a:accent2>
        <a:srgbClr val="7F9BCA"/>
      </a:accent2>
      <a:accent3>
        <a:srgbClr val="C97A00"/>
      </a:accent3>
      <a:accent4>
        <a:srgbClr val="003896"/>
      </a:accent4>
      <a:accent5>
        <a:srgbClr val="FF6600"/>
      </a:accent5>
      <a:accent6>
        <a:srgbClr val="808080"/>
      </a:accent6>
      <a:hlink>
        <a:srgbClr val="C97A00"/>
      </a:hlink>
      <a:folHlink>
        <a:srgbClr val="003896"/>
      </a:folHlink>
    </a:clrScheme>
    <a:fontScheme name="Eskom_CF_ESK05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33450" rtl="0" eaLnBrk="1" fontAlgn="base" latinLnBrk="0" hangingPunct="1">
          <a:lnSpc>
            <a:spcPct val="100000"/>
          </a:lnSpc>
          <a:spcBef>
            <a:spcPct val="0"/>
          </a:spcBef>
          <a:spcAft>
            <a:spcPct val="0"/>
          </a:spcAft>
          <a:buClrTx/>
          <a:buSzTx/>
          <a:buFontTx/>
          <a:buNone/>
          <a:tabLst/>
          <a:defRPr kumimoji="0" lang="en-US" altLang="en-US" sz="16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33450" rtl="0" eaLnBrk="1" fontAlgn="base" latinLnBrk="0" hangingPunct="1">
          <a:lnSpc>
            <a:spcPct val="100000"/>
          </a:lnSpc>
          <a:spcBef>
            <a:spcPct val="0"/>
          </a:spcBef>
          <a:spcAft>
            <a:spcPct val="0"/>
          </a:spcAft>
          <a:buClrTx/>
          <a:buSzTx/>
          <a:buFontTx/>
          <a:buNone/>
          <a:tabLst/>
          <a:defRPr kumimoji="0" lang="en-US" altLang="en-US" sz="16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Eskom_CF_ESK051 1">
        <a:dk1>
          <a:srgbClr val="003896"/>
        </a:dk1>
        <a:lt1>
          <a:srgbClr val="FFFFFF"/>
        </a:lt1>
        <a:dk2>
          <a:srgbClr val="83725B"/>
        </a:dk2>
        <a:lt2>
          <a:srgbClr val="A29584"/>
        </a:lt2>
        <a:accent1>
          <a:srgbClr val="C1B8AD"/>
        </a:accent1>
        <a:accent2>
          <a:srgbClr val="7F9BCA"/>
        </a:accent2>
        <a:accent3>
          <a:srgbClr val="C97A00"/>
        </a:accent3>
        <a:accent4>
          <a:srgbClr val="003896"/>
        </a:accent4>
        <a:accent5>
          <a:srgbClr val="FF6600"/>
        </a:accent5>
        <a:accent6>
          <a:srgbClr val="808080"/>
        </a:accent6>
        <a:hlink>
          <a:srgbClr val="C97A00"/>
        </a:hlink>
        <a:folHlink>
          <a:srgbClr val="003896"/>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5.xml><?xml version="1.0" encoding="utf-8"?>
<a:theme xmlns:a="http://schemas.openxmlformats.org/drawingml/2006/main" name="Eskom_CF_ESK124 and ESK125">
  <a:themeElements>
    <a:clrScheme name="Current">
      <a:dk1>
        <a:srgbClr val="003896"/>
      </a:dk1>
      <a:lt1>
        <a:srgbClr val="FFFFFF"/>
      </a:lt1>
      <a:dk2>
        <a:srgbClr val="83725B"/>
      </a:dk2>
      <a:lt2>
        <a:srgbClr val="F0F0F0"/>
      </a:lt2>
      <a:accent1>
        <a:srgbClr val="BFCDE4"/>
      </a:accent1>
      <a:accent2>
        <a:srgbClr val="7F9BCA"/>
      </a:accent2>
      <a:accent3>
        <a:srgbClr val="003896"/>
      </a:accent3>
      <a:accent4>
        <a:srgbClr val="83725B"/>
      </a:accent4>
      <a:accent5>
        <a:srgbClr val="C97A00"/>
      </a:accent5>
      <a:accent6>
        <a:srgbClr val="808080"/>
      </a:accent6>
      <a:hlink>
        <a:srgbClr val="003896"/>
      </a:hlink>
      <a:folHlink>
        <a:srgbClr val="83725B"/>
      </a:folHlink>
    </a:clrScheme>
    <a:fontScheme name="McKJapanes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Current">
        <a:dk1>
          <a:srgbClr val="003896"/>
        </a:dk1>
        <a:lt1>
          <a:srgbClr val="FFFFFF"/>
        </a:lt1>
        <a:dk2>
          <a:srgbClr val="83725B"/>
        </a:dk2>
        <a:lt2>
          <a:srgbClr val="F0F0F0"/>
        </a:lt2>
        <a:accent1>
          <a:srgbClr val="BFCDE4"/>
        </a:accent1>
        <a:accent2>
          <a:srgbClr val="7F9BCA"/>
        </a:accent2>
        <a:accent3>
          <a:srgbClr val="003896"/>
        </a:accent3>
        <a:accent4>
          <a:srgbClr val="83725B"/>
        </a:accent4>
        <a:accent5>
          <a:srgbClr val="C97A00"/>
        </a:accent5>
        <a:accent6>
          <a:srgbClr val="808080"/>
        </a:accent6>
        <a:hlink>
          <a:srgbClr val="003896"/>
        </a:hlink>
        <a:folHlink>
          <a:srgbClr val="83725B"/>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0_Default Design">
  <a:themeElements>
    <a:clrScheme name="">
      <a:dk1>
        <a:srgbClr val="003896"/>
      </a:dk1>
      <a:lt1>
        <a:srgbClr val="FFFFFF"/>
      </a:lt1>
      <a:dk2>
        <a:srgbClr val="FFFFFF"/>
      </a:dk2>
      <a:lt2>
        <a:srgbClr val="DDDDDD"/>
      </a:lt2>
      <a:accent1>
        <a:srgbClr val="003896"/>
      </a:accent1>
      <a:accent2>
        <a:srgbClr val="83725B"/>
      </a:accent2>
      <a:accent3>
        <a:srgbClr val="FFFFFF"/>
      </a:accent3>
      <a:accent4>
        <a:srgbClr val="002E7F"/>
      </a:accent4>
      <a:accent5>
        <a:srgbClr val="AAAEC9"/>
      </a:accent5>
      <a:accent6>
        <a:srgbClr val="766752"/>
      </a:accent6>
      <a:hlink>
        <a:srgbClr val="83725B"/>
      </a:hlink>
      <a:folHlink>
        <a:srgbClr val="858705"/>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FFFFFF"/>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858705"/>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1_Default Design">
  <a:themeElements>
    <a:clrScheme name="">
      <a:dk1>
        <a:srgbClr val="003896"/>
      </a:dk1>
      <a:lt1>
        <a:srgbClr val="FFFFFF"/>
      </a:lt1>
      <a:dk2>
        <a:srgbClr val="FFFFFF"/>
      </a:dk2>
      <a:lt2>
        <a:srgbClr val="DDDDDD"/>
      </a:lt2>
      <a:accent1>
        <a:srgbClr val="003896"/>
      </a:accent1>
      <a:accent2>
        <a:srgbClr val="83725B"/>
      </a:accent2>
      <a:accent3>
        <a:srgbClr val="FFFFFF"/>
      </a:accent3>
      <a:accent4>
        <a:srgbClr val="002E7F"/>
      </a:accent4>
      <a:accent5>
        <a:srgbClr val="AAAEC9"/>
      </a:accent5>
      <a:accent6>
        <a:srgbClr val="766752"/>
      </a:accent6>
      <a:hlink>
        <a:srgbClr val="83725B"/>
      </a:hlink>
      <a:folHlink>
        <a:srgbClr val="858705"/>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FFFFFF"/>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858705"/>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Eskom_CF_ESK160">
  <a:themeElements>
    <a:clrScheme name="Current">
      <a:dk1>
        <a:srgbClr val="003896"/>
      </a:dk1>
      <a:lt1>
        <a:srgbClr val="FFFFFF"/>
      </a:lt1>
      <a:dk2>
        <a:srgbClr val="83725B"/>
      </a:dk2>
      <a:lt2>
        <a:srgbClr val="F0F0F0"/>
      </a:lt2>
      <a:accent1>
        <a:srgbClr val="BFCDE4"/>
      </a:accent1>
      <a:accent2>
        <a:srgbClr val="7F9BCA"/>
      </a:accent2>
      <a:accent3>
        <a:srgbClr val="003896"/>
      </a:accent3>
      <a:accent4>
        <a:srgbClr val="83725B"/>
      </a:accent4>
      <a:accent5>
        <a:srgbClr val="C97A00"/>
      </a:accent5>
      <a:accent6>
        <a:srgbClr val="808080"/>
      </a:accent6>
      <a:hlink>
        <a:srgbClr val="003896"/>
      </a:hlink>
      <a:folHlink>
        <a:srgbClr val="83725B"/>
      </a:folHlink>
    </a:clrScheme>
    <a:fontScheme name="McKJapanes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Current">
        <a:dk1>
          <a:srgbClr val="003896"/>
        </a:dk1>
        <a:lt1>
          <a:srgbClr val="FFFFFF"/>
        </a:lt1>
        <a:dk2>
          <a:srgbClr val="83725B"/>
        </a:dk2>
        <a:lt2>
          <a:srgbClr val="F0F0F0"/>
        </a:lt2>
        <a:accent1>
          <a:srgbClr val="BFCDE4"/>
        </a:accent1>
        <a:accent2>
          <a:srgbClr val="7F9BCA"/>
        </a:accent2>
        <a:accent3>
          <a:srgbClr val="003896"/>
        </a:accent3>
        <a:accent4>
          <a:srgbClr val="83725B"/>
        </a:accent4>
        <a:accent5>
          <a:srgbClr val="C97A00"/>
        </a:accent5>
        <a:accent6>
          <a:srgbClr val="808080"/>
        </a:accent6>
        <a:hlink>
          <a:srgbClr val="003896"/>
        </a:hlink>
        <a:folHlink>
          <a:srgbClr val="83725B"/>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12_Default Design">
  <a:themeElements>
    <a:clrScheme name="">
      <a:dk1>
        <a:srgbClr val="003896"/>
      </a:dk1>
      <a:lt1>
        <a:srgbClr val="FFFFFF"/>
      </a:lt1>
      <a:dk2>
        <a:srgbClr val="FFFFFF"/>
      </a:dk2>
      <a:lt2>
        <a:srgbClr val="DDDDDD"/>
      </a:lt2>
      <a:accent1>
        <a:srgbClr val="003896"/>
      </a:accent1>
      <a:accent2>
        <a:srgbClr val="83725B"/>
      </a:accent2>
      <a:accent3>
        <a:srgbClr val="FFFFFF"/>
      </a:accent3>
      <a:accent4>
        <a:srgbClr val="002E7F"/>
      </a:accent4>
      <a:accent5>
        <a:srgbClr val="AAAEC9"/>
      </a:accent5>
      <a:accent6>
        <a:srgbClr val="766752"/>
      </a:accent6>
      <a:hlink>
        <a:srgbClr val="83725B"/>
      </a:hlink>
      <a:folHlink>
        <a:srgbClr val="858705"/>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FFFFFF"/>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85870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
      <a:dk1>
        <a:srgbClr val="003896"/>
      </a:dk1>
      <a:lt1>
        <a:srgbClr val="FFFFFF"/>
      </a:lt1>
      <a:dk2>
        <a:srgbClr val="FFFFFF"/>
      </a:dk2>
      <a:lt2>
        <a:srgbClr val="DDDDDD"/>
      </a:lt2>
      <a:accent1>
        <a:srgbClr val="003896"/>
      </a:accent1>
      <a:accent2>
        <a:srgbClr val="83725B"/>
      </a:accent2>
      <a:accent3>
        <a:srgbClr val="FFFFFF"/>
      </a:accent3>
      <a:accent4>
        <a:srgbClr val="002E7F"/>
      </a:accent4>
      <a:accent5>
        <a:srgbClr val="AAAEC9"/>
      </a:accent5>
      <a:accent6>
        <a:srgbClr val="766752"/>
      </a:accent6>
      <a:hlink>
        <a:srgbClr val="83725B"/>
      </a:hlink>
      <a:folHlink>
        <a:srgbClr val="858705"/>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FFFFFF"/>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858705"/>
        </a:folHlink>
      </a:clrScheme>
      <a:clrMap bg1="lt1" tx1="dk1" bg2="lt2" tx2="dk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2_Eskom_CF_ESK160">
  <a:themeElements>
    <a:clrScheme name="Current">
      <a:dk1>
        <a:srgbClr val="003896"/>
      </a:dk1>
      <a:lt1>
        <a:srgbClr val="FFFFFF"/>
      </a:lt1>
      <a:dk2>
        <a:srgbClr val="897966"/>
      </a:dk2>
      <a:lt2>
        <a:srgbClr val="F0F0F0"/>
      </a:lt2>
      <a:accent1>
        <a:srgbClr val="BFCDE4"/>
      </a:accent1>
      <a:accent2>
        <a:srgbClr val="7F9BCA"/>
      </a:accent2>
      <a:accent3>
        <a:srgbClr val="003896"/>
      </a:accent3>
      <a:accent4>
        <a:srgbClr val="897966"/>
      </a:accent4>
      <a:accent5>
        <a:srgbClr val="C97A00"/>
      </a:accent5>
      <a:accent6>
        <a:srgbClr val="808080"/>
      </a:accent6>
      <a:hlink>
        <a:srgbClr val="003896"/>
      </a:hlink>
      <a:folHlink>
        <a:srgbClr val="897966"/>
      </a:folHlink>
    </a:clrScheme>
    <a:fontScheme name="McKJapanes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Current">
        <a:dk1>
          <a:srgbClr val="003896"/>
        </a:dk1>
        <a:lt1>
          <a:srgbClr val="FFFFFF"/>
        </a:lt1>
        <a:dk2>
          <a:srgbClr val="897966"/>
        </a:dk2>
        <a:lt2>
          <a:srgbClr val="F0F0F0"/>
        </a:lt2>
        <a:accent1>
          <a:srgbClr val="BFCDE4"/>
        </a:accent1>
        <a:accent2>
          <a:srgbClr val="7F9BCA"/>
        </a:accent2>
        <a:accent3>
          <a:srgbClr val="003896"/>
        </a:accent3>
        <a:accent4>
          <a:srgbClr val="897966"/>
        </a:accent4>
        <a:accent5>
          <a:srgbClr val="C97A00"/>
        </a:accent5>
        <a:accent6>
          <a:srgbClr val="808080"/>
        </a:accent6>
        <a:hlink>
          <a:srgbClr val="003896"/>
        </a:hlink>
        <a:folHlink>
          <a:srgbClr val="897966"/>
        </a:folHlink>
      </a:clrScheme>
      <a:clrMap bg1="lt1" tx1="dk1" bg2="lt2" tx2="dk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Default Design">
  <a:themeElements>
    <a:clrScheme name="">
      <a:dk1>
        <a:srgbClr val="003896"/>
      </a:dk1>
      <a:lt1>
        <a:srgbClr val="FFFFFF"/>
      </a:lt1>
      <a:dk2>
        <a:srgbClr val="FFFFFF"/>
      </a:dk2>
      <a:lt2>
        <a:srgbClr val="DDDDDD"/>
      </a:lt2>
      <a:accent1>
        <a:srgbClr val="003896"/>
      </a:accent1>
      <a:accent2>
        <a:srgbClr val="83725B"/>
      </a:accent2>
      <a:accent3>
        <a:srgbClr val="FFFFFF"/>
      </a:accent3>
      <a:accent4>
        <a:srgbClr val="002E7F"/>
      </a:accent4>
      <a:accent5>
        <a:srgbClr val="AAAEC9"/>
      </a:accent5>
      <a:accent6>
        <a:srgbClr val="766752"/>
      </a:accent6>
      <a:hlink>
        <a:srgbClr val="83725B"/>
      </a:hlink>
      <a:folHlink>
        <a:srgbClr val="858705"/>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FFFFFF"/>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858705"/>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Default Design">
  <a:themeElements>
    <a:clrScheme name="">
      <a:dk1>
        <a:srgbClr val="003896"/>
      </a:dk1>
      <a:lt1>
        <a:srgbClr val="FFFFFF"/>
      </a:lt1>
      <a:dk2>
        <a:srgbClr val="FFFFFF"/>
      </a:dk2>
      <a:lt2>
        <a:srgbClr val="DDDDDD"/>
      </a:lt2>
      <a:accent1>
        <a:srgbClr val="003896"/>
      </a:accent1>
      <a:accent2>
        <a:srgbClr val="83725B"/>
      </a:accent2>
      <a:accent3>
        <a:srgbClr val="FFFFFF"/>
      </a:accent3>
      <a:accent4>
        <a:srgbClr val="002E7F"/>
      </a:accent4>
      <a:accent5>
        <a:srgbClr val="AAAEC9"/>
      </a:accent5>
      <a:accent6>
        <a:srgbClr val="766752"/>
      </a:accent6>
      <a:hlink>
        <a:srgbClr val="83725B"/>
      </a:hlink>
      <a:folHlink>
        <a:srgbClr val="858705"/>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FFFFFF"/>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858705"/>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Default Design">
  <a:themeElements>
    <a:clrScheme name="">
      <a:dk1>
        <a:srgbClr val="003896"/>
      </a:dk1>
      <a:lt1>
        <a:srgbClr val="FFFFFF"/>
      </a:lt1>
      <a:dk2>
        <a:srgbClr val="FFFFFF"/>
      </a:dk2>
      <a:lt2>
        <a:srgbClr val="DDDDDD"/>
      </a:lt2>
      <a:accent1>
        <a:srgbClr val="003896"/>
      </a:accent1>
      <a:accent2>
        <a:srgbClr val="83725B"/>
      </a:accent2>
      <a:accent3>
        <a:srgbClr val="FFFFFF"/>
      </a:accent3>
      <a:accent4>
        <a:srgbClr val="002E7F"/>
      </a:accent4>
      <a:accent5>
        <a:srgbClr val="AAAEC9"/>
      </a:accent5>
      <a:accent6>
        <a:srgbClr val="766752"/>
      </a:accent6>
      <a:hlink>
        <a:srgbClr val="83725B"/>
      </a:hlink>
      <a:folHlink>
        <a:srgbClr val="858705"/>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FFFFFF"/>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858705"/>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Default Design">
  <a:themeElements>
    <a:clrScheme name="">
      <a:dk1>
        <a:srgbClr val="003896"/>
      </a:dk1>
      <a:lt1>
        <a:srgbClr val="FFFFFF"/>
      </a:lt1>
      <a:dk2>
        <a:srgbClr val="FFFFFF"/>
      </a:dk2>
      <a:lt2>
        <a:srgbClr val="DDDDDD"/>
      </a:lt2>
      <a:accent1>
        <a:srgbClr val="003896"/>
      </a:accent1>
      <a:accent2>
        <a:srgbClr val="83725B"/>
      </a:accent2>
      <a:accent3>
        <a:srgbClr val="FFFFFF"/>
      </a:accent3>
      <a:accent4>
        <a:srgbClr val="002E7F"/>
      </a:accent4>
      <a:accent5>
        <a:srgbClr val="AAAEC9"/>
      </a:accent5>
      <a:accent6>
        <a:srgbClr val="766752"/>
      </a:accent6>
      <a:hlink>
        <a:srgbClr val="83725B"/>
      </a:hlink>
      <a:folHlink>
        <a:srgbClr val="858705"/>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FFFFFF"/>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858705"/>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Default Design">
  <a:themeElements>
    <a:clrScheme name="">
      <a:dk1>
        <a:srgbClr val="003896"/>
      </a:dk1>
      <a:lt1>
        <a:srgbClr val="FFFFFF"/>
      </a:lt1>
      <a:dk2>
        <a:srgbClr val="FFFFFF"/>
      </a:dk2>
      <a:lt2>
        <a:srgbClr val="DDDDDD"/>
      </a:lt2>
      <a:accent1>
        <a:srgbClr val="003896"/>
      </a:accent1>
      <a:accent2>
        <a:srgbClr val="83725B"/>
      </a:accent2>
      <a:accent3>
        <a:srgbClr val="FFFFFF"/>
      </a:accent3>
      <a:accent4>
        <a:srgbClr val="002E7F"/>
      </a:accent4>
      <a:accent5>
        <a:srgbClr val="AAAEC9"/>
      </a:accent5>
      <a:accent6>
        <a:srgbClr val="766752"/>
      </a:accent6>
      <a:hlink>
        <a:srgbClr val="83725B"/>
      </a:hlink>
      <a:folHlink>
        <a:srgbClr val="858705"/>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FFFFFF"/>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858705"/>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7_Default Design">
  <a:themeElements>
    <a:clrScheme name="">
      <a:dk1>
        <a:srgbClr val="003896"/>
      </a:dk1>
      <a:lt1>
        <a:srgbClr val="FFFFFF"/>
      </a:lt1>
      <a:dk2>
        <a:srgbClr val="FFFFFF"/>
      </a:dk2>
      <a:lt2>
        <a:srgbClr val="DDDDDD"/>
      </a:lt2>
      <a:accent1>
        <a:srgbClr val="003896"/>
      </a:accent1>
      <a:accent2>
        <a:srgbClr val="83725B"/>
      </a:accent2>
      <a:accent3>
        <a:srgbClr val="FFFFFF"/>
      </a:accent3>
      <a:accent4>
        <a:srgbClr val="002E7F"/>
      </a:accent4>
      <a:accent5>
        <a:srgbClr val="AAAEC9"/>
      </a:accent5>
      <a:accent6>
        <a:srgbClr val="766752"/>
      </a:accent6>
      <a:hlink>
        <a:srgbClr val="83725B"/>
      </a:hlink>
      <a:folHlink>
        <a:srgbClr val="858705"/>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FFFFFF"/>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858705"/>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2015 Eskom Template B2">
  <a:themeElements>
    <a:clrScheme name="Custom 7">
      <a:dk1>
        <a:srgbClr val="003896"/>
      </a:dk1>
      <a:lt1>
        <a:srgbClr val="FFFFFF"/>
      </a:lt1>
      <a:dk2>
        <a:srgbClr val="FFFFFF"/>
      </a:dk2>
      <a:lt2>
        <a:srgbClr val="DDDDDD"/>
      </a:lt2>
      <a:accent1>
        <a:srgbClr val="003896"/>
      </a:accent1>
      <a:accent2>
        <a:srgbClr val="858705"/>
      </a:accent2>
      <a:accent3>
        <a:srgbClr val="96330F"/>
      </a:accent3>
      <a:accent4>
        <a:srgbClr val="766752"/>
      </a:accent4>
      <a:accent5>
        <a:srgbClr val="C97A00"/>
      </a:accent5>
      <a:accent6>
        <a:srgbClr val="766752"/>
      </a:accent6>
      <a:hlink>
        <a:srgbClr val="83725B"/>
      </a:hlink>
      <a:folHlink>
        <a:srgbClr val="858705"/>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FFFFFF"/>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858705"/>
        </a:folHlink>
      </a:clrScheme>
      <a:clrMap bg1="lt1" tx1="dk1" bg2="lt2" tx2="dk2" accent1="accent1" accent2="accent2" accent3="accent3" accent4="accent4" accent5="accent5" accent6="accent6" hlink="hlink" folHlink="folHlink"/>
    </a:extraClrScheme>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Khoro Minimum metadata" ma:contentTypeID="0x0101000D8B3899A4805C44A2FA507CBAF83E58007A63E5F34A1C904ABF73B4A044044531" ma:contentTypeVersion="3" ma:contentTypeDescription="" ma:contentTypeScope="" ma:versionID="17327965f7291ab7bae5024c4d883bde">
  <xsd:schema xmlns:xsd="http://www.w3.org/2001/XMLSchema" xmlns:xs="http://www.w3.org/2001/XMLSchema" xmlns:p="http://schemas.microsoft.com/office/2006/metadata/properties" xmlns:ns2="2c7ddca0-f18f-4514-89ec-cfc256175ba5" targetNamespace="http://schemas.microsoft.com/office/2006/metadata/properties" ma:root="true" ma:fieldsID="7a3511da6a4f6d92aec1b7a4f9927643" ns2:_="">
    <xsd:import namespace="2c7ddca0-f18f-4514-89ec-cfc256175ba5"/>
    <xsd:element name="properties">
      <xsd:complexType>
        <xsd:sequence>
          <xsd:element name="documentManagement">
            <xsd:complexType>
              <xsd:all>
                <xsd:element ref="ns2:Owner"/>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7ddca0-f18f-4514-89ec-cfc256175ba5" elementFormDefault="qualified">
    <xsd:import namespace="http://schemas.microsoft.com/office/2006/documentManagement/types"/>
    <xsd:import namespace="http://schemas.microsoft.com/office/infopath/2007/PartnerControls"/>
    <xsd:element name="Owner" ma:index="8" ma:displayName="Owner" ma:list="UserInfo" ma:SharePointGroup="0" ma:internalName="Own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haredContentType xmlns="Microsoft.SharePoint.Taxonomy.ContentTypeSync" SourceId="69b1b3ef-f17b-48c7-a7c8-8ad8b283852f" ContentTypeId="0x0101000D8B3899A4805C44A2FA507CBAF83E58" PreviousValue="false"/>
</file>

<file path=customXml/item4.xml><?xml version="1.0" encoding="utf-8"?>
<p:properties xmlns:p="http://schemas.microsoft.com/office/2006/metadata/properties" xmlns:xsi="http://www.w3.org/2001/XMLSchema-instance" xmlns:pc="http://schemas.microsoft.com/office/infopath/2007/PartnerControls">
  <documentManagement>
    <Owner xmlns="2c7ddca0-f18f-4514-89ec-cfc256175ba5">
      <UserInfo xmlns="2c7ddca0-f18f-4514-89ec-cfc256175ba5">
        <DisplayName xmlns="2c7ddca0-f18f-4514-89ec-cfc256175ba5"/>
        <AccountId xmlns="2c7ddca0-f18f-4514-89ec-cfc256175ba5">47</AccountId>
        <AccountType xmlns="2c7ddca0-f18f-4514-89ec-cfc256175ba5"/>
      </UserInfo>
    </Owner>
  </documentManagement>
</p:properties>
</file>

<file path=customXml/item5.xml><?xml version="1.0" encoding="utf-8"?>
<LongProperties xmlns="http://schemas.microsoft.com/office/2006/metadata/longProperties"/>
</file>

<file path=customXml/itemProps1.xml><?xml version="1.0" encoding="utf-8"?>
<ds:datastoreItem xmlns:ds="http://schemas.openxmlformats.org/officeDocument/2006/customXml" ds:itemID="{F84B2086-DE95-4381-BC39-FD6CE0F7E2E1}">
  <ds:schemaRefs>
    <ds:schemaRef ds:uri="http://schemas.microsoft.com/sharepoint/v3/contenttype/forms"/>
  </ds:schemaRefs>
</ds:datastoreItem>
</file>

<file path=customXml/itemProps2.xml><?xml version="1.0" encoding="utf-8"?>
<ds:datastoreItem xmlns:ds="http://schemas.openxmlformats.org/officeDocument/2006/customXml" ds:itemID="{3A9AA05F-9343-4E8B-AD29-9B71E32890C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c7ddca0-f18f-4514-89ec-cfc256175ba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9282E5B-7467-49C2-BF7F-5819EE2BB4D6}">
  <ds:schemaRefs>
    <ds:schemaRef ds:uri="Microsoft.SharePoint.Taxonomy.ContentTypeSync"/>
  </ds:schemaRefs>
</ds:datastoreItem>
</file>

<file path=customXml/itemProps4.xml><?xml version="1.0" encoding="utf-8"?>
<ds:datastoreItem xmlns:ds="http://schemas.openxmlformats.org/officeDocument/2006/customXml" ds:itemID="{23913593-CE51-4C55-B26A-7E3C8E261B13}">
  <ds:schemaRefs>
    <ds:schemaRef ds:uri="http://purl.org/dc/dcmitype/"/>
    <ds:schemaRef ds:uri="http://schemas.microsoft.com/office/infopath/2007/PartnerControls"/>
    <ds:schemaRef ds:uri="http://schemas.openxmlformats.org/package/2006/metadata/core-properties"/>
    <ds:schemaRef ds:uri="2c7ddca0-f18f-4514-89ec-cfc256175ba5"/>
    <ds:schemaRef ds:uri="http://schemas.microsoft.com/office/2006/documentManagement/types"/>
    <ds:schemaRef ds:uri="http://purl.org/dc/terms/"/>
    <ds:schemaRef ds:uri="http://www.w3.org/XML/1998/namespace"/>
    <ds:schemaRef ds:uri="http://purl.org/dc/elements/1.1/"/>
    <ds:schemaRef ds:uri="http://schemas.microsoft.com/office/2006/metadata/properties"/>
  </ds:schemaRefs>
</ds:datastoreItem>
</file>

<file path=customXml/itemProps5.xml><?xml version="1.0" encoding="utf-8"?>
<ds:datastoreItem xmlns:ds="http://schemas.openxmlformats.org/officeDocument/2006/customXml" ds:itemID="{E36031F5-E3B4-4E0C-AFA3-4FB6999E1CC4}">
  <ds:schemaRefs>
    <ds:schemaRef ds:uri="http://schemas.microsoft.com/office/2006/metadata/longProperties"/>
  </ds:schemaRefs>
</ds:datastoreItem>
</file>

<file path=docProps/app.xml><?xml version="1.0" encoding="utf-8"?>
<Properties xmlns="http://schemas.openxmlformats.org/officeDocument/2006/extended-properties" xmlns:vt="http://schemas.openxmlformats.org/officeDocument/2006/docPropsVTypes">
  <Template/>
  <TotalTime>52132</TotalTime>
  <Words>2108</Words>
  <Application>Microsoft Office PowerPoint</Application>
  <PresentationFormat>On-screen Show (4:3)</PresentationFormat>
  <Paragraphs>444</Paragraphs>
  <Slides>19</Slides>
  <Notes>5</Notes>
  <HiddenSlides>0</HiddenSlides>
  <MMClips>0</MMClips>
  <ScaleCrop>false</ScaleCrop>
  <HeadingPairs>
    <vt:vector size="6" baseType="variant">
      <vt:variant>
        <vt:lpstr>Theme</vt:lpstr>
      </vt:variant>
      <vt:variant>
        <vt:i4>20</vt:i4>
      </vt:variant>
      <vt:variant>
        <vt:lpstr>Embedded OLE Servers</vt:lpstr>
      </vt:variant>
      <vt:variant>
        <vt:i4>1</vt:i4>
      </vt:variant>
      <vt:variant>
        <vt:lpstr>Slide Titles</vt:lpstr>
      </vt:variant>
      <vt:variant>
        <vt:i4>19</vt:i4>
      </vt:variant>
    </vt:vector>
  </HeadingPairs>
  <TitlesOfParts>
    <vt:vector size="40" baseType="lpstr">
      <vt:lpstr>Default Design</vt:lpstr>
      <vt:lpstr>1_Default Design</vt:lpstr>
      <vt:lpstr>2_Default Design</vt:lpstr>
      <vt:lpstr>3_Default Design</vt:lpstr>
      <vt:lpstr>4_Default Design</vt:lpstr>
      <vt:lpstr>5_Default Design</vt:lpstr>
      <vt:lpstr>6_Default Design</vt:lpstr>
      <vt:lpstr>7_Default Design</vt:lpstr>
      <vt:lpstr>2015 Eskom Template B2</vt:lpstr>
      <vt:lpstr>1_2015 Eskom Template B2</vt:lpstr>
      <vt:lpstr>PresTemplate1visualsembedded</vt:lpstr>
      <vt:lpstr>8_Default Design</vt:lpstr>
      <vt:lpstr>9_Default Design</vt:lpstr>
      <vt:lpstr>Eskom_CF_ESK051</vt:lpstr>
      <vt:lpstr>Eskom_CF_ESK124 and ESK125</vt:lpstr>
      <vt:lpstr>10_Default Design</vt:lpstr>
      <vt:lpstr>11_Default Design</vt:lpstr>
      <vt:lpstr>Eskom_CF_ESK160</vt:lpstr>
      <vt:lpstr>12_Default Design</vt:lpstr>
      <vt:lpstr>2_Eskom_CF_ESK160</vt:lpstr>
      <vt:lpstr>think-cell Slide</vt:lpstr>
      <vt:lpstr>Slide 1</vt:lpstr>
      <vt:lpstr>Eskom delegation is as follows:</vt:lpstr>
      <vt:lpstr>From the PFMA Related to Public Entities</vt:lpstr>
      <vt:lpstr>Conditions of Licence  (ERA Sec 15(1))</vt:lpstr>
      <vt:lpstr>Tariff Principles (ERA S 16(1))</vt:lpstr>
      <vt:lpstr>Conditions Under which the Supply may be terminated or reduced (ERA S 22(5))</vt:lpstr>
      <vt:lpstr>Typical Conditions of Licence of a Municipality</vt:lpstr>
      <vt:lpstr>Comparison between January 2017 SCOPA and January 2018 SCOPA</vt:lpstr>
      <vt:lpstr>Municipal Overdue Debt continues to increase</vt:lpstr>
      <vt:lpstr>Overview of Municipal Debt Situation</vt:lpstr>
      <vt:lpstr>Provincial Contribution to Overdue Debt (R)</vt:lpstr>
      <vt:lpstr>The Top 20 Defaulters have a combined overdue debt of R 10.8bn</vt:lpstr>
      <vt:lpstr>Eskom’s Response to the Challenges</vt:lpstr>
      <vt:lpstr>Progress Feedback on Implementation of Eskom Concessions as Committed in March 2017</vt:lpstr>
      <vt:lpstr>Municipalities Interrupted since 21 September 2017 up to 28 February 2018</vt:lpstr>
      <vt:lpstr>Current and Planned Interruptions dates  (as at 28 February 2018)</vt:lpstr>
      <vt:lpstr>Our Strategy going forward</vt:lpstr>
      <vt:lpstr>Phumelela Pilot Project: Pre-Paid Metering</vt:lpstr>
      <vt:lpstr>Conclusions</vt:lpstr>
    </vt:vector>
  </TitlesOfParts>
  <Company>HP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engelight</dc:creator>
  <cp:lastModifiedBy>PUMZA</cp:lastModifiedBy>
  <cp:revision>2284</cp:revision>
  <cp:lastPrinted>2017-02-27T07:39:01Z</cp:lastPrinted>
  <dcterms:created xsi:type="dcterms:W3CDTF">2009-06-02T18:15:51Z</dcterms:created>
  <dcterms:modified xsi:type="dcterms:W3CDTF">2018-03-08T07:29:23Z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isplay_urn:schemas-microsoft-com:office:office#Owner">
    <vt:lpwstr>Vic Pretorius</vt:lpwstr>
  </property>
</Properties>
</file>