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2" r:id="rId4"/>
    <p:sldId id="259" r:id="rId5"/>
    <p:sldId id="269" r:id="rId6"/>
    <p:sldId id="268" r:id="rId7"/>
    <p:sldId id="260" r:id="rId8"/>
    <p:sldId id="281" r:id="rId9"/>
    <p:sldId id="267" r:id="rId10"/>
    <p:sldId id="271" r:id="rId11"/>
    <p:sldId id="264" r:id="rId12"/>
    <p:sldId id="285" r:id="rId13"/>
    <p:sldId id="275" r:id="rId14"/>
    <p:sldId id="283" r:id="rId15"/>
    <p:sldId id="278" r:id="rId16"/>
    <p:sldId id="274" r:id="rId17"/>
    <p:sldId id="284" r:id="rId18"/>
    <p:sldId id="276" r:id="rId19"/>
    <p:sldId id="277" r:id="rId20"/>
    <p:sldId id="279" r:id="rId21"/>
    <p:sldId id="25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1D6FB-D953-4219-BF5E-F832A1C0072E}" type="datetimeFigureOut">
              <a:rPr lang="en-ZA" smtClean="0"/>
              <a:t>2018/02/27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12C83-1BB5-47EA-B91A-A274419B64E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313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12C83-1BB5-47EA-B91A-A274419B64E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23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9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51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24383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5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24383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47092" y="1628775"/>
            <a:ext cx="844062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3648C-13EA-4800-B8B4-445012AA0748}" type="datetimeFigureOut">
              <a:rPr lang="en-ZA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2018/02/27</a:t>
            </a:fld>
            <a:endParaRPr lang="en-Z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A3D11-DDC2-437C-BE22-4B7D0813BB94}" type="slidenum">
              <a:rPr lang="en-ZA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Z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9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1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C393C-5B0B-412B-8FED-990AD647C9C7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F34B-79E8-4288-8CFA-395BE16C2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3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C393C-5B0B-412B-8FED-990AD647C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F34B-79E8-4288-8CFA-395BE16C2D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0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cid:DB28A5F1-A404-499F-867C-DB451158486E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062" y="0"/>
            <a:ext cx="7755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HUNTING – ITS CONTRIBUTION TO SOUTH AFRICA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8062" y="523220"/>
            <a:ext cx="7755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PARLIAMENTARY COLLOQUIUM 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BIODIVERSITY ECONOMY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February 2018</a:t>
            </a: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43366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dirty="0" smtClean="0"/>
              <a:t>Lizanne (E.J.) Nel</a:t>
            </a:r>
          </a:p>
          <a:p>
            <a:r>
              <a:rPr lang="af-ZA" dirty="0" smtClean="0"/>
              <a:t>Conservation Manager</a:t>
            </a:r>
          </a:p>
          <a:p>
            <a:r>
              <a:rPr lang="af-ZA" dirty="0" smtClean="0"/>
              <a:t>Lizanne@Sahunt.co.za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97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2266" r="32767" b="11895"/>
          <a:stretch/>
        </p:blipFill>
        <p:spPr bwMode="auto">
          <a:xfrm>
            <a:off x="467544" y="24734"/>
            <a:ext cx="8136904" cy="59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29289" r="52709" b="22656"/>
          <a:stretch/>
        </p:blipFill>
        <p:spPr bwMode="auto">
          <a:xfrm>
            <a:off x="611560" y="548680"/>
            <a:ext cx="5461490" cy="5249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af-ZA" dirty="0" smtClean="0"/>
              <a:t>RISKS</a:t>
            </a:r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176486" y="906972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>
                <a:latin typeface="Arial Narrow" panose="020B0606020202030204" pitchFamily="34" charset="0"/>
              </a:rPr>
              <a:t>Shift in production systems, extensive to intensive  and selective - Fair chase to tame hunting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Narrow" panose="020B0606020202030204" pitchFamily="34" charset="0"/>
              </a:rPr>
              <a:t>6</a:t>
            </a:r>
            <a:r>
              <a:rPr lang="en-US" sz="3200" dirty="0">
                <a:latin typeface="Arial Narrow" panose="020B0606020202030204" pitchFamily="34" charset="0"/>
              </a:rPr>
              <a:t>% - &gt; 20% </a:t>
            </a:r>
            <a:r>
              <a:rPr lang="en-US" sz="3200" dirty="0" smtClean="0">
                <a:latin typeface="Arial Narrow" panose="020B0606020202030204" pitchFamily="34" charset="0"/>
              </a:rPr>
              <a:t>Intensification </a:t>
            </a:r>
            <a:r>
              <a:rPr lang="en-US" sz="3200" dirty="0">
                <a:latin typeface="Arial Narrow" panose="020B0606020202030204" pitchFamily="34" charset="0"/>
              </a:rPr>
              <a:t>(mean camp size 50ha)</a:t>
            </a:r>
          </a:p>
          <a:p>
            <a:endParaRPr lang="en-ZA" sz="3200" dirty="0">
              <a:latin typeface="Arial Narrow" panose="020B0606020202030204" pitchFamily="34" charset="0"/>
            </a:endParaRPr>
          </a:p>
          <a:p>
            <a:r>
              <a:rPr lang="en-ZA" sz="3200" dirty="0" smtClean="0">
                <a:latin typeface="Arial Narrow" panose="020B0606020202030204" pitchFamily="34" charset="0"/>
              </a:rPr>
              <a:t>	REPUTATIONAL RISK (</a:t>
            </a:r>
            <a:r>
              <a:rPr lang="en-ZA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Business of biodiversity</a:t>
            </a:r>
            <a:r>
              <a:rPr lang="en-ZA" sz="3200" dirty="0" smtClean="0">
                <a:latin typeface="Arial Narrow" panose="020B0606020202030204" pitchFamily="34" charset="0"/>
              </a:rPr>
              <a:t>)</a:t>
            </a:r>
          </a:p>
          <a:p>
            <a:endParaRPr lang="af-ZA" sz="3200" dirty="0" smtClean="0">
              <a:latin typeface="Arial Narrow" panose="020B0606020202030204" pitchFamily="34" charset="0"/>
            </a:endParaRPr>
          </a:p>
          <a:p>
            <a:r>
              <a:rPr lang="af-ZA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Perceived</a:t>
            </a:r>
            <a:r>
              <a:rPr lang="af-ZA" sz="3200" dirty="0" smtClean="0">
                <a:latin typeface="Arial Narrow" panose="020B0606020202030204" pitchFamily="34" charset="0"/>
              </a:rPr>
              <a:t> irresponsible  and unsustainable practices in....</a:t>
            </a:r>
          </a:p>
          <a:p>
            <a:endParaRPr lang="af-ZA" sz="3200" dirty="0" smtClean="0"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f-ZA" sz="3200" dirty="0" smtClean="0">
                <a:latin typeface="Arial Narrow" panose="020B0606020202030204" pitchFamily="34" charset="0"/>
              </a:rPr>
              <a:t>Management of source populations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f-ZA" sz="3200" dirty="0" smtClean="0">
                <a:latin typeface="Arial Narrow" panose="020B0606020202030204" pitchFamily="34" charset="0"/>
              </a:rPr>
              <a:t>Utilisation</a:t>
            </a:r>
          </a:p>
          <a:p>
            <a:endParaRPr lang="af-ZA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f-ZA" dirty="0" smtClean="0"/>
              <a:t>RESPONSIBLE &amp; SUSTAINABLE HUNTING WHEN........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>
            <a:noAutofit/>
          </a:bodyPr>
          <a:lstStyle/>
          <a:p>
            <a:r>
              <a:rPr lang="en-US" sz="2400" dirty="0" smtClean="0"/>
              <a:t>Biologically </a:t>
            </a:r>
            <a:r>
              <a:rPr lang="en-US" sz="2400" dirty="0"/>
              <a:t>sustainable;</a:t>
            </a:r>
          </a:p>
          <a:p>
            <a:r>
              <a:rPr lang="en-US" sz="2400" dirty="0" smtClean="0"/>
              <a:t>Not </a:t>
            </a:r>
            <a:r>
              <a:rPr lang="en-US" sz="2400" dirty="0"/>
              <a:t>substantially alter processes of natural selection and ecosystem function;</a:t>
            </a:r>
          </a:p>
          <a:p>
            <a:r>
              <a:rPr lang="en-US" sz="2400" dirty="0" smtClean="0"/>
              <a:t>Maintain </a:t>
            </a:r>
            <a:r>
              <a:rPr lang="en-US" sz="2400" dirty="0"/>
              <a:t>wild populations </a:t>
            </a:r>
            <a:r>
              <a:rPr lang="en-US" sz="2400" dirty="0" smtClean="0"/>
              <a:t>with </a:t>
            </a:r>
            <a:r>
              <a:rPr lang="en-US" sz="2400" dirty="0"/>
              <a:t>adaptive gene pools;</a:t>
            </a:r>
          </a:p>
          <a:p>
            <a:r>
              <a:rPr lang="en-US" sz="2400" dirty="0" smtClean="0"/>
              <a:t>Not </a:t>
            </a:r>
            <a:r>
              <a:rPr lang="en-US" sz="2400" dirty="0"/>
              <a:t>contribute to substantially manipulating ecosystems or their component in ways </a:t>
            </a:r>
            <a:r>
              <a:rPr lang="en-US" sz="2400" dirty="0" smtClean="0"/>
              <a:t>incompatible </a:t>
            </a:r>
            <a:r>
              <a:rPr lang="en-US" sz="2400" dirty="0"/>
              <a:t>with the objective of supporting the full range of native biodiversity;</a:t>
            </a:r>
          </a:p>
          <a:p>
            <a:r>
              <a:rPr lang="en-US" sz="2400" dirty="0" smtClean="0"/>
              <a:t>Ensure </a:t>
            </a:r>
            <a:r>
              <a:rPr lang="en-US" sz="2400" dirty="0"/>
              <a:t>a net conservation benefit for wildlife habitat where the cost of management and conservation of biological resources are internalized within the area of management;</a:t>
            </a:r>
          </a:p>
          <a:p>
            <a:r>
              <a:rPr lang="en-US" sz="2400" dirty="0" smtClean="0"/>
              <a:t>Generate </a:t>
            </a:r>
            <a:r>
              <a:rPr lang="en-US" sz="2400" dirty="0"/>
              <a:t>benefits for </a:t>
            </a:r>
            <a:r>
              <a:rPr lang="en-US" sz="2400" dirty="0" smtClean="0"/>
              <a:t>retention and rehabilitation </a:t>
            </a:r>
            <a:r>
              <a:rPr lang="en-US" sz="2400" dirty="0"/>
              <a:t>of habitats; and</a:t>
            </a:r>
          </a:p>
          <a:p>
            <a:r>
              <a:rPr lang="en-US" sz="2400" dirty="0" smtClean="0"/>
              <a:t>Business </a:t>
            </a:r>
            <a:r>
              <a:rPr lang="en-US" sz="2400" dirty="0"/>
              <a:t>practices that promote long-term economic sustainability</a:t>
            </a:r>
            <a:r>
              <a:rPr lang="en-US" sz="2400" dirty="0" smtClean="0"/>
              <a:t>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8702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izanne.SAHUNT\Pictures\IMG_175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94"/>
          <a:stretch/>
        </p:blipFill>
        <p:spPr bwMode="auto">
          <a:xfrm>
            <a:off x="-41481" y="252248"/>
            <a:ext cx="9143999" cy="34841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4398581" cy="532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99777" y="43990"/>
            <a:ext cx="4582346" cy="5329226"/>
            <a:chOff x="-24940" y="-27383"/>
            <a:chExt cx="4582346" cy="5329226"/>
          </a:xfrm>
        </p:grpSpPr>
        <p:grpSp>
          <p:nvGrpSpPr>
            <p:cNvPr id="6" name="Group 5"/>
            <p:cNvGrpSpPr/>
            <p:nvPr/>
          </p:nvGrpSpPr>
          <p:grpSpPr>
            <a:xfrm>
              <a:off x="-24940" y="-27383"/>
              <a:ext cx="4582346" cy="5329226"/>
              <a:chOff x="23304" y="1"/>
              <a:chExt cx="6109795" cy="6857999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869768" y="1113910"/>
                <a:ext cx="0" cy="3830850"/>
              </a:xfrm>
              <a:prstGeom prst="line">
                <a:avLst/>
              </a:prstGeom>
              <a:ln w="762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23304" y="1"/>
                <a:ext cx="6109795" cy="6857999"/>
                <a:chOff x="150278" y="59951"/>
                <a:chExt cx="6109795" cy="6857999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50278" y="59951"/>
                  <a:ext cx="6109795" cy="6857999"/>
                  <a:chOff x="228600" y="990600"/>
                  <a:chExt cx="4648200" cy="5638800"/>
                </a:xfrm>
              </p:grpSpPr>
              <p:sp>
                <p:nvSpPr>
                  <p:cNvPr id="17" name="Rounded Rectangle 16"/>
                  <p:cNvSpPr/>
                  <p:nvPr/>
                </p:nvSpPr>
                <p:spPr>
                  <a:xfrm>
                    <a:off x="228600" y="990600"/>
                    <a:ext cx="4648200" cy="5638800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en-US" b="1" dirty="0"/>
                      <a:t>For Landholder (</a:t>
                    </a:r>
                    <a:r>
                      <a:rPr lang="en-US" b="1" dirty="0" smtClean="0"/>
                      <a:t>Financial  values)</a:t>
                    </a:r>
                    <a:endParaRPr lang="en-US" b="1" dirty="0"/>
                  </a:p>
                </p:txBody>
              </p:sp>
              <p:grpSp>
                <p:nvGrpSpPr>
                  <p:cNvPr id="18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90292" y="1600202"/>
                    <a:ext cx="4334108" cy="4697910"/>
                    <a:chOff x="390231" y="1600202"/>
                    <a:chExt cx="4334168" cy="4697968"/>
                  </a:xfrm>
                </p:grpSpPr>
                <p:grpSp>
                  <p:nvGrpSpPr>
                    <p:cNvPr id="19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00200" y="5029200"/>
                      <a:ext cx="761999" cy="823854"/>
                      <a:chOff x="2590800" y="4572000"/>
                      <a:chExt cx="963645" cy="1281054"/>
                    </a:xfrm>
                  </p:grpSpPr>
                  <p:sp>
                    <p:nvSpPr>
                      <p:cNvPr id="45" name="Freeform 44"/>
                      <p:cNvSpPr/>
                      <p:nvPr/>
                    </p:nvSpPr>
                    <p:spPr>
                      <a:xfrm>
                        <a:off x="2590744" y="4572067"/>
                        <a:ext cx="963659" cy="913351"/>
                      </a:xfrm>
                      <a:custGeom>
                        <a:avLst/>
                        <a:gdLst>
                          <a:gd name="connsiteX0" fmla="*/ 322545 w 963645"/>
                          <a:gd name="connsiteY0" fmla="*/ 881350 h 914400"/>
                          <a:gd name="connsiteX1" fmla="*/ 322545 w 963645"/>
                          <a:gd name="connsiteY1" fmla="*/ 881350 h 914400"/>
                          <a:gd name="connsiteX2" fmla="*/ 267461 w 963645"/>
                          <a:gd name="connsiteY2" fmla="*/ 804232 h 914400"/>
                          <a:gd name="connsiteX3" fmla="*/ 234410 w 963645"/>
                          <a:gd name="connsiteY3" fmla="*/ 782198 h 914400"/>
                          <a:gd name="connsiteX4" fmla="*/ 201359 w 963645"/>
                          <a:gd name="connsiteY4" fmla="*/ 683046 h 914400"/>
                          <a:gd name="connsiteX5" fmla="*/ 190343 w 963645"/>
                          <a:gd name="connsiteY5" fmla="*/ 649996 h 914400"/>
                          <a:gd name="connsiteX6" fmla="*/ 179326 w 963645"/>
                          <a:gd name="connsiteY6" fmla="*/ 517793 h 914400"/>
                          <a:gd name="connsiteX7" fmla="*/ 168309 w 963645"/>
                          <a:gd name="connsiteY7" fmla="*/ 484743 h 914400"/>
                          <a:gd name="connsiteX8" fmla="*/ 102208 w 963645"/>
                          <a:gd name="connsiteY8" fmla="*/ 440675 h 914400"/>
                          <a:gd name="connsiteX9" fmla="*/ 36106 w 963645"/>
                          <a:gd name="connsiteY9" fmla="*/ 396608 h 914400"/>
                          <a:gd name="connsiteX10" fmla="*/ 3056 w 963645"/>
                          <a:gd name="connsiteY10" fmla="*/ 363557 h 914400"/>
                          <a:gd name="connsiteX11" fmla="*/ 3056 w 963645"/>
                          <a:gd name="connsiteY11" fmla="*/ 363557 h 914400"/>
                          <a:gd name="connsiteX12" fmla="*/ 102208 w 963645"/>
                          <a:gd name="connsiteY12" fmla="*/ 374574 h 914400"/>
                          <a:gd name="connsiteX13" fmla="*/ 135258 w 963645"/>
                          <a:gd name="connsiteY13" fmla="*/ 396608 h 914400"/>
                          <a:gd name="connsiteX14" fmla="*/ 201359 w 963645"/>
                          <a:gd name="connsiteY14" fmla="*/ 418641 h 914400"/>
                          <a:gd name="connsiteX15" fmla="*/ 234410 w 963645"/>
                          <a:gd name="connsiteY15" fmla="*/ 440675 h 914400"/>
                          <a:gd name="connsiteX16" fmla="*/ 267461 w 963645"/>
                          <a:gd name="connsiteY16" fmla="*/ 451692 h 914400"/>
                          <a:gd name="connsiteX17" fmla="*/ 300511 w 963645"/>
                          <a:gd name="connsiteY17" fmla="*/ 473726 h 914400"/>
                          <a:gd name="connsiteX18" fmla="*/ 322545 w 963645"/>
                          <a:gd name="connsiteY18" fmla="*/ 539827 h 914400"/>
                          <a:gd name="connsiteX19" fmla="*/ 311528 w 963645"/>
                          <a:gd name="connsiteY19" fmla="*/ 605928 h 914400"/>
                          <a:gd name="connsiteX20" fmla="*/ 289494 w 963645"/>
                          <a:gd name="connsiteY20" fmla="*/ 683046 h 914400"/>
                          <a:gd name="connsiteX21" fmla="*/ 344579 w 963645"/>
                          <a:gd name="connsiteY21" fmla="*/ 771181 h 914400"/>
                          <a:gd name="connsiteX22" fmla="*/ 355596 w 963645"/>
                          <a:gd name="connsiteY22" fmla="*/ 804232 h 914400"/>
                          <a:gd name="connsiteX23" fmla="*/ 377629 w 963645"/>
                          <a:gd name="connsiteY23" fmla="*/ 837282 h 914400"/>
                          <a:gd name="connsiteX24" fmla="*/ 377629 w 963645"/>
                          <a:gd name="connsiteY24" fmla="*/ 837282 h 914400"/>
                          <a:gd name="connsiteX25" fmla="*/ 355596 w 963645"/>
                          <a:gd name="connsiteY25" fmla="*/ 738131 h 914400"/>
                          <a:gd name="connsiteX26" fmla="*/ 344579 w 963645"/>
                          <a:gd name="connsiteY26" fmla="*/ 705080 h 914400"/>
                          <a:gd name="connsiteX27" fmla="*/ 333562 w 963645"/>
                          <a:gd name="connsiteY27" fmla="*/ 638979 h 914400"/>
                          <a:gd name="connsiteX28" fmla="*/ 322545 w 963645"/>
                          <a:gd name="connsiteY28" fmla="*/ 605928 h 914400"/>
                          <a:gd name="connsiteX29" fmla="*/ 311528 w 963645"/>
                          <a:gd name="connsiteY29" fmla="*/ 561861 h 914400"/>
                          <a:gd name="connsiteX30" fmla="*/ 289494 w 963645"/>
                          <a:gd name="connsiteY30" fmla="*/ 473726 h 914400"/>
                          <a:gd name="connsiteX31" fmla="*/ 278477 w 963645"/>
                          <a:gd name="connsiteY31" fmla="*/ 363557 h 914400"/>
                          <a:gd name="connsiteX32" fmla="*/ 355596 w 963645"/>
                          <a:gd name="connsiteY32" fmla="*/ 0 h 914400"/>
                          <a:gd name="connsiteX33" fmla="*/ 355596 w 963645"/>
                          <a:gd name="connsiteY33" fmla="*/ 0 h 914400"/>
                          <a:gd name="connsiteX34" fmla="*/ 432714 w 963645"/>
                          <a:gd name="connsiteY34" fmla="*/ 143220 h 914400"/>
                          <a:gd name="connsiteX35" fmla="*/ 443730 w 963645"/>
                          <a:gd name="connsiteY35" fmla="*/ 176270 h 914400"/>
                          <a:gd name="connsiteX36" fmla="*/ 454747 w 963645"/>
                          <a:gd name="connsiteY36" fmla="*/ 209321 h 914400"/>
                          <a:gd name="connsiteX37" fmla="*/ 443730 w 963645"/>
                          <a:gd name="connsiteY37" fmla="*/ 440675 h 914400"/>
                          <a:gd name="connsiteX38" fmla="*/ 421697 w 963645"/>
                          <a:gd name="connsiteY38" fmla="*/ 528810 h 914400"/>
                          <a:gd name="connsiteX39" fmla="*/ 388646 w 963645"/>
                          <a:gd name="connsiteY39" fmla="*/ 627962 h 914400"/>
                          <a:gd name="connsiteX40" fmla="*/ 388646 w 963645"/>
                          <a:gd name="connsiteY40" fmla="*/ 815249 h 914400"/>
                          <a:gd name="connsiteX41" fmla="*/ 388646 w 963645"/>
                          <a:gd name="connsiteY41" fmla="*/ 815249 h 914400"/>
                          <a:gd name="connsiteX42" fmla="*/ 410680 w 963645"/>
                          <a:gd name="connsiteY42" fmla="*/ 616945 h 914400"/>
                          <a:gd name="connsiteX43" fmla="*/ 465764 w 963645"/>
                          <a:gd name="connsiteY43" fmla="*/ 550844 h 914400"/>
                          <a:gd name="connsiteX44" fmla="*/ 487798 w 963645"/>
                          <a:gd name="connsiteY44" fmla="*/ 484743 h 914400"/>
                          <a:gd name="connsiteX45" fmla="*/ 520849 w 963645"/>
                          <a:gd name="connsiteY45" fmla="*/ 418641 h 914400"/>
                          <a:gd name="connsiteX46" fmla="*/ 542882 w 963645"/>
                          <a:gd name="connsiteY46" fmla="*/ 308473 h 914400"/>
                          <a:gd name="connsiteX47" fmla="*/ 564916 w 963645"/>
                          <a:gd name="connsiteY47" fmla="*/ 231355 h 914400"/>
                          <a:gd name="connsiteX48" fmla="*/ 597967 w 963645"/>
                          <a:gd name="connsiteY48" fmla="*/ 132203 h 914400"/>
                          <a:gd name="connsiteX49" fmla="*/ 631017 w 963645"/>
                          <a:gd name="connsiteY49" fmla="*/ 33051 h 914400"/>
                          <a:gd name="connsiteX50" fmla="*/ 642034 w 963645"/>
                          <a:gd name="connsiteY50" fmla="*/ 11017 h 914400"/>
                          <a:gd name="connsiteX51" fmla="*/ 642034 w 963645"/>
                          <a:gd name="connsiteY51" fmla="*/ 11017 h 914400"/>
                          <a:gd name="connsiteX52" fmla="*/ 664068 w 963645"/>
                          <a:gd name="connsiteY52" fmla="*/ 110169 h 914400"/>
                          <a:gd name="connsiteX53" fmla="*/ 642034 w 963645"/>
                          <a:gd name="connsiteY53" fmla="*/ 374574 h 914400"/>
                          <a:gd name="connsiteX54" fmla="*/ 620000 w 963645"/>
                          <a:gd name="connsiteY54" fmla="*/ 440675 h 914400"/>
                          <a:gd name="connsiteX55" fmla="*/ 597967 w 963645"/>
                          <a:gd name="connsiteY55" fmla="*/ 473726 h 914400"/>
                          <a:gd name="connsiteX56" fmla="*/ 553899 w 963645"/>
                          <a:gd name="connsiteY56" fmla="*/ 528810 h 914400"/>
                          <a:gd name="connsiteX57" fmla="*/ 520849 w 963645"/>
                          <a:gd name="connsiteY57" fmla="*/ 594911 h 914400"/>
                          <a:gd name="connsiteX58" fmla="*/ 509832 w 963645"/>
                          <a:gd name="connsiteY58" fmla="*/ 627962 h 914400"/>
                          <a:gd name="connsiteX59" fmla="*/ 454747 w 963645"/>
                          <a:gd name="connsiteY59" fmla="*/ 694063 h 914400"/>
                          <a:gd name="connsiteX60" fmla="*/ 399663 w 963645"/>
                          <a:gd name="connsiteY60" fmla="*/ 793215 h 914400"/>
                          <a:gd name="connsiteX61" fmla="*/ 377629 w 963645"/>
                          <a:gd name="connsiteY61" fmla="*/ 826265 h 914400"/>
                          <a:gd name="connsiteX62" fmla="*/ 377629 w 963645"/>
                          <a:gd name="connsiteY62" fmla="*/ 826265 h 914400"/>
                          <a:gd name="connsiteX63" fmla="*/ 465764 w 963645"/>
                          <a:gd name="connsiteY63" fmla="*/ 716097 h 914400"/>
                          <a:gd name="connsiteX64" fmla="*/ 553899 w 963645"/>
                          <a:gd name="connsiteY64" fmla="*/ 661012 h 914400"/>
                          <a:gd name="connsiteX65" fmla="*/ 586950 w 963645"/>
                          <a:gd name="connsiteY65" fmla="*/ 638979 h 914400"/>
                          <a:gd name="connsiteX66" fmla="*/ 631017 w 963645"/>
                          <a:gd name="connsiteY66" fmla="*/ 605928 h 914400"/>
                          <a:gd name="connsiteX67" fmla="*/ 664068 w 963645"/>
                          <a:gd name="connsiteY67" fmla="*/ 594911 h 914400"/>
                          <a:gd name="connsiteX68" fmla="*/ 719152 w 963645"/>
                          <a:gd name="connsiteY68" fmla="*/ 550844 h 914400"/>
                          <a:gd name="connsiteX69" fmla="*/ 785253 w 963645"/>
                          <a:gd name="connsiteY69" fmla="*/ 506776 h 914400"/>
                          <a:gd name="connsiteX70" fmla="*/ 840338 w 963645"/>
                          <a:gd name="connsiteY70" fmla="*/ 462709 h 914400"/>
                          <a:gd name="connsiteX71" fmla="*/ 906439 w 963645"/>
                          <a:gd name="connsiteY71" fmla="*/ 407624 h 914400"/>
                          <a:gd name="connsiteX72" fmla="*/ 961523 w 963645"/>
                          <a:gd name="connsiteY72" fmla="*/ 374574 h 914400"/>
                          <a:gd name="connsiteX73" fmla="*/ 961523 w 963645"/>
                          <a:gd name="connsiteY73" fmla="*/ 385591 h 914400"/>
                          <a:gd name="connsiteX74" fmla="*/ 939489 w 963645"/>
                          <a:gd name="connsiteY74" fmla="*/ 484743 h 914400"/>
                          <a:gd name="connsiteX75" fmla="*/ 884405 w 963645"/>
                          <a:gd name="connsiteY75" fmla="*/ 539827 h 914400"/>
                          <a:gd name="connsiteX76" fmla="*/ 851355 w 963645"/>
                          <a:gd name="connsiteY76" fmla="*/ 550844 h 914400"/>
                          <a:gd name="connsiteX77" fmla="*/ 807287 w 963645"/>
                          <a:gd name="connsiteY77" fmla="*/ 572878 h 914400"/>
                          <a:gd name="connsiteX78" fmla="*/ 774236 w 963645"/>
                          <a:gd name="connsiteY78" fmla="*/ 594911 h 914400"/>
                          <a:gd name="connsiteX79" fmla="*/ 730169 w 963645"/>
                          <a:gd name="connsiteY79" fmla="*/ 605928 h 914400"/>
                          <a:gd name="connsiteX80" fmla="*/ 620000 w 963645"/>
                          <a:gd name="connsiteY80" fmla="*/ 661012 h 914400"/>
                          <a:gd name="connsiteX81" fmla="*/ 597967 w 963645"/>
                          <a:gd name="connsiteY81" fmla="*/ 694063 h 914400"/>
                          <a:gd name="connsiteX82" fmla="*/ 531865 w 963645"/>
                          <a:gd name="connsiteY82" fmla="*/ 727114 h 914400"/>
                          <a:gd name="connsiteX83" fmla="*/ 465764 w 963645"/>
                          <a:gd name="connsiteY83" fmla="*/ 782198 h 914400"/>
                          <a:gd name="connsiteX84" fmla="*/ 421697 w 963645"/>
                          <a:gd name="connsiteY84" fmla="*/ 848299 h 914400"/>
                          <a:gd name="connsiteX85" fmla="*/ 399663 w 963645"/>
                          <a:gd name="connsiteY85" fmla="*/ 881350 h 914400"/>
                          <a:gd name="connsiteX86" fmla="*/ 377629 w 963645"/>
                          <a:gd name="connsiteY86" fmla="*/ 914400 h 914400"/>
                          <a:gd name="connsiteX87" fmla="*/ 377629 w 963645"/>
                          <a:gd name="connsiteY87" fmla="*/ 914400 h 914400"/>
                          <a:gd name="connsiteX88" fmla="*/ 322545 w 963645"/>
                          <a:gd name="connsiteY88" fmla="*/ 881350 h 914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963645" h="914400">
                            <a:moveTo>
                              <a:pt x="322545" y="881350"/>
                            </a:moveTo>
                            <a:lnTo>
                              <a:pt x="322545" y="881350"/>
                            </a:lnTo>
                            <a:cubicBezTo>
                              <a:pt x="304184" y="855644"/>
                              <a:pt x="288448" y="827843"/>
                              <a:pt x="267461" y="804232"/>
                            </a:cubicBezTo>
                            <a:cubicBezTo>
                              <a:pt x="258664" y="794336"/>
                              <a:pt x="241428" y="793426"/>
                              <a:pt x="234410" y="782198"/>
                            </a:cubicBezTo>
                            <a:lnTo>
                              <a:pt x="201359" y="683046"/>
                            </a:lnTo>
                            <a:lnTo>
                              <a:pt x="190343" y="649996"/>
                            </a:lnTo>
                            <a:cubicBezTo>
                              <a:pt x="186671" y="605928"/>
                              <a:pt x="185170" y="561626"/>
                              <a:pt x="179326" y="517793"/>
                            </a:cubicBezTo>
                            <a:cubicBezTo>
                              <a:pt x="177791" y="506282"/>
                              <a:pt x="176520" y="492954"/>
                              <a:pt x="168309" y="484743"/>
                            </a:cubicBezTo>
                            <a:cubicBezTo>
                              <a:pt x="149584" y="466018"/>
                              <a:pt x="124242" y="455364"/>
                              <a:pt x="102208" y="440675"/>
                            </a:cubicBezTo>
                            <a:lnTo>
                              <a:pt x="36106" y="396608"/>
                            </a:lnTo>
                            <a:cubicBezTo>
                              <a:pt x="0" y="372538"/>
                              <a:pt x="3056" y="387814"/>
                              <a:pt x="3056" y="363557"/>
                            </a:cubicBezTo>
                            <a:lnTo>
                              <a:pt x="3056" y="363557"/>
                            </a:lnTo>
                            <a:cubicBezTo>
                              <a:pt x="36107" y="367229"/>
                              <a:pt x="69947" y="366509"/>
                              <a:pt x="102208" y="374574"/>
                            </a:cubicBezTo>
                            <a:cubicBezTo>
                              <a:pt x="115053" y="377785"/>
                              <a:pt x="123159" y="391231"/>
                              <a:pt x="135258" y="396608"/>
                            </a:cubicBezTo>
                            <a:cubicBezTo>
                              <a:pt x="156482" y="406041"/>
                              <a:pt x="179325" y="411297"/>
                              <a:pt x="201359" y="418641"/>
                            </a:cubicBezTo>
                            <a:cubicBezTo>
                              <a:pt x="213920" y="422828"/>
                              <a:pt x="222567" y="434754"/>
                              <a:pt x="234410" y="440675"/>
                            </a:cubicBezTo>
                            <a:cubicBezTo>
                              <a:pt x="244797" y="445868"/>
                              <a:pt x="256444" y="448020"/>
                              <a:pt x="267461" y="451692"/>
                            </a:cubicBezTo>
                            <a:cubicBezTo>
                              <a:pt x="278478" y="459037"/>
                              <a:pt x="293494" y="462498"/>
                              <a:pt x="300511" y="473726"/>
                            </a:cubicBezTo>
                            <a:cubicBezTo>
                              <a:pt x="312820" y="493421"/>
                              <a:pt x="322545" y="539827"/>
                              <a:pt x="322545" y="539827"/>
                            </a:cubicBezTo>
                            <a:cubicBezTo>
                              <a:pt x="318873" y="561861"/>
                              <a:pt x="315909" y="584024"/>
                              <a:pt x="311528" y="605928"/>
                            </a:cubicBezTo>
                            <a:cubicBezTo>
                              <a:pt x="304611" y="640514"/>
                              <a:pt x="299995" y="651544"/>
                              <a:pt x="289494" y="683046"/>
                            </a:cubicBezTo>
                            <a:cubicBezTo>
                              <a:pt x="315715" y="761708"/>
                              <a:pt x="292203" y="736264"/>
                              <a:pt x="344579" y="771181"/>
                            </a:cubicBezTo>
                            <a:cubicBezTo>
                              <a:pt x="348251" y="782198"/>
                              <a:pt x="350403" y="793845"/>
                              <a:pt x="355596" y="804232"/>
                            </a:cubicBezTo>
                            <a:cubicBezTo>
                              <a:pt x="361517" y="816075"/>
                              <a:pt x="377629" y="837282"/>
                              <a:pt x="377629" y="837282"/>
                            </a:cubicBezTo>
                            <a:lnTo>
                              <a:pt x="377629" y="837282"/>
                            </a:lnTo>
                            <a:cubicBezTo>
                              <a:pt x="370285" y="804232"/>
                              <a:pt x="363807" y="770977"/>
                              <a:pt x="355596" y="738131"/>
                            </a:cubicBezTo>
                            <a:cubicBezTo>
                              <a:pt x="352779" y="726865"/>
                              <a:pt x="347098" y="716416"/>
                              <a:pt x="344579" y="705080"/>
                            </a:cubicBezTo>
                            <a:cubicBezTo>
                              <a:pt x="339733" y="683274"/>
                              <a:pt x="338408" y="660785"/>
                              <a:pt x="333562" y="638979"/>
                            </a:cubicBezTo>
                            <a:cubicBezTo>
                              <a:pt x="331043" y="627643"/>
                              <a:pt x="325735" y="617094"/>
                              <a:pt x="322545" y="605928"/>
                            </a:cubicBezTo>
                            <a:cubicBezTo>
                              <a:pt x="318385" y="591369"/>
                              <a:pt x="314813" y="576642"/>
                              <a:pt x="311528" y="561861"/>
                            </a:cubicBezTo>
                            <a:cubicBezTo>
                              <a:pt x="293802" y="482094"/>
                              <a:pt x="309181" y="532785"/>
                              <a:pt x="289494" y="473726"/>
                            </a:cubicBezTo>
                            <a:cubicBezTo>
                              <a:pt x="277566" y="378303"/>
                              <a:pt x="278477" y="415198"/>
                              <a:pt x="278477" y="363557"/>
                            </a:cubicBezTo>
                            <a:lnTo>
                              <a:pt x="355596" y="0"/>
                            </a:lnTo>
                            <a:lnTo>
                              <a:pt x="355596" y="0"/>
                            </a:lnTo>
                            <a:cubicBezTo>
                              <a:pt x="424178" y="96015"/>
                              <a:pt x="400692" y="47151"/>
                              <a:pt x="432714" y="143220"/>
                            </a:cubicBezTo>
                            <a:lnTo>
                              <a:pt x="443730" y="176270"/>
                            </a:lnTo>
                            <a:lnTo>
                              <a:pt x="454747" y="209321"/>
                            </a:lnTo>
                            <a:cubicBezTo>
                              <a:pt x="451075" y="286439"/>
                              <a:pt x="451674" y="363879"/>
                              <a:pt x="443730" y="440675"/>
                            </a:cubicBezTo>
                            <a:cubicBezTo>
                              <a:pt x="440614" y="470797"/>
                              <a:pt x="431273" y="500082"/>
                              <a:pt x="421697" y="528810"/>
                            </a:cubicBezTo>
                            <a:lnTo>
                              <a:pt x="388646" y="627962"/>
                            </a:lnTo>
                            <a:cubicBezTo>
                              <a:pt x="368904" y="687187"/>
                              <a:pt x="388646" y="752820"/>
                              <a:pt x="388646" y="815249"/>
                            </a:cubicBezTo>
                            <a:lnTo>
                              <a:pt x="388646" y="815249"/>
                            </a:lnTo>
                            <a:cubicBezTo>
                              <a:pt x="389451" y="805588"/>
                              <a:pt x="398489" y="653519"/>
                              <a:pt x="410680" y="616945"/>
                            </a:cubicBezTo>
                            <a:cubicBezTo>
                              <a:pt x="418349" y="593938"/>
                              <a:pt x="450423" y="566185"/>
                              <a:pt x="465764" y="550844"/>
                            </a:cubicBezTo>
                            <a:lnTo>
                              <a:pt x="487798" y="484743"/>
                            </a:lnTo>
                            <a:cubicBezTo>
                              <a:pt x="530970" y="355228"/>
                              <a:pt x="492755" y="540383"/>
                              <a:pt x="520849" y="418641"/>
                            </a:cubicBezTo>
                            <a:cubicBezTo>
                              <a:pt x="529270" y="382150"/>
                              <a:pt x="531039" y="344001"/>
                              <a:pt x="542882" y="308473"/>
                            </a:cubicBezTo>
                            <a:cubicBezTo>
                              <a:pt x="579907" y="197397"/>
                              <a:pt x="523415" y="369690"/>
                              <a:pt x="564916" y="231355"/>
                            </a:cubicBezTo>
                            <a:cubicBezTo>
                              <a:pt x="564929" y="231312"/>
                              <a:pt x="592451" y="148750"/>
                              <a:pt x="597967" y="132203"/>
                            </a:cubicBezTo>
                            <a:lnTo>
                              <a:pt x="631017" y="33051"/>
                            </a:lnTo>
                            <a:cubicBezTo>
                              <a:pt x="633614" y="25261"/>
                              <a:pt x="638362" y="18362"/>
                              <a:pt x="642034" y="11017"/>
                            </a:cubicBezTo>
                            <a:lnTo>
                              <a:pt x="642034" y="11017"/>
                            </a:lnTo>
                            <a:cubicBezTo>
                              <a:pt x="649379" y="44068"/>
                              <a:pt x="662860" y="76334"/>
                              <a:pt x="664068" y="110169"/>
                            </a:cubicBezTo>
                            <a:cubicBezTo>
                              <a:pt x="665995" y="164135"/>
                              <a:pt x="663021" y="297622"/>
                              <a:pt x="642034" y="374574"/>
                            </a:cubicBezTo>
                            <a:cubicBezTo>
                              <a:pt x="635923" y="396981"/>
                              <a:pt x="632883" y="421350"/>
                              <a:pt x="620000" y="440675"/>
                            </a:cubicBezTo>
                            <a:cubicBezTo>
                              <a:pt x="612656" y="451692"/>
                              <a:pt x="603888" y="461883"/>
                              <a:pt x="597967" y="473726"/>
                            </a:cubicBezTo>
                            <a:cubicBezTo>
                              <a:pt x="571361" y="526938"/>
                              <a:pt x="609612" y="491668"/>
                              <a:pt x="553899" y="528810"/>
                            </a:cubicBezTo>
                            <a:cubicBezTo>
                              <a:pt x="526207" y="611886"/>
                              <a:pt x="563562" y="509485"/>
                              <a:pt x="520849" y="594911"/>
                            </a:cubicBezTo>
                            <a:cubicBezTo>
                              <a:pt x="515656" y="605298"/>
                              <a:pt x="515026" y="617575"/>
                              <a:pt x="509832" y="627962"/>
                            </a:cubicBezTo>
                            <a:cubicBezTo>
                              <a:pt x="494495" y="658636"/>
                              <a:pt x="479110" y="669700"/>
                              <a:pt x="454747" y="694063"/>
                            </a:cubicBezTo>
                            <a:cubicBezTo>
                              <a:pt x="435356" y="752235"/>
                              <a:pt x="450171" y="717453"/>
                              <a:pt x="399663" y="793215"/>
                            </a:cubicBezTo>
                            <a:lnTo>
                              <a:pt x="377629" y="826265"/>
                            </a:lnTo>
                            <a:lnTo>
                              <a:pt x="377629" y="826265"/>
                            </a:lnTo>
                            <a:cubicBezTo>
                              <a:pt x="396239" y="800211"/>
                              <a:pt x="432831" y="740048"/>
                              <a:pt x="465764" y="716097"/>
                            </a:cubicBezTo>
                            <a:cubicBezTo>
                              <a:pt x="493782" y="695720"/>
                              <a:pt x="525073" y="680229"/>
                              <a:pt x="553899" y="661012"/>
                            </a:cubicBezTo>
                            <a:cubicBezTo>
                              <a:pt x="564916" y="653668"/>
                              <a:pt x="576176" y="646675"/>
                              <a:pt x="586950" y="638979"/>
                            </a:cubicBezTo>
                            <a:cubicBezTo>
                              <a:pt x="601891" y="628307"/>
                              <a:pt x="615075" y="615038"/>
                              <a:pt x="631017" y="605928"/>
                            </a:cubicBezTo>
                            <a:cubicBezTo>
                              <a:pt x="641100" y="600166"/>
                              <a:pt x="653051" y="598583"/>
                              <a:pt x="664068" y="594911"/>
                            </a:cubicBezTo>
                            <a:cubicBezTo>
                              <a:pt x="704781" y="533844"/>
                              <a:pt x="662808" y="582147"/>
                              <a:pt x="719152" y="550844"/>
                            </a:cubicBezTo>
                            <a:cubicBezTo>
                              <a:pt x="742301" y="537983"/>
                              <a:pt x="785253" y="506776"/>
                              <a:pt x="785253" y="506776"/>
                            </a:cubicBezTo>
                            <a:cubicBezTo>
                              <a:pt x="834533" y="432859"/>
                              <a:pt x="776479" y="505282"/>
                              <a:pt x="840338" y="462709"/>
                            </a:cubicBezTo>
                            <a:cubicBezTo>
                              <a:pt x="913431" y="413980"/>
                              <a:pt x="834351" y="443667"/>
                              <a:pt x="906439" y="407624"/>
                            </a:cubicBezTo>
                            <a:cubicBezTo>
                              <a:pt x="963645" y="379021"/>
                              <a:pt x="918485" y="417612"/>
                              <a:pt x="961523" y="374574"/>
                            </a:cubicBezTo>
                            <a:lnTo>
                              <a:pt x="961523" y="385591"/>
                            </a:lnTo>
                            <a:cubicBezTo>
                              <a:pt x="954178" y="418642"/>
                              <a:pt x="950195" y="452623"/>
                              <a:pt x="939489" y="484743"/>
                            </a:cubicBezTo>
                            <a:cubicBezTo>
                              <a:pt x="930675" y="511184"/>
                              <a:pt x="907908" y="528075"/>
                              <a:pt x="884405" y="539827"/>
                            </a:cubicBezTo>
                            <a:cubicBezTo>
                              <a:pt x="874018" y="545020"/>
                              <a:pt x="862029" y="546270"/>
                              <a:pt x="851355" y="550844"/>
                            </a:cubicBezTo>
                            <a:cubicBezTo>
                              <a:pt x="836260" y="557313"/>
                              <a:pt x="821546" y="564730"/>
                              <a:pt x="807287" y="572878"/>
                            </a:cubicBezTo>
                            <a:cubicBezTo>
                              <a:pt x="795791" y="579447"/>
                              <a:pt x="786406" y="589695"/>
                              <a:pt x="774236" y="594911"/>
                            </a:cubicBezTo>
                            <a:cubicBezTo>
                              <a:pt x="760319" y="600875"/>
                              <a:pt x="744858" y="602256"/>
                              <a:pt x="730169" y="605928"/>
                            </a:cubicBezTo>
                            <a:cubicBezTo>
                              <a:pt x="651470" y="658395"/>
                              <a:pt x="689759" y="643574"/>
                              <a:pt x="620000" y="661012"/>
                            </a:cubicBezTo>
                            <a:cubicBezTo>
                              <a:pt x="612656" y="672029"/>
                              <a:pt x="607329" y="684700"/>
                              <a:pt x="597967" y="694063"/>
                            </a:cubicBezTo>
                            <a:cubicBezTo>
                              <a:pt x="576611" y="715420"/>
                              <a:pt x="558746" y="718154"/>
                              <a:pt x="531865" y="727114"/>
                            </a:cubicBezTo>
                            <a:cubicBezTo>
                              <a:pt x="455649" y="841439"/>
                              <a:pt x="577582" y="670380"/>
                              <a:pt x="465764" y="782198"/>
                            </a:cubicBezTo>
                            <a:cubicBezTo>
                              <a:pt x="447039" y="800923"/>
                              <a:pt x="436386" y="826265"/>
                              <a:pt x="421697" y="848299"/>
                            </a:cubicBezTo>
                            <a:lnTo>
                              <a:pt x="399663" y="881350"/>
                            </a:lnTo>
                            <a:lnTo>
                              <a:pt x="377629" y="914400"/>
                            </a:lnTo>
                            <a:lnTo>
                              <a:pt x="377629" y="914400"/>
                            </a:lnTo>
                            <a:lnTo>
                              <a:pt x="322545" y="881350"/>
                            </a:ln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  <p:sp>
                    <p:nvSpPr>
                      <p:cNvPr id="46" name="Freeform 45"/>
                      <p:cNvSpPr/>
                      <p:nvPr/>
                    </p:nvSpPr>
                    <p:spPr>
                      <a:xfrm>
                        <a:off x="2650973" y="5475544"/>
                        <a:ext cx="764905" cy="377684"/>
                      </a:xfrm>
                      <a:custGeom>
                        <a:avLst/>
                        <a:gdLst>
                          <a:gd name="connsiteX0" fmla="*/ 284784 w 764951"/>
                          <a:gd name="connsiteY0" fmla="*/ 1205 h 378876"/>
                          <a:gd name="connsiteX1" fmla="*/ 284784 w 764951"/>
                          <a:gd name="connsiteY1" fmla="*/ 1205 h 378876"/>
                          <a:gd name="connsiteX2" fmla="*/ 273767 w 764951"/>
                          <a:gd name="connsiteY2" fmla="*/ 100357 h 378876"/>
                          <a:gd name="connsiteX3" fmla="*/ 196649 w 764951"/>
                          <a:gd name="connsiteY3" fmla="*/ 199509 h 378876"/>
                          <a:gd name="connsiteX4" fmla="*/ 163598 w 764951"/>
                          <a:gd name="connsiteY4" fmla="*/ 221542 h 378876"/>
                          <a:gd name="connsiteX5" fmla="*/ 130548 w 764951"/>
                          <a:gd name="connsiteY5" fmla="*/ 232559 h 378876"/>
                          <a:gd name="connsiteX6" fmla="*/ 86480 w 764951"/>
                          <a:gd name="connsiteY6" fmla="*/ 254593 h 378876"/>
                          <a:gd name="connsiteX7" fmla="*/ 31396 w 764951"/>
                          <a:gd name="connsiteY7" fmla="*/ 309677 h 378876"/>
                          <a:gd name="connsiteX8" fmla="*/ 9362 w 764951"/>
                          <a:gd name="connsiteY8" fmla="*/ 342728 h 378876"/>
                          <a:gd name="connsiteX9" fmla="*/ 53429 w 764951"/>
                          <a:gd name="connsiteY9" fmla="*/ 331711 h 378876"/>
                          <a:gd name="connsiteX10" fmla="*/ 119531 w 764951"/>
                          <a:gd name="connsiteY10" fmla="*/ 298661 h 378876"/>
                          <a:gd name="connsiteX11" fmla="*/ 141564 w 764951"/>
                          <a:gd name="connsiteY11" fmla="*/ 265610 h 378876"/>
                          <a:gd name="connsiteX12" fmla="*/ 207666 w 764951"/>
                          <a:gd name="connsiteY12" fmla="*/ 221542 h 378876"/>
                          <a:gd name="connsiteX13" fmla="*/ 251733 w 764951"/>
                          <a:gd name="connsiteY13" fmla="*/ 122391 h 378876"/>
                          <a:gd name="connsiteX14" fmla="*/ 262750 w 764951"/>
                          <a:gd name="connsiteY14" fmla="*/ 67306 h 378876"/>
                          <a:gd name="connsiteX15" fmla="*/ 273767 w 764951"/>
                          <a:gd name="connsiteY15" fmla="*/ 34256 h 378876"/>
                          <a:gd name="connsiteX16" fmla="*/ 284784 w 764951"/>
                          <a:gd name="connsiteY16" fmla="*/ 67306 h 378876"/>
                          <a:gd name="connsiteX17" fmla="*/ 306817 w 764951"/>
                          <a:gd name="connsiteY17" fmla="*/ 188492 h 378876"/>
                          <a:gd name="connsiteX18" fmla="*/ 328851 w 764951"/>
                          <a:gd name="connsiteY18" fmla="*/ 254593 h 378876"/>
                          <a:gd name="connsiteX19" fmla="*/ 350885 w 764951"/>
                          <a:gd name="connsiteY19" fmla="*/ 287644 h 378876"/>
                          <a:gd name="connsiteX20" fmla="*/ 383935 w 764951"/>
                          <a:gd name="connsiteY20" fmla="*/ 353745 h 378876"/>
                          <a:gd name="connsiteX21" fmla="*/ 405969 w 764951"/>
                          <a:gd name="connsiteY21" fmla="*/ 320694 h 378876"/>
                          <a:gd name="connsiteX22" fmla="*/ 383935 w 764951"/>
                          <a:gd name="connsiteY22" fmla="*/ 232559 h 378876"/>
                          <a:gd name="connsiteX23" fmla="*/ 339868 w 764951"/>
                          <a:gd name="connsiteY23" fmla="*/ 166458 h 378876"/>
                          <a:gd name="connsiteX24" fmla="*/ 317834 w 764951"/>
                          <a:gd name="connsiteY24" fmla="*/ 133408 h 378876"/>
                          <a:gd name="connsiteX25" fmla="*/ 295801 w 764951"/>
                          <a:gd name="connsiteY25" fmla="*/ 67306 h 378876"/>
                          <a:gd name="connsiteX26" fmla="*/ 284784 w 764951"/>
                          <a:gd name="connsiteY26" fmla="*/ 34256 h 378876"/>
                          <a:gd name="connsiteX27" fmla="*/ 295801 w 764951"/>
                          <a:gd name="connsiteY27" fmla="*/ 67306 h 378876"/>
                          <a:gd name="connsiteX28" fmla="*/ 405969 w 764951"/>
                          <a:gd name="connsiteY28" fmla="*/ 177475 h 378876"/>
                          <a:gd name="connsiteX29" fmla="*/ 472070 w 764951"/>
                          <a:gd name="connsiteY29" fmla="*/ 221542 h 378876"/>
                          <a:gd name="connsiteX30" fmla="*/ 505121 w 764951"/>
                          <a:gd name="connsiteY30" fmla="*/ 243576 h 378876"/>
                          <a:gd name="connsiteX31" fmla="*/ 549188 w 764951"/>
                          <a:gd name="connsiteY31" fmla="*/ 265610 h 378876"/>
                          <a:gd name="connsiteX32" fmla="*/ 615290 w 764951"/>
                          <a:gd name="connsiteY32" fmla="*/ 309677 h 378876"/>
                          <a:gd name="connsiteX33" fmla="*/ 703425 w 764951"/>
                          <a:gd name="connsiteY33" fmla="*/ 320694 h 378876"/>
                          <a:gd name="connsiteX34" fmla="*/ 758509 w 764951"/>
                          <a:gd name="connsiteY34" fmla="*/ 298661 h 378876"/>
                          <a:gd name="connsiteX35" fmla="*/ 725458 w 764951"/>
                          <a:gd name="connsiteY35" fmla="*/ 287644 h 378876"/>
                          <a:gd name="connsiteX36" fmla="*/ 626307 w 764951"/>
                          <a:gd name="connsiteY36" fmla="*/ 221542 h 378876"/>
                          <a:gd name="connsiteX37" fmla="*/ 516138 w 764951"/>
                          <a:gd name="connsiteY37" fmla="*/ 166458 h 378876"/>
                          <a:gd name="connsiteX38" fmla="*/ 439020 w 764951"/>
                          <a:gd name="connsiteY38" fmla="*/ 111374 h 378876"/>
                          <a:gd name="connsiteX39" fmla="*/ 394952 w 764951"/>
                          <a:gd name="connsiteY39" fmla="*/ 89340 h 378876"/>
                          <a:gd name="connsiteX40" fmla="*/ 328851 w 764951"/>
                          <a:gd name="connsiteY40" fmla="*/ 67306 h 378876"/>
                          <a:gd name="connsiteX41" fmla="*/ 295801 w 764951"/>
                          <a:gd name="connsiteY41" fmla="*/ 56289 h 378876"/>
                          <a:gd name="connsiteX42" fmla="*/ 262750 w 764951"/>
                          <a:gd name="connsiteY42" fmla="*/ 45273 h 378876"/>
                          <a:gd name="connsiteX43" fmla="*/ 284784 w 764951"/>
                          <a:gd name="connsiteY43" fmla="*/ 1205 h 378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64951" h="378876">
                            <a:moveTo>
                              <a:pt x="284784" y="1205"/>
                            </a:moveTo>
                            <a:lnTo>
                              <a:pt x="284784" y="1205"/>
                            </a:lnTo>
                            <a:cubicBezTo>
                              <a:pt x="281112" y="34256"/>
                              <a:pt x="284283" y="68809"/>
                              <a:pt x="273767" y="100357"/>
                            </a:cubicBezTo>
                            <a:cubicBezTo>
                              <a:pt x="264319" y="128700"/>
                              <a:pt x="222970" y="177575"/>
                              <a:pt x="196649" y="199509"/>
                            </a:cubicBezTo>
                            <a:cubicBezTo>
                              <a:pt x="186477" y="207985"/>
                              <a:pt x="175441" y="215621"/>
                              <a:pt x="163598" y="221542"/>
                            </a:cubicBezTo>
                            <a:cubicBezTo>
                              <a:pt x="153211" y="226735"/>
                              <a:pt x="141222" y="227985"/>
                              <a:pt x="130548" y="232559"/>
                            </a:cubicBezTo>
                            <a:cubicBezTo>
                              <a:pt x="115453" y="239028"/>
                              <a:pt x="101169" y="247248"/>
                              <a:pt x="86480" y="254593"/>
                            </a:cubicBezTo>
                            <a:cubicBezTo>
                              <a:pt x="27722" y="342731"/>
                              <a:pt x="104842" y="236231"/>
                              <a:pt x="31396" y="309677"/>
                            </a:cubicBezTo>
                            <a:cubicBezTo>
                              <a:pt x="22033" y="319040"/>
                              <a:pt x="0" y="333365"/>
                              <a:pt x="9362" y="342728"/>
                            </a:cubicBezTo>
                            <a:cubicBezTo>
                              <a:pt x="20068" y="353435"/>
                              <a:pt x="38870" y="335871"/>
                              <a:pt x="53429" y="331711"/>
                            </a:cubicBezTo>
                            <a:cubicBezTo>
                              <a:pt x="93340" y="320308"/>
                              <a:pt x="83318" y="322802"/>
                              <a:pt x="119531" y="298661"/>
                            </a:cubicBezTo>
                            <a:cubicBezTo>
                              <a:pt x="126875" y="287644"/>
                              <a:pt x="131599" y="274329"/>
                              <a:pt x="141564" y="265610"/>
                            </a:cubicBezTo>
                            <a:cubicBezTo>
                              <a:pt x="161493" y="248172"/>
                              <a:pt x="207666" y="221542"/>
                              <a:pt x="207666" y="221542"/>
                            </a:cubicBezTo>
                            <a:cubicBezTo>
                              <a:pt x="233886" y="142880"/>
                              <a:pt x="216816" y="174766"/>
                              <a:pt x="251733" y="122391"/>
                            </a:cubicBezTo>
                            <a:cubicBezTo>
                              <a:pt x="255405" y="104029"/>
                              <a:pt x="258208" y="85472"/>
                              <a:pt x="262750" y="67306"/>
                            </a:cubicBezTo>
                            <a:cubicBezTo>
                              <a:pt x="265567" y="56040"/>
                              <a:pt x="262154" y="34256"/>
                              <a:pt x="273767" y="34256"/>
                            </a:cubicBezTo>
                            <a:cubicBezTo>
                              <a:pt x="285380" y="34256"/>
                              <a:pt x="281112" y="56289"/>
                              <a:pt x="284784" y="67306"/>
                            </a:cubicBezTo>
                            <a:cubicBezTo>
                              <a:pt x="288381" y="88888"/>
                              <a:pt x="300221" y="164305"/>
                              <a:pt x="306817" y="188492"/>
                            </a:cubicBezTo>
                            <a:cubicBezTo>
                              <a:pt x="312928" y="210899"/>
                              <a:pt x="321506" y="232559"/>
                              <a:pt x="328851" y="254593"/>
                            </a:cubicBezTo>
                            <a:cubicBezTo>
                              <a:pt x="333038" y="267154"/>
                              <a:pt x="344963" y="275801"/>
                              <a:pt x="350885" y="287644"/>
                            </a:cubicBezTo>
                            <a:cubicBezTo>
                              <a:pt x="396502" y="378876"/>
                              <a:pt x="320785" y="259015"/>
                              <a:pt x="383935" y="353745"/>
                            </a:cubicBezTo>
                            <a:cubicBezTo>
                              <a:pt x="391280" y="342728"/>
                              <a:pt x="404327" y="333833"/>
                              <a:pt x="405969" y="320694"/>
                            </a:cubicBezTo>
                            <a:cubicBezTo>
                              <a:pt x="406966" y="312721"/>
                              <a:pt x="392010" y="247094"/>
                              <a:pt x="383935" y="232559"/>
                            </a:cubicBezTo>
                            <a:cubicBezTo>
                              <a:pt x="371075" y="209410"/>
                              <a:pt x="354557" y="188492"/>
                              <a:pt x="339868" y="166458"/>
                            </a:cubicBezTo>
                            <a:lnTo>
                              <a:pt x="317834" y="133408"/>
                            </a:lnTo>
                            <a:lnTo>
                              <a:pt x="295801" y="67306"/>
                            </a:lnTo>
                            <a:lnTo>
                              <a:pt x="284784" y="34256"/>
                            </a:lnTo>
                            <a:lnTo>
                              <a:pt x="295801" y="67306"/>
                            </a:lnTo>
                            <a:cubicBezTo>
                              <a:pt x="316787" y="130262"/>
                              <a:pt x="355604" y="143898"/>
                              <a:pt x="405969" y="177475"/>
                            </a:cubicBezTo>
                            <a:lnTo>
                              <a:pt x="472070" y="221542"/>
                            </a:lnTo>
                            <a:cubicBezTo>
                              <a:pt x="483087" y="228887"/>
                              <a:pt x="493278" y="237654"/>
                              <a:pt x="505121" y="243576"/>
                            </a:cubicBezTo>
                            <a:cubicBezTo>
                              <a:pt x="519810" y="250921"/>
                              <a:pt x="535105" y="257161"/>
                              <a:pt x="549188" y="265610"/>
                            </a:cubicBezTo>
                            <a:cubicBezTo>
                              <a:pt x="571896" y="279235"/>
                              <a:pt x="589013" y="306392"/>
                              <a:pt x="615290" y="309677"/>
                            </a:cubicBezTo>
                            <a:lnTo>
                              <a:pt x="703425" y="320694"/>
                            </a:lnTo>
                            <a:cubicBezTo>
                              <a:pt x="721786" y="313350"/>
                              <a:pt x="747540" y="315115"/>
                              <a:pt x="758509" y="298661"/>
                            </a:cubicBezTo>
                            <a:cubicBezTo>
                              <a:pt x="764951" y="288998"/>
                              <a:pt x="735610" y="293284"/>
                              <a:pt x="725458" y="287644"/>
                            </a:cubicBezTo>
                            <a:cubicBezTo>
                              <a:pt x="675810" y="260061"/>
                              <a:pt x="667656" y="246351"/>
                              <a:pt x="626307" y="221542"/>
                            </a:cubicBezTo>
                            <a:cubicBezTo>
                              <a:pt x="473074" y="129605"/>
                              <a:pt x="666086" y="241433"/>
                              <a:pt x="516138" y="166458"/>
                            </a:cubicBezTo>
                            <a:cubicBezTo>
                              <a:pt x="492831" y="154804"/>
                              <a:pt x="458982" y="123850"/>
                              <a:pt x="439020" y="111374"/>
                            </a:cubicBezTo>
                            <a:cubicBezTo>
                              <a:pt x="425093" y="102670"/>
                              <a:pt x="410201" y="95439"/>
                              <a:pt x="394952" y="89340"/>
                            </a:cubicBezTo>
                            <a:cubicBezTo>
                              <a:pt x="373388" y="80714"/>
                              <a:pt x="350885" y="74651"/>
                              <a:pt x="328851" y="67306"/>
                            </a:cubicBezTo>
                            <a:lnTo>
                              <a:pt x="295801" y="56289"/>
                            </a:lnTo>
                            <a:lnTo>
                              <a:pt x="262750" y="45273"/>
                            </a:lnTo>
                            <a:cubicBezTo>
                              <a:pt x="232568" y="0"/>
                              <a:pt x="281112" y="8550"/>
                              <a:pt x="284784" y="1205"/>
                            </a:cubicBez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</p:grpSp>
                <p:grpSp>
                  <p:nvGrpSpPr>
                    <p:cNvPr id="20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66800" y="5029200"/>
                      <a:ext cx="761999" cy="823854"/>
                      <a:chOff x="2590800" y="4572000"/>
                      <a:chExt cx="963645" cy="1281054"/>
                    </a:xfrm>
                  </p:grpSpPr>
                  <p:sp>
                    <p:nvSpPr>
                      <p:cNvPr id="43" name="Freeform 42"/>
                      <p:cNvSpPr/>
                      <p:nvPr/>
                    </p:nvSpPr>
                    <p:spPr>
                      <a:xfrm>
                        <a:off x="2590736" y="4572067"/>
                        <a:ext cx="963659" cy="913351"/>
                      </a:xfrm>
                      <a:custGeom>
                        <a:avLst/>
                        <a:gdLst>
                          <a:gd name="connsiteX0" fmla="*/ 322545 w 963645"/>
                          <a:gd name="connsiteY0" fmla="*/ 881350 h 914400"/>
                          <a:gd name="connsiteX1" fmla="*/ 322545 w 963645"/>
                          <a:gd name="connsiteY1" fmla="*/ 881350 h 914400"/>
                          <a:gd name="connsiteX2" fmla="*/ 267461 w 963645"/>
                          <a:gd name="connsiteY2" fmla="*/ 804232 h 914400"/>
                          <a:gd name="connsiteX3" fmla="*/ 234410 w 963645"/>
                          <a:gd name="connsiteY3" fmla="*/ 782198 h 914400"/>
                          <a:gd name="connsiteX4" fmla="*/ 201359 w 963645"/>
                          <a:gd name="connsiteY4" fmla="*/ 683046 h 914400"/>
                          <a:gd name="connsiteX5" fmla="*/ 190343 w 963645"/>
                          <a:gd name="connsiteY5" fmla="*/ 649996 h 914400"/>
                          <a:gd name="connsiteX6" fmla="*/ 179326 w 963645"/>
                          <a:gd name="connsiteY6" fmla="*/ 517793 h 914400"/>
                          <a:gd name="connsiteX7" fmla="*/ 168309 w 963645"/>
                          <a:gd name="connsiteY7" fmla="*/ 484743 h 914400"/>
                          <a:gd name="connsiteX8" fmla="*/ 102208 w 963645"/>
                          <a:gd name="connsiteY8" fmla="*/ 440675 h 914400"/>
                          <a:gd name="connsiteX9" fmla="*/ 36106 w 963645"/>
                          <a:gd name="connsiteY9" fmla="*/ 396608 h 914400"/>
                          <a:gd name="connsiteX10" fmla="*/ 3056 w 963645"/>
                          <a:gd name="connsiteY10" fmla="*/ 363557 h 914400"/>
                          <a:gd name="connsiteX11" fmla="*/ 3056 w 963645"/>
                          <a:gd name="connsiteY11" fmla="*/ 363557 h 914400"/>
                          <a:gd name="connsiteX12" fmla="*/ 102208 w 963645"/>
                          <a:gd name="connsiteY12" fmla="*/ 374574 h 914400"/>
                          <a:gd name="connsiteX13" fmla="*/ 135258 w 963645"/>
                          <a:gd name="connsiteY13" fmla="*/ 396608 h 914400"/>
                          <a:gd name="connsiteX14" fmla="*/ 201359 w 963645"/>
                          <a:gd name="connsiteY14" fmla="*/ 418641 h 914400"/>
                          <a:gd name="connsiteX15" fmla="*/ 234410 w 963645"/>
                          <a:gd name="connsiteY15" fmla="*/ 440675 h 914400"/>
                          <a:gd name="connsiteX16" fmla="*/ 267461 w 963645"/>
                          <a:gd name="connsiteY16" fmla="*/ 451692 h 914400"/>
                          <a:gd name="connsiteX17" fmla="*/ 300511 w 963645"/>
                          <a:gd name="connsiteY17" fmla="*/ 473726 h 914400"/>
                          <a:gd name="connsiteX18" fmla="*/ 322545 w 963645"/>
                          <a:gd name="connsiteY18" fmla="*/ 539827 h 914400"/>
                          <a:gd name="connsiteX19" fmla="*/ 311528 w 963645"/>
                          <a:gd name="connsiteY19" fmla="*/ 605928 h 914400"/>
                          <a:gd name="connsiteX20" fmla="*/ 289494 w 963645"/>
                          <a:gd name="connsiteY20" fmla="*/ 683046 h 914400"/>
                          <a:gd name="connsiteX21" fmla="*/ 344579 w 963645"/>
                          <a:gd name="connsiteY21" fmla="*/ 771181 h 914400"/>
                          <a:gd name="connsiteX22" fmla="*/ 355596 w 963645"/>
                          <a:gd name="connsiteY22" fmla="*/ 804232 h 914400"/>
                          <a:gd name="connsiteX23" fmla="*/ 377629 w 963645"/>
                          <a:gd name="connsiteY23" fmla="*/ 837282 h 914400"/>
                          <a:gd name="connsiteX24" fmla="*/ 377629 w 963645"/>
                          <a:gd name="connsiteY24" fmla="*/ 837282 h 914400"/>
                          <a:gd name="connsiteX25" fmla="*/ 355596 w 963645"/>
                          <a:gd name="connsiteY25" fmla="*/ 738131 h 914400"/>
                          <a:gd name="connsiteX26" fmla="*/ 344579 w 963645"/>
                          <a:gd name="connsiteY26" fmla="*/ 705080 h 914400"/>
                          <a:gd name="connsiteX27" fmla="*/ 333562 w 963645"/>
                          <a:gd name="connsiteY27" fmla="*/ 638979 h 914400"/>
                          <a:gd name="connsiteX28" fmla="*/ 322545 w 963645"/>
                          <a:gd name="connsiteY28" fmla="*/ 605928 h 914400"/>
                          <a:gd name="connsiteX29" fmla="*/ 311528 w 963645"/>
                          <a:gd name="connsiteY29" fmla="*/ 561861 h 914400"/>
                          <a:gd name="connsiteX30" fmla="*/ 289494 w 963645"/>
                          <a:gd name="connsiteY30" fmla="*/ 473726 h 914400"/>
                          <a:gd name="connsiteX31" fmla="*/ 278477 w 963645"/>
                          <a:gd name="connsiteY31" fmla="*/ 363557 h 914400"/>
                          <a:gd name="connsiteX32" fmla="*/ 355596 w 963645"/>
                          <a:gd name="connsiteY32" fmla="*/ 0 h 914400"/>
                          <a:gd name="connsiteX33" fmla="*/ 355596 w 963645"/>
                          <a:gd name="connsiteY33" fmla="*/ 0 h 914400"/>
                          <a:gd name="connsiteX34" fmla="*/ 432714 w 963645"/>
                          <a:gd name="connsiteY34" fmla="*/ 143220 h 914400"/>
                          <a:gd name="connsiteX35" fmla="*/ 443730 w 963645"/>
                          <a:gd name="connsiteY35" fmla="*/ 176270 h 914400"/>
                          <a:gd name="connsiteX36" fmla="*/ 454747 w 963645"/>
                          <a:gd name="connsiteY36" fmla="*/ 209321 h 914400"/>
                          <a:gd name="connsiteX37" fmla="*/ 443730 w 963645"/>
                          <a:gd name="connsiteY37" fmla="*/ 440675 h 914400"/>
                          <a:gd name="connsiteX38" fmla="*/ 421697 w 963645"/>
                          <a:gd name="connsiteY38" fmla="*/ 528810 h 914400"/>
                          <a:gd name="connsiteX39" fmla="*/ 388646 w 963645"/>
                          <a:gd name="connsiteY39" fmla="*/ 627962 h 914400"/>
                          <a:gd name="connsiteX40" fmla="*/ 388646 w 963645"/>
                          <a:gd name="connsiteY40" fmla="*/ 815249 h 914400"/>
                          <a:gd name="connsiteX41" fmla="*/ 388646 w 963645"/>
                          <a:gd name="connsiteY41" fmla="*/ 815249 h 914400"/>
                          <a:gd name="connsiteX42" fmla="*/ 410680 w 963645"/>
                          <a:gd name="connsiteY42" fmla="*/ 616945 h 914400"/>
                          <a:gd name="connsiteX43" fmla="*/ 465764 w 963645"/>
                          <a:gd name="connsiteY43" fmla="*/ 550844 h 914400"/>
                          <a:gd name="connsiteX44" fmla="*/ 487798 w 963645"/>
                          <a:gd name="connsiteY44" fmla="*/ 484743 h 914400"/>
                          <a:gd name="connsiteX45" fmla="*/ 520849 w 963645"/>
                          <a:gd name="connsiteY45" fmla="*/ 418641 h 914400"/>
                          <a:gd name="connsiteX46" fmla="*/ 542882 w 963645"/>
                          <a:gd name="connsiteY46" fmla="*/ 308473 h 914400"/>
                          <a:gd name="connsiteX47" fmla="*/ 564916 w 963645"/>
                          <a:gd name="connsiteY47" fmla="*/ 231355 h 914400"/>
                          <a:gd name="connsiteX48" fmla="*/ 597967 w 963645"/>
                          <a:gd name="connsiteY48" fmla="*/ 132203 h 914400"/>
                          <a:gd name="connsiteX49" fmla="*/ 631017 w 963645"/>
                          <a:gd name="connsiteY49" fmla="*/ 33051 h 914400"/>
                          <a:gd name="connsiteX50" fmla="*/ 642034 w 963645"/>
                          <a:gd name="connsiteY50" fmla="*/ 11017 h 914400"/>
                          <a:gd name="connsiteX51" fmla="*/ 642034 w 963645"/>
                          <a:gd name="connsiteY51" fmla="*/ 11017 h 914400"/>
                          <a:gd name="connsiteX52" fmla="*/ 664068 w 963645"/>
                          <a:gd name="connsiteY52" fmla="*/ 110169 h 914400"/>
                          <a:gd name="connsiteX53" fmla="*/ 642034 w 963645"/>
                          <a:gd name="connsiteY53" fmla="*/ 374574 h 914400"/>
                          <a:gd name="connsiteX54" fmla="*/ 620000 w 963645"/>
                          <a:gd name="connsiteY54" fmla="*/ 440675 h 914400"/>
                          <a:gd name="connsiteX55" fmla="*/ 597967 w 963645"/>
                          <a:gd name="connsiteY55" fmla="*/ 473726 h 914400"/>
                          <a:gd name="connsiteX56" fmla="*/ 553899 w 963645"/>
                          <a:gd name="connsiteY56" fmla="*/ 528810 h 914400"/>
                          <a:gd name="connsiteX57" fmla="*/ 520849 w 963645"/>
                          <a:gd name="connsiteY57" fmla="*/ 594911 h 914400"/>
                          <a:gd name="connsiteX58" fmla="*/ 509832 w 963645"/>
                          <a:gd name="connsiteY58" fmla="*/ 627962 h 914400"/>
                          <a:gd name="connsiteX59" fmla="*/ 454747 w 963645"/>
                          <a:gd name="connsiteY59" fmla="*/ 694063 h 914400"/>
                          <a:gd name="connsiteX60" fmla="*/ 399663 w 963645"/>
                          <a:gd name="connsiteY60" fmla="*/ 793215 h 914400"/>
                          <a:gd name="connsiteX61" fmla="*/ 377629 w 963645"/>
                          <a:gd name="connsiteY61" fmla="*/ 826265 h 914400"/>
                          <a:gd name="connsiteX62" fmla="*/ 377629 w 963645"/>
                          <a:gd name="connsiteY62" fmla="*/ 826265 h 914400"/>
                          <a:gd name="connsiteX63" fmla="*/ 465764 w 963645"/>
                          <a:gd name="connsiteY63" fmla="*/ 716097 h 914400"/>
                          <a:gd name="connsiteX64" fmla="*/ 553899 w 963645"/>
                          <a:gd name="connsiteY64" fmla="*/ 661012 h 914400"/>
                          <a:gd name="connsiteX65" fmla="*/ 586950 w 963645"/>
                          <a:gd name="connsiteY65" fmla="*/ 638979 h 914400"/>
                          <a:gd name="connsiteX66" fmla="*/ 631017 w 963645"/>
                          <a:gd name="connsiteY66" fmla="*/ 605928 h 914400"/>
                          <a:gd name="connsiteX67" fmla="*/ 664068 w 963645"/>
                          <a:gd name="connsiteY67" fmla="*/ 594911 h 914400"/>
                          <a:gd name="connsiteX68" fmla="*/ 719152 w 963645"/>
                          <a:gd name="connsiteY68" fmla="*/ 550844 h 914400"/>
                          <a:gd name="connsiteX69" fmla="*/ 785253 w 963645"/>
                          <a:gd name="connsiteY69" fmla="*/ 506776 h 914400"/>
                          <a:gd name="connsiteX70" fmla="*/ 840338 w 963645"/>
                          <a:gd name="connsiteY70" fmla="*/ 462709 h 914400"/>
                          <a:gd name="connsiteX71" fmla="*/ 906439 w 963645"/>
                          <a:gd name="connsiteY71" fmla="*/ 407624 h 914400"/>
                          <a:gd name="connsiteX72" fmla="*/ 961523 w 963645"/>
                          <a:gd name="connsiteY72" fmla="*/ 374574 h 914400"/>
                          <a:gd name="connsiteX73" fmla="*/ 961523 w 963645"/>
                          <a:gd name="connsiteY73" fmla="*/ 385591 h 914400"/>
                          <a:gd name="connsiteX74" fmla="*/ 939489 w 963645"/>
                          <a:gd name="connsiteY74" fmla="*/ 484743 h 914400"/>
                          <a:gd name="connsiteX75" fmla="*/ 884405 w 963645"/>
                          <a:gd name="connsiteY75" fmla="*/ 539827 h 914400"/>
                          <a:gd name="connsiteX76" fmla="*/ 851355 w 963645"/>
                          <a:gd name="connsiteY76" fmla="*/ 550844 h 914400"/>
                          <a:gd name="connsiteX77" fmla="*/ 807287 w 963645"/>
                          <a:gd name="connsiteY77" fmla="*/ 572878 h 914400"/>
                          <a:gd name="connsiteX78" fmla="*/ 774236 w 963645"/>
                          <a:gd name="connsiteY78" fmla="*/ 594911 h 914400"/>
                          <a:gd name="connsiteX79" fmla="*/ 730169 w 963645"/>
                          <a:gd name="connsiteY79" fmla="*/ 605928 h 914400"/>
                          <a:gd name="connsiteX80" fmla="*/ 620000 w 963645"/>
                          <a:gd name="connsiteY80" fmla="*/ 661012 h 914400"/>
                          <a:gd name="connsiteX81" fmla="*/ 597967 w 963645"/>
                          <a:gd name="connsiteY81" fmla="*/ 694063 h 914400"/>
                          <a:gd name="connsiteX82" fmla="*/ 531865 w 963645"/>
                          <a:gd name="connsiteY82" fmla="*/ 727114 h 914400"/>
                          <a:gd name="connsiteX83" fmla="*/ 465764 w 963645"/>
                          <a:gd name="connsiteY83" fmla="*/ 782198 h 914400"/>
                          <a:gd name="connsiteX84" fmla="*/ 421697 w 963645"/>
                          <a:gd name="connsiteY84" fmla="*/ 848299 h 914400"/>
                          <a:gd name="connsiteX85" fmla="*/ 399663 w 963645"/>
                          <a:gd name="connsiteY85" fmla="*/ 881350 h 914400"/>
                          <a:gd name="connsiteX86" fmla="*/ 377629 w 963645"/>
                          <a:gd name="connsiteY86" fmla="*/ 914400 h 914400"/>
                          <a:gd name="connsiteX87" fmla="*/ 377629 w 963645"/>
                          <a:gd name="connsiteY87" fmla="*/ 914400 h 914400"/>
                          <a:gd name="connsiteX88" fmla="*/ 322545 w 963645"/>
                          <a:gd name="connsiteY88" fmla="*/ 881350 h 914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963645" h="914400">
                            <a:moveTo>
                              <a:pt x="322545" y="881350"/>
                            </a:moveTo>
                            <a:lnTo>
                              <a:pt x="322545" y="881350"/>
                            </a:lnTo>
                            <a:cubicBezTo>
                              <a:pt x="304184" y="855644"/>
                              <a:pt x="288448" y="827843"/>
                              <a:pt x="267461" y="804232"/>
                            </a:cubicBezTo>
                            <a:cubicBezTo>
                              <a:pt x="258664" y="794336"/>
                              <a:pt x="241428" y="793426"/>
                              <a:pt x="234410" y="782198"/>
                            </a:cubicBezTo>
                            <a:lnTo>
                              <a:pt x="201359" y="683046"/>
                            </a:lnTo>
                            <a:lnTo>
                              <a:pt x="190343" y="649996"/>
                            </a:lnTo>
                            <a:cubicBezTo>
                              <a:pt x="186671" y="605928"/>
                              <a:pt x="185170" y="561626"/>
                              <a:pt x="179326" y="517793"/>
                            </a:cubicBezTo>
                            <a:cubicBezTo>
                              <a:pt x="177791" y="506282"/>
                              <a:pt x="176520" y="492954"/>
                              <a:pt x="168309" y="484743"/>
                            </a:cubicBezTo>
                            <a:cubicBezTo>
                              <a:pt x="149584" y="466018"/>
                              <a:pt x="124242" y="455364"/>
                              <a:pt x="102208" y="440675"/>
                            </a:cubicBezTo>
                            <a:lnTo>
                              <a:pt x="36106" y="396608"/>
                            </a:lnTo>
                            <a:cubicBezTo>
                              <a:pt x="0" y="372538"/>
                              <a:pt x="3056" y="387814"/>
                              <a:pt x="3056" y="363557"/>
                            </a:cubicBezTo>
                            <a:lnTo>
                              <a:pt x="3056" y="363557"/>
                            </a:lnTo>
                            <a:cubicBezTo>
                              <a:pt x="36107" y="367229"/>
                              <a:pt x="69947" y="366509"/>
                              <a:pt x="102208" y="374574"/>
                            </a:cubicBezTo>
                            <a:cubicBezTo>
                              <a:pt x="115053" y="377785"/>
                              <a:pt x="123159" y="391231"/>
                              <a:pt x="135258" y="396608"/>
                            </a:cubicBezTo>
                            <a:cubicBezTo>
                              <a:pt x="156482" y="406041"/>
                              <a:pt x="179325" y="411297"/>
                              <a:pt x="201359" y="418641"/>
                            </a:cubicBezTo>
                            <a:cubicBezTo>
                              <a:pt x="213920" y="422828"/>
                              <a:pt x="222567" y="434754"/>
                              <a:pt x="234410" y="440675"/>
                            </a:cubicBezTo>
                            <a:cubicBezTo>
                              <a:pt x="244797" y="445868"/>
                              <a:pt x="256444" y="448020"/>
                              <a:pt x="267461" y="451692"/>
                            </a:cubicBezTo>
                            <a:cubicBezTo>
                              <a:pt x="278478" y="459037"/>
                              <a:pt x="293494" y="462498"/>
                              <a:pt x="300511" y="473726"/>
                            </a:cubicBezTo>
                            <a:cubicBezTo>
                              <a:pt x="312820" y="493421"/>
                              <a:pt x="322545" y="539827"/>
                              <a:pt x="322545" y="539827"/>
                            </a:cubicBezTo>
                            <a:cubicBezTo>
                              <a:pt x="318873" y="561861"/>
                              <a:pt x="315909" y="584024"/>
                              <a:pt x="311528" y="605928"/>
                            </a:cubicBezTo>
                            <a:cubicBezTo>
                              <a:pt x="304611" y="640514"/>
                              <a:pt x="299995" y="651544"/>
                              <a:pt x="289494" y="683046"/>
                            </a:cubicBezTo>
                            <a:cubicBezTo>
                              <a:pt x="315715" y="761708"/>
                              <a:pt x="292203" y="736264"/>
                              <a:pt x="344579" y="771181"/>
                            </a:cubicBezTo>
                            <a:cubicBezTo>
                              <a:pt x="348251" y="782198"/>
                              <a:pt x="350403" y="793845"/>
                              <a:pt x="355596" y="804232"/>
                            </a:cubicBezTo>
                            <a:cubicBezTo>
                              <a:pt x="361517" y="816075"/>
                              <a:pt x="377629" y="837282"/>
                              <a:pt x="377629" y="837282"/>
                            </a:cubicBezTo>
                            <a:lnTo>
                              <a:pt x="377629" y="837282"/>
                            </a:lnTo>
                            <a:cubicBezTo>
                              <a:pt x="370285" y="804232"/>
                              <a:pt x="363807" y="770977"/>
                              <a:pt x="355596" y="738131"/>
                            </a:cubicBezTo>
                            <a:cubicBezTo>
                              <a:pt x="352779" y="726865"/>
                              <a:pt x="347098" y="716416"/>
                              <a:pt x="344579" y="705080"/>
                            </a:cubicBezTo>
                            <a:cubicBezTo>
                              <a:pt x="339733" y="683274"/>
                              <a:pt x="338408" y="660785"/>
                              <a:pt x="333562" y="638979"/>
                            </a:cubicBezTo>
                            <a:cubicBezTo>
                              <a:pt x="331043" y="627643"/>
                              <a:pt x="325735" y="617094"/>
                              <a:pt x="322545" y="605928"/>
                            </a:cubicBezTo>
                            <a:cubicBezTo>
                              <a:pt x="318385" y="591369"/>
                              <a:pt x="314813" y="576642"/>
                              <a:pt x="311528" y="561861"/>
                            </a:cubicBezTo>
                            <a:cubicBezTo>
                              <a:pt x="293802" y="482094"/>
                              <a:pt x="309181" y="532785"/>
                              <a:pt x="289494" y="473726"/>
                            </a:cubicBezTo>
                            <a:cubicBezTo>
                              <a:pt x="277566" y="378303"/>
                              <a:pt x="278477" y="415198"/>
                              <a:pt x="278477" y="363557"/>
                            </a:cubicBezTo>
                            <a:lnTo>
                              <a:pt x="355596" y="0"/>
                            </a:lnTo>
                            <a:lnTo>
                              <a:pt x="355596" y="0"/>
                            </a:lnTo>
                            <a:cubicBezTo>
                              <a:pt x="424178" y="96015"/>
                              <a:pt x="400692" y="47151"/>
                              <a:pt x="432714" y="143220"/>
                            </a:cubicBezTo>
                            <a:lnTo>
                              <a:pt x="443730" y="176270"/>
                            </a:lnTo>
                            <a:lnTo>
                              <a:pt x="454747" y="209321"/>
                            </a:lnTo>
                            <a:cubicBezTo>
                              <a:pt x="451075" y="286439"/>
                              <a:pt x="451674" y="363879"/>
                              <a:pt x="443730" y="440675"/>
                            </a:cubicBezTo>
                            <a:cubicBezTo>
                              <a:pt x="440614" y="470797"/>
                              <a:pt x="431273" y="500082"/>
                              <a:pt x="421697" y="528810"/>
                            </a:cubicBezTo>
                            <a:lnTo>
                              <a:pt x="388646" y="627962"/>
                            </a:lnTo>
                            <a:cubicBezTo>
                              <a:pt x="368904" y="687187"/>
                              <a:pt x="388646" y="752820"/>
                              <a:pt x="388646" y="815249"/>
                            </a:cubicBezTo>
                            <a:lnTo>
                              <a:pt x="388646" y="815249"/>
                            </a:lnTo>
                            <a:cubicBezTo>
                              <a:pt x="389451" y="805588"/>
                              <a:pt x="398489" y="653519"/>
                              <a:pt x="410680" y="616945"/>
                            </a:cubicBezTo>
                            <a:cubicBezTo>
                              <a:pt x="418349" y="593938"/>
                              <a:pt x="450423" y="566185"/>
                              <a:pt x="465764" y="550844"/>
                            </a:cubicBezTo>
                            <a:lnTo>
                              <a:pt x="487798" y="484743"/>
                            </a:lnTo>
                            <a:cubicBezTo>
                              <a:pt x="530970" y="355228"/>
                              <a:pt x="492755" y="540383"/>
                              <a:pt x="520849" y="418641"/>
                            </a:cubicBezTo>
                            <a:cubicBezTo>
                              <a:pt x="529270" y="382150"/>
                              <a:pt x="531039" y="344001"/>
                              <a:pt x="542882" y="308473"/>
                            </a:cubicBezTo>
                            <a:cubicBezTo>
                              <a:pt x="579907" y="197397"/>
                              <a:pt x="523415" y="369690"/>
                              <a:pt x="564916" y="231355"/>
                            </a:cubicBezTo>
                            <a:cubicBezTo>
                              <a:pt x="564929" y="231312"/>
                              <a:pt x="592451" y="148750"/>
                              <a:pt x="597967" y="132203"/>
                            </a:cubicBezTo>
                            <a:lnTo>
                              <a:pt x="631017" y="33051"/>
                            </a:lnTo>
                            <a:cubicBezTo>
                              <a:pt x="633614" y="25261"/>
                              <a:pt x="638362" y="18362"/>
                              <a:pt x="642034" y="11017"/>
                            </a:cubicBezTo>
                            <a:lnTo>
                              <a:pt x="642034" y="11017"/>
                            </a:lnTo>
                            <a:cubicBezTo>
                              <a:pt x="649379" y="44068"/>
                              <a:pt x="662860" y="76334"/>
                              <a:pt x="664068" y="110169"/>
                            </a:cubicBezTo>
                            <a:cubicBezTo>
                              <a:pt x="665995" y="164135"/>
                              <a:pt x="663021" y="297622"/>
                              <a:pt x="642034" y="374574"/>
                            </a:cubicBezTo>
                            <a:cubicBezTo>
                              <a:pt x="635923" y="396981"/>
                              <a:pt x="632883" y="421350"/>
                              <a:pt x="620000" y="440675"/>
                            </a:cubicBezTo>
                            <a:cubicBezTo>
                              <a:pt x="612656" y="451692"/>
                              <a:pt x="603888" y="461883"/>
                              <a:pt x="597967" y="473726"/>
                            </a:cubicBezTo>
                            <a:cubicBezTo>
                              <a:pt x="571361" y="526938"/>
                              <a:pt x="609612" y="491668"/>
                              <a:pt x="553899" y="528810"/>
                            </a:cubicBezTo>
                            <a:cubicBezTo>
                              <a:pt x="526207" y="611886"/>
                              <a:pt x="563562" y="509485"/>
                              <a:pt x="520849" y="594911"/>
                            </a:cubicBezTo>
                            <a:cubicBezTo>
                              <a:pt x="515656" y="605298"/>
                              <a:pt x="515026" y="617575"/>
                              <a:pt x="509832" y="627962"/>
                            </a:cubicBezTo>
                            <a:cubicBezTo>
                              <a:pt x="494495" y="658636"/>
                              <a:pt x="479110" y="669700"/>
                              <a:pt x="454747" y="694063"/>
                            </a:cubicBezTo>
                            <a:cubicBezTo>
                              <a:pt x="435356" y="752235"/>
                              <a:pt x="450171" y="717453"/>
                              <a:pt x="399663" y="793215"/>
                            </a:cubicBezTo>
                            <a:lnTo>
                              <a:pt x="377629" y="826265"/>
                            </a:lnTo>
                            <a:lnTo>
                              <a:pt x="377629" y="826265"/>
                            </a:lnTo>
                            <a:cubicBezTo>
                              <a:pt x="396239" y="800211"/>
                              <a:pt x="432831" y="740048"/>
                              <a:pt x="465764" y="716097"/>
                            </a:cubicBezTo>
                            <a:cubicBezTo>
                              <a:pt x="493782" y="695720"/>
                              <a:pt x="525073" y="680229"/>
                              <a:pt x="553899" y="661012"/>
                            </a:cubicBezTo>
                            <a:cubicBezTo>
                              <a:pt x="564916" y="653668"/>
                              <a:pt x="576176" y="646675"/>
                              <a:pt x="586950" y="638979"/>
                            </a:cubicBezTo>
                            <a:cubicBezTo>
                              <a:pt x="601891" y="628307"/>
                              <a:pt x="615075" y="615038"/>
                              <a:pt x="631017" y="605928"/>
                            </a:cubicBezTo>
                            <a:cubicBezTo>
                              <a:pt x="641100" y="600166"/>
                              <a:pt x="653051" y="598583"/>
                              <a:pt x="664068" y="594911"/>
                            </a:cubicBezTo>
                            <a:cubicBezTo>
                              <a:pt x="704781" y="533844"/>
                              <a:pt x="662808" y="582147"/>
                              <a:pt x="719152" y="550844"/>
                            </a:cubicBezTo>
                            <a:cubicBezTo>
                              <a:pt x="742301" y="537983"/>
                              <a:pt x="785253" y="506776"/>
                              <a:pt x="785253" y="506776"/>
                            </a:cubicBezTo>
                            <a:cubicBezTo>
                              <a:pt x="834533" y="432859"/>
                              <a:pt x="776479" y="505282"/>
                              <a:pt x="840338" y="462709"/>
                            </a:cubicBezTo>
                            <a:cubicBezTo>
                              <a:pt x="913431" y="413980"/>
                              <a:pt x="834351" y="443667"/>
                              <a:pt x="906439" y="407624"/>
                            </a:cubicBezTo>
                            <a:cubicBezTo>
                              <a:pt x="963645" y="379021"/>
                              <a:pt x="918485" y="417612"/>
                              <a:pt x="961523" y="374574"/>
                            </a:cubicBezTo>
                            <a:lnTo>
                              <a:pt x="961523" y="385591"/>
                            </a:lnTo>
                            <a:cubicBezTo>
                              <a:pt x="954178" y="418642"/>
                              <a:pt x="950195" y="452623"/>
                              <a:pt x="939489" y="484743"/>
                            </a:cubicBezTo>
                            <a:cubicBezTo>
                              <a:pt x="930675" y="511184"/>
                              <a:pt x="907908" y="528075"/>
                              <a:pt x="884405" y="539827"/>
                            </a:cubicBezTo>
                            <a:cubicBezTo>
                              <a:pt x="874018" y="545020"/>
                              <a:pt x="862029" y="546270"/>
                              <a:pt x="851355" y="550844"/>
                            </a:cubicBezTo>
                            <a:cubicBezTo>
                              <a:pt x="836260" y="557313"/>
                              <a:pt x="821546" y="564730"/>
                              <a:pt x="807287" y="572878"/>
                            </a:cubicBezTo>
                            <a:cubicBezTo>
                              <a:pt x="795791" y="579447"/>
                              <a:pt x="786406" y="589695"/>
                              <a:pt x="774236" y="594911"/>
                            </a:cubicBezTo>
                            <a:cubicBezTo>
                              <a:pt x="760319" y="600875"/>
                              <a:pt x="744858" y="602256"/>
                              <a:pt x="730169" y="605928"/>
                            </a:cubicBezTo>
                            <a:cubicBezTo>
                              <a:pt x="651470" y="658395"/>
                              <a:pt x="689759" y="643574"/>
                              <a:pt x="620000" y="661012"/>
                            </a:cubicBezTo>
                            <a:cubicBezTo>
                              <a:pt x="612656" y="672029"/>
                              <a:pt x="607329" y="684700"/>
                              <a:pt x="597967" y="694063"/>
                            </a:cubicBezTo>
                            <a:cubicBezTo>
                              <a:pt x="576611" y="715420"/>
                              <a:pt x="558746" y="718154"/>
                              <a:pt x="531865" y="727114"/>
                            </a:cubicBezTo>
                            <a:cubicBezTo>
                              <a:pt x="455649" y="841439"/>
                              <a:pt x="577582" y="670380"/>
                              <a:pt x="465764" y="782198"/>
                            </a:cubicBezTo>
                            <a:cubicBezTo>
                              <a:pt x="447039" y="800923"/>
                              <a:pt x="436386" y="826265"/>
                              <a:pt x="421697" y="848299"/>
                            </a:cubicBezTo>
                            <a:lnTo>
                              <a:pt x="399663" y="881350"/>
                            </a:lnTo>
                            <a:lnTo>
                              <a:pt x="377629" y="914400"/>
                            </a:lnTo>
                            <a:lnTo>
                              <a:pt x="377629" y="914400"/>
                            </a:lnTo>
                            <a:lnTo>
                              <a:pt x="322545" y="881350"/>
                            </a:ln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  <p:sp>
                    <p:nvSpPr>
                      <p:cNvPr id="44" name="Freeform 43"/>
                      <p:cNvSpPr/>
                      <p:nvPr/>
                    </p:nvSpPr>
                    <p:spPr>
                      <a:xfrm>
                        <a:off x="2650964" y="5475544"/>
                        <a:ext cx="764905" cy="377684"/>
                      </a:xfrm>
                      <a:custGeom>
                        <a:avLst/>
                        <a:gdLst>
                          <a:gd name="connsiteX0" fmla="*/ 284784 w 764951"/>
                          <a:gd name="connsiteY0" fmla="*/ 1205 h 378876"/>
                          <a:gd name="connsiteX1" fmla="*/ 284784 w 764951"/>
                          <a:gd name="connsiteY1" fmla="*/ 1205 h 378876"/>
                          <a:gd name="connsiteX2" fmla="*/ 273767 w 764951"/>
                          <a:gd name="connsiteY2" fmla="*/ 100357 h 378876"/>
                          <a:gd name="connsiteX3" fmla="*/ 196649 w 764951"/>
                          <a:gd name="connsiteY3" fmla="*/ 199509 h 378876"/>
                          <a:gd name="connsiteX4" fmla="*/ 163598 w 764951"/>
                          <a:gd name="connsiteY4" fmla="*/ 221542 h 378876"/>
                          <a:gd name="connsiteX5" fmla="*/ 130548 w 764951"/>
                          <a:gd name="connsiteY5" fmla="*/ 232559 h 378876"/>
                          <a:gd name="connsiteX6" fmla="*/ 86480 w 764951"/>
                          <a:gd name="connsiteY6" fmla="*/ 254593 h 378876"/>
                          <a:gd name="connsiteX7" fmla="*/ 31396 w 764951"/>
                          <a:gd name="connsiteY7" fmla="*/ 309677 h 378876"/>
                          <a:gd name="connsiteX8" fmla="*/ 9362 w 764951"/>
                          <a:gd name="connsiteY8" fmla="*/ 342728 h 378876"/>
                          <a:gd name="connsiteX9" fmla="*/ 53429 w 764951"/>
                          <a:gd name="connsiteY9" fmla="*/ 331711 h 378876"/>
                          <a:gd name="connsiteX10" fmla="*/ 119531 w 764951"/>
                          <a:gd name="connsiteY10" fmla="*/ 298661 h 378876"/>
                          <a:gd name="connsiteX11" fmla="*/ 141564 w 764951"/>
                          <a:gd name="connsiteY11" fmla="*/ 265610 h 378876"/>
                          <a:gd name="connsiteX12" fmla="*/ 207666 w 764951"/>
                          <a:gd name="connsiteY12" fmla="*/ 221542 h 378876"/>
                          <a:gd name="connsiteX13" fmla="*/ 251733 w 764951"/>
                          <a:gd name="connsiteY13" fmla="*/ 122391 h 378876"/>
                          <a:gd name="connsiteX14" fmla="*/ 262750 w 764951"/>
                          <a:gd name="connsiteY14" fmla="*/ 67306 h 378876"/>
                          <a:gd name="connsiteX15" fmla="*/ 273767 w 764951"/>
                          <a:gd name="connsiteY15" fmla="*/ 34256 h 378876"/>
                          <a:gd name="connsiteX16" fmla="*/ 284784 w 764951"/>
                          <a:gd name="connsiteY16" fmla="*/ 67306 h 378876"/>
                          <a:gd name="connsiteX17" fmla="*/ 306817 w 764951"/>
                          <a:gd name="connsiteY17" fmla="*/ 188492 h 378876"/>
                          <a:gd name="connsiteX18" fmla="*/ 328851 w 764951"/>
                          <a:gd name="connsiteY18" fmla="*/ 254593 h 378876"/>
                          <a:gd name="connsiteX19" fmla="*/ 350885 w 764951"/>
                          <a:gd name="connsiteY19" fmla="*/ 287644 h 378876"/>
                          <a:gd name="connsiteX20" fmla="*/ 383935 w 764951"/>
                          <a:gd name="connsiteY20" fmla="*/ 353745 h 378876"/>
                          <a:gd name="connsiteX21" fmla="*/ 405969 w 764951"/>
                          <a:gd name="connsiteY21" fmla="*/ 320694 h 378876"/>
                          <a:gd name="connsiteX22" fmla="*/ 383935 w 764951"/>
                          <a:gd name="connsiteY22" fmla="*/ 232559 h 378876"/>
                          <a:gd name="connsiteX23" fmla="*/ 339868 w 764951"/>
                          <a:gd name="connsiteY23" fmla="*/ 166458 h 378876"/>
                          <a:gd name="connsiteX24" fmla="*/ 317834 w 764951"/>
                          <a:gd name="connsiteY24" fmla="*/ 133408 h 378876"/>
                          <a:gd name="connsiteX25" fmla="*/ 295801 w 764951"/>
                          <a:gd name="connsiteY25" fmla="*/ 67306 h 378876"/>
                          <a:gd name="connsiteX26" fmla="*/ 284784 w 764951"/>
                          <a:gd name="connsiteY26" fmla="*/ 34256 h 378876"/>
                          <a:gd name="connsiteX27" fmla="*/ 295801 w 764951"/>
                          <a:gd name="connsiteY27" fmla="*/ 67306 h 378876"/>
                          <a:gd name="connsiteX28" fmla="*/ 405969 w 764951"/>
                          <a:gd name="connsiteY28" fmla="*/ 177475 h 378876"/>
                          <a:gd name="connsiteX29" fmla="*/ 472070 w 764951"/>
                          <a:gd name="connsiteY29" fmla="*/ 221542 h 378876"/>
                          <a:gd name="connsiteX30" fmla="*/ 505121 w 764951"/>
                          <a:gd name="connsiteY30" fmla="*/ 243576 h 378876"/>
                          <a:gd name="connsiteX31" fmla="*/ 549188 w 764951"/>
                          <a:gd name="connsiteY31" fmla="*/ 265610 h 378876"/>
                          <a:gd name="connsiteX32" fmla="*/ 615290 w 764951"/>
                          <a:gd name="connsiteY32" fmla="*/ 309677 h 378876"/>
                          <a:gd name="connsiteX33" fmla="*/ 703425 w 764951"/>
                          <a:gd name="connsiteY33" fmla="*/ 320694 h 378876"/>
                          <a:gd name="connsiteX34" fmla="*/ 758509 w 764951"/>
                          <a:gd name="connsiteY34" fmla="*/ 298661 h 378876"/>
                          <a:gd name="connsiteX35" fmla="*/ 725458 w 764951"/>
                          <a:gd name="connsiteY35" fmla="*/ 287644 h 378876"/>
                          <a:gd name="connsiteX36" fmla="*/ 626307 w 764951"/>
                          <a:gd name="connsiteY36" fmla="*/ 221542 h 378876"/>
                          <a:gd name="connsiteX37" fmla="*/ 516138 w 764951"/>
                          <a:gd name="connsiteY37" fmla="*/ 166458 h 378876"/>
                          <a:gd name="connsiteX38" fmla="*/ 439020 w 764951"/>
                          <a:gd name="connsiteY38" fmla="*/ 111374 h 378876"/>
                          <a:gd name="connsiteX39" fmla="*/ 394952 w 764951"/>
                          <a:gd name="connsiteY39" fmla="*/ 89340 h 378876"/>
                          <a:gd name="connsiteX40" fmla="*/ 328851 w 764951"/>
                          <a:gd name="connsiteY40" fmla="*/ 67306 h 378876"/>
                          <a:gd name="connsiteX41" fmla="*/ 295801 w 764951"/>
                          <a:gd name="connsiteY41" fmla="*/ 56289 h 378876"/>
                          <a:gd name="connsiteX42" fmla="*/ 262750 w 764951"/>
                          <a:gd name="connsiteY42" fmla="*/ 45273 h 378876"/>
                          <a:gd name="connsiteX43" fmla="*/ 284784 w 764951"/>
                          <a:gd name="connsiteY43" fmla="*/ 1205 h 378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64951" h="378876">
                            <a:moveTo>
                              <a:pt x="284784" y="1205"/>
                            </a:moveTo>
                            <a:lnTo>
                              <a:pt x="284784" y="1205"/>
                            </a:lnTo>
                            <a:cubicBezTo>
                              <a:pt x="281112" y="34256"/>
                              <a:pt x="284283" y="68809"/>
                              <a:pt x="273767" y="100357"/>
                            </a:cubicBezTo>
                            <a:cubicBezTo>
                              <a:pt x="264319" y="128700"/>
                              <a:pt x="222970" y="177575"/>
                              <a:pt x="196649" y="199509"/>
                            </a:cubicBezTo>
                            <a:cubicBezTo>
                              <a:pt x="186477" y="207985"/>
                              <a:pt x="175441" y="215621"/>
                              <a:pt x="163598" y="221542"/>
                            </a:cubicBezTo>
                            <a:cubicBezTo>
                              <a:pt x="153211" y="226735"/>
                              <a:pt x="141222" y="227985"/>
                              <a:pt x="130548" y="232559"/>
                            </a:cubicBezTo>
                            <a:cubicBezTo>
                              <a:pt x="115453" y="239028"/>
                              <a:pt x="101169" y="247248"/>
                              <a:pt x="86480" y="254593"/>
                            </a:cubicBezTo>
                            <a:cubicBezTo>
                              <a:pt x="27722" y="342731"/>
                              <a:pt x="104842" y="236231"/>
                              <a:pt x="31396" y="309677"/>
                            </a:cubicBezTo>
                            <a:cubicBezTo>
                              <a:pt x="22033" y="319040"/>
                              <a:pt x="0" y="333365"/>
                              <a:pt x="9362" y="342728"/>
                            </a:cubicBezTo>
                            <a:cubicBezTo>
                              <a:pt x="20068" y="353435"/>
                              <a:pt x="38870" y="335871"/>
                              <a:pt x="53429" y="331711"/>
                            </a:cubicBezTo>
                            <a:cubicBezTo>
                              <a:pt x="93340" y="320308"/>
                              <a:pt x="83318" y="322802"/>
                              <a:pt x="119531" y="298661"/>
                            </a:cubicBezTo>
                            <a:cubicBezTo>
                              <a:pt x="126875" y="287644"/>
                              <a:pt x="131599" y="274329"/>
                              <a:pt x="141564" y="265610"/>
                            </a:cubicBezTo>
                            <a:cubicBezTo>
                              <a:pt x="161493" y="248172"/>
                              <a:pt x="207666" y="221542"/>
                              <a:pt x="207666" y="221542"/>
                            </a:cubicBezTo>
                            <a:cubicBezTo>
                              <a:pt x="233886" y="142880"/>
                              <a:pt x="216816" y="174766"/>
                              <a:pt x="251733" y="122391"/>
                            </a:cubicBezTo>
                            <a:cubicBezTo>
                              <a:pt x="255405" y="104029"/>
                              <a:pt x="258208" y="85472"/>
                              <a:pt x="262750" y="67306"/>
                            </a:cubicBezTo>
                            <a:cubicBezTo>
                              <a:pt x="265567" y="56040"/>
                              <a:pt x="262154" y="34256"/>
                              <a:pt x="273767" y="34256"/>
                            </a:cubicBezTo>
                            <a:cubicBezTo>
                              <a:pt x="285380" y="34256"/>
                              <a:pt x="281112" y="56289"/>
                              <a:pt x="284784" y="67306"/>
                            </a:cubicBezTo>
                            <a:cubicBezTo>
                              <a:pt x="288381" y="88888"/>
                              <a:pt x="300221" y="164305"/>
                              <a:pt x="306817" y="188492"/>
                            </a:cubicBezTo>
                            <a:cubicBezTo>
                              <a:pt x="312928" y="210899"/>
                              <a:pt x="321506" y="232559"/>
                              <a:pt x="328851" y="254593"/>
                            </a:cubicBezTo>
                            <a:cubicBezTo>
                              <a:pt x="333038" y="267154"/>
                              <a:pt x="344963" y="275801"/>
                              <a:pt x="350885" y="287644"/>
                            </a:cubicBezTo>
                            <a:cubicBezTo>
                              <a:pt x="396502" y="378876"/>
                              <a:pt x="320785" y="259015"/>
                              <a:pt x="383935" y="353745"/>
                            </a:cubicBezTo>
                            <a:cubicBezTo>
                              <a:pt x="391280" y="342728"/>
                              <a:pt x="404327" y="333833"/>
                              <a:pt x="405969" y="320694"/>
                            </a:cubicBezTo>
                            <a:cubicBezTo>
                              <a:pt x="406966" y="312721"/>
                              <a:pt x="392010" y="247094"/>
                              <a:pt x="383935" y="232559"/>
                            </a:cubicBezTo>
                            <a:cubicBezTo>
                              <a:pt x="371075" y="209410"/>
                              <a:pt x="354557" y="188492"/>
                              <a:pt x="339868" y="166458"/>
                            </a:cubicBezTo>
                            <a:lnTo>
                              <a:pt x="317834" y="133408"/>
                            </a:lnTo>
                            <a:lnTo>
                              <a:pt x="295801" y="67306"/>
                            </a:lnTo>
                            <a:lnTo>
                              <a:pt x="284784" y="34256"/>
                            </a:lnTo>
                            <a:lnTo>
                              <a:pt x="295801" y="67306"/>
                            </a:lnTo>
                            <a:cubicBezTo>
                              <a:pt x="316787" y="130262"/>
                              <a:pt x="355604" y="143898"/>
                              <a:pt x="405969" y="177475"/>
                            </a:cubicBezTo>
                            <a:lnTo>
                              <a:pt x="472070" y="221542"/>
                            </a:lnTo>
                            <a:cubicBezTo>
                              <a:pt x="483087" y="228887"/>
                              <a:pt x="493278" y="237654"/>
                              <a:pt x="505121" y="243576"/>
                            </a:cubicBezTo>
                            <a:cubicBezTo>
                              <a:pt x="519810" y="250921"/>
                              <a:pt x="535105" y="257161"/>
                              <a:pt x="549188" y="265610"/>
                            </a:cubicBezTo>
                            <a:cubicBezTo>
                              <a:pt x="571896" y="279235"/>
                              <a:pt x="589013" y="306392"/>
                              <a:pt x="615290" y="309677"/>
                            </a:cubicBezTo>
                            <a:lnTo>
                              <a:pt x="703425" y="320694"/>
                            </a:lnTo>
                            <a:cubicBezTo>
                              <a:pt x="721786" y="313350"/>
                              <a:pt x="747540" y="315115"/>
                              <a:pt x="758509" y="298661"/>
                            </a:cubicBezTo>
                            <a:cubicBezTo>
                              <a:pt x="764951" y="288998"/>
                              <a:pt x="735610" y="293284"/>
                              <a:pt x="725458" y="287644"/>
                            </a:cubicBezTo>
                            <a:cubicBezTo>
                              <a:pt x="675810" y="260061"/>
                              <a:pt x="667656" y="246351"/>
                              <a:pt x="626307" y="221542"/>
                            </a:cubicBezTo>
                            <a:cubicBezTo>
                              <a:pt x="473074" y="129605"/>
                              <a:pt x="666086" y="241433"/>
                              <a:pt x="516138" y="166458"/>
                            </a:cubicBezTo>
                            <a:cubicBezTo>
                              <a:pt x="492831" y="154804"/>
                              <a:pt x="458982" y="123850"/>
                              <a:pt x="439020" y="111374"/>
                            </a:cubicBezTo>
                            <a:cubicBezTo>
                              <a:pt x="425093" y="102670"/>
                              <a:pt x="410201" y="95439"/>
                              <a:pt x="394952" y="89340"/>
                            </a:cubicBezTo>
                            <a:cubicBezTo>
                              <a:pt x="373388" y="80714"/>
                              <a:pt x="350885" y="74651"/>
                              <a:pt x="328851" y="67306"/>
                            </a:cubicBezTo>
                            <a:lnTo>
                              <a:pt x="295801" y="56289"/>
                            </a:lnTo>
                            <a:lnTo>
                              <a:pt x="262750" y="45273"/>
                            </a:lnTo>
                            <a:cubicBezTo>
                              <a:pt x="232568" y="0"/>
                              <a:pt x="281112" y="8550"/>
                              <a:pt x="284784" y="1205"/>
                            </a:cubicBez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</p:grpSp>
                <p:grpSp>
                  <p:nvGrpSpPr>
                    <p:cNvPr id="21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67000" y="5029200"/>
                      <a:ext cx="761999" cy="823854"/>
                      <a:chOff x="2590800" y="4572000"/>
                      <a:chExt cx="963645" cy="1281054"/>
                    </a:xfrm>
                  </p:grpSpPr>
                  <p:sp>
                    <p:nvSpPr>
                      <p:cNvPr id="41" name="Freeform 40"/>
                      <p:cNvSpPr/>
                      <p:nvPr/>
                    </p:nvSpPr>
                    <p:spPr>
                      <a:xfrm>
                        <a:off x="2590763" y="4572067"/>
                        <a:ext cx="963659" cy="913351"/>
                      </a:xfrm>
                      <a:custGeom>
                        <a:avLst/>
                        <a:gdLst>
                          <a:gd name="connsiteX0" fmla="*/ 322545 w 963645"/>
                          <a:gd name="connsiteY0" fmla="*/ 881350 h 914400"/>
                          <a:gd name="connsiteX1" fmla="*/ 322545 w 963645"/>
                          <a:gd name="connsiteY1" fmla="*/ 881350 h 914400"/>
                          <a:gd name="connsiteX2" fmla="*/ 267461 w 963645"/>
                          <a:gd name="connsiteY2" fmla="*/ 804232 h 914400"/>
                          <a:gd name="connsiteX3" fmla="*/ 234410 w 963645"/>
                          <a:gd name="connsiteY3" fmla="*/ 782198 h 914400"/>
                          <a:gd name="connsiteX4" fmla="*/ 201359 w 963645"/>
                          <a:gd name="connsiteY4" fmla="*/ 683046 h 914400"/>
                          <a:gd name="connsiteX5" fmla="*/ 190343 w 963645"/>
                          <a:gd name="connsiteY5" fmla="*/ 649996 h 914400"/>
                          <a:gd name="connsiteX6" fmla="*/ 179326 w 963645"/>
                          <a:gd name="connsiteY6" fmla="*/ 517793 h 914400"/>
                          <a:gd name="connsiteX7" fmla="*/ 168309 w 963645"/>
                          <a:gd name="connsiteY7" fmla="*/ 484743 h 914400"/>
                          <a:gd name="connsiteX8" fmla="*/ 102208 w 963645"/>
                          <a:gd name="connsiteY8" fmla="*/ 440675 h 914400"/>
                          <a:gd name="connsiteX9" fmla="*/ 36106 w 963645"/>
                          <a:gd name="connsiteY9" fmla="*/ 396608 h 914400"/>
                          <a:gd name="connsiteX10" fmla="*/ 3056 w 963645"/>
                          <a:gd name="connsiteY10" fmla="*/ 363557 h 914400"/>
                          <a:gd name="connsiteX11" fmla="*/ 3056 w 963645"/>
                          <a:gd name="connsiteY11" fmla="*/ 363557 h 914400"/>
                          <a:gd name="connsiteX12" fmla="*/ 102208 w 963645"/>
                          <a:gd name="connsiteY12" fmla="*/ 374574 h 914400"/>
                          <a:gd name="connsiteX13" fmla="*/ 135258 w 963645"/>
                          <a:gd name="connsiteY13" fmla="*/ 396608 h 914400"/>
                          <a:gd name="connsiteX14" fmla="*/ 201359 w 963645"/>
                          <a:gd name="connsiteY14" fmla="*/ 418641 h 914400"/>
                          <a:gd name="connsiteX15" fmla="*/ 234410 w 963645"/>
                          <a:gd name="connsiteY15" fmla="*/ 440675 h 914400"/>
                          <a:gd name="connsiteX16" fmla="*/ 267461 w 963645"/>
                          <a:gd name="connsiteY16" fmla="*/ 451692 h 914400"/>
                          <a:gd name="connsiteX17" fmla="*/ 300511 w 963645"/>
                          <a:gd name="connsiteY17" fmla="*/ 473726 h 914400"/>
                          <a:gd name="connsiteX18" fmla="*/ 322545 w 963645"/>
                          <a:gd name="connsiteY18" fmla="*/ 539827 h 914400"/>
                          <a:gd name="connsiteX19" fmla="*/ 311528 w 963645"/>
                          <a:gd name="connsiteY19" fmla="*/ 605928 h 914400"/>
                          <a:gd name="connsiteX20" fmla="*/ 289494 w 963645"/>
                          <a:gd name="connsiteY20" fmla="*/ 683046 h 914400"/>
                          <a:gd name="connsiteX21" fmla="*/ 344579 w 963645"/>
                          <a:gd name="connsiteY21" fmla="*/ 771181 h 914400"/>
                          <a:gd name="connsiteX22" fmla="*/ 355596 w 963645"/>
                          <a:gd name="connsiteY22" fmla="*/ 804232 h 914400"/>
                          <a:gd name="connsiteX23" fmla="*/ 377629 w 963645"/>
                          <a:gd name="connsiteY23" fmla="*/ 837282 h 914400"/>
                          <a:gd name="connsiteX24" fmla="*/ 377629 w 963645"/>
                          <a:gd name="connsiteY24" fmla="*/ 837282 h 914400"/>
                          <a:gd name="connsiteX25" fmla="*/ 355596 w 963645"/>
                          <a:gd name="connsiteY25" fmla="*/ 738131 h 914400"/>
                          <a:gd name="connsiteX26" fmla="*/ 344579 w 963645"/>
                          <a:gd name="connsiteY26" fmla="*/ 705080 h 914400"/>
                          <a:gd name="connsiteX27" fmla="*/ 333562 w 963645"/>
                          <a:gd name="connsiteY27" fmla="*/ 638979 h 914400"/>
                          <a:gd name="connsiteX28" fmla="*/ 322545 w 963645"/>
                          <a:gd name="connsiteY28" fmla="*/ 605928 h 914400"/>
                          <a:gd name="connsiteX29" fmla="*/ 311528 w 963645"/>
                          <a:gd name="connsiteY29" fmla="*/ 561861 h 914400"/>
                          <a:gd name="connsiteX30" fmla="*/ 289494 w 963645"/>
                          <a:gd name="connsiteY30" fmla="*/ 473726 h 914400"/>
                          <a:gd name="connsiteX31" fmla="*/ 278477 w 963645"/>
                          <a:gd name="connsiteY31" fmla="*/ 363557 h 914400"/>
                          <a:gd name="connsiteX32" fmla="*/ 355596 w 963645"/>
                          <a:gd name="connsiteY32" fmla="*/ 0 h 914400"/>
                          <a:gd name="connsiteX33" fmla="*/ 355596 w 963645"/>
                          <a:gd name="connsiteY33" fmla="*/ 0 h 914400"/>
                          <a:gd name="connsiteX34" fmla="*/ 432714 w 963645"/>
                          <a:gd name="connsiteY34" fmla="*/ 143220 h 914400"/>
                          <a:gd name="connsiteX35" fmla="*/ 443730 w 963645"/>
                          <a:gd name="connsiteY35" fmla="*/ 176270 h 914400"/>
                          <a:gd name="connsiteX36" fmla="*/ 454747 w 963645"/>
                          <a:gd name="connsiteY36" fmla="*/ 209321 h 914400"/>
                          <a:gd name="connsiteX37" fmla="*/ 443730 w 963645"/>
                          <a:gd name="connsiteY37" fmla="*/ 440675 h 914400"/>
                          <a:gd name="connsiteX38" fmla="*/ 421697 w 963645"/>
                          <a:gd name="connsiteY38" fmla="*/ 528810 h 914400"/>
                          <a:gd name="connsiteX39" fmla="*/ 388646 w 963645"/>
                          <a:gd name="connsiteY39" fmla="*/ 627962 h 914400"/>
                          <a:gd name="connsiteX40" fmla="*/ 388646 w 963645"/>
                          <a:gd name="connsiteY40" fmla="*/ 815249 h 914400"/>
                          <a:gd name="connsiteX41" fmla="*/ 388646 w 963645"/>
                          <a:gd name="connsiteY41" fmla="*/ 815249 h 914400"/>
                          <a:gd name="connsiteX42" fmla="*/ 410680 w 963645"/>
                          <a:gd name="connsiteY42" fmla="*/ 616945 h 914400"/>
                          <a:gd name="connsiteX43" fmla="*/ 465764 w 963645"/>
                          <a:gd name="connsiteY43" fmla="*/ 550844 h 914400"/>
                          <a:gd name="connsiteX44" fmla="*/ 487798 w 963645"/>
                          <a:gd name="connsiteY44" fmla="*/ 484743 h 914400"/>
                          <a:gd name="connsiteX45" fmla="*/ 520849 w 963645"/>
                          <a:gd name="connsiteY45" fmla="*/ 418641 h 914400"/>
                          <a:gd name="connsiteX46" fmla="*/ 542882 w 963645"/>
                          <a:gd name="connsiteY46" fmla="*/ 308473 h 914400"/>
                          <a:gd name="connsiteX47" fmla="*/ 564916 w 963645"/>
                          <a:gd name="connsiteY47" fmla="*/ 231355 h 914400"/>
                          <a:gd name="connsiteX48" fmla="*/ 597967 w 963645"/>
                          <a:gd name="connsiteY48" fmla="*/ 132203 h 914400"/>
                          <a:gd name="connsiteX49" fmla="*/ 631017 w 963645"/>
                          <a:gd name="connsiteY49" fmla="*/ 33051 h 914400"/>
                          <a:gd name="connsiteX50" fmla="*/ 642034 w 963645"/>
                          <a:gd name="connsiteY50" fmla="*/ 11017 h 914400"/>
                          <a:gd name="connsiteX51" fmla="*/ 642034 w 963645"/>
                          <a:gd name="connsiteY51" fmla="*/ 11017 h 914400"/>
                          <a:gd name="connsiteX52" fmla="*/ 664068 w 963645"/>
                          <a:gd name="connsiteY52" fmla="*/ 110169 h 914400"/>
                          <a:gd name="connsiteX53" fmla="*/ 642034 w 963645"/>
                          <a:gd name="connsiteY53" fmla="*/ 374574 h 914400"/>
                          <a:gd name="connsiteX54" fmla="*/ 620000 w 963645"/>
                          <a:gd name="connsiteY54" fmla="*/ 440675 h 914400"/>
                          <a:gd name="connsiteX55" fmla="*/ 597967 w 963645"/>
                          <a:gd name="connsiteY55" fmla="*/ 473726 h 914400"/>
                          <a:gd name="connsiteX56" fmla="*/ 553899 w 963645"/>
                          <a:gd name="connsiteY56" fmla="*/ 528810 h 914400"/>
                          <a:gd name="connsiteX57" fmla="*/ 520849 w 963645"/>
                          <a:gd name="connsiteY57" fmla="*/ 594911 h 914400"/>
                          <a:gd name="connsiteX58" fmla="*/ 509832 w 963645"/>
                          <a:gd name="connsiteY58" fmla="*/ 627962 h 914400"/>
                          <a:gd name="connsiteX59" fmla="*/ 454747 w 963645"/>
                          <a:gd name="connsiteY59" fmla="*/ 694063 h 914400"/>
                          <a:gd name="connsiteX60" fmla="*/ 399663 w 963645"/>
                          <a:gd name="connsiteY60" fmla="*/ 793215 h 914400"/>
                          <a:gd name="connsiteX61" fmla="*/ 377629 w 963645"/>
                          <a:gd name="connsiteY61" fmla="*/ 826265 h 914400"/>
                          <a:gd name="connsiteX62" fmla="*/ 377629 w 963645"/>
                          <a:gd name="connsiteY62" fmla="*/ 826265 h 914400"/>
                          <a:gd name="connsiteX63" fmla="*/ 465764 w 963645"/>
                          <a:gd name="connsiteY63" fmla="*/ 716097 h 914400"/>
                          <a:gd name="connsiteX64" fmla="*/ 553899 w 963645"/>
                          <a:gd name="connsiteY64" fmla="*/ 661012 h 914400"/>
                          <a:gd name="connsiteX65" fmla="*/ 586950 w 963645"/>
                          <a:gd name="connsiteY65" fmla="*/ 638979 h 914400"/>
                          <a:gd name="connsiteX66" fmla="*/ 631017 w 963645"/>
                          <a:gd name="connsiteY66" fmla="*/ 605928 h 914400"/>
                          <a:gd name="connsiteX67" fmla="*/ 664068 w 963645"/>
                          <a:gd name="connsiteY67" fmla="*/ 594911 h 914400"/>
                          <a:gd name="connsiteX68" fmla="*/ 719152 w 963645"/>
                          <a:gd name="connsiteY68" fmla="*/ 550844 h 914400"/>
                          <a:gd name="connsiteX69" fmla="*/ 785253 w 963645"/>
                          <a:gd name="connsiteY69" fmla="*/ 506776 h 914400"/>
                          <a:gd name="connsiteX70" fmla="*/ 840338 w 963645"/>
                          <a:gd name="connsiteY70" fmla="*/ 462709 h 914400"/>
                          <a:gd name="connsiteX71" fmla="*/ 906439 w 963645"/>
                          <a:gd name="connsiteY71" fmla="*/ 407624 h 914400"/>
                          <a:gd name="connsiteX72" fmla="*/ 961523 w 963645"/>
                          <a:gd name="connsiteY72" fmla="*/ 374574 h 914400"/>
                          <a:gd name="connsiteX73" fmla="*/ 961523 w 963645"/>
                          <a:gd name="connsiteY73" fmla="*/ 385591 h 914400"/>
                          <a:gd name="connsiteX74" fmla="*/ 939489 w 963645"/>
                          <a:gd name="connsiteY74" fmla="*/ 484743 h 914400"/>
                          <a:gd name="connsiteX75" fmla="*/ 884405 w 963645"/>
                          <a:gd name="connsiteY75" fmla="*/ 539827 h 914400"/>
                          <a:gd name="connsiteX76" fmla="*/ 851355 w 963645"/>
                          <a:gd name="connsiteY76" fmla="*/ 550844 h 914400"/>
                          <a:gd name="connsiteX77" fmla="*/ 807287 w 963645"/>
                          <a:gd name="connsiteY77" fmla="*/ 572878 h 914400"/>
                          <a:gd name="connsiteX78" fmla="*/ 774236 w 963645"/>
                          <a:gd name="connsiteY78" fmla="*/ 594911 h 914400"/>
                          <a:gd name="connsiteX79" fmla="*/ 730169 w 963645"/>
                          <a:gd name="connsiteY79" fmla="*/ 605928 h 914400"/>
                          <a:gd name="connsiteX80" fmla="*/ 620000 w 963645"/>
                          <a:gd name="connsiteY80" fmla="*/ 661012 h 914400"/>
                          <a:gd name="connsiteX81" fmla="*/ 597967 w 963645"/>
                          <a:gd name="connsiteY81" fmla="*/ 694063 h 914400"/>
                          <a:gd name="connsiteX82" fmla="*/ 531865 w 963645"/>
                          <a:gd name="connsiteY82" fmla="*/ 727114 h 914400"/>
                          <a:gd name="connsiteX83" fmla="*/ 465764 w 963645"/>
                          <a:gd name="connsiteY83" fmla="*/ 782198 h 914400"/>
                          <a:gd name="connsiteX84" fmla="*/ 421697 w 963645"/>
                          <a:gd name="connsiteY84" fmla="*/ 848299 h 914400"/>
                          <a:gd name="connsiteX85" fmla="*/ 399663 w 963645"/>
                          <a:gd name="connsiteY85" fmla="*/ 881350 h 914400"/>
                          <a:gd name="connsiteX86" fmla="*/ 377629 w 963645"/>
                          <a:gd name="connsiteY86" fmla="*/ 914400 h 914400"/>
                          <a:gd name="connsiteX87" fmla="*/ 377629 w 963645"/>
                          <a:gd name="connsiteY87" fmla="*/ 914400 h 914400"/>
                          <a:gd name="connsiteX88" fmla="*/ 322545 w 963645"/>
                          <a:gd name="connsiteY88" fmla="*/ 881350 h 914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963645" h="914400">
                            <a:moveTo>
                              <a:pt x="322545" y="881350"/>
                            </a:moveTo>
                            <a:lnTo>
                              <a:pt x="322545" y="881350"/>
                            </a:lnTo>
                            <a:cubicBezTo>
                              <a:pt x="304184" y="855644"/>
                              <a:pt x="288448" y="827843"/>
                              <a:pt x="267461" y="804232"/>
                            </a:cubicBezTo>
                            <a:cubicBezTo>
                              <a:pt x="258664" y="794336"/>
                              <a:pt x="241428" y="793426"/>
                              <a:pt x="234410" y="782198"/>
                            </a:cubicBezTo>
                            <a:lnTo>
                              <a:pt x="201359" y="683046"/>
                            </a:lnTo>
                            <a:lnTo>
                              <a:pt x="190343" y="649996"/>
                            </a:lnTo>
                            <a:cubicBezTo>
                              <a:pt x="186671" y="605928"/>
                              <a:pt x="185170" y="561626"/>
                              <a:pt x="179326" y="517793"/>
                            </a:cubicBezTo>
                            <a:cubicBezTo>
                              <a:pt x="177791" y="506282"/>
                              <a:pt x="176520" y="492954"/>
                              <a:pt x="168309" y="484743"/>
                            </a:cubicBezTo>
                            <a:cubicBezTo>
                              <a:pt x="149584" y="466018"/>
                              <a:pt x="124242" y="455364"/>
                              <a:pt x="102208" y="440675"/>
                            </a:cubicBezTo>
                            <a:lnTo>
                              <a:pt x="36106" y="396608"/>
                            </a:lnTo>
                            <a:cubicBezTo>
                              <a:pt x="0" y="372538"/>
                              <a:pt x="3056" y="387814"/>
                              <a:pt x="3056" y="363557"/>
                            </a:cubicBezTo>
                            <a:lnTo>
                              <a:pt x="3056" y="363557"/>
                            </a:lnTo>
                            <a:cubicBezTo>
                              <a:pt x="36107" y="367229"/>
                              <a:pt x="69947" y="366509"/>
                              <a:pt x="102208" y="374574"/>
                            </a:cubicBezTo>
                            <a:cubicBezTo>
                              <a:pt x="115053" y="377785"/>
                              <a:pt x="123159" y="391231"/>
                              <a:pt x="135258" y="396608"/>
                            </a:cubicBezTo>
                            <a:cubicBezTo>
                              <a:pt x="156482" y="406041"/>
                              <a:pt x="179325" y="411297"/>
                              <a:pt x="201359" y="418641"/>
                            </a:cubicBezTo>
                            <a:cubicBezTo>
                              <a:pt x="213920" y="422828"/>
                              <a:pt x="222567" y="434754"/>
                              <a:pt x="234410" y="440675"/>
                            </a:cubicBezTo>
                            <a:cubicBezTo>
                              <a:pt x="244797" y="445868"/>
                              <a:pt x="256444" y="448020"/>
                              <a:pt x="267461" y="451692"/>
                            </a:cubicBezTo>
                            <a:cubicBezTo>
                              <a:pt x="278478" y="459037"/>
                              <a:pt x="293494" y="462498"/>
                              <a:pt x="300511" y="473726"/>
                            </a:cubicBezTo>
                            <a:cubicBezTo>
                              <a:pt x="312820" y="493421"/>
                              <a:pt x="322545" y="539827"/>
                              <a:pt x="322545" y="539827"/>
                            </a:cubicBezTo>
                            <a:cubicBezTo>
                              <a:pt x="318873" y="561861"/>
                              <a:pt x="315909" y="584024"/>
                              <a:pt x="311528" y="605928"/>
                            </a:cubicBezTo>
                            <a:cubicBezTo>
                              <a:pt x="304611" y="640514"/>
                              <a:pt x="299995" y="651544"/>
                              <a:pt x="289494" y="683046"/>
                            </a:cubicBezTo>
                            <a:cubicBezTo>
                              <a:pt x="315715" y="761708"/>
                              <a:pt x="292203" y="736264"/>
                              <a:pt x="344579" y="771181"/>
                            </a:cubicBezTo>
                            <a:cubicBezTo>
                              <a:pt x="348251" y="782198"/>
                              <a:pt x="350403" y="793845"/>
                              <a:pt x="355596" y="804232"/>
                            </a:cubicBezTo>
                            <a:cubicBezTo>
                              <a:pt x="361517" y="816075"/>
                              <a:pt x="377629" y="837282"/>
                              <a:pt x="377629" y="837282"/>
                            </a:cubicBezTo>
                            <a:lnTo>
                              <a:pt x="377629" y="837282"/>
                            </a:lnTo>
                            <a:cubicBezTo>
                              <a:pt x="370285" y="804232"/>
                              <a:pt x="363807" y="770977"/>
                              <a:pt x="355596" y="738131"/>
                            </a:cubicBezTo>
                            <a:cubicBezTo>
                              <a:pt x="352779" y="726865"/>
                              <a:pt x="347098" y="716416"/>
                              <a:pt x="344579" y="705080"/>
                            </a:cubicBezTo>
                            <a:cubicBezTo>
                              <a:pt x="339733" y="683274"/>
                              <a:pt x="338408" y="660785"/>
                              <a:pt x="333562" y="638979"/>
                            </a:cubicBezTo>
                            <a:cubicBezTo>
                              <a:pt x="331043" y="627643"/>
                              <a:pt x="325735" y="617094"/>
                              <a:pt x="322545" y="605928"/>
                            </a:cubicBezTo>
                            <a:cubicBezTo>
                              <a:pt x="318385" y="591369"/>
                              <a:pt x="314813" y="576642"/>
                              <a:pt x="311528" y="561861"/>
                            </a:cubicBezTo>
                            <a:cubicBezTo>
                              <a:pt x="293802" y="482094"/>
                              <a:pt x="309181" y="532785"/>
                              <a:pt x="289494" y="473726"/>
                            </a:cubicBezTo>
                            <a:cubicBezTo>
                              <a:pt x="277566" y="378303"/>
                              <a:pt x="278477" y="415198"/>
                              <a:pt x="278477" y="363557"/>
                            </a:cubicBezTo>
                            <a:lnTo>
                              <a:pt x="355596" y="0"/>
                            </a:lnTo>
                            <a:lnTo>
                              <a:pt x="355596" y="0"/>
                            </a:lnTo>
                            <a:cubicBezTo>
                              <a:pt x="424178" y="96015"/>
                              <a:pt x="400692" y="47151"/>
                              <a:pt x="432714" y="143220"/>
                            </a:cubicBezTo>
                            <a:lnTo>
                              <a:pt x="443730" y="176270"/>
                            </a:lnTo>
                            <a:lnTo>
                              <a:pt x="454747" y="209321"/>
                            </a:lnTo>
                            <a:cubicBezTo>
                              <a:pt x="451075" y="286439"/>
                              <a:pt x="451674" y="363879"/>
                              <a:pt x="443730" y="440675"/>
                            </a:cubicBezTo>
                            <a:cubicBezTo>
                              <a:pt x="440614" y="470797"/>
                              <a:pt x="431273" y="500082"/>
                              <a:pt x="421697" y="528810"/>
                            </a:cubicBezTo>
                            <a:lnTo>
                              <a:pt x="388646" y="627962"/>
                            </a:lnTo>
                            <a:cubicBezTo>
                              <a:pt x="368904" y="687187"/>
                              <a:pt x="388646" y="752820"/>
                              <a:pt x="388646" y="815249"/>
                            </a:cubicBezTo>
                            <a:lnTo>
                              <a:pt x="388646" y="815249"/>
                            </a:lnTo>
                            <a:cubicBezTo>
                              <a:pt x="389451" y="805588"/>
                              <a:pt x="398489" y="653519"/>
                              <a:pt x="410680" y="616945"/>
                            </a:cubicBezTo>
                            <a:cubicBezTo>
                              <a:pt x="418349" y="593938"/>
                              <a:pt x="450423" y="566185"/>
                              <a:pt x="465764" y="550844"/>
                            </a:cubicBezTo>
                            <a:lnTo>
                              <a:pt x="487798" y="484743"/>
                            </a:lnTo>
                            <a:cubicBezTo>
                              <a:pt x="530970" y="355228"/>
                              <a:pt x="492755" y="540383"/>
                              <a:pt x="520849" y="418641"/>
                            </a:cubicBezTo>
                            <a:cubicBezTo>
                              <a:pt x="529270" y="382150"/>
                              <a:pt x="531039" y="344001"/>
                              <a:pt x="542882" y="308473"/>
                            </a:cubicBezTo>
                            <a:cubicBezTo>
                              <a:pt x="579907" y="197397"/>
                              <a:pt x="523415" y="369690"/>
                              <a:pt x="564916" y="231355"/>
                            </a:cubicBezTo>
                            <a:cubicBezTo>
                              <a:pt x="564929" y="231312"/>
                              <a:pt x="592451" y="148750"/>
                              <a:pt x="597967" y="132203"/>
                            </a:cubicBezTo>
                            <a:lnTo>
                              <a:pt x="631017" y="33051"/>
                            </a:lnTo>
                            <a:cubicBezTo>
                              <a:pt x="633614" y="25261"/>
                              <a:pt x="638362" y="18362"/>
                              <a:pt x="642034" y="11017"/>
                            </a:cubicBezTo>
                            <a:lnTo>
                              <a:pt x="642034" y="11017"/>
                            </a:lnTo>
                            <a:cubicBezTo>
                              <a:pt x="649379" y="44068"/>
                              <a:pt x="662860" y="76334"/>
                              <a:pt x="664068" y="110169"/>
                            </a:cubicBezTo>
                            <a:cubicBezTo>
                              <a:pt x="665995" y="164135"/>
                              <a:pt x="663021" y="297622"/>
                              <a:pt x="642034" y="374574"/>
                            </a:cubicBezTo>
                            <a:cubicBezTo>
                              <a:pt x="635923" y="396981"/>
                              <a:pt x="632883" y="421350"/>
                              <a:pt x="620000" y="440675"/>
                            </a:cubicBezTo>
                            <a:cubicBezTo>
                              <a:pt x="612656" y="451692"/>
                              <a:pt x="603888" y="461883"/>
                              <a:pt x="597967" y="473726"/>
                            </a:cubicBezTo>
                            <a:cubicBezTo>
                              <a:pt x="571361" y="526938"/>
                              <a:pt x="609612" y="491668"/>
                              <a:pt x="553899" y="528810"/>
                            </a:cubicBezTo>
                            <a:cubicBezTo>
                              <a:pt x="526207" y="611886"/>
                              <a:pt x="563562" y="509485"/>
                              <a:pt x="520849" y="594911"/>
                            </a:cubicBezTo>
                            <a:cubicBezTo>
                              <a:pt x="515656" y="605298"/>
                              <a:pt x="515026" y="617575"/>
                              <a:pt x="509832" y="627962"/>
                            </a:cubicBezTo>
                            <a:cubicBezTo>
                              <a:pt x="494495" y="658636"/>
                              <a:pt x="479110" y="669700"/>
                              <a:pt x="454747" y="694063"/>
                            </a:cubicBezTo>
                            <a:cubicBezTo>
                              <a:pt x="435356" y="752235"/>
                              <a:pt x="450171" y="717453"/>
                              <a:pt x="399663" y="793215"/>
                            </a:cubicBezTo>
                            <a:lnTo>
                              <a:pt x="377629" y="826265"/>
                            </a:lnTo>
                            <a:lnTo>
                              <a:pt x="377629" y="826265"/>
                            </a:lnTo>
                            <a:cubicBezTo>
                              <a:pt x="396239" y="800211"/>
                              <a:pt x="432831" y="740048"/>
                              <a:pt x="465764" y="716097"/>
                            </a:cubicBezTo>
                            <a:cubicBezTo>
                              <a:pt x="493782" y="695720"/>
                              <a:pt x="525073" y="680229"/>
                              <a:pt x="553899" y="661012"/>
                            </a:cubicBezTo>
                            <a:cubicBezTo>
                              <a:pt x="564916" y="653668"/>
                              <a:pt x="576176" y="646675"/>
                              <a:pt x="586950" y="638979"/>
                            </a:cubicBezTo>
                            <a:cubicBezTo>
                              <a:pt x="601891" y="628307"/>
                              <a:pt x="615075" y="615038"/>
                              <a:pt x="631017" y="605928"/>
                            </a:cubicBezTo>
                            <a:cubicBezTo>
                              <a:pt x="641100" y="600166"/>
                              <a:pt x="653051" y="598583"/>
                              <a:pt x="664068" y="594911"/>
                            </a:cubicBezTo>
                            <a:cubicBezTo>
                              <a:pt x="704781" y="533844"/>
                              <a:pt x="662808" y="582147"/>
                              <a:pt x="719152" y="550844"/>
                            </a:cubicBezTo>
                            <a:cubicBezTo>
                              <a:pt x="742301" y="537983"/>
                              <a:pt x="785253" y="506776"/>
                              <a:pt x="785253" y="506776"/>
                            </a:cubicBezTo>
                            <a:cubicBezTo>
                              <a:pt x="834533" y="432859"/>
                              <a:pt x="776479" y="505282"/>
                              <a:pt x="840338" y="462709"/>
                            </a:cubicBezTo>
                            <a:cubicBezTo>
                              <a:pt x="913431" y="413980"/>
                              <a:pt x="834351" y="443667"/>
                              <a:pt x="906439" y="407624"/>
                            </a:cubicBezTo>
                            <a:cubicBezTo>
                              <a:pt x="963645" y="379021"/>
                              <a:pt x="918485" y="417612"/>
                              <a:pt x="961523" y="374574"/>
                            </a:cubicBezTo>
                            <a:lnTo>
                              <a:pt x="961523" y="385591"/>
                            </a:lnTo>
                            <a:cubicBezTo>
                              <a:pt x="954178" y="418642"/>
                              <a:pt x="950195" y="452623"/>
                              <a:pt x="939489" y="484743"/>
                            </a:cubicBezTo>
                            <a:cubicBezTo>
                              <a:pt x="930675" y="511184"/>
                              <a:pt x="907908" y="528075"/>
                              <a:pt x="884405" y="539827"/>
                            </a:cubicBezTo>
                            <a:cubicBezTo>
                              <a:pt x="874018" y="545020"/>
                              <a:pt x="862029" y="546270"/>
                              <a:pt x="851355" y="550844"/>
                            </a:cubicBezTo>
                            <a:cubicBezTo>
                              <a:pt x="836260" y="557313"/>
                              <a:pt x="821546" y="564730"/>
                              <a:pt x="807287" y="572878"/>
                            </a:cubicBezTo>
                            <a:cubicBezTo>
                              <a:pt x="795791" y="579447"/>
                              <a:pt x="786406" y="589695"/>
                              <a:pt x="774236" y="594911"/>
                            </a:cubicBezTo>
                            <a:cubicBezTo>
                              <a:pt x="760319" y="600875"/>
                              <a:pt x="744858" y="602256"/>
                              <a:pt x="730169" y="605928"/>
                            </a:cubicBezTo>
                            <a:cubicBezTo>
                              <a:pt x="651470" y="658395"/>
                              <a:pt x="689759" y="643574"/>
                              <a:pt x="620000" y="661012"/>
                            </a:cubicBezTo>
                            <a:cubicBezTo>
                              <a:pt x="612656" y="672029"/>
                              <a:pt x="607329" y="684700"/>
                              <a:pt x="597967" y="694063"/>
                            </a:cubicBezTo>
                            <a:cubicBezTo>
                              <a:pt x="576611" y="715420"/>
                              <a:pt x="558746" y="718154"/>
                              <a:pt x="531865" y="727114"/>
                            </a:cubicBezTo>
                            <a:cubicBezTo>
                              <a:pt x="455649" y="841439"/>
                              <a:pt x="577582" y="670380"/>
                              <a:pt x="465764" y="782198"/>
                            </a:cubicBezTo>
                            <a:cubicBezTo>
                              <a:pt x="447039" y="800923"/>
                              <a:pt x="436386" y="826265"/>
                              <a:pt x="421697" y="848299"/>
                            </a:cubicBezTo>
                            <a:lnTo>
                              <a:pt x="399663" y="881350"/>
                            </a:lnTo>
                            <a:lnTo>
                              <a:pt x="377629" y="914400"/>
                            </a:lnTo>
                            <a:lnTo>
                              <a:pt x="377629" y="914400"/>
                            </a:lnTo>
                            <a:lnTo>
                              <a:pt x="322545" y="881350"/>
                            </a:ln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  <p:sp>
                    <p:nvSpPr>
                      <p:cNvPr id="42" name="Freeform 41"/>
                      <p:cNvSpPr/>
                      <p:nvPr/>
                    </p:nvSpPr>
                    <p:spPr>
                      <a:xfrm>
                        <a:off x="2650992" y="5475544"/>
                        <a:ext cx="764905" cy="377684"/>
                      </a:xfrm>
                      <a:custGeom>
                        <a:avLst/>
                        <a:gdLst>
                          <a:gd name="connsiteX0" fmla="*/ 284784 w 764951"/>
                          <a:gd name="connsiteY0" fmla="*/ 1205 h 378876"/>
                          <a:gd name="connsiteX1" fmla="*/ 284784 w 764951"/>
                          <a:gd name="connsiteY1" fmla="*/ 1205 h 378876"/>
                          <a:gd name="connsiteX2" fmla="*/ 273767 w 764951"/>
                          <a:gd name="connsiteY2" fmla="*/ 100357 h 378876"/>
                          <a:gd name="connsiteX3" fmla="*/ 196649 w 764951"/>
                          <a:gd name="connsiteY3" fmla="*/ 199509 h 378876"/>
                          <a:gd name="connsiteX4" fmla="*/ 163598 w 764951"/>
                          <a:gd name="connsiteY4" fmla="*/ 221542 h 378876"/>
                          <a:gd name="connsiteX5" fmla="*/ 130548 w 764951"/>
                          <a:gd name="connsiteY5" fmla="*/ 232559 h 378876"/>
                          <a:gd name="connsiteX6" fmla="*/ 86480 w 764951"/>
                          <a:gd name="connsiteY6" fmla="*/ 254593 h 378876"/>
                          <a:gd name="connsiteX7" fmla="*/ 31396 w 764951"/>
                          <a:gd name="connsiteY7" fmla="*/ 309677 h 378876"/>
                          <a:gd name="connsiteX8" fmla="*/ 9362 w 764951"/>
                          <a:gd name="connsiteY8" fmla="*/ 342728 h 378876"/>
                          <a:gd name="connsiteX9" fmla="*/ 53429 w 764951"/>
                          <a:gd name="connsiteY9" fmla="*/ 331711 h 378876"/>
                          <a:gd name="connsiteX10" fmla="*/ 119531 w 764951"/>
                          <a:gd name="connsiteY10" fmla="*/ 298661 h 378876"/>
                          <a:gd name="connsiteX11" fmla="*/ 141564 w 764951"/>
                          <a:gd name="connsiteY11" fmla="*/ 265610 h 378876"/>
                          <a:gd name="connsiteX12" fmla="*/ 207666 w 764951"/>
                          <a:gd name="connsiteY12" fmla="*/ 221542 h 378876"/>
                          <a:gd name="connsiteX13" fmla="*/ 251733 w 764951"/>
                          <a:gd name="connsiteY13" fmla="*/ 122391 h 378876"/>
                          <a:gd name="connsiteX14" fmla="*/ 262750 w 764951"/>
                          <a:gd name="connsiteY14" fmla="*/ 67306 h 378876"/>
                          <a:gd name="connsiteX15" fmla="*/ 273767 w 764951"/>
                          <a:gd name="connsiteY15" fmla="*/ 34256 h 378876"/>
                          <a:gd name="connsiteX16" fmla="*/ 284784 w 764951"/>
                          <a:gd name="connsiteY16" fmla="*/ 67306 h 378876"/>
                          <a:gd name="connsiteX17" fmla="*/ 306817 w 764951"/>
                          <a:gd name="connsiteY17" fmla="*/ 188492 h 378876"/>
                          <a:gd name="connsiteX18" fmla="*/ 328851 w 764951"/>
                          <a:gd name="connsiteY18" fmla="*/ 254593 h 378876"/>
                          <a:gd name="connsiteX19" fmla="*/ 350885 w 764951"/>
                          <a:gd name="connsiteY19" fmla="*/ 287644 h 378876"/>
                          <a:gd name="connsiteX20" fmla="*/ 383935 w 764951"/>
                          <a:gd name="connsiteY20" fmla="*/ 353745 h 378876"/>
                          <a:gd name="connsiteX21" fmla="*/ 405969 w 764951"/>
                          <a:gd name="connsiteY21" fmla="*/ 320694 h 378876"/>
                          <a:gd name="connsiteX22" fmla="*/ 383935 w 764951"/>
                          <a:gd name="connsiteY22" fmla="*/ 232559 h 378876"/>
                          <a:gd name="connsiteX23" fmla="*/ 339868 w 764951"/>
                          <a:gd name="connsiteY23" fmla="*/ 166458 h 378876"/>
                          <a:gd name="connsiteX24" fmla="*/ 317834 w 764951"/>
                          <a:gd name="connsiteY24" fmla="*/ 133408 h 378876"/>
                          <a:gd name="connsiteX25" fmla="*/ 295801 w 764951"/>
                          <a:gd name="connsiteY25" fmla="*/ 67306 h 378876"/>
                          <a:gd name="connsiteX26" fmla="*/ 284784 w 764951"/>
                          <a:gd name="connsiteY26" fmla="*/ 34256 h 378876"/>
                          <a:gd name="connsiteX27" fmla="*/ 295801 w 764951"/>
                          <a:gd name="connsiteY27" fmla="*/ 67306 h 378876"/>
                          <a:gd name="connsiteX28" fmla="*/ 405969 w 764951"/>
                          <a:gd name="connsiteY28" fmla="*/ 177475 h 378876"/>
                          <a:gd name="connsiteX29" fmla="*/ 472070 w 764951"/>
                          <a:gd name="connsiteY29" fmla="*/ 221542 h 378876"/>
                          <a:gd name="connsiteX30" fmla="*/ 505121 w 764951"/>
                          <a:gd name="connsiteY30" fmla="*/ 243576 h 378876"/>
                          <a:gd name="connsiteX31" fmla="*/ 549188 w 764951"/>
                          <a:gd name="connsiteY31" fmla="*/ 265610 h 378876"/>
                          <a:gd name="connsiteX32" fmla="*/ 615290 w 764951"/>
                          <a:gd name="connsiteY32" fmla="*/ 309677 h 378876"/>
                          <a:gd name="connsiteX33" fmla="*/ 703425 w 764951"/>
                          <a:gd name="connsiteY33" fmla="*/ 320694 h 378876"/>
                          <a:gd name="connsiteX34" fmla="*/ 758509 w 764951"/>
                          <a:gd name="connsiteY34" fmla="*/ 298661 h 378876"/>
                          <a:gd name="connsiteX35" fmla="*/ 725458 w 764951"/>
                          <a:gd name="connsiteY35" fmla="*/ 287644 h 378876"/>
                          <a:gd name="connsiteX36" fmla="*/ 626307 w 764951"/>
                          <a:gd name="connsiteY36" fmla="*/ 221542 h 378876"/>
                          <a:gd name="connsiteX37" fmla="*/ 516138 w 764951"/>
                          <a:gd name="connsiteY37" fmla="*/ 166458 h 378876"/>
                          <a:gd name="connsiteX38" fmla="*/ 439020 w 764951"/>
                          <a:gd name="connsiteY38" fmla="*/ 111374 h 378876"/>
                          <a:gd name="connsiteX39" fmla="*/ 394952 w 764951"/>
                          <a:gd name="connsiteY39" fmla="*/ 89340 h 378876"/>
                          <a:gd name="connsiteX40" fmla="*/ 328851 w 764951"/>
                          <a:gd name="connsiteY40" fmla="*/ 67306 h 378876"/>
                          <a:gd name="connsiteX41" fmla="*/ 295801 w 764951"/>
                          <a:gd name="connsiteY41" fmla="*/ 56289 h 378876"/>
                          <a:gd name="connsiteX42" fmla="*/ 262750 w 764951"/>
                          <a:gd name="connsiteY42" fmla="*/ 45273 h 378876"/>
                          <a:gd name="connsiteX43" fmla="*/ 284784 w 764951"/>
                          <a:gd name="connsiteY43" fmla="*/ 1205 h 378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64951" h="378876">
                            <a:moveTo>
                              <a:pt x="284784" y="1205"/>
                            </a:moveTo>
                            <a:lnTo>
                              <a:pt x="284784" y="1205"/>
                            </a:lnTo>
                            <a:cubicBezTo>
                              <a:pt x="281112" y="34256"/>
                              <a:pt x="284283" y="68809"/>
                              <a:pt x="273767" y="100357"/>
                            </a:cubicBezTo>
                            <a:cubicBezTo>
                              <a:pt x="264319" y="128700"/>
                              <a:pt x="222970" y="177575"/>
                              <a:pt x="196649" y="199509"/>
                            </a:cubicBezTo>
                            <a:cubicBezTo>
                              <a:pt x="186477" y="207985"/>
                              <a:pt x="175441" y="215621"/>
                              <a:pt x="163598" y="221542"/>
                            </a:cubicBezTo>
                            <a:cubicBezTo>
                              <a:pt x="153211" y="226735"/>
                              <a:pt x="141222" y="227985"/>
                              <a:pt x="130548" y="232559"/>
                            </a:cubicBezTo>
                            <a:cubicBezTo>
                              <a:pt x="115453" y="239028"/>
                              <a:pt x="101169" y="247248"/>
                              <a:pt x="86480" y="254593"/>
                            </a:cubicBezTo>
                            <a:cubicBezTo>
                              <a:pt x="27722" y="342731"/>
                              <a:pt x="104842" y="236231"/>
                              <a:pt x="31396" y="309677"/>
                            </a:cubicBezTo>
                            <a:cubicBezTo>
                              <a:pt x="22033" y="319040"/>
                              <a:pt x="0" y="333365"/>
                              <a:pt x="9362" y="342728"/>
                            </a:cubicBezTo>
                            <a:cubicBezTo>
                              <a:pt x="20068" y="353435"/>
                              <a:pt x="38870" y="335871"/>
                              <a:pt x="53429" y="331711"/>
                            </a:cubicBezTo>
                            <a:cubicBezTo>
                              <a:pt x="93340" y="320308"/>
                              <a:pt x="83318" y="322802"/>
                              <a:pt x="119531" y="298661"/>
                            </a:cubicBezTo>
                            <a:cubicBezTo>
                              <a:pt x="126875" y="287644"/>
                              <a:pt x="131599" y="274329"/>
                              <a:pt x="141564" y="265610"/>
                            </a:cubicBezTo>
                            <a:cubicBezTo>
                              <a:pt x="161493" y="248172"/>
                              <a:pt x="207666" y="221542"/>
                              <a:pt x="207666" y="221542"/>
                            </a:cubicBezTo>
                            <a:cubicBezTo>
                              <a:pt x="233886" y="142880"/>
                              <a:pt x="216816" y="174766"/>
                              <a:pt x="251733" y="122391"/>
                            </a:cubicBezTo>
                            <a:cubicBezTo>
                              <a:pt x="255405" y="104029"/>
                              <a:pt x="258208" y="85472"/>
                              <a:pt x="262750" y="67306"/>
                            </a:cubicBezTo>
                            <a:cubicBezTo>
                              <a:pt x="265567" y="56040"/>
                              <a:pt x="262154" y="34256"/>
                              <a:pt x="273767" y="34256"/>
                            </a:cubicBezTo>
                            <a:cubicBezTo>
                              <a:pt x="285380" y="34256"/>
                              <a:pt x="281112" y="56289"/>
                              <a:pt x="284784" y="67306"/>
                            </a:cubicBezTo>
                            <a:cubicBezTo>
                              <a:pt x="288381" y="88888"/>
                              <a:pt x="300221" y="164305"/>
                              <a:pt x="306817" y="188492"/>
                            </a:cubicBezTo>
                            <a:cubicBezTo>
                              <a:pt x="312928" y="210899"/>
                              <a:pt x="321506" y="232559"/>
                              <a:pt x="328851" y="254593"/>
                            </a:cubicBezTo>
                            <a:cubicBezTo>
                              <a:pt x="333038" y="267154"/>
                              <a:pt x="344963" y="275801"/>
                              <a:pt x="350885" y="287644"/>
                            </a:cubicBezTo>
                            <a:cubicBezTo>
                              <a:pt x="396502" y="378876"/>
                              <a:pt x="320785" y="259015"/>
                              <a:pt x="383935" y="353745"/>
                            </a:cubicBezTo>
                            <a:cubicBezTo>
                              <a:pt x="391280" y="342728"/>
                              <a:pt x="404327" y="333833"/>
                              <a:pt x="405969" y="320694"/>
                            </a:cubicBezTo>
                            <a:cubicBezTo>
                              <a:pt x="406966" y="312721"/>
                              <a:pt x="392010" y="247094"/>
                              <a:pt x="383935" y="232559"/>
                            </a:cubicBezTo>
                            <a:cubicBezTo>
                              <a:pt x="371075" y="209410"/>
                              <a:pt x="354557" y="188492"/>
                              <a:pt x="339868" y="166458"/>
                            </a:cubicBezTo>
                            <a:lnTo>
                              <a:pt x="317834" y="133408"/>
                            </a:lnTo>
                            <a:lnTo>
                              <a:pt x="295801" y="67306"/>
                            </a:lnTo>
                            <a:lnTo>
                              <a:pt x="284784" y="34256"/>
                            </a:lnTo>
                            <a:lnTo>
                              <a:pt x="295801" y="67306"/>
                            </a:lnTo>
                            <a:cubicBezTo>
                              <a:pt x="316787" y="130262"/>
                              <a:pt x="355604" y="143898"/>
                              <a:pt x="405969" y="177475"/>
                            </a:cubicBezTo>
                            <a:lnTo>
                              <a:pt x="472070" y="221542"/>
                            </a:lnTo>
                            <a:cubicBezTo>
                              <a:pt x="483087" y="228887"/>
                              <a:pt x="493278" y="237654"/>
                              <a:pt x="505121" y="243576"/>
                            </a:cubicBezTo>
                            <a:cubicBezTo>
                              <a:pt x="519810" y="250921"/>
                              <a:pt x="535105" y="257161"/>
                              <a:pt x="549188" y="265610"/>
                            </a:cubicBezTo>
                            <a:cubicBezTo>
                              <a:pt x="571896" y="279235"/>
                              <a:pt x="589013" y="306392"/>
                              <a:pt x="615290" y="309677"/>
                            </a:cubicBezTo>
                            <a:lnTo>
                              <a:pt x="703425" y="320694"/>
                            </a:lnTo>
                            <a:cubicBezTo>
                              <a:pt x="721786" y="313350"/>
                              <a:pt x="747540" y="315115"/>
                              <a:pt x="758509" y="298661"/>
                            </a:cubicBezTo>
                            <a:cubicBezTo>
                              <a:pt x="764951" y="288998"/>
                              <a:pt x="735610" y="293284"/>
                              <a:pt x="725458" y="287644"/>
                            </a:cubicBezTo>
                            <a:cubicBezTo>
                              <a:pt x="675810" y="260061"/>
                              <a:pt x="667656" y="246351"/>
                              <a:pt x="626307" y="221542"/>
                            </a:cubicBezTo>
                            <a:cubicBezTo>
                              <a:pt x="473074" y="129605"/>
                              <a:pt x="666086" y="241433"/>
                              <a:pt x="516138" y="166458"/>
                            </a:cubicBezTo>
                            <a:cubicBezTo>
                              <a:pt x="492831" y="154804"/>
                              <a:pt x="458982" y="123850"/>
                              <a:pt x="439020" y="111374"/>
                            </a:cubicBezTo>
                            <a:cubicBezTo>
                              <a:pt x="425093" y="102670"/>
                              <a:pt x="410201" y="95439"/>
                              <a:pt x="394952" y="89340"/>
                            </a:cubicBezTo>
                            <a:cubicBezTo>
                              <a:pt x="373388" y="80714"/>
                              <a:pt x="350885" y="74651"/>
                              <a:pt x="328851" y="67306"/>
                            </a:cubicBezTo>
                            <a:lnTo>
                              <a:pt x="295801" y="56289"/>
                            </a:lnTo>
                            <a:lnTo>
                              <a:pt x="262750" y="45273"/>
                            </a:lnTo>
                            <a:cubicBezTo>
                              <a:pt x="232568" y="0"/>
                              <a:pt x="281112" y="8550"/>
                              <a:pt x="284784" y="1205"/>
                            </a:cubicBez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</p:grpSp>
                <p:grpSp>
                  <p:nvGrpSpPr>
                    <p:cNvPr id="22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9800" y="5029200"/>
                      <a:ext cx="761999" cy="823854"/>
                      <a:chOff x="2590800" y="4572000"/>
                      <a:chExt cx="963645" cy="1281054"/>
                    </a:xfrm>
                  </p:grpSpPr>
                  <p:sp>
                    <p:nvSpPr>
                      <p:cNvPr id="39" name="Freeform 38"/>
                      <p:cNvSpPr/>
                      <p:nvPr/>
                    </p:nvSpPr>
                    <p:spPr>
                      <a:xfrm>
                        <a:off x="2590754" y="4572067"/>
                        <a:ext cx="963659" cy="913351"/>
                      </a:xfrm>
                      <a:custGeom>
                        <a:avLst/>
                        <a:gdLst>
                          <a:gd name="connsiteX0" fmla="*/ 322545 w 963645"/>
                          <a:gd name="connsiteY0" fmla="*/ 881350 h 914400"/>
                          <a:gd name="connsiteX1" fmla="*/ 322545 w 963645"/>
                          <a:gd name="connsiteY1" fmla="*/ 881350 h 914400"/>
                          <a:gd name="connsiteX2" fmla="*/ 267461 w 963645"/>
                          <a:gd name="connsiteY2" fmla="*/ 804232 h 914400"/>
                          <a:gd name="connsiteX3" fmla="*/ 234410 w 963645"/>
                          <a:gd name="connsiteY3" fmla="*/ 782198 h 914400"/>
                          <a:gd name="connsiteX4" fmla="*/ 201359 w 963645"/>
                          <a:gd name="connsiteY4" fmla="*/ 683046 h 914400"/>
                          <a:gd name="connsiteX5" fmla="*/ 190343 w 963645"/>
                          <a:gd name="connsiteY5" fmla="*/ 649996 h 914400"/>
                          <a:gd name="connsiteX6" fmla="*/ 179326 w 963645"/>
                          <a:gd name="connsiteY6" fmla="*/ 517793 h 914400"/>
                          <a:gd name="connsiteX7" fmla="*/ 168309 w 963645"/>
                          <a:gd name="connsiteY7" fmla="*/ 484743 h 914400"/>
                          <a:gd name="connsiteX8" fmla="*/ 102208 w 963645"/>
                          <a:gd name="connsiteY8" fmla="*/ 440675 h 914400"/>
                          <a:gd name="connsiteX9" fmla="*/ 36106 w 963645"/>
                          <a:gd name="connsiteY9" fmla="*/ 396608 h 914400"/>
                          <a:gd name="connsiteX10" fmla="*/ 3056 w 963645"/>
                          <a:gd name="connsiteY10" fmla="*/ 363557 h 914400"/>
                          <a:gd name="connsiteX11" fmla="*/ 3056 w 963645"/>
                          <a:gd name="connsiteY11" fmla="*/ 363557 h 914400"/>
                          <a:gd name="connsiteX12" fmla="*/ 102208 w 963645"/>
                          <a:gd name="connsiteY12" fmla="*/ 374574 h 914400"/>
                          <a:gd name="connsiteX13" fmla="*/ 135258 w 963645"/>
                          <a:gd name="connsiteY13" fmla="*/ 396608 h 914400"/>
                          <a:gd name="connsiteX14" fmla="*/ 201359 w 963645"/>
                          <a:gd name="connsiteY14" fmla="*/ 418641 h 914400"/>
                          <a:gd name="connsiteX15" fmla="*/ 234410 w 963645"/>
                          <a:gd name="connsiteY15" fmla="*/ 440675 h 914400"/>
                          <a:gd name="connsiteX16" fmla="*/ 267461 w 963645"/>
                          <a:gd name="connsiteY16" fmla="*/ 451692 h 914400"/>
                          <a:gd name="connsiteX17" fmla="*/ 300511 w 963645"/>
                          <a:gd name="connsiteY17" fmla="*/ 473726 h 914400"/>
                          <a:gd name="connsiteX18" fmla="*/ 322545 w 963645"/>
                          <a:gd name="connsiteY18" fmla="*/ 539827 h 914400"/>
                          <a:gd name="connsiteX19" fmla="*/ 311528 w 963645"/>
                          <a:gd name="connsiteY19" fmla="*/ 605928 h 914400"/>
                          <a:gd name="connsiteX20" fmla="*/ 289494 w 963645"/>
                          <a:gd name="connsiteY20" fmla="*/ 683046 h 914400"/>
                          <a:gd name="connsiteX21" fmla="*/ 344579 w 963645"/>
                          <a:gd name="connsiteY21" fmla="*/ 771181 h 914400"/>
                          <a:gd name="connsiteX22" fmla="*/ 355596 w 963645"/>
                          <a:gd name="connsiteY22" fmla="*/ 804232 h 914400"/>
                          <a:gd name="connsiteX23" fmla="*/ 377629 w 963645"/>
                          <a:gd name="connsiteY23" fmla="*/ 837282 h 914400"/>
                          <a:gd name="connsiteX24" fmla="*/ 377629 w 963645"/>
                          <a:gd name="connsiteY24" fmla="*/ 837282 h 914400"/>
                          <a:gd name="connsiteX25" fmla="*/ 355596 w 963645"/>
                          <a:gd name="connsiteY25" fmla="*/ 738131 h 914400"/>
                          <a:gd name="connsiteX26" fmla="*/ 344579 w 963645"/>
                          <a:gd name="connsiteY26" fmla="*/ 705080 h 914400"/>
                          <a:gd name="connsiteX27" fmla="*/ 333562 w 963645"/>
                          <a:gd name="connsiteY27" fmla="*/ 638979 h 914400"/>
                          <a:gd name="connsiteX28" fmla="*/ 322545 w 963645"/>
                          <a:gd name="connsiteY28" fmla="*/ 605928 h 914400"/>
                          <a:gd name="connsiteX29" fmla="*/ 311528 w 963645"/>
                          <a:gd name="connsiteY29" fmla="*/ 561861 h 914400"/>
                          <a:gd name="connsiteX30" fmla="*/ 289494 w 963645"/>
                          <a:gd name="connsiteY30" fmla="*/ 473726 h 914400"/>
                          <a:gd name="connsiteX31" fmla="*/ 278477 w 963645"/>
                          <a:gd name="connsiteY31" fmla="*/ 363557 h 914400"/>
                          <a:gd name="connsiteX32" fmla="*/ 355596 w 963645"/>
                          <a:gd name="connsiteY32" fmla="*/ 0 h 914400"/>
                          <a:gd name="connsiteX33" fmla="*/ 355596 w 963645"/>
                          <a:gd name="connsiteY33" fmla="*/ 0 h 914400"/>
                          <a:gd name="connsiteX34" fmla="*/ 432714 w 963645"/>
                          <a:gd name="connsiteY34" fmla="*/ 143220 h 914400"/>
                          <a:gd name="connsiteX35" fmla="*/ 443730 w 963645"/>
                          <a:gd name="connsiteY35" fmla="*/ 176270 h 914400"/>
                          <a:gd name="connsiteX36" fmla="*/ 454747 w 963645"/>
                          <a:gd name="connsiteY36" fmla="*/ 209321 h 914400"/>
                          <a:gd name="connsiteX37" fmla="*/ 443730 w 963645"/>
                          <a:gd name="connsiteY37" fmla="*/ 440675 h 914400"/>
                          <a:gd name="connsiteX38" fmla="*/ 421697 w 963645"/>
                          <a:gd name="connsiteY38" fmla="*/ 528810 h 914400"/>
                          <a:gd name="connsiteX39" fmla="*/ 388646 w 963645"/>
                          <a:gd name="connsiteY39" fmla="*/ 627962 h 914400"/>
                          <a:gd name="connsiteX40" fmla="*/ 388646 w 963645"/>
                          <a:gd name="connsiteY40" fmla="*/ 815249 h 914400"/>
                          <a:gd name="connsiteX41" fmla="*/ 388646 w 963645"/>
                          <a:gd name="connsiteY41" fmla="*/ 815249 h 914400"/>
                          <a:gd name="connsiteX42" fmla="*/ 410680 w 963645"/>
                          <a:gd name="connsiteY42" fmla="*/ 616945 h 914400"/>
                          <a:gd name="connsiteX43" fmla="*/ 465764 w 963645"/>
                          <a:gd name="connsiteY43" fmla="*/ 550844 h 914400"/>
                          <a:gd name="connsiteX44" fmla="*/ 487798 w 963645"/>
                          <a:gd name="connsiteY44" fmla="*/ 484743 h 914400"/>
                          <a:gd name="connsiteX45" fmla="*/ 520849 w 963645"/>
                          <a:gd name="connsiteY45" fmla="*/ 418641 h 914400"/>
                          <a:gd name="connsiteX46" fmla="*/ 542882 w 963645"/>
                          <a:gd name="connsiteY46" fmla="*/ 308473 h 914400"/>
                          <a:gd name="connsiteX47" fmla="*/ 564916 w 963645"/>
                          <a:gd name="connsiteY47" fmla="*/ 231355 h 914400"/>
                          <a:gd name="connsiteX48" fmla="*/ 597967 w 963645"/>
                          <a:gd name="connsiteY48" fmla="*/ 132203 h 914400"/>
                          <a:gd name="connsiteX49" fmla="*/ 631017 w 963645"/>
                          <a:gd name="connsiteY49" fmla="*/ 33051 h 914400"/>
                          <a:gd name="connsiteX50" fmla="*/ 642034 w 963645"/>
                          <a:gd name="connsiteY50" fmla="*/ 11017 h 914400"/>
                          <a:gd name="connsiteX51" fmla="*/ 642034 w 963645"/>
                          <a:gd name="connsiteY51" fmla="*/ 11017 h 914400"/>
                          <a:gd name="connsiteX52" fmla="*/ 664068 w 963645"/>
                          <a:gd name="connsiteY52" fmla="*/ 110169 h 914400"/>
                          <a:gd name="connsiteX53" fmla="*/ 642034 w 963645"/>
                          <a:gd name="connsiteY53" fmla="*/ 374574 h 914400"/>
                          <a:gd name="connsiteX54" fmla="*/ 620000 w 963645"/>
                          <a:gd name="connsiteY54" fmla="*/ 440675 h 914400"/>
                          <a:gd name="connsiteX55" fmla="*/ 597967 w 963645"/>
                          <a:gd name="connsiteY55" fmla="*/ 473726 h 914400"/>
                          <a:gd name="connsiteX56" fmla="*/ 553899 w 963645"/>
                          <a:gd name="connsiteY56" fmla="*/ 528810 h 914400"/>
                          <a:gd name="connsiteX57" fmla="*/ 520849 w 963645"/>
                          <a:gd name="connsiteY57" fmla="*/ 594911 h 914400"/>
                          <a:gd name="connsiteX58" fmla="*/ 509832 w 963645"/>
                          <a:gd name="connsiteY58" fmla="*/ 627962 h 914400"/>
                          <a:gd name="connsiteX59" fmla="*/ 454747 w 963645"/>
                          <a:gd name="connsiteY59" fmla="*/ 694063 h 914400"/>
                          <a:gd name="connsiteX60" fmla="*/ 399663 w 963645"/>
                          <a:gd name="connsiteY60" fmla="*/ 793215 h 914400"/>
                          <a:gd name="connsiteX61" fmla="*/ 377629 w 963645"/>
                          <a:gd name="connsiteY61" fmla="*/ 826265 h 914400"/>
                          <a:gd name="connsiteX62" fmla="*/ 377629 w 963645"/>
                          <a:gd name="connsiteY62" fmla="*/ 826265 h 914400"/>
                          <a:gd name="connsiteX63" fmla="*/ 465764 w 963645"/>
                          <a:gd name="connsiteY63" fmla="*/ 716097 h 914400"/>
                          <a:gd name="connsiteX64" fmla="*/ 553899 w 963645"/>
                          <a:gd name="connsiteY64" fmla="*/ 661012 h 914400"/>
                          <a:gd name="connsiteX65" fmla="*/ 586950 w 963645"/>
                          <a:gd name="connsiteY65" fmla="*/ 638979 h 914400"/>
                          <a:gd name="connsiteX66" fmla="*/ 631017 w 963645"/>
                          <a:gd name="connsiteY66" fmla="*/ 605928 h 914400"/>
                          <a:gd name="connsiteX67" fmla="*/ 664068 w 963645"/>
                          <a:gd name="connsiteY67" fmla="*/ 594911 h 914400"/>
                          <a:gd name="connsiteX68" fmla="*/ 719152 w 963645"/>
                          <a:gd name="connsiteY68" fmla="*/ 550844 h 914400"/>
                          <a:gd name="connsiteX69" fmla="*/ 785253 w 963645"/>
                          <a:gd name="connsiteY69" fmla="*/ 506776 h 914400"/>
                          <a:gd name="connsiteX70" fmla="*/ 840338 w 963645"/>
                          <a:gd name="connsiteY70" fmla="*/ 462709 h 914400"/>
                          <a:gd name="connsiteX71" fmla="*/ 906439 w 963645"/>
                          <a:gd name="connsiteY71" fmla="*/ 407624 h 914400"/>
                          <a:gd name="connsiteX72" fmla="*/ 961523 w 963645"/>
                          <a:gd name="connsiteY72" fmla="*/ 374574 h 914400"/>
                          <a:gd name="connsiteX73" fmla="*/ 961523 w 963645"/>
                          <a:gd name="connsiteY73" fmla="*/ 385591 h 914400"/>
                          <a:gd name="connsiteX74" fmla="*/ 939489 w 963645"/>
                          <a:gd name="connsiteY74" fmla="*/ 484743 h 914400"/>
                          <a:gd name="connsiteX75" fmla="*/ 884405 w 963645"/>
                          <a:gd name="connsiteY75" fmla="*/ 539827 h 914400"/>
                          <a:gd name="connsiteX76" fmla="*/ 851355 w 963645"/>
                          <a:gd name="connsiteY76" fmla="*/ 550844 h 914400"/>
                          <a:gd name="connsiteX77" fmla="*/ 807287 w 963645"/>
                          <a:gd name="connsiteY77" fmla="*/ 572878 h 914400"/>
                          <a:gd name="connsiteX78" fmla="*/ 774236 w 963645"/>
                          <a:gd name="connsiteY78" fmla="*/ 594911 h 914400"/>
                          <a:gd name="connsiteX79" fmla="*/ 730169 w 963645"/>
                          <a:gd name="connsiteY79" fmla="*/ 605928 h 914400"/>
                          <a:gd name="connsiteX80" fmla="*/ 620000 w 963645"/>
                          <a:gd name="connsiteY80" fmla="*/ 661012 h 914400"/>
                          <a:gd name="connsiteX81" fmla="*/ 597967 w 963645"/>
                          <a:gd name="connsiteY81" fmla="*/ 694063 h 914400"/>
                          <a:gd name="connsiteX82" fmla="*/ 531865 w 963645"/>
                          <a:gd name="connsiteY82" fmla="*/ 727114 h 914400"/>
                          <a:gd name="connsiteX83" fmla="*/ 465764 w 963645"/>
                          <a:gd name="connsiteY83" fmla="*/ 782198 h 914400"/>
                          <a:gd name="connsiteX84" fmla="*/ 421697 w 963645"/>
                          <a:gd name="connsiteY84" fmla="*/ 848299 h 914400"/>
                          <a:gd name="connsiteX85" fmla="*/ 399663 w 963645"/>
                          <a:gd name="connsiteY85" fmla="*/ 881350 h 914400"/>
                          <a:gd name="connsiteX86" fmla="*/ 377629 w 963645"/>
                          <a:gd name="connsiteY86" fmla="*/ 914400 h 914400"/>
                          <a:gd name="connsiteX87" fmla="*/ 377629 w 963645"/>
                          <a:gd name="connsiteY87" fmla="*/ 914400 h 914400"/>
                          <a:gd name="connsiteX88" fmla="*/ 322545 w 963645"/>
                          <a:gd name="connsiteY88" fmla="*/ 881350 h 914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963645" h="914400">
                            <a:moveTo>
                              <a:pt x="322545" y="881350"/>
                            </a:moveTo>
                            <a:lnTo>
                              <a:pt x="322545" y="881350"/>
                            </a:lnTo>
                            <a:cubicBezTo>
                              <a:pt x="304184" y="855644"/>
                              <a:pt x="288448" y="827843"/>
                              <a:pt x="267461" y="804232"/>
                            </a:cubicBezTo>
                            <a:cubicBezTo>
                              <a:pt x="258664" y="794336"/>
                              <a:pt x="241428" y="793426"/>
                              <a:pt x="234410" y="782198"/>
                            </a:cubicBezTo>
                            <a:lnTo>
                              <a:pt x="201359" y="683046"/>
                            </a:lnTo>
                            <a:lnTo>
                              <a:pt x="190343" y="649996"/>
                            </a:lnTo>
                            <a:cubicBezTo>
                              <a:pt x="186671" y="605928"/>
                              <a:pt x="185170" y="561626"/>
                              <a:pt x="179326" y="517793"/>
                            </a:cubicBezTo>
                            <a:cubicBezTo>
                              <a:pt x="177791" y="506282"/>
                              <a:pt x="176520" y="492954"/>
                              <a:pt x="168309" y="484743"/>
                            </a:cubicBezTo>
                            <a:cubicBezTo>
                              <a:pt x="149584" y="466018"/>
                              <a:pt x="124242" y="455364"/>
                              <a:pt x="102208" y="440675"/>
                            </a:cubicBezTo>
                            <a:lnTo>
                              <a:pt x="36106" y="396608"/>
                            </a:lnTo>
                            <a:cubicBezTo>
                              <a:pt x="0" y="372538"/>
                              <a:pt x="3056" y="387814"/>
                              <a:pt x="3056" y="363557"/>
                            </a:cubicBezTo>
                            <a:lnTo>
                              <a:pt x="3056" y="363557"/>
                            </a:lnTo>
                            <a:cubicBezTo>
                              <a:pt x="36107" y="367229"/>
                              <a:pt x="69947" y="366509"/>
                              <a:pt x="102208" y="374574"/>
                            </a:cubicBezTo>
                            <a:cubicBezTo>
                              <a:pt x="115053" y="377785"/>
                              <a:pt x="123159" y="391231"/>
                              <a:pt x="135258" y="396608"/>
                            </a:cubicBezTo>
                            <a:cubicBezTo>
                              <a:pt x="156482" y="406041"/>
                              <a:pt x="179325" y="411297"/>
                              <a:pt x="201359" y="418641"/>
                            </a:cubicBezTo>
                            <a:cubicBezTo>
                              <a:pt x="213920" y="422828"/>
                              <a:pt x="222567" y="434754"/>
                              <a:pt x="234410" y="440675"/>
                            </a:cubicBezTo>
                            <a:cubicBezTo>
                              <a:pt x="244797" y="445868"/>
                              <a:pt x="256444" y="448020"/>
                              <a:pt x="267461" y="451692"/>
                            </a:cubicBezTo>
                            <a:cubicBezTo>
                              <a:pt x="278478" y="459037"/>
                              <a:pt x="293494" y="462498"/>
                              <a:pt x="300511" y="473726"/>
                            </a:cubicBezTo>
                            <a:cubicBezTo>
                              <a:pt x="312820" y="493421"/>
                              <a:pt x="322545" y="539827"/>
                              <a:pt x="322545" y="539827"/>
                            </a:cubicBezTo>
                            <a:cubicBezTo>
                              <a:pt x="318873" y="561861"/>
                              <a:pt x="315909" y="584024"/>
                              <a:pt x="311528" y="605928"/>
                            </a:cubicBezTo>
                            <a:cubicBezTo>
                              <a:pt x="304611" y="640514"/>
                              <a:pt x="299995" y="651544"/>
                              <a:pt x="289494" y="683046"/>
                            </a:cubicBezTo>
                            <a:cubicBezTo>
                              <a:pt x="315715" y="761708"/>
                              <a:pt x="292203" y="736264"/>
                              <a:pt x="344579" y="771181"/>
                            </a:cubicBezTo>
                            <a:cubicBezTo>
                              <a:pt x="348251" y="782198"/>
                              <a:pt x="350403" y="793845"/>
                              <a:pt x="355596" y="804232"/>
                            </a:cubicBezTo>
                            <a:cubicBezTo>
                              <a:pt x="361517" y="816075"/>
                              <a:pt x="377629" y="837282"/>
                              <a:pt x="377629" y="837282"/>
                            </a:cubicBezTo>
                            <a:lnTo>
                              <a:pt x="377629" y="837282"/>
                            </a:lnTo>
                            <a:cubicBezTo>
                              <a:pt x="370285" y="804232"/>
                              <a:pt x="363807" y="770977"/>
                              <a:pt x="355596" y="738131"/>
                            </a:cubicBezTo>
                            <a:cubicBezTo>
                              <a:pt x="352779" y="726865"/>
                              <a:pt x="347098" y="716416"/>
                              <a:pt x="344579" y="705080"/>
                            </a:cubicBezTo>
                            <a:cubicBezTo>
                              <a:pt x="339733" y="683274"/>
                              <a:pt x="338408" y="660785"/>
                              <a:pt x="333562" y="638979"/>
                            </a:cubicBezTo>
                            <a:cubicBezTo>
                              <a:pt x="331043" y="627643"/>
                              <a:pt x="325735" y="617094"/>
                              <a:pt x="322545" y="605928"/>
                            </a:cubicBezTo>
                            <a:cubicBezTo>
                              <a:pt x="318385" y="591369"/>
                              <a:pt x="314813" y="576642"/>
                              <a:pt x="311528" y="561861"/>
                            </a:cubicBezTo>
                            <a:cubicBezTo>
                              <a:pt x="293802" y="482094"/>
                              <a:pt x="309181" y="532785"/>
                              <a:pt x="289494" y="473726"/>
                            </a:cubicBezTo>
                            <a:cubicBezTo>
                              <a:pt x="277566" y="378303"/>
                              <a:pt x="278477" y="415198"/>
                              <a:pt x="278477" y="363557"/>
                            </a:cubicBezTo>
                            <a:lnTo>
                              <a:pt x="355596" y="0"/>
                            </a:lnTo>
                            <a:lnTo>
                              <a:pt x="355596" y="0"/>
                            </a:lnTo>
                            <a:cubicBezTo>
                              <a:pt x="424178" y="96015"/>
                              <a:pt x="400692" y="47151"/>
                              <a:pt x="432714" y="143220"/>
                            </a:cubicBezTo>
                            <a:lnTo>
                              <a:pt x="443730" y="176270"/>
                            </a:lnTo>
                            <a:lnTo>
                              <a:pt x="454747" y="209321"/>
                            </a:lnTo>
                            <a:cubicBezTo>
                              <a:pt x="451075" y="286439"/>
                              <a:pt x="451674" y="363879"/>
                              <a:pt x="443730" y="440675"/>
                            </a:cubicBezTo>
                            <a:cubicBezTo>
                              <a:pt x="440614" y="470797"/>
                              <a:pt x="431273" y="500082"/>
                              <a:pt x="421697" y="528810"/>
                            </a:cubicBezTo>
                            <a:lnTo>
                              <a:pt x="388646" y="627962"/>
                            </a:lnTo>
                            <a:cubicBezTo>
                              <a:pt x="368904" y="687187"/>
                              <a:pt x="388646" y="752820"/>
                              <a:pt x="388646" y="815249"/>
                            </a:cubicBezTo>
                            <a:lnTo>
                              <a:pt x="388646" y="815249"/>
                            </a:lnTo>
                            <a:cubicBezTo>
                              <a:pt x="389451" y="805588"/>
                              <a:pt x="398489" y="653519"/>
                              <a:pt x="410680" y="616945"/>
                            </a:cubicBezTo>
                            <a:cubicBezTo>
                              <a:pt x="418349" y="593938"/>
                              <a:pt x="450423" y="566185"/>
                              <a:pt x="465764" y="550844"/>
                            </a:cubicBezTo>
                            <a:lnTo>
                              <a:pt x="487798" y="484743"/>
                            </a:lnTo>
                            <a:cubicBezTo>
                              <a:pt x="530970" y="355228"/>
                              <a:pt x="492755" y="540383"/>
                              <a:pt x="520849" y="418641"/>
                            </a:cubicBezTo>
                            <a:cubicBezTo>
                              <a:pt x="529270" y="382150"/>
                              <a:pt x="531039" y="344001"/>
                              <a:pt x="542882" y="308473"/>
                            </a:cubicBezTo>
                            <a:cubicBezTo>
                              <a:pt x="579907" y="197397"/>
                              <a:pt x="523415" y="369690"/>
                              <a:pt x="564916" y="231355"/>
                            </a:cubicBezTo>
                            <a:cubicBezTo>
                              <a:pt x="564929" y="231312"/>
                              <a:pt x="592451" y="148750"/>
                              <a:pt x="597967" y="132203"/>
                            </a:cubicBezTo>
                            <a:lnTo>
                              <a:pt x="631017" y="33051"/>
                            </a:lnTo>
                            <a:cubicBezTo>
                              <a:pt x="633614" y="25261"/>
                              <a:pt x="638362" y="18362"/>
                              <a:pt x="642034" y="11017"/>
                            </a:cubicBezTo>
                            <a:lnTo>
                              <a:pt x="642034" y="11017"/>
                            </a:lnTo>
                            <a:cubicBezTo>
                              <a:pt x="649379" y="44068"/>
                              <a:pt x="662860" y="76334"/>
                              <a:pt x="664068" y="110169"/>
                            </a:cubicBezTo>
                            <a:cubicBezTo>
                              <a:pt x="665995" y="164135"/>
                              <a:pt x="663021" y="297622"/>
                              <a:pt x="642034" y="374574"/>
                            </a:cubicBezTo>
                            <a:cubicBezTo>
                              <a:pt x="635923" y="396981"/>
                              <a:pt x="632883" y="421350"/>
                              <a:pt x="620000" y="440675"/>
                            </a:cubicBezTo>
                            <a:cubicBezTo>
                              <a:pt x="612656" y="451692"/>
                              <a:pt x="603888" y="461883"/>
                              <a:pt x="597967" y="473726"/>
                            </a:cubicBezTo>
                            <a:cubicBezTo>
                              <a:pt x="571361" y="526938"/>
                              <a:pt x="609612" y="491668"/>
                              <a:pt x="553899" y="528810"/>
                            </a:cubicBezTo>
                            <a:cubicBezTo>
                              <a:pt x="526207" y="611886"/>
                              <a:pt x="563562" y="509485"/>
                              <a:pt x="520849" y="594911"/>
                            </a:cubicBezTo>
                            <a:cubicBezTo>
                              <a:pt x="515656" y="605298"/>
                              <a:pt x="515026" y="617575"/>
                              <a:pt x="509832" y="627962"/>
                            </a:cubicBezTo>
                            <a:cubicBezTo>
                              <a:pt x="494495" y="658636"/>
                              <a:pt x="479110" y="669700"/>
                              <a:pt x="454747" y="694063"/>
                            </a:cubicBezTo>
                            <a:cubicBezTo>
                              <a:pt x="435356" y="752235"/>
                              <a:pt x="450171" y="717453"/>
                              <a:pt x="399663" y="793215"/>
                            </a:cubicBezTo>
                            <a:lnTo>
                              <a:pt x="377629" y="826265"/>
                            </a:lnTo>
                            <a:lnTo>
                              <a:pt x="377629" y="826265"/>
                            </a:lnTo>
                            <a:cubicBezTo>
                              <a:pt x="396239" y="800211"/>
                              <a:pt x="432831" y="740048"/>
                              <a:pt x="465764" y="716097"/>
                            </a:cubicBezTo>
                            <a:cubicBezTo>
                              <a:pt x="493782" y="695720"/>
                              <a:pt x="525073" y="680229"/>
                              <a:pt x="553899" y="661012"/>
                            </a:cubicBezTo>
                            <a:cubicBezTo>
                              <a:pt x="564916" y="653668"/>
                              <a:pt x="576176" y="646675"/>
                              <a:pt x="586950" y="638979"/>
                            </a:cubicBezTo>
                            <a:cubicBezTo>
                              <a:pt x="601891" y="628307"/>
                              <a:pt x="615075" y="615038"/>
                              <a:pt x="631017" y="605928"/>
                            </a:cubicBezTo>
                            <a:cubicBezTo>
                              <a:pt x="641100" y="600166"/>
                              <a:pt x="653051" y="598583"/>
                              <a:pt x="664068" y="594911"/>
                            </a:cubicBezTo>
                            <a:cubicBezTo>
                              <a:pt x="704781" y="533844"/>
                              <a:pt x="662808" y="582147"/>
                              <a:pt x="719152" y="550844"/>
                            </a:cubicBezTo>
                            <a:cubicBezTo>
                              <a:pt x="742301" y="537983"/>
                              <a:pt x="785253" y="506776"/>
                              <a:pt x="785253" y="506776"/>
                            </a:cubicBezTo>
                            <a:cubicBezTo>
                              <a:pt x="834533" y="432859"/>
                              <a:pt x="776479" y="505282"/>
                              <a:pt x="840338" y="462709"/>
                            </a:cubicBezTo>
                            <a:cubicBezTo>
                              <a:pt x="913431" y="413980"/>
                              <a:pt x="834351" y="443667"/>
                              <a:pt x="906439" y="407624"/>
                            </a:cubicBezTo>
                            <a:cubicBezTo>
                              <a:pt x="963645" y="379021"/>
                              <a:pt x="918485" y="417612"/>
                              <a:pt x="961523" y="374574"/>
                            </a:cubicBezTo>
                            <a:lnTo>
                              <a:pt x="961523" y="385591"/>
                            </a:lnTo>
                            <a:cubicBezTo>
                              <a:pt x="954178" y="418642"/>
                              <a:pt x="950195" y="452623"/>
                              <a:pt x="939489" y="484743"/>
                            </a:cubicBezTo>
                            <a:cubicBezTo>
                              <a:pt x="930675" y="511184"/>
                              <a:pt x="907908" y="528075"/>
                              <a:pt x="884405" y="539827"/>
                            </a:cubicBezTo>
                            <a:cubicBezTo>
                              <a:pt x="874018" y="545020"/>
                              <a:pt x="862029" y="546270"/>
                              <a:pt x="851355" y="550844"/>
                            </a:cubicBezTo>
                            <a:cubicBezTo>
                              <a:pt x="836260" y="557313"/>
                              <a:pt x="821546" y="564730"/>
                              <a:pt x="807287" y="572878"/>
                            </a:cubicBezTo>
                            <a:cubicBezTo>
                              <a:pt x="795791" y="579447"/>
                              <a:pt x="786406" y="589695"/>
                              <a:pt x="774236" y="594911"/>
                            </a:cubicBezTo>
                            <a:cubicBezTo>
                              <a:pt x="760319" y="600875"/>
                              <a:pt x="744858" y="602256"/>
                              <a:pt x="730169" y="605928"/>
                            </a:cubicBezTo>
                            <a:cubicBezTo>
                              <a:pt x="651470" y="658395"/>
                              <a:pt x="689759" y="643574"/>
                              <a:pt x="620000" y="661012"/>
                            </a:cubicBezTo>
                            <a:cubicBezTo>
                              <a:pt x="612656" y="672029"/>
                              <a:pt x="607329" y="684700"/>
                              <a:pt x="597967" y="694063"/>
                            </a:cubicBezTo>
                            <a:cubicBezTo>
                              <a:pt x="576611" y="715420"/>
                              <a:pt x="558746" y="718154"/>
                              <a:pt x="531865" y="727114"/>
                            </a:cubicBezTo>
                            <a:cubicBezTo>
                              <a:pt x="455649" y="841439"/>
                              <a:pt x="577582" y="670380"/>
                              <a:pt x="465764" y="782198"/>
                            </a:cubicBezTo>
                            <a:cubicBezTo>
                              <a:pt x="447039" y="800923"/>
                              <a:pt x="436386" y="826265"/>
                              <a:pt x="421697" y="848299"/>
                            </a:cubicBezTo>
                            <a:lnTo>
                              <a:pt x="399663" y="881350"/>
                            </a:lnTo>
                            <a:lnTo>
                              <a:pt x="377629" y="914400"/>
                            </a:lnTo>
                            <a:lnTo>
                              <a:pt x="377629" y="914400"/>
                            </a:lnTo>
                            <a:lnTo>
                              <a:pt x="322545" y="881350"/>
                            </a:ln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  <p:sp>
                    <p:nvSpPr>
                      <p:cNvPr id="40" name="Freeform 39"/>
                      <p:cNvSpPr/>
                      <p:nvPr/>
                    </p:nvSpPr>
                    <p:spPr>
                      <a:xfrm>
                        <a:off x="2650983" y="5475544"/>
                        <a:ext cx="764905" cy="377684"/>
                      </a:xfrm>
                      <a:custGeom>
                        <a:avLst/>
                        <a:gdLst>
                          <a:gd name="connsiteX0" fmla="*/ 284784 w 764951"/>
                          <a:gd name="connsiteY0" fmla="*/ 1205 h 378876"/>
                          <a:gd name="connsiteX1" fmla="*/ 284784 w 764951"/>
                          <a:gd name="connsiteY1" fmla="*/ 1205 h 378876"/>
                          <a:gd name="connsiteX2" fmla="*/ 273767 w 764951"/>
                          <a:gd name="connsiteY2" fmla="*/ 100357 h 378876"/>
                          <a:gd name="connsiteX3" fmla="*/ 196649 w 764951"/>
                          <a:gd name="connsiteY3" fmla="*/ 199509 h 378876"/>
                          <a:gd name="connsiteX4" fmla="*/ 163598 w 764951"/>
                          <a:gd name="connsiteY4" fmla="*/ 221542 h 378876"/>
                          <a:gd name="connsiteX5" fmla="*/ 130548 w 764951"/>
                          <a:gd name="connsiteY5" fmla="*/ 232559 h 378876"/>
                          <a:gd name="connsiteX6" fmla="*/ 86480 w 764951"/>
                          <a:gd name="connsiteY6" fmla="*/ 254593 h 378876"/>
                          <a:gd name="connsiteX7" fmla="*/ 31396 w 764951"/>
                          <a:gd name="connsiteY7" fmla="*/ 309677 h 378876"/>
                          <a:gd name="connsiteX8" fmla="*/ 9362 w 764951"/>
                          <a:gd name="connsiteY8" fmla="*/ 342728 h 378876"/>
                          <a:gd name="connsiteX9" fmla="*/ 53429 w 764951"/>
                          <a:gd name="connsiteY9" fmla="*/ 331711 h 378876"/>
                          <a:gd name="connsiteX10" fmla="*/ 119531 w 764951"/>
                          <a:gd name="connsiteY10" fmla="*/ 298661 h 378876"/>
                          <a:gd name="connsiteX11" fmla="*/ 141564 w 764951"/>
                          <a:gd name="connsiteY11" fmla="*/ 265610 h 378876"/>
                          <a:gd name="connsiteX12" fmla="*/ 207666 w 764951"/>
                          <a:gd name="connsiteY12" fmla="*/ 221542 h 378876"/>
                          <a:gd name="connsiteX13" fmla="*/ 251733 w 764951"/>
                          <a:gd name="connsiteY13" fmla="*/ 122391 h 378876"/>
                          <a:gd name="connsiteX14" fmla="*/ 262750 w 764951"/>
                          <a:gd name="connsiteY14" fmla="*/ 67306 h 378876"/>
                          <a:gd name="connsiteX15" fmla="*/ 273767 w 764951"/>
                          <a:gd name="connsiteY15" fmla="*/ 34256 h 378876"/>
                          <a:gd name="connsiteX16" fmla="*/ 284784 w 764951"/>
                          <a:gd name="connsiteY16" fmla="*/ 67306 h 378876"/>
                          <a:gd name="connsiteX17" fmla="*/ 306817 w 764951"/>
                          <a:gd name="connsiteY17" fmla="*/ 188492 h 378876"/>
                          <a:gd name="connsiteX18" fmla="*/ 328851 w 764951"/>
                          <a:gd name="connsiteY18" fmla="*/ 254593 h 378876"/>
                          <a:gd name="connsiteX19" fmla="*/ 350885 w 764951"/>
                          <a:gd name="connsiteY19" fmla="*/ 287644 h 378876"/>
                          <a:gd name="connsiteX20" fmla="*/ 383935 w 764951"/>
                          <a:gd name="connsiteY20" fmla="*/ 353745 h 378876"/>
                          <a:gd name="connsiteX21" fmla="*/ 405969 w 764951"/>
                          <a:gd name="connsiteY21" fmla="*/ 320694 h 378876"/>
                          <a:gd name="connsiteX22" fmla="*/ 383935 w 764951"/>
                          <a:gd name="connsiteY22" fmla="*/ 232559 h 378876"/>
                          <a:gd name="connsiteX23" fmla="*/ 339868 w 764951"/>
                          <a:gd name="connsiteY23" fmla="*/ 166458 h 378876"/>
                          <a:gd name="connsiteX24" fmla="*/ 317834 w 764951"/>
                          <a:gd name="connsiteY24" fmla="*/ 133408 h 378876"/>
                          <a:gd name="connsiteX25" fmla="*/ 295801 w 764951"/>
                          <a:gd name="connsiteY25" fmla="*/ 67306 h 378876"/>
                          <a:gd name="connsiteX26" fmla="*/ 284784 w 764951"/>
                          <a:gd name="connsiteY26" fmla="*/ 34256 h 378876"/>
                          <a:gd name="connsiteX27" fmla="*/ 295801 w 764951"/>
                          <a:gd name="connsiteY27" fmla="*/ 67306 h 378876"/>
                          <a:gd name="connsiteX28" fmla="*/ 405969 w 764951"/>
                          <a:gd name="connsiteY28" fmla="*/ 177475 h 378876"/>
                          <a:gd name="connsiteX29" fmla="*/ 472070 w 764951"/>
                          <a:gd name="connsiteY29" fmla="*/ 221542 h 378876"/>
                          <a:gd name="connsiteX30" fmla="*/ 505121 w 764951"/>
                          <a:gd name="connsiteY30" fmla="*/ 243576 h 378876"/>
                          <a:gd name="connsiteX31" fmla="*/ 549188 w 764951"/>
                          <a:gd name="connsiteY31" fmla="*/ 265610 h 378876"/>
                          <a:gd name="connsiteX32" fmla="*/ 615290 w 764951"/>
                          <a:gd name="connsiteY32" fmla="*/ 309677 h 378876"/>
                          <a:gd name="connsiteX33" fmla="*/ 703425 w 764951"/>
                          <a:gd name="connsiteY33" fmla="*/ 320694 h 378876"/>
                          <a:gd name="connsiteX34" fmla="*/ 758509 w 764951"/>
                          <a:gd name="connsiteY34" fmla="*/ 298661 h 378876"/>
                          <a:gd name="connsiteX35" fmla="*/ 725458 w 764951"/>
                          <a:gd name="connsiteY35" fmla="*/ 287644 h 378876"/>
                          <a:gd name="connsiteX36" fmla="*/ 626307 w 764951"/>
                          <a:gd name="connsiteY36" fmla="*/ 221542 h 378876"/>
                          <a:gd name="connsiteX37" fmla="*/ 516138 w 764951"/>
                          <a:gd name="connsiteY37" fmla="*/ 166458 h 378876"/>
                          <a:gd name="connsiteX38" fmla="*/ 439020 w 764951"/>
                          <a:gd name="connsiteY38" fmla="*/ 111374 h 378876"/>
                          <a:gd name="connsiteX39" fmla="*/ 394952 w 764951"/>
                          <a:gd name="connsiteY39" fmla="*/ 89340 h 378876"/>
                          <a:gd name="connsiteX40" fmla="*/ 328851 w 764951"/>
                          <a:gd name="connsiteY40" fmla="*/ 67306 h 378876"/>
                          <a:gd name="connsiteX41" fmla="*/ 295801 w 764951"/>
                          <a:gd name="connsiteY41" fmla="*/ 56289 h 378876"/>
                          <a:gd name="connsiteX42" fmla="*/ 262750 w 764951"/>
                          <a:gd name="connsiteY42" fmla="*/ 45273 h 378876"/>
                          <a:gd name="connsiteX43" fmla="*/ 284784 w 764951"/>
                          <a:gd name="connsiteY43" fmla="*/ 1205 h 378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64951" h="378876">
                            <a:moveTo>
                              <a:pt x="284784" y="1205"/>
                            </a:moveTo>
                            <a:lnTo>
                              <a:pt x="284784" y="1205"/>
                            </a:lnTo>
                            <a:cubicBezTo>
                              <a:pt x="281112" y="34256"/>
                              <a:pt x="284283" y="68809"/>
                              <a:pt x="273767" y="100357"/>
                            </a:cubicBezTo>
                            <a:cubicBezTo>
                              <a:pt x="264319" y="128700"/>
                              <a:pt x="222970" y="177575"/>
                              <a:pt x="196649" y="199509"/>
                            </a:cubicBezTo>
                            <a:cubicBezTo>
                              <a:pt x="186477" y="207985"/>
                              <a:pt x="175441" y="215621"/>
                              <a:pt x="163598" y="221542"/>
                            </a:cubicBezTo>
                            <a:cubicBezTo>
                              <a:pt x="153211" y="226735"/>
                              <a:pt x="141222" y="227985"/>
                              <a:pt x="130548" y="232559"/>
                            </a:cubicBezTo>
                            <a:cubicBezTo>
                              <a:pt x="115453" y="239028"/>
                              <a:pt x="101169" y="247248"/>
                              <a:pt x="86480" y="254593"/>
                            </a:cubicBezTo>
                            <a:cubicBezTo>
                              <a:pt x="27722" y="342731"/>
                              <a:pt x="104842" y="236231"/>
                              <a:pt x="31396" y="309677"/>
                            </a:cubicBezTo>
                            <a:cubicBezTo>
                              <a:pt x="22033" y="319040"/>
                              <a:pt x="0" y="333365"/>
                              <a:pt x="9362" y="342728"/>
                            </a:cubicBezTo>
                            <a:cubicBezTo>
                              <a:pt x="20068" y="353435"/>
                              <a:pt x="38870" y="335871"/>
                              <a:pt x="53429" y="331711"/>
                            </a:cubicBezTo>
                            <a:cubicBezTo>
                              <a:pt x="93340" y="320308"/>
                              <a:pt x="83318" y="322802"/>
                              <a:pt x="119531" y="298661"/>
                            </a:cubicBezTo>
                            <a:cubicBezTo>
                              <a:pt x="126875" y="287644"/>
                              <a:pt x="131599" y="274329"/>
                              <a:pt x="141564" y="265610"/>
                            </a:cubicBezTo>
                            <a:cubicBezTo>
                              <a:pt x="161493" y="248172"/>
                              <a:pt x="207666" y="221542"/>
                              <a:pt x="207666" y="221542"/>
                            </a:cubicBezTo>
                            <a:cubicBezTo>
                              <a:pt x="233886" y="142880"/>
                              <a:pt x="216816" y="174766"/>
                              <a:pt x="251733" y="122391"/>
                            </a:cubicBezTo>
                            <a:cubicBezTo>
                              <a:pt x="255405" y="104029"/>
                              <a:pt x="258208" y="85472"/>
                              <a:pt x="262750" y="67306"/>
                            </a:cubicBezTo>
                            <a:cubicBezTo>
                              <a:pt x="265567" y="56040"/>
                              <a:pt x="262154" y="34256"/>
                              <a:pt x="273767" y="34256"/>
                            </a:cubicBezTo>
                            <a:cubicBezTo>
                              <a:pt x="285380" y="34256"/>
                              <a:pt x="281112" y="56289"/>
                              <a:pt x="284784" y="67306"/>
                            </a:cubicBezTo>
                            <a:cubicBezTo>
                              <a:pt x="288381" y="88888"/>
                              <a:pt x="300221" y="164305"/>
                              <a:pt x="306817" y="188492"/>
                            </a:cubicBezTo>
                            <a:cubicBezTo>
                              <a:pt x="312928" y="210899"/>
                              <a:pt x="321506" y="232559"/>
                              <a:pt x="328851" y="254593"/>
                            </a:cubicBezTo>
                            <a:cubicBezTo>
                              <a:pt x="333038" y="267154"/>
                              <a:pt x="344963" y="275801"/>
                              <a:pt x="350885" y="287644"/>
                            </a:cubicBezTo>
                            <a:cubicBezTo>
                              <a:pt x="396502" y="378876"/>
                              <a:pt x="320785" y="259015"/>
                              <a:pt x="383935" y="353745"/>
                            </a:cubicBezTo>
                            <a:cubicBezTo>
                              <a:pt x="391280" y="342728"/>
                              <a:pt x="404327" y="333833"/>
                              <a:pt x="405969" y="320694"/>
                            </a:cubicBezTo>
                            <a:cubicBezTo>
                              <a:pt x="406966" y="312721"/>
                              <a:pt x="392010" y="247094"/>
                              <a:pt x="383935" y="232559"/>
                            </a:cubicBezTo>
                            <a:cubicBezTo>
                              <a:pt x="371075" y="209410"/>
                              <a:pt x="354557" y="188492"/>
                              <a:pt x="339868" y="166458"/>
                            </a:cubicBezTo>
                            <a:lnTo>
                              <a:pt x="317834" y="133408"/>
                            </a:lnTo>
                            <a:lnTo>
                              <a:pt x="295801" y="67306"/>
                            </a:lnTo>
                            <a:lnTo>
                              <a:pt x="284784" y="34256"/>
                            </a:lnTo>
                            <a:lnTo>
                              <a:pt x="295801" y="67306"/>
                            </a:lnTo>
                            <a:cubicBezTo>
                              <a:pt x="316787" y="130262"/>
                              <a:pt x="355604" y="143898"/>
                              <a:pt x="405969" y="177475"/>
                            </a:cubicBezTo>
                            <a:lnTo>
                              <a:pt x="472070" y="221542"/>
                            </a:lnTo>
                            <a:cubicBezTo>
                              <a:pt x="483087" y="228887"/>
                              <a:pt x="493278" y="237654"/>
                              <a:pt x="505121" y="243576"/>
                            </a:cubicBezTo>
                            <a:cubicBezTo>
                              <a:pt x="519810" y="250921"/>
                              <a:pt x="535105" y="257161"/>
                              <a:pt x="549188" y="265610"/>
                            </a:cubicBezTo>
                            <a:cubicBezTo>
                              <a:pt x="571896" y="279235"/>
                              <a:pt x="589013" y="306392"/>
                              <a:pt x="615290" y="309677"/>
                            </a:cubicBezTo>
                            <a:lnTo>
                              <a:pt x="703425" y="320694"/>
                            </a:lnTo>
                            <a:cubicBezTo>
                              <a:pt x="721786" y="313350"/>
                              <a:pt x="747540" y="315115"/>
                              <a:pt x="758509" y="298661"/>
                            </a:cubicBezTo>
                            <a:cubicBezTo>
                              <a:pt x="764951" y="288998"/>
                              <a:pt x="735610" y="293284"/>
                              <a:pt x="725458" y="287644"/>
                            </a:cubicBezTo>
                            <a:cubicBezTo>
                              <a:pt x="675810" y="260061"/>
                              <a:pt x="667656" y="246351"/>
                              <a:pt x="626307" y="221542"/>
                            </a:cubicBezTo>
                            <a:cubicBezTo>
                              <a:pt x="473074" y="129605"/>
                              <a:pt x="666086" y="241433"/>
                              <a:pt x="516138" y="166458"/>
                            </a:cubicBezTo>
                            <a:cubicBezTo>
                              <a:pt x="492831" y="154804"/>
                              <a:pt x="458982" y="123850"/>
                              <a:pt x="439020" y="111374"/>
                            </a:cubicBezTo>
                            <a:cubicBezTo>
                              <a:pt x="425093" y="102670"/>
                              <a:pt x="410201" y="95439"/>
                              <a:pt x="394952" y="89340"/>
                            </a:cubicBezTo>
                            <a:cubicBezTo>
                              <a:pt x="373388" y="80714"/>
                              <a:pt x="350885" y="74651"/>
                              <a:pt x="328851" y="67306"/>
                            </a:cubicBezTo>
                            <a:lnTo>
                              <a:pt x="295801" y="56289"/>
                            </a:lnTo>
                            <a:lnTo>
                              <a:pt x="262750" y="45273"/>
                            </a:lnTo>
                            <a:cubicBezTo>
                              <a:pt x="232568" y="0"/>
                              <a:pt x="281112" y="8550"/>
                              <a:pt x="284784" y="1205"/>
                            </a:cubicBez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</p:grpSp>
                <p:sp>
                  <p:nvSpPr>
                    <p:cNvPr id="23" name="Rounded Rectangle 22"/>
                    <p:cNvSpPr/>
                    <p:nvPr/>
                  </p:nvSpPr>
                  <p:spPr>
                    <a:xfrm>
                      <a:off x="766541" y="4343434"/>
                      <a:ext cx="1371619" cy="609608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r>
                        <a:rPr lang="en-US" sz="1500" dirty="0"/>
                        <a:t>Meat</a:t>
                      </a:r>
                    </a:p>
                  </p:txBody>
                </p:sp>
                <p:sp>
                  <p:nvSpPr>
                    <p:cNvPr id="24" name="Rounded Rectangle 23"/>
                    <p:cNvSpPr/>
                    <p:nvPr/>
                  </p:nvSpPr>
                  <p:spPr>
                    <a:xfrm>
                      <a:off x="2514569" y="4343434"/>
                      <a:ext cx="1590696" cy="609608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r>
                        <a:rPr lang="en-US" sz="1500" dirty="0"/>
                        <a:t>Meat</a:t>
                      </a:r>
                    </a:p>
                  </p:txBody>
                </p:sp>
                <p:pic>
                  <p:nvPicPr>
                    <p:cNvPr id="25" name="Picture 2" descr="C:\Users\bchild\AppData\Local\Microsoft\Windows\Temporary Internet Files\Content.IE5\QU4Y6OWE\MC900052806[1].wm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50891" y="4419601"/>
                      <a:ext cx="627511" cy="381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6" name="Picture 2" descr="C:\Users\bchild\AppData\Local\Microsoft\Windows\Temporary Internet Files\Content.IE5\IPHBOCFH\MC900329669[2].wm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428981" y="4343400"/>
                      <a:ext cx="536951" cy="6095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7" name="Rounded Rectangle 26"/>
                    <p:cNvSpPr/>
                    <p:nvPr/>
                  </p:nvSpPr>
                  <p:spPr>
                    <a:xfrm>
                      <a:off x="2514569" y="3200420"/>
                      <a:ext cx="1590696" cy="990612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r>
                        <a:rPr lang="en-US" sz="1500" dirty="0"/>
                        <a:t>Hunting</a:t>
                      </a:r>
                    </a:p>
                  </p:txBody>
                </p:sp>
                <p:sp>
                  <p:nvSpPr>
                    <p:cNvPr id="28" name="Rounded Rectangle 27"/>
                    <p:cNvSpPr/>
                    <p:nvPr/>
                  </p:nvSpPr>
                  <p:spPr>
                    <a:xfrm>
                      <a:off x="2514569" y="2133607"/>
                      <a:ext cx="1590696" cy="990612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r>
                        <a:rPr lang="en-US" sz="1500" dirty="0"/>
                        <a:t>Tourism</a:t>
                      </a:r>
                    </a:p>
                  </p:txBody>
                </p:sp>
                <p:pic>
                  <p:nvPicPr>
                    <p:cNvPr id="29" name="Picture 2" descr="C:\Users\bchild\AppData\Local\Microsoft\Windows\Temporary Internet Files\Content.IE5\IPHBOCFH\MC900329669[2].wm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46061" y="3412573"/>
                      <a:ext cx="536951" cy="6095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30" name="Straight Arrow Connector 29"/>
                    <p:cNvCxnSpPr/>
                    <p:nvPr/>
                  </p:nvCxnSpPr>
                  <p:spPr>
                    <a:xfrm flipV="1">
                      <a:off x="838146" y="1828803"/>
                      <a:ext cx="0" cy="3276641"/>
                    </a:xfrm>
                    <a:prstGeom prst="straightConnector1">
                      <a:avLst/>
                    </a:prstGeom>
                    <a:ln w="28575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" name="Text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6400" y="6019800"/>
                      <a:ext cx="1981200" cy="2783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Ecological inputs</a:t>
                      </a:r>
                    </a:p>
                  </p:txBody>
                </p:sp>
                <p:grpSp>
                  <p:nvGrpSpPr>
                    <p:cNvPr id="32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00401" y="5029200"/>
                      <a:ext cx="761999" cy="823854"/>
                      <a:chOff x="2590800" y="4572000"/>
                      <a:chExt cx="963645" cy="1281054"/>
                    </a:xfrm>
                  </p:grpSpPr>
                  <p:sp>
                    <p:nvSpPr>
                      <p:cNvPr id="37" name="Freeform 36"/>
                      <p:cNvSpPr/>
                      <p:nvPr/>
                    </p:nvSpPr>
                    <p:spPr>
                      <a:xfrm>
                        <a:off x="2590771" y="4572067"/>
                        <a:ext cx="963659" cy="913351"/>
                      </a:xfrm>
                      <a:custGeom>
                        <a:avLst/>
                        <a:gdLst>
                          <a:gd name="connsiteX0" fmla="*/ 322545 w 963645"/>
                          <a:gd name="connsiteY0" fmla="*/ 881350 h 914400"/>
                          <a:gd name="connsiteX1" fmla="*/ 322545 w 963645"/>
                          <a:gd name="connsiteY1" fmla="*/ 881350 h 914400"/>
                          <a:gd name="connsiteX2" fmla="*/ 267461 w 963645"/>
                          <a:gd name="connsiteY2" fmla="*/ 804232 h 914400"/>
                          <a:gd name="connsiteX3" fmla="*/ 234410 w 963645"/>
                          <a:gd name="connsiteY3" fmla="*/ 782198 h 914400"/>
                          <a:gd name="connsiteX4" fmla="*/ 201359 w 963645"/>
                          <a:gd name="connsiteY4" fmla="*/ 683046 h 914400"/>
                          <a:gd name="connsiteX5" fmla="*/ 190343 w 963645"/>
                          <a:gd name="connsiteY5" fmla="*/ 649996 h 914400"/>
                          <a:gd name="connsiteX6" fmla="*/ 179326 w 963645"/>
                          <a:gd name="connsiteY6" fmla="*/ 517793 h 914400"/>
                          <a:gd name="connsiteX7" fmla="*/ 168309 w 963645"/>
                          <a:gd name="connsiteY7" fmla="*/ 484743 h 914400"/>
                          <a:gd name="connsiteX8" fmla="*/ 102208 w 963645"/>
                          <a:gd name="connsiteY8" fmla="*/ 440675 h 914400"/>
                          <a:gd name="connsiteX9" fmla="*/ 36106 w 963645"/>
                          <a:gd name="connsiteY9" fmla="*/ 396608 h 914400"/>
                          <a:gd name="connsiteX10" fmla="*/ 3056 w 963645"/>
                          <a:gd name="connsiteY10" fmla="*/ 363557 h 914400"/>
                          <a:gd name="connsiteX11" fmla="*/ 3056 w 963645"/>
                          <a:gd name="connsiteY11" fmla="*/ 363557 h 914400"/>
                          <a:gd name="connsiteX12" fmla="*/ 102208 w 963645"/>
                          <a:gd name="connsiteY12" fmla="*/ 374574 h 914400"/>
                          <a:gd name="connsiteX13" fmla="*/ 135258 w 963645"/>
                          <a:gd name="connsiteY13" fmla="*/ 396608 h 914400"/>
                          <a:gd name="connsiteX14" fmla="*/ 201359 w 963645"/>
                          <a:gd name="connsiteY14" fmla="*/ 418641 h 914400"/>
                          <a:gd name="connsiteX15" fmla="*/ 234410 w 963645"/>
                          <a:gd name="connsiteY15" fmla="*/ 440675 h 914400"/>
                          <a:gd name="connsiteX16" fmla="*/ 267461 w 963645"/>
                          <a:gd name="connsiteY16" fmla="*/ 451692 h 914400"/>
                          <a:gd name="connsiteX17" fmla="*/ 300511 w 963645"/>
                          <a:gd name="connsiteY17" fmla="*/ 473726 h 914400"/>
                          <a:gd name="connsiteX18" fmla="*/ 322545 w 963645"/>
                          <a:gd name="connsiteY18" fmla="*/ 539827 h 914400"/>
                          <a:gd name="connsiteX19" fmla="*/ 311528 w 963645"/>
                          <a:gd name="connsiteY19" fmla="*/ 605928 h 914400"/>
                          <a:gd name="connsiteX20" fmla="*/ 289494 w 963645"/>
                          <a:gd name="connsiteY20" fmla="*/ 683046 h 914400"/>
                          <a:gd name="connsiteX21" fmla="*/ 344579 w 963645"/>
                          <a:gd name="connsiteY21" fmla="*/ 771181 h 914400"/>
                          <a:gd name="connsiteX22" fmla="*/ 355596 w 963645"/>
                          <a:gd name="connsiteY22" fmla="*/ 804232 h 914400"/>
                          <a:gd name="connsiteX23" fmla="*/ 377629 w 963645"/>
                          <a:gd name="connsiteY23" fmla="*/ 837282 h 914400"/>
                          <a:gd name="connsiteX24" fmla="*/ 377629 w 963645"/>
                          <a:gd name="connsiteY24" fmla="*/ 837282 h 914400"/>
                          <a:gd name="connsiteX25" fmla="*/ 355596 w 963645"/>
                          <a:gd name="connsiteY25" fmla="*/ 738131 h 914400"/>
                          <a:gd name="connsiteX26" fmla="*/ 344579 w 963645"/>
                          <a:gd name="connsiteY26" fmla="*/ 705080 h 914400"/>
                          <a:gd name="connsiteX27" fmla="*/ 333562 w 963645"/>
                          <a:gd name="connsiteY27" fmla="*/ 638979 h 914400"/>
                          <a:gd name="connsiteX28" fmla="*/ 322545 w 963645"/>
                          <a:gd name="connsiteY28" fmla="*/ 605928 h 914400"/>
                          <a:gd name="connsiteX29" fmla="*/ 311528 w 963645"/>
                          <a:gd name="connsiteY29" fmla="*/ 561861 h 914400"/>
                          <a:gd name="connsiteX30" fmla="*/ 289494 w 963645"/>
                          <a:gd name="connsiteY30" fmla="*/ 473726 h 914400"/>
                          <a:gd name="connsiteX31" fmla="*/ 278477 w 963645"/>
                          <a:gd name="connsiteY31" fmla="*/ 363557 h 914400"/>
                          <a:gd name="connsiteX32" fmla="*/ 355596 w 963645"/>
                          <a:gd name="connsiteY32" fmla="*/ 0 h 914400"/>
                          <a:gd name="connsiteX33" fmla="*/ 355596 w 963645"/>
                          <a:gd name="connsiteY33" fmla="*/ 0 h 914400"/>
                          <a:gd name="connsiteX34" fmla="*/ 432714 w 963645"/>
                          <a:gd name="connsiteY34" fmla="*/ 143220 h 914400"/>
                          <a:gd name="connsiteX35" fmla="*/ 443730 w 963645"/>
                          <a:gd name="connsiteY35" fmla="*/ 176270 h 914400"/>
                          <a:gd name="connsiteX36" fmla="*/ 454747 w 963645"/>
                          <a:gd name="connsiteY36" fmla="*/ 209321 h 914400"/>
                          <a:gd name="connsiteX37" fmla="*/ 443730 w 963645"/>
                          <a:gd name="connsiteY37" fmla="*/ 440675 h 914400"/>
                          <a:gd name="connsiteX38" fmla="*/ 421697 w 963645"/>
                          <a:gd name="connsiteY38" fmla="*/ 528810 h 914400"/>
                          <a:gd name="connsiteX39" fmla="*/ 388646 w 963645"/>
                          <a:gd name="connsiteY39" fmla="*/ 627962 h 914400"/>
                          <a:gd name="connsiteX40" fmla="*/ 388646 w 963645"/>
                          <a:gd name="connsiteY40" fmla="*/ 815249 h 914400"/>
                          <a:gd name="connsiteX41" fmla="*/ 388646 w 963645"/>
                          <a:gd name="connsiteY41" fmla="*/ 815249 h 914400"/>
                          <a:gd name="connsiteX42" fmla="*/ 410680 w 963645"/>
                          <a:gd name="connsiteY42" fmla="*/ 616945 h 914400"/>
                          <a:gd name="connsiteX43" fmla="*/ 465764 w 963645"/>
                          <a:gd name="connsiteY43" fmla="*/ 550844 h 914400"/>
                          <a:gd name="connsiteX44" fmla="*/ 487798 w 963645"/>
                          <a:gd name="connsiteY44" fmla="*/ 484743 h 914400"/>
                          <a:gd name="connsiteX45" fmla="*/ 520849 w 963645"/>
                          <a:gd name="connsiteY45" fmla="*/ 418641 h 914400"/>
                          <a:gd name="connsiteX46" fmla="*/ 542882 w 963645"/>
                          <a:gd name="connsiteY46" fmla="*/ 308473 h 914400"/>
                          <a:gd name="connsiteX47" fmla="*/ 564916 w 963645"/>
                          <a:gd name="connsiteY47" fmla="*/ 231355 h 914400"/>
                          <a:gd name="connsiteX48" fmla="*/ 597967 w 963645"/>
                          <a:gd name="connsiteY48" fmla="*/ 132203 h 914400"/>
                          <a:gd name="connsiteX49" fmla="*/ 631017 w 963645"/>
                          <a:gd name="connsiteY49" fmla="*/ 33051 h 914400"/>
                          <a:gd name="connsiteX50" fmla="*/ 642034 w 963645"/>
                          <a:gd name="connsiteY50" fmla="*/ 11017 h 914400"/>
                          <a:gd name="connsiteX51" fmla="*/ 642034 w 963645"/>
                          <a:gd name="connsiteY51" fmla="*/ 11017 h 914400"/>
                          <a:gd name="connsiteX52" fmla="*/ 664068 w 963645"/>
                          <a:gd name="connsiteY52" fmla="*/ 110169 h 914400"/>
                          <a:gd name="connsiteX53" fmla="*/ 642034 w 963645"/>
                          <a:gd name="connsiteY53" fmla="*/ 374574 h 914400"/>
                          <a:gd name="connsiteX54" fmla="*/ 620000 w 963645"/>
                          <a:gd name="connsiteY54" fmla="*/ 440675 h 914400"/>
                          <a:gd name="connsiteX55" fmla="*/ 597967 w 963645"/>
                          <a:gd name="connsiteY55" fmla="*/ 473726 h 914400"/>
                          <a:gd name="connsiteX56" fmla="*/ 553899 w 963645"/>
                          <a:gd name="connsiteY56" fmla="*/ 528810 h 914400"/>
                          <a:gd name="connsiteX57" fmla="*/ 520849 w 963645"/>
                          <a:gd name="connsiteY57" fmla="*/ 594911 h 914400"/>
                          <a:gd name="connsiteX58" fmla="*/ 509832 w 963645"/>
                          <a:gd name="connsiteY58" fmla="*/ 627962 h 914400"/>
                          <a:gd name="connsiteX59" fmla="*/ 454747 w 963645"/>
                          <a:gd name="connsiteY59" fmla="*/ 694063 h 914400"/>
                          <a:gd name="connsiteX60" fmla="*/ 399663 w 963645"/>
                          <a:gd name="connsiteY60" fmla="*/ 793215 h 914400"/>
                          <a:gd name="connsiteX61" fmla="*/ 377629 w 963645"/>
                          <a:gd name="connsiteY61" fmla="*/ 826265 h 914400"/>
                          <a:gd name="connsiteX62" fmla="*/ 377629 w 963645"/>
                          <a:gd name="connsiteY62" fmla="*/ 826265 h 914400"/>
                          <a:gd name="connsiteX63" fmla="*/ 465764 w 963645"/>
                          <a:gd name="connsiteY63" fmla="*/ 716097 h 914400"/>
                          <a:gd name="connsiteX64" fmla="*/ 553899 w 963645"/>
                          <a:gd name="connsiteY64" fmla="*/ 661012 h 914400"/>
                          <a:gd name="connsiteX65" fmla="*/ 586950 w 963645"/>
                          <a:gd name="connsiteY65" fmla="*/ 638979 h 914400"/>
                          <a:gd name="connsiteX66" fmla="*/ 631017 w 963645"/>
                          <a:gd name="connsiteY66" fmla="*/ 605928 h 914400"/>
                          <a:gd name="connsiteX67" fmla="*/ 664068 w 963645"/>
                          <a:gd name="connsiteY67" fmla="*/ 594911 h 914400"/>
                          <a:gd name="connsiteX68" fmla="*/ 719152 w 963645"/>
                          <a:gd name="connsiteY68" fmla="*/ 550844 h 914400"/>
                          <a:gd name="connsiteX69" fmla="*/ 785253 w 963645"/>
                          <a:gd name="connsiteY69" fmla="*/ 506776 h 914400"/>
                          <a:gd name="connsiteX70" fmla="*/ 840338 w 963645"/>
                          <a:gd name="connsiteY70" fmla="*/ 462709 h 914400"/>
                          <a:gd name="connsiteX71" fmla="*/ 906439 w 963645"/>
                          <a:gd name="connsiteY71" fmla="*/ 407624 h 914400"/>
                          <a:gd name="connsiteX72" fmla="*/ 961523 w 963645"/>
                          <a:gd name="connsiteY72" fmla="*/ 374574 h 914400"/>
                          <a:gd name="connsiteX73" fmla="*/ 961523 w 963645"/>
                          <a:gd name="connsiteY73" fmla="*/ 385591 h 914400"/>
                          <a:gd name="connsiteX74" fmla="*/ 939489 w 963645"/>
                          <a:gd name="connsiteY74" fmla="*/ 484743 h 914400"/>
                          <a:gd name="connsiteX75" fmla="*/ 884405 w 963645"/>
                          <a:gd name="connsiteY75" fmla="*/ 539827 h 914400"/>
                          <a:gd name="connsiteX76" fmla="*/ 851355 w 963645"/>
                          <a:gd name="connsiteY76" fmla="*/ 550844 h 914400"/>
                          <a:gd name="connsiteX77" fmla="*/ 807287 w 963645"/>
                          <a:gd name="connsiteY77" fmla="*/ 572878 h 914400"/>
                          <a:gd name="connsiteX78" fmla="*/ 774236 w 963645"/>
                          <a:gd name="connsiteY78" fmla="*/ 594911 h 914400"/>
                          <a:gd name="connsiteX79" fmla="*/ 730169 w 963645"/>
                          <a:gd name="connsiteY79" fmla="*/ 605928 h 914400"/>
                          <a:gd name="connsiteX80" fmla="*/ 620000 w 963645"/>
                          <a:gd name="connsiteY80" fmla="*/ 661012 h 914400"/>
                          <a:gd name="connsiteX81" fmla="*/ 597967 w 963645"/>
                          <a:gd name="connsiteY81" fmla="*/ 694063 h 914400"/>
                          <a:gd name="connsiteX82" fmla="*/ 531865 w 963645"/>
                          <a:gd name="connsiteY82" fmla="*/ 727114 h 914400"/>
                          <a:gd name="connsiteX83" fmla="*/ 465764 w 963645"/>
                          <a:gd name="connsiteY83" fmla="*/ 782198 h 914400"/>
                          <a:gd name="connsiteX84" fmla="*/ 421697 w 963645"/>
                          <a:gd name="connsiteY84" fmla="*/ 848299 h 914400"/>
                          <a:gd name="connsiteX85" fmla="*/ 399663 w 963645"/>
                          <a:gd name="connsiteY85" fmla="*/ 881350 h 914400"/>
                          <a:gd name="connsiteX86" fmla="*/ 377629 w 963645"/>
                          <a:gd name="connsiteY86" fmla="*/ 914400 h 914400"/>
                          <a:gd name="connsiteX87" fmla="*/ 377629 w 963645"/>
                          <a:gd name="connsiteY87" fmla="*/ 914400 h 914400"/>
                          <a:gd name="connsiteX88" fmla="*/ 322545 w 963645"/>
                          <a:gd name="connsiteY88" fmla="*/ 881350 h 914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963645" h="914400">
                            <a:moveTo>
                              <a:pt x="322545" y="881350"/>
                            </a:moveTo>
                            <a:lnTo>
                              <a:pt x="322545" y="881350"/>
                            </a:lnTo>
                            <a:cubicBezTo>
                              <a:pt x="304184" y="855644"/>
                              <a:pt x="288448" y="827843"/>
                              <a:pt x="267461" y="804232"/>
                            </a:cubicBezTo>
                            <a:cubicBezTo>
                              <a:pt x="258664" y="794336"/>
                              <a:pt x="241428" y="793426"/>
                              <a:pt x="234410" y="782198"/>
                            </a:cubicBezTo>
                            <a:lnTo>
                              <a:pt x="201359" y="683046"/>
                            </a:lnTo>
                            <a:lnTo>
                              <a:pt x="190343" y="649996"/>
                            </a:lnTo>
                            <a:cubicBezTo>
                              <a:pt x="186671" y="605928"/>
                              <a:pt x="185170" y="561626"/>
                              <a:pt x="179326" y="517793"/>
                            </a:cubicBezTo>
                            <a:cubicBezTo>
                              <a:pt x="177791" y="506282"/>
                              <a:pt x="176520" y="492954"/>
                              <a:pt x="168309" y="484743"/>
                            </a:cubicBezTo>
                            <a:cubicBezTo>
                              <a:pt x="149584" y="466018"/>
                              <a:pt x="124242" y="455364"/>
                              <a:pt x="102208" y="440675"/>
                            </a:cubicBezTo>
                            <a:lnTo>
                              <a:pt x="36106" y="396608"/>
                            </a:lnTo>
                            <a:cubicBezTo>
                              <a:pt x="0" y="372538"/>
                              <a:pt x="3056" y="387814"/>
                              <a:pt x="3056" y="363557"/>
                            </a:cubicBezTo>
                            <a:lnTo>
                              <a:pt x="3056" y="363557"/>
                            </a:lnTo>
                            <a:cubicBezTo>
                              <a:pt x="36107" y="367229"/>
                              <a:pt x="69947" y="366509"/>
                              <a:pt x="102208" y="374574"/>
                            </a:cubicBezTo>
                            <a:cubicBezTo>
                              <a:pt x="115053" y="377785"/>
                              <a:pt x="123159" y="391231"/>
                              <a:pt x="135258" y="396608"/>
                            </a:cubicBezTo>
                            <a:cubicBezTo>
                              <a:pt x="156482" y="406041"/>
                              <a:pt x="179325" y="411297"/>
                              <a:pt x="201359" y="418641"/>
                            </a:cubicBezTo>
                            <a:cubicBezTo>
                              <a:pt x="213920" y="422828"/>
                              <a:pt x="222567" y="434754"/>
                              <a:pt x="234410" y="440675"/>
                            </a:cubicBezTo>
                            <a:cubicBezTo>
                              <a:pt x="244797" y="445868"/>
                              <a:pt x="256444" y="448020"/>
                              <a:pt x="267461" y="451692"/>
                            </a:cubicBezTo>
                            <a:cubicBezTo>
                              <a:pt x="278478" y="459037"/>
                              <a:pt x="293494" y="462498"/>
                              <a:pt x="300511" y="473726"/>
                            </a:cubicBezTo>
                            <a:cubicBezTo>
                              <a:pt x="312820" y="493421"/>
                              <a:pt x="322545" y="539827"/>
                              <a:pt x="322545" y="539827"/>
                            </a:cubicBezTo>
                            <a:cubicBezTo>
                              <a:pt x="318873" y="561861"/>
                              <a:pt x="315909" y="584024"/>
                              <a:pt x="311528" y="605928"/>
                            </a:cubicBezTo>
                            <a:cubicBezTo>
                              <a:pt x="304611" y="640514"/>
                              <a:pt x="299995" y="651544"/>
                              <a:pt x="289494" y="683046"/>
                            </a:cubicBezTo>
                            <a:cubicBezTo>
                              <a:pt x="315715" y="761708"/>
                              <a:pt x="292203" y="736264"/>
                              <a:pt x="344579" y="771181"/>
                            </a:cubicBezTo>
                            <a:cubicBezTo>
                              <a:pt x="348251" y="782198"/>
                              <a:pt x="350403" y="793845"/>
                              <a:pt x="355596" y="804232"/>
                            </a:cubicBezTo>
                            <a:cubicBezTo>
                              <a:pt x="361517" y="816075"/>
                              <a:pt x="377629" y="837282"/>
                              <a:pt x="377629" y="837282"/>
                            </a:cubicBezTo>
                            <a:lnTo>
                              <a:pt x="377629" y="837282"/>
                            </a:lnTo>
                            <a:cubicBezTo>
                              <a:pt x="370285" y="804232"/>
                              <a:pt x="363807" y="770977"/>
                              <a:pt x="355596" y="738131"/>
                            </a:cubicBezTo>
                            <a:cubicBezTo>
                              <a:pt x="352779" y="726865"/>
                              <a:pt x="347098" y="716416"/>
                              <a:pt x="344579" y="705080"/>
                            </a:cubicBezTo>
                            <a:cubicBezTo>
                              <a:pt x="339733" y="683274"/>
                              <a:pt x="338408" y="660785"/>
                              <a:pt x="333562" y="638979"/>
                            </a:cubicBezTo>
                            <a:cubicBezTo>
                              <a:pt x="331043" y="627643"/>
                              <a:pt x="325735" y="617094"/>
                              <a:pt x="322545" y="605928"/>
                            </a:cubicBezTo>
                            <a:cubicBezTo>
                              <a:pt x="318385" y="591369"/>
                              <a:pt x="314813" y="576642"/>
                              <a:pt x="311528" y="561861"/>
                            </a:cubicBezTo>
                            <a:cubicBezTo>
                              <a:pt x="293802" y="482094"/>
                              <a:pt x="309181" y="532785"/>
                              <a:pt x="289494" y="473726"/>
                            </a:cubicBezTo>
                            <a:cubicBezTo>
                              <a:pt x="277566" y="378303"/>
                              <a:pt x="278477" y="415198"/>
                              <a:pt x="278477" y="363557"/>
                            </a:cubicBezTo>
                            <a:lnTo>
                              <a:pt x="355596" y="0"/>
                            </a:lnTo>
                            <a:lnTo>
                              <a:pt x="355596" y="0"/>
                            </a:lnTo>
                            <a:cubicBezTo>
                              <a:pt x="424178" y="96015"/>
                              <a:pt x="400692" y="47151"/>
                              <a:pt x="432714" y="143220"/>
                            </a:cubicBezTo>
                            <a:lnTo>
                              <a:pt x="443730" y="176270"/>
                            </a:lnTo>
                            <a:lnTo>
                              <a:pt x="454747" y="209321"/>
                            </a:lnTo>
                            <a:cubicBezTo>
                              <a:pt x="451075" y="286439"/>
                              <a:pt x="451674" y="363879"/>
                              <a:pt x="443730" y="440675"/>
                            </a:cubicBezTo>
                            <a:cubicBezTo>
                              <a:pt x="440614" y="470797"/>
                              <a:pt x="431273" y="500082"/>
                              <a:pt x="421697" y="528810"/>
                            </a:cubicBezTo>
                            <a:lnTo>
                              <a:pt x="388646" y="627962"/>
                            </a:lnTo>
                            <a:cubicBezTo>
                              <a:pt x="368904" y="687187"/>
                              <a:pt x="388646" y="752820"/>
                              <a:pt x="388646" y="815249"/>
                            </a:cubicBezTo>
                            <a:lnTo>
                              <a:pt x="388646" y="815249"/>
                            </a:lnTo>
                            <a:cubicBezTo>
                              <a:pt x="389451" y="805588"/>
                              <a:pt x="398489" y="653519"/>
                              <a:pt x="410680" y="616945"/>
                            </a:cubicBezTo>
                            <a:cubicBezTo>
                              <a:pt x="418349" y="593938"/>
                              <a:pt x="450423" y="566185"/>
                              <a:pt x="465764" y="550844"/>
                            </a:cubicBezTo>
                            <a:lnTo>
                              <a:pt x="487798" y="484743"/>
                            </a:lnTo>
                            <a:cubicBezTo>
                              <a:pt x="530970" y="355228"/>
                              <a:pt x="492755" y="540383"/>
                              <a:pt x="520849" y="418641"/>
                            </a:cubicBezTo>
                            <a:cubicBezTo>
                              <a:pt x="529270" y="382150"/>
                              <a:pt x="531039" y="344001"/>
                              <a:pt x="542882" y="308473"/>
                            </a:cubicBezTo>
                            <a:cubicBezTo>
                              <a:pt x="579907" y="197397"/>
                              <a:pt x="523415" y="369690"/>
                              <a:pt x="564916" y="231355"/>
                            </a:cubicBezTo>
                            <a:cubicBezTo>
                              <a:pt x="564929" y="231312"/>
                              <a:pt x="592451" y="148750"/>
                              <a:pt x="597967" y="132203"/>
                            </a:cubicBezTo>
                            <a:lnTo>
                              <a:pt x="631017" y="33051"/>
                            </a:lnTo>
                            <a:cubicBezTo>
                              <a:pt x="633614" y="25261"/>
                              <a:pt x="638362" y="18362"/>
                              <a:pt x="642034" y="11017"/>
                            </a:cubicBezTo>
                            <a:lnTo>
                              <a:pt x="642034" y="11017"/>
                            </a:lnTo>
                            <a:cubicBezTo>
                              <a:pt x="649379" y="44068"/>
                              <a:pt x="662860" y="76334"/>
                              <a:pt x="664068" y="110169"/>
                            </a:cubicBezTo>
                            <a:cubicBezTo>
                              <a:pt x="665995" y="164135"/>
                              <a:pt x="663021" y="297622"/>
                              <a:pt x="642034" y="374574"/>
                            </a:cubicBezTo>
                            <a:cubicBezTo>
                              <a:pt x="635923" y="396981"/>
                              <a:pt x="632883" y="421350"/>
                              <a:pt x="620000" y="440675"/>
                            </a:cubicBezTo>
                            <a:cubicBezTo>
                              <a:pt x="612656" y="451692"/>
                              <a:pt x="603888" y="461883"/>
                              <a:pt x="597967" y="473726"/>
                            </a:cubicBezTo>
                            <a:cubicBezTo>
                              <a:pt x="571361" y="526938"/>
                              <a:pt x="609612" y="491668"/>
                              <a:pt x="553899" y="528810"/>
                            </a:cubicBezTo>
                            <a:cubicBezTo>
                              <a:pt x="526207" y="611886"/>
                              <a:pt x="563562" y="509485"/>
                              <a:pt x="520849" y="594911"/>
                            </a:cubicBezTo>
                            <a:cubicBezTo>
                              <a:pt x="515656" y="605298"/>
                              <a:pt x="515026" y="617575"/>
                              <a:pt x="509832" y="627962"/>
                            </a:cubicBezTo>
                            <a:cubicBezTo>
                              <a:pt x="494495" y="658636"/>
                              <a:pt x="479110" y="669700"/>
                              <a:pt x="454747" y="694063"/>
                            </a:cubicBezTo>
                            <a:cubicBezTo>
                              <a:pt x="435356" y="752235"/>
                              <a:pt x="450171" y="717453"/>
                              <a:pt x="399663" y="793215"/>
                            </a:cubicBezTo>
                            <a:lnTo>
                              <a:pt x="377629" y="826265"/>
                            </a:lnTo>
                            <a:lnTo>
                              <a:pt x="377629" y="826265"/>
                            </a:lnTo>
                            <a:cubicBezTo>
                              <a:pt x="396239" y="800211"/>
                              <a:pt x="432831" y="740048"/>
                              <a:pt x="465764" y="716097"/>
                            </a:cubicBezTo>
                            <a:cubicBezTo>
                              <a:pt x="493782" y="695720"/>
                              <a:pt x="525073" y="680229"/>
                              <a:pt x="553899" y="661012"/>
                            </a:cubicBezTo>
                            <a:cubicBezTo>
                              <a:pt x="564916" y="653668"/>
                              <a:pt x="576176" y="646675"/>
                              <a:pt x="586950" y="638979"/>
                            </a:cubicBezTo>
                            <a:cubicBezTo>
                              <a:pt x="601891" y="628307"/>
                              <a:pt x="615075" y="615038"/>
                              <a:pt x="631017" y="605928"/>
                            </a:cubicBezTo>
                            <a:cubicBezTo>
                              <a:pt x="641100" y="600166"/>
                              <a:pt x="653051" y="598583"/>
                              <a:pt x="664068" y="594911"/>
                            </a:cubicBezTo>
                            <a:cubicBezTo>
                              <a:pt x="704781" y="533844"/>
                              <a:pt x="662808" y="582147"/>
                              <a:pt x="719152" y="550844"/>
                            </a:cubicBezTo>
                            <a:cubicBezTo>
                              <a:pt x="742301" y="537983"/>
                              <a:pt x="785253" y="506776"/>
                              <a:pt x="785253" y="506776"/>
                            </a:cubicBezTo>
                            <a:cubicBezTo>
                              <a:pt x="834533" y="432859"/>
                              <a:pt x="776479" y="505282"/>
                              <a:pt x="840338" y="462709"/>
                            </a:cubicBezTo>
                            <a:cubicBezTo>
                              <a:pt x="913431" y="413980"/>
                              <a:pt x="834351" y="443667"/>
                              <a:pt x="906439" y="407624"/>
                            </a:cubicBezTo>
                            <a:cubicBezTo>
                              <a:pt x="963645" y="379021"/>
                              <a:pt x="918485" y="417612"/>
                              <a:pt x="961523" y="374574"/>
                            </a:cubicBezTo>
                            <a:lnTo>
                              <a:pt x="961523" y="385591"/>
                            </a:lnTo>
                            <a:cubicBezTo>
                              <a:pt x="954178" y="418642"/>
                              <a:pt x="950195" y="452623"/>
                              <a:pt x="939489" y="484743"/>
                            </a:cubicBezTo>
                            <a:cubicBezTo>
                              <a:pt x="930675" y="511184"/>
                              <a:pt x="907908" y="528075"/>
                              <a:pt x="884405" y="539827"/>
                            </a:cubicBezTo>
                            <a:cubicBezTo>
                              <a:pt x="874018" y="545020"/>
                              <a:pt x="862029" y="546270"/>
                              <a:pt x="851355" y="550844"/>
                            </a:cubicBezTo>
                            <a:cubicBezTo>
                              <a:pt x="836260" y="557313"/>
                              <a:pt x="821546" y="564730"/>
                              <a:pt x="807287" y="572878"/>
                            </a:cubicBezTo>
                            <a:cubicBezTo>
                              <a:pt x="795791" y="579447"/>
                              <a:pt x="786406" y="589695"/>
                              <a:pt x="774236" y="594911"/>
                            </a:cubicBezTo>
                            <a:cubicBezTo>
                              <a:pt x="760319" y="600875"/>
                              <a:pt x="744858" y="602256"/>
                              <a:pt x="730169" y="605928"/>
                            </a:cubicBezTo>
                            <a:cubicBezTo>
                              <a:pt x="651470" y="658395"/>
                              <a:pt x="689759" y="643574"/>
                              <a:pt x="620000" y="661012"/>
                            </a:cubicBezTo>
                            <a:cubicBezTo>
                              <a:pt x="612656" y="672029"/>
                              <a:pt x="607329" y="684700"/>
                              <a:pt x="597967" y="694063"/>
                            </a:cubicBezTo>
                            <a:cubicBezTo>
                              <a:pt x="576611" y="715420"/>
                              <a:pt x="558746" y="718154"/>
                              <a:pt x="531865" y="727114"/>
                            </a:cubicBezTo>
                            <a:cubicBezTo>
                              <a:pt x="455649" y="841439"/>
                              <a:pt x="577582" y="670380"/>
                              <a:pt x="465764" y="782198"/>
                            </a:cubicBezTo>
                            <a:cubicBezTo>
                              <a:pt x="447039" y="800923"/>
                              <a:pt x="436386" y="826265"/>
                              <a:pt x="421697" y="848299"/>
                            </a:cubicBezTo>
                            <a:lnTo>
                              <a:pt x="399663" y="881350"/>
                            </a:lnTo>
                            <a:lnTo>
                              <a:pt x="377629" y="914400"/>
                            </a:lnTo>
                            <a:lnTo>
                              <a:pt x="377629" y="914400"/>
                            </a:lnTo>
                            <a:lnTo>
                              <a:pt x="322545" y="881350"/>
                            </a:ln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  <p:sp>
                    <p:nvSpPr>
                      <p:cNvPr id="38" name="Freeform 37"/>
                      <p:cNvSpPr/>
                      <p:nvPr/>
                    </p:nvSpPr>
                    <p:spPr>
                      <a:xfrm>
                        <a:off x="2651000" y="5475544"/>
                        <a:ext cx="764905" cy="377684"/>
                      </a:xfrm>
                      <a:custGeom>
                        <a:avLst/>
                        <a:gdLst>
                          <a:gd name="connsiteX0" fmla="*/ 284784 w 764951"/>
                          <a:gd name="connsiteY0" fmla="*/ 1205 h 378876"/>
                          <a:gd name="connsiteX1" fmla="*/ 284784 w 764951"/>
                          <a:gd name="connsiteY1" fmla="*/ 1205 h 378876"/>
                          <a:gd name="connsiteX2" fmla="*/ 273767 w 764951"/>
                          <a:gd name="connsiteY2" fmla="*/ 100357 h 378876"/>
                          <a:gd name="connsiteX3" fmla="*/ 196649 w 764951"/>
                          <a:gd name="connsiteY3" fmla="*/ 199509 h 378876"/>
                          <a:gd name="connsiteX4" fmla="*/ 163598 w 764951"/>
                          <a:gd name="connsiteY4" fmla="*/ 221542 h 378876"/>
                          <a:gd name="connsiteX5" fmla="*/ 130548 w 764951"/>
                          <a:gd name="connsiteY5" fmla="*/ 232559 h 378876"/>
                          <a:gd name="connsiteX6" fmla="*/ 86480 w 764951"/>
                          <a:gd name="connsiteY6" fmla="*/ 254593 h 378876"/>
                          <a:gd name="connsiteX7" fmla="*/ 31396 w 764951"/>
                          <a:gd name="connsiteY7" fmla="*/ 309677 h 378876"/>
                          <a:gd name="connsiteX8" fmla="*/ 9362 w 764951"/>
                          <a:gd name="connsiteY8" fmla="*/ 342728 h 378876"/>
                          <a:gd name="connsiteX9" fmla="*/ 53429 w 764951"/>
                          <a:gd name="connsiteY9" fmla="*/ 331711 h 378876"/>
                          <a:gd name="connsiteX10" fmla="*/ 119531 w 764951"/>
                          <a:gd name="connsiteY10" fmla="*/ 298661 h 378876"/>
                          <a:gd name="connsiteX11" fmla="*/ 141564 w 764951"/>
                          <a:gd name="connsiteY11" fmla="*/ 265610 h 378876"/>
                          <a:gd name="connsiteX12" fmla="*/ 207666 w 764951"/>
                          <a:gd name="connsiteY12" fmla="*/ 221542 h 378876"/>
                          <a:gd name="connsiteX13" fmla="*/ 251733 w 764951"/>
                          <a:gd name="connsiteY13" fmla="*/ 122391 h 378876"/>
                          <a:gd name="connsiteX14" fmla="*/ 262750 w 764951"/>
                          <a:gd name="connsiteY14" fmla="*/ 67306 h 378876"/>
                          <a:gd name="connsiteX15" fmla="*/ 273767 w 764951"/>
                          <a:gd name="connsiteY15" fmla="*/ 34256 h 378876"/>
                          <a:gd name="connsiteX16" fmla="*/ 284784 w 764951"/>
                          <a:gd name="connsiteY16" fmla="*/ 67306 h 378876"/>
                          <a:gd name="connsiteX17" fmla="*/ 306817 w 764951"/>
                          <a:gd name="connsiteY17" fmla="*/ 188492 h 378876"/>
                          <a:gd name="connsiteX18" fmla="*/ 328851 w 764951"/>
                          <a:gd name="connsiteY18" fmla="*/ 254593 h 378876"/>
                          <a:gd name="connsiteX19" fmla="*/ 350885 w 764951"/>
                          <a:gd name="connsiteY19" fmla="*/ 287644 h 378876"/>
                          <a:gd name="connsiteX20" fmla="*/ 383935 w 764951"/>
                          <a:gd name="connsiteY20" fmla="*/ 353745 h 378876"/>
                          <a:gd name="connsiteX21" fmla="*/ 405969 w 764951"/>
                          <a:gd name="connsiteY21" fmla="*/ 320694 h 378876"/>
                          <a:gd name="connsiteX22" fmla="*/ 383935 w 764951"/>
                          <a:gd name="connsiteY22" fmla="*/ 232559 h 378876"/>
                          <a:gd name="connsiteX23" fmla="*/ 339868 w 764951"/>
                          <a:gd name="connsiteY23" fmla="*/ 166458 h 378876"/>
                          <a:gd name="connsiteX24" fmla="*/ 317834 w 764951"/>
                          <a:gd name="connsiteY24" fmla="*/ 133408 h 378876"/>
                          <a:gd name="connsiteX25" fmla="*/ 295801 w 764951"/>
                          <a:gd name="connsiteY25" fmla="*/ 67306 h 378876"/>
                          <a:gd name="connsiteX26" fmla="*/ 284784 w 764951"/>
                          <a:gd name="connsiteY26" fmla="*/ 34256 h 378876"/>
                          <a:gd name="connsiteX27" fmla="*/ 295801 w 764951"/>
                          <a:gd name="connsiteY27" fmla="*/ 67306 h 378876"/>
                          <a:gd name="connsiteX28" fmla="*/ 405969 w 764951"/>
                          <a:gd name="connsiteY28" fmla="*/ 177475 h 378876"/>
                          <a:gd name="connsiteX29" fmla="*/ 472070 w 764951"/>
                          <a:gd name="connsiteY29" fmla="*/ 221542 h 378876"/>
                          <a:gd name="connsiteX30" fmla="*/ 505121 w 764951"/>
                          <a:gd name="connsiteY30" fmla="*/ 243576 h 378876"/>
                          <a:gd name="connsiteX31" fmla="*/ 549188 w 764951"/>
                          <a:gd name="connsiteY31" fmla="*/ 265610 h 378876"/>
                          <a:gd name="connsiteX32" fmla="*/ 615290 w 764951"/>
                          <a:gd name="connsiteY32" fmla="*/ 309677 h 378876"/>
                          <a:gd name="connsiteX33" fmla="*/ 703425 w 764951"/>
                          <a:gd name="connsiteY33" fmla="*/ 320694 h 378876"/>
                          <a:gd name="connsiteX34" fmla="*/ 758509 w 764951"/>
                          <a:gd name="connsiteY34" fmla="*/ 298661 h 378876"/>
                          <a:gd name="connsiteX35" fmla="*/ 725458 w 764951"/>
                          <a:gd name="connsiteY35" fmla="*/ 287644 h 378876"/>
                          <a:gd name="connsiteX36" fmla="*/ 626307 w 764951"/>
                          <a:gd name="connsiteY36" fmla="*/ 221542 h 378876"/>
                          <a:gd name="connsiteX37" fmla="*/ 516138 w 764951"/>
                          <a:gd name="connsiteY37" fmla="*/ 166458 h 378876"/>
                          <a:gd name="connsiteX38" fmla="*/ 439020 w 764951"/>
                          <a:gd name="connsiteY38" fmla="*/ 111374 h 378876"/>
                          <a:gd name="connsiteX39" fmla="*/ 394952 w 764951"/>
                          <a:gd name="connsiteY39" fmla="*/ 89340 h 378876"/>
                          <a:gd name="connsiteX40" fmla="*/ 328851 w 764951"/>
                          <a:gd name="connsiteY40" fmla="*/ 67306 h 378876"/>
                          <a:gd name="connsiteX41" fmla="*/ 295801 w 764951"/>
                          <a:gd name="connsiteY41" fmla="*/ 56289 h 378876"/>
                          <a:gd name="connsiteX42" fmla="*/ 262750 w 764951"/>
                          <a:gd name="connsiteY42" fmla="*/ 45273 h 378876"/>
                          <a:gd name="connsiteX43" fmla="*/ 284784 w 764951"/>
                          <a:gd name="connsiteY43" fmla="*/ 1205 h 378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64951" h="378876">
                            <a:moveTo>
                              <a:pt x="284784" y="1205"/>
                            </a:moveTo>
                            <a:lnTo>
                              <a:pt x="284784" y="1205"/>
                            </a:lnTo>
                            <a:cubicBezTo>
                              <a:pt x="281112" y="34256"/>
                              <a:pt x="284283" y="68809"/>
                              <a:pt x="273767" y="100357"/>
                            </a:cubicBezTo>
                            <a:cubicBezTo>
                              <a:pt x="264319" y="128700"/>
                              <a:pt x="222970" y="177575"/>
                              <a:pt x="196649" y="199509"/>
                            </a:cubicBezTo>
                            <a:cubicBezTo>
                              <a:pt x="186477" y="207985"/>
                              <a:pt x="175441" y="215621"/>
                              <a:pt x="163598" y="221542"/>
                            </a:cubicBezTo>
                            <a:cubicBezTo>
                              <a:pt x="153211" y="226735"/>
                              <a:pt x="141222" y="227985"/>
                              <a:pt x="130548" y="232559"/>
                            </a:cubicBezTo>
                            <a:cubicBezTo>
                              <a:pt x="115453" y="239028"/>
                              <a:pt x="101169" y="247248"/>
                              <a:pt x="86480" y="254593"/>
                            </a:cubicBezTo>
                            <a:cubicBezTo>
                              <a:pt x="27722" y="342731"/>
                              <a:pt x="104842" y="236231"/>
                              <a:pt x="31396" y="309677"/>
                            </a:cubicBezTo>
                            <a:cubicBezTo>
                              <a:pt x="22033" y="319040"/>
                              <a:pt x="0" y="333365"/>
                              <a:pt x="9362" y="342728"/>
                            </a:cubicBezTo>
                            <a:cubicBezTo>
                              <a:pt x="20068" y="353435"/>
                              <a:pt x="38870" y="335871"/>
                              <a:pt x="53429" y="331711"/>
                            </a:cubicBezTo>
                            <a:cubicBezTo>
                              <a:pt x="93340" y="320308"/>
                              <a:pt x="83318" y="322802"/>
                              <a:pt x="119531" y="298661"/>
                            </a:cubicBezTo>
                            <a:cubicBezTo>
                              <a:pt x="126875" y="287644"/>
                              <a:pt x="131599" y="274329"/>
                              <a:pt x="141564" y="265610"/>
                            </a:cubicBezTo>
                            <a:cubicBezTo>
                              <a:pt x="161493" y="248172"/>
                              <a:pt x="207666" y="221542"/>
                              <a:pt x="207666" y="221542"/>
                            </a:cubicBezTo>
                            <a:cubicBezTo>
                              <a:pt x="233886" y="142880"/>
                              <a:pt x="216816" y="174766"/>
                              <a:pt x="251733" y="122391"/>
                            </a:cubicBezTo>
                            <a:cubicBezTo>
                              <a:pt x="255405" y="104029"/>
                              <a:pt x="258208" y="85472"/>
                              <a:pt x="262750" y="67306"/>
                            </a:cubicBezTo>
                            <a:cubicBezTo>
                              <a:pt x="265567" y="56040"/>
                              <a:pt x="262154" y="34256"/>
                              <a:pt x="273767" y="34256"/>
                            </a:cubicBezTo>
                            <a:cubicBezTo>
                              <a:pt x="285380" y="34256"/>
                              <a:pt x="281112" y="56289"/>
                              <a:pt x="284784" y="67306"/>
                            </a:cubicBezTo>
                            <a:cubicBezTo>
                              <a:pt x="288381" y="88888"/>
                              <a:pt x="300221" y="164305"/>
                              <a:pt x="306817" y="188492"/>
                            </a:cubicBezTo>
                            <a:cubicBezTo>
                              <a:pt x="312928" y="210899"/>
                              <a:pt x="321506" y="232559"/>
                              <a:pt x="328851" y="254593"/>
                            </a:cubicBezTo>
                            <a:cubicBezTo>
                              <a:pt x="333038" y="267154"/>
                              <a:pt x="344963" y="275801"/>
                              <a:pt x="350885" y="287644"/>
                            </a:cubicBezTo>
                            <a:cubicBezTo>
                              <a:pt x="396502" y="378876"/>
                              <a:pt x="320785" y="259015"/>
                              <a:pt x="383935" y="353745"/>
                            </a:cubicBezTo>
                            <a:cubicBezTo>
                              <a:pt x="391280" y="342728"/>
                              <a:pt x="404327" y="333833"/>
                              <a:pt x="405969" y="320694"/>
                            </a:cubicBezTo>
                            <a:cubicBezTo>
                              <a:pt x="406966" y="312721"/>
                              <a:pt x="392010" y="247094"/>
                              <a:pt x="383935" y="232559"/>
                            </a:cubicBezTo>
                            <a:cubicBezTo>
                              <a:pt x="371075" y="209410"/>
                              <a:pt x="354557" y="188492"/>
                              <a:pt x="339868" y="166458"/>
                            </a:cubicBezTo>
                            <a:lnTo>
                              <a:pt x="317834" y="133408"/>
                            </a:lnTo>
                            <a:lnTo>
                              <a:pt x="295801" y="67306"/>
                            </a:lnTo>
                            <a:lnTo>
                              <a:pt x="284784" y="34256"/>
                            </a:lnTo>
                            <a:lnTo>
                              <a:pt x="295801" y="67306"/>
                            </a:lnTo>
                            <a:cubicBezTo>
                              <a:pt x="316787" y="130262"/>
                              <a:pt x="355604" y="143898"/>
                              <a:pt x="405969" y="177475"/>
                            </a:cubicBezTo>
                            <a:lnTo>
                              <a:pt x="472070" y="221542"/>
                            </a:lnTo>
                            <a:cubicBezTo>
                              <a:pt x="483087" y="228887"/>
                              <a:pt x="493278" y="237654"/>
                              <a:pt x="505121" y="243576"/>
                            </a:cubicBezTo>
                            <a:cubicBezTo>
                              <a:pt x="519810" y="250921"/>
                              <a:pt x="535105" y="257161"/>
                              <a:pt x="549188" y="265610"/>
                            </a:cubicBezTo>
                            <a:cubicBezTo>
                              <a:pt x="571896" y="279235"/>
                              <a:pt x="589013" y="306392"/>
                              <a:pt x="615290" y="309677"/>
                            </a:cubicBezTo>
                            <a:lnTo>
                              <a:pt x="703425" y="320694"/>
                            </a:lnTo>
                            <a:cubicBezTo>
                              <a:pt x="721786" y="313350"/>
                              <a:pt x="747540" y="315115"/>
                              <a:pt x="758509" y="298661"/>
                            </a:cubicBezTo>
                            <a:cubicBezTo>
                              <a:pt x="764951" y="288998"/>
                              <a:pt x="735610" y="293284"/>
                              <a:pt x="725458" y="287644"/>
                            </a:cubicBezTo>
                            <a:cubicBezTo>
                              <a:pt x="675810" y="260061"/>
                              <a:pt x="667656" y="246351"/>
                              <a:pt x="626307" y="221542"/>
                            </a:cubicBezTo>
                            <a:cubicBezTo>
                              <a:pt x="473074" y="129605"/>
                              <a:pt x="666086" y="241433"/>
                              <a:pt x="516138" y="166458"/>
                            </a:cubicBezTo>
                            <a:cubicBezTo>
                              <a:pt x="492831" y="154804"/>
                              <a:pt x="458982" y="123850"/>
                              <a:pt x="439020" y="111374"/>
                            </a:cubicBezTo>
                            <a:cubicBezTo>
                              <a:pt x="425093" y="102670"/>
                              <a:pt x="410201" y="95439"/>
                              <a:pt x="394952" y="89340"/>
                            </a:cubicBezTo>
                            <a:cubicBezTo>
                              <a:pt x="373388" y="80714"/>
                              <a:pt x="350885" y="74651"/>
                              <a:pt x="328851" y="67306"/>
                            </a:cubicBezTo>
                            <a:lnTo>
                              <a:pt x="295801" y="56289"/>
                            </a:lnTo>
                            <a:lnTo>
                              <a:pt x="262750" y="45273"/>
                            </a:lnTo>
                            <a:cubicBezTo>
                              <a:pt x="232568" y="0"/>
                              <a:pt x="281112" y="8550"/>
                              <a:pt x="284784" y="1205"/>
                            </a:cubicBezTo>
                            <a:close/>
                          </a:path>
                        </a:pathLst>
                      </a:cu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600"/>
                      </a:p>
                    </p:txBody>
                  </p:sp>
                </p:grpSp>
                <p:sp>
                  <p:nvSpPr>
                    <p:cNvPr id="33" name="TextBox 32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504856" y="2495289"/>
                      <a:ext cx="2133598" cy="3434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Economic output</a:t>
                      </a:r>
                    </a:p>
                  </p:txBody>
                </p:sp>
                <p:sp>
                  <p:nvSpPr>
                    <p:cNvPr id="34" name="Curved Right Arrow 33"/>
                    <p:cNvSpPr/>
                    <p:nvPr/>
                  </p:nvSpPr>
                  <p:spPr>
                    <a:xfrm rot="10800000">
                      <a:off x="3883012" y="3481411"/>
                      <a:ext cx="688984" cy="2179664"/>
                    </a:xfrm>
                    <a:prstGeom prst="curvedRightArrow">
                      <a:avLst/>
                    </a:prstGeom>
                    <a:solidFill>
                      <a:srgbClr val="00B050"/>
                    </a:solidFill>
                    <a:ln>
                      <a:prstDash val="sysDot"/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5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" name="Curved Right Arrow 34"/>
                    <p:cNvSpPr/>
                    <p:nvPr/>
                  </p:nvSpPr>
                  <p:spPr>
                    <a:xfrm rot="10800000">
                      <a:off x="3886187" y="2362209"/>
                      <a:ext cx="838212" cy="3276641"/>
                    </a:xfrm>
                    <a:prstGeom prst="curvedRightArrow">
                      <a:avLst/>
                    </a:prstGeom>
                    <a:solidFill>
                      <a:srgbClr val="00B050"/>
                    </a:solidFill>
                    <a:ln>
                      <a:prstDash val="sysDot"/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5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" name="Curved Right Arrow 35"/>
                    <p:cNvSpPr/>
                    <p:nvPr/>
                  </p:nvSpPr>
                  <p:spPr>
                    <a:xfrm rot="10494231">
                      <a:off x="3832212" y="4499011"/>
                      <a:ext cx="546108" cy="1193815"/>
                    </a:xfrm>
                    <a:prstGeom prst="curvedRightArrow">
                      <a:avLst>
                        <a:gd name="adj1" fmla="val 50000"/>
                        <a:gd name="adj2" fmla="val 50000"/>
                        <a:gd name="adj3" fmla="val 25000"/>
                      </a:avLst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5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2" name="Rectangle 11"/>
                <p:cNvSpPr/>
                <p:nvPr/>
              </p:nvSpPr>
              <p:spPr>
                <a:xfrm>
                  <a:off x="1177147" y="6176478"/>
                  <a:ext cx="4356538" cy="5941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ZA" sz="1200" i="1" dirty="0">
                      <a:solidFill>
                        <a:srgbClr val="39471D"/>
                      </a:solidFill>
                    </a:rPr>
                    <a:t>Child, B. 2013 Presentation to the Scientific Authority</a:t>
                  </a: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869768" y="1113910"/>
                  <a:ext cx="0" cy="3830850"/>
                </a:xfrm>
                <a:prstGeom prst="line">
                  <a:avLst/>
                </a:prstGeom>
                <a:ln w="762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2303694" y="2263284"/>
                  <a:ext cx="3555736" cy="0"/>
                </a:xfrm>
                <a:prstGeom prst="straightConnector1">
                  <a:avLst/>
                </a:prstGeom>
                <a:ln w="76200">
                  <a:solidFill>
                    <a:srgbClr val="FF660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665422" y="827071"/>
                  <a:ext cx="220353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0066FF"/>
                      </a:solidFill>
                    </a:rPr>
                    <a:t>INTENSIVE</a:t>
                  </a:r>
                </a:p>
                <a:p>
                  <a:pPr algn="ctr"/>
                  <a:r>
                    <a:rPr lang="en-US" sz="2400" b="1" dirty="0">
                      <a:solidFill>
                        <a:srgbClr val="0066FF"/>
                      </a:solidFill>
                    </a:rPr>
                    <a:t>BREEDING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102955" y="848551"/>
                  <a:ext cx="21555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92D050"/>
                      </a:solidFill>
                    </a:rPr>
                    <a:t>EXTENSIVE  </a:t>
                  </a:r>
                  <a:endParaRPr lang="en-ZA" sz="2400" b="1" dirty="0">
                    <a:solidFill>
                      <a:srgbClr val="92D050"/>
                    </a:solidFill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1685342" y="2686583"/>
                <a:ext cx="1004737" cy="0"/>
              </a:xfrm>
              <a:prstGeom prst="straightConnector1">
                <a:avLst/>
              </a:prstGeom>
              <a:ln w="76200">
                <a:solidFill>
                  <a:srgbClr val="FF66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2" descr="C:\Users\bchild\AppData\Local\Microsoft\Windows\Temporary Internet Files\Content.IE5\IPHBOCFH\MC900329669[2].wmf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069" y="1228202"/>
              <a:ext cx="529336" cy="57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47"/>
          <p:cNvSpPr txBox="1"/>
          <p:nvPr/>
        </p:nvSpPr>
        <p:spPr>
          <a:xfrm>
            <a:off x="-54857" y="5229200"/>
            <a:ext cx="9198857" cy="16312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f-ZA" sz="2000" b="1" dirty="0" smtClean="0"/>
              <a:t>International hunting community – distance from practice</a:t>
            </a:r>
          </a:p>
          <a:p>
            <a:pPr marL="342803" indent="-342803">
              <a:buFont typeface="Arial" panose="020B0604020202020204" pitchFamily="34" charset="0"/>
              <a:buChar char="•"/>
            </a:pPr>
            <a:r>
              <a:rPr lang="af-ZA" sz="2000" b="1" dirty="0" smtClean="0"/>
              <a:t>International trade bans (</a:t>
            </a:r>
            <a:r>
              <a:rPr lang="en-US" sz="2000" b="1" dirty="0" smtClean="0"/>
              <a:t>USA</a:t>
            </a:r>
            <a:r>
              <a:rPr lang="en-US" sz="2000" b="1" dirty="0"/>
              <a:t>, 60% of hunters </a:t>
            </a:r>
            <a:r>
              <a:rPr lang="en-US" sz="2000" b="1" dirty="0" smtClean="0"/>
              <a:t>– 9 </a:t>
            </a:r>
            <a:r>
              <a:rPr lang="en-US" sz="2000" b="1" dirty="0" err="1" smtClean="0"/>
              <a:t>mnths</a:t>
            </a:r>
            <a:r>
              <a:rPr lang="en-US" sz="2000" b="1" dirty="0" smtClean="0"/>
              <a:t>  lost </a:t>
            </a:r>
            <a:r>
              <a:rPr lang="en-US" sz="2000" b="1" dirty="0"/>
              <a:t>320 hunts – R78 mi, 660  </a:t>
            </a:r>
            <a:r>
              <a:rPr lang="en-US" sz="2000" b="1" dirty="0" smtClean="0"/>
              <a:t>jobs, </a:t>
            </a:r>
            <a:r>
              <a:rPr lang="en-US" sz="2000" b="1" dirty="0"/>
              <a:t>welfare </a:t>
            </a:r>
            <a:r>
              <a:rPr lang="en-US" sz="2000" b="1" dirty="0" smtClean="0"/>
              <a:t>incidents)</a:t>
            </a:r>
            <a:endParaRPr lang="af-ZA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f-ZA" sz="2000" b="1" dirty="0" smtClean="0"/>
              <a:t>28% decrease in visiting hunting tourists (2011-2016) – 43% decrease in </a:t>
            </a:r>
            <a:r>
              <a:rPr lang="af-ZA" sz="2000" b="1" dirty="0"/>
              <a:t>L</a:t>
            </a:r>
            <a:r>
              <a:rPr lang="af-ZA" sz="2000" b="1" dirty="0" smtClean="0"/>
              <a:t>ions hunted (2014-2016) Consumptive hunting 35% increase (2013-2015)</a:t>
            </a:r>
            <a:endParaRPr lang="en-ZA" sz="2000" b="1" dirty="0"/>
          </a:p>
        </p:txBody>
      </p:sp>
      <p:pic>
        <p:nvPicPr>
          <p:cNvPr id="49" name="Picture 2" descr="C:\Users\Lizanne.SAHUNT\Pictures\Selective &amp; Intensive Breeding\Liz Phone 7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28506" r="36507" b="35885"/>
          <a:stretch/>
        </p:blipFill>
        <p:spPr bwMode="auto">
          <a:xfrm>
            <a:off x="4447808" y="3068960"/>
            <a:ext cx="4696192" cy="2196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8581" y="-101582"/>
            <a:ext cx="4745419" cy="54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400" b="1" dirty="0" smtClean="0">
                <a:latin typeface="Arial Narrow" panose="020B0606020202030204" pitchFamily="34" charset="0"/>
              </a:rPr>
              <a:t>HUNTING  </a:t>
            </a:r>
            <a:r>
              <a:rPr lang="en-ZA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≠ POACHING</a:t>
            </a:r>
          </a:p>
          <a:p>
            <a:pPr algn="ctr"/>
            <a:r>
              <a:rPr lang="af-ZA" sz="2400" b="1" dirty="0" smtClean="0">
                <a:latin typeface="Arial Narrow" panose="020B0606020202030204" pitchFamily="34" charset="0"/>
              </a:rPr>
              <a:t>HUNTING </a:t>
            </a:r>
            <a:r>
              <a:rPr lang="af-ZA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≠ THREAT DECLINING POPULATIONS</a:t>
            </a:r>
          </a:p>
          <a:p>
            <a:pPr algn="ctr"/>
            <a:r>
              <a:rPr lang="af-ZA" sz="2400" b="1" dirty="0" smtClean="0">
                <a:latin typeface="Arial Narrow" panose="020B0606020202030204" pitchFamily="34" charset="0"/>
              </a:rPr>
              <a:t>CHALLENGING LEGISLATIVE ENVIRONMENT </a:t>
            </a:r>
            <a:r>
              <a:rPr lang="af-ZA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(9+1)</a:t>
            </a:r>
          </a:p>
          <a:p>
            <a:pPr algn="ctr"/>
            <a:r>
              <a:rPr lang="af-ZA" sz="2400" b="1" dirty="0" smtClean="0">
                <a:latin typeface="Arial Narrow" panose="020B0606020202030204" pitchFamily="34" charset="0"/>
              </a:rPr>
              <a:t>LACK OF RELIABLE, UP TO DATE </a:t>
            </a:r>
            <a:r>
              <a:rPr lang="af-ZA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MARKET INFORMATION</a:t>
            </a:r>
          </a:p>
          <a:p>
            <a:pPr algn="ctr"/>
            <a:endParaRPr lang="af-ZA" sz="2400" b="1" dirty="0" smtClean="0">
              <a:latin typeface="Arial Narrow" panose="020B0606020202030204" pitchFamily="34" charset="0"/>
            </a:endParaRPr>
          </a:p>
          <a:p>
            <a:r>
              <a:rPr lang="af-ZA" sz="2400" b="1" dirty="0" smtClean="0">
                <a:latin typeface="Arial Narrow" panose="020B0606020202030204" pitchFamily="34" charset="0"/>
              </a:rPr>
              <a:t>ABSENCE OF WELL REGULATED </a:t>
            </a:r>
            <a:r>
              <a:rPr lang="af-ZA" sz="2400" b="1" u="sng" dirty="0" smtClean="0">
                <a:latin typeface="Arial Narrow" panose="020B0606020202030204" pitchFamily="34" charset="0"/>
              </a:rPr>
              <a:t>RESPONSIBLE &amp; SUSTAINABLE </a:t>
            </a:r>
            <a:r>
              <a:rPr lang="af-ZA" sz="2400" b="1" dirty="0" smtClean="0">
                <a:latin typeface="Arial Narrow" panose="020B0606020202030204" pitchFamily="34" charset="0"/>
              </a:rPr>
              <a:t>HUNTING.......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Poaching 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 </a:t>
            </a:r>
            <a:endParaRPr lang="af-ZA" sz="2400" dirty="0" smtClean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Illegal bushmeat trade 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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Reduction in contribution to trade deficit</a:t>
            </a:r>
            <a:endParaRPr lang="af-ZA" sz="2400" dirty="0" smtClean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Ability to manage wildlife populations 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</a:t>
            </a:r>
            <a:endParaRPr lang="af-ZA" sz="2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0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28906" r="48609" b="10938"/>
          <a:stretch/>
        </p:blipFill>
        <p:spPr bwMode="auto">
          <a:xfrm>
            <a:off x="4067944" y="1"/>
            <a:ext cx="5076056" cy="686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21507" b="8925"/>
          <a:stretch/>
        </p:blipFill>
        <p:spPr bwMode="auto">
          <a:xfrm>
            <a:off x="0" y="3"/>
            <a:ext cx="4067944" cy="68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8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zanne.SAHUNT\Pictures\General Pics\100_05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/>
          <a:stretch/>
        </p:blipFill>
        <p:spPr bwMode="auto">
          <a:xfrm>
            <a:off x="1" y="-1"/>
            <a:ext cx="70202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Pictures\2008 Botswana\100_0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1234"/>
            <a:ext cx="4067945" cy="347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zanne.SAHUNT\Pictures\General Pics\100_03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r="13294"/>
          <a:stretch/>
        </p:blipFill>
        <p:spPr bwMode="auto">
          <a:xfrm>
            <a:off x="0" y="-2"/>
            <a:ext cx="545726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d:DB28A5F1-A404-499F-867C-DB451158486E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57793" r="1429" b="18225"/>
          <a:stretch/>
        </p:blipFill>
        <p:spPr bwMode="auto">
          <a:xfrm>
            <a:off x="5076056" y="-47768"/>
            <a:ext cx="4067944" cy="3476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Lizanne.SAHUNT\Pictures\Chilo\IMG_86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04"/>
            <a:ext cx="9144001" cy="684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112" y="116632"/>
            <a:ext cx="8784976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sz="4000" dirty="0" smtClean="0"/>
              <a:t>ABSENCE OF WELL REGULATED HUNTING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Income to communities/ranchers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 </a:t>
            </a:r>
            <a:r>
              <a:rPr lang="af-ZA" sz="2400" i="1" dirty="0" smtClean="0">
                <a:latin typeface="Arial Narrow" panose="020B0606020202030204" pitchFamily="34" charset="0"/>
                <a:sym typeface="Wingdings"/>
              </a:rPr>
              <a:t>(</a:t>
            </a:r>
            <a:r>
              <a:rPr lang="en-ZA" sz="2400" i="1" dirty="0" smtClean="0">
                <a:latin typeface="Arial Narrow" panose="020B0606020202030204" pitchFamily="34" charset="0"/>
              </a:rPr>
              <a:t>50–90% of  </a:t>
            </a:r>
            <a:r>
              <a:rPr lang="en-ZA" sz="2400" i="1" dirty="0">
                <a:latin typeface="Arial Narrow" panose="020B0606020202030204" pitchFamily="34" charset="0"/>
              </a:rPr>
              <a:t>net revenues from hunting are generally allocated to local entities and </a:t>
            </a:r>
            <a:r>
              <a:rPr lang="en-ZA" sz="2400" i="1" dirty="0" smtClean="0">
                <a:latin typeface="Arial Narrow" panose="020B0606020202030204" pitchFamily="34" charset="0"/>
              </a:rPr>
              <a:t>communities - community-based </a:t>
            </a:r>
            <a:r>
              <a:rPr lang="en-ZA" sz="2400" i="1" dirty="0">
                <a:latin typeface="Arial Narrow" panose="020B0606020202030204" pitchFamily="34" charset="0"/>
              </a:rPr>
              <a:t>forum in </a:t>
            </a:r>
            <a:r>
              <a:rPr lang="en-ZA" sz="2400" i="1" dirty="0" smtClean="0">
                <a:latin typeface="Arial Narrow" panose="020B0606020202030204" pitchFamily="34" charset="0"/>
              </a:rPr>
              <a:t>Okavango </a:t>
            </a:r>
            <a:r>
              <a:rPr lang="en-ZA" sz="2400" i="1" dirty="0">
                <a:latin typeface="Arial Narrow" panose="020B0606020202030204" pitchFamily="34" charset="0"/>
              </a:rPr>
              <a:t>Delta lost R9.4 million and 200 jobs due to the hunting </a:t>
            </a:r>
            <a:r>
              <a:rPr lang="en-ZA" sz="2400" i="1" dirty="0" smtClean="0">
                <a:latin typeface="Arial Narrow" panose="020B0606020202030204" pitchFamily="34" charset="0"/>
              </a:rPr>
              <a:t>ban)</a:t>
            </a:r>
            <a:endParaRPr lang="af-ZA" sz="2400" i="1" dirty="0" smtClean="0">
              <a:latin typeface="Arial Narrow" panose="020B0606020202030204" pitchFamily="34" charset="0"/>
              <a:sym typeface="Wingdings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Food security  </a:t>
            </a:r>
            <a:r>
              <a:rPr lang="af-ZA" sz="2400" i="1" dirty="0" smtClean="0">
                <a:latin typeface="Arial Narrow" panose="020B0606020202030204" pitchFamily="34" charset="0"/>
                <a:sym typeface="Wingdings"/>
              </a:rPr>
              <a:t>(</a:t>
            </a:r>
            <a:r>
              <a:rPr lang="en-ZA" sz="2400" i="1" dirty="0" smtClean="0">
                <a:latin typeface="Arial Narrow" panose="020B0606020202030204" pitchFamily="34" charset="0"/>
              </a:rPr>
              <a:t>31 </a:t>
            </a:r>
            <a:r>
              <a:rPr lang="en-ZA" sz="2400" i="1" dirty="0">
                <a:latin typeface="Arial Narrow" panose="020B0606020202030204" pitchFamily="34" charset="0"/>
              </a:rPr>
              <a:t>000 </a:t>
            </a:r>
            <a:r>
              <a:rPr lang="en-ZA" sz="2400" i="1" dirty="0" smtClean="0">
                <a:latin typeface="Arial Narrow" panose="020B0606020202030204" pitchFamily="34" charset="0"/>
              </a:rPr>
              <a:t>- </a:t>
            </a:r>
            <a:r>
              <a:rPr lang="en-ZA" sz="2400" i="1" dirty="0">
                <a:latin typeface="Arial Narrow" panose="020B0606020202030204" pitchFamily="34" charset="0"/>
              </a:rPr>
              <a:t>87 </a:t>
            </a:r>
            <a:r>
              <a:rPr lang="en-ZA" sz="2400" i="1" dirty="0" smtClean="0">
                <a:latin typeface="Arial Narrow" panose="020B0606020202030204" pitchFamily="34" charset="0"/>
              </a:rPr>
              <a:t>000;120 000-150 000 tonnes game meat/@, 30% decrease in red meat sales, communities) </a:t>
            </a:r>
            <a:endParaRPr lang="af-ZA" sz="2400" i="1" dirty="0" smtClean="0">
              <a:latin typeface="Arial Narrow" panose="020B0606020202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Viability of ranch lands</a:t>
            </a:r>
            <a:r>
              <a:rPr lang="af-ZA" sz="2400" dirty="0">
                <a:latin typeface="Arial Narrow" panose="020B0606020202030204" pitchFamily="34" charset="0"/>
                <a:sym typeface="Wingdings"/>
              </a:rPr>
              <a:t> </a:t>
            </a:r>
            <a:r>
              <a:rPr lang="af-ZA" sz="2400" i="1" dirty="0" smtClean="0">
                <a:latin typeface="Arial Narrow" panose="020B0606020202030204" pitchFamily="34" charset="0"/>
                <a:sym typeface="Wingdings"/>
              </a:rPr>
              <a:t>(49% do </a:t>
            </a:r>
            <a:r>
              <a:rPr lang="en-ZA" sz="2400" i="1" dirty="0" smtClean="0">
                <a:latin typeface="Arial Narrow" panose="020B0606020202030204" pitchFamily="34" charset="0"/>
              </a:rPr>
              <a:t>trophy hunting; 46% </a:t>
            </a:r>
            <a:r>
              <a:rPr lang="en-ZA" sz="2400" i="1" dirty="0">
                <a:latin typeface="Arial Narrow" panose="020B0606020202030204" pitchFamily="34" charset="0"/>
              </a:rPr>
              <a:t>meat </a:t>
            </a:r>
            <a:r>
              <a:rPr lang="en-ZA" sz="2400" i="1" dirty="0" smtClean="0">
                <a:latin typeface="Arial Narrow" panose="020B0606020202030204" pitchFamily="34" charset="0"/>
              </a:rPr>
              <a:t>hunting; 30% NB income) </a:t>
            </a:r>
            <a:endParaRPr lang="af-ZA" sz="2400" i="1" dirty="0" smtClean="0">
              <a:latin typeface="Arial Narrow" panose="020B0606020202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Incentive for conservation 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 </a:t>
            </a:r>
            <a:r>
              <a:rPr lang="af-ZA" sz="2400" dirty="0" smtClean="0">
                <a:latin typeface="Arial Narrow" panose="020B0606020202030204" pitchFamily="34" charset="0"/>
              </a:rPr>
              <a:t>- shift in landuse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Photographic tourism not always suitable - footprint much bigger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f-ZA" sz="2400" dirty="0" smtClean="0">
                <a:latin typeface="Arial Narrow" panose="020B0606020202030204" pitchFamily="34" charset="0"/>
              </a:rPr>
              <a:t>Cost to government to achieve TARGETS </a:t>
            </a:r>
            <a:r>
              <a:rPr lang="af-ZA" sz="2400" dirty="0" smtClean="0">
                <a:latin typeface="Arial Narrow" panose="020B0606020202030204" pitchFamily="34" charset="0"/>
                <a:sym typeface="Wingdings"/>
              </a:rPr>
              <a:t> </a:t>
            </a:r>
            <a:r>
              <a:rPr lang="af-ZA" sz="2400" i="1" dirty="0" smtClean="0">
                <a:latin typeface="Arial Narrow" panose="020B0606020202030204" pitchFamily="34" charset="0"/>
                <a:sym typeface="Wingdings"/>
              </a:rPr>
              <a:t>(conservation + economic development)</a:t>
            </a:r>
            <a:endParaRPr lang="af-ZA" sz="2400" i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24136" y="620688"/>
            <a:ext cx="6172200" cy="594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" name="Group 3"/>
          <p:cNvGrpSpPr/>
          <p:nvPr/>
        </p:nvGrpSpPr>
        <p:grpSpPr>
          <a:xfrm>
            <a:off x="3618627" y="1216846"/>
            <a:ext cx="3774374" cy="3479548"/>
            <a:chOff x="4469661" y="1628800"/>
            <a:chExt cx="3846756" cy="3168352"/>
          </a:xfrm>
        </p:grpSpPr>
        <p:sp>
          <p:nvSpPr>
            <p:cNvPr id="5" name="Oval 4"/>
            <p:cNvSpPr/>
            <p:nvPr/>
          </p:nvSpPr>
          <p:spPr>
            <a:xfrm>
              <a:off x="4469661" y="1628800"/>
              <a:ext cx="3846756" cy="316835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 w="63500">
              <a:solidFill>
                <a:srgbClr val="CFB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39471D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4804" y="2003911"/>
              <a:ext cx="2128681" cy="1765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RESOURCE CONSERVATION</a:t>
              </a:r>
            </a:p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Extensive areas</a:t>
              </a:r>
            </a:p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Healthy wild populations</a:t>
              </a:r>
            </a:p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Transformation</a:t>
              </a:r>
              <a:endParaRPr lang="en-ZA" sz="2000" b="1" dirty="0">
                <a:solidFill>
                  <a:srgbClr val="39471D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59278" y="2849909"/>
            <a:ext cx="3477587" cy="3692971"/>
            <a:chOff x="3094811" y="2636912"/>
            <a:chExt cx="3168352" cy="3672408"/>
          </a:xfrm>
        </p:grpSpPr>
        <p:sp>
          <p:nvSpPr>
            <p:cNvPr id="11" name="Oval 10"/>
            <p:cNvSpPr/>
            <p:nvPr/>
          </p:nvSpPr>
          <p:spPr>
            <a:xfrm>
              <a:off x="3094811" y="2636912"/>
              <a:ext cx="3168352" cy="367240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 w="63500">
              <a:solidFill>
                <a:srgbClr val="CFB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39471D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86636" y="4573312"/>
              <a:ext cx="1837229" cy="131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CODE OF PRACTISE LINKED TO CERTIFICATION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15189" y="1366200"/>
            <a:ext cx="3962400" cy="3537247"/>
            <a:chOff x="899592" y="1628800"/>
            <a:chExt cx="3801616" cy="3168352"/>
          </a:xfrm>
        </p:grpSpPr>
        <p:sp>
          <p:nvSpPr>
            <p:cNvPr id="8" name="Oval 7"/>
            <p:cNvSpPr/>
            <p:nvPr/>
          </p:nvSpPr>
          <p:spPr>
            <a:xfrm>
              <a:off x="899592" y="1628800"/>
              <a:ext cx="3801616" cy="316835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 w="63500">
              <a:solidFill>
                <a:srgbClr val="CFB06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ln>
                  <a:solidFill>
                    <a:schemeClr val="tx1"/>
                  </a:solidFill>
                  <a:prstDash val="sysDash"/>
                </a:ln>
                <a:solidFill>
                  <a:srgbClr val="39471D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5394" y="2186097"/>
              <a:ext cx="1775006" cy="173677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LEGAL</a:t>
              </a:r>
            </a:p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National framework for hunting</a:t>
              </a:r>
            </a:p>
            <a:p>
              <a:pPr algn="ctr"/>
              <a:r>
                <a:rPr lang="af-ZA" sz="2000" b="1" dirty="0" smtClean="0">
                  <a:solidFill>
                    <a:srgbClr val="39471D"/>
                  </a:solidFill>
                  <a:latin typeface="Arial Narrow" panose="020B0606020202030204" pitchFamily="34" charset="0"/>
                </a:rPr>
                <a:t>Self- admin licence system</a:t>
              </a:r>
              <a:endParaRPr lang="en-ZA" sz="2000" b="1" dirty="0">
                <a:solidFill>
                  <a:srgbClr val="39471D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79481" y="3122965"/>
            <a:ext cx="1952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SUSTAINABLE 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HUNTING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14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3200" b="1" dirty="0" smtClean="0">
                <a:solidFill>
                  <a:schemeClr val="bg2">
                    <a:lumMod val="25000"/>
                  </a:schemeClr>
                </a:solidFill>
              </a:rPr>
              <a:t>INTERVENTIONS REQUIRED</a:t>
            </a:r>
          </a:p>
        </p:txBody>
      </p:sp>
    </p:spTree>
    <p:extLst>
      <p:ext uri="{BB962C8B-B14F-4D97-AF65-F5344CB8AC3E}">
        <p14:creationId xmlns:p14="http://schemas.microsoft.com/office/powerpoint/2010/main" val="41946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tp://ftp.csir.co.za/NRE/Ecosystems/JNel/BetterQualityWorkshopMaps/Luvulvhu%20and%20Letab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51"/>
          <a:stretch/>
        </p:blipFill>
        <p:spPr bwMode="auto">
          <a:xfrm>
            <a:off x="-44084" y="866080"/>
            <a:ext cx="9224596" cy="599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20260932">
            <a:off x="3182815" y="1316931"/>
            <a:ext cx="3335216" cy="177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45060" name="Picture 2" descr="P-LCP Protected Areas &amp; Irr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2" y="3744223"/>
            <a:ext cx="4168508" cy="301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422" y="4134749"/>
            <a:ext cx="4488473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20260932">
            <a:off x="5357446" y="4201419"/>
            <a:ext cx="3335216" cy="177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7" name="Oval 6"/>
          <p:cNvSpPr/>
          <p:nvPr/>
        </p:nvSpPr>
        <p:spPr>
          <a:xfrm rot="20260932">
            <a:off x="136282" y="4279206"/>
            <a:ext cx="3717680" cy="17795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Down Arrow Callout 7"/>
          <p:cNvSpPr/>
          <p:nvPr/>
        </p:nvSpPr>
        <p:spPr>
          <a:xfrm>
            <a:off x="7025059" y="3456887"/>
            <a:ext cx="1636835" cy="6778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Mining</a:t>
            </a:r>
          </a:p>
        </p:txBody>
      </p:sp>
      <p:sp>
        <p:nvSpPr>
          <p:cNvPr id="10" name="Down Arrow Callout 9"/>
          <p:cNvSpPr/>
          <p:nvPr/>
        </p:nvSpPr>
        <p:spPr>
          <a:xfrm>
            <a:off x="783985" y="3750573"/>
            <a:ext cx="1636835" cy="6778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CBA’s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3354266" y="1129611"/>
            <a:ext cx="1638300" cy="6778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FEPA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8965" y="116090"/>
            <a:ext cx="9153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2">
                    <a:lumMod val="25000"/>
                  </a:schemeClr>
                </a:solidFill>
              </a:rPr>
              <a:t>SOCIO-ECONOMIC CHALLENGES</a:t>
            </a:r>
            <a:endParaRPr lang="en-US" alt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8817" y="836712"/>
            <a:ext cx="2487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4000" dirty="0" smtClean="0"/>
              <a:t>Trade-off?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6025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151" y="769625"/>
            <a:ext cx="7452320" cy="60662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9378" y="145440"/>
            <a:ext cx="9153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2">
                    <a:lumMod val="25000"/>
                  </a:schemeClr>
                </a:solidFill>
              </a:rPr>
              <a:t>SOCIO-ECONOMIC CHALLENGES</a:t>
            </a:r>
            <a:endParaRPr lang="en-US" alt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2420888"/>
            <a:ext cx="22677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f-ZA" sz="2400" b="1" dirty="0" smtClean="0">
                <a:solidFill>
                  <a:srgbClr val="FF0000"/>
                </a:solidFill>
              </a:rPr>
              <a:t>32.9% in SA below poverty line</a:t>
            </a:r>
            <a:endParaRPr lang="en-ZA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151" y="785452"/>
            <a:ext cx="7452321" cy="605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3125" r="45886" b="26008"/>
          <a:stretch/>
        </p:blipFill>
        <p:spPr bwMode="auto">
          <a:xfrm>
            <a:off x="395536" y="27751"/>
            <a:ext cx="8352928" cy="576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17921"/>
              </p:ext>
            </p:extLst>
          </p:nvPr>
        </p:nvGraphicFramePr>
        <p:xfrm>
          <a:off x="827584" y="-171400"/>
          <a:ext cx="7704856" cy="579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Slide" r:id="rId3" imgW="3869288" imgH="2901073" progId="PowerPoint.Slide.12">
                  <p:embed/>
                </p:oleObj>
              </mc:Choice>
              <mc:Fallback>
                <p:oleObj name="Slide" r:id="rId3" imgW="3869288" imgH="290107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-171400"/>
                        <a:ext cx="7704856" cy="579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-36511" y="5949280"/>
            <a:ext cx="6984775" cy="8762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Model behind Sustainable Use Approach</a:t>
            </a:r>
            <a:br>
              <a:rPr lang="en-US" sz="3600" dirty="0" smtClean="0"/>
            </a:br>
            <a:r>
              <a:rPr lang="en-US" sz="2000" dirty="0" smtClean="0"/>
              <a:t>(developed by Greg Stuart-Hill and Chris Brown)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92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16016" y="-27384"/>
            <a:ext cx="4427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"It is important for conservation and rural development to be </a:t>
            </a:r>
            <a:r>
              <a:rPr lang="en-US" sz="3200" dirty="0" smtClean="0"/>
              <a:t>combined”, he </a:t>
            </a:r>
            <a:r>
              <a:rPr lang="en-US" sz="3200" dirty="0"/>
              <a:t>said. </a:t>
            </a:r>
            <a:endParaRPr lang="en-ZA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t="19313" r="56896" b="25806"/>
          <a:stretch/>
        </p:blipFill>
        <p:spPr bwMode="auto">
          <a:xfrm>
            <a:off x="107504" y="52074"/>
            <a:ext cx="4608512" cy="602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3449" y="3861048"/>
            <a:ext cx="4427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Wildlife-based tourism, including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hunting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– most feasible strategy for rural economic development.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Achieve conservation, economic and social targets</a:t>
            </a:r>
            <a:r>
              <a:rPr lang="en-US" sz="3200" b="1" dirty="0" smtClean="0">
                <a:solidFill>
                  <a:srgbClr val="FF0000"/>
                </a:solidFill>
              </a:rPr>
              <a:t>.  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2034719"/>
            <a:ext cx="442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600" dirty="0" smtClean="0"/>
              <a:t>WBT 20</a:t>
            </a:r>
            <a:r>
              <a:rPr lang="en-ZA" sz="1600" dirty="0"/>
              <a:t>% of </a:t>
            </a:r>
            <a:r>
              <a:rPr lang="en-ZA" sz="1600" dirty="0" smtClean="0"/>
              <a:t>world </a:t>
            </a:r>
            <a:r>
              <a:rPr lang="en-ZA" sz="1600" dirty="0"/>
              <a:t>tourism market </a:t>
            </a:r>
            <a:endParaRPr lang="en-ZA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600" dirty="0" smtClean="0"/>
              <a:t>Generated </a:t>
            </a:r>
            <a:r>
              <a:rPr lang="en-ZA" sz="1600" dirty="0"/>
              <a:t>9% in global GDP </a:t>
            </a:r>
            <a:endParaRPr lang="en-ZA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600" dirty="0" smtClean="0"/>
              <a:t>Growing 3x faster </a:t>
            </a:r>
            <a:r>
              <a:rPr lang="en-ZA" sz="1600" dirty="0"/>
              <a:t>than </a:t>
            </a:r>
            <a:r>
              <a:rPr lang="en-ZA" sz="1600" dirty="0" smtClean="0"/>
              <a:t>general  </a:t>
            </a:r>
            <a:r>
              <a:rPr lang="en-ZA" sz="1600" dirty="0"/>
              <a:t>tourism </a:t>
            </a:r>
            <a:r>
              <a:rPr lang="en-ZA" sz="1600" dirty="0" smtClean="0"/>
              <a:t>(10%)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600" dirty="0" smtClean="0"/>
              <a:t>Contribute to ecosystem </a:t>
            </a:r>
            <a:r>
              <a:rPr lang="en-ZA" sz="1600" dirty="0"/>
              <a:t>services </a:t>
            </a:r>
            <a:r>
              <a:rPr lang="en-ZA" sz="1600" dirty="0" smtClean="0"/>
              <a:t>worth  </a:t>
            </a:r>
            <a:r>
              <a:rPr lang="en-ZA" sz="1600" dirty="0"/>
              <a:t>R73 billion or 3% of </a:t>
            </a:r>
            <a:r>
              <a:rPr lang="en-ZA" sz="1600" dirty="0" smtClean="0"/>
              <a:t>GDP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f-ZA" sz="1600" dirty="0" smtClean="0"/>
              <a:t>Ranch lands &gt; 2.2x that of protected areas</a:t>
            </a:r>
            <a:r>
              <a:rPr lang="en-US" sz="16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50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Pictures\Rousseau Jag\IMG_87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3"/>
          <a:stretch/>
        </p:blipFill>
        <p:spPr bwMode="auto">
          <a:xfrm>
            <a:off x="-1" y="0"/>
            <a:ext cx="432435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1"/>
          <a:stretch/>
        </p:blipFill>
        <p:spPr bwMode="auto">
          <a:xfrm>
            <a:off x="3" y="3371850"/>
            <a:ext cx="4324351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0465" y="1340768"/>
            <a:ext cx="4819646" cy="56323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109538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Privately owned protected area </a:t>
            </a:r>
          </a:p>
          <a:p>
            <a:pPr marL="109538" marR="0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109538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Photographic Tourists / @</a:t>
            </a:r>
          </a:p>
          <a:p>
            <a:pPr marL="452438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24,000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photographic </a:t>
            </a: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tourists </a:t>
            </a:r>
            <a:endParaRPr lang="en-US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95288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17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% of the total income </a:t>
            </a: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en-US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109538"/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Hunting</a:t>
            </a:r>
          </a:p>
          <a:p>
            <a:pPr marL="452438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54 hunters </a:t>
            </a:r>
            <a:endParaRPr lang="en-US" sz="2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52438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61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% of the total </a:t>
            </a: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income</a:t>
            </a:r>
          </a:p>
          <a:p>
            <a:pPr marL="109538"/>
            <a:endParaRPr lang="en-US" sz="2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52438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Money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that 1 hunter </a:t>
            </a: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brings in = 1,600X that of photographic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</a:rPr>
              <a:t>tourist </a:t>
            </a:r>
            <a:endParaRPr lang="en-US" sz="2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52438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Environmental footprint of Photographic Tourism much higher</a:t>
            </a:r>
          </a:p>
          <a:p>
            <a:pPr marL="452438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Not all areas suited for Photographic Tourism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4354" y="-99392"/>
            <a:ext cx="4819646" cy="1484784"/>
          </a:xfrm>
        </p:spPr>
        <p:txBody>
          <a:bodyPr>
            <a:normAutofit/>
          </a:bodyPr>
          <a:lstStyle/>
          <a:p>
            <a:r>
              <a:rPr lang="af-ZA" dirty="0" smtClean="0">
                <a:solidFill>
                  <a:schemeClr val="bg2">
                    <a:lumMod val="25000"/>
                  </a:schemeClr>
                </a:solidFill>
              </a:rPr>
              <a:t>PHOTOGRAPHIC &amp; HUNTING TOURISM</a:t>
            </a:r>
            <a:endParaRPr lang="en-ZA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769625"/>
            <a:ext cx="7452320" cy="60662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9378" y="44624"/>
            <a:ext cx="91533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bg2">
                    <a:lumMod val="25000"/>
                  </a:schemeClr>
                </a:solidFill>
              </a:rPr>
              <a:t>HUNTING: DRIVER IN RURAL ECONOMIES</a:t>
            </a:r>
            <a:endParaRPr lang="en-US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309" y="2492896"/>
            <a:ext cx="22677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f-ZA" sz="2400" b="1" dirty="0" smtClean="0">
                <a:solidFill>
                  <a:srgbClr val="FF0000"/>
                </a:solidFill>
              </a:rPr>
              <a:t>32.9% in SA below poverty line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3425" y="620688"/>
            <a:ext cx="101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 smtClean="0"/>
              <a:t>48%</a:t>
            </a:r>
            <a:endParaRPr lang="en-ZA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48855" y="3802740"/>
            <a:ext cx="101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/>
              <a:t>1</a:t>
            </a:r>
            <a:r>
              <a:rPr lang="af-ZA" sz="2800" b="1" dirty="0" smtClean="0"/>
              <a:t>8%</a:t>
            </a:r>
            <a:endParaRPr lang="en-ZA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72905" y="4926252"/>
            <a:ext cx="101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 smtClean="0"/>
              <a:t>11%</a:t>
            </a:r>
            <a:endParaRPr lang="en-ZA" sz="2800" b="1" dirty="0"/>
          </a:p>
        </p:txBody>
      </p:sp>
      <p:sp>
        <p:nvSpPr>
          <p:cNvPr id="3" name="Oval 2"/>
          <p:cNvSpPr/>
          <p:nvPr/>
        </p:nvSpPr>
        <p:spPr>
          <a:xfrm>
            <a:off x="5220072" y="2012940"/>
            <a:ext cx="1043608" cy="10081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sz="2400" b="1" dirty="0" smtClean="0"/>
              <a:t>51%</a:t>
            </a:r>
            <a:endParaRPr lang="en-ZA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25838" r="57299" b="35183"/>
          <a:stretch/>
        </p:blipFill>
        <p:spPr bwMode="auto">
          <a:xfrm>
            <a:off x="6444208" y="4437112"/>
            <a:ext cx="2720592" cy="2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endCxn id="21" idx="3"/>
          </p:cNvCxnSpPr>
          <p:nvPr/>
        </p:nvCxnSpPr>
        <p:spPr>
          <a:xfrm flipV="1">
            <a:off x="5796136" y="1170330"/>
            <a:ext cx="0" cy="8462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09119" y="2924944"/>
            <a:ext cx="0" cy="16561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491881" y="2924944"/>
            <a:ext cx="1728192" cy="107270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33425" y="908720"/>
            <a:ext cx="76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 smtClean="0">
                <a:solidFill>
                  <a:srgbClr val="00B0F0"/>
                </a:solidFill>
              </a:rPr>
              <a:t>1</a:t>
            </a:r>
            <a:endParaRPr lang="en-ZA" sz="2800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1407" y="5229200"/>
            <a:ext cx="101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 smtClean="0">
                <a:solidFill>
                  <a:srgbClr val="00B0F0"/>
                </a:solidFill>
              </a:rPr>
              <a:t>2</a:t>
            </a:r>
            <a:endParaRPr lang="en-ZA" sz="28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5183" y="1897668"/>
            <a:ext cx="101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800" b="1" dirty="0">
                <a:solidFill>
                  <a:srgbClr val="00B0F0"/>
                </a:solidFill>
              </a:rPr>
              <a:t>3</a:t>
            </a:r>
            <a:endParaRPr lang="en-ZA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939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5400" b="1" dirty="0" smtClean="0">
                <a:solidFill>
                  <a:prstClr val="white"/>
                </a:solidFill>
              </a:rPr>
              <a:t>HUNTING  SECTOR	</a:t>
            </a:r>
            <a:endParaRPr lang="en-ZA" sz="5400" b="1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16016" y="5872133"/>
            <a:ext cx="1706732" cy="792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387" tIns="45696" rIns="91387" bIns="456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242D21"/>
                </a:solidFill>
              </a:rPr>
              <a:t>WILDLIFE  ECONOMY</a:t>
            </a:r>
            <a:endParaRPr lang="en-US" sz="2000" b="1" dirty="0">
              <a:solidFill>
                <a:srgbClr val="242D2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83729" y="5872133"/>
            <a:ext cx="1878826" cy="7972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387" tIns="45696" rIns="91387" bIns="456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solidFill>
                  <a:srgbClr val="242D21"/>
                </a:solidFill>
              </a:rPr>
              <a:t>ECOSYSTEM </a:t>
            </a:r>
            <a:r>
              <a:rPr lang="en-ZA" sz="2000" b="1" dirty="0">
                <a:solidFill>
                  <a:srgbClr val="242D21"/>
                </a:solidFill>
              </a:rPr>
              <a:t>SERVICES </a:t>
            </a:r>
            <a:endParaRPr lang="en-ZA" sz="2000" b="1" i="1" dirty="0">
              <a:solidFill>
                <a:srgbClr val="242D2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512" y="5872133"/>
            <a:ext cx="2175843" cy="792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387" tIns="45696" rIns="91387" bIns="456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solidFill>
                  <a:srgbClr val="242D21"/>
                </a:solidFill>
              </a:rPr>
              <a:t>CONSERVATION TARGETS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4287" y="5874804"/>
            <a:ext cx="2293245" cy="790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af-ZA" sz="2000" b="1" dirty="0" smtClean="0">
                <a:solidFill>
                  <a:srgbClr val="242D21"/>
                </a:solidFill>
              </a:rPr>
              <a:t>SOCIO-ECONOMIC DEVELOPMENT</a:t>
            </a:r>
            <a:endParaRPr lang="en-ZA" sz="2000" b="1" dirty="0">
              <a:solidFill>
                <a:srgbClr val="242D2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203537" y="5337141"/>
            <a:ext cx="688508" cy="68739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63792" y="5334946"/>
            <a:ext cx="312064" cy="689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63791" y="5309431"/>
            <a:ext cx="2256281" cy="56537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87365" y="5334946"/>
            <a:ext cx="4420939" cy="5371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4"/>
          <p:cNvSpPr txBox="1">
            <a:spLocks/>
          </p:cNvSpPr>
          <p:nvPr/>
        </p:nvSpPr>
        <p:spPr>
          <a:xfrm>
            <a:off x="107504" y="913534"/>
            <a:ext cx="5119311" cy="44596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Major role player in the  sector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rgbClr val="EEECE1">
                    <a:lumMod val="10000"/>
                  </a:srgbClr>
                </a:solidFill>
                <a:latin typeface="Agency FB"/>
                <a:cs typeface="Arial" panose="020B0604020202020204" pitchFamily="34" charset="0"/>
              </a:rPr>
              <a:t>~ </a:t>
            </a:r>
            <a:r>
              <a:rPr lang="en-ZA" sz="24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300 000 hunters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 </a:t>
            </a:r>
            <a:r>
              <a:rPr lang="en-ZA" sz="24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Accredited  Associations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rgbClr val="EEECE1">
                    <a:lumMod val="10000"/>
                  </a:srgbClr>
                </a:solidFill>
                <a:latin typeface="Agency FB"/>
                <a:cs typeface="Arial" panose="020B0604020202020204" pitchFamily="34" charset="0"/>
              </a:rPr>
              <a:t>~ </a:t>
            </a:r>
            <a:r>
              <a:rPr lang="en-ZA" sz="24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75 000 hunters -  members of Associations       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Economic value: Consumptive </a:t>
            </a:r>
            <a:r>
              <a:rPr lang="en-US" sz="24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hunting </a:t>
            </a:r>
            <a:r>
              <a:rPr lang="en-US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R8.6b</a:t>
            </a:r>
            <a:r>
              <a:rPr lang="en-US" sz="18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Trophy </a:t>
            </a:r>
            <a:r>
              <a:rPr lang="en-US" sz="2400" b="1" dirty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hunting </a:t>
            </a:r>
            <a:r>
              <a:rPr lang="en-US" sz="2400" b="1" dirty="0" smtClean="0">
                <a:solidFill>
                  <a:srgbClr val="EEECE1">
                    <a:lumMod val="1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R1.8b 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46</a:t>
            </a:r>
            <a:r>
              <a:rPr lang="en-ZA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 </a:t>
            </a:r>
            <a:r>
              <a:rPr lang="en-Z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</a:t>
            </a:r>
            <a:r>
              <a:rPr lang="en-ZA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68% paid for the game hunted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Most important income stream for (30%) of ranch lands</a:t>
            </a:r>
          </a:p>
        </p:txBody>
      </p:sp>
    </p:spTree>
    <p:extLst>
      <p:ext uri="{BB962C8B-B14F-4D97-AF65-F5344CB8AC3E}">
        <p14:creationId xmlns:p14="http://schemas.microsoft.com/office/powerpoint/2010/main" val="26052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676</Words>
  <Application>Microsoft Office PowerPoint</Application>
  <PresentationFormat>On-screen Show (4:3)</PresentationFormat>
  <Paragraphs>118</Paragraphs>
  <Slides>20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PHOTOGRAPHIC &amp; HUNTING TOURISM</vt:lpstr>
      <vt:lpstr>PowerPoint Presentation</vt:lpstr>
      <vt:lpstr>PowerPoint Presentation</vt:lpstr>
      <vt:lpstr>PowerPoint Presentation</vt:lpstr>
      <vt:lpstr>PowerPoint Presentation</vt:lpstr>
      <vt:lpstr>RISKS</vt:lpstr>
      <vt:lpstr>RESPONSIBLE &amp; SUSTAINABLE HUNTING WHEN........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mmv</dc:creator>
  <cp:lastModifiedBy>Lizanne Nel</cp:lastModifiedBy>
  <cp:revision>65</cp:revision>
  <dcterms:created xsi:type="dcterms:W3CDTF">2016-11-09T12:43:03Z</dcterms:created>
  <dcterms:modified xsi:type="dcterms:W3CDTF">2018-02-27T11:20:59Z</dcterms:modified>
</cp:coreProperties>
</file>