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slideLayouts/slideLayout157.xml" ContentType="application/vnd.openxmlformats-officedocument.presentationml.slideLayout+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182.xml" ContentType="application/vnd.openxmlformats-officedocument.presentationml.slideLayout+xml"/>
  <Override PartName="/ppt/slideLayouts/slideLayout193.xml" ContentType="application/vnd.openxmlformats-officedocument.presentationml.slideLayout+xml"/>
  <Override PartName="/ppt/slideMasters/slideMaster19.xml" ContentType="application/vnd.openxmlformats-officedocument.presentationml.slideMaster+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Override PartName="/ppt/slideLayouts/slideLayout258.xml" ContentType="application/vnd.openxmlformats-officedocument.presentationml.slideLayout+xml"/>
  <Override PartName="/ppt/slideLayouts/slideLayout269.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slideLayouts/slideLayout247.xml" ContentType="application/vnd.openxmlformats-officedocument.presentationml.slideLayout+xml"/>
  <Override PartName="/ppt/slideLayouts/slideLayout294.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Layouts/slideLayout236.xml" ContentType="application/vnd.openxmlformats-officedocument.presentationml.slideLayout+xml"/>
  <Override PartName="/ppt/slideLayouts/slideLayout283.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22.xml" ContentType="application/vnd.openxmlformats-officedocument.presentationml.slideMaster+xml"/>
  <Override PartName="/ppt/slideLayouts/slideLayout225.xml" ContentType="application/vnd.openxmlformats-officedocument.presentationml.slideLayout+xml"/>
  <Override PartName="/ppt/slideLayouts/slideLayout272.xml" ContentType="application/vnd.openxmlformats-officedocument.presentationml.slideLayout+xml"/>
  <Override PartName="/ppt/slideLayouts/slideLayout198.xml" ContentType="application/vnd.openxmlformats-officedocument.presentationml.slideLayout+xml"/>
  <Override PartName="/ppt/slideLayouts/slideLayout203.xml" ContentType="application/vnd.openxmlformats-officedocument.presentationml.slideLayout+xml"/>
  <Override PartName="/ppt/slideLayouts/slideLayout214.xml" ContentType="application/vnd.openxmlformats-officedocument.presentationml.slideLayout+xml"/>
  <Override PartName="/ppt/slideLayouts/slideLayout250.xml" ContentType="application/vnd.openxmlformats-officedocument.presentationml.slideLayout+xml"/>
  <Override PartName="/ppt/theme/theme21.xml" ContentType="application/vnd.openxmlformats-officedocument.theme+xml"/>
  <Override PartName="/ppt/slideLayouts/slideLayout261.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76.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Layouts/slideLayout299.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Override PartName="/ppt/slideLayouts/slideLayout277.xml" ContentType="application/vnd.openxmlformats-officedocument.presentationml.slideLayout+xml"/>
  <Override PartName="/ppt/slideLayouts/slideLayout288.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slideLayouts/slideLayout219.xml" ContentType="application/vnd.openxmlformats-officedocument.presentationml.slideLayout+xml"/>
  <Override PartName="/ppt/slideLayouts/slideLayout266.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208.xml" ContentType="application/vnd.openxmlformats-officedocument.presentationml.slideLayout+xml"/>
  <Override PartName="/ppt/slideLayouts/slideLayout255.xml" ContentType="application/vnd.openxmlformats-officedocument.presentationml.slideLayout+xml"/>
  <Override PartName="/ppt/theme/theme26.xml" ContentType="application/vnd.openxmlformats-officedocument.theme+xml"/>
  <Override PartName="/ppt/slideLayouts/slideLayout10.xml" ContentType="application/vnd.openxmlformats-officedocument.presentationml.slideLayout+xml"/>
  <Override PartName="/ppt/theme/theme15.xml" ContentType="application/vnd.openxmlformats-officedocument.theme+xml"/>
  <Override PartName="/ppt/slideLayouts/slideLayout233.xml" ContentType="application/vnd.openxmlformats-officedocument.presentationml.slideLayout+xml"/>
  <Override PartName="/ppt/slideLayouts/slideLayout244.xml" ContentType="application/vnd.openxmlformats-officedocument.presentationml.slideLayout+xml"/>
  <Override PartName="/ppt/slideLayouts/slideLayout280.xml" ContentType="application/vnd.openxmlformats-officedocument.presentationml.slideLayout+xml"/>
  <Override PartName="/ppt/slideLayouts/slideLayout291.xml" ContentType="application/vnd.openxmlformats-officedocument.presentationml.slideLayout+xml"/>
  <Override PartName="/ppt/slideLayouts/slideLayout222.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slideLayouts/slideLayout211.xml" ContentType="application/vnd.openxmlformats-officedocument.presentationml.slideLayout+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84.xml" ContentType="application/vnd.openxmlformats-officedocument.presentationml.slideLayout+xml"/>
  <Override PartName="/ppt/slideLayouts/slideLayout195.xml" ContentType="application/vnd.openxmlformats-officedocument.presentationml.slideLayout+xml"/>
  <Override PartName="/ppt/slideLayouts/slideLayout200.xml" ContentType="application/vnd.openxmlformats-officedocument.presentationml.slideLayout+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slideLayouts/slideLayout249.xml" ContentType="application/vnd.openxmlformats-officedocument.presentationml.slideLayout+xml"/>
  <Override PartName="/ppt/slideLayouts/slideLayout296.xml" ContentType="application/vnd.openxmlformats-officedocument.presentationml.slideLayout+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Layouts/slideLayout238.xml" ContentType="application/vnd.openxmlformats-officedocument.presentationml.slideLayout+xml"/>
  <Override PartName="/ppt/slideLayouts/slideLayout285.xml" ContentType="application/vnd.openxmlformats-officedocument.presentationml.slideLayout+xml"/>
  <Override PartName="/ppt/slideMasters/slideMaster24.xml" ContentType="application/vnd.openxmlformats-officedocument.presentationml.slideMaster+xml"/>
  <Override PartName="/ppt/slideLayouts/slideLayout40.xml" ContentType="application/vnd.openxmlformats-officedocument.presentationml.slideLayout+xml"/>
  <Override PartName="/ppt/slideLayouts/slideLayout227.xml" ContentType="application/vnd.openxmlformats-officedocument.presentationml.slideLayout+xml"/>
  <Override PartName="/ppt/slideLayouts/slideLayout274.xml" ContentType="application/vnd.openxmlformats-officedocument.presentationml.slideLayout+xml"/>
  <Override PartName="/ppt/slideMasters/slideMaster13.xml" ContentType="application/vnd.openxmlformats-officedocument.presentationml.slideMaster+xml"/>
  <Override PartName="/ppt/slideLayouts/slideLayout205.xml" ContentType="application/vnd.openxmlformats-officedocument.presentationml.slideLayout+xml"/>
  <Override PartName="/ppt/slideLayouts/slideLayout216.xml" ContentType="application/vnd.openxmlformats-officedocument.presentationml.slideLayout+xml"/>
  <Override PartName="/ppt/slideLayouts/slideLayout252.xml" ContentType="application/vnd.openxmlformats-officedocument.presentationml.slideLayout+xml"/>
  <Override PartName="/ppt/slideLayouts/slideLayout263.xml" ContentType="application/vnd.openxmlformats-officedocument.presentationml.slideLayout+xml"/>
  <Override PartName="/ppt/theme/theme23.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slideLayouts/slideLayout241.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slideLayouts/slideLayout230.xml" ContentType="application/vnd.openxmlformats-officedocument.presentationml.slideLayout+xml"/>
  <Override PartName="/ppt/slideMasters/slideMaster2.xml" ContentType="application/vnd.openxmlformats-officedocument.presentationml.slideMaster+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slideLayouts/slideLayout279.xml" ContentType="application/vnd.openxmlformats-officedocument.presentationml.slideLayout+xml"/>
  <Override PartName="/ppt/slideMasters/slideMaster18.xml" ContentType="application/vnd.openxmlformats-officedocument.presentationml.slideMaster+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34.xml" ContentType="application/vnd.openxmlformats-officedocument.presentationml.slideLayout+xml"/>
  <Override PartName="/ppt/slideLayouts/slideLayout181.xml" ContentType="application/vnd.openxmlformats-officedocument.presentationml.slideLayout+xml"/>
  <Override PartName="/ppt/slideLayouts/slideLayout268.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70.xml" ContentType="application/vnd.openxmlformats-officedocument.presentationml.slideLayout+xml"/>
  <Override PartName="/ppt/slideLayouts/slideLayout257.xml" ContentType="application/vnd.openxmlformats-officedocument.presentationml.slideLayout+xml"/>
  <Override PartName="/ppt/slideLayouts/slideLayout12.xml" ContentType="application/vnd.openxmlformats-officedocument.presentationml.slideLayout+xml"/>
  <Override PartName="/ppt/slideLayouts/slideLayout101.xml" ContentType="application/vnd.openxmlformats-officedocument.presentationml.slideLayout+xml"/>
  <Override PartName="/ppt/theme/theme17.xml" ContentType="application/vnd.openxmlformats-officedocument.theme+xml"/>
  <Override PartName="/ppt/slideLayouts/slideLayout235.xml" ContentType="application/vnd.openxmlformats-officedocument.presentationml.slideLayout+xml"/>
  <Override PartName="/ppt/slideLayouts/slideLayout246.xml" ContentType="application/vnd.openxmlformats-officedocument.presentationml.slideLayout+xml"/>
  <Override PartName="/ppt/slideLayouts/slideLayout293.xml" ContentType="application/vnd.openxmlformats-officedocument.presentationml.slideLayout+xml"/>
  <Override PartName="/ppt/slideMasters/slideMaster21.xml" ContentType="application/vnd.openxmlformats-officedocument.presentationml.slideMaster+xml"/>
  <Override PartName="/ppt/slideLayouts/slideLayout224.xml" ContentType="application/vnd.openxmlformats-officedocument.presentationml.slideLayout+xml"/>
  <Override PartName="/ppt/slideLayouts/slideLayout271.xml" ContentType="application/vnd.openxmlformats-officedocument.presentationml.slideLayout+xml"/>
  <Override PartName="/ppt/slideLayouts/slideLayout282.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slideLayouts/slideLayout213.xml" ContentType="application/vnd.openxmlformats-officedocument.presentationml.slideLayout+xml"/>
  <Override PartName="/ppt/slideLayouts/slideLayout260.xml" ContentType="application/vnd.openxmlformats-officedocument.presentationml.slideLayout+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68.xml" ContentType="application/vnd.openxmlformats-officedocument.presentationml.slideLayout+xml"/>
  <Override PartName="/ppt/slideLayouts/slideLayout186.xml" ContentType="application/vnd.openxmlformats-officedocument.presentationml.slideLayout+xml"/>
  <Override PartName="/ppt/slideLayouts/slideLayout197.xml" ContentType="application/vnd.openxmlformats-officedocument.presentationml.slideLayout+xml"/>
  <Override PartName="/ppt/slideLayouts/slideLayout202.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slideLayouts/slideLayout298.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Layouts/slideLayout287.xml" ContentType="application/vnd.openxmlformats-officedocument.presentationml.slideLayout+xml"/>
  <Default Extension="fntdata" ContentType="application/x-fontdata"/>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Layouts/slideLayout229.xml" ContentType="application/vnd.openxmlformats-officedocument.presentationml.slideLayout+xml"/>
  <Override PartName="/ppt/slideLayouts/slideLayout276.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slideLayouts/slideLayout207.xml" ContentType="application/vnd.openxmlformats-officedocument.presentationml.slideLayout+xml"/>
  <Override PartName="/ppt/slideLayouts/slideLayout218.xml" ContentType="application/vnd.openxmlformats-officedocument.presentationml.slideLayout+xml"/>
  <Override PartName="/ppt/slideLayouts/slideLayout254.xml" ContentType="application/vnd.openxmlformats-officedocument.presentationml.slideLayout+xml"/>
  <Override PartName="/ppt/slideLayouts/slideLayout265.xml" ContentType="application/vnd.openxmlformats-officedocument.presentationml.slideLayout+xml"/>
  <Override PartName="/ppt/theme/theme14.xml" ContentType="application/vnd.openxmlformats-officedocument.theme+xml"/>
  <Override PartName="/ppt/slideLayouts/slideLayout243.xml" ContentType="application/vnd.openxmlformats-officedocument.presentationml.slideLayout+xml"/>
  <Override PartName="/ppt/slideLayouts/slideLayout290.xml" ContentType="application/vnd.openxmlformats-officedocument.presentationml.slideLayout+xml"/>
  <Override PartName="/ppt/theme/theme25.xml" ContentType="application/vnd.openxmlformats-officedocument.theme+xml"/>
  <Override PartName="/ppt/slideLayouts/slideLayout232.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slideLayouts/slideLayout221.xml" ContentType="application/vnd.openxmlformats-officedocument.presentationml.slideLayout+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slideLayouts/slideLayout259.xml" ContentType="application/vnd.openxmlformats-officedocument.presentationml.slideLayout+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theme/theme19.xml" ContentType="application/vnd.openxmlformats-officedocument.theme+xml"/>
  <Override PartName="/ppt/slideLayouts/slideLayout248.xml" ContentType="application/vnd.openxmlformats-officedocument.presentationml.slideLayout+xml"/>
  <Override PartName="/ppt/slideLayouts/slideLayout295.xml" ContentType="application/vnd.openxmlformats-officedocument.presentationml.slideLayout+xml"/>
  <Override PartName="/ppt/slideLayouts/slideLayout300.xml" ContentType="application/vnd.openxmlformats-officedocument.presentationml.slideLayout+xml"/>
  <Override PartName="/ppt/slideMasters/slideMaster23.xml" ContentType="application/vnd.openxmlformats-officedocument.presentationml.slideMaster+xml"/>
  <Override PartName="/ppt/slideLayouts/slideLayout50.xml" ContentType="application/vnd.openxmlformats-officedocument.presentationml.slideLayout+xml"/>
  <Override PartName="/ppt/slideLayouts/slideLayout226.xml" ContentType="application/vnd.openxmlformats-officedocument.presentationml.slideLayout+xml"/>
  <Override PartName="/ppt/slideLayouts/slideLayout237.xml" ContentType="application/vnd.openxmlformats-officedocument.presentationml.slideLayout+xml"/>
  <Override PartName="/ppt/slideLayouts/slideLayout273.xml" ContentType="application/vnd.openxmlformats-officedocument.presentationml.slideLayout+xml"/>
  <Override PartName="/ppt/slideLayouts/slideLayout284.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215.xml" ContentType="application/vnd.openxmlformats-officedocument.presentationml.slideLayout+xml"/>
  <Override PartName="/ppt/slideLayouts/slideLayout262.xml" ContentType="application/vnd.openxmlformats-officedocument.presentationml.slideLayout+xml"/>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slideLayouts/slideLayout251.xml" ContentType="application/vnd.openxmlformats-officedocument.presentationml.slideLayout+xml"/>
  <Override PartName="/ppt/theme/theme22.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ppt/slideLayouts/slideLayout240.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Masters/slideMaster1.xml" ContentType="application/vnd.openxmlformats-officedocument.presentationml.slideMaster+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Layouts/slideLayout289.xml" ContentType="application/vnd.openxmlformats-officedocument.presentationml.slideLayout+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Override PartName="/ppt/slideLayouts/slideLayout278.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Layouts/slideLayout209.xml" ContentType="application/vnd.openxmlformats-officedocument.presentationml.slideLayout+xml"/>
  <Override PartName="/ppt/slideLayouts/slideLayout256.xml" ContentType="application/vnd.openxmlformats-officedocument.presentationml.slideLayout+xml"/>
  <Override PartName="/ppt/slideLayouts/slideLayout267.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245.xml" ContentType="application/vnd.openxmlformats-officedocument.presentationml.slideLayout+xml"/>
  <Override PartName="/ppt/slideLayouts/slideLayout292.xml" ContentType="application/vnd.openxmlformats-officedocument.presentationml.slideLayout+xml"/>
  <Override PartName="/ppt/slideLayouts/slideLayout100.xml" ContentType="application/vnd.openxmlformats-officedocument.presentationml.slideLayout+xml"/>
  <Override PartName="/ppt/slideLayouts/slideLayout234.xml" ContentType="application/vnd.openxmlformats-officedocument.presentationml.slideLayout+xml"/>
  <Override PartName="/ppt/slideLayouts/slideLayout281.xml" ContentType="application/vnd.openxmlformats-officedocument.presentationml.slideLayout+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slideLayouts/slideLayout223.xml" ContentType="application/vnd.openxmlformats-officedocument.presentationml.slideLayout+xml"/>
  <Override PartName="/ppt/slideLayouts/slideLayout270.xml" ContentType="application/vnd.openxmlformats-officedocument.presentationml.slideLayout+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slideLayouts/slideLayout212.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slides/slide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slideLayouts/slideLayout152.xml" ContentType="application/vnd.openxmlformats-officedocument.presentationml.slideLayout+xml"/>
  <Override PartName="/ppt/slideLayouts/slideLayout297.xml" ContentType="application/vnd.openxmlformats-officedocument.presentationml.slideLayout+xml"/>
  <Override PartName="/ppt/slideMasters/slideMaster25.xml" ContentType="application/vnd.openxmlformats-officedocument.presentationml.slideMaster+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141.xml" ContentType="application/vnd.openxmlformats-officedocument.presentationml.slideLayout+xml"/>
  <Override PartName="/ppt/slideLayouts/slideLayout228.xml" ContentType="application/vnd.openxmlformats-officedocument.presentationml.slideLayout+xml"/>
  <Override PartName="/ppt/slideLayouts/slideLayout239.xml" ContentType="application/vnd.openxmlformats-officedocument.presentationml.slideLayout+xml"/>
  <Override PartName="/ppt/slideLayouts/slideLayout275.xml" ContentType="application/vnd.openxmlformats-officedocument.presentationml.slideLayout+xml"/>
  <Override PartName="/ppt/slideLayouts/slideLayout286.xml" ContentType="application/vnd.openxmlformats-officedocument.presentationml.slideLayout+xml"/>
  <Override PartName="/ppt/slideMasters/slideMaster14.xml" ContentType="application/vnd.openxmlformats-officedocument.presentationml.slideMaster+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slideLayouts/slideLayout217.xml" ContentType="application/vnd.openxmlformats-officedocument.presentationml.slideLayout+xml"/>
  <Override PartName="/ppt/slideLayouts/slideLayout264.xml" ContentType="application/vnd.openxmlformats-officedocument.presentationml.slideLayout+xml"/>
  <Override PartName="/ppt/slideLayouts/slideLayout206.xml" ContentType="application/vnd.openxmlformats-officedocument.presentationml.slideLayout+xml"/>
  <Override PartName="/ppt/slideLayouts/slideLayout253.xml" ContentType="application/vnd.openxmlformats-officedocument.presentationml.slideLayout+xml"/>
  <Override PartName="/ppt/theme/theme24.xml" ContentType="application/vnd.openxmlformats-officedocument.theme+xml"/>
  <Override PartName="/ppt/theme/theme13.xml" ContentType="application/vnd.openxmlformats-officedocument.theme+xml"/>
  <Override PartName="/ppt/slideLayouts/slideLayout179.xml" ContentType="application/vnd.openxmlformats-officedocument.presentationml.slideLayout+xml"/>
  <Override PartName="/ppt/slideLayouts/slideLayout231.xml" ContentType="application/vnd.openxmlformats-officedocument.presentationml.slideLayout+xml"/>
  <Override PartName="/ppt/slideLayouts/slideLayout24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36" r:id="rId1"/>
    <p:sldMasterId id="2147483749" r:id="rId2"/>
    <p:sldMasterId id="2147484025" r:id="rId3"/>
    <p:sldMasterId id="2147484038" r:id="rId4"/>
    <p:sldMasterId id="2147484039" r:id="rId5"/>
    <p:sldMasterId id="2147484040" r:id="rId6"/>
    <p:sldMasterId id="2147484041" r:id="rId7"/>
    <p:sldMasterId id="2147484042" r:id="rId8"/>
    <p:sldMasterId id="2147484043" r:id="rId9"/>
    <p:sldMasterId id="2147484044" r:id="rId10"/>
    <p:sldMasterId id="2147484045" r:id="rId11"/>
    <p:sldMasterId id="2147484046" r:id="rId12"/>
    <p:sldMasterId id="2147484047" r:id="rId13"/>
    <p:sldMasterId id="2147484048" r:id="rId14"/>
    <p:sldMasterId id="2147484049" r:id="rId15"/>
    <p:sldMasterId id="2147484050" r:id="rId16"/>
    <p:sldMasterId id="2147484051" r:id="rId17"/>
    <p:sldMasterId id="2147484052" r:id="rId18"/>
    <p:sldMasterId id="2147484053" r:id="rId19"/>
    <p:sldMasterId id="2147484054" r:id="rId20"/>
    <p:sldMasterId id="2147484055" r:id="rId21"/>
    <p:sldMasterId id="2147484056" r:id="rId22"/>
    <p:sldMasterId id="2147484057" r:id="rId23"/>
    <p:sldMasterId id="2147484058" r:id="rId24"/>
    <p:sldMasterId id="2147489400" r:id="rId25"/>
  </p:sldMasterIdLst>
  <p:notesMasterIdLst>
    <p:notesMasterId r:id="rId40"/>
  </p:notesMasterIdLst>
  <p:sldIdLst>
    <p:sldId id="368" r:id="rId26"/>
    <p:sldId id="336" r:id="rId27"/>
    <p:sldId id="351" r:id="rId28"/>
    <p:sldId id="360" r:id="rId29"/>
    <p:sldId id="361" r:id="rId30"/>
    <p:sldId id="362" r:id="rId31"/>
    <p:sldId id="363" r:id="rId32"/>
    <p:sldId id="364" r:id="rId33"/>
    <p:sldId id="365" r:id="rId34"/>
    <p:sldId id="366" r:id="rId35"/>
    <p:sldId id="367" r:id="rId36"/>
    <p:sldId id="358" r:id="rId37"/>
    <p:sldId id="357" r:id="rId38"/>
    <p:sldId id="260" r:id="rId39"/>
  </p:sldIdLst>
  <p:sldSz cx="9144000" cy="6858000" type="screen4x3"/>
  <p:notesSz cx="6797675" cy="9926638"/>
  <p:embeddedFontLst>
    <p:embeddedFont>
      <p:font typeface="MS PGothic" pitchFamily="34" charset="-128"/>
      <p:regular r:id="rId41"/>
    </p:embeddedFont>
    <p:embeddedFont>
      <p:font typeface="Calibri" pitchFamily="34" charset="0"/>
      <p:regular r:id="rId42"/>
      <p:bold r:id="rId43"/>
      <p:italic r:id="rId44"/>
      <p:boldItalic r:id="rId45"/>
    </p:embeddedFont>
  </p:embeddedFontLst>
  <p:defaultTextStyle>
    <a:lvl1pPr marL="0" indent="0" algn="l" rtl="0" eaLnBrk="0" fontAlgn="base" hangingPunct="0">
      <a:lnSpc>
        <a:spcPct val="100000"/>
      </a:lnSpc>
      <a:spcBef>
        <a:spcPct val="0"/>
      </a:spcBef>
      <a:spcAft>
        <a:spcPct val="0"/>
      </a:spcAft>
      <a:buNone/>
      <a:defRPr sz="1800">
        <a:solidFill>
          <a:schemeClr val="tx1"/>
        </a:solidFill>
        <a:latin typeface="Arial" charset="0"/>
        <a:ea typeface="ＭＳ Ｐゴシック" charset="-128"/>
      </a:defRPr>
    </a:lvl1pPr>
    <a:lvl2pPr marL="457200" indent="0" algn="l" rtl="0" eaLnBrk="0" fontAlgn="base" hangingPunct="0">
      <a:lnSpc>
        <a:spcPct val="100000"/>
      </a:lnSpc>
      <a:spcBef>
        <a:spcPct val="0"/>
      </a:spcBef>
      <a:spcAft>
        <a:spcPct val="0"/>
      </a:spcAft>
      <a:buNone/>
      <a:defRPr sz="1800">
        <a:solidFill>
          <a:schemeClr val="tx1"/>
        </a:solidFill>
        <a:latin typeface="Arial" charset="0"/>
        <a:ea typeface="ＭＳ Ｐゴシック" charset="-128"/>
      </a:defRPr>
    </a:lvl2pPr>
    <a:lvl3pPr marL="914400" indent="0" algn="l" rtl="0" eaLnBrk="0" fontAlgn="base" hangingPunct="0">
      <a:lnSpc>
        <a:spcPct val="100000"/>
      </a:lnSpc>
      <a:spcBef>
        <a:spcPct val="0"/>
      </a:spcBef>
      <a:spcAft>
        <a:spcPct val="0"/>
      </a:spcAft>
      <a:buNone/>
      <a:defRPr sz="1800">
        <a:solidFill>
          <a:schemeClr val="tx1"/>
        </a:solidFill>
        <a:latin typeface="Arial" charset="0"/>
        <a:ea typeface="ＭＳ Ｐゴシック" charset="-128"/>
      </a:defRPr>
    </a:lvl3pPr>
    <a:lvl4pPr marL="1371600" indent="0" algn="l" rtl="0" eaLnBrk="0" fontAlgn="base" hangingPunct="0">
      <a:lnSpc>
        <a:spcPct val="100000"/>
      </a:lnSpc>
      <a:spcBef>
        <a:spcPct val="0"/>
      </a:spcBef>
      <a:spcAft>
        <a:spcPct val="0"/>
      </a:spcAft>
      <a:buNone/>
      <a:defRPr sz="1800">
        <a:solidFill>
          <a:schemeClr val="tx1"/>
        </a:solidFill>
        <a:latin typeface="Arial" charset="0"/>
        <a:ea typeface="ＭＳ Ｐゴシック" charset="-128"/>
      </a:defRPr>
    </a:lvl4pPr>
    <a:lvl5pPr marL="1828800" indent="0" algn="l" rtl="0" eaLnBrk="0" fontAlgn="base" hangingPunct="0">
      <a:lnSpc>
        <a:spcPct val="100000"/>
      </a:lnSpc>
      <a:spcBef>
        <a:spcPct val="0"/>
      </a:spcBef>
      <a:spcAft>
        <a:spcPct val="0"/>
      </a:spcAft>
      <a:buNone/>
      <a:defRPr sz="1800">
        <a:solidFill>
          <a:schemeClr val="tx1"/>
        </a:solidFill>
        <a:latin typeface="Arial" charset="0"/>
        <a:ea typeface="ＭＳ Ｐゴシック" charset="-128"/>
      </a:defRPr>
    </a:lvl5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1.xml"/><Relationship Id="rId39"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slide" Target="slides/slide9.xml"/><Relationship Id="rId42" Type="http://schemas.openxmlformats.org/officeDocument/2006/relationships/font" Target="fonts/font2.fntdata"/><Relationship Id="rId47"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8.xml"/><Relationship Id="rId38" Type="http://schemas.openxmlformats.org/officeDocument/2006/relationships/slide" Target="slides/slide13.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4.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7.xml"/><Relationship Id="rId37" Type="http://schemas.openxmlformats.org/officeDocument/2006/relationships/slide" Target="slides/slide12.xml"/><Relationship Id="rId40" Type="http://schemas.openxmlformats.org/officeDocument/2006/relationships/notesMaster" Target="notesMasters/notesMaster1.xml"/><Relationship Id="rId45" Type="http://schemas.openxmlformats.org/officeDocument/2006/relationships/font" Target="fonts/font5.fntdata"/><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3.xml"/><Relationship Id="rId36" Type="http://schemas.openxmlformats.org/officeDocument/2006/relationships/slide" Target="slides/slide11.xml"/><Relationship Id="rId49"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6.xml"/><Relationship Id="rId44" Type="http://schemas.openxmlformats.org/officeDocument/2006/relationships/font" Target="fonts/font4.fntdata"/><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2.xml"/><Relationship Id="rId30" Type="http://schemas.openxmlformats.org/officeDocument/2006/relationships/slide" Target="slides/slide5.xml"/><Relationship Id="rId35" Type="http://schemas.openxmlformats.org/officeDocument/2006/relationships/slide" Target="slides/slide10.xml"/><Relationship Id="rId43" Type="http://schemas.openxmlformats.org/officeDocument/2006/relationships/font" Target="fonts/font3.fntdata"/><Relationship Id="rId48" Type="http://schemas.openxmlformats.org/officeDocument/2006/relationships/theme" Target="theme/theme1.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6189" cy="495696"/>
          </a:xfrm>
          <a:prstGeom prst="rect">
            <a:avLst/>
          </a:prstGeom>
        </p:spPr>
        <p:txBody>
          <a:bodyPr vert="horz" lIns="91486" tIns="45742" rIns="91486" bIns="45742" rtlCol="0"/>
          <a:lstStyle>
            <a:lvl1pPr algn="l">
              <a:defRPr sz="1200"/>
            </a:lvl1pPr>
          </a:lstStyle>
          <a:p>
            <a:endParaRPr lang="en-ZA"/>
          </a:p>
        </p:txBody>
      </p:sp>
      <p:sp>
        <p:nvSpPr>
          <p:cNvPr id="3" name="Date Placeholder 2"/>
          <p:cNvSpPr>
            <a:spLocks noGrp="1"/>
          </p:cNvSpPr>
          <p:nvPr>
            <p:ph type="dt" idx="1"/>
          </p:nvPr>
        </p:nvSpPr>
        <p:spPr>
          <a:xfrm>
            <a:off x="3849900" y="0"/>
            <a:ext cx="2946189" cy="495696"/>
          </a:xfrm>
          <a:prstGeom prst="rect">
            <a:avLst/>
          </a:prstGeom>
        </p:spPr>
        <p:txBody>
          <a:bodyPr vert="horz" lIns="91486" tIns="45742" rIns="91486" bIns="45742" rtlCol="0"/>
          <a:lstStyle>
            <a:lvl1pPr algn="r">
              <a:defRPr sz="1200"/>
            </a:lvl1pPr>
          </a:lstStyle>
          <a:p>
            <a:fld id="{94435F89-9D7E-4656-A1C2-05897AEB905C}" type="datetimeFigureOut">
              <a:rPr lang="en-ZA" smtClean="0"/>
              <a:pPr/>
              <a:t>2018/02/21</a:t>
            </a:fld>
            <a:endParaRPr lang="en-ZA"/>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86" tIns="45742" rIns="91486" bIns="45742" rtlCol="0" anchor="ctr"/>
          <a:lstStyle/>
          <a:p>
            <a:endParaRPr lang="en-ZA"/>
          </a:p>
        </p:txBody>
      </p:sp>
      <p:sp>
        <p:nvSpPr>
          <p:cNvPr id="5" name="Notes Placeholder 4"/>
          <p:cNvSpPr>
            <a:spLocks noGrp="1"/>
          </p:cNvSpPr>
          <p:nvPr>
            <p:ph type="body" sz="quarter" idx="3"/>
          </p:nvPr>
        </p:nvSpPr>
        <p:spPr>
          <a:xfrm>
            <a:off x="679768" y="4715471"/>
            <a:ext cx="5438140" cy="4466034"/>
          </a:xfrm>
          <a:prstGeom prst="rect">
            <a:avLst/>
          </a:prstGeom>
        </p:spPr>
        <p:txBody>
          <a:bodyPr vert="horz" lIns="91486" tIns="45742" rIns="91486" bIns="4574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2" y="9429354"/>
            <a:ext cx="2946189" cy="495696"/>
          </a:xfrm>
          <a:prstGeom prst="rect">
            <a:avLst/>
          </a:prstGeom>
        </p:spPr>
        <p:txBody>
          <a:bodyPr vert="horz" lIns="91486" tIns="45742" rIns="91486" bIns="45742" rtlCol="0" anchor="b"/>
          <a:lstStyle>
            <a:lvl1pPr algn="l">
              <a:defRPr sz="1200"/>
            </a:lvl1pPr>
          </a:lstStyle>
          <a:p>
            <a:endParaRPr lang="en-ZA"/>
          </a:p>
        </p:txBody>
      </p:sp>
      <p:sp>
        <p:nvSpPr>
          <p:cNvPr id="7" name="Slide Number Placeholder 6"/>
          <p:cNvSpPr>
            <a:spLocks noGrp="1"/>
          </p:cNvSpPr>
          <p:nvPr>
            <p:ph type="sldNum" sz="quarter" idx="5"/>
          </p:nvPr>
        </p:nvSpPr>
        <p:spPr>
          <a:xfrm>
            <a:off x="3849900" y="9429354"/>
            <a:ext cx="2946189" cy="495696"/>
          </a:xfrm>
          <a:prstGeom prst="rect">
            <a:avLst/>
          </a:prstGeom>
        </p:spPr>
        <p:txBody>
          <a:bodyPr vert="horz" lIns="91486" tIns="45742" rIns="91486" bIns="45742" rtlCol="0" anchor="b"/>
          <a:lstStyle>
            <a:lvl1pPr algn="r">
              <a:defRPr sz="1200"/>
            </a:lvl1pPr>
          </a:lstStyle>
          <a:p>
            <a:fld id="{FDB5621C-DCAA-4683-AA2C-E1881540F9BD}" type="slidenum">
              <a:rPr lang="en-ZA" smtClean="0"/>
              <a:pPr/>
              <a:t>‹#›</a:t>
            </a:fld>
            <a:endParaRPr lang="en-ZA"/>
          </a:p>
        </p:txBody>
      </p:sp>
    </p:spTree>
    <p:extLst>
      <p:ext uri="{BB962C8B-B14F-4D97-AF65-F5344CB8AC3E}">
        <p14:creationId xmlns:p14="http://schemas.microsoft.com/office/powerpoint/2010/main" xmlns="" val="2862815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9.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0.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1.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2.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3.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4.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4206519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319854645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Date Placeholder 4"/>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200424243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7" name="Date Placeholder 6"/>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7783826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Date Placeholder 2"/>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386412148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321238239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220732789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242508953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319854645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421334387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Title 10241"/>
          <p:cNvSpPr>
            <a:spLocks noGrp="1"/>
          </p:cNvSpPr>
          <p:nvPr>
            <p:ph type="title"/>
          </p:nvPr>
        </p:nvSpPr>
        <p:spPr>
          <a:xfrm>
            <a:off x="457200" y="274638"/>
            <a:ext cx="8229600" cy="1143000"/>
          </a:xfrm>
          <a:prstGeom prst="rect">
            <a:avLst/>
          </a:prstGeom>
          <a:noFill/>
          <a:ln>
            <a:noFill/>
          </a:ln>
        </p:spPr>
        <p:txBody>
          <a:bodyPr anchor="ctr"/>
          <a:lstStyle/>
          <a:p>
            <a:pPr lvl="0"/>
            <a:r>
              <a:rPr lang="en-US" altLang="en-US" dirty="0"/>
              <a:t>Click to edit Master title style</a:t>
            </a:r>
          </a:p>
        </p:txBody>
      </p:sp>
      <p:sp>
        <p:nvSpPr>
          <p:cNvPr id="10243" name="Text Placeholder 10242"/>
          <p:cNvSpPr>
            <a:spLocks noGrp="1"/>
          </p:cNvSpPr>
          <p:nvPr>
            <p:ph type="body" idx="1"/>
          </p:nvPr>
        </p:nvSpPr>
        <p:spPr>
          <a:xfrm>
            <a:off x="457200" y="1600200"/>
            <a:ext cx="8229600" cy="4525963"/>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44" name="Date Placeholder 10243"/>
          <p:cNvSpPr>
            <a:spLocks noGrp="1"/>
          </p:cNvSpPr>
          <p:nvPr>
            <p:ph type="dt" sz="half" idx="2"/>
          </p:nvPr>
        </p:nvSpPr>
        <p:spPr>
          <a:xfrm>
            <a:off x="457200" y="6356350"/>
            <a:ext cx="2133600" cy="365125"/>
          </a:xfrm>
          <a:prstGeom prst="rect">
            <a:avLst/>
          </a:prstGeom>
          <a:noFill/>
          <a:ln>
            <a:noFill/>
          </a:ln>
        </p:spPr>
        <p:txBody>
          <a:bodyPr anchor="ctr"/>
          <a:lstStyle/>
          <a:p>
            <a:fld id="{12FF1C42-D199-3052-1395-587298610EC3}" type="datetime1">
              <a:rPr lang="en-US" altLang="en-US" sz="1200" dirty="0">
                <a:solidFill>
                  <a:srgbClr val="898989"/>
                </a:solidFill>
              </a:rPr>
              <a:pPr/>
              <a:t>2/21/2018</a:t>
            </a:fld>
            <a:endParaRPr lang="en-US" altLang="en-US" sz="1200" dirty="0">
              <a:solidFill>
                <a:srgbClr val="898989"/>
              </a:solidFill>
            </a:endParaRPr>
          </a:p>
        </p:txBody>
      </p:sp>
      <p:sp>
        <p:nvSpPr>
          <p:cNvPr id="10245" name="Footer Placeholder 10244"/>
          <p:cNvSpPr>
            <a:spLocks noGrp="1"/>
          </p:cNvSpPr>
          <p:nvPr>
            <p:ph type="ftr" sz="quarter" idx="3"/>
          </p:nvPr>
        </p:nvSpPr>
        <p:spPr>
          <a:xfrm>
            <a:off x="3124200" y="6356350"/>
            <a:ext cx="2895600" cy="365125"/>
          </a:xfrm>
          <a:prstGeom prst="rect">
            <a:avLst/>
          </a:prstGeom>
          <a:noFill/>
          <a:ln>
            <a:noFill/>
          </a:ln>
        </p:spPr>
        <p:txBody>
          <a:bodyPr anchor="ctr"/>
          <a:lstStyle/>
          <a:p>
            <a:pPr algn="ctr"/>
            <a:endParaRPr lang="en-US" altLang="en-US" sz="1200" dirty="0">
              <a:solidFill>
                <a:srgbClr val="898989"/>
              </a:solidFill>
            </a:endParaRPr>
          </a:p>
        </p:txBody>
      </p:sp>
      <p:sp>
        <p:nvSpPr>
          <p:cNvPr id="10246" name="Slide Number Placeholder 10245"/>
          <p:cNvSpPr>
            <a:spLocks noGrp="1"/>
          </p:cNvSpPr>
          <p:nvPr>
            <p:ph type="sldNum" sz="quarter" idx="4"/>
          </p:nvPr>
        </p:nvSpPr>
        <p:spPr>
          <a:xfrm>
            <a:off x="6553200" y="6356350"/>
            <a:ext cx="2133600" cy="365125"/>
          </a:xfrm>
          <a:prstGeom prst="rect">
            <a:avLst/>
          </a:prstGeom>
          <a:noFill/>
          <a:ln>
            <a:noFill/>
          </a:ln>
        </p:spPr>
        <p:txBody>
          <a:bodyPr anchor="ctr"/>
          <a:lstStyle/>
          <a:p>
            <a:pPr algn="r"/>
            <a:fld id="{12FF1C42-D199-3054-1395-587298610EC3}" type="slidenum">
              <a:rPr lang="en-US" altLang="en-US" sz="1200" dirty="0">
                <a:solidFill>
                  <a:srgbClr val="898989"/>
                </a:solidFill>
              </a:rPr>
              <a:pPr algn="r"/>
              <a:t>‹#›</a:t>
            </a:fld>
            <a:endParaRPr lang="en-US" altLang="en-US" sz="1200" dirty="0">
              <a:solidFill>
                <a:srgbClr val="898989"/>
              </a:solidFill>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4206519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421334387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186699613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86719141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Date Placeholder 4"/>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200424243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7" name="Date Placeholder 6"/>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7783826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Date Placeholder 2"/>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386412148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321238239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220732789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242508953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319854645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42133438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bg>
      <p:bgPr>
        <a:blipFill rotWithShape="0">
          <a:blip r:embed="rId2" cstate="print">
            <a:extLst/>
          </a:blip>
          <a:srcRect/>
          <a:stretch>
            <a:fillRect/>
          </a:stretch>
        </a:blipFill>
        <a:effectLst/>
      </p:bgPr>
    </p:bg>
    <p:spTree>
      <p:nvGrpSpPr>
        <p:cNvPr id="1" name=""/>
        <p:cNvGrpSpPr/>
        <p:nvPr/>
      </p:nvGrpSpPr>
      <p:grpSpPr>
        <a:xfrm>
          <a:off x="0" y="0"/>
          <a:ext cx="0" cy="0"/>
          <a:chOff x="0" y="0"/>
          <a:chExt cx="0" cy="0"/>
        </a:xfrm>
      </p:grpSpPr>
      <p:sp>
        <p:nvSpPr>
          <p:cNvPr id="1026" name="Title 1025"/>
          <p:cNvSpPr>
            <a:spLocks noGrp="1"/>
          </p:cNvSpPr>
          <p:nvPr>
            <p:ph type="title"/>
          </p:nvPr>
        </p:nvSpPr>
        <p:spPr>
          <a:xfrm>
            <a:off x="457200" y="274638"/>
            <a:ext cx="8229600" cy="1143000"/>
          </a:xfrm>
          <a:prstGeom prst="rect">
            <a:avLst/>
          </a:prstGeom>
          <a:noFill/>
          <a:ln>
            <a:noFill/>
          </a:ln>
        </p:spPr>
        <p:txBody>
          <a:bodyPr anchor="ctr"/>
          <a:lstStyle/>
          <a:p>
            <a:pPr lvl="0"/>
            <a:r>
              <a:rPr lang="en-US" altLang="en-US" dirty="0"/>
              <a:t>Click to edit Master title style</a:t>
            </a:r>
          </a:p>
        </p:txBody>
      </p:sp>
      <p:sp>
        <p:nvSpPr>
          <p:cNvPr id="1027" name="Text Placeholder 1026"/>
          <p:cNvSpPr>
            <a:spLocks noGrp="1"/>
          </p:cNvSpPr>
          <p:nvPr>
            <p:ph type="body" idx="1"/>
          </p:nvPr>
        </p:nvSpPr>
        <p:spPr>
          <a:xfrm>
            <a:off x="457200" y="1600200"/>
            <a:ext cx="8229600" cy="4525963"/>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Date Placeholder 1027"/>
          <p:cNvSpPr>
            <a:spLocks noGrp="1"/>
          </p:cNvSpPr>
          <p:nvPr>
            <p:ph type="dt" sz="half" idx="2"/>
          </p:nvPr>
        </p:nvSpPr>
        <p:spPr>
          <a:xfrm>
            <a:off x="457200" y="6356350"/>
            <a:ext cx="2133600" cy="365125"/>
          </a:xfrm>
          <a:prstGeom prst="rect">
            <a:avLst/>
          </a:prstGeom>
          <a:noFill/>
          <a:ln>
            <a:noFill/>
          </a:ln>
        </p:spPr>
        <p:txBody>
          <a:bodyPr anchor="ctr"/>
          <a:lstStyle/>
          <a:p>
            <a:fld id="{12FF1C42-D199-2028-1088-587298610EC3}" type="datetime2">
              <a:rPr lang="en-US" altLang="en-US" sz="1200" dirty="0">
                <a:solidFill>
                  <a:srgbClr val="898989"/>
                </a:solidFill>
                <a:latin typeface="Calibri" charset="0"/>
              </a:rPr>
              <a:pPr/>
              <a:t>Wednesday, February 21, 2018</a:t>
            </a:fld>
            <a:endParaRPr lang="en-US" altLang="en-US" sz="1200" dirty="0">
              <a:solidFill>
                <a:srgbClr val="898989"/>
              </a:solidFill>
              <a:latin typeface="Calibri" charset="0"/>
            </a:endParaRPr>
          </a:p>
        </p:txBody>
      </p:sp>
      <p:sp>
        <p:nvSpPr>
          <p:cNvPr id="1029" name="Footer Placeholder 1028"/>
          <p:cNvSpPr>
            <a:spLocks noGrp="1"/>
          </p:cNvSpPr>
          <p:nvPr>
            <p:ph type="ftr" sz="quarter" idx="3"/>
          </p:nvPr>
        </p:nvSpPr>
        <p:spPr>
          <a:xfrm>
            <a:off x="3124200" y="6356350"/>
            <a:ext cx="2895600" cy="365125"/>
          </a:xfrm>
          <a:prstGeom prst="rect">
            <a:avLst/>
          </a:prstGeom>
          <a:noFill/>
          <a:ln>
            <a:noFill/>
          </a:ln>
        </p:spPr>
        <p:txBody>
          <a:bodyPr anchor="ctr"/>
          <a:lstStyle/>
          <a:p>
            <a:pPr algn="ctr"/>
            <a:endParaRPr lang="en-US" altLang="en-US" sz="1200" dirty="0">
              <a:solidFill>
                <a:srgbClr val="898989"/>
              </a:solidFill>
              <a:latin typeface="Calibri" charset="0"/>
            </a:endParaRPr>
          </a:p>
        </p:txBody>
      </p:sp>
      <p:sp>
        <p:nvSpPr>
          <p:cNvPr id="1030" name="Slide Number Placeholder 1029"/>
          <p:cNvSpPr>
            <a:spLocks noGrp="1"/>
          </p:cNvSpPr>
          <p:nvPr>
            <p:ph type="sldNum" sz="quarter" idx="4"/>
          </p:nvPr>
        </p:nvSpPr>
        <p:spPr>
          <a:xfrm>
            <a:off x="6553200" y="6356350"/>
            <a:ext cx="2133600" cy="365125"/>
          </a:xfrm>
          <a:prstGeom prst="rect">
            <a:avLst/>
          </a:prstGeom>
          <a:noFill/>
          <a:ln>
            <a:noFill/>
          </a:ln>
        </p:spPr>
        <p:txBody>
          <a:bodyPr anchor="ctr"/>
          <a:lstStyle/>
          <a:p>
            <a:pPr algn="r"/>
            <a:fld id="{12FF1C42-D199-2030-1088-587298610EC3}" type="slidenum">
              <a:rPr lang="en-US" altLang="en-US" sz="1200" dirty="0">
                <a:solidFill>
                  <a:srgbClr val="898989"/>
                </a:solidFill>
                <a:latin typeface="Calibri" charset="0"/>
              </a:rPr>
              <a:pPr algn="r"/>
              <a:t>‹#›</a:t>
            </a:fld>
            <a:endParaRPr lang="en-US" altLang="en-US" sz="1200" dirty="0">
              <a:solidFill>
                <a:srgbClr val="898989"/>
              </a:solidFill>
              <a:latin typeface="Calibri" charset="0"/>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Title 11265"/>
          <p:cNvSpPr>
            <a:spLocks noGrp="1"/>
          </p:cNvSpPr>
          <p:nvPr>
            <p:ph type="title"/>
          </p:nvPr>
        </p:nvSpPr>
        <p:spPr>
          <a:xfrm>
            <a:off x="457200" y="274638"/>
            <a:ext cx="8229600" cy="1143000"/>
          </a:xfrm>
          <a:prstGeom prst="rect">
            <a:avLst/>
          </a:prstGeom>
          <a:noFill/>
          <a:ln>
            <a:noFill/>
          </a:ln>
        </p:spPr>
        <p:txBody>
          <a:bodyPr anchor="ctr"/>
          <a:lstStyle/>
          <a:p>
            <a:pPr lvl="0"/>
            <a:r>
              <a:rPr lang="en-US" altLang="en-US" dirty="0"/>
              <a:t>Click to edit Master title style</a:t>
            </a:r>
          </a:p>
        </p:txBody>
      </p:sp>
      <p:sp>
        <p:nvSpPr>
          <p:cNvPr id="11267" name="Text Placeholder 11266"/>
          <p:cNvSpPr>
            <a:spLocks noGrp="1"/>
          </p:cNvSpPr>
          <p:nvPr>
            <p:ph type="body" idx="1"/>
          </p:nvPr>
        </p:nvSpPr>
        <p:spPr>
          <a:xfrm>
            <a:off x="457200" y="1600200"/>
            <a:ext cx="8229600" cy="4525963"/>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1268" name="Date Placeholder 11267"/>
          <p:cNvSpPr>
            <a:spLocks noGrp="1"/>
          </p:cNvSpPr>
          <p:nvPr>
            <p:ph type="dt" sz="half" idx="2"/>
          </p:nvPr>
        </p:nvSpPr>
        <p:spPr>
          <a:xfrm>
            <a:off x="457200" y="6356350"/>
            <a:ext cx="2133600" cy="365125"/>
          </a:xfrm>
          <a:prstGeom prst="rect">
            <a:avLst/>
          </a:prstGeom>
          <a:noFill/>
          <a:ln>
            <a:noFill/>
          </a:ln>
        </p:spPr>
        <p:txBody>
          <a:bodyPr anchor="ctr"/>
          <a:lstStyle/>
          <a:p>
            <a:fld id="{12FF1C42-D199-4076-1396-587298610EC3}" type="datetime1">
              <a:rPr lang="en-US" altLang="en-US" sz="1200" dirty="0">
                <a:solidFill>
                  <a:srgbClr val="898989"/>
                </a:solidFill>
              </a:rPr>
              <a:pPr/>
              <a:t>2/21/2018</a:t>
            </a:fld>
            <a:endParaRPr lang="en-US" altLang="en-US" sz="1200" dirty="0">
              <a:solidFill>
                <a:srgbClr val="898989"/>
              </a:solidFill>
            </a:endParaRPr>
          </a:p>
        </p:txBody>
      </p:sp>
      <p:sp>
        <p:nvSpPr>
          <p:cNvPr id="11269" name="Footer Placeholder 11268"/>
          <p:cNvSpPr>
            <a:spLocks noGrp="1"/>
          </p:cNvSpPr>
          <p:nvPr>
            <p:ph type="ftr" sz="quarter" idx="3"/>
          </p:nvPr>
        </p:nvSpPr>
        <p:spPr>
          <a:xfrm>
            <a:off x="3124200" y="6356350"/>
            <a:ext cx="2895600" cy="365125"/>
          </a:xfrm>
          <a:prstGeom prst="rect">
            <a:avLst/>
          </a:prstGeom>
          <a:noFill/>
          <a:ln>
            <a:noFill/>
          </a:ln>
        </p:spPr>
        <p:txBody>
          <a:bodyPr anchor="ctr"/>
          <a:lstStyle/>
          <a:p>
            <a:pPr algn="ctr"/>
            <a:endParaRPr lang="en-US" altLang="en-US" sz="1200" dirty="0">
              <a:solidFill>
                <a:srgbClr val="898989"/>
              </a:solidFill>
            </a:endParaRPr>
          </a:p>
        </p:txBody>
      </p:sp>
      <p:sp>
        <p:nvSpPr>
          <p:cNvPr id="11270" name="Slide Number Placeholder 11269"/>
          <p:cNvSpPr>
            <a:spLocks noGrp="1"/>
          </p:cNvSpPr>
          <p:nvPr>
            <p:ph type="sldNum" sz="quarter" idx="4"/>
          </p:nvPr>
        </p:nvSpPr>
        <p:spPr>
          <a:xfrm>
            <a:off x="6553200" y="6356350"/>
            <a:ext cx="2133600" cy="365125"/>
          </a:xfrm>
          <a:prstGeom prst="rect">
            <a:avLst/>
          </a:prstGeom>
          <a:noFill/>
          <a:ln>
            <a:noFill/>
          </a:ln>
        </p:spPr>
        <p:txBody>
          <a:bodyPr anchor="ctr"/>
          <a:lstStyle/>
          <a:p>
            <a:pPr algn="r"/>
            <a:fld id="{12FF1C42-D199-4078-1396-587298610EC3}" type="slidenum">
              <a:rPr lang="en-US" altLang="en-US" sz="1200" dirty="0">
                <a:solidFill>
                  <a:srgbClr val="898989"/>
                </a:solidFill>
              </a:rPr>
              <a:pPr algn="r"/>
              <a:t>‹#›</a:t>
            </a:fld>
            <a:endParaRPr lang="en-US" altLang="en-US" sz="1200" dirty="0">
              <a:solidFill>
                <a:srgbClr val="898989"/>
              </a:solidFill>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420651942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186699613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86719141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Date Placeholder 4"/>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200424243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7" name="Date Placeholder 6"/>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7783826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Date Placeholder 2"/>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386412148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321238239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220732789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24250895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420651942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319854645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421334387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Title 12289"/>
          <p:cNvSpPr>
            <a:spLocks noGrp="1"/>
          </p:cNvSpPr>
          <p:nvPr>
            <p:ph type="title"/>
          </p:nvPr>
        </p:nvSpPr>
        <p:spPr>
          <a:xfrm>
            <a:off x="457200" y="274638"/>
            <a:ext cx="8229600" cy="1143000"/>
          </a:xfrm>
          <a:prstGeom prst="rect">
            <a:avLst/>
          </a:prstGeom>
          <a:noFill/>
          <a:ln>
            <a:noFill/>
          </a:ln>
        </p:spPr>
        <p:txBody>
          <a:bodyPr anchor="ctr"/>
          <a:lstStyle/>
          <a:p>
            <a:pPr lvl="0"/>
            <a:r>
              <a:rPr lang="en-US" altLang="en-US" dirty="0"/>
              <a:t>Click to edit Master title style</a:t>
            </a:r>
          </a:p>
        </p:txBody>
      </p:sp>
      <p:sp>
        <p:nvSpPr>
          <p:cNvPr id="12291" name="Text Placeholder 12290"/>
          <p:cNvSpPr>
            <a:spLocks noGrp="1"/>
          </p:cNvSpPr>
          <p:nvPr>
            <p:ph type="body" idx="1"/>
          </p:nvPr>
        </p:nvSpPr>
        <p:spPr>
          <a:xfrm>
            <a:off x="457200" y="1600200"/>
            <a:ext cx="8229600" cy="4525963"/>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2292" name="Date Placeholder 12291"/>
          <p:cNvSpPr>
            <a:spLocks noGrp="1"/>
          </p:cNvSpPr>
          <p:nvPr>
            <p:ph type="dt" sz="half" idx="2"/>
          </p:nvPr>
        </p:nvSpPr>
        <p:spPr>
          <a:xfrm>
            <a:off x="457200" y="6356350"/>
            <a:ext cx="2133600" cy="365125"/>
          </a:xfrm>
          <a:prstGeom prst="rect">
            <a:avLst/>
          </a:prstGeom>
          <a:noFill/>
          <a:ln>
            <a:noFill/>
          </a:ln>
        </p:spPr>
        <p:txBody>
          <a:bodyPr anchor="ctr"/>
          <a:lstStyle/>
          <a:p>
            <a:fld id="{12FF1C42-D199-1004-1397-587298610EC3}" type="datetime1">
              <a:rPr lang="en-US" altLang="en-US" sz="1200" dirty="0">
                <a:solidFill>
                  <a:srgbClr val="898989"/>
                </a:solidFill>
              </a:rPr>
              <a:pPr/>
              <a:t>2/21/2018</a:t>
            </a:fld>
            <a:endParaRPr lang="en-US" altLang="en-US" sz="1200" dirty="0">
              <a:solidFill>
                <a:srgbClr val="898989"/>
              </a:solidFill>
            </a:endParaRPr>
          </a:p>
        </p:txBody>
      </p:sp>
      <p:sp>
        <p:nvSpPr>
          <p:cNvPr id="12293" name="Footer Placeholder 12292"/>
          <p:cNvSpPr>
            <a:spLocks noGrp="1"/>
          </p:cNvSpPr>
          <p:nvPr>
            <p:ph type="ftr" sz="quarter" idx="3"/>
          </p:nvPr>
        </p:nvSpPr>
        <p:spPr>
          <a:xfrm>
            <a:off x="3124200" y="6356350"/>
            <a:ext cx="2895600" cy="365125"/>
          </a:xfrm>
          <a:prstGeom prst="rect">
            <a:avLst/>
          </a:prstGeom>
          <a:noFill/>
          <a:ln>
            <a:noFill/>
          </a:ln>
        </p:spPr>
        <p:txBody>
          <a:bodyPr anchor="ctr"/>
          <a:lstStyle/>
          <a:p>
            <a:pPr algn="ctr"/>
            <a:endParaRPr lang="en-US" altLang="en-US" sz="1200" dirty="0">
              <a:solidFill>
                <a:srgbClr val="898989"/>
              </a:solidFill>
            </a:endParaRPr>
          </a:p>
        </p:txBody>
      </p:sp>
      <p:sp>
        <p:nvSpPr>
          <p:cNvPr id="12294" name="Slide Number Placeholder 12293"/>
          <p:cNvSpPr>
            <a:spLocks noGrp="1"/>
          </p:cNvSpPr>
          <p:nvPr>
            <p:ph type="sldNum" sz="quarter" idx="4"/>
          </p:nvPr>
        </p:nvSpPr>
        <p:spPr>
          <a:xfrm>
            <a:off x="6553200" y="6356350"/>
            <a:ext cx="2133600" cy="365125"/>
          </a:xfrm>
          <a:prstGeom prst="rect">
            <a:avLst/>
          </a:prstGeom>
          <a:noFill/>
          <a:ln>
            <a:noFill/>
          </a:ln>
        </p:spPr>
        <p:txBody>
          <a:bodyPr anchor="ctr"/>
          <a:lstStyle/>
          <a:p>
            <a:pPr algn="r"/>
            <a:fld id="{12FF1C42-D199-1006-1397-587298610EC3}" type="slidenum">
              <a:rPr lang="en-US" altLang="en-US" sz="1200" dirty="0">
                <a:solidFill>
                  <a:srgbClr val="898989"/>
                </a:solidFill>
              </a:rPr>
              <a:pPr algn="r"/>
              <a:t>‹#›</a:t>
            </a:fld>
            <a:endParaRPr lang="en-US" altLang="en-US" sz="1200" dirty="0">
              <a:solidFill>
                <a:srgbClr val="898989"/>
              </a:solidFill>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420651942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186699613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86719141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Date Placeholder 4"/>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200424243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7" name="Date Placeholder 6"/>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7783826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Date Placeholder 2"/>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386412148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32123823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186699613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220732789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242508953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319854645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421334387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Title 13313"/>
          <p:cNvSpPr>
            <a:spLocks noGrp="1"/>
          </p:cNvSpPr>
          <p:nvPr>
            <p:ph type="title"/>
          </p:nvPr>
        </p:nvSpPr>
        <p:spPr>
          <a:xfrm>
            <a:off x="457200" y="274638"/>
            <a:ext cx="8229600" cy="1143000"/>
          </a:xfrm>
          <a:prstGeom prst="rect">
            <a:avLst/>
          </a:prstGeom>
          <a:noFill/>
          <a:ln>
            <a:noFill/>
          </a:ln>
        </p:spPr>
        <p:txBody>
          <a:bodyPr anchor="ctr"/>
          <a:lstStyle/>
          <a:p>
            <a:pPr lvl="0"/>
            <a:r>
              <a:rPr lang="en-US" altLang="en-US" dirty="0"/>
              <a:t>Click to edit Master title style</a:t>
            </a:r>
          </a:p>
        </p:txBody>
      </p:sp>
      <p:sp>
        <p:nvSpPr>
          <p:cNvPr id="13315" name="Text Placeholder 13314"/>
          <p:cNvSpPr>
            <a:spLocks noGrp="1"/>
          </p:cNvSpPr>
          <p:nvPr>
            <p:ph type="body" idx="1"/>
          </p:nvPr>
        </p:nvSpPr>
        <p:spPr>
          <a:xfrm>
            <a:off x="457200" y="1600200"/>
            <a:ext cx="8229600" cy="4525963"/>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3316" name="Date Placeholder 13315"/>
          <p:cNvSpPr>
            <a:spLocks noGrp="1"/>
          </p:cNvSpPr>
          <p:nvPr>
            <p:ph type="dt" sz="half" idx="2"/>
          </p:nvPr>
        </p:nvSpPr>
        <p:spPr>
          <a:xfrm>
            <a:off x="457200" y="6356350"/>
            <a:ext cx="2133600" cy="365125"/>
          </a:xfrm>
          <a:prstGeom prst="rect">
            <a:avLst/>
          </a:prstGeom>
          <a:noFill/>
          <a:ln>
            <a:noFill/>
          </a:ln>
        </p:spPr>
        <p:txBody>
          <a:bodyPr anchor="ctr"/>
          <a:lstStyle/>
          <a:p>
            <a:fld id="{12FF1C42-D199-2028-1398-587298610EC3}" type="datetime1">
              <a:rPr lang="en-US" altLang="en-US" sz="1200" dirty="0">
                <a:solidFill>
                  <a:srgbClr val="898989"/>
                </a:solidFill>
              </a:rPr>
              <a:pPr/>
              <a:t>2/21/2018</a:t>
            </a:fld>
            <a:endParaRPr lang="en-US" altLang="en-US" sz="1200" dirty="0">
              <a:solidFill>
                <a:srgbClr val="898989"/>
              </a:solidFill>
            </a:endParaRPr>
          </a:p>
        </p:txBody>
      </p:sp>
      <p:sp>
        <p:nvSpPr>
          <p:cNvPr id="13317" name="Footer Placeholder 13316"/>
          <p:cNvSpPr>
            <a:spLocks noGrp="1"/>
          </p:cNvSpPr>
          <p:nvPr>
            <p:ph type="ftr" sz="quarter" idx="3"/>
          </p:nvPr>
        </p:nvSpPr>
        <p:spPr>
          <a:xfrm>
            <a:off x="3124200" y="6356350"/>
            <a:ext cx="2895600" cy="365125"/>
          </a:xfrm>
          <a:prstGeom prst="rect">
            <a:avLst/>
          </a:prstGeom>
          <a:noFill/>
          <a:ln>
            <a:noFill/>
          </a:ln>
        </p:spPr>
        <p:txBody>
          <a:bodyPr anchor="ctr"/>
          <a:lstStyle/>
          <a:p>
            <a:pPr algn="ctr"/>
            <a:endParaRPr lang="en-US" altLang="en-US" sz="1200" dirty="0">
              <a:solidFill>
                <a:srgbClr val="898989"/>
              </a:solidFill>
            </a:endParaRPr>
          </a:p>
        </p:txBody>
      </p:sp>
      <p:sp>
        <p:nvSpPr>
          <p:cNvPr id="13318" name="Slide Number Placeholder 13317"/>
          <p:cNvSpPr>
            <a:spLocks noGrp="1"/>
          </p:cNvSpPr>
          <p:nvPr>
            <p:ph type="sldNum" sz="quarter" idx="4"/>
          </p:nvPr>
        </p:nvSpPr>
        <p:spPr>
          <a:xfrm>
            <a:off x="6553200" y="6356350"/>
            <a:ext cx="2133600" cy="365125"/>
          </a:xfrm>
          <a:prstGeom prst="rect">
            <a:avLst/>
          </a:prstGeom>
          <a:noFill/>
          <a:ln>
            <a:noFill/>
          </a:ln>
        </p:spPr>
        <p:txBody>
          <a:bodyPr anchor="ctr"/>
          <a:lstStyle/>
          <a:p>
            <a:pPr algn="r"/>
            <a:fld id="{12FF1C42-D199-2030-1398-587298610EC3}" type="slidenum">
              <a:rPr lang="en-US" altLang="en-US" sz="1200" dirty="0">
                <a:solidFill>
                  <a:srgbClr val="898989"/>
                </a:solidFill>
              </a:rPr>
              <a:pPr algn="r"/>
              <a:t>‹#›</a:t>
            </a:fld>
            <a:endParaRPr lang="en-US" altLang="en-US" sz="1200" dirty="0">
              <a:solidFill>
                <a:srgbClr val="898989"/>
              </a:solidFill>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420651942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186699613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86719141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Date Placeholder 4"/>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200424243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7" name="Date Placeholder 6"/>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778382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86719141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Date Placeholder 2"/>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386412148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321238239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220732789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242508953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319854645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421334387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Title 14337"/>
          <p:cNvSpPr>
            <a:spLocks noGrp="1"/>
          </p:cNvSpPr>
          <p:nvPr>
            <p:ph type="title"/>
          </p:nvPr>
        </p:nvSpPr>
        <p:spPr>
          <a:xfrm>
            <a:off x="457200" y="274638"/>
            <a:ext cx="8229600" cy="1143000"/>
          </a:xfrm>
          <a:prstGeom prst="rect">
            <a:avLst/>
          </a:prstGeom>
          <a:noFill/>
          <a:ln>
            <a:noFill/>
          </a:ln>
        </p:spPr>
        <p:txBody>
          <a:bodyPr anchor="ctr"/>
          <a:lstStyle/>
          <a:p>
            <a:pPr lvl="0"/>
            <a:r>
              <a:rPr lang="en-US" altLang="en-US" dirty="0"/>
              <a:t>Click to edit Master title style</a:t>
            </a:r>
          </a:p>
        </p:txBody>
      </p:sp>
      <p:sp>
        <p:nvSpPr>
          <p:cNvPr id="14339" name="Text Placeholder 14338"/>
          <p:cNvSpPr>
            <a:spLocks noGrp="1"/>
          </p:cNvSpPr>
          <p:nvPr>
            <p:ph type="body" idx="1"/>
          </p:nvPr>
        </p:nvSpPr>
        <p:spPr>
          <a:xfrm>
            <a:off x="457200" y="1600200"/>
            <a:ext cx="8229600" cy="4525963"/>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4340" name="Date Placeholder 14339"/>
          <p:cNvSpPr>
            <a:spLocks noGrp="1"/>
          </p:cNvSpPr>
          <p:nvPr>
            <p:ph type="dt" sz="half" idx="2"/>
          </p:nvPr>
        </p:nvSpPr>
        <p:spPr>
          <a:xfrm>
            <a:off x="457200" y="6356350"/>
            <a:ext cx="2133600" cy="365125"/>
          </a:xfrm>
          <a:prstGeom prst="rect">
            <a:avLst/>
          </a:prstGeom>
          <a:noFill/>
          <a:ln>
            <a:noFill/>
          </a:ln>
        </p:spPr>
        <p:txBody>
          <a:bodyPr anchor="ctr"/>
          <a:lstStyle/>
          <a:p>
            <a:fld id="{12FF1C42-D199-3052-1399-587298610EC3}" type="datetime1">
              <a:rPr lang="en-US" altLang="en-US" sz="1200" dirty="0">
                <a:solidFill>
                  <a:srgbClr val="898989"/>
                </a:solidFill>
              </a:rPr>
              <a:pPr/>
              <a:t>2/21/2018</a:t>
            </a:fld>
            <a:endParaRPr lang="en-US" altLang="en-US" sz="1200" dirty="0">
              <a:solidFill>
                <a:srgbClr val="898989"/>
              </a:solidFill>
            </a:endParaRPr>
          </a:p>
        </p:txBody>
      </p:sp>
      <p:sp>
        <p:nvSpPr>
          <p:cNvPr id="14341" name="Footer Placeholder 14340"/>
          <p:cNvSpPr>
            <a:spLocks noGrp="1"/>
          </p:cNvSpPr>
          <p:nvPr>
            <p:ph type="ftr" sz="quarter" idx="3"/>
          </p:nvPr>
        </p:nvSpPr>
        <p:spPr>
          <a:xfrm>
            <a:off x="3124200" y="6356350"/>
            <a:ext cx="2895600" cy="365125"/>
          </a:xfrm>
          <a:prstGeom prst="rect">
            <a:avLst/>
          </a:prstGeom>
          <a:noFill/>
          <a:ln>
            <a:noFill/>
          </a:ln>
        </p:spPr>
        <p:txBody>
          <a:bodyPr anchor="ctr"/>
          <a:lstStyle/>
          <a:p>
            <a:pPr algn="ctr"/>
            <a:endParaRPr lang="en-US" altLang="en-US" sz="1200" dirty="0">
              <a:solidFill>
                <a:srgbClr val="898989"/>
              </a:solidFill>
            </a:endParaRPr>
          </a:p>
        </p:txBody>
      </p:sp>
      <p:sp>
        <p:nvSpPr>
          <p:cNvPr id="14342" name="Slide Number Placeholder 14341"/>
          <p:cNvSpPr>
            <a:spLocks noGrp="1"/>
          </p:cNvSpPr>
          <p:nvPr>
            <p:ph type="sldNum" sz="quarter" idx="4"/>
          </p:nvPr>
        </p:nvSpPr>
        <p:spPr>
          <a:xfrm>
            <a:off x="6553200" y="6356350"/>
            <a:ext cx="2133600" cy="365125"/>
          </a:xfrm>
          <a:prstGeom prst="rect">
            <a:avLst/>
          </a:prstGeom>
          <a:noFill/>
          <a:ln>
            <a:noFill/>
          </a:ln>
        </p:spPr>
        <p:txBody>
          <a:bodyPr anchor="ctr"/>
          <a:lstStyle/>
          <a:p>
            <a:pPr algn="r"/>
            <a:fld id="{12FF1C42-D199-3054-1399-587298610EC3}" type="slidenum">
              <a:rPr lang="en-US" altLang="en-US" sz="1200" dirty="0">
                <a:solidFill>
                  <a:srgbClr val="898989"/>
                </a:solidFill>
              </a:rPr>
              <a:pPr algn="r"/>
              <a:t>‹#›</a:t>
            </a:fld>
            <a:endParaRPr lang="en-US" altLang="en-US" sz="1200" dirty="0">
              <a:solidFill>
                <a:srgbClr val="898989"/>
              </a:solidFill>
            </a:endParaRP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420651942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186699613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8671914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Date Placeholder 4"/>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200424243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Date Placeholder 4"/>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200424243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7" name="Date Placeholder 6"/>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7783826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Date Placeholder 2"/>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386412148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321238239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220732789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242508953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319854645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421334387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cSld>
    <p:bg>
      <p:bgPr>
        <a:blipFill rotWithShape="0">
          <a:blip r:embed="rId2" cstate="print">
            <a:extLst/>
          </a:blip>
          <a:srcRect/>
          <a:stretch>
            <a:fillRect/>
          </a:stretch>
        </a:blipFill>
        <a:effectLst/>
      </p:bgPr>
    </p:bg>
    <p:spTree>
      <p:nvGrpSpPr>
        <p:cNvPr id="1" name=""/>
        <p:cNvGrpSpPr/>
        <p:nvPr/>
      </p:nvGrpSpPr>
      <p:grpSpPr>
        <a:xfrm>
          <a:off x="0" y="0"/>
          <a:ext cx="0" cy="0"/>
          <a:chOff x="0" y="0"/>
          <a:chExt cx="0" cy="0"/>
        </a:xfrm>
      </p:grpSpPr>
      <p:sp>
        <p:nvSpPr>
          <p:cNvPr id="15362" name="Title 15361"/>
          <p:cNvSpPr>
            <a:spLocks noGrp="1"/>
          </p:cNvSpPr>
          <p:nvPr>
            <p:ph type="title"/>
          </p:nvPr>
        </p:nvSpPr>
        <p:spPr>
          <a:xfrm>
            <a:off x="457200" y="274638"/>
            <a:ext cx="8229600" cy="1143000"/>
          </a:xfrm>
          <a:prstGeom prst="rect">
            <a:avLst/>
          </a:prstGeom>
          <a:noFill/>
          <a:ln>
            <a:noFill/>
          </a:ln>
        </p:spPr>
        <p:txBody>
          <a:bodyPr anchor="ctr"/>
          <a:lstStyle/>
          <a:p>
            <a:pPr lvl="0"/>
            <a:r>
              <a:rPr lang="en-US" altLang="en-US" dirty="0"/>
              <a:t>Click to edit Master title style</a:t>
            </a:r>
          </a:p>
        </p:txBody>
      </p:sp>
      <p:sp>
        <p:nvSpPr>
          <p:cNvPr id="15363" name="Text Placeholder 15362"/>
          <p:cNvSpPr>
            <a:spLocks noGrp="1"/>
          </p:cNvSpPr>
          <p:nvPr>
            <p:ph type="body" idx="1"/>
          </p:nvPr>
        </p:nvSpPr>
        <p:spPr>
          <a:xfrm>
            <a:off x="457200" y="1600200"/>
            <a:ext cx="8229600" cy="4525963"/>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5364" name="Date Placeholder 15363"/>
          <p:cNvSpPr>
            <a:spLocks noGrp="1"/>
          </p:cNvSpPr>
          <p:nvPr>
            <p:ph type="dt" sz="half" idx="2"/>
          </p:nvPr>
        </p:nvSpPr>
        <p:spPr>
          <a:xfrm>
            <a:off x="457200" y="6356350"/>
            <a:ext cx="2133600" cy="365125"/>
          </a:xfrm>
          <a:prstGeom prst="rect">
            <a:avLst/>
          </a:prstGeom>
          <a:noFill/>
          <a:ln>
            <a:noFill/>
          </a:ln>
        </p:spPr>
        <p:txBody>
          <a:bodyPr anchor="ctr"/>
          <a:lstStyle/>
          <a:p>
            <a:fld id="{12FF1C42-D199-4076-1400-587298610EC3}" type="datetime2">
              <a:rPr lang="en-US" altLang="en-US" sz="1200" dirty="0">
                <a:solidFill>
                  <a:srgbClr val="898989"/>
                </a:solidFill>
                <a:latin typeface="Calibri" charset="0"/>
              </a:rPr>
              <a:pPr/>
              <a:t>Wednesday, February 21, 2018</a:t>
            </a:fld>
            <a:endParaRPr lang="en-US" altLang="en-US" sz="1200" dirty="0">
              <a:solidFill>
                <a:srgbClr val="898989"/>
              </a:solidFill>
              <a:latin typeface="Calibri" charset="0"/>
            </a:endParaRPr>
          </a:p>
        </p:txBody>
      </p:sp>
      <p:sp>
        <p:nvSpPr>
          <p:cNvPr id="15365" name="Footer Placeholder 15364"/>
          <p:cNvSpPr>
            <a:spLocks noGrp="1"/>
          </p:cNvSpPr>
          <p:nvPr>
            <p:ph type="ftr" sz="quarter" idx="3"/>
          </p:nvPr>
        </p:nvSpPr>
        <p:spPr>
          <a:xfrm>
            <a:off x="3124200" y="6356350"/>
            <a:ext cx="2895600" cy="365125"/>
          </a:xfrm>
          <a:prstGeom prst="rect">
            <a:avLst/>
          </a:prstGeom>
          <a:noFill/>
          <a:ln>
            <a:noFill/>
          </a:ln>
        </p:spPr>
        <p:txBody>
          <a:bodyPr anchor="ctr"/>
          <a:lstStyle/>
          <a:p>
            <a:pPr algn="ctr"/>
            <a:endParaRPr lang="en-US" altLang="en-US" sz="1200" dirty="0">
              <a:solidFill>
                <a:srgbClr val="898989"/>
              </a:solidFill>
              <a:latin typeface="Calibri" charset="0"/>
            </a:endParaRPr>
          </a:p>
        </p:txBody>
      </p:sp>
      <p:sp>
        <p:nvSpPr>
          <p:cNvPr id="15366" name="Slide Number Placeholder 15365"/>
          <p:cNvSpPr>
            <a:spLocks noGrp="1"/>
          </p:cNvSpPr>
          <p:nvPr>
            <p:ph type="sldNum" sz="quarter" idx="4"/>
          </p:nvPr>
        </p:nvSpPr>
        <p:spPr>
          <a:xfrm>
            <a:off x="6553200" y="6356350"/>
            <a:ext cx="2133600" cy="365125"/>
          </a:xfrm>
          <a:prstGeom prst="rect">
            <a:avLst/>
          </a:prstGeom>
          <a:noFill/>
          <a:ln>
            <a:noFill/>
          </a:ln>
        </p:spPr>
        <p:txBody>
          <a:bodyPr anchor="ctr"/>
          <a:lstStyle/>
          <a:p>
            <a:pPr algn="r"/>
            <a:fld id="{12FF1C42-D199-4078-1400-587298610EC3}" type="slidenum">
              <a:rPr lang="en-US" altLang="en-US" sz="1200" dirty="0">
                <a:solidFill>
                  <a:srgbClr val="898989"/>
                </a:solidFill>
                <a:latin typeface="Calibri" charset="0"/>
              </a:rPr>
              <a:pPr algn="r"/>
              <a:t>‹#›</a:t>
            </a:fld>
            <a:endParaRPr lang="en-US" altLang="en-US" sz="1200" dirty="0">
              <a:solidFill>
                <a:srgbClr val="898989"/>
              </a:solidFill>
              <a:latin typeface="Calibri" charset="0"/>
            </a:endParaRPr>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42065194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7" name="Date Placeholder 6"/>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77838264"/>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186699613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86719141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Date Placeholder 4"/>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200424243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7" name="Date Placeholder 6"/>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7783826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Date Placeholder 2"/>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386412148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321238239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220732789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242508953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319854645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42133438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Date Placeholder 2"/>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386412148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cSld>
    <p:bg>
      <p:bgPr>
        <a:blipFill rotWithShape="0">
          <a:blip r:embed="rId2" cstate="print">
            <a:extLst/>
          </a:blip>
          <a:srcRect/>
          <a:stretch>
            <a:fillRect/>
          </a:stretch>
        </a:blipFill>
        <a:effectLst/>
      </p:bgPr>
    </p:bg>
    <p:spTree>
      <p:nvGrpSpPr>
        <p:cNvPr id="1" name=""/>
        <p:cNvGrpSpPr/>
        <p:nvPr/>
      </p:nvGrpSpPr>
      <p:grpSpPr>
        <a:xfrm>
          <a:off x="0" y="0"/>
          <a:ext cx="0" cy="0"/>
          <a:chOff x="0" y="0"/>
          <a:chExt cx="0" cy="0"/>
        </a:xfrm>
      </p:grpSpPr>
      <p:sp>
        <p:nvSpPr>
          <p:cNvPr id="16386" name="Title 16385"/>
          <p:cNvSpPr>
            <a:spLocks noGrp="1"/>
          </p:cNvSpPr>
          <p:nvPr>
            <p:ph type="title"/>
          </p:nvPr>
        </p:nvSpPr>
        <p:spPr>
          <a:xfrm>
            <a:off x="457200" y="274638"/>
            <a:ext cx="8229600" cy="1143000"/>
          </a:xfrm>
          <a:prstGeom prst="rect">
            <a:avLst/>
          </a:prstGeom>
          <a:noFill/>
          <a:ln>
            <a:noFill/>
          </a:ln>
        </p:spPr>
        <p:txBody>
          <a:bodyPr anchor="ctr"/>
          <a:lstStyle/>
          <a:p>
            <a:pPr lvl="0"/>
            <a:r>
              <a:rPr lang="en-US" altLang="en-US" dirty="0"/>
              <a:t>Click to edit Master title style</a:t>
            </a:r>
          </a:p>
        </p:txBody>
      </p:sp>
      <p:sp>
        <p:nvSpPr>
          <p:cNvPr id="16387" name="Text Placeholder 16386"/>
          <p:cNvSpPr>
            <a:spLocks noGrp="1"/>
          </p:cNvSpPr>
          <p:nvPr>
            <p:ph type="body" idx="1"/>
          </p:nvPr>
        </p:nvSpPr>
        <p:spPr>
          <a:xfrm>
            <a:off x="457200" y="1600200"/>
            <a:ext cx="8229600" cy="4525963"/>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6388" name="Date Placeholder 16387"/>
          <p:cNvSpPr>
            <a:spLocks noGrp="1"/>
          </p:cNvSpPr>
          <p:nvPr>
            <p:ph type="dt" sz="half" idx="2"/>
          </p:nvPr>
        </p:nvSpPr>
        <p:spPr>
          <a:xfrm>
            <a:off x="457200" y="6356350"/>
            <a:ext cx="2133600" cy="365125"/>
          </a:xfrm>
          <a:prstGeom prst="rect">
            <a:avLst/>
          </a:prstGeom>
          <a:noFill/>
          <a:ln>
            <a:noFill/>
          </a:ln>
        </p:spPr>
        <p:txBody>
          <a:bodyPr anchor="ctr"/>
          <a:lstStyle/>
          <a:p>
            <a:fld id="{12FF1C42-D199-1004-1401-587298610EC3}" type="datetime2">
              <a:rPr lang="en-US" altLang="en-US" sz="1200" dirty="0">
                <a:solidFill>
                  <a:srgbClr val="898989"/>
                </a:solidFill>
                <a:latin typeface="Calibri" charset="0"/>
              </a:rPr>
              <a:pPr/>
              <a:t>Wednesday, February 21, 2018</a:t>
            </a:fld>
            <a:endParaRPr lang="en-US" altLang="en-US" sz="1200" dirty="0">
              <a:solidFill>
                <a:srgbClr val="898989"/>
              </a:solidFill>
              <a:latin typeface="Calibri" charset="0"/>
            </a:endParaRPr>
          </a:p>
        </p:txBody>
      </p:sp>
      <p:sp>
        <p:nvSpPr>
          <p:cNvPr id="16389" name="Footer Placeholder 16388"/>
          <p:cNvSpPr>
            <a:spLocks noGrp="1"/>
          </p:cNvSpPr>
          <p:nvPr>
            <p:ph type="ftr" sz="quarter" idx="3"/>
          </p:nvPr>
        </p:nvSpPr>
        <p:spPr>
          <a:xfrm>
            <a:off x="3124200" y="6356350"/>
            <a:ext cx="2895600" cy="365125"/>
          </a:xfrm>
          <a:prstGeom prst="rect">
            <a:avLst/>
          </a:prstGeom>
          <a:noFill/>
          <a:ln>
            <a:noFill/>
          </a:ln>
        </p:spPr>
        <p:txBody>
          <a:bodyPr anchor="ctr"/>
          <a:lstStyle/>
          <a:p>
            <a:pPr algn="ctr"/>
            <a:endParaRPr lang="en-US" altLang="en-US" sz="1200" dirty="0">
              <a:solidFill>
                <a:srgbClr val="898989"/>
              </a:solidFill>
              <a:latin typeface="Calibri" charset="0"/>
            </a:endParaRPr>
          </a:p>
        </p:txBody>
      </p:sp>
      <p:sp>
        <p:nvSpPr>
          <p:cNvPr id="16390" name="Slide Number Placeholder 16389"/>
          <p:cNvSpPr>
            <a:spLocks noGrp="1"/>
          </p:cNvSpPr>
          <p:nvPr>
            <p:ph type="sldNum" sz="quarter" idx="4"/>
          </p:nvPr>
        </p:nvSpPr>
        <p:spPr>
          <a:xfrm>
            <a:off x="6553200" y="6356350"/>
            <a:ext cx="2133600" cy="365125"/>
          </a:xfrm>
          <a:prstGeom prst="rect">
            <a:avLst/>
          </a:prstGeom>
          <a:noFill/>
          <a:ln>
            <a:noFill/>
          </a:ln>
        </p:spPr>
        <p:txBody>
          <a:bodyPr anchor="ctr"/>
          <a:lstStyle/>
          <a:p>
            <a:pPr algn="r"/>
            <a:fld id="{12FF1C42-D199-1006-1401-587298610EC3}" type="slidenum">
              <a:rPr lang="en-US" altLang="en-US" sz="1200" dirty="0">
                <a:solidFill>
                  <a:srgbClr val="898989"/>
                </a:solidFill>
                <a:latin typeface="Calibri" charset="0"/>
              </a:rPr>
              <a:pPr algn="r"/>
              <a:t>‹#›</a:t>
            </a:fld>
            <a:endParaRPr lang="en-US" altLang="en-US" sz="1200" dirty="0">
              <a:solidFill>
                <a:srgbClr val="898989"/>
              </a:solidFill>
              <a:latin typeface="Calibri" charset="0"/>
            </a:endParaRPr>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420651942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186699613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86719141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Date Placeholder 4"/>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200424243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7" name="Date Placeholder 6"/>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7783826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Date Placeholder 2"/>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386412148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321238239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220732789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24250895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321238239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3198546456"/>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421334387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cSld>
    <p:bg>
      <p:bgPr>
        <a:blipFill rotWithShape="0">
          <a:blip r:embed="rId2" cstate="print">
            <a:extLst/>
          </a:blip>
          <a:srcRect/>
          <a:stretch>
            <a:fillRect/>
          </a:stretch>
        </a:blipFill>
        <a:effectLst/>
      </p:bgPr>
    </p:bg>
    <p:spTree>
      <p:nvGrpSpPr>
        <p:cNvPr id="1" name=""/>
        <p:cNvGrpSpPr/>
        <p:nvPr/>
      </p:nvGrpSpPr>
      <p:grpSpPr>
        <a:xfrm>
          <a:off x="0" y="0"/>
          <a:ext cx="0" cy="0"/>
          <a:chOff x="0" y="0"/>
          <a:chExt cx="0" cy="0"/>
        </a:xfrm>
      </p:grpSpPr>
      <p:sp>
        <p:nvSpPr>
          <p:cNvPr id="17410" name="Title 17409"/>
          <p:cNvSpPr>
            <a:spLocks noGrp="1"/>
          </p:cNvSpPr>
          <p:nvPr>
            <p:ph type="title"/>
          </p:nvPr>
        </p:nvSpPr>
        <p:spPr>
          <a:xfrm>
            <a:off x="457200" y="274638"/>
            <a:ext cx="8229600" cy="1143000"/>
          </a:xfrm>
          <a:prstGeom prst="rect">
            <a:avLst/>
          </a:prstGeom>
          <a:noFill/>
          <a:ln>
            <a:noFill/>
          </a:ln>
        </p:spPr>
        <p:txBody>
          <a:bodyPr anchor="ctr"/>
          <a:lstStyle/>
          <a:p>
            <a:pPr lvl="0"/>
            <a:r>
              <a:rPr lang="en-US" altLang="en-US" dirty="0"/>
              <a:t>Click to edit Master title style</a:t>
            </a:r>
          </a:p>
        </p:txBody>
      </p:sp>
      <p:sp>
        <p:nvSpPr>
          <p:cNvPr id="17411" name="Text Placeholder 17410"/>
          <p:cNvSpPr>
            <a:spLocks noGrp="1"/>
          </p:cNvSpPr>
          <p:nvPr>
            <p:ph type="body" idx="1"/>
          </p:nvPr>
        </p:nvSpPr>
        <p:spPr>
          <a:xfrm>
            <a:off x="457200" y="1600200"/>
            <a:ext cx="8229600" cy="4525963"/>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7412" name="Date Placeholder 17411"/>
          <p:cNvSpPr>
            <a:spLocks noGrp="1"/>
          </p:cNvSpPr>
          <p:nvPr>
            <p:ph type="dt" sz="half" idx="2"/>
          </p:nvPr>
        </p:nvSpPr>
        <p:spPr>
          <a:xfrm>
            <a:off x="457200" y="6356350"/>
            <a:ext cx="2133600" cy="365125"/>
          </a:xfrm>
          <a:prstGeom prst="rect">
            <a:avLst/>
          </a:prstGeom>
          <a:noFill/>
          <a:ln>
            <a:noFill/>
          </a:ln>
        </p:spPr>
        <p:txBody>
          <a:bodyPr anchor="ctr"/>
          <a:lstStyle/>
          <a:p>
            <a:fld id="{12FF1C42-D199-2028-1402-587298610EC3}" type="datetime2">
              <a:rPr lang="en-US" altLang="en-US" sz="1200" dirty="0">
                <a:solidFill>
                  <a:srgbClr val="898989"/>
                </a:solidFill>
                <a:latin typeface="Calibri" charset="0"/>
              </a:rPr>
              <a:pPr/>
              <a:t>Wednesday, February 21, 2018</a:t>
            </a:fld>
            <a:endParaRPr lang="en-US" altLang="en-US" sz="1200" dirty="0">
              <a:solidFill>
                <a:srgbClr val="898989"/>
              </a:solidFill>
              <a:latin typeface="Calibri" charset="0"/>
            </a:endParaRPr>
          </a:p>
        </p:txBody>
      </p:sp>
      <p:sp>
        <p:nvSpPr>
          <p:cNvPr id="17413" name="Footer Placeholder 17412"/>
          <p:cNvSpPr>
            <a:spLocks noGrp="1"/>
          </p:cNvSpPr>
          <p:nvPr>
            <p:ph type="ftr" sz="quarter" idx="3"/>
          </p:nvPr>
        </p:nvSpPr>
        <p:spPr>
          <a:xfrm>
            <a:off x="3124200" y="6356350"/>
            <a:ext cx="2895600" cy="365125"/>
          </a:xfrm>
          <a:prstGeom prst="rect">
            <a:avLst/>
          </a:prstGeom>
          <a:noFill/>
          <a:ln>
            <a:noFill/>
          </a:ln>
        </p:spPr>
        <p:txBody>
          <a:bodyPr anchor="ctr"/>
          <a:lstStyle/>
          <a:p>
            <a:pPr algn="ctr"/>
            <a:endParaRPr lang="en-US" altLang="en-US" sz="1200" dirty="0">
              <a:solidFill>
                <a:srgbClr val="898989"/>
              </a:solidFill>
              <a:latin typeface="Calibri" charset="0"/>
            </a:endParaRPr>
          </a:p>
        </p:txBody>
      </p:sp>
      <p:sp>
        <p:nvSpPr>
          <p:cNvPr id="17414" name="Slide Number Placeholder 17413"/>
          <p:cNvSpPr>
            <a:spLocks noGrp="1"/>
          </p:cNvSpPr>
          <p:nvPr>
            <p:ph type="sldNum" sz="quarter" idx="4"/>
          </p:nvPr>
        </p:nvSpPr>
        <p:spPr>
          <a:xfrm>
            <a:off x="6553200" y="6356350"/>
            <a:ext cx="2133600" cy="365125"/>
          </a:xfrm>
          <a:prstGeom prst="rect">
            <a:avLst/>
          </a:prstGeom>
          <a:noFill/>
          <a:ln>
            <a:noFill/>
          </a:ln>
        </p:spPr>
        <p:txBody>
          <a:bodyPr anchor="ctr"/>
          <a:lstStyle/>
          <a:p>
            <a:pPr algn="r"/>
            <a:fld id="{12FF1C42-D199-2030-1402-587298610EC3}" type="slidenum">
              <a:rPr lang="en-US" altLang="en-US" sz="1200" dirty="0">
                <a:solidFill>
                  <a:srgbClr val="898989"/>
                </a:solidFill>
                <a:latin typeface="Calibri" charset="0"/>
              </a:rPr>
              <a:pPr algn="r"/>
              <a:t>‹#›</a:t>
            </a:fld>
            <a:endParaRPr lang="en-US" altLang="en-US" sz="1200" dirty="0">
              <a:solidFill>
                <a:srgbClr val="898989"/>
              </a:solidFill>
              <a:latin typeface="Calibri" charset="0"/>
            </a:endParaRPr>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420651942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186699613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867191418"/>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Date Placeholder 4"/>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200424243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7" name="Date Placeholder 6"/>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7783826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Date Placeholder 2"/>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3864121480"/>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3212382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18669961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2207327891"/>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2207327891"/>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2425089538"/>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319854645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421334387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cSld>
    <p:bg>
      <p:bgPr>
        <a:blipFill rotWithShape="0">
          <a:blip r:embed="rId2" cstate="print">
            <a:extLst/>
          </a:blip>
          <a:srcRect/>
          <a:stretch>
            <a:fillRect/>
          </a:stretch>
        </a:blipFill>
        <a:effectLst/>
      </p:bgPr>
    </p:bg>
    <p:spTree>
      <p:nvGrpSpPr>
        <p:cNvPr id="1" name=""/>
        <p:cNvGrpSpPr/>
        <p:nvPr/>
      </p:nvGrpSpPr>
      <p:grpSpPr>
        <a:xfrm>
          <a:off x="0" y="0"/>
          <a:ext cx="0" cy="0"/>
          <a:chOff x="0" y="0"/>
          <a:chExt cx="0" cy="0"/>
        </a:xfrm>
      </p:grpSpPr>
      <p:sp>
        <p:nvSpPr>
          <p:cNvPr id="18434" name="Title 18433"/>
          <p:cNvSpPr>
            <a:spLocks noGrp="1"/>
          </p:cNvSpPr>
          <p:nvPr>
            <p:ph type="title"/>
          </p:nvPr>
        </p:nvSpPr>
        <p:spPr>
          <a:xfrm>
            <a:off x="457200" y="274638"/>
            <a:ext cx="8229600" cy="1143000"/>
          </a:xfrm>
          <a:prstGeom prst="rect">
            <a:avLst/>
          </a:prstGeom>
          <a:noFill/>
          <a:ln>
            <a:noFill/>
          </a:ln>
        </p:spPr>
        <p:txBody>
          <a:bodyPr anchor="ctr"/>
          <a:lstStyle/>
          <a:p>
            <a:pPr lvl="0"/>
            <a:r>
              <a:rPr lang="en-US" altLang="en-US" dirty="0"/>
              <a:t>Click to edit Master title style</a:t>
            </a:r>
          </a:p>
        </p:txBody>
      </p:sp>
      <p:sp>
        <p:nvSpPr>
          <p:cNvPr id="18435" name="Text Placeholder 18434"/>
          <p:cNvSpPr>
            <a:spLocks noGrp="1"/>
          </p:cNvSpPr>
          <p:nvPr>
            <p:ph type="body" idx="1"/>
          </p:nvPr>
        </p:nvSpPr>
        <p:spPr>
          <a:xfrm>
            <a:off x="457200" y="1600200"/>
            <a:ext cx="8229600" cy="4525963"/>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8436" name="Date Placeholder 18435"/>
          <p:cNvSpPr>
            <a:spLocks noGrp="1"/>
          </p:cNvSpPr>
          <p:nvPr>
            <p:ph type="dt" sz="half" idx="2"/>
          </p:nvPr>
        </p:nvSpPr>
        <p:spPr>
          <a:xfrm>
            <a:off x="457200" y="6356350"/>
            <a:ext cx="2133600" cy="365125"/>
          </a:xfrm>
          <a:prstGeom prst="rect">
            <a:avLst/>
          </a:prstGeom>
          <a:noFill/>
          <a:ln>
            <a:noFill/>
          </a:ln>
        </p:spPr>
        <p:txBody>
          <a:bodyPr anchor="ctr"/>
          <a:lstStyle/>
          <a:p>
            <a:fld id="{12FF1C42-D199-3052-1403-587298610EC3}" type="datetime2">
              <a:rPr lang="en-US" altLang="en-US" sz="1200" dirty="0">
                <a:solidFill>
                  <a:srgbClr val="898989"/>
                </a:solidFill>
                <a:latin typeface="Calibri" charset="0"/>
              </a:rPr>
              <a:pPr/>
              <a:t>Wednesday, February 21, 2018</a:t>
            </a:fld>
            <a:endParaRPr lang="en-US" altLang="en-US" sz="1200" dirty="0">
              <a:solidFill>
                <a:srgbClr val="898989"/>
              </a:solidFill>
              <a:latin typeface="Calibri" charset="0"/>
            </a:endParaRPr>
          </a:p>
        </p:txBody>
      </p:sp>
      <p:sp>
        <p:nvSpPr>
          <p:cNvPr id="18437" name="Footer Placeholder 18436"/>
          <p:cNvSpPr>
            <a:spLocks noGrp="1"/>
          </p:cNvSpPr>
          <p:nvPr>
            <p:ph type="ftr" sz="quarter" idx="3"/>
          </p:nvPr>
        </p:nvSpPr>
        <p:spPr>
          <a:xfrm>
            <a:off x="3124200" y="6356350"/>
            <a:ext cx="2895600" cy="365125"/>
          </a:xfrm>
          <a:prstGeom prst="rect">
            <a:avLst/>
          </a:prstGeom>
          <a:noFill/>
          <a:ln>
            <a:noFill/>
          </a:ln>
        </p:spPr>
        <p:txBody>
          <a:bodyPr anchor="ctr"/>
          <a:lstStyle/>
          <a:p>
            <a:pPr algn="ctr"/>
            <a:endParaRPr lang="en-US" altLang="en-US" sz="1200" dirty="0">
              <a:solidFill>
                <a:srgbClr val="898989"/>
              </a:solidFill>
              <a:latin typeface="Calibri" charset="0"/>
            </a:endParaRPr>
          </a:p>
        </p:txBody>
      </p:sp>
      <p:sp>
        <p:nvSpPr>
          <p:cNvPr id="18438" name="Slide Number Placeholder 18437"/>
          <p:cNvSpPr>
            <a:spLocks noGrp="1"/>
          </p:cNvSpPr>
          <p:nvPr>
            <p:ph type="sldNum" sz="quarter" idx="4"/>
          </p:nvPr>
        </p:nvSpPr>
        <p:spPr>
          <a:xfrm>
            <a:off x="6553200" y="6356350"/>
            <a:ext cx="2133600" cy="365125"/>
          </a:xfrm>
          <a:prstGeom prst="rect">
            <a:avLst/>
          </a:prstGeom>
          <a:noFill/>
          <a:ln>
            <a:noFill/>
          </a:ln>
        </p:spPr>
        <p:txBody>
          <a:bodyPr anchor="ctr"/>
          <a:lstStyle/>
          <a:p>
            <a:pPr algn="r"/>
            <a:fld id="{12FF1C42-D199-3054-1403-587298610EC3}" type="slidenum">
              <a:rPr lang="en-US" altLang="en-US" sz="1200" dirty="0">
                <a:solidFill>
                  <a:srgbClr val="898989"/>
                </a:solidFill>
                <a:latin typeface="Calibri" charset="0"/>
              </a:rPr>
              <a:pPr algn="r"/>
              <a:t>‹#›</a:t>
            </a:fld>
            <a:endParaRPr lang="en-US" altLang="en-US" sz="1200" dirty="0">
              <a:solidFill>
                <a:srgbClr val="898989"/>
              </a:solidFill>
              <a:latin typeface="Calibri" charset="0"/>
            </a:endParaRPr>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4206519425"/>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1866996132"/>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86719141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Date Placeholder 4"/>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200424243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7" name="Date Placeholder 6"/>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778382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242508953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Date Placeholder 2"/>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3864121480"/>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3212382398"/>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2207327891"/>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2425089538"/>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319854645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4213343876"/>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cSld>
    <p:bg>
      <p:bgPr>
        <a:blipFill rotWithShape="0">
          <a:blip r:embed="rId2" cstate="print">
            <a:extLst/>
          </a:blip>
          <a:srcRect/>
          <a:stretch>
            <a:fillRect/>
          </a:stretch>
        </a:blipFill>
        <a:effectLst/>
      </p:bgPr>
    </p:bg>
    <p:spTree>
      <p:nvGrpSpPr>
        <p:cNvPr id="1" name=""/>
        <p:cNvGrpSpPr/>
        <p:nvPr/>
      </p:nvGrpSpPr>
      <p:grpSpPr>
        <a:xfrm>
          <a:off x="0" y="0"/>
          <a:ext cx="0" cy="0"/>
          <a:chOff x="0" y="0"/>
          <a:chExt cx="0" cy="0"/>
        </a:xfrm>
      </p:grpSpPr>
      <p:sp>
        <p:nvSpPr>
          <p:cNvPr id="19458" name="Title 19457"/>
          <p:cNvSpPr>
            <a:spLocks noGrp="1"/>
          </p:cNvSpPr>
          <p:nvPr>
            <p:ph type="title"/>
          </p:nvPr>
        </p:nvSpPr>
        <p:spPr>
          <a:xfrm>
            <a:off x="457200" y="274638"/>
            <a:ext cx="8229600" cy="1143000"/>
          </a:xfrm>
          <a:prstGeom prst="rect">
            <a:avLst/>
          </a:prstGeom>
          <a:noFill/>
          <a:ln>
            <a:noFill/>
          </a:ln>
        </p:spPr>
        <p:txBody>
          <a:bodyPr anchor="ctr"/>
          <a:lstStyle/>
          <a:p>
            <a:pPr lvl="0"/>
            <a:r>
              <a:rPr lang="en-US" altLang="en-US" dirty="0"/>
              <a:t>Click to edit Master title style</a:t>
            </a:r>
          </a:p>
        </p:txBody>
      </p:sp>
      <p:sp>
        <p:nvSpPr>
          <p:cNvPr id="19459" name="Text Placeholder 19458"/>
          <p:cNvSpPr>
            <a:spLocks noGrp="1"/>
          </p:cNvSpPr>
          <p:nvPr>
            <p:ph type="body" idx="1"/>
          </p:nvPr>
        </p:nvSpPr>
        <p:spPr>
          <a:xfrm>
            <a:off x="457200" y="1600200"/>
            <a:ext cx="8229600" cy="4525963"/>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9460" name="Date Placeholder 19459"/>
          <p:cNvSpPr>
            <a:spLocks noGrp="1"/>
          </p:cNvSpPr>
          <p:nvPr>
            <p:ph type="dt" sz="half" idx="2"/>
          </p:nvPr>
        </p:nvSpPr>
        <p:spPr>
          <a:xfrm>
            <a:off x="457200" y="6356350"/>
            <a:ext cx="2133600" cy="365125"/>
          </a:xfrm>
          <a:prstGeom prst="rect">
            <a:avLst/>
          </a:prstGeom>
          <a:noFill/>
          <a:ln>
            <a:noFill/>
          </a:ln>
        </p:spPr>
        <p:txBody>
          <a:bodyPr anchor="ctr"/>
          <a:lstStyle/>
          <a:p>
            <a:fld id="{12FF1C42-D199-4076-1404-587298610EC3}" type="datetime2">
              <a:rPr lang="en-US" altLang="en-US" sz="1200" dirty="0">
                <a:solidFill>
                  <a:srgbClr val="898989"/>
                </a:solidFill>
                <a:latin typeface="Calibri" charset="0"/>
              </a:rPr>
              <a:pPr/>
              <a:t>Wednesday, February 21, 2018</a:t>
            </a:fld>
            <a:endParaRPr lang="en-US" altLang="en-US" sz="1200" dirty="0">
              <a:solidFill>
                <a:srgbClr val="898989"/>
              </a:solidFill>
              <a:latin typeface="Calibri" charset="0"/>
            </a:endParaRPr>
          </a:p>
        </p:txBody>
      </p:sp>
      <p:sp>
        <p:nvSpPr>
          <p:cNvPr id="19461" name="Footer Placeholder 19460"/>
          <p:cNvSpPr>
            <a:spLocks noGrp="1"/>
          </p:cNvSpPr>
          <p:nvPr>
            <p:ph type="ftr" sz="quarter" idx="3"/>
          </p:nvPr>
        </p:nvSpPr>
        <p:spPr>
          <a:xfrm>
            <a:off x="3124200" y="6356350"/>
            <a:ext cx="2895600" cy="365125"/>
          </a:xfrm>
          <a:prstGeom prst="rect">
            <a:avLst/>
          </a:prstGeom>
          <a:noFill/>
          <a:ln>
            <a:noFill/>
          </a:ln>
        </p:spPr>
        <p:txBody>
          <a:bodyPr anchor="ctr"/>
          <a:lstStyle/>
          <a:p>
            <a:pPr algn="ctr"/>
            <a:endParaRPr lang="en-US" altLang="en-US" sz="1200" dirty="0">
              <a:solidFill>
                <a:srgbClr val="898989"/>
              </a:solidFill>
              <a:latin typeface="Calibri" charset="0"/>
            </a:endParaRPr>
          </a:p>
        </p:txBody>
      </p:sp>
      <p:sp>
        <p:nvSpPr>
          <p:cNvPr id="19462" name="Slide Number Placeholder 19461"/>
          <p:cNvSpPr>
            <a:spLocks noGrp="1"/>
          </p:cNvSpPr>
          <p:nvPr>
            <p:ph type="sldNum" sz="quarter" idx="4"/>
          </p:nvPr>
        </p:nvSpPr>
        <p:spPr>
          <a:xfrm>
            <a:off x="6553200" y="6356350"/>
            <a:ext cx="2133600" cy="365125"/>
          </a:xfrm>
          <a:prstGeom prst="rect">
            <a:avLst/>
          </a:prstGeom>
          <a:noFill/>
          <a:ln>
            <a:noFill/>
          </a:ln>
        </p:spPr>
        <p:txBody>
          <a:bodyPr anchor="ctr"/>
          <a:lstStyle/>
          <a:p>
            <a:pPr algn="r"/>
            <a:fld id="{12FF1C42-D199-4078-1404-587298610EC3}" type="slidenum">
              <a:rPr lang="en-US" altLang="en-US" sz="1200" dirty="0">
                <a:solidFill>
                  <a:srgbClr val="898989"/>
                </a:solidFill>
                <a:latin typeface="Calibri" charset="0"/>
              </a:rPr>
              <a:pPr algn="r"/>
              <a:t>‹#›</a:t>
            </a:fld>
            <a:endParaRPr lang="en-US" altLang="en-US" sz="1200" dirty="0">
              <a:solidFill>
                <a:srgbClr val="898989"/>
              </a:solidFill>
              <a:latin typeface="Calibri" charset="0"/>
            </a:endParaRPr>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4206519425"/>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1866996132"/>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8671914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3198546456"/>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Date Placeholder 4"/>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2004242433"/>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7" name="Date Placeholder 6"/>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77838264"/>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Date Placeholder 2"/>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3864121480"/>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3212382398"/>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2207327891"/>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2425089538"/>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3198546456"/>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4213343876"/>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cSld>
    <p:bg>
      <p:bgPr>
        <a:blipFill rotWithShape="0">
          <a:blip r:embed="rId2" cstate="print">
            <a:extLst/>
          </a:blip>
          <a:srcRect/>
          <a:stretch>
            <a:fillRect/>
          </a:stretch>
        </a:blipFill>
        <a:effectLst/>
      </p:bgPr>
    </p:bg>
    <p:spTree>
      <p:nvGrpSpPr>
        <p:cNvPr id="1" name=""/>
        <p:cNvGrpSpPr/>
        <p:nvPr/>
      </p:nvGrpSpPr>
      <p:grpSpPr>
        <a:xfrm>
          <a:off x="0" y="0"/>
          <a:ext cx="0" cy="0"/>
          <a:chOff x="0" y="0"/>
          <a:chExt cx="0" cy="0"/>
        </a:xfrm>
      </p:grpSpPr>
      <p:sp>
        <p:nvSpPr>
          <p:cNvPr id="20482" name="Title 20481"/>
          <p:cNvSpPr>
            <a:spLocks noGrp="1"/>
          </p:cNvSpPr>
          <p:nvPr>
            <p:ph type="title"/>
          </p:nvPr>
        </p:nvSpPr>
        <p:spPr>
          <a:xfrm>
            <a:off x="457200" y="274638"/>
            <a:ext cx="8229600" cy="1143000"/>
          </a:xfrm>
          <a:prstGeom prst="rect">
            <a:avLst/>
          </a:prstGeom>
          <a:noFill/>
          <a:ln>
            <a:noFill/>
          </a:ln>
        </p:spPr>
        <p:txBody>
          <a:bodyPr anchor="ctr"/>
          <a:lstStyle/>
          <a:p>
            <a:pPr lvl="0"/>
            <a:r>
              <a:rPr lang="en-US" altLang="en-US" dirty="0"/>
              <a:t>Click to edit Master title style</a:t>
            </a:r>
          </a:p>
        </p:txBody>
      </p:sp>
      <p:sp>
        <p:nvSpPr>
          <p:cNvPr id="20483" name="Text Placeholder 20482"/>
          <p:cNvSpPr>
            <a:spLocks noGrp="1"/>
          </p:cNvSpPr>
          <p:nvPr>
            <p:ph type="body" idx="1"/>
          </p:nvPr>
        </p:nvSpPr>
        <p:spPr>
          <a:xfrm>
            <a:off x="457200" y="1600200"/>
            <a:ext cx="8229600" cy="4525963"/>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0484" name="Date Placeholder 20483"/>
          <p:cNvSpPr>
            <a:spLocks noGrp="1"/>
          </p:cNvSpPr>
          <p:nvPr>
            <p:ph type="dt" sz="half" idx="2"/>
          </p:nvPr>
        </p:nvSpPr>
        <p:spPr>
          <a:xfrm>
            <a:off x="457200" y="6356350"/>
            <a:ext cx="2133600" cy="365125"/>
          </a:xfrm>
          <a:prstGeom prst="rect">
            <a:avLst/>
          </a:prstGeom>
          <a:noFill/>
          <a:ln>
            <a:noFill/>
          </a:ln>
        </p:spPr>
        <p:txBody>
          <a:bodyPr anchor="ctr"/>
          <a:lstStyle/>
          <a:p>
            <a:fld id="{12FF1C42-D199-1004-1405-587298610EC3}" type="datetime2">
              <a:rPr lang="en-US" altLang="en-US" sz="1200" dirty="0">
                <a:solidFill>
                  <a:srgbClr val="898989"/>
                </a:solidFill>
                <a:latin typeface="Calibri" charset="0"/>
              </a:rPr>
              <a:pPr/>
              <a:t>Wednesday, February 21, 2018</a:t>
            </a:fld>
            <a:endParaRPr lang="en-US" altLang="en-US" sz="1200" dirty="0">
              <a:solidFill>
                <a:srgbClr val="898989"/>
              </a:solidFill>
              <a:latin typeface="Calibri" charset="0"/>
            </a:endParaRPr>
          </a:p>
        </p:txBody>
      </p:sp>
      <p:sp>
        <p:nvSpPr>
          <p:cNvPr id="20485" name="Footer Placeholder 20484"/>
          <p:cNvSpPr>
            <a:spLocks noGrp="1"/>
          </p:cNvSpPr>
          <p:nvPr>
            <p:ph type="ftr" sz="quarter" idx="3"/>
          </p:nvPr>
        </p:nvSpPr>
        <p:spPr>
          <a:xfrm>
            <a:off x="3124200" y="6356350"/>
            <a:ext cx="2895600" cy="365125"/>
          </a:xfrm>
          <a:prstGeom prst="rect">
            <a:avLst/>
          </a:prstGeom>
          <a:noFill/>
          <a:ln>
            <a:noFill/>
          </a:ln>
        </p:spPr>
        <p:txBody>
          <a:bodyPr anchor="ctr"/>
          <a:lstStyle/>
          <a:p>
            <a:pPr algn="ctr"/>
            <a:endParaRPr lang="en-US" altLang="en-US" sz="1200" dirty="0">
              <a:solidFill>
                <a:srgbClr val="898989"/>
              </a:solidFill>
              <a:latin typeface="Calibri" charset="0"/>
            </a:endParaRPr>
          </a:p>
        </p:txBody>
      </p:sp>
      <p:sp>
        <p:nvSpPr>
          <p:cNvPr id="20486" name="Slide Number Placeholder 20485"/>
          <p:cNvSpPr>
            <a:spLocks noGrp="1"/>
          </p:cNvSpPr>
          <p:nvPr>
            <p:ph type="sldNum" sz="quarter" idx="4"/>
          </p:nvPr>
        </p:nvSpPr>
        <p:spPr>
          <a:xfrm>
            <a:off x="6553200" y="6356350"/>
            <a:ext cx="2133600" cy="365125"/>
          </a:xfrm>
          <a:prstGeom prst="rect">
            <a:avLst/>
          </a:prstGeom>
          <a:noFill/>
          <a:ln>
            <a:noFill/>
          </a:ln>
        </p:spPr>
        <p:txBody>
          <a:bodyPr anchor="ctr"/>
          <a:lstStyle/>
          <a:p>
            <a:pPr algn="r"/>
            <a:fld id="{12FF1C42-D199-1006-1405-587298610EC3}" type="slidenum">
              <a:rPr lang="en-US" altLang="en-US" sz="1200" dirty="0">
                <a:solidFill>
                  <a:srgbClr val="898989"/>
                </a:solidFill>
                <a:latin typeface="Calibri" charset="0"/>
              </a:rPr>
              <a:pPr algn="r"/>
              <a:t>‹#›</a:t>
            </a:fld>
            <a:endParaRPr lang="en-US" altLang="en-US" sz="1200" dirty="0">
              <a:solidFill>
                <a:srgbClr val="898989"/>
              </a:solidFill>
              <a:latin typeface="Calibri" charset="0"/>
            </a:endParaRPr>
          </a:p>
        </p:txBody>
      </p:sp>
    </p:spTree>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42065194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4213343876"/>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1866996132"/>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867191418"/>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Date Placeholder 4"/>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2004242433"/>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7" name="Date Placeholder 6"/>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77838264"/>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Date Placeholder 2"/>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3864121480"/>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3212382398"/>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2207327891"/>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2425089538"/>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3198546456"/>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42133438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Title 2049"/>
          <p:cNvSpPr>
            <a:spLocks noGrp="1"/>
          </p:cNvSpPr>
          <p:nvPr>
            <p:ph type="title"/>
          </p:nvPr>
        </p:nvSpPr>
        <p:spPr>
          <a:xfrm>
            <a:off x="457200" y="274638"/>
            <a:ext cx="8229600" cy="1143000"/>
          </a:xfrm>
          <a:prstGeom prst="rect">
            <a:avLst/>
          </a:prstGeom>
          <a:noFill/>
          <a:ln>
            <a:noFill/>
          </a:ln>
        </p:spPr>
        <p:txBody>
          <a:bodyPr anchor="ctr"/>
          <a:lstStyle/>
          <a:p>
            <a:pPr lvl="0"/>
            <a:r>
              <a:rPr lang="en-US" altLang="en-US" dirty="0"/>
              <a:t>Click to edit Master title style</a:t>
            </a:r>
          </a:p>
        </p:txBody>
      </p:sp>
      <p:sp>
        <p:nvSpPr>
          <p:cNvPr id="2051" name="Text Placeholder 2050"/>
          <p:cNvSpPr>
            <a:spLocks noGrp="1"/>
          </p:cNvSpPr>
          <p:nvPr>
            <p:ph type="body" idx="1"/>
          </p:nvPr>
        </p:nvSpPr>
        <p:spPr>
          <a:xfrm>
            <a:off x="457200" y="1600200"/>
            <a:ext cx="8229600" cy="4525963"/>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052" name="Date Placeholder 2051"/>
          <p:cNvSpPr>
            <a:spLocks noGrp="1"/>
          </p:cNvSpPr>
          <p:nvPr>
            <p:ph type="dt" sz="half" idx="2"/>
          </p:nvPr>
        </p:nvSpPr>
        <p:spPr>
          <a:xfrm>
            <a:off x="457200" y="6356350"/>
            <a:ext cx="2133600" cy="365125"/>
          </a:xfrm>
          <a:prstGeom prst="rect">
            <a:avLst/>
          </a:prstGeom>
          <a:noFill/>
          <a:ln>
            <a:noFill/>
          </a:ln>
        </p:spPr>
        <p:txBody>
          <a:bodyPr anchor="ctr"/>
          <a:lstStyle/>
          <a:p>
            <a:fld id="{12FF1C42-D199-3052-1101-587298610EC3}" type="datetime1">
              <a:rPr lang="en-US" altLang="en-US" sz="1200" dirty="0">
                <a:solidFill>
                  <a:srgbClr val="898989"/>
                </a:solidFill>
                <a:latin typeface="Calibri" charset="0"/>
              </a:rPr>
              <a:pPr/>
              <a:t>2/21/2018</a:t>
            </a:fld>
            <a:endParaRPr lang="en-US" altLang="en-US" sz="1200" dirty="0">
              <a:solidFill>
                <a:srgbClr val="898989"/>
              </a:solidFill>
              <a:latin typeface="Calibri" charset="0"/>
            </a:endParaRPr>
          </a:p>
        </p:txBody>
      </p:sp>
      <p:sp>
        <p:nvSpPr>
          <p:cNvPr id="2053" name="Footer Placeholder 2052"/>
          <p:cNvSpPr>
            <a:spLocks noGrp="1"/>
          </p:cNvSpPr>
          <p:nvPr>
            <p:ph type="ftr" sz="quarter" idx="3"/>
          </p:nvPr>
        </p:nvSpPr>
        <p:spPr>
          <a:xfrm>
            <a:off x="3124200" y="6356350"/>
            <a:ext cx="2895600" cy="365125"/>
          </a:xfrm>
          <a:prstGeom prst="rect">
            <a:avLst/>
          </a:prstGeom>
          <a:noFill/>
          <a:ln>
            <a:noFill/>
          </a:ln>
        </p:spPr>
        <p:txBody>
          <a:bodyPr anchor="ctr"/>
          <a:lstStyle/>
          <a:p>
            <a:pPr algn="ctr"/>
            <a:endParaRPr lang="en-US" altLang="en-US" sz="1200" dirty="0">
              <a:solidFill>
                <a:srgbClr val="898989"/>
              </a:solidFill>
              <a:latin typeface="Calibri" charset="0"/>
            </a:endParaRPr>
          </a:p>
        </p:txBody>
      </p:sp>
      <p:sp>
        <p:nvSpPr>
          <p:cNvPr id="2054" name="Slide Number Placeholder 2053"/>
          <p:cNvSpPr>
            <a:spLocks noGrp="1"/>
          </p:cNvSpPr>
          <p:nvPr>
            <p:ph type="sldNum" sz="quarter" idx="4"/>
          </p:nvPr>
        </p:nvSpPr>
        <p:spPr>
          <a:xfrm>
            <a:off x="6553200" y="6356350"/>
            <a:ext cx="2133600" cy="365125"/>
          </a:xfrm>
          <a:prstGeom prst="rect">
            <a:avLst/>
          </a:prstGeom>
          <a:noFill/>
          <a:ln>
            <a:noFill/>
          </a:ln>
        </p:spPr>
        <p:txBody>
          <a:bodyPr anchor="ctr"/>
          <a:lstStyle/>
          <a:p>
            <a:pPr algn="r"/>
            <a:fld id="{12FF1C42-D199-3054-1101-587298610EC3}" type="slidenum">
              <a:rPr lang="en-US" altLang="en-US" sz="1200" dirty="0">
                <a:solidFill>
                  <a:srgbClr val="898989"/>
                </a:solidFill>
                <a:latin typeface="Calibri" charset="0"/>
              </a:rPr>
              <a:pPr algn="r"/>
              <a:t>‹#›</a:t>
            </a:fld>
            <a:endParaRPr lang="en-US" altLang="en-US" sz="1200" dirty="0">
              <a:solidFill>
                <a:srgbClr val="898989"/>
              </a:solidFill>
              <a:latin typeface="Calibri" charset="0"/>
            </a:endParaRPr>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cSld>
    <p:bg>
      <p:bgPr>
        <a:blipFill rotWithShape="0">
          <a:blip r:embed="rId2" cstate="print">
            <a:extLst/>
          </a:blip>
          <a:srcRect/>
          <a:stretch>
            <a:fillRect/>
          </a:stretch>
        </a:blipFill>
        <a:effectLst/>
      </p:bgPr>
    </p:bg>
    <p:spTree>
      <p:nvGrpSpPr>
        <p:cNvPr id="1" name=""/>
        <p:cNvGrpSpPr/>
        <p:nvPr/>
      </p:nvGrpSpPr>
      <p:grpSpPr>
        <a:xfrm>
          <a:off x="0" y="0"/>
          <a:ext cx="0" cy="0"/>
          <a:chOff x="0" y="0"/>
          <a:chExt cx="0" cy="0"/>
        </a:xfrm>
      </p:grpSpPr>
      <p:sp>
        <p:nvSpPr>
          <p:cNvPr id="21506" name="Title 21505"/>
          <p:cNvSpPr>
            <a:spLocks noGrp="1"/>
          </p:cNvSpPr>
          <p:nvPr>
            <p:ph type="title"/>
          </p:nvPr>
        </p:nvSpPr>
        <p:spPr>
          <a:xfrm>
            <a:off x="457200" y="274638"/>
            <a:ext cx="8229600" cy="1143000"/>
          </a:xfrm>
          <a:prstGeom prst="rect">
            <a:avLst/>
          </a:prstGeom>
          <a:noFill/>
          <a:ln>
            <a:noFill/>
          </a:ln>
        </p:spPr>
        <p:txBody>
          <a:bodyPr anchor="ctr"/>
          <a:lstStyle/>
          <a:p>
            <a:pPr lvl="0"/>
            <a:r>
              <a:rPr lang="en-US" altLang="en-US" dirty="0"/>
              <a:t>Click to edit Master title style</a:t>
            </a:r>
          </a:p>
        </p:txBody>
      </p:sp>
      <p:sp>
        <p:nvSpPr>
          <p:cNvPr id="21507" name="Text Placeholder 21506"/>
          <p:cNvSpPr>
            <a:spLocks noGrp="1"/>
          </p:cNvSpPr>
          <p:nvPr>
            <p:ph type="body" idx="1"/>
          </p:nvPr>
        </p:nvSpPr>
        <p:spPr>
          <a:xfrm>
            <a:off x="457200" y="1600200"/>
            <a:ext cx="8229600" cy="4525963"/>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1508" name="Date Placeholder 21507"/>
          <p:cNvSpPr>
            <a:spLocks noGrp="1"/>
          </p:cNvSpPr>
          <p:nvPr>
            <p:ph type="dt" sz="half" idx="2"/>
          </p:nvPr>
        </p:nvSpPr>
        <p:spPr>
          <a:xfrm>
            <a:off x="457200" y="6356350"/>
            <a:ext cx="2133600" cy="365125"/>
          </a:xfrm>
          <a:prstGeom prst="rect">
            <a:avLst/>
          </a:prstGeom>
          <a:noFill/>
          <a:ln>
            <a:noFill/>
          </a:ln>
        </p:spPr>
        <p:txBody>
          <a:bodyPr anchor="ctr"/>
          <a:lstStyle/>
          <a:p>
            <a:fld id="{12FF1C42-D199-2028-1406-587298610EC3}" type="datetime2">
              <a:rPr lang="en-US" altLang="en-US" sz="1200" dirty="0">
                <a:solidFill>
                  <a:srgbClr val="898989"/>
                </a:solidFill>
                <a:latin typeface="Calibri" charset="0"/>
              </a:rPr>
              <a:pPr/>
              <a:t>Wednesday, February 21, 2018</a:t>
            </a:fld>
            <a:endParaRPr lang="en-US" altLang="en-US" sz="1200" dirty="0">
              <a:solidFill>
                <a:srgbClr val="898989"/>
              </a:solidFill>
              <a:latin typeface="Calibri" charset="0"/>
            </a:endParaRPr>
          </a:p>
        </p:txBody>
      </p:sp>
      <p:sp>
        <p:nvSpPr>
          <p:cNvPr id="21509" name="Footer Placeholder 21508"/>
          <p:cNvSpPr>
            <a:spLocks noGrp="1"/>
          </p:cNvSpPr>
          <p:nvPr>
            <p:ph type="ftr" sz="quarter" idx="3"/>
          </p:nvPr>
        </p:nvSpPr>
        <p:spPr>
          <a:xfrm>
            <a:off x="3124200" y="6356350"/>
            <a:ext cx="2895600" cy="365125"/>
          </a:xfrm>
          <a:prstGeom prst="rect">
            <a:avLst/>
          </a:prstGeom>
          <a:noFill/>
          <a:ln>
            <a:noFill/>
          </a:ln>
        </p:spPr>
        <p:txBody>
          <a:bodyPr anchor="ctr"/>
          <a:lstStyle/>
          <a:p>
            <a:pPr algn="ctr"/>
            <a:endParaRPr lang="en-US" altLang="en-US" sz="1200" dirty="0">
              <a:solidFill>
                <a:srgbClr val="898989"/>
              </a:solidFill>
              <a:latin typeface="Calibri" charset="0"/>
            </a:endParaRPr>
          </a:p>
        </p:txBody>
      </p:sp>
      <p:sp>
        <p:nvSpPr>
          <p:cNvPr id="21510" name="Slide Number Placeholder 21509"/>
          <p:cNvSpPr>
            <a:spLocks noGrp="1"/>
          </p:cNvSpPr>
          <p:nvPr>
            <p:ph type="sldNum" sz="quarter" idx="4"/>
          </p:nvPr>
        </p:nvSpPr>
        <p:spPr>
          <a:xfrm>
            <a:off x="6553200" y="6356350"/>
            <a:ext cx="2133600" cy="365125"/>
          </a:xfrm>
          <a:prstGeom prst="rect">
            <a:avLst/>
          </a:prstGeom>
          <a:noFill/>
          <a:ln>
            <a:noFill/>
          </a:ln>
        </p:spPr>
        <p:txBody>
          <a:bodyPr anchor="ctr"/>
          <a:lstStyle/>
          <a:p>
            <a:pPr algn="r"/>
            <a:fld id="{12FF1C42-D199-2030-1406-587298610EC3}" type="slidenum">
              <a:rPr lang="en-US" altLang="en-US" sz="1200" dirty="0">
                <a:solidFill>
                  <a:srgbClr val="898989"/>
                </a:solidFill>
                <a:latin typeface="Calibri" charset="0"/>
              </a:rPr>
              <a:pPr algn="r"/>
              <a:t>‹#›</a:t>
            </a:fld>
            <a:endParaRPr lang="en-US" altLang="en-US" sz="1200" dirty="0">
              <a:solidFill>
                <a:srgbClr val="898989"/>
              </a:solidFill>
              <a:latin typeface="Calibri" charset="0"/>
            </a:endParaRPr>
          </a:p>
        </p:txBody>
      </p:sp>
    </p:spTree>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4206519425"/>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186699613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867191418"/>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Date Placeholder 4"/>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2004242433"/>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7" name="Date Placeholder 6"/>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77838264"/>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Date Placeholder 2"/>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3864121480"/>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3212382398"/>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2207327891"/>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24250895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4206519425"/>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3198546456"/>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4213343876"/>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cSld>
    <p:bg>
      <p:bgPr>
        <a:blipFill rotWithShape="0">
          <a:blip r:embed="rId2" cstate="print">
            <a:extLst/>
          </a:blip>
          <a:srcRect/>
          <a:stretch>
            <a:fillRect/>
          </a:stretch>
        </a:blipFill>
        <a:effectLst/>
      </p:bgPr>
    </p:bg>
    <p:spTree>
      <p:nvGrpSpPr>
        <p:cNvPr id="1" name=""/>
        <p:cNvGrpSpPr/>
        <p:nvPr/>
      </p:nvGrpSpPr>
      <p:grpSpPr>
        <a:xfrm>
          <a:off x="0" y="0"/>
          <a:ext cx="0" cy="0"/>
          <a:chOff x="0" y="0"/>
          <a:chExt cx="0" cy="0"/>
        </a:xfrm>
      </p:grpSpPr>
      <p:sp>
        <p:nvSpPr>
          <p:cNvPr id="22530" name="Title 22529"/>
          <p:cNvSpPr>
            <a:spLocks noGrp="1"/>
          </p:cNvSpPr>
          <p:nvPr>
            <p:ph type="title"/>
          </p:nvPr>
        </p:nvSpPr>
        <p:spPr>
          <a:xfrm>
            <a:off x="457200" y="274638"/>
            <a:ext cx="8229600" cy="1143000"/>
          </a:xfrm>
          <a:prstGeom prst="rect">
            <a:avLst/>
          </a:prstGeom>
          <a:noFill/>
          <a:ln>
            <a:noFill/>
          </a:ln>
        </p:spPr>
        <p:txBody>
          <a:bodyPr anchor="ctr"/>
          <a:lstStyle/>
          <a:p>
            <a:pPr lvl="0"/>
            <a:r>
              <a:rPr lang="en-US" altLang="en-US" dirty="0"/>
              <a:t>Click to edit Master title style</a:t>
            </a:r>
          </a:p>
        </p:txBody>
      </p:sp>
      <p:sp>
        <p:nvSpPr>
          <p:cNvPr id="22531" name="Text Placeholder 22530"/>
          <p:cNvSpPr>
            <a:spLocks noGrp="1"/>
          </p:cNvSpPr>
          <p:nvPr>
            <p:ph type="body" idx="1"/>
          </p:nvPr>
        </p:nvSpPr>
        <p:spPr>
          <a:xfrm>
            <a:off x="457200" y="1600200"/>
            <a:ext cx="8229600" cy="4525963"/>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2532" name="Date Placeholder 22531"/>
          <p:cNvSpPr>
            <a:spLocks noGrp="1"/>
          </p:cNvSpPr>
          <p:nvPr>
            <p:ph type="dt" sz="half" idx="2"/>
          </p:nvPr>
        </p:nvSpPr>
        <p:spPr>
          <a:xfrm>
            <a:off x="457200" y="6356350"/>
            <a:ext cx="2133600" cy="365125"/>
          </a:xfrm>
          <a:prstGeom prst="rect">
            <a:avLst/>
          </a:prstGeom>
          <a:noFill/>
          <a:ln>
            <a:noFill/>
          </a:ln>
        </p:spPr>
        <p:txBody>
          <a:bodyPr anchor="ctr"/>
          <a:lstStyle/>
          <a:p>
            <a:fld id="{12FF1C42-D199-3052-1407-587298610EC3}" type="datetime2">
              <a:rPr lang="en-US" altLang="en-US" sz="1200" dirty="0">
                <a:solidFill>
                  <a:srgbClr val="898989"/>
                </a:solidFill>
                <a:latin typeface="Calibri" charset="0"/>
              </a:rPr>
              <a:pPr/>
              <a:t>Wednesday, February 21, 2018</a:t>
            </a:fld>
            <a:endParaRPr lang="en-US" altLang="en-US" sz="1200" dirty="0">
              <a:solidFill>
                <a:srgbClr val="898989"/>
              </a:solidFill>
              <a:latin typeface="Calibri" charset="0"/>
            </a:endParaRPr>
          </a:p>
        </p:txBody>
      </p:sp>
      <p:sp>
        <p:nvSpPr>
          <p:cNvPr id="22533" name="Footer Placeholder 22532"/>
          <p:cNvSpPr>
            <a:spLocks noGrp="1"/>
          </p:cNvSpPr>
          <p:nvPr>
            <p:ph type="ftr" sz="quarter" idx="3"/>
          </p:nvPr>
        </p:nvSpPr>
        <p:spPr>
          <a:xfrm>
            <a:off x="3124200" y="6356350"/>
            <a:ext cx="2895600" cy="365125"/>
          </a:xfrm>
          <a:prstGeom prst="rect">
            <a:avLst/>
          </a:prstGeom>
          <a:noFill/>
          <a:ln>
            <a:noFill/>
          </a:ln>
        </p:spPr>
        <p:txBody>
          <a:bodyPr anchor="ctr"/>
          <a:lstStyle/>
          <a:p>
            <a:pPr algn="ctr"/>
            <a:endParaRPr lang="en-US" altLang="en-US" sz="1200" dirty="0">
              <a:solidFill>
                <a:srgbClr val="898989"/>
              </a:solidFill>
              <a:latin typeface="Calibri" charset="0"/>
            </a:endParaRPr>
          </a:p>
        </p:txBody>
      </p:sp>
      <p:sp>
        <p:nvSpPr>
          <p:cNvPr id="22534" name="Slide Number Placeholder 22533"/>
          <p:cNvSpPr>
            <a:spLocks noGrp="1"/>
          </p:cNvSpPr>
          <p:nvPr>
            <p:ph type="sldNum" sz="quarter" idx="4"/>
          </p:nvPr>
        </p:nvSpPr>
        <p:spPr>
          <a:xfrm>
            <a:off x="6553200" y="6356350"/>
            <a:ext cx="2133600" cy="365125"/>
          </a:xfrm>
          <a:prstGeom prst="rect">
            <a:avLst/>
          </a:prstGeom>
          <a:noFill/>
          <a:ln>
            <a:noFill/>
          </a:ln>
        </p:spPr>
        <p:txBody>
          <a:bodyPr anchor="ctr"/>
          <a:lstStyle/>
          <a:p>
            <a:pPr algn="r"/>
            <a:fld id="{12FF1C42-D199-3054-1407-587298610EC3}" type="slidenum">
              <a:rPr lang="en-US" altLang="en-US" sz="1200" dirty="0">
                <a:solidFill>
                  <a:srgbClr val="898989"/>
                </a:solidFill>
                <a:latin typeface="Calibri" charset="0"/>
              </a:rPr>
              <a:pPr algn="r"/>
              <a:t>‹#›</a:t>
            </a:fld>
            <a:endParaRPr lang="en-US" altLang="en-US" sz="1200" dirty="0">
              <a:solidFill>
                <a:srgbClr val="898989"/>
              </a:solidFill>
              <a:latin typeface="Calibri" charset="0"/>
            </a:endParaRPr>
          </a:p>
        </p:txBody>
      </p:sp>
    </p:spTree>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4206519425"/>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1866996132"/>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867191418"/>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Date Placeholder 4"/>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2004242433"/>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7" name="Date Placeholder 6"/>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77838264"/>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Date Placeholder 2"/>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3864121480"/>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32123823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1866996132"/>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2207327891"/>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2425089538"/>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3198546456"/>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4213343876"/>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cSld>
    <p:bg>
      <p:bgPr>
        <a:blipFill rotWithShape="0">
          <a:blip r:embed="rId2" cstate="print">
            <a:extLst/>
          </a:blip>
          <a:srcRect/>
          <a:stretch>
            <a:fillRect/>
          </a:stretch>
        </a:blipFill>
        <a:effectLst/>
      </p:bgPr>
    </p:bg>
    <p:spTree>
      <p:nvGrpSpPr>
        <p:cNvPr id="1" name=""/>
        <p:cNvGrpSpPr/>
        <p:nvPr/>
      </p:nvGrpSpPr>
      <p:grpSpPr>
        <a:xfrm>
          <a:off x="0" y="0"/>
          <a:ext cx="0" cy="0"/>
          <a:chOff x="0" y="0"/>
          <a:chExt cx="0" cy="0"/>
        </a:xfrm>
      </p:grpSpPr>
      <p:sp>
        <p:nvSpPr>
          <p:cNvPr id="23554" name="Title 23553"/>
          <p:cNvSpPr>
            <a:spLocks noGrp="1"/>
          </p:cNvSpPr>
          <p:nvPr>
            <p:ph type="title"/>
          </p:nvPr>
        </p:nvSpPr>
        <p:spPr>
          <a:xfrm>
            <a:off x="457200" y="274638"/>
            <a:ext cx="8229600" cy="1143000"/>
          </a:xfrm>
          <a:prstGeom prst="rect">
            <a:avLst/>
          </a:prstGeom>
          <a:noFill/>
          <a:ln>
            <a:noFill/>
          </a:ln>
        </p:spPr>
        <p:txBody>
          <a:bodyPr anchor="ctr"/>
          <a:lstStyle/>
          <a:p>
            <a:pPr lvl="0"/>
            <a:r>
              <a:rPr lang="en-US" altLang="en-US" dirty="0"/>
              <a:t>Click to edit Master title style</a:t>
            </a:r>
          </a:p>
        </p:txBody>
      </p:sp>
      <p:sp>
        <p:nvSpPr>
          <p:cNvPr id="23555" name="Text Placeholder 23554"/>
          <p:cNvSpPr>
            <a:spLocks noGrp="1"/>
          </p:cNvSpPr>
          <p:nvPr>
            <p:ph type="body" idx="1"/>
          </p:nvPr>
        </p:nvSpPr>
        <p:spPr>
          <a:xfrm>
            <a:off x="457200" y="1600200"/>
            <a:ext cx="8229600" cy="4525963"/>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3556" name="Date Placeholder 23555"/>
          <p:cNvSpPr>
            <a:spLocks noGrp="1"/>
          </p:cNvSpPr>
          <p:nvPr>
            <p:ph type="dt" sz="half" idx="2"/>
          </p:nvPr>
        </p:nvSpPr>
        <p:spPr>
          <a:xfrm>
            <a:off x="457200" y="6356350"/>
            <a:ext cx="2133600" cy="365125"/>
          </a:xfrm>
          <a:prstGeom prst="rect">
            <a:avLst/>
          </a:prstGeom>
          <a:noFill/>
          <a:ln>
            <a:noFill/>
          </a:ln>
        </p:spPr>
        <p:txBody>
          <a:bodyPr anchor="ctr"/>
          <a:lstStyle/>
          <a:p>
            <a:fld id="{12FF1C42-D199-4076-1408-587298610EC3}" type="datetime2">
              <a:rPr lang="en-US" altLang="en-US" sz="1200" dirty="0">
                <a:solidFill>
                  <a:srgbClr val="898989"/>
                </a:solidFill>
                <a:latin typeface="Calibri" charset="0"/>
              </a:rPr>
              <a:pPr/>
              <a:t>Wednesday, February 21, 2018</a:t>
            </a:fld>
            <a:endParaRPr lang="en-US" altLang="en-US" sz="1200" dirty="0">
              <a:solidFill>
                <a:srgbClr val="898989"/>
              </a:solidFill>
              <a:latin typeface="Calibri" charset="0"/>
            </a:endParaRPr>
          </a:p>
        </p:txBody>
      </p:sp>
      <p:sp>
        <p:nvSpPr>
          <p:cNvPr id="23557" name="Footer Placeholder 23556"/>
          <p:cNvSpPr>
            <a:spLocks noGrp="1"/>
          </p:cNvSpPr>
          <p:nvPr>
            <p:ph type="ftr" sz="quarter" idx="3"/>
          </p:nvPr>
        </p:nvSpPr>
        <p:spPr>
          <a:xfrm>
            <a:off x="3124200" y="6356350"/>
            <a:ext cx="2895600" cy="365125"/>
          </a:xfrm>
          <a:prstGeom prst="rect">
            <a:avLst/>
          </a:prstGeom>
          <a:noFill/>
          <a:ln>
            <a:noFill/>
          </a:ln>
        </p:spPr>
        <p:txBody>
          <a:bodyPr anchor="ctr"/>
          <a:lstStyle/>
          <a:p>
            <a:pPr algn="ctr"/>
            <a:endParaRPr lang="en-US" altLang="en-US" sz="1200" dirty="0">
              <a:solidFill>
                <a:srgbClr val="898989"/>
              </a:solidFill>
              <a:latin typeface="Calibri" charset="0"/>
            </a:endParaRPr>
          </a:p>
        </p:txBody>
      </p:sp>
      <p:sp>
        <p:nvSpPr>
          <p:cNvPr id="23558" name="Slide Number Placeholder 23557"/>
          <p:cNvSpPr>
            <a:spLocks noGrp="1"/>
          </p:cNvSpPr>
          <p:nvPr>
            <p:ph type="sldNum" sz="quarter" idx="4"/>
          </p:nvPr>
        </p:nvSpPr>
        <p:spPr>
          <a:xfrm>
            <a:off x="6553200" y="6356350"/>
            <a:ext cx="2133600" cy="365125"/>
          </a:xfrm>
          <a:prstGeom prst="rect">
            <a:avLst/>
          </a:prstGeom>
          <a:noFill/>
          <a:ln>
            <a:noFill/>
          </a:ln>
        </p:spPr>
        <p:txBody>
          <a:bodyPr anchor="ctr"/>
          <a:lstStyle/>
          <a:p>
            <a:pPr algn="r"/>
            <a:fld id="{12FF1C42-D199-4078-1408-587298610EC3}" type="slidenum">
              <a:rPr lang="en-US" altLang="en-US" sz="1200" dirty="0">
                <a:solidFill>
                  <a:srgbClr val="898989"/>
                </a:solidFill>
                <a:latin typeface="Calibri" charset="0"/>
              </a:rPr>
              <a:pPr algn="r"/>
              <a:t>‹#›</a:t>
            </a:fld>
            <a:endParaRPr lang="en-US" altLang="en-US" sz="1200" dirty="0">
              <a:solidFill>
                <a:srgbClr val="898989"/>
              </a:solidFill>
              <a:latin typeface="Calibri" charset="0"/>
            </a:endParaRPr>
          </a:p>
        </p:txBody>
      </p:sp>
    </p:spTree>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4206519425"/>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1866996132"/>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867191418"/>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Date Placeholder 4"/>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2004242433"/>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7" name="Date Placeholder 6"/>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778382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867191418"/>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Date Placeholder 2"/>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3864121480"/>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3212382398"/>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2207327891"/>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2425089538"/>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3198546456"/>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4213343876"/>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cSld>
    <p:bg>
      <p:bgPr>
        <a:blipFill rotWithShape="0">
          <a:blip r:embed="rId2" cstate="print">
            <a:extLst/>
          </a:blip>
          <a:srcRect/>
          <a:stretch>
            <a:fillRect/>
          </a:stretch>
        </a:blipFill>
        <a:effectLst/>
      </p:bgPr>
    </p:bg>
    <p:spTree>
      <p:nvGrpSpPr>
        <p:cNvPr id="1" name=""/>
        <p:cNvGrpSpPr/>
        <p:nvPr/>
      </p:nvGrpSpPr>
      <p:grpSpPr>
        <a:xfrm>
          <a:off x="0" y="0"/>
          <a:ext cx="0" cy="0"/>
          <a:chOff x="0" y="0"/>
          <a:chExt cx="0" cy="0"/>
        </a:xfrm>
      </p:grpSpPr>
      <p:sp>
        <p:nvSpPr>
          <p:cNvPr id="24578" name="Title 24577"/>
          <p:cNvSpPr>
            <a:spLocks noGrp="1"/>
          </p:cNvSpPr>
          <p:nvPr>
            <p:ph type="title"/>
          </p:nvPr>
        </p:nvSpPr>
        <p:spPr>
          <a:xfrm>
            <a:off x="457200" y="274638"/>
            <a:ext cx="8229600" cy="1143000"/>
          </a:xfrm>
          <a:prstGeom prst="rect">
            <a:avLst/>
          </a:prstGeom>
          <a:noFill/>
          <a:ln>
            <a:noFill/>
          </a:ln>
        </p:spPr>
        <p:txBody>
          <a:bodyPr anchor="ctr"/>
          <a:lstStyle/>
          <a:p>
            <a:pPr lvl="0"/>
            <a:r>
              <a:rPr lang="en-US" altLang="en-US" dirty="0"/>
              <a:t>Click to edit Master title style</a:t>
            </a:r>
          </a:p>
        </p:txBody>
      </p:sp>
      <p:sp>
        <p:nvSpPr>
          <p:cNvPr id="24579" name="Text Placeholder 24578"/>
          <p:cNvSpPr>
            <a:spLocks noGrp="1"/>
          </p:cNvSpPr>
          <p:nvPr>
            <p:ph type="body" idx="1"/>
          </p:nvPr>
        </p:nvSpPr>
        <p:spPr>
          <a:xfrm>
            <a:off x="457200" y="1600200"/>
            <a:ext cx="8229600" cy="4525963"/>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4580" name="Date Placeholder 24579"/>
          <p:cNvSpPr>
            <a:spLocks noGrp="1"/>
          </p:cNvSpPr>
          <p:nvPr>
            <p:ph type="dt" sz="half" idx="2"/>
          </p:nvPr>
        </p:nvSpPr>
        <p:spPr>
          <a:xfrm>
            <a:off x="457200" y="6356350"/>
            <a:ext cx="2133600" cy="365125"/>
          </a:xfrm>
          <a:prstGeom prst="rect">
            <a:avLst/>
          </a:prstGeom>
          <a:noFill/>
          <a:ln>
            <a:noFill/>
          </a:ln>
        </p:spPr>
        <p:txBody>
          <a:bodyPr anchor="ctr"/>
          <a:lstStyle/>
          <a:p>
            <a:fld id="{12FF1C42-D199-1004-1409-587298610EC3}" type="datetime2">
              <a:rPr lang="en-US" altLang="en-US" sz="1200" dirty="0">
                <a:solidFill>
                  <a:srgbClr val="898989"/>
                </a:solidFill>
                <a:latin typeface="Calibri" charset="0"/>
              </a:rPr>
              <a:pPr/>
              <a:t>Wednesday, February 21, 2018</a:t>
            </a:fld>
            <a:endParaRPr lang="en-US" altLang="en-US" sz="1200" dirty="0">
              <a:solidFill>
                <a:srgbClr val="898989"/>
              </a:solidFill>
              <a:latin typeface="Calibri" charset="0"/>
            </a:endParaRPr>
          </a:p>
        </p:txBody>
      </p:sp>
      <p:sp>
        <p:nvSpPr>
          <p:cNvPr id="24581" name="Footer Placeholder 24580"/>
          <p:cNvSpPr>
            <a:spLocks noGrp="1"/>
          </p:cNvSpPr>
          <p:nvPr>
            <p:ph type="ftr" sz="quarter" idx="3"/>
          </p:nvPr>
        </p:nvSpPr>
        <p:spPr>
          <a:xfrm>
            <a:off x="3124200" y="6356350"/>
            <a:ext cx="2895600" cy="365125"/>
          </a:xfrm>
          <a:prstGeom prst="rect">
            <a:avLst/>
          </a:prstGeom>
          <a:noFill/>
          <a:ln>
            <a:noFill/>
          </a:ln>
        </p:spPr>
        <p:txBody>
          <a:bodyPr anchor="ctr"/>
          <a:lstStyle/>
          <a:p>
            <a:pPr algn="ctr"/>
            <a:endParaRPr lang="en-US" altLang="en-US" sz="1200" dirty="0">
              <a:solidFill>
                <a:srgbClr val="898989"/>
              </a:solidFill>
              <a:latin typeface="Calibri" charset="0"/>
            </a:endParaRPr>
          </a:p>
        </p:txBody>
      </p:sp>
      <p:sp>
        <p:nvSpPr>
          <p:cNvPr id="24582" name="Slide Number Placeholder 24581"/>
          <p:cNvSpPr>
            <a:spLocks noGrp="1"/>
          </p:cNvSpPr>
          <p:nvPr>
            <p:ph type="sldNum" sz="quarter" idx="4"/>
          </p:nvPr>
        </p:nvSpPr>
        <p:spPr>
          <a:xfrm>
            <a:off x="6553200" y="6356350"/>
            <a:ext cx="2133600" cy="365125"/>
          </a:xfrm>
          <a:prstGeom prst="rect">
            <a:avLst/>
          </a:prstGeom>
          <a:noFill/>
          <a:ln>
            <a:noFill/>
          </a:ln>
        </p:spPr>
        <p:txBody>
          <a:bodyPr anchor="ctr"/>
          <a:lstStyle/>
          <a:p>
            <a:pPr algn="r"/>
            <a:fld id="{12FF1C42-D199-1006-1409-587298610EC3}" type="slidenum">
              <a:rPr lang="en-US" altLang="en-US" sz="1200" dirty="0">
                <a:solidFill>
                  <a:srgbClr val="898989"/>
                </a:solidFill>
                <a:latin typeface="Calibri" charset="0"/>
              </a:rPr>
              <a:pPr algn="r"/>
              <a:t>‹#›</a:t>
            </a:fld>
            <a:endParaRPr lang="en-US" altLang="en-US" sz="1200" dirty="0">
              <a:solidFill>
                <a:srgbClr val="898989"/>
              </a:solidFill>
              <a:latin typeface="Calibri" charset="0"/>
            </a:endParaRPr>
          </a:p>
        </p:txBody>
      </p:sp>
    </p:spTree>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4206519425"/>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1866996132"/>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8671914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Date Placeholder 4"/>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2004242433"/>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Date Placeholder 4"/>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2004242433"/>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7" name="Date Placeholder 6"/>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77838264"/>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Date Placeholder 2"/>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3864121480"/>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3212382398"/>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2207327891"/>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2425089538"/>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3198546456"/>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4213343876"/>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cSld>
    <p:bg>
      <p:bgPr>
        <a:blipFill rotWithShape="0">
          <a:blip r:embed="rId2" cstate="print">
            <a:extLst/>
          </a:blip>
          <a:srcRect/>
          <a:stretch>
            <a:fillRect/>
          </a:stretch>
        </a:blipFill>
        <a:effectLst/>
      </p:bgPr>
    </p:bg>
    <p:spTree>
      <p:nvGrpSpPr>
        <p:cNvPr id="1" name=""/>
        <p:cNvGrpSpPr/>
        <p:nvPr/>
      </p:nvGrpSpPr>
      <p:grpSpPr>
        <a:xfrm>
          <a:off x="0" y="0"/>
          <a:ext cx="0" cy="0"/>
          <a:chOff x="0" y="0"/>
          <a:chExt cx="0" cy="0"/>
        </a:xfrm>
      </p:grpSpPr>
      <p:sp>
        <p:nvSpPr>
          <p:cNvPr id="25602" name="Title 25601"/>
          <p:cNvSpPr>
            <a:spLocks noGrp="1"/>
          </p:cNvSpPr>
          <p:nvPr>
            <p:ph type="title"/>
          </p:nvPr>
        </p:nvSpPr>
        <p:spPr>
          <a:xfrm>
            <a:off x="457200" y="274638"/>
            <a:ext cx="8229600" cy="1143000"/>
          </a:xfrm>
          <a:prstGeom prst="rect">
            <a:avLst/>
          </a:prstGeom>
          <a:noFill/>
          <a:ln>
            <a:noFill/>
          </a:ln>
        </p:spPr>
        <p:txBody>
          <a:bodyPr anchor="ctr"/>
          <a:lstStyle/>
          <a:p>
            <a:pPr lvl="0"/>
            <a:r>
              <a:rPr lang="en-US" altLang="en-US" dirty="0"/>
              <a:t>Click to edit Master title style</a:t>
            </a:r>
          </a:p>
        </p:txBody>
      </p:sp>
      <p:sp>
        <p:nvSpPr>
          <p:cNvPr id="25603" name="Text Placeholder 25602"/>
          <p:cNvSpPr>
            <a:spLocks noGrp="1"/>
          </p:cNvSpPr>
          <p:nvPr>
            <p:ph type="body" idx="1"/>
          </p:nvPr>
        </p:nvSpPr>
        <p:spPr>
          <a:xfrm>
            <a:off x="457200" y="1600200"/>
            <a:ext cx="8229600" cy="4525963"/>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5604" name="Date Placeholder 25603"/>
          <p:cNvSpPr>
            <a:spLocks noGrp="1"/>
          </p:cNvSpPr>
          <p:nvPr>
            <p:ph type="dt" sz="half" idx="2"/>
          </p:nvPr>
        </p:nvSpPr>
        <p:spPr>
          <a:xfrm>
            <a:off x="457200" y="6356350"/>
            <a:ext cx="2133600" cy="365125"/>
          </a:xfrm>
          <a:prstGeom prst="rect">
            <a:avLst/>
          </a:prstGeom>
          <a:noFill/>
          <a:ln>
            <a:noFill/>
          </a:ln>
        </p:spPr>
        <p:txBody>
          <a:bodyPr anchor="ctr"/>
          <a:lstStyle/>
          <a:p>
            <a:fld id="{12FF1C42-D199-2028-1410-587298610EC3}" type="datetime2">
              <a:rPr lang="en-US" altLang="en-US" sz="1200" dirty="0">
                <a:solidFill>
                  <a:srgbClr val="898989"/>
                </a:solidFill>
                <a:latin typeface="Calibri" charset="0"/>
              </a:rPr>
              <a:pPr/>
              <a:t>Wednesday, February 21, 2018</a:t>
            </a:fld>
            <a:endParaRPr lang="en-US" altLang="en-US" sz="1200" dirty="0">
              <a:solidFill>
                <a:srgbClr val="898989"/>
              </a:solidFill>
              <a:latin typeface="Calibri" charset="0"/>
            </a:endParaRPr>
          </a:p>
        </p:txBody>
      </p:sp>
      <p:sp>
        <p:nvSpPr>
          <p:cNvPr id="25605" name="Footer Placeholder 25604"/>
          <p:cNvSpPr>
            <a:spLocks noGrp="1"/>
          </p:cNvSpPr>
          <p:nvPr>
            <p:ph type="ftr" sz="quarter" idx="3"/>
          </p:nvPr>
        </p:nvSpPr>
        <p:spPr>
          <a:xfrm>
            <a:off x="3124200" y="6356350"/>
            <a:ext cx="2895600" cy="365125"/>
          </a:xfrm>
          <a:prstGeom prst="rect">
            <a:avLst/>
          </a:prstGeom>
          <a:noFill/>
          <a:ln>
            <a:noFill/>
          </a:ln>
        </p:spPr>
        <p:txBody>
          <a:bodyPr anchor="ctr"/>
          <a:lstStyle/>
          <a:p>
            <a:pPr algn="ctr"/>
            <a:endParaRPr lang="en-US" altLang="en-US" sz="1200" dirty="0">
              <a:solidFill>
                <a:srgbClr val="898989"/>
              </a:solidFill>
              <a:latin typeface="Calibri" charset="0"/>
            </a:endParaRPr>
          </a:p>
        </p:txBody>
      </p:sp>
      <p:sp>
        <p:nvSpPr>
          <p:cNvPr id="25606" name="Slide Number Placeholder 25605"/>
          <p:cNvSpPr>
            <a:spLocks noGrp="1"/>
          </p:cNvSpPr>
          <p:nvPr>
            <p:ph type="sldNum" sz="quarter" idx="4"/>
          </p:nvPr>
        </p:nvSpPr>
        <p:spPr>
          <a:xfrm>
            <a:off x="6553200" y="6356350"/>
            <a:ext cx="2133600" cy="365125"/>
          </a:xfrm>
          <a:prstGeom prst="rect">
            <a:avLst/>
          </a:prstGeom>
          <a:noFill/>
          <a:ln>
            <a:noFill/>
          </a:ln>
        </p:spPr>
        <p:txBody>
          <a:bodyPr anchor="ctr"/>
          <a:lstStyle/>
          <a:p>
            <a:pPr algn="r"/>
            <a:fld id="{12FF1C42-D199-2030-1410-587298610EC3}" type="slidenum">
              <a:rPr lang="en-US" altLang="en-US" sz="1200" dirty="0">
                <a:solidFill>
                  <a:srgbClr val="898989"/>
                </a:solidFill>
                <a:latin typeface="Calibri" charset="0"/>
              </a:rPr>
              <a:pPr algn="r"/>
              <a:t>‹#›</a:t>
            </a:fld>
            <a:endParaRPr lang="en-US" altLang="en-US" sz="1200" dirty="0">
              <a:solidFill>
                <a:srgbClr val="898989"/>
              </a:solidFill>
              <a:latin typeface="Calibri" charset="0"/>
            </a:endParaRPr>
          </a:p>
        </p:txBody>
      </p:sp>
    </p:spTree>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00A644A-999A-49F4-A886-961BE1F069E5}" type="datetime1">
              <a:rPr lang="en-US"/>
              <a:pPr>
                <a:defRPr/>
              </a:pPr>
              <a:t>2/21/2018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B0829EB-066E-4699-857B-39AD9E9E388C}" type="slidenum">
              <a:rPr lang="en-US"/>
              <a:pPr>
                <a:defRPr/>
              </a:pPr>
              <a:t>‹#›</a:t>
            </a:fld>
            <a:endParaRPr lang="en-US"/>
          </a:p>
        </p:txBody>
      </p:sp>
    </p:spTree>
    <p:extLst>
      <p:ext uri="{BB962C8B-B14F-4D97-AF65-F5344CB8AC3E}">
        <p14:creationId xmlns:p14="http://schemas.microsoft.com/office/powerpoint/2010/main" xmlns="" val="31939771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7" name="Date Placeholder 6"/>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77838264"/>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C01E681-3193-4F46-A9B2-44415EDD79EF}" type="datetime1">
              <a:rPr lang="en-US"/>
              <a:pPr>
                <a:defRPr/>
              </a:pPr>
              <a:t>2/21/2018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62C0CD7-6069-4F87-8E81-E17FE75A2E76}" type="slidenum">
              <a:rPr lang="en-US"/>
              <a:pPr>
                <a:defRPr/>
              </a:pPr>
              <a:t>‹#›</a:t>
            </a:fld>
            <a:endParaRPr lang="en-US"/>
          </a:p>
        </p:txBody>
      </p:sp>
    </p:spTree>
    <p:extLst>
      <p:ext uri="{BB962C8B-B14F-4D97-AF65-F5344CB8AC3E}">
        <p14:creationId xmlns:p14="http://schemas.microsoft.com/office/powerpoint/2010/main" xmlns="" val="2008412878"/>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CC96083-2439-494B-98CF-177550FCCC50}" type="datetime1">
              <a:rPr lang="en-US"/>
              <a:pPr>
                <a:defRPr/>
              </a:pPr>
              <a:t>2/21/2018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E146E93-F886-4C5B-B4D6-B72AF3E3C6D0}" type="slidenum">
              <a:rPr lang="en-US"/>
              <a:pPr>
                <a:defRPr/>
              </a:pPr>
              <a:t>‹#›</a:t>
            </a:fld>
            <a:endParaRPr lang="en-US"/>
          </a:p>
        </p:txBody>
      </p:sp>
    </p:spTree>
    <p:extLst>
      <p:ext uri="{BB962C8B-B14F-4D97-AF65-F5344CB8AC3E}">
        <p14:creationId xmlns:p14="http://schemas.microsoft.com/office/powerpoint/2010/main" xmlns="" val="1089479684"/>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BE5C055-2E7A-4C6E-A287-315666F116E4}" type="datetime1">
              <a:rPr lang="en-US"/>
              <a:pPr>
                <a:defRPr/>
              </a:pPr>
              <a:t>2/21/2018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62811BD-5269-4033-97DB-91478146A171}" type="slidenum">
              <a:rPr lang="en-US"/>
              <a:pPr>
                <a:defRPr/>
              </a:pPr>
              <a:t>‹#›</a:t>
            </a:fld>
            <a:endParaRPr lang="en-US"/>
          </a:p>
        </p:txBody>
      </p:sp>
    </p:spTree>
    <p:extLst>
      <p:ext uri="{BB962C8B-B14F-4D97-AF65-F5344CB8AC3E}">
        <p14:creationId xmlns:p14="http://schemas.microsoft.com/office/powerpoint/2010/main" xmlns="" val="800972882"/>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00D5F83-A6DD-4DE4-8B8C-4AD55DB7CD6A}" type="datetime1">
              <a:rPr lang="en-US"/>
              <a:pPr>
                <a:defRPr/>
              </a:pPr>
              <a:t>2/21/2018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C1A6785-DB7A-4B4B-A5A6-6D4243007571}" type="slidenum">
              <a:rPr lang="en-US"/>
              <a:pPr>
                <a:defRPr/>
              </a:pPr>
              <a:t>‹#›</a:t>
            </a:fld>
            <a:endParaRPr lang="en-US"/>
          </a:p>
        </p:txBody>
      </p:sp>
    </p:spTree>
    <p:extLst>
      <p:ext uri="{BB962C8B-B14F-4D97-AF65-F5344CB8AC3E}">
        <p14:creationId xmlns:p14="http://schemas.microsoft.com/office/powerpoint/2010/main" xmlns="" val="1767225531"/>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D5B137B-865C-4A3E-8CAB-8B61A2E0AF0A}" type="datetime1">
              <a:rPr lang="en-US"/>
              <a:pPr>
                <a:defRPr/>
              </a:pPr>
              <a:t>2/21/2018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E586B44-2BDF-433C-9759-12CDF0D262EB}" type="slidenum">
              <a:rPr lang="en-US"/>
              <a:pPr>
                <a:defRPr/>
              </a:pPr>
              <a:t>‹#›</a:t>
            </a:fld>
            <a:endParaRPr lang="en-US"/>
          </a:p>
        </p:txBody>
      </p:sp>
    </p:spTree>
    <p:extLst>
      <p:ext uri="{BB962C8B-B14F-4D97-AF65-F5344CB8AC3E}">
        <p14:creationId xmlns:p14="http://schemas.microsoft.com/office/powerpoint/2010/main" xmlns="" val="310932170"/>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61A11D7-8EC2-47FE-986D-8D4E8D3FFB9F}" type="datetime1">
              <a:rPr lang="en-US"/>
              <a:pPr>
                <a:defRPr/>
              </a:pPr>
              <a:t>2/21/2018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AFCD0E1-0D97-4FB5-8E85-A28814C8216D}" type="slidenum">
              <a:rPr lang="en-US"/>
              <a:pPr>
                <a:defRPr/>
              </a:pPr>
              <a:t>‹#›</a:t>
            </a:fld>
            <a:endParaRPr lang="en-US"/>
          </a:p>
        </p:txBody>
      </p:sp>
    </p:spTree>
    <p:extLst>
      <p:ext uri="{BB962C8B-B14F-4D97-AF65-F5344CB8AC3E}">
        <p14:creationId xmlns:p14="http://schemas.microsoft.com/office/powerpoint/2010/main" xmlns="" val="1369380698"/>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AC7D6A3-7A99-48C8-B884-C6D1C78D1494}" type="datetime1">
              <a:rPr lang="en-US"/>
              <a:pPr>
                <a:defRPr/>
              </a:pPr>
              <a:t>2/21/2018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E81FE3B-ED7B-4BF9-944F-EACC1E3E359F}" type="slidenum">
              <a:rPr lang="en-US"/>
              <a:pPr>
                <a:defRPr/>
              </a:pPr>
              <a:t>‹#›</a:t>
            </a:fld>
            <a:endParaRPr lang="en-US"/>
          </a:p>
        </p:txBody>
      </p:sp>
    </p:spTree>
    <p:extLst>
      <p:ext uri="{BB962C8B-B14F-4D97-AF65-F5344CB8AC3E}">
        <p14:creationId xmlns:p14="http://schemas.microsoft.com/office/powerpoint/2010/main" xmlns="" val="1608291324"/>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73702F7-4112-4F7F-90EE-BC5AFD37DFD2}" type="datetime1">
              <a:rPr lang="en-US"/>
              <a:pPr>
                <a:defRPr/>
              </a:pPr>
              <a:t>2/21/2018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B0204F0-EB6C-4ED2-BBCE-85084782890A}" type="slidenum">
              <a:rPr lang="en-US"/>
              <a:pPr>
                <a:defRPr/>
              </a:pPr>
              <a:t>‹#›</a:t>
            </a:fld>
            <a:endParaRPr lang="en-US"/>
          </a:p>
        </p:txBody>
      </p:sp>
    </p:spTree>
    <p:extLst>
      <p:ext uri="{BB962C8B-B14F-4D97-AF65-F5344CB8AC3E}">
        <p14:creationId xmlns:p14="http://schemas.microsoft.com/office/powerpoint/2010/main" xmlns="" val="1269838603"/>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FD36824-B836-4D29-A879-16FC086B6A1A}" type="datetime1">
              <a:rPr lang="en-US"/>
              <a:pPr>
                <a:defRPr/>
              </a:pPr>
              <a:t>2/21/2018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255EB25-A059-4A80-BDC9-1753F8189610}" type="slidenum">
              <a:rPr lang="en-US"/>
              <a:pPr>
                <a:defRPr/>
              </a:pPr>
              <a:t>‹#›</a:t>
            </a:fld>
            <a:endParaRPr lang="en-US"/>
          </a:p>
        </p:txBody>
      </p:sp>
    </p:spTree>
    <p:extLst>
      <p:ext uri="{BB962C8B-B14F-4D97-AF65-F5344CB8AC3E}">
        <p14:creationId xmlns:p14="http://schemas.microsoft.com/office/powerpoint/2010/main" xmlns="" val="1227753568"/>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6AA35D9-9A39-4D0D-AD71-D5AA5AC4AD72}" type="datetime1">
              <a:rPr lang="en-US"/>
              <a:pPr>
                <a:defRPr/>
              </a:pPr>
              <a:t>2/21/2018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0EB6D22-253F-4FB6-B5BA-8D6C7218F887}" type="slidenum">
              <a:rPr lang="en-US"/>
              <a:pPr>
                <a:defRPr/>
              </a:pPr>
              <a:t>‹#›</a:t>
            </a:fld>
            <a:endParaRPr lang="en-US"/>
          </a:p>
        </p:txBody>
      </p:sp>
    </p:spTree>
    <p:extLst>
      <p:ext uri="{BB962C8B-B14F-4D97-AF65-F5344CB8AC3E}">
        <p14:creationId xmlns:p14="http://schemas.microsoft.com/office/powerpoint/2010/main" xmlns="" val="647564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8671914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Date Placeholder 2"/>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3864121480"/>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mtClean="0"/>
              <a:t>Click to edit Master title style</a:t>
            </a:r>
            <a:endParaRPr lang="en-ZA"/>
          </a:p>
        </p:txBody>
      </p:sp>
      <p:sp>
        <p:nvSpPr>
          <p:cNvPr id="3" name="Table Placeholder 2"/>
          <p:cNvSpPr>
            <a:spLocks noGrp="1"/>
          </p:cNvSpPr>
          <p:nvPr>
            <p:ph type="tbl" idx="1"/>
          </p:nvPr>
        </p:nvSpPr>
        <p:spPr>
          <a:xfrm>
            <a:off x="457200" y="1828800"/>
            <a:ext cx="8229600" cy="4302125"/>
          </a:xfrm>
        </p:spPr>
        <p:txBody>
          <a:bodyPr/>
          <a:lstStyle/>
          <a:p>
            <a:pPr lvl="0"/>
            <a:endParaRPr lang="en-ZA" noProof="0" smtClean="0"/>
          </a:p>
        </p:txBody>
      </p:sp>
      <p:sp>
        <p:nvSpPr>
          <p:cNvPr id="4" name="Date Placeholder 3"/>
          <p:cNvSpPr>
            <a:spLocks noGrp="1"/>
          </p:cNvSpPr>
          <p:nvPr>
            <p:ph type="dt" sz="half" idx="10"/>
          </p:nvPr>
        </p:nvSpPr>
        <p:spPr/>
        <p:txBody>
          <a:bodyPr/>
          <a:lstStyle>
            <a:lvl1pPr>
              <a:defRPr/>
            </a:lvl1pPr>
          </a:lstStyle>
          <a:p>
            <a:pPr>
              <a:defRPr/>
            </a:pPr>
            <a:fld id="{548C5DC1-75D8-48FF-BCB9-84D738DB66C4}" type="datetime1">
              <a:rPr lang="en-US"/>
              <a:pPr>
                <a:defRPr/>
              </a:pPr>
              <a:t>2/21/2018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5BC04E6-AFC3-4FCC-98BC-24DE8AFD9454}" type="slidenum">
              <a:rPr lang="en-US"/>
              <a:pPr>
                <a:defRPr/>
              </a:pPr>
              <a:t>‹#›</a:t>
            </a:fld>
            <a:endParaRPr lang="en-US"/>
          </a:p>
        </p:txBody>
      </p:sp>
    </p:spTree>
    <p:extLst>
      <p:ext uri="{BB962C8B-B14F-4D97-AF65-F5344CB8AC3E}">
        <p14:creationId xmlns:p14="http://schemas.microsoft.com/office/powerpoint/2010/main" xmlns="" val="14968427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32123823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22073278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24250895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31985464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42133438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p:bg>
      <p:bgPr>
        <a:blipFill rotWithShape="0">
          <a:blip r:embed="rId2" cstate="print">
            <a:extLst/>
          </a:blip>
          <a:srcRect/>
          <a:stretch>
            <a:fillRect/>
          </a:stretch>
        </a:blipFill>
        <a:effectLst/>
      </p:bgPr>
    </p:bg>
    <p:spTree>
      <p:nvGrpSpPr>
        <p:cNvPr id="1" name=""/>
        <p:cNvGrpSpPr/>
        <p:nvPr/>
      </p:nvGrpSpPr>
      <p:grpSpPr>
        <a:xfrm>
          <a:off x="0" y="0"/>
          <a:ext cx="0" cy="0"/>
          <a:chOff x="0" y="0"/>
          <a:chExt cx="0" cy="0"/>
        </a:xfrm>
      </p:grpSpPr>
      <p:sp>
        <p:nvSpPr>
          <p:cNvPr id="3074" name="Title 3073"/>
          <p:cNvSpPr>
            <a:spLocks noGrp="1"/>
          </p:cNvSpPr>
          <p:nvPr>
            <p:ph type="title"/>
          </p:nvPr>
        </p:nvSpPr>
        <p:spPr>
          <a:xfrm>
            <a:off x="457200" y="274638"/>
            <a:ext cx="8229600" cy="1143000"/>
          </a:xfrm>
          <a:prstGeom prst="rect">
            <a:avLst/>
          </a:prstGeom>
          <a:noFill/>
          <a:ln>
            <a:noFill/>
          </a:ln>
        </p:spPr>
        <p:txBody>
          <a:bodyPr anchor="ctr"/>
          <a:lstStyle/>
          <a:p>
            <a:pPr lvl="0"/>
            <a:r>
              <a:rPr lang="en-US" altLang="en-US" dirty="0"/>
              <a:t>Click to edit Master title style</a:t>
            </a:r>
          </a:p>
        </p:txBody>
      </p:sp>
      <p:sp>
        <p:nvSpPr>
          <p:cNvPr id="3075" name="Text Placeholder 3074"/>
          <p:cNvSpPr>
            <a:spLocks noGrp="1"/>
          </p:cNvSpPr>
          <p:nvPr>
            <p:ph type="body" idx="1"/>
          </p:nvPr>
        </p:nvSpPr>
        <p:spPr>
          <a:xfrm>
            <a:off x="457200" y="1600200"/>
            <a:ext cx="8229600" cy="4525963"/>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3076" name="Date Placeholder 3075"/>
          <p:cNvSpPr>
            <a:spLocks noGrp="1"/>
          </p:cNvSpPr>
          <p:nvPr>
            <p:ph type="dt" sz="half" idx="2"/>
          </p:nvPr>
        </p:nvSpPr>
        <p:spPr>
          <a:xfrm>
            <a:off x="457200" y="6356350"/>
            <a:ext cx="2133600" cy="365125"/>
          </a:xfrm>
          <a:prstGeom prst="rect">
            <a:avLst/>
          </a:prstGeom>
          <a:noFill/>
          <a:ln>
            <a:noFill/>
          </a:ln>
        </p:spPr>
        <p:txBody>
          <a:bodyPr anchor="ctr"/>
          <a:lstStyle/>
          <a:p>
            <a:fld id="{12FF1C42-D199-4076-1377-587298610EC3}" type="datetime2">
              <a:rPr lang="en-US" altLang="en-US" sz="1200" dirty="0">
                <a:solidFill>
                  <a:srgbClr val="898989"/>
                </a:solidFill>
                <a:latin typeface="Calibri" charset="0"/>
              </a:rPr>
              <a:pPr/>
              <a:t>Wednesday, February 21, 2018</a:t>
            </a:fld>
            <a:endParaRPr lang="en-US" altLang="en-US" sz="1200" dirty="0">
              <a:solidFill>
                <a:srgbClr val="898989"/>
              </a:solidFill>
              <a:latin typeface="Calibri" charset="0"/>
            </a:endParaRPr>
          </a:p>
        </p:txBody>
      </p:sp>
      <p:sp>
        <p:nvSpPr>
          <p:cNvPr id="3077" name="Footer Placeholder 3076"/>
          <p:cNvSpPr>
            <a:spLocks noGrp="1"/>
          </p:cNvSpPr>
          <p:nvPr>
            <p:ph type="ftr" sz="quarter" idx="3"/>
          </p:nvPr>
        </p:nvSpPr>
        <p:spPr>
          <a:xfrm>
            <a:off x="3124200" y="6356350"/>
            <a:ext cx="2895600" cy="365125"/>
          </a:xfrm>
          <a:prstGeom prst="rect">
            <a:avLst/>
          </a:prstGeom>
          <a:noFill/>
          <a:ln>
            <a:noFill/>
          </a:ln>
        </p:spPr>
        <p:txBody>
          <a:bodyPr anchor="ctr"/>
          <a:lstStyle/>
          <a:p>
            <a:pPr algn="ctr"/>
            <a:endParaRPr lang="en-US" altLang="en-US" sz="1200" dirty="0">
              <a:solidFill>
                <a:srgbClr val="898989"/>
              </a:solidFill>
              <a:latin typeface="Calibri" charset="0"/>
            </a:endParaRPr>
          </a:p>
        </p:txBody>
      </p:sp>
      <p:sp>
        <p:nvSpPr>
          <p:cNvPr id="3078" name="Slide Number Placeholder 3077"/>
          <p:cNvSpPr>
            <a:spLocks noGrp="1"/>
          </p:cNvSpPr>
          <p:nvPr>
            <p:ph type="sldNum" sz="quarter" idx="4"/>
          </p:nvPr>
        </p:nvSpPr>
        <p:spPr>
          <a:xfrm>
            <a:off x="6553200" y="6356350"/>
            <a:ext cx="2133600" cy="365125"/>
          </a:xfrm>
          <a:prstGeom prst="rect">
            <a:avLst/>
          </a:prstGeom>
          <a:noFill/>
          <a:ln>
            <a:noFill/>
          </a:ln>
        </p:spPr>
        <p:txBody>
          <a:bodyPr anchor="ctr"/>
          <a:lstStyle/>
          <a:p>
            <a:pPr algn="r"/>
            <a:fld id="{12FF1C42-D199-4078-1377-587298610EC3}" type="slidenum">
              <a:rPr lang="en-US" altLang="en-US" sz="1200" dirty="0">
                <a:solidFill>
                  <a:srgbClr val="898989"/>
                </a:solidFill>
                <a:latin typeface="Calibri" charset="0"/>
              </a:rPr>
              <a:pPr algn="r"/>
              <a:t>‹#›</a:t>
            </a:fld>
            <a:endParaRPr lang="en-US" altLang="en-US" sz="1200" dirty="0">
              <a:solidFill>
                <a:srgbClr val="898989"/>
              </a:solidFill>
              <a:latin typeface="Calibri" charset="0"/>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42065194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18669961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86719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Date Placeholder 4"/>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20042424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Date Placeholder 4"/>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20042424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7" name="Date Placeholder 6"/>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778382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Date Placeholder 2"/>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38641214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32123823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22073278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24250895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31985464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42133438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Title 5121"/>
          <p:cNvSpPr>
            <a:spLocks noGrp="1"/>
          </p:cNvSpPr>
          <p:nvPr>
            <p:ph type="title"/>
          </p:nvPr>
        </p:nvSpPr>
        <p:spPr>
          <a:xfrm>
            <a:off x="457200" y="274638"/>
            <a:ext cx="8229600" cy="1143000"/>
          </a:xfrm>
          <a:prstGeom prst="rect">
            <a:avLst/>
          </a:prstGeom>
          <a:noFill/>
          <a:ln>
            <a:noFill/>
          </a:ln>
        </p:spPr>
        <p:txBody>
          <a:bodyPr anchor="ctr"/>
          <a:lstStyle/>
          <a:p>
            <a:pPr lvl="0"/>
            <a:r>
              <a:rPr lang="en-US" altLang="en-US" dirty="0"/>
              <a:t>Click to edit Master title style</a:t>
            </a:r>
          </a:p>
        </p:txBody>
      </p:sp>
      <p:sp>
        <p:nvSpPr>
          <p:cNvPr id="5123" name="Text Placeholder 5122"/>
          <p:cNvSpPr>
            <a:spLocks noGrp="1"/>
          </p:cNvSpPr>
          <p:nvPr>
            <p:ph type="body" idx="1"/>
          </p:nvPr>
        </p:nvSpPr>
        <p:spPr>
          <a:xfrm>
            <a:off x="457200" y="1600200"/>
            <a:ext cx="8229600" cy="4525963"/>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5124" name="Date Placeholder 5123"/>
          <p:cNvSpPr>
            <a:spLocks noGrp="1"/>
          </p:cNvSpPr>
          <p:nvPr>
            <p:ph type="dt" sz="half" idx="2"/>
          </p:nvPr>
        </p:nvSpPr>
        <p:spPr>
          <a:xfrm>
            <a:off x="457200" y="6356350"/>
            <a:ext cx="2133600" cy="365125"/>
          </a:xfrm>
          <a:prstGeom prst="rect">
            <a:avLst/>
          </a:prstGeom>
          <a:noFill/>
          <a:ln>
            <a:noFill/>
          </a:ln>
        </p:spPr>
        <p:txBody>
          <a:bodyPr anchor="ctr"/>
          <a:lstStyle/>
          <a:p>
            <a:fld id="{12FF1C42-D199-2028-1390-587298610EC3}" type="datetime1">
              <a:rPr lang="en-US" altLang="en-US" sz="1200" dirty="0">
                <a:solidFill>
                  <a:srgbClr val="898989"/>
                </a:solidFill>
              </a:rPr>
              <a:pPr/>
              <a:t>2/21/2018</a:t>
            </a:fld>
            <a:endParaRPr lang="en-US" altLang="en-US" sz="1200" dirty="0">
              <a:solidFill>
                <a:srgbClr val="898989"/>
              </a:solidFill>
            </a:endParaRPr>
          </a:p>
        </p:txBody>
      </p:sp>
      <p:sp>
        <p:nvSpPr>
          <p:cNvPr id="5125" name="Footer Placeholder 5124"/>
          <p:cNvSpPr>
            <a:spLocks noGrp="1"/>
          </p:cNvSpPr>
          <p:nvPr>
            <p:ph type="ftr" sz="quarter" idx="3"/>
          </p:nvPr>
        </p:nvSpPr>
        <p:spPr>
          <a:xfrm>
            <a:off x="3124200" y="6356350"/>
            <a:ext cx="2895600" cy="365125"/>
          </a:xfrm>
          <a:prstGeom prst="rect">
            <a:avLst/>
          </a:prstGeom>
          <a:noFill/>
          <a:ln>
            <a:noFill/>
          </a:ln>
        </p:spPr>
        <p:txBody>
          <a:bodyPr anchor="ctr"/>
          <a:lstStyle/>
          <a:p>
            <a:pPr algn="ctr"/>
            <a:endParaRPr lang="en-US" altLang="en-US" sz="1200" dirty="0">
              <a:solidFill>
                <a:srgbClr val="898989"/>
              </a:solidFill>
            </a:endParaRPr>
          </a:p>
        </p:txBody>
      </p:sp>
      <p:sp>
        <p:nvSpPr>
          <p:cNvPr id="5126" name="Slide Number Placeholder 5125"/>
          <p:cNvSpPr>
            <a:spLocks noGrp="1"/>
          </p:cNvSpPr>
          <p:nvPr>
            <p:ph type="sldNum" sz="quarter" idx="4"/>
          </p:nvPr>
        </p:nvSpPr>
        <p:spPr>
          <a:xfrm>
            <a:off x="6553200" y="6356350"/>
            <a:ext cx="2133600" cy="365125"/>
          </a:xfrm>
          <a:prstGeom prst="rect">
            <a:avLst/>
          </a:prstGeom>
          <a:noFill/>
          <a:ln>
            <a:noFill/>
          </a:ln>
        </p:spPr>
        <p:txBody>
          <a:bodyPr anchor="ctr"/>
          <a:lstStyle/>
          <a:p>
            <a:pPr algn="r"/>
            <a:fld id="{12FF1C42-D199-2030-1390-587298610EC3}" type="slidenum">
              <a:rPr lang="en-US" altLang="en-US" sz="1200" dirty="0">
                <a:solidFill>
                  <a:srgbClr val="898989"/>
                </a:solidFill>
              </a:rPr>
              <a:pPr algn="r"/>
              <a:t>‹#›</a:t>
            </a:fld>
            <a:endParaRPr lang="en-US" altLang="en-US" sz="1200" dirty="0">
              <a:solidFill>
                <a:srgbClr val="898989"/>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4206519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7" name="Date Placeholder 6"/>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778382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18669961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8671914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Date Placeholder 4"/>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20042424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7" name="Date Placeholder 6"/>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778382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Date Placeholder 2"/>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38641214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32123823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220732789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24250895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31985464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4213343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Date Placeholder 2"/>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386412148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Title 6145"/>
          <p:cNvSpPr>
            <a:spLocks noGrp="1"/>
          </p:cNvSpPr>
          <p:nvPr>
            <p:ph type="title"/>
          </p:nvPr>
        </p:nvSpPr>
        <p:spPr>
          <a:xfrm>
            <a:off x="457200" y="274638"/>
            <a:ext cx="8229600" cy="1143000"/>
          </a:xfrm>
          <a:prstGeom prst="rect">
            <a:avLst/>
          </a:prstGeom>
          <a:noFill/>
          <a:ln>
            <a:noFill/>
          </a:ln>
        </p:spPr>
        <p:txBody>
          <a:bodyPr anchor="ctr"/>
          <a:lstStyle/>
          <a:p>
            <a:pPr lvl="0"/>
            <a:r>
              <a:rPr lang="en-US" altLang="en-US" dirty="0"/>
              <a:t>Click to edit Master title style</a:t>
            </a:r>
          </a:p>
        </p:txBody>
      </p:sp>
      <p:sp>
        <p:nvSpPr>
          <p:cNvPr id="6147" name="Text Placeholder 6146"/>
          <p:cNvSpPr>
            <a:spLocks noGrp="1"/>
          </p:cNvSpPr>
          <p:nvPr>
            <p:ph type="body" idx="1"/>
          </p:nvPr>
        </p:nvSpPr>
        <p:spPr>
          <a:xfrm>
            <a:off x="457200" y="1600200"/>
            <a:ext cx="8229600" cy="4525963"/>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6148" name="Date Placeholder 6147"/>
          <p:cNvSpPr>
            <a:spLocks noGrp="1"/>
          </p:cNvSpPr>
          <p:nvPr>
            <p:ph type="dt" sz="half" idx="2"/>
          </p:nvPr>
        </p:nvSpPr>
        <p:spPr>
          <a:xfrm>
            <a:off x="457200" y="6356350"/>
            <a:ext cx="2133600" cy="365125"/>
          </a:xfrm>
          <a:prstGeom prst="rect">
            <a:avLst/>
          </a:prstGeom>
          <a:noFill/>
          <a:ln>
            <a:noFill/>
          </a:ln>
        </p:spPr>
        <p:txBody>
          <a:bodyPr anchor="ctr"/>
          <a:lstStyle/>
          <a:p>
            <a:fld id="{12FF1C42-D199-3052-1391-587298610EC3}" type="datetime1">
              <a:rPr lang="en-US" altLang="en-US" sz="1200" dirty="0">
                <a:solidFill>
                  <a:srgbClr val="898989"/>
                </a:solidFill>
              </a:rPr>
              <a:pPr/>
              <a:t>2/21/2018</a:t>
            </a:fld>
            <a:endParaRPr lang="en-US" altLang="en-US" sz="1200" dirty="0">
              <a:solidFill>
                <a:srgbClr val="898989"/>
              </a:solidFill>
            </a:endParaRPr>
          </a:p>
        </p:txBody>
      </p:sp>
      <p:sp>
        <p:nvSpPr>
          <p:cNvPr id="6149" name="Footer Placeholder 6148"/>
          <p:cNvSpPr>
            <a:spLocks noGrp="1"/>
          </p:cNvSpPr>
          <p:nvPr>
            <p:ph type="ftr" sz="quarter" idx="3"/>
          </p:nvPr>
        </p:nvSpPr>
        <p:spPr>
          <a:xfrm>
            <a:off x="3124200" y="6356350"/>
            <a:ext cx="2895600" cy="365125"/>
          </a:xfrm>
          <a:prstGeom prst="rect">
            <a:avLst/>
          </a:prstGeom>
          <a:noFill/>
          <a:ln>
            <a:noFill/>
          </a:ln>
        </p:spPr>
        <p:txBody>
          <a:bodyPr anchor="ctr"/>
          <a:lstStyle/>
          <a:p>
            <a:pPr algn="ctr"/>
            <a:endParaRPr lang="en-US" altLang="en-US" sz="1200" dirty="0">
              <a:solidFill>
                <a:srgbClr val="898989"/>
              </a:solidFill>
            </a:endParaRPr>
          </a:p>
        </p:txBody>
      </p:sp>
      <p:sp>
        <p:nvSpPr>
          <p:cNvPr id="6150" name="Slide Number Placeholder 6149"/>
          <p:cNvSpPr>
            <a:spLocks noGrp="1"/>
          </p:cNvSpPr>
          <p:nvPr>
            <p:ph type="sldNum" sz="quarter" idx="4"/>
          </p:nvPr>
        </p:nvSpPr>
        <p:spPr>
          <a:xfrm>
            <a:off x="6553200" y="6356350"/>
            <a:ext cx="2133600" cy="365125"/>
          </a:xfrm>
          <a:prstGeom prst="rect">
            <a:avLst/>
          </a:prstGeom>
          <a:noFill/>
          <a:ln>
            <a:noFill/>
          </a:ln>
        </p:spPr>
        <p:txBody>
          <a:bodyPr anchor="ctr"/>
          <a:lstStyle/>
          <a:p>
            <a:pPr algn="r"/>
            <a:fld id="{12FF1C42-D199-3054-1391-587298610EC3}" type="slidenum">
              <a:rPr lang="en-US" altLang="en-US" sz="1200" dirty="0">
                <a:solidFill>
                  <a:srgbClr val="898989"/>
                </a:solidFill>
              </a:rPr>
              <a:pPr algn="r"/>
              <a:t>‹#›</a:t>
            </a:fld>
            <a:endParaRPr lang="en-US" altLang="en-US" sz="1200" dirty="0">
              <a:solidFill>
                <a:srgbClr val="898989"/>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420651942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18669961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86719141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Date Placeholder 4"/>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200424243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7" name="Date Placeholder 6"/>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7783826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Date Placeholder 2"/>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386412148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321238239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22073278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2425089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321238239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319854645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421334387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Title 7169"/>
          <p:cNvSpPr>
            <a:spLocks noGrp="1"/>
          </p:cNvSpPr>
          <p:nvPr>
            <p:ph type="title"/>
          </p:nvPr>
        </p:nvSpPr>
        <p:spPr>
          <a:xfrm>
            <a:off x="457200" y="274638"/>
            <a:ext cx="8229600" cy="1143000"/>
          </a:xfrm>
          <a:prstGeom prst="rect">
            <a:avLst/>
          </a:prstGeom>
          <a:noFill/>
          <a:ln>
            <a:noFill/>
          </a:ln>
        </p:spPr>
        <p:txBody>
          <a:bodyPr anchor="ctr"/>
          <a:lstStyle/>
          <a:p>
            <a:pPr lvl="0"/>
            <a:r>
              <a:rPr lang="en-US" altLang="en-US" dirty="0"/>
              <a:t>Click to edit Master title style</a:t>
            </a:r>
          </a:p>
        </p:txBody>
      </p:sp>
      <p:sp>
        <p:nvSpPr>
          <p:cNvPr id="7171" name="Text Placeholder 7170"/>
          <p:cNvSpPr>
            <a:spLocks noGrp="1"/>
          </p:cNvSpPr>
          <p:nvPr>
            <p:ph type="body" idx="1"/>
          </p:nvPr>
        </p:nvSpPr>
        <p:spPr>
          <a:xfrm>
            <a:off x="457200" y="1600200"/>
            <a:ext cx="8229600" cy="4525963"/>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172" name="Date Placeholder 7171"/>
          <p:cNvSpPr>
            <a:spLocks noGrp="1"/>
          </p:cNvSpPr>
          <p:nvPr>
            <p:ph type="dt" sz="half" idx="2"/>
          </p:nvPr>
        </p:nvSpPr>
        <p:spPr>
          <a:xfrm>
            <a:off x="457200" y="6356350"/>
            <a:ext cx="2133600" cy="365125"/>
          </a:xfrm>
          <a:prstGeom prst="rect">
            <a:avLst/>
          </a:prstGeom>
          <a:noFill/>
          <a:ln>
            <a:noFill/>
          </a:ln>
        </p:spPr>
        <p:txBody>
          <a:bodyPr anchor="ctr"/>
          <a:lstStyle/>
          <a:p>
            <a:fld id="{12FF1C42-D199-4076-1392-587298610EC3}" type="datetime1">
              <a:rPr lang="en-US" altLang="en-US" sz="1200" dirty="0">
                <a:solidFill>
                  <a:srgbClr val="898989"/>
                </a:solidFill>
              </a:rPr>
              <a:pPr/>
              <a:t>2/21/2018</a:t>
            </a:fld>
            <a:endParaRPr lang="en-US" altLang="en-US" sz="1200" dirty="0">
              <a:solidFill>
                <a:srgbClr val="898989"/>
              </a:solidFill>
            </a:endParaRPr>
          </a:p>
        </p:txBody>
      </p:sp>
      <p:sp>
        <p:nvSpPr>
          <p:cNvPr id="7173" name="Footer Placeholder 7172"/>
          <p:cNvSpPr>
            <a:spLocks noGrp="1"/>
          </p:cNvSpPr>
          <p:nvPr>
            <p:ph type="ftr" sz="quarter" idx="3"/>
          </p:nvPr>
        </p:nvSpPr>
        <p:spPr>
          <a:xfrm>
            <a:off x="3124200" y="6356350"/>
            <a:ext cx="2895600" cy="365125"/>
          </a:xfrm>
          <a:prstGeom prst="rect">
            <a:avLst/>
          </a:prstGeom>
          <a:noFill/>
          <a:ln>
            <a:noFill/>
          </a:ln>
        </p:spPr>
        <p:txBody>
          <a:bodyPr anchor="ctr"/>
          <a:lstStyle/>
          <a:p>
            <a:pPr algn="ctr"/>
            <a:endParaRPr lang="en-US" altLang="en-US" sz="1200" dirty="0">
              <a:solidFill>
                <a:srgbClr val="898989"/>
              </a:solidFill>
            </a:endParaRPr>
          </a:p>
        </p:txBody>
      </p:sp>
      <p:sp>
        <p:nvSpPr>
          <p:cNvPr id="7174" name="Slide Number Placeholder 7173"/>
          <p:cNvSpPr>
            <a:spLocks noGrp="1"/>
          </p:cNvSpPr>
          <p:nvPr>
            <p:ph type="sldNum" sz="quarter" idx="4"/>
          </p:nvPr>
        </p:nvSpPr>
        <p:spPr>
          <a:xfrm>
            <a:off x="6553200" y="6356350"/>
            <a:ext cx="2133600" cy="365125"/>
          </a:xfrm>
          <a:prstGeom prst="rect">
            <a:avLst/>
          </a:prstGeom>
          <a:noFill/>
          <a:ln>
            <a:noFill/>
          </a:ln>
        </p:spPr>
        <p:txBody>
          <a:bodyPr anchor="ctr"/>
          <a:lstStyle/>
          <a:p>
            <a:pPr algn="r"/>
            <a:fld id="{12FF1C42-D199-4078-1392-587298610EC3}" type="slidenum">
              <a:rPr lang="en-US" altLang="en-US" sz="1200" dirty="0">
                <a:solidFill>
                  <a:srgbClr val="898989"/>
                </a:solidFill>
              </a:rPr>
              <a:pPr algn="r"/>
              <a:t>‹#›</a:t>
            </a:fld>
            <a:endParaRPr lang="en-US" altLang="en-US" sz="1200" dirty="0">
              <a:solidFill>
                <a:srgbClr val="898989"/>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420651942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186699613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86719141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Date Placeholder 4"/>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200424243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7" name="Date Placeholder 6"/>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7783826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Date Placeholder 2"/>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386412148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3212382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220732789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220732789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242508953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319854645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421334387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Title 8193"/>
          <p:cNvSpPr>
            <a:spLocks noGrp="1"/>
          </p:cNvSpPr>
          <p:nvPr>
            <p:ph type="title"/>
          </p:nvPr>
        </p:nvSpPr>
        <p:spPr>
          <a:xfrm>
            <a:off x="457200" y="274638"/>
            <a:ext cx="8229600" cy="1143000"/>
          </a:xfrm>
          <a:prstGeom prst="rect">
            <a:avLst/>
          </a:prstGeom>
          <a:noFill/>
          <a:ln>
            <a:noFill/>
          </a:ln>
        </p:spPr>
        <p:txBody>
          <a:bodyPr anchor="ctr"/>
          <a:lstStyle/>
          <a:p>
            <a:pPr lvl="0"/>
            <a:r>
              <a:rPr lang="en-US" altLang="en-US" dirty="0"/>
              <a:t>Click to edit Master title style</a:t>
            </a:r>
          </a:p>
        </p:txBody>
      </p:sp>
      <p:sp>
        <p:nvSpPr>
          <p:cNvPr id="8195" name="Text Placeholder 8194"/>
          <p:cNvSpPr>
            <a:spLocks noGrp="1"/>
          </p:cNvSpPr>
          <p:nvPr>
            <p:ph type="body" idx="1"/>
          </p:nvPr>
        </p:nvSpPr>
        <p:spPr>
          <a:xfrm>
            <a:off x="457200" y="1600200"/>
            <a:ext cx="8229600" cy="4525963"/>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8196" name="Date Placeholder 8195"/>
          <p:cNvSpPr>
            <a:spLocks noGrp="1"/>
          </p:cNvSpPr>
          <p:nvPr>
            <p:ph type="dt" sz="half" idx="2"/>
          </p:nvPr>
        </p:nvSpPr>
        <p:spPr>
          <a:xfrm>
            <a:off x="457200" y="6356350"/>
            <a:ext cx="2133600" cy="365125"/>
          </a:xfrm>
          <a:prstGeom prst="rect">
            <a:avLst/>
          </a:prstGeom>
          <a:noFill/>
          <a:ln>
            <a:noFill/>
          </a:ln>
        </p:spPr>
        <p:txBody>
          <a:bodyPr anchor="ctr"/>
          <a:lstStyle/>
          <a:p>
            <a:fld id="{12FF1C42-D199-1004-1393-587298610EC3}" type="datetime1">
              <a:rPr lang="en-US" altLang="en-US" sz="1200" dirty="0">
                <a:solidFill>
                  <a:srgbClr val="898989"/>
                </a:solidFill>
              </a:rPr>
              <a:pPr/>
              <a:t>2/21/2018</a:t>
            </a:fld>
            <a:endParaRPr lang="en-US" altLang="en-US" sz="1200" dirty="0">
              <a:solidFill>
                <a:srgbClr val="898989"/>
              </a:solidFill>
            </a:endParaRPr>
          </a:p>
        </p:txBody>
      </p:sp>
      <p:sp>
        <p:nvSpPr>
          <p:cNvPr id="8197" name="Footer Placeholder 8196"/>
          <p:cNvSpPr>
            <a:spLocks noGrp="1"/>
          </p:cNvSpPr>
          <p:nvPr>
            <p:ph type="ftr" sz="quarter" idx="3"/>
          </p:nvPr>
        </p:nvSpPr>
        <p:spPr>
          <a:xfrm>
            <a:off x="3124200" y="6356350"/>
            <a:ext cx="2895600" cy="365125"/>
          </a:xfrm>
          <a:prstGeom prst="rect">
            <a:avLst/>
          </a:prstGeom>
          <a:noFill/>
          <a:ln>
            <a:noFill/>
          </a:ln>
        </p:spPr>
        <p:txBody>
          <a:bodyPr anchor="ctr"/>
          <a:lstStyle/>
          <a:p>
            <a:pPr algn="ctr"/>
            <a:endParaRPr lang="en-US" altLang="en-US" sz="1200" dirty="0">
              <a:solidFill>
                <a:srgbClr val="898989"/>
              </a:solidFill>
            </a:endParaRPr>
          </a:p>
        </p:txBody>
      </p:sp>
      <p:sp>
        <p:nvSpPr>
          <p:cNvPr id="8198" name="Slide Number Placeholder 8197"/>
          <p:cNvSpPr>
            <a:spLocks noGrp="1"/>
          </p:cNvSpPr>
          <p:nvPr>
            <p:ph type="sldNum" sz="quarter" idx="4"/>
          </p:nvPr>
        </p:nvSpPr>
        <p:spPr>
          <a:xfrm>
            <a:off x="6553200" y="6356350"/>
            <a:ext cx="2133600" cy="365125"/>
          </a:xfrm>
          <a:prstGeom prst="rect">
            <a:avLst/>
          </a:prstGeom>
          <a:noFill/>
          <a:ln>
            <a:noFill/>
          </a:ln>
        </p:spPr>
        <p:txBody>
          <a:bodyPr anchor="ctr"/>
          <a:lstStyle/>
          <a:p>
            <a:pPr algn="r"/>
            <a:fld id="{12FF1C42-D199-1006-1393-587298610EC3}" type="slidenum">
              <a:rPr lang="en-US" altLang="en-US" sz="1200" dirty="0">
                <a:solidFill>
                  <a:srgbClr val="898989"/>
                </a:solidFill>
              </a:rPr>
              <a:pPr algn="r"/>
              <a:t>‹#›</a:t>
            </a:fld>
            <a:endParaRPr lang="en-US" altLang="en-US" sz="1200" dirty="0">
              <a:solidFill>
                <a:srgbClr val="898989"/>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420651942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186699613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86719141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Date Placeholder 4"/>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200424243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7" name="Date Placeholder 6"/>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77838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242508953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Date Placeholder 2"/>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386412148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321238239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220732789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242508953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319854645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421334387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Title 9217"/>
          <p:cNvSpPr>
            <a:spLocks noGrp="1"/>
          </p:cNvSpPr>
          <p:nvPr>
            <p:ph type="title"/>
          </p:nvPr>
        </p:nvSpPr>
        <p:spPr>
          <a:xfrm>
            <a:off x="457200" y="274638"/>
            <a:ext cx="8229600" cy="1143000"/>
          </a:xfrm>
          <a:prstGeom prst="rect">
            <a:avLst/>
          </a:prstGeom>
          <a:noFill/>
          <a:ln>
            <a:noFill/>
          </a:ln>
        </p:spPr>
        <p:txBody>
          <a:bodyPr anchor="ctr"/>
          <a:lstStyle/>
          <a:p>
            <a:pPr lvl="0"/>
            <a:r>
              <a:rPr lang="en-US" altLang="en-US" dirty="0"/>
              <a:t>Click to edit Master title style</a:t>
            </a:r>
          </a:p>
        </p:txBody>
      </p:sp>
      <p:sp>
        <p:nvSpPr>
          <p:cNvPr id="9219" name="Text Placeholder 9218"/>
          <p:cNvSpPr>
            <a:spLocks noGrp="1"/>
          </p:cNvSpPr>
          <p:nvPr>
            <p:ph type="body" idx="1"/>
          </p:nvPr>
        </p:nvSpPr>
        <p:spPr>
          <a:xfrm>
            <a:off x="457200" y="1600200"/>
            <a:ext cx="8229600" cy="4525963"/>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9220" name="Date Placeholder 9219"/>
          <p:cNvSpPr>
            <a:spLocks noGrp="1"/>
          </p:cNvSpPr>
          <p:nvPr>
            <p:ph type="dt" sz="half" idx="2"/>
          </p:nvPr>
        </p:nvSpPr>
        <p:spPr>
          <a:xfrm>
            <a:off x="457200" y="6356350"/>
            <a:ext cx="2133600" cy="365125"/>
          </a:xfrm>
          <a:prstGeom prst="rect">
            <a:avLst/>
          </a:prstGeom>
          <a:noFill/>
          <a:ln>
            <a:noFill/>
          </a:ln>
        </p:spPr>
        <p:txBody>
          <a:bodyPr anchor="ctr"/>
          <a:lstStyle/>
          <a:p>
            <a:fld id="{12FF1C42-D199-2028-1394-587298610EC3}" type="datetime1">
              <a:rPr lang="en-US" altLang="en-US" sz="1200" dirty="0">
                <a:solidFill>
                  <a:srgbClr val="898989"/>
                </a:solidFill>
              </a:rPr>
              <a:pPr/>
              <a:t>2/21/2018</a:t>
            </a:fld>
            <a:endParaRPr lang="en-US" altLang="en-US" sz="1200" dirty="0">
              <a:solidFill>
                <a:srgbClr val="898989"/>
              </a:solidFill>
            </a:endParaRPr>
          </a:p>
        </p:txBody>
      </p:sp>
      <p:sp>
        <p:nvSpPr>
          <p:cNvPr id="9221" name="Footer Placeholder 9220"/>
          <p:cNvSpPr>
            <a:spLocks noGrp="1"/>
          </p:cNvSpPr>
          <p:nvPr>
            <p:ph type="ftr" sz="quarter" idx="3"/>
          </p:nvPr>
        </p:nvSpPr>
        <p:spPr>
          <a:xfrm>
            <a:off x="3124200" y="6356350"/>
            <a:ext cx="2895600" cy="365125"/>
          </a:xfrm>
          <a:prstGeom prst="rect">
            <a:avLst/>
          </a:prstGeom>
          <a:noFill/>
          <a:ln>
            <a:noFill/>
          </a:ln>
        </p:spPr>
        <p:txBody>
          <a:bodyPr anchor="ctr"/>
          <a:lstStyle/>
          <a:p>
            <a:pPr algn="ctr"/>
            <a:endParaRPr lang="en-US" altLang="en-US" sz="1200" dirty="0">
              <a:solidFill>
                <a:srgbClr val="898989"/>
              </a:solidFill>
            </a:endParaRPr>
          </a:p>
        </p:txBody>
      </p:sp>
      <p:sp>
        <p:nvSpPr>
          <p:cNvPr id="9222" name="Slide Number Placeholder 9221"/>
          <p:cNvSpPr>
            <a:spLocks noGrp="1"/>
          </p:cNvSpPr>
          <p:nvPr>
            <p:ph type="sldNum" sz="quarter" idx="4"/>
          </p:nvPr>
        </p:nvSpPr>
        <p:spPr>
          <a:xfrm>
            <a:off x="6553200" y="6356350"/>
            <a:ext cx="2133600" cy="365125"/>
          </a:xfrm>
          <a:prstGeom prst="rect">
            <a:avLst/>
          </a:prstGeom>
          <a:noFill/>
          <a:ln>
            <a:noFill/>
          </a:ln>
        </p:spPr>
        <p:txBody>
          <a:bodyPr anchor="ctr"/>
          <a:lstStyle/>
          <a:p>
            <a:pPr algn="r"/>
            <a:fld id="{12FF1C42-D199-2030-1394-587298610EC3}" type="slidenum">
              <a:rPr lang="en-US" altLang="en-US" sz="1200" dirty="0">
                <a:solidFill>
                  <a:srgbClr val="898989"/>
                </a:solidFill>
              </a:rPr>
              <a:pPr algn="r"/>
              <a:t>‹#›</a:t>
            </a:fld>
            <a:endParaRPr lang="en-US" altLang="en-US" sz="1200" dirty="0">
              <a:solidFill>
                <a:srgbClr val="898989"/>
              </a:solidFil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420651942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186699613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p>
            <a:fld id="{58DB32FF-34E7-9545-86A2-0DF334BA82C1}" type="datetimeFigureOut">
              <a:rPr lang="en-US" smtClean="0"/>
              <a:pPr/>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dirty="0"/>
          </a:p>
        </p:txBody>
      </p:sp>
    </p:spTree>
    <p:extLst>
      <p:ext uri="{BB962C8B-B14F-4D97-AF65-F5344CB8AC3E}">
        <p14:creationId xmlns:p14="http://schemas.microsoft.com/office/powerpoint/2010/main" xmlns="" val="867191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theme" Target="../theme/theme10.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theme" Target="../theme/theme11.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theme" Target="../theme/theme12.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theme" Target="../theme/theme13.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theme" Target="../theme/theme14.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slideLayout" Target="../slideLayouts/slideLayout168.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 Id="rId14" Type="http://schemas.openxmlformats.org/officeDocument/2006/relationships/image" Target="../media/image1.jpe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theme" Target="../theme/theme15.xml"/><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slideLayout" Target="../slideLayouts/slideLayout180.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 Id="rId14" Type="http://schemas.openxmlformats.org/officeDocument/2006/relationships/image" Target="../media/image1.jpe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8.xml"/><Relationship Id="rId13" Type="http://schemas.openxmlformats.org/officeDocument/2006/relationships/theme" Target="../theme/theme16.xml"/><Relationship Id="rId3" Type="http://schemas.openxmlformats.org/officeDocument/2006/relationships/slideLayout" Target="../slideLayouts/slideLayout183.xml"/><Relationship Id="rId7" Type="http://schemas.openxmlformats.org/officeDocument/2006/relationships/slideLayout" Target="../slideLayouts/slideLayout187.xml"/><Relationship Id="rId12" Type="http://schemas.openxmlformats.org/officeDocument/2006/relationships/slideLayout" Target="../slideLayouts/slideLayout192.xml"/><Relationship Id="rId2" Type="http://schemas.openxmlformats.org/officeDocument/2006/relationships/slideLayout" Target="../slideLayouts/slideLayout182.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5" Type="http://schemas.openxmlformats.org/officeDocument/2006/relationships/slideLayout" Target="../slideLayouts/slideLayout185.xml"/><Relationship Id="rId10" Type="http://schemas.openxmlformats.org/officeDocument/2006/relationships/slideLayout" Target="../slideLayouts/slideLayout190.xml"/><Relationship Id="rId4" Type="http://schemas.openxmlformats.org/officeDocument/2006/relationships/slideLayout" Target="../slideLayouts/slideLayout184.xml"/><Relationship Id="rId9" Type="http://schemas.openxmlformats.org/officeDocument/2006/relationships/slideLayout" Target="../slideLayouts/slideLayout189.xml"/><Relationship Id="rId14" Type="http://schemas.openxmlformats.org/officeDocument/2006/relationships/image" Target="../media/image1.jpe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00.xml"/><Relationship Id="rId13" Type="http://schemas.openxmlformats.org/officeDocument/2006/relationships/theme" Target="../theme/theme17.xml"/><Relationship Id="rId3" Type="http://schemas.openxmlformats.org/officeDocument/2006/relationships/slideLayout" Target="../slideLayouts/slideLayout195.xml"/><Relationship Id="rId7" Type="http://schemas.openxmlformats.org/officeDocument/2006/relationships/slideLayout" Target="../slideLayouts/slideLayout199.xml"/><Relationship Id="rId12" Type="http://schemas.openxmlformats.org/officeDocument/2006/relationships/slideLayout" Target="../slideLayouts/slideLayout204.xml"/><Relationship Id="rId2" Type="http://schemas.openxmlformats.org/officeDocument/2006/relationships/slideLayout" Target="../slideLayouts/slideLayout194.xml"/><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slideLayout" Target="../slideLayouts/slideLayout203.xml"/><Relationship Id="rId5" Type="http://schemas.openxmlformats.org/officeDocument/2006/relationships/slideLayout" Target="../slideLayouts/slideLayout197.xml"/><Relationship Id="rId10" Type="http://schemas.openxmlformats.org/officeDocument/2006/relationships/slideLayout" Target="../slideLayouts/slideLayout202.xml"/><Relationship Id="rId4" Type="http://schemas.openxmlformats.org/officeDocument/2006/relationships/slideLayout" Target="../slideLayouts/slideLayout196.xml"/><Relationship Id="rId9" Type="http://schemas.openxmlformats.org/officeDocument/2006/relationships/slideLayout" Target="../slideLayouts/slideLayout201.xml"/><Relationship Id="rId14" Type="http://schemas.openxmlformats.org/officeDocument/2006/relationships/image" Target="../media/image1.jpe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12.xml"/><Relationship Id="rId13" Type="http://schemas.openxmlformats.org/officeDocument/2006/relationships/theme" Target="../theme/theme18.xml"/><Relationship Id="rId3" Type="http://schemas.openxmlformats.org/officeDocument/2006/relationships/slideLayout" Target="../slideLayouts/slideLayout207.xml"/><Relationship Id="rId7" Type="http://schemas.openxmlformats.org/officeDocument/2006/relationships/slideLayout" Target="../slideLayouts/slideLayout211.xml"/><Relationship Id="rId12" Type="http://schemas.openxmlformats.org/officeDocument/2006/relationships/slideLayout" Target="../slideLayouts/slideLayout216.xml"/><Relationship Id="rId2" Type="http://schemas.openxmlformats.org/officeDocument/2006/relationships/slideLayout" Target="../slideLayouts/slideLayout206.xml"/><Relationship Id="rId1" Type="http://schemas.openxmlformats.org/officeDocument/2006/relationships/slideLayout" Target="../slideLayouts/slideLayout205.xml"/><Relationship Id="rId6" Type="http://schemas.openxmlformats.org/officeDocument/2006/relationships/slideLayout" Target="../slideLayouts/slideLayout210.xml"/><Relationship Id="rId11" Type="http://schemas.openxmlformats.org/officeDocument/2006/relationships/slideLayout" Target="../slideLayouts/slideLayout215.xml"/><Relationship Id="rId5" Type="http://schemas.openxmlformats.org/officeDocument/2006/relationships/slideLayout" Target="../slideLayouts/slideLayout209.xml"/><Relationship Id="rId10" Type="http://schemas.openxmlformats.org/officeDocument/2006/relationships/slideLayout" Target="../slideLayouts/slideLayout214.xml"/><Relationship Id="rId4" Type="http://schemas.openxmlformats.org/officeDocument/2006/relationships/slideLayout" Target="../slideLayouts/slideLayout208.xml"/><Relationship Id="rId9" Type="http://schemas.openxmlformats.org/officeDocument/2006/relationships/slideLayout" Target="../slideLayouts/slideLayout213.xml"/><Relationship Id="rId14" Type="http://schemas.openxmlformats.org/officeDocument/2006/relationships/image" Target="../media/image1.jpe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24.xml"/><Relationship Id="rId13" Type="http://schemas.openxmlformats.org/officeDocument/2006/relationships/theme" Target="../theme/theme19.xml"/><Relationship Id="rId3" Type="http://schemas.openxmlformats.org/officeDocument/2006/relationships/slideLayout" Target="../slideLayouts/slideLayout219.xml"/><Relationship Id="rId7" Type="http://schemas.openxmlformats.org/officeDocument/2006/relationships/slideLayout" Target="../slideLayouts/slideLayout223.xml"/><Relationship Id="rId12" Type="http://schemas.openxmlformats.org/officeDocument/2006/relationships/slideLayout" Target="../slideLayouts/slideLayout228.xml"/><Relationship Id="rId2" Type="http://schemas.openxmlformats.org/officeDocument/2006/relationships/slideLayout" Target="../slideLayouts/slideLayout218.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slideLayout" Target="../slideLayouts/slideLayout227.xml"/><Relationship Id="rId5" Type="http://schemas.openxmlformats.org/officeDocument/2006/relationships/slideLayout" Target="../slideLayouts/slideLayout221.xml"/><Relationship Id="rId10" Type="http://schemas.openxmlformats.org/officeDocument/2006/relationships/slideLayout" Target="../slideLayouts/slideLayout226.xml"/><Relationship Id="rId4" Type="http://schemas.openxmlformats.org/officeDocument/2006/relationships/slideLayout" Target="../slideLayouts/slideLayout220.xml"/><Relationship Id="rId9" Type="http://schemas.openxmlformats.org/officeDocument/2006/relationships/slideLayout" Target="../slideLayouts/slideLayout225.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36.xml"/><Relationship Id="rId13" Type="http://schemas.openxmlformats.org/officeDocument/2006/relationships/theme" Target="../theme/theme20.xml"/><Relationship Id="rId3" Type="http://schemas.openxmlformats.org/officeDocument/2006/relationships/slideLayout" Target="../slideLayouts/slideLayout231.xml"/><Relationship Id="rId7" Type="http://schemas.openxmlformats.org/officeDocument/2006/relationships/slideLayout" Target="../slideLayouts/slideLayout235.xml"/><Relationship Id="rId12" Type="http://schemas.openxmlformats.org/officeDocument/2006/relationships/slideLayout" Target="../slideLayouts/slideLayout240.xml"/><Relationship Id="rId2" Type="http://schemas.openxmlformats.org/officeDocument/2006/relationships/slideLayout" Target="../slideLayouts/slideLayout230.xml"/><Relationship Id="rId1" Type="http://schemas.openxmlformats.org/officeDocument/2006/relationships/slideLayout" Target="../slideLayouts/slideLayout229.xml"/><Relationship Id="rId6" Type="http://schemas.openxmlformats.org/officeDocument/2006/relationships/slideLayout" Target="../slideLayouts/slideLayout234.xml"/><Relationship Id="rId11" Type="http://schemas.openxmlformats.org/officeDocument/2006/relationships/slideLayout" Target="../slideLayouts/slideLayout239.xml"/><Relationship Id="rId5" Type="http://schemas.openxmlformats.org/officeDocument/2006/relationships/slideLayout" Target="../slideLayouts/slideLayout233.xml"/><Relationship Id="rId10" Type="http://schemas.openxmlformats.org/officeDocument/2006/relationships/slideLayout" Target="../slideLayouts/slideLayout238.xml"/><Relationship Id="rId4" Type="http://schemas.openxmlformats.org/officeDocument/2006/relationships/slideLayout" Target="../slideLayouts/slideLayout232.xml"/><Relationship Id="rId9" Type="http://schemas.openxmlformats.org/officeDocument/2006/relationships/slideLayout" Target="../slideLayouts/slideLayout237.xml"/><Relationship Id="rId14" Type="http://schemas.openxmlformats.org/officeDocument/2006/relationships/image" Target="../media/image1.jpe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48.xml"/><Relationship Id="rId13" Type="http://schemas.openxmlformats.org/officeDocument/2006/relationships/theme" Target="../theme/theme21.xml"/><Relationship Id="rId3" Type="http://schemas.openxmlformats.org/officeDocument/2006/relationships/slideLayout" Target="../slideLayouts/slideLayout243.xml"/><Relationship Id="rId7" Type="http://schemas.openxmlformats.org/officeDocument/2006/relationships/slideLayout" Target="../slideLayouts/slideLayout247.xml"/><Relationship Id="rId12" Type="http://schemas.openxmlformats.org/officeDocument/2006/relationships/slideLayout" Target="../slideLayouts/slideLayout252.xml"/><Relationship Id="rId2" Type="http://schemas.openxmlformats.org/officeDocument/2006/relationships/slideLayout" Target="../slideLayouts/slideLayout242.xml"/><Relationship Id="rId1" Type="http://schemas.openxmlformats.org/officeDocument/2006/relationships/slideLayout" Target="../slideLayouts/slideLayout241.xml"/><Relationship Id="rId6" Type="http://schemas.openxmlformats.org/officeDocument/2006/relationships/slideLayout" Target="../slideLayouts/slideLayout246.xml"/><Relationship Id="rId11" Type="http://schemas.openxmlformats.org/officeDocument/2006/relationships/slideLayout" Target="../slideLayouts/slideLayout251.xml"/><Relationship Id="rId5" Type="http://schemas.openxmlformats.org/officeDocument/2006/relationships/slideLayout" Target="../slideLayouts/slideLayout245.xml"/><Relationship Id="rId10" Type="http://schemas.openxmlformats.org/officeDocument/2006/relationships/slideLayout" Target="../slideLayouts/slideLayout250.xml"/><Relationship Id="rId4" Type="http://schemas.openxmlformats.org/officeDocument/2006/relationships/slideLayout" Target="../slideLayouts/slideLayout244.xml"/><Relationship Id="rId9" Type="http://schemas.openxmlformats.org/officeDocument/2006/relationships/slideLayout" Target="../slideLayouts/slideLayout249.xml"/><Relationship Id="rId14" Type="http://schemas.openxmlformats.org/officeDocument/2006/relationships/image" Target="../media/image1.jpeg"/></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60.xml"/><Relationship Id="rId13" Type="http://schemas.openxmlformats.org/officeDocument/2006/relationships/theme" Target="../theme/theme22.xml"/><Relationship Id="rId3" Type="http://schemas.openxmlformats.org/officeDocument/2006/relationships/slideLayout" Target="../slideLayouts/slideLayout255.xml"/><Relationship Id="rId7" Type="http://schemas.openxmlformats.org/officeDocument/2006/relationships/slideLayout" Target="../slideLayouts/slideLayout259.xml"/><Relationship Id="rId12" Type="http://schemas.openxmlformats.org/officeDocument/2006/relationships/slideLayout" Target="../slideLayouts/slideLayout264.xml"/><Relationship Id="rId2" Type="http://schemas.openxmlformats.org/officeDocument/2006/relationships/slideLayout" Target="../slideLayouts/slideLayout254.xml"/><Relationship Id="rId1" Type="http://schemas.openxmlformats.org/officeDocument/2006/relationships/slideLayout" Target="../slideLayouts/slideLayout253.xml"/><Relationship Id="rId6" Type="http://schemas.openxmlformats.org/officeDocument/2006/relationships/slideLayout" Target="../slideLayouts/slideLayout258.xml"/><Relationship Id="rId11" Type="http://schemas.openxmlformats.org/officeDocument/2006/relationships/slideLayout" Target="../slideLayouts/slideLayout263.xml"/><Relationship Id="rId5" Type="http://schemas.openxmlformats.org/officeDocument/2006/relationships/slideLayout" Target="../slideLayouts/slideLayout257.xml"/><Relationship Id="rId10" Type="http://schemas.openxmlformats.org/officeDocument/2006/relationships/slideLayout" Target="../slideLayouts/slideLayout262.xml"/><Relationship Id="rId4" Type="http://schemas.openxmlformats.org/officeDocument/2006/relationships/slideLayout" Target="../slideLayouts/slideLayout256.xml"/><Relationship Id="rId9" Type="http://schemas.openxmlformats.org/officeDocument/2006/relationships/slideLayout" Target="../slideLayouts/slideLayout261.xml"/><Relationship Id="rId14" Type="http://schemas.openxmlformats.org/officeDocument/2006/relationships/image" Target="../media/image1.jpeg"/></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72.xml"/><Relationship Id="rId13" Type="http://schemas.openxmlformats.org/officeDocument/2006/relationships/theme" Target="../theme/theme23.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slideLayout" Target="../slideLayouts/slideLayout276.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 Id="rId14" Type="http://schemas.openxmlformats.org/officeDocument/2006/relationships/image" Target="../media/image1.jpeg"/></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84.xml"/><Relationship Id="rId13" Type="http://schemas.openxmlformats.org/officeDocument/2006/relationships/theme" Target="../theme/theme24.xml"/><Relationship Id="rId3" Type="http://schemas.openxmlformats.org/officeDocument/2006/relationships/slideLayout" Target="../slideLayouts/slideLayout279.xml"/><Relationship Id="rId7" Type="http://schemas.openxmlformats.org/officeDocument/2006/relationships/slideLayout" Target="../slideLayouts/slideLayout283.xml"/><Relationship Id="rId12" Type="http://schemas.openxmlformats.org/officeDocument/2006/relationships/slideLayout" Target="../slideLayouts/slideLayout288.xml"/><Relationship Id="rId2" Type="http://schemas.openxmlformats.org/officeDocument/2006/relationships/slideLayout" Target="../slideLayouts/slideLayout278.xml"/><Relationship Id="rId1" Type="http://schemas.openxmlformats.org/officeDocument/2006/relationships/slideLayout" Target="../slideLayouts/slideLayout277.xml"/><Relationship Id="rId6" Type="http://schemas.openxmlformats.org/officeDocument/2006/relationships/slideLayout" Target="../slideLayouts/slideLayout282.xml"/><Relationship Id="rId11" Type="http://schemas.openxmlformats.org/officeDocument/2006/relationships/slideLayout" Target="../slideLayouts/slideLayout287.xml"/><Relationship Id="rId5" Type="http://schemas.openxmlformats.org/officeDocument/2006/relationships/slideLayout" Target="../slideLayouts/slideLayout281.xml"/><Relationship Id="rId10" Type="http://schemas.openxmlformats.org/officeDocument/2006/relationships/slideLayout" Target="../slideLayouts/slideLayout286.xml"/><Relationship Id="rId4" Type="http://schemas.openxmlformats.org/officeDocument/2006/relationships/slideLayout" Target="../slideLayouts/slideLayout280.xml"/><Relationship Id="rId9" Type="http://schemas.openxmlformats.org/officeDocument/2006/relationships/slideLayout" Target="../slideLayouts/slideLayout285.xml"/><Relationship Id="rId14" Type="http://schemas.openxmlformats.org/officeDocument/2006/relationships/image" Target="../media/image1.jpeg"/></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96.xml"/><Relationship Id="rId13" Type="http://schemas.openxmlformats.org/officeDocument/2006/relationships/theme" Target="../theme/theme25.xml"/><Relationship Id="rId3" Type="http://schemas.openxmlformats.org/officeDocument/2006/relationships/slideLayout" Target="../slideLayouts/slideLayout291.xml"/><Relationship Id="rId7" Type="http://schemas.openxmlformats.org/officeDocument/2006/relationships/slideLayout" Target="../slideLayouts/slideLayout295.xml"/><Relationship Id="rId12" Type="http://schemas.openxmlformats.org/officeDocument/2006/relationships/slideLayout" Target="../slideLayouts/slideLayout300.xml"/><Relationship Id="rId2" Type="http://schemas.openxmlformats.org/officeDocument/2006/relationships/slideLayout" Target="../slideLayouts/slideLayout290.xml"/><Relationship Id="rId1" Type="http://schemas.openxmlformats.org/officeDocument/2006/relationships/slideLayout" Target="../slideLayouts/slideLayout289.xml"/><Relationship Id="rId6" Type="http://schemas.openxmlformats.org/officeDocument/2006/relationships/slideLayout" Target="../slideLayouts/slideLayout294.xml"/><Relationship Id="rId11" Type="http://schemas.openxmlformats.org/officeDocument/2006/relationships/slideLayout" Target="../slideLayouts/slideLayout299.xml"/><Relationship Id="rId5" Type="http://schemas.openxmlformats.org/officeDocument/2006/relationships/slideLayout" Target="../slideLayouts/slideLayout293.xml"/><Relationship Id="rId10" Type="http://schemas.openxmlformats.org/officeDocument/2006/relationships/slideLayout" Target="../slideLayouts/slideLayout298.xml"/><Relationship Id="rId4" Type="http://schemas.openxmlformats.org/officeDocument/2006/relationships/slideLayout" Target="../slideLayouts/slideLayout292.xml"/><Relationship Id="rId9" Type="http://schemas.openxmlformats.org/officeDocument/2006/relationships/slideLayout" Target="../slideLayouts/slideLayout297.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cstate="print">
            <a:extLst/>
          </a:blip>
          <a:srcRect/>
          <a:stretch>
            <a:fillRect/>
          </a:stretch>
        </a:blipFill>
        <a:effectLst/>
      </p:bgPr>
    </p:bg>
    <p:spTree>
      <p:nvGrpSpPr>
        <p:cNvPr id="1" name=""/>
        <p:cNvGrpSpPr/>
        <p:nvPr/>
      </p:nvGrpSpPr>
      <p:grpSpPr>
        <a:xfrm>
          <a:off x="0" y="0"/>
          <a:ext cx="0" cy="0"/>
          <a:chOff x="0" y="0"/>
          <a:chExt cx="0" cy="0"/>
        </a:xfrm>
      </p:grpSpPr>
      <p:sp>
        <p:nvSpPr>
          <p:cNvPr id="1026" name="Title Placeholder 1025"/>
          <p:cNvSpPr>
            <a:spLocks noGrp="1"/>
          </p:cNvSpPr>
          <p:nvPr>
            <p:ph type="title"/>
          </p:nvPr>
        </p:nvSpPr>
        <p:spPr>
          <a:xfrm>
            <a:off x="457200" y="274638"/>
            <a:ext cx="8229600" cy="1143000"/>
          </a:xfrm>
          <a:prstGeom prst="rect">
            <a:avLst/>
          </a:prstGeom>
          <a:noFill/>
          <a:ln>
            <a:noFill/>
          </a:ln>
        </p:spPr>
        <p:txBody>
          <a:bodyPr anchor="ctr"/>
          <a:lstStyle/>
          <a:p>
            <a:pPr lvl="0"/>
            <a:r>
              <a:rPr lang="en-US" altLang="en-US" dirty="0"/>
              <a:t>Click to edit Master title style</a:t>
            </a:r>
          </a:p>
        </p:txBody>
      </p:sp>
      <p:sp>
        <p:nvSpPr>
          <p:cNvPr id="1027" name="Text Placeholder 1026"/>
          <p:cNvSpPr>
            <a:spLocks noGrp="1"/>
          </p:cNvSpPr>
          <p:nvPr>
            <p:ph type="body" idx="1"/>
          </p:nvPr>
        </p:nvSpPr>
        <p:spPr>
          <a:xfrm>
            <a:off x="457200" y="1600200"/>
            <a:ext cx="8229600" cy="4525963"/>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Date Placeholder 1027"/>
          <p:cNvSpPr>
            <a:spLocks noGrp="1"/>
          </p:cNvSpPr>
          <p:nvPr>
            <p:ph type="dt" sz="half" idx="2"/>
          </p:nvPr>
        </p:nvSpPr>
        <p:spPr>
          <a:xfrm>
            <a:off x="457200" y="6356350"/>
            <a:ext cx="2133600" cy="365125"/>
          </a:xfrm>
          <a:prstGeom prst="rect">
            <a:avLst/>
          </a:prstGeom>
          <a:noFill/>
          <a:ln>
            <a:noFill/>
          </a:ln>
        </p:spPr>
        <p:txBody>
          <a:bodyPr anchor="ctr"/>
          <a:lstStyle/>
          <a:p>
            <a:fld id="{12FF1C42-D199-2028-1088-587298610EC3}" type="datetime2">
              <a:rPr lang="en-US" altLang="en-US" sz="1200" dirty="0">
                <a:solidFill>
                  <a:srgbClr val="898989"/>
                </a:solidFill>
                <a:latin typeface="Calibri" charset="0"/>
              </a:rPr>
              <a:pPr/>
              <a:t>Wednesday, February 21, 2018</a:t>
            </a:fld>
            <a:endParaRPr lang="en-US" altLang="en-US" sz="1200" dirty="0">
              <a:solidFill>
                <a:srgbClr val="898989"/>
              </a:solidFill>
              <a:latin typeface="Calibri" charset="0"/>
            </a:endParaRPr>
          </a:p>
        </p:txBody>
      </p:sp>
      <p:sp>
        <p:nvSpPr>
          <p:cNvPr id="1029" name="Footer Placeholder 1028"/>
          <p:cNvSpPr>
            <a:spLocks noGrp="1"/>
          </p:cNvSpPr>
          <p:nvPr>
            <p:ph type="ftr" sz="quarter" idx="3"/>
          </p:nvPr>
        </p:nvSpPr>
        <p:spPr>
          <a:xfrm>
            <a:off x="3124200" y="6356350"/>
            <a:ext cx="2895600" cy="365125"/>
          </a:xfrm>
          <a:prstGeom prst="rect">
            <a:avLst/>
          </a:prstGeom>
          <a:noFill/>
          <a:ln>
            <a:noFill/>
          </a:ln>
        </p:spPr>
        <p:txBody>
          <a:bodyPr anchor="ctr"/>
          <a:lstStyle/>
          <a:p>
            <a:pPr algn="ctr"/>
            <a:endParaRPr lang="en-US" altLang="en-US" sz="1200" dirty="0">
              <a:solidFill>
                <a:srgbClr val="898989"/>
              </a:solidFill>
              <a:latin typeface="Calibri" charset="0"/>
            </a:endParaRPr>
          </a:p>
        </p:txBody>
      </p:sp>
      <p:sp>
        <p:nvSpPr>
          <p:cNvPr id="1030" name="Slide Number Placeholder 1029"/>
          <p:cNvSpPr>
            <a:spLocks noGrp="1"/>
          </p:cNvSpPr>
          <p:nvPr>
            <p:ph type="sldNum" sz="quarter" idx="4"/>
          </p:nvPr>
        </p:nvSpPr>
        <p:spPr>
          <a:xfrm>
            <a:off x="6553200" y="6356350"/>
            <a:ext cx="2133600" cy="365125"/>
          </a:xfrm>
          <a:prstGeom prst="rect">
            <a:avLst/>
          </a:prstGeom>
          <a:noFill/>
          <a:ln>
            <a:noFill/>
          </a:ln>
        </p:spPr>
        <p:txBody>
          <a:bodyPr anchor="ctr"/>
          <a:lstStyle/>
          <a:p>
            <a:pPr algn="r"/>
            <a:fld id="{12FF1C42-D199-2030-1088-587298610EC3}" type="slidenum">
              <a:rPr lang="en-US" altLang="en-US" sz="1200" dirty="0">
                <a:solidFill>
                  <a:srgbClr val="898989"/>
                </a:solidFill>
                <a:latin typeface="Calibri" charset="0"/>
              </a:rPr>
              <a:pPr algn="r"/>
              <a:t>‹#›</a:t>
            </a:fld>
            <a:endParaRPr lang="en-US" altLang="en-US" sz="1200" dirty="0">
              <a:solidFill>
                <a:srgbClr val="898989"/>
              </a:solidFill>
              <a:latin typeface="Calibri" charset="0"/>
            </a:endParaRPr>
          </a:p>
        </p:txBody>
      </p:sp>
    </p:spTree>
  </p:cSld>
  <p:clrMap bg1="dk1" tx1="lt1" bg2="dk2" tx2="lt2" accent1="accent1" accent2="accent2" accent3="accent3" accent4="accent4" accent5="accent5" accent6="accent6" hlink="hlink" folHlink="folHlink"/>
  <p:sldLayoutIdLst>
    <p:sldLayoutId id="2147489112" r:id="rId1"/>
    <p:sldLayoutId id="2147489113" r:id="rId2"/>
    <p:sldLayoutId id="2147489114" r:id="rId3"/>
    <p:sldLayoutId id="2147489115" r:id="rId4"/>
    <p:sldLayoutId id="2147489116" r:id="rId5"/>
    <p:sldLayoutId id="2147489117" r:id="rId6"/>
    <p:sldLayoutId id="2147489118" r:id="rId7"/>
    <p:sldLayoutId id="2147489119" r:id="rId8"/>
    <p:sldLayoutId id="2147489120" r:id="rId9"/>
    <p:sldLayoutId id="2147489121" r:id="rId10"/>
    <p:sldLayoutId id="2147489122" r:id="rId11"/>
    <p:sldLayoutId id="2147489123" r:id="rId12"/>
  </p:sldLayoutIdLst>
  <p:txStyles>
    <p:titleStyle>
      <a:lvl1pPr marL="0" indent="0" algn="ctr" rtl="0" eaLnBrk="0" fontAlgn="base" hangingPunct="0">
        <a:lnSpc>
          <a:spcPct val="100000"/>
        </a:lnSpc>
        <a:spcBef>
          <a:spcPct val="0"/>
        </a:spcBef>
        <a:spcAft>
          <a:spcPct val="0"/>
        </a:spcAft>
        <a:buNone/>
        <a:defRPr sz="4400">
          <a:solidFill>
            <a:srgbClr val="000000"/>
          </a:solidFill>
          <a:latin typeface="Calibri" charset="0"/>
          <a:ea typeface="ＭＳ Ｐゴシック" charset="-128"/>
        </a:defRPr>
      </a:lvl1pPr>
    </p:titleStyle>
    <p:bodyStyle>
      <a:lvl1pPr marL="342900" indent="-342900" algn="l" rtl="0" eaLnBrk="0" fontAlgn="base" hangingPunct="0">
        <a:lnSpc>
          <a:spcPct val="100000"/>
        </a:lnSpc>
        <a:spcBef>
          <a:spcPct val="20000"/>
        </a:spcBef>
        <a:spcAft>
          <a:spcPct val="0"/>
        </a:spcAft>
        <a:buFont typeface="Arial" charset="0"/>
        <a:buChar char="•"/>
        <a:defRPr sz="3200">
          <a:solidFill>
            <a:srgbClr val="000000"/>
          </a:solidFill>
          <a:latin typeface="Calibri" charset="0"/>
          <a:ea typeface="ＭＳ Ｐゴシック" charset="-128"/>
        </a:defRPr>
      </a:lvl1pPr>
      <a:lvl2pPr marL="742950" indent="-285750" algn="l" rtl="0" eaLnBrk="0" fontAlgn="base" hangingPunct="0">
        <a:lnSpc>
          <a:spcPct val="100000"/>
        </a:lnSpc>
        <a:spcBef>
          <a:spcPct val="20000"/>
        </a:spcBef>
        <a:spcAft>
          <a:spcPct val="0"/>
        </a:spcAft>
        <a:buFont typeface="Arial" charset="0"/>
        <a:buChar char="–"/>
        <a:defRPr sz="2800">
          <a:solidFill>
            <a:srgbClr val="000000"/>
          </a:solidFill>
          <a:latin typeface="Calibri" charset="0"/>
          <a:ea typeface="ＭＳ Ｐゴシック" charset="-128"/>
        </a:defRPr>
      </a:lvl2pPr>
      <a:lvl3pPr marL="1143000" indent="-228600" algn="l" rtl="0" eaLnBrk="0" fontAlgn="base" hangingPunct="0">
        <a:lnSpc>
          <a:spcPct val="100000"/>
        </a:lnSpc>
        <a:spcBef>
          <a:spcPct val="20000"/>
        </a:spcBef>
        <a:spcAft>
          <a:spcPct val="0"/>
        </a:spcAft>
        <a:buFont typeface="Arial" charset="0"/>
        <a:buChar char="•"/>
        <a:defRPr sz="2400">
          <a:solidFill>
            <a:srgbClr val="000000"/>
          </a:solidFill>
          <a:latin typeface="Calibri" charset="0"/>
          <a:ea typeface="ＭＳ Ｐゴシック" charset="-128"/>
        </a:defRPr>
      </a:lvl3pPr>
      <a:lvl4pPr marL="1600200" indent="-228600" algn="l" rtl="0" eaLnBrk="0" fontAlgn="base" hangingPunct="0">
        <a:lnSpc>
          <a:spcPct val="100000"/>
        </a:lnSpc>
        <a:spcBef>
          <a:spcPct val="20000"/>
        </a:spcBef>
        <a:spcAft>
          <a:spcPct val="0"/>
        </a:spcAft>
        <a:buFont typeface="Arial" charset="0"/>
        <a:buChar char="–"/>
        <a:defRPr sz="2000">
          <a:solidFill>
            <a:srgbClr val="000000"/>
          </a:solidFill>
          <a:latin typeface="Calibri" charset="0"/>
          <a:ea typeface="ＭＳ Ｐゴシック" charset="-128"/>
        </a:defRPr>
      </a:lvl4pPr>
      <a:lvl5pPr marL="2057400" indent="-228600" algn="l" rtl="0" eaLnBrk="0" fontAlgn="base" hangingPunct="0">
        <a:lnSpc>
          <a:spcPct val="100000"/>
        </a:lnSpc>
        <a:spcBef>
          <a:spcPct val="20000"/>
        </a:spcBef>
        <a:spcAft>
          <a:spcPct val="0"/>
        </a:spcAft>
        <a:buFont typeface="Arial" charset="0"/>
        <a:buChar char="»"/>
        <a:defRPr sz="2000">
          <a:solidFill>
            <a:srgbClr val="000000"/>
          </a:solidFill>
          <a:latin typeface="Calibri" charset="0"/>
          <a:ea typeface="ＭＳ Ｐゴシック" charset="-128"/>
        </a:defRPr>
      </a:lvl5pPr>
    </p:bodyStyle>
    <p:otherStyle>
      <a:lvl1pPr marL="0" indent="0" algn="l" rtl="0" eaLnBrk="1" fontAlgn="base" hangingPunct="1">
        <a:lnSpc>
          <a:spcPct val="100000"/>
        </a:lnSpc>
        <a:spcBef>
          <a:spcPct val="0"/>
        </a:spcBef>
        <a:spcAft>
          <a:spcPct val="0"/>
        </a:spcAft>
        <a:buNone/>
        <a:defRPr sz="1800">
          <a:solidFill>
            <a:srgbClr val="000000"/>
          </a:solidFill>
          <a:latin typeface="Calibri" charset="0"/>
        </a:defRPr>
      </a:lvl1pPr>
      <a:lvl2pPr marL="457200" indent="0" algn="l" rtl="0" eaLnBrk="1" fontAlgn="base" hangingPunct="1">
        <a:lnSpc>
          <a:spcPct val="100000"/>
        </a:lnSpc>
        <a:spcBef>
          <a:spcPct val="0"/>
        </a:spcBef>
        <a:spcAft>
          <a:spcPct val="0"/>
        </a:spcAft>
        <a:buNone/>
        <a:defRPr sz="1800">
          <a:solidFill>
            <a:srgbClr val="000000"/>
          </a:solidFill>
          <a:latin typeface="Calibri" charset="0"/>
        </a:defRPr>
      </a:lvl2pPr>
      <a:lvl3pPr marL="914400" indent="0" algn="l" rtl="0" eaLnBrk="1" fontAlgn="base" hangingPunct="1">
        <a:lnSpc>
          <a:spcPct val="100000"/>
        </a:lnSpc>
        <a:spcBef>
          <a:spcPct val="0"/>
        </a:spcBef>
        <a:spcAft>
          <a:spcPct val="0"/>
        </a:spcAft>
        <a:buNone/>
        <a:defRPr sz="1800">
          <a:solidFill>
            <a:srgbClr val="000000"/>
          </a:solidFill>
          <a:latin typeface="Calibri" charset="0"/>
        </a:defRPr>
      </a:lvl3pPr>
      <a:lvl4pPr marL="1371600" indent="0" algn="l" rtl="0" eaLnBrk="1" fontAlgn="base" hangingPunct="1">
        <a:lnSpc>
          <a:spcPct val="100000"/>
        </a:lnSpc>
        <a:spcBef>
          <a:spcPct val="0"/>
        </a:spcBef>
        <a:spcAft>
          <a:spcPct val="0"/>
        </a:spcAft>
        <a:buNone/>
        <a:defRPr sz="1800">
          <a:solidFill>
            <a:srgbClr val="000000"/>
          </a:solidFill>
          <a:latin typeface="Calibri" charset="0"/>
        </a:defRPr>
      </a:lvl4pPr>
      <a:lvl5pPr marL="1828800" indent="0" algn="l" rtl="0" eaLnBrk="1" fontAlgn="base" hangingPunct="1">
        <a:lnSpc>
          <a:spcPct val="100000"/>
        </a:lnSpc>
        <a:spcBef>
          <a:spcPct val="0"/>
        </a:spcBef>
        <a:spcAft>
          <a:spcPct val="0"/>
        </a:spcAft>
        <a:buNone/>
        <a:defRPr sz="1800">
          <a:solidFill>
            <a:srgbClr val="000000"/>
          </a:solidFill>
          <a:latin typeface="Calibri" charset="0"/>
        </a:defRPr>
      </a:lvl5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Title Placeholder 11265"/>
          <p:cNvSpPr>
            <a:spLocks noGrp="1"/>
          </p:cNvSpPr>
          <p:nvPr>
            <p:ph type="title"/>
          </p:nvPr>
        </p:nvSpPr>
        <p:spPr>
          <a:xfrm>
            <a:off x="457200" y="274638"/>
            <a:ext cx="8229600" cy="1143000"/>
          </a:xfrm>
          <a:prstGeom prst="rect">
            <a:avLst/>
          </a:prstGeom>
          <a:noFill/>
          <a:ln>
            <a:noFill/>
          </a:ln>
        </p:spPr>
        <p:txBody>
          <a:bodyPr anchor="ctr"/>
          <a:lstStyle/>
          <a:p>
            <a:pPr lvl="0"/>
            <a:r>
              <a:rPr lang="en-US" altLang="en-US" dirty="0"/>
              <a:t>Click to edit Master title style</a:t>
            </a:r>
          </a:p>
        </p:txBody>
      </p:sp>
      <p:sp>
        <p:nvSpPr>
          <p:cNvPr id="11267" name="Text Placeholder 11266"/>
          <p:cNvSpPr>
            <a:spLocks noGrp="1"/>
          </p:cNvSpPr>
          <p:nvPr>
            <p:ph type="body" idx="1"/>
          </p:nvPr>
        </p:nvSpPr>
        <p:spPr>
          <a:xfrm>
            <a:off x="457200" y="1600200"/>
            <a:ext cx="8229600" cy="4525963"/>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1268" name="Date Placeholder 11267"/>
          <p:cNvSpPr>
            <a:spLocks noGrp="1"/>
          </p:cNvSpPr>
          <p:nvPr>
            <p:ph type="dt" sz="half" idx="2"/>
          </p:nvPr>
        </p:nvSpPr>
        <p:spPr>
          <a:xfrm>
            <a:off x="457200" y="6356350"/>
            <a:ext cx="2133600" cy="365125"/>
          </a:xfrm>
          <a:prstGeom prst="rect">
            <a:avLst/>
          </a:prstGeom>
          <a:noFill/>
          <a:ln>
            <a:noFill/>
          </a:ln>
        </p:spPr>
        <p:txBody>
          <a:bodyPr anchor="ctr"/>
          <a:lstStyle/>
          <a:p>
            <a:fld id="{12FF1C42-D199-4076-1396-587298610EC3}" type="datetime1">
              <a:rPr lang="en-US" altLang="en-US" sz="1200" dirty="0">
                <a:solidFill>
                  <a:srgbClr val="898989"/>
                </a:solidFill>
              </a:rPr>
              <a:pPr/>
              <a:t>2/21/2018</a:t>
            </a:fld>
            <a:endParaRPr lang="en-US" altLang="en-US" sz="1200" dirty="0">
              <a:solidFill>
                <a:srgbClr val="898989"/>
              </a:solidFill>
            </a:endParaRPr>
          </a:p>
        </p:txBody>
      </p:sp>
      <p:sp>
        <p:nvSpPr>
          <p:cNvPr id="11269" name="Footer Placeholder 11268"/>
          <p:cNvSpPr>
            <a:spLocks noGrp="1"/>
          </p:cNvSpPr>
          <p:nvPr>
            <p:ph type="ftr" sz="quarter" idx="3"/>
          </p:nvPr>
        </p:nvSpPr>
        <p:spPr>
          <a:xfrm>
            <a:off x="3124200" y="6356350"/>
            <a:ext cx="2895600" cy="365125"/>
          </a:xfrm>
          <a:prstGeom prst="rect">
            <a:avLst/>
          </a:prstGeom>
          <a:noFill/>
          <a:ln>
            <a:noFill/>
          </a:ln>
        </p:spPr>
        <p:txBody>
          <a:bodyPr anchor="ctr"/>
          <a:lstStyle/>
          <a:p>
            <a:pPr algn="ctr"/>
            <a:endParaRPr lang="en-US" altLang="en-US" sz="1200" dirty="0">
              <a:solidFill>
                <a:srgbClr val="898989"/>
              </a:solidFill>
            </a:endParaRPr>
          </a:p>
        </p:txBody>
      </p:sp>
      <p:sp>
        <p:nvSpPr>
          <p:cNvPr id="11270" name="Slide Number Placeholder 11269"/>
          <p:cNvSpPr>
            <a:spLocks noGrp="1"/>
          </p:cNvSpPr>
          <p:nvPr>
            <p:ph type="sldNum" sz="quarter" idx="4"/>
          </p:nvPr>
        </p:nvSpPr>
        <p:spPr>
          <a:xfrm>
            <a:off x="6553200" y="6356350"/>
            <a:ext cx="2133600" cy="365125"/>
          </a:xfrm>
          <a:prstGeom prst="rect">
            <a:avLst/>
          </a:prstGeom>
          <a:noFill/>
          <a:ln>
            <a:noFill/>
          </a:ln>
        </p:spPr>
        <p:txBody>
          <a:bodyPr anchor="ctr"/>
          <a:lstStyle/>
          <a:p>
            <a:pPr algn="r"/>
            <a:fld id="{12FF1C42-D199-4078-1396-587298610EC3}" type="slidenum">
              <a:rPr lang="en-US" altLang="en-US" sz="1200" dirty="0">
                <a:solidFill>
                  <a:srgbClr val="898989"/>
                </a:solidFill>
              </a:rPr>
              <a:pPr algn="r"/>
              <a:t>‹#›</a:t>
            </a:fld>
            <a:endParaRPr lang="en-US" altLang="en-US" sz="1200" dirty="0">
              <a:solidFill>
                <a:srgbClr val="898989"/>
              </a:solidFill>
            </a:endParaRPr>
          </a:p>
        </p:txBody>
      </p:sp>
    </p:spTree>
  </p:cSld>
  <p:clrMap bg1="dk1" tx1="lt1" bg2="dk2" tx2="lt2" accent1="accent1" accent2="accent2" accent3="accent3" accent4="accent4" accent5="accent5" accent6="accent6" hlink="hlink" folHlink="folHlink"/>
  <p:sldLayoutIdLst>
    <p:sldLayoutId id="2147489244" r:id="rId1"/>
    <p:sldLayoutId id="2147489245" r:id="rId2"/>
    <p:sldLayoutId id="2147489246" r:id="rId3"/>
    <p:sldLayoutId id="2147489247" r:id="rId4"/>
    <p:sldLayoutId id="2147489248" r:id="rId5"/>
    <p:sldLayoutId id="2147489249" r:id="rId6"/>
    <p:sldLayoutId id="2147489250" r:id="rId7"/>
    <p:sldLayoutId id="2147489251" r:id="rId8"/>
    <p:sldLayoutId id="2147489252" r:id="rId9"/>
    <p:sldLayoutId id="2147489253" r:id="rId10"/>
    <p:sldLayoutId id="2147489254" r:id="rId11"/>
    <p:sldLayoutId id="2147489255" r:id="rId12"/>
  </p:sldLayoutIdLst>
  <p:txStyles>
    <p:titleStyle>
      <a:lvl1pPr marL="0" indent="0" algn="ctr" rtl="0" eaLnBrk="0" fontAlgn="base" hangingPunct="0">
        <a:lnSpc>
          <a:spcPct val="100000"/>
        </a:lnSpc>
        <a:spcBef>
          <a:spcPct val="0"/>
        </a:spcBef>
        <a:spcAft>
          <a:spcPct val="0"/>
        </a:spcAft>
        <a:buNone/>
        <a:defRPr sz="4400">
          <a:solidFill>
            <a:srgbClr val="000000"/>
          </a:solidFill>
          <a:latin typeface="Calibri" charset="0"/>
        </a:defRPr>
      </a:lvl1pPr>
    </p:titleStyle>
    <p:bodyStyle>
      <a:lvl1pPr marL="342900" indent="-342900" algn="l" rtl="0" eaLnBrk="0" fontAlgn="base" hangingPunct="0">
        <a:lnSpc>
          <a:spcPct val="100000"/>
        </a:lnSpc>
        <a:spcBef>
          <a:spcPct val="20000"/>
        </a:spcBef>
        <a:spcAft>
          <a:spcPct val="0"/>
        </a:spcAft>
        <a:buFont typeface="Arial" charset="0"/>
        <a:buChar char="•"/>
        <a:defRPr sz="3200">
          <a:solidFill>
            <a:srgbClr val="000000"/>
          </a:solidFill>
          <a:latin typeface="Calibri" charset="0"/>
        </a:defRPr>
      </a:lvl1pPr>
      <a:lvl2pPr marL="742950" indent="-285750" algn="l" rtl="0" eaLnBrk="0" fontAlgn="base" hangingPunct="0">
        <a:lnSpc>
          <a:spcPct val="100000"/>
        </a:lnSpc>
        <a:spcBef>
          <a:spcPct val="20000"/>
        </a:spcBef>
        <a:spcAft>
          <a:spcPct val="0"/>
        </a:spcAft>
        <a:buFont typeface="Arial" charset="0"/>
        <a:buChar char="–"/>
        <a:defRPr sz="2800">
          <a:solidFill>
            <a:srgbClr val="000000"/>
          </a:solidFill>
          <a:latin typeface="Calibri" charset="0"/>
        </a:defRPr>
      </a:lvl2pPr>
      <a:lvl3pPr marL="1143000" indent="-228600" algn="l" rtl="0" eaLnBrk="0" fontAlgn="base" hangingPunct="0">
        <a:lnSpc>
          <a:spcPct val="100000"/>
        </a:lnSpc>
        <a:spcBef>
          <a:spcPct val="20000"/>
        </a:spcBef>
        <a:spcAft>
          <a:spcPct val="0"/>
        </a:spcAft>
        <a:buFont typeface="Arial" charset="0"/>
        <a:buChar char="•"/>
        <a:defRPr sz="2400">
          <a:solidFill>
            <a:srgbClr val="000000"/>
          </a:solidFill>
          <a:latin typeface="Calibri" charset="0"/>
        </a:defRPr>
      </a:lvl3pPr>
      <a:lvl4pPr marL="1600200" indent="-228600" algn="l" rtl="0" eaLnBrk="0" fontAlgn="base" hangingPunct="0">
        <a:lnSpc>
          <a:spcPct val="100000"/>
        </a:lnSpc>
        <a:spcBef>
          <a:spcPct val="20000"/>
        </a:spcBef>
        <a:spcAft>
          <a:spcPct val="0"/>
        </a:spcAft>
        <a:buFont typeface="Arial" charset="0"/>
        <a:buChar char="–"/>
        <a:defRPr sz="2000">
          <a:solidFill>
            <a:srgbClr val="000000"/>
          </a:solidFill>
          <a:latin typeface="Calibri" charset="0"/>
        </a:defRPr>
      </a:lvl4pPr>
      <a:lvl5pPr marL="2057400" indent="-228600" algn="l" rtl="0" eaLnBrk="0" fontAlgn="base" hangingPunct="0">
        <a:lnSpc>
          <a:spcPct val="100000"/>
        </a:lnSpc>
        <a:spcBef>
          <a:spcPct val="20000"/>
        </a:spcBef>
        <a:spcAft>
          <a:spcPct val="0"/>
        </a:spcAft>
        <a:buFont typeface="Arial" charset="0"/>
        <a:buChar char="»"/>
        <a:defRPr sz="2000">
          <a:solidFill>
            <a:srgbClr val="000000"/>
          </a:solidFill>
          <a:latin typeface="Calibri" charset="0"/>
        </a:defRPr>
      </a:lvl5pPr>
    </p:bodyStyle>
    <p:otherStyle>
      <a:lvl1pPr marL="0" indent="0" algn="l" rtl="0" eaLnBrk="1" fontAlgn="base" hangingPunct="1">
        <a:lnSpc>
          <a:spcPct val="100000"/>
        </a:lnSpc>
        <a:spcBef>
          <a:spcPct val="0"/>
        </a:spcBef>
        <a:spcAft>
          <a:spcPct val="0"/>
        </a:spcAft>
        <a:buNone/>
        <a:defRPr sz="1800">
          <a:solidFill>
            <a:srgbClr val="000000"/>
          </a:solidFill>
          <a:latin typeface="Calibri" charset="0"/>
        </a:defRPr>
      </a:lvl1pPr>
      <a:lvl2pPr marL="457200" indent="0" algn="l" rtl="0" eaLnBrk="1" fontAlgn="base" hangingPunct="1">
        <a:lnSpc>
          <a:spcPct val="100000"/>
        </a:lnSpc>
        <a:spcBef>
          <a:spcPct val="0"/>
        </a:spcBef>
        <a:spcAft>
          <a:spcPct val="0"/>
        </a:spcAft>
        <a:buNone/>
        <a:defRPr sz="1800">
          <a:solidFill>
            <a:srgbClr val="000000"/>
          </a:solidFill>
          <a:latin typeface="Calibri" charset="0"/>
        </a:defRPr>
      </a:lvl2pPr>
      <a:lvl3pPr marL="914400" indent="0" algn="l" rtl="0" eaLnBrk="1" fontAlgn="base" hangingPunct="1">
        <a:lnSpc>
          <a:spcPct val="100000"/>
        </a:lnSpc>
        <a:spcBef>
          <a:spcPct val="0"/>
        </a:spcBef>
        <a:spcAft>
          <a:spcPct val="0"/>
        </a:spcAft>
        <a:buNone/>
        <a:defRPr sz="1800">
          <a:solidFill>
            <a:srgbClr val="000000"/>
          </a:solidFill>
          <a:latin typeface="Calibri" charset="0"/>
        </a:defRPr>
      </a:lvl3pPr>
      <a:lvl4pPr marL="1371600" indent="0" algn="l" rtl="0" eaLnBrk="1" fontAlgn="base" hangingPunct="1">
        <a:lnSpc>
          <a:spcPct val="100000"/>
        </a:lnSpc>
        <a:spcBef>
          <a:spcPct val="0"/>
        </a:spcBef>
        <a:spcAft>
          <a:spcPct val="0"/>
        </a:spcAft>
        <a:buNone/>
        <a:defRPr sz="1800">
          <a:solidFill>
            <a:srgbClr val="000000"/>
          </a:solidFill>
          <a:latin typeface="Calibri" charset="0"/>
        </a:defRPr>
      </a:lvl4pPr>
      <a:lvl5pPr marL="1828800" indent="0" algn="l" rtl="0" eaLnBrk="1" fontAlgn="base" hangingPunct="1">
        <a:lnSpc>
          <a:spcPct val="100000"/>
        </a:lnSpc>
        <a:spcBef>
          <a:spcPct val="0"/>
        </a:spcBef>
        <a:spcAft>
          <a:spcPct val="0"/>
        </a:spcAft>
        <a:buNone/>
        <a:defRPr sz="1800">
          <a:solidFill>
            <a:srgbClr val="000000"/>
          </a:solidFill>
          <a:latin typeface="Calibri" charset="0"/>
        </a:defRPr>
      </a:lvl5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Title Placeholder 12289"/>
          <p:cNvSpPr>
            <a:spLocks noGrp="1"/>
          </p:cNvSpPr>
          <p:nvPr>
            <p:ph type="title"/>
          </p:nvPr>
        </p:nvSpPr>
        <p:spPr>
          <a:xfrm>
            <a:off x="457200" y="274638"/>
            <a:ext cx="8229600" cy="1143000"/>
          </a:xfrm>
          <a:prstGeom prst="rect">
            <a:avLst/>
          </a:prstGeom>
          <a:noFill/>
          <a:ln>
            <a:noFill/>
          </a:ln>
        </p:spPr>
        <p:txBody>
          <a:bodyPr anchor="ctr"/>
          <a:lstStyle/>
          <a:p>
            <a:pPr lvl="0"/>
            <a:r>
              <a:rPr lang="en-US" altLang="en-US" dirty="0"/>
              <a:t>Click to edit Master title style</a:t>
            </a:r>
          </a:p>
        </p:txBody>
      </p:sp>
      <p:sp>
        <p:nvSpPr>
          <p:cNvPr id="12291" name="Text Placeholder 12290"/>
          <p:cNvSpPr>
            <a:spLocks noGrp="1"/>
          </p:cNvSpPr>
          <p:nvPr>
            <p:ph type="body" idx="1"/>
          </p:nvPr>
        </p:nvSpPr>
        <p:spPr>
          <a:xfrm>
            <a:off x="457200" y="1600200"/>
            <a:ext cx="8229600" cy="4525963"/>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2292" name="Date Placeholder 12291"/>
          <p:cNvSpPr>
            <a:spLocks noGrp="1"/>
          </p:cNvSpPr>
          <p:nvPr>
            <p:ph type="dt" sz="half" idx="2"/>
          </p:nvPr>
        </p:nvSpPr>
        <p:spPr>
          <a:xfrm>
            <a:off x="457200" y="6356350"/>
            <a:ext cx="2133600" cy="365125"/>
          </a:xfrm>
          <a:prstGeom prst="rect">
            <a:avLst/>
          </a:prstGeom>
          <a:noFill/>
          <a:ln>
            <a:noFill/>
          </a:ln>
        </p:spPr>
        <p:txBody>
          <a:bodyPr anchor="ctr"/>
          <a:lstStyle/>
          <a:p>
            <a:fld id="{12FF1C42-D199-1004-1397-587298610EC3}" type="datetime1">
              <a:rPr lang="en-US" altLang="en-US" sz="1200" dirty="0">
                <a:solidFill>
                  <a:srgbClr val="898989"/>
                </a:solidFill>
              </a:rPr>
              <a:pPr/>
              <a:t>2/21/2018</a:t>
            </a:fld>
            <a:endParaRPr lang="en-US" altLang="en-US" sz="1200" dirty="0">
              <a:solidFill>
                <a:srgbClr val="898989"/>
              </a:solidFill>
            </a:endParaRPr>
          </a:p>
        </p:txBody>
      </p:sp>
      <p:sp>
        <p:nvSpPr>
          <p:cNvPr id="12293" name="Footer Placeholder 12292"/>
          <p:cNvSpPr>
            <a:spLocks noGrp="1"/>
          </p:cNvSpPr>
          <p:nvPr>
            <p:ph type="ftr" sz="quarter" idx="3"/>
          </p:nvPr>
        </p:nvSpPr>
        <p:spPr>
          <a:xfrm>
            <a:off x="3124200" y="6356350"/>
            <a:ext cx="2895600" cy="365125"/>
          </a:xfrm>
          <a:prstGeom prst="rect">
            <a:avLst/>
          </a:prstGeom>
          <a:noFill/>
          <a:ln>
            <a:noFill/>
          </a:ln>
        </p:spPr>
        <p:txBody>
          <a:bodyPr anchor="ctr"/>
          <a:lstStyle/>
          <a:p>
            <a:pPr algn="ctr"/>
            <a:endParaRPr lang="en-US" altLang="en-US" sz="1200" dirty="0">
              <a:solidFill>
                <a:srgbClr val="898989"/>
              </a:solidFill>
            </a:endParaRPr>
          </a:p>
        </p:txBody>
      </p:sp>
      <p:sp>
        <p:nvSpPr>
          <p:cNvPr id="12294" name="Slide Number Placeholder 12293"/>
          <p:cNvSpPr>
            <a:spLocks noGrp="1"/>
          </p:cNvSpPr>
          <p:nvPr>
            <p:ph type="sldNum" sz="quarter" idx="4"/>
          </p:nvPr>
        </p:nvSpPr>
        <p:spPr>
          <a:xfrm>
            <a:off x="6553200" y="6356350"/>
            <a:ext cx="2133600" cy="365125"/>
          </a:xfrm>
          <a:prstGeom prst="rect">
            <a:avLst/>
          </a:prstGeom>
          <a:noFill/>
          <a:ln>
            <a:noFill/>
          </a:ln>
        </p:spPr>
        <p:txBody>
          <a:bodyPr anchor="ctr"/>
          <a:lstStyle/>
          <a:p>
            <a:pPr algn="r"/>
            <a:fld id="{12FF1C42-D199-1006-1397-587298610EC3}" type="slidenum">
              <a:rPr lang="en-US" altLang="en-US" sz="1200" dirty="0">
                <a:solidFill>
                  <a:srgbClr val="898989"/>
                </a:solidFill>
              </a:rPr>
              <a:pPr algn="r"/>
              <a:t>‹#›</a:t>
            </a:fld>
            <a:endParaRPr lang="en-US" altLang="en-US" sz="1200" dirty="0">
              <a:solidFill>
                <a:srgbClr val="898989"/>
              </a:solidFill>
            </a:endParaRPr>
          </a:p>
        </p:txBody>
      </p:sp>
    </p:spTree>
  </p:cSld>
  <p:clrMap bg1="dk1" tx1="lt1" bg2="dk2" tx2="lt2" accent1="accent1" accent2="accent2" accent3="accent3" accent4="accent4" accent5="accent5" accent6="accent6" hlink="hlink" folHlink="folHlink"/>
  <p:sldLayoutIdLst>
    <p:sldLayoutId id="2147489256" r:id="rId1"/>
    <p:sldLayoutId id="2147489257" r:id="rId2"/>
    <p:sldLayoutId id="2147489258" r:id="rId3"/>
    <p:sldLayoutId id="2147489259" r:id="rId4"/>
    <p:sldLayoutId id="2147489260" r:id="rId5"/>
    <p:sldLayoutId id="2147489261" r:id="rId6"/>
    <p:sldLayoutId id="2147489262" r:id="rId7"/>
    <p:sldLayoutId id="2147489263" r:id="rId8"/>
    <p:sldLayoutId id="2147489264" r:id="rId9"/>
    <p:sldLayoutId id="2147489265" r:id="rId10"/>
    <p:sldLayoutId id="2147489266" r:id="rId11"/>
    <p:sldLayoutId id="2147489267" r:id="rId12"/>
  </p:sldLayoutIdLst>
  <p:txStyles>
    <p:titleStyle>
      <a:lvl1pPr marL="0" indent="0" algn="ctr" rtl="0" eaLnBrk="0" fontAlgn="base" hangingPunct="0">
        <a:lnSpc>
          <a:spcPct val="100000"/>
        </a:lnSpc>
        <a:spcBef>
          <a:spcPct val="0"/>
        </a:spcBef>
        <a:spcAft>
          <a:spcPct val="0"/>
        </a:spcAft>
        <a:buNone/>
        <a:defRPr sz="4400">
          <a:solidFill>
            <a:srgbClr val="000000"/>
          </a:solidFill>
          <a:latin typeface="Calibri" charset="0"/>
        </a:defRPr>
      </a:lvl1pPr>
    </p:titleStyle>
    <p:bodyStyle>
      <a:lvl1pPr marL="342900" indent="-342900" algn="l" rtl="0" eaLnBrk="0" fontAlgn="base" hangingPunct="0">
        <a:lnSpc>
          <a:spcPct val="100000"/>
        </a:lnSpc>
        <a:spcBef>
          <a:spcPct val="20000"/>
        </a:spcBef>
        <a:spcAft>
          <a:spcPct val="0"/>
        </a:spcAft>
        <a:buFont typeface="Arial" charset="0"/>
        <a:buChar char="•"/>
        <a:defRPr sz="3200">
          <a:solidFill>
            <a:srgbClr val="000000"/>
          </a:solidFill>
          <a:latin typeface="Calibri" charset="0"/>
        </a:defRPr>
      </a:lvl1pPr>
      <a:lvl2pPr marL="742950" indent="-285750" algn="l" rtl="0" eaLnBrk="0" fontAlgn="base" hangingPunct="0">
        <a:lnSpc>
          <a:spcPct val="100000"/>
        </a:lnSpc>
        <a:spcBef>
          <a:spcPct val="20000"/>
        </a:spcBef>
        <a:spcAft>
          <a:spcPct val="0"/>
        </a:spcAft>
        <a:buFont typeface="Arial" charset="0"/>
        <a:buChar char="–"/>
        <a:defRPr sz="2800">
          <a:solidFill>
            <a:srgbClr val="000000"/>
          </a:solidFill>
          <a:latin typeface="Calibri" charset="0"/>
        </a:defRPr>
      </a:lvl2pPr>
      <a:lvl3pPr marL="1143000" indent="-228600" algn="l" rtl="0" eaLnBrk="0" fontAlgn="base" hangingPunct="0">
        <a:lnSpc>
          <a:spcPct val="100000"/>
        </a:lnSpc>
        <a:spcBef>
          <a:spcPct val="20000"/>
        </a:spcBef>
        <a:spcAft>
          <a:spcPct val="0"/>
        </a:spcAft>
        <a:buFont typeface="Arial" charset="0"/>
        <a:buChar char="•"/>
        <a:defRPr sz="2400">
          <a:solidFill>
            <a:srgbClr val="000000"/>
          </a:solidFill>
          <a:latin typeface="Calibri" charset="0"/>
        </a:defRPr>
      </a:lvl3pPr>
      <a:lvl4pPr marL="1600200" indent="-228600" algn="l" rtl="0" eaLnBrk="0" fontAlgn="base" hangingPunct="0">
        <a:lnSpc>
          <a:spcPct val="100000"/>
        </a:lnSpc>
        <a:spcBef>
          <a:spcPct val="20000"/>
        </a:spcBef>
        <a:spcAft>
          <a:spcPct val="0"/>
        </a:spcAft>
        <a:buFont typeface="Arial" charset="0"/>
        <a:buChar char="–"/>
        <a:defRPr sz="2000">
          <a:solidFill>
            <a:srgbClr val="000000"/>
          </a:solidFill>
          <a:latin typeface="Calibri" charset="0"/>
        </a:defRPr>
      </a:lvl4pPr>
      <a:lvl5pPr marL="2057400" indent="-228600" algn="l" rtl="0" eaLnBrk="0" fontAlgn="base" hangingPunct="0">
        <a:lnSpc>
          <a:spcPct val="100000"/>
        </a:lnSpc>
        <a:spcBef>
          <a:spcPct val="20000"/>
        </a:spcBef>
        <a:spcAft>
          <a:spcPct val="0"/>
        </a:spcAft>
        <a:buFont typeface="Arial" charset="0"/>
        <a:buChar char="»"/>
        <a:defRPr sz="2000">
          <a:solidFill>
            <a:srgbClr val="000000"/>
          </a:solidFill>
          <a:latin typeface="Calibri" charset="0"/>
        </a:defRPr>
      </a:lvl5pPr>
    </p:bodyStyle>
    <p:otherStyle>
      <a:lvl1pPr marL="0" indent="0" algn="l" rtl="0" eaLnBrk="1" fontAlgn="base" hangingPunct="1">
        <a:lnSpc>
          <a:spcPct val="100000"/>
        </a:lnSpc>
        <a:spcBef>
          <a:spcPct val="0"/>
        </a:spcBef>
        <a:spcAft>
          <a:spcPct val="0"/>
        </a:spcAft>
        <a:buNone/>
        <a:defRPr sz="1800">
          <a:solidFill>
            <a:srgbClr val="000000"/>
          </a:solidFill>
          <a:latin typeface="Calibri" charset="0"/>
        </a:defRPr>
      </a:lvl1pPr>
      <a:lvl2pPr marL="457200" indent="0" algn="l" rtl="0" eaLnBrk="1" fontAlgn="base" hangingPunct="1">
        <a:lnSpc>
          <a:spcPct val="100000"/>
        </a:lnSpc>
        <a:spcBef>
          <a:spcPct val="0"/>
        </a:spcBef>
        <a:spcAft>
          <a:spcPct val="0"/>
        </a:spcAft>
        <a:buNone/>
        <a:defRPr sz="1800">
          <a:solidFill>
            <a:srgbClr val="000000"/>
          </a:solidFill>
          <a:latin typeface="Calibri" charset="0"/>
        </a:defRPr>
      </a:lvl2pPr>
      <a:lvl3pPr marL="914400" indent="0" algn="l" rtl="0" eaLnBrk="1" fontAlgn="base" hangingPunct="1">
        <a:lnSpc>
          <a:spcPct val="100000"/>
        </a:lnSpc>
        <a:spcBef>
          <a:spcPct val="0"/>
        </a:spcBef>
        <a:spcAft>
          <a:spcPct val="0"/>
        </a:spcAft>
        <a:buNone/>
        <a:defRPr sz="1800">
          <a:solidFill>
            <a:srgbClr val="000000"/>
          </a:solidFill>
          <a:latin typeface="Calibri" charset="0"/>
        </a:defRPr>
      </a:lvl3pPr>
      <a:lvl4pPr marL="1371600" indent="0" algn="l" rtl="0" eaLnBrk="1" fontAlgn="base" hangingPunct="1">
        <a:lnSpc>
          <a:spcPct val="100000"/>
        </a:lnSpc>
        <a:spcBef>
          <a:spcPct val="0"/>
        </a:spcBef>
        <a:spcAft>
          <a:spcPct val="0"/>
        </a:spcAft>
        <a:buNone/>
        <a:defRPr sz="1800">
          <a:solidFill>
            <a:srgbClr val="000000"/>
          </a:solidFill>
          <a:latin typeface="Calibri" charset="0"/>
        </a:defRPr>
      </a:lvl4pPr>
      <a:lvl5pPr marL="1828800" indent="0" algn="l" rtl="0" eaLnBrk="1" fontAlgn="base" hangingPunct="1">
        <a:lnSpc>
          <a:spcPct val="100000"/>
        </a:lnSpc>
        <a:spcBef>
          <a:spcPct val="0"/>
        </a:spcBef>
        <a:spcAft>
          <a:spcPct val="0"/>
        </a:spcAft>
        <a:buNone/>
        <a:defRPr sz="1800">
          <a:solidFill>
            <a:srgbClr val="000000"/>
          </a:solidFill>
          <a:latin typeface="Calibri" charset="0"/>
        </a:defRPr>
      </a:lvl5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Title Placeholder 13313"/>
          <p:cNvSpPr>
            <a:spLocks noGrp="1"/>
          </p:cNvSpPr>
          <p:nvPr>
            <p:ph type="title"/>
          </p:nvPr>
        </p:nvSpPr>
        <p:spPr>
          <a:xfrm>
            <a:off x="457200" y="274638"/>
            <a:ext cx="8229600" cy="1143000"/>
          </a:xfrm>
          <a:prstGeom prst="rect">
            <a:avLst/>
          </a:prstGeom>
          <a:noFill/>
          <a:ln>
            <a:noFill/>
          </a:ln>
        </p:spPr>
        <p:txBody>
          <a:bodyPr anchor="ctr"/>
          <a:lstStyle/>
          <a:p>
            <a:pPr lvl="0"/>
            <a:r>
              <a:rPr lang="en-US" altLang="en-US" dirty="0"/>
              <a:t>Click to edit Master title style</a:t>
            </a:r>
          </a:p>
        </p:txBody>
      </p:sp>
      <p:sp>
        <p:nvSpPr>
          <p:cNvPr id="13315" name="Text Placeholder 13314"/>
          <p:cNvSpPr>
            <a:spLocks noGrp="1"/>
          </p:cNvSpPr>
          <p:nvPr>
            <p:ph type="body" idx="1"/>
          </p:nvPr>
        </p:nvSpPr>
        <p:spPr>
          <a:xfrm>
            <a:off x="457200" y="1600200"/>
            <a:ext cx="8229600" cy="4525963"/>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3316" name="Date Placeholder 13315"/>
          <p:cNvSpPr>
            <a:spLocks noGrp="1"/>
          </p:cNvSpPr>
          <p:nvPr>
            <p:ph type="dt" sz="half" idx="2"/>
          </p:nvPr>
        </p:nvSpPr>
        <p:spPr>
          <a:xfrm>
            <a:off x="457200" y="6356350"/>
            <a:ext cx="2133600" cy="365125"/>
          </a:xfrm>
          <a:prstGeom prst="rect">
            <a:avLst/>
          </a:prstGeom>
          <a:noFill/>
          <a:ln>
            <a:noFill/>
          </a:ln>
        </p:spPr>
        <p:txBody>
          <a:bodyPr anchor="ctr"/>
          <a:lstStyle/>
          <a:p>
            <a:fld id="{12FF1C42-D199-2028-1398-587298610EC3}" type="datetime1">
              <a:rPr lang="en-US" altLang="en-US" sz="1200" dirty="0">
                <a:solidFill>
                  <a:srgbClr val="898989"/>
                </a:solidFill>
              </a:rPr>
              <a:pPr/>
              <a:t>2/21/2018</a:t>
            </a:fld>
            <a:endParaRPr lang="en-US" altLang="en-US" sz="1200" dirty="0">
              <a:solidFill>
                <a:srgbClr val="898989"/>
              </a:solidFill>
            </a:endParaRPr>
          </a:p>
        </p:txBody>
      </p:sp>
      <p:sp>
        <p:nvSpPr>
          <p:cNvPr id="13317" name="Footer Placeholder 13316"/>
          <p:cNvSpPr>
            <a:spLocks noGrp="1"/>
          </p:cNvSpPr>
          <p:nvPr>
            <p:ph type="ftr" sz="quarter" idx="3"/>
          </p:nvPr>
        </p:nvSpPr>
        <p:spPr>
          <a:xfrm>
            <a:off x="3124200" y="6356350"/>
            <a:ext cx="2895600" cy="365125"/>
          </a:xfrm>
          <a:prstGeom prst="rect">
            <a:avLst/>
          </a:prstGeom>
          <a:noFill/>
          <a:ln>
            <a:noFill/>
          </a:ln>
        </p:spPr>
        <p:txBody>
          <a:bodyPr anchor="ctr"/>
          <a:lstStyle/>
          <a:p>
            <a:pPr algn="ctr"/>
            <a:endParaRPr lang="en-US" altLang="en-US" sz="1200" dirty="0">
              <a:solidFill>
                <a:srgbClr val="898989"/>
              </a:solidFill>
            </a:endParaRPr>
          </a:p>
        </p:txBody>
      </p:sp>
      <p:sp>
        <p:nvSpPr>
          <p:cNvPr id="13318" name="Slide Number Placeholder 13317"/>
          <p:cNvSpPr>
            <a:spLocks noGrp="1"/>
          </p:cNvSpPr>
          <p:nvPr>
            <p:ph type="sldNum" sz="quarter" idx="4"/>
          </p:nvPr>
        </p:nvSpPr>
        <p:spPr>
          <a:xfrm>
            <a:off x="6553200" y="6356350"/>
            <a:ext cx="2133600" cy="365125"/>
          </a:xfrm>
          <a:prstGeom prst="rect">
            <a:avLst/>
          </a:prstGeom>
          <a:noFill/>
          <a:ln>
            <a:noFill/>
          </a:ln>
        </p:spPr>
        <p:txBody>
          <a:bodyPr anchor="ctr"/>
          <a:lstStyle/>
          <a:p>
            <a:pPr algn="r"/>
            <a:fld id="{12FF1C42-D199-2030-1398-587298610EC3}" type="slidenum">
              <a:rPr lang="en-US" altLang="en-US" sz="1200" dirty="0">
                <a:solidFill>
                  <a:srgbClr val="898989"/>
                </a:solidFill>
              </a:rPr>
              <a:pPr algn="r"/>
              <a:t>‹#›</a:t>
            </a:fld>
            <a:endParaRPr lang="en-US" altLang="en-US" sz="1200" dirty="0">
              <a:solidFill>
                <a:srgbClr val="898989"/>
              </a:solidFill>
            </a:endParaRPr>
          </a:p>
        </p:txBody>
      </p:sp>
    </p:spTree>
  </p:cSld>
  <p:clrMap bg1="dk1" tx1="lt1" bg2="dk2" tx2="lt2" accent1="accent1" accent2="accent2" accent3="accent3" accent4="accent4" accent5="accent5" accent6="accent6" hlink="hlink" folHlink="folHlink"/>
  <p:sldLayoutIdLst>
    <p:sldLayoutId id="2147489268" r:id="rId1"/>
    <p:sldLayoutId id="2147489269" r:id="rId2"/>
    <p:sldLayoutId id="2147489270" r:id="rId3"/>
    <p:sldLayoutId id="2147489271" r:id="rId4"/>
    <p:sldLayoutId id="2147489272" r:id="rId5"/>
    <p:sldLayoutId id="2147489273" r:id="rId6"/>
    <p:sldLayoutId id="2147489274" r:id="rId7"/>
    <p:sldLayoutId id="2147489275" r:id="rId8"/>
    <p:sldLayoutId id="2147489276" r:id="rId9"/>
    <p:sldLayoutId id="2147489277" r:id="rId10"/>
    <p:sldLayoutId id="2147489278" r:id="rId11"/>
    <p:sldLayoutId id="2147489279" r:id="rId12"/>
  </p:sldLayoutIdLst>
  <p:txStyles>
    <p:titleStyle>
      <a:lvl1pPr marL="0" indent="0" algn="ctr" rtl="0" eaLnBrk="0" fontAlgn="base" hangingPunct="0">
        <a:lnSpc>
          <a:spcPct val="100000"/>
        </a:lnSpc>
        <a:spcBef>
          <a:spcPct val="0"/>
        </a:spcBef>
        <a:spcAft>
          <a:spcPct val="0"/>
        </a:spcAft>
        <a:buNone/>
        <a:defRPr sz="4400">
          <a:solidFill>
            <a:srgbClr val="000000"/>
          </a:solidFill>
          <a:latin typeface="Calibri" charset="0"/>
        </a:defRPr>
      </a:lvl1pPr>
    </p:titleStyle>
    <p:bodyStyle>
      <a:lvl1pPr marL="342900" indent="-342900" algn="l" rtl="0" eaLnBrk="0" fontAlgn="base" hangingPunct="0">
        <a:lnSpc>
          <a:spcPct val="100000"/>
        </a:lnSpc>
        <a:spcBef>
          <a:spcPct val="20000"/>
        </a:spcBef>
        <a:spcAft>
          <a:spcPct val="0"/>
        </a:spcAft>
        <a:buFont typeface="Arial" charset="0"/>
        <a:buChar char="•"/>
        <a:defRPr sz="3200">
          <a:solidFill>
            <a:srgbClr val="000000"/>
          </a:solidFill>
          <a:latin typeface="Calibri" charset="0"/>
        </a:defRPr>
      </a:lvl1pPr>
      <a:lvl2pPr marL="742950" indent="-285750" algn="l" rtl="0" eaLnBrk="0" fontAlgn="base" hangingPunct="0">
        <a:lnSpc>
          <a:spcPct val="100000"/>
        </a:lnSpc>
        <a:spcBef>
          <a:spcPct val="20000"/>
        </a:spcBef>
        <a:spcAft>
          <a:spcPct val="0"/>
        </a:spcAft>
        <a:buFont typeface="Arial" charset="0"/>
        <a:buChar char="–"/>
        <a:defRPr sz="2800">
          <a:solidFill>
            <a:srgbClr val="000000"/>
          </a:solidFill>
          <a:latin typeface="Calibri" charset="0"/>
        </a:defRPr>
      </a:lvl2pPr>
      <a:lvl3pPr marL="1143000" indent="-228600" algn="l" rtl="0" eaLnBrk="0" fontAlgn="base" hangingPunct="0">
        <a:lnSpc>
          <a:spcPct val="100000"/>
        </a:lnSpc>
        <a:spcBef>
          <a:spcPct val="20000"/>
        </a:spcBef>
        <a:spcAft>
          <a:spcPct val="0"/>
        </a:spcAft>
        <a:buFont typeface="Arial" charset="0"/>
        <a:buChar char="•"/>
        <a:defRPr sz="2400">
          <a:solidFill>
            <a:srgbClr val="000000"/>
          </a:solidFill>
          <a:latin typeface="Calibri" charset="0"/>
        </a:defRPr>
      </a:lvl3pPr>
      <a:lvl4pPr marL="1600200" indent="-228600" algn="l" rtl="0" eaLnBrk="0" fontAlgn="base" hangingPunct="0">
        <a:lnSpc>
          <a:spcPct val="100000"/>
        </a:lnSpc>
        <a:spcBef>
          <a:spcPct val="20000"/>
        </a:spcBef>
        <a:spcAft>
          <a:spcPct val="0"/>
        </a:spcAft>
        <a:buFont typeface="Arial" charset="0"/>
        <a:buChar char="–"/>
        <a:defRPr sz="2000">
          <a:solidFill>
            <a:srgbClr val="000000"/>
          </a:solidFill>
          <a:latin typeface="Calibri" charset="0"/>
        </a:defRPr>
      </a:lvl4pPr>
      <a:lvl5pPr marL="2057400" indent="-228600" algn="l" rtl="0" eaLnBrk="0" fontAlgn="base" hangingPunct="0">
        <a:lnSpc>
          <a:spcPct val="100000"/>
        </a:lnSpc>
        <a:spcBef>
          <a:spcPct val="20000"/>
        </a:spcBef>
        <a:spcAft>
          <a:spcPct val="0"/>
        </a:spcAft>
        <a:buFont typeface="Arial" charset="0"/>
        <a:buChar char="»"/>
        <a:defRPr sz="2000">
          <a:solidFill>
            <a:srgbClr val="000000"/>
          </a:solidFill>
          <a:latin typeface="Calibri" charset="0"/>
        </a:defRPr>
      </a:lvl5pPr>
    </p:bodyStyle>
    <p:otherStyle>
      <a:lvl1pPr marL="0" indent="0" algn="l" rtl="0" eaLnBrk="1" fontAlgn="base" hangingPunct="1">
        <a:lnSpc>
          <a:spcPct val="100000"/>
        </a:lnSpc>
        <a:spcBef>
          <a:spcPct val="0"/>
        </a:spcBef>
        <a:spcAft>
          <a:spcPct val="0"/>
        </a:spcAft>
        <a:buNone/>
        <a:defRPr sz="1800">
          <a:solidFill>
            <a:srgbClr val="000000"/>
          </a:solidFill>
          <a:latin typeface="Calibri" charset="0"/>
        </a:defRPr>
      </a:lvl1pPr>
      <a:lvl2pPr marL="457200" indent="0" algn="l" rtl="0" eaLnBrk="1" fontAlgn="base" hangingPunct="1">
        <a:lnSpc>
          <a:spcPct val="100000"/>
        </a:lnSpc>
        <a:spcBef>
          <a:spcPct val="0"/>
        </a:spcBef>
        <a:spcAft>
          <a:spcPct val="0"/>
        </a:spcAft>
        <a:buNone/>
        <a:defRPr sz="1800">
          <a:solidFill>
            <a:srgbClr val="000000"/>
          </a:solidFill>
          <a:latin typeface="Calibri" charset="0"/>
        </a:defRPr>
      </a:lvl2pPr>
      <a:lvl3pPr marL="914400" indent="0" algn="l" rtl="0" eaLnBrk="1" fontAlgn="base" hangingPunct="1">
        <a:lnSpc>
          <a:spcPct val="100000"/>
        </a:lnSpc>
        <a:spcBef>
          <a:spcPct val="0"/>
        </a:spcBef>
        <a:spcAft>
          <a:spcPct val="0"/>
        </a:spcAft>
        <a:buNone/>
        <a:defRPr sz="1800">
          <a:solidFill>
            <a:srgbClr val="000000"/>
          </a:solidFill>
          <a:latin typeface="Calibri" charset="0"/>
        </a:defRPr>
      </a:lvl3pPr>
      <a:lvl4pPr marL="1371600" indent="0" algn="l" rtl="0" eaLnBrk="1" fontAlgn="base" hangingPunct="1">
        <a:lnSpc>
          <a:spcPct val="100000"/>
        </a:lnSpc>
        <a:spcBef>
          <a:spcPct val="0"/>
        </a:spcBef>
        <a:spcAft>
          <a:spcPct val="0"/>
        </a:spcAft>
        <a:buNone/>
        <a:defRPr sz="1800">
          <a:solidFill>
            <a:srgbClr val="000000"/>
          </a:solidFill>
          <a:latin typeface="Calibri" charset="0"/>
        </a:defRPr>
      </a:lvl4pPr>
      <a:lvl5pPr marL="1828800" indent="0" algn="l" rtl="0" eaLnBrk="1" fontAlgn="base" hangingPunct="1">
        <a:lnSpc>
          <a:spcPct val="100000"/>
        </a:lnSpc>
        <a:spcBef>
          <a:spcPct val="0"/>
        </a:spcBef>
        <a:spcAft>
          <a:spcPct val="0"/>
        </a:spcAft>
        <a:buNone/>
        <a:defRPr sz="1800">
          <a:solidFill>
            <a:srgbClr val="000000"/>
          </a:solidFill>
          <a:latin typeface="Calibri" charset="0"/>
        </a:defRPr>
      </a:lvl5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Title Placeholder 14337"/>
          <p:cNvSpPr>
            <a:spLocks noGrp="1"/>
          </p:cNvSpPr>
          <p:nvPr>
            <p:ph type="title"/>
          </p:nvPr>
        </p:nvSpPr>
        <p:spPr>
          <a:xfrm>
            <a:off x="457200" y="274638"/>
            <a:ext cx="8229600" cy="1143000"/>
          </a:xfrm>
          <a:prstGeom prst="rect">
            <a:avLst/>
          </a:prstGeom>
          <a:noFill/>
          <a:ln>
            <a:noFill/>
          </a:ln>
        </p:spPr>
        <p:txBody>
          <a:bodyPr anchor="ctr"/>
          <a:lstStyle/>
          <a:p>
            <a:pPr lvl="0"/>
            <a:r>
              <a:rPr lang="en-US" altLang="en-US" dirty="0"/>
              <a:t>Click to edit Master title style</a:t>
            </a:r>
          </a:p>
        </p:txBody>
      </p:sp>
      <p:sp>
        <p:nvSpPr>
          <p:cNvPr id="14339" name="Text Placeholder 14338"/>
          <p:cNvSpPr>
            <a:spLocks noGrp="1"/>
          </p:cNvSpPr>
          <p:nvPr>
            <p:ph type="body" idx="1"/>
          </p:nvPr>
        </p:nvSpPr>
        <p:spPr>
          <a:xfrm>
            <a:off x="457200" y="1600200"/>
            <a:ext cx="8229600" cy="4525963"/>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4340" name="Date Placeholder 14339"/>
          <p:cNvSpPr>
            <a:spLocks noGrp="1"/>
          </p:cNvSpPr>
          <p:nvPr>
            <p:ph type="dt" sz="half" idx="2"/>
          </p:nvPr>
        </p:nvSpPr>
        <p:spPr>
          <a:xfrm>
            <a:off x="457200" y="6356350"/>
            <a:ext cx="2133600" cy="365125"/>
          </a:xfrm>
          <a:prstGeom prst="rect">
            <a:avLst/>
          </a:prstGeom>
          <a:noFill/>
          <a:ln>
            <a:noFill/>
          </a:ln>
        </p:spPr>
        <p:txBody>
          <a:bodyPr anchor="ctr"/>
          <a:lstStyle/>
          <a:p>
            <a:fld id="{12FF1C42-D199-3052-1399-587298610EC3}" type="datetime1">
              <a:rPr lang="en-US" altLang="en-US" sz="1200" dirty="0">
                <a:solidFill>
                  <a:srgbClr val="898989"/>
                </a:solidFill>
              </a:rPr>
              <a:pPr/>
              <a:t>2/21/2018</a:t>
            </a:fld>
            <a:endParaRPr lang="en-US" altLang="en-US" sz="1200" dirty="0">
              <a:solidFill>
                <a:srgbClr val="898989"/>
              </a:solidFill>
            </a:endParaRPr>
          </a:p>
        </p:txBody>
      </p:sp>
      <p:sp>
        <p:nvSpPr>
          <p:cNvPr id="14341" name="Footer Placeholder 14340"/>
          <p:cNvSpPr>
            <a:spLocks noGrp="1"/>
          </p:cNvSpPr>
          <p:nvPr>
            <p:ph type="ftr" sz="quarter" idx="3"/>
          </p:nvPr>
        </p:nvSpPr>
        <p:spPr>
          <a:xfrm>
            <a:off x="3124200" y="6356350"/>
            <a:ext cx="2895600" cy="365125"/>
          </a:xfrm>
          <a:prstGeom prst="rect">
            <a:avLst/>
          </a:prstGeom>
          <a:noFill/>
          <a:ln>
            <a:noFill/>
          </a:ln>
        </p:spPr>
        <p:txBody>
          <a:bodyPr anchor="ctr"/>
          <a:lstStyle/>
          <a:p>
            <a:pPr algn="ctr"/>
            <a:endParaRPr lang="en-US" altLang="en-US" sz="1200" dirty="0">
              <a:solidFill>
                <a:srgbClr val="898989"/>
              </a:solidFill>
            </a:endParaRPr>
          </a:p>
        </p:txBody>
      </p:sp>
      <p:sp>
        <p:nvSpPr>
          <p:cNvPr id="14342" name="Slide Number Placeholder 14341"/>
          <p:cNvSpPr>
            <a:spLocks noGrp="1"/>
          </p:cNvSpPr>
          <p:nvPr>
            <p:ph type="sldNum" sz="quarter" idx="4"/>
          </p:nvPr>
        </p:nvSpPr>
        <p:spPr>
          <a:xfrm>
            <a:off x="6553200" y="6356350"/>
            <a:ext cx="2133600" cy="365125"/>
          </a:xfrm>
          <a:prstGeom prst="rect">
            <a:avLst/>
          </a:prstGeom>
          <a:noFill/>
          <a:ln>
            <a:noFill/>
          </a:ln>
        </p:spPr>
        <p:txBody>
          <a:bodyPr anchor="ctr"/>
          <a:lstStyle/>
          <a:p>
            <a:pPr algn="r"/>
            <a:fld id="{12FF1C42-D199-3054-1399-587298610EC3}" type="slidenum">
              <a:rPr lang="en-US" altLang="en-US" sz="1200" dirty="0">
                <a:solidFill>
                  <a:srgbClr val="898989"/>
                </a:solidFill>
              </a:rPr>
              <a:pPr algn="r"/>
              <a:t>‹#›</a:t>
            </a:fld>
            <a:endParaRPr lang="en-US" altLang="en-US" sz="1200" dirty="0">
              <a:solidFill>
                <a:srgbClr val="898989"/>
              </a:solidFill>
            </a:endParaRPr>
          </a:p>
        </p:txBody>
      </p:sp>
    </p:spTree>
  </p:cSld>
  <p:clrMap bg1="dk1" tx1="lt1" bg2="dk2" tx2="lt2" accent1="accent1" accent2="accent2" accent3="accent3" accent4="accent4" accent5="accent5" accent6="accent6" hlink="hlink" folHlink="folHlink"/>
  <p:sldLayoutIdLst>
    <p:sldLayoutId id="2147489280" r:id="rId1"/>
    <p:sldLayoutId id="2147489281" r:id="rId2"/>
    <p:sldLayoutId id="2147489282" r:id="rId3"/>
    <p:sldLayoutId id="2147489283" r:id="rId4"/>
    <p:sldLayoutId id="2147489284" r:id="rId5"/>
    <p:sldLayoutId id="2147489285" r:id="rId6"/>
    <p:sldLayoutId id="2147489286" r:id="rId7"/>
    <p:sldLayoutId id="2147489287" r:id="rId8"/>
    <p:sldLayoutId id="2147489288" r:id="rId9"/>
    <p:sldLayoutId id="2147489289" r:id="rId10"/>
    <p:sldLayoutId id="2147489290" r:id="rId11"/>
    <p:sldLayoutId id="2147489291" r:id="rId12"/>
  </p:sldLayoutIdLst>
  <p:txStyles>
    <p:titleStyle>
      <a:lvl1pPr marL="0" indent="0" algn="ctr" rtl="0" eaLnBrk="0" fontAlgn="base" hangingPunct="0">
        <a:lnSpc>
          <a:spcPct val="100000"/>
        </a:lnSpc>
        <a:spcBef>
          <a:spcPct val="0"/>
        </a:spcBef>
        <a:spcAft>
          <a:spcPct val="0"/>
        </a:spcAft>
        <a:buNone/>
        <a:defRPr sz="4400">
          <a:solidFill>
            <a:srgbClr val="000000"/>
          </a:solidFill>
          <a:latin typeface="Calibri" charset="0"/>
        </a:defRPr>
      </a:lvl1pPr>
    </p:titleStyle>
    <p:bodyStyle>
      <a:lvl1pPr marL="342900" indent="-342900" algn="l" rtl="0" eaLnBrk="0" fontAlgn="base" hangingPunct="0">
        <a:lnSpc>
          <a:spcPct val="100000"/>
        </a:lnSpc>
        <a:spcBef>
          <a:spcPct val="20000"/>
        </a:spcBef>
        <a:spcAft>
          <a:spcPct val="0"/>
        </a:spcAft>
        <a:buFont typeface="Arial" charset="0"/>
        <a:buChar char="•"/>
        <a:defRPr sz="3200">
          <a:solidFill>
            <a:srgbClr val="000000"/>
          </a:solidFill>
          <a:latin typeface="Calibri" charset="0"/>
        </a:defRPr>
      </a:lvl1pPr>
      <a:lvl2pPr marL="742950" indent="-285750" algn="l" rtl="0" eaLnBrk="0" fontAlgn="base" hangingPunct="0">
        <a:lnSpc>
          <a:spcPct val="100000"/>
        </a:lnSpc>
        <a:spcBef>
          <a:spcPct val="20000"/>
        </a:spcBef>
        <a:spcAft>
          <a:spcPct val="0"/>
        </a:spcAft>
        <a:buFont typeface="Arial" charset="0"/>
        <a:buChar char="–"/>
        <a:defRPr sz="2800">
          <a:solidFill>
            <a:srgbClr val="000000"/>
          </a:solidFill>
          <a:latin typeface="Calibri" charset="0"/>
        </a:defRPr>
      </a:lvl2pPr>
      <a:lvl3pPr marL="1143000" indent="-228600" algn="l" rtl="0" eaLnBrk="0" fontAlgn="base" hangingPunct="0">
        <a:lnSpc>
          <a:spcPct val="100000"/>
        </a:lnSpc>
        <a:spcBef>
          <a:spcPct val="20000"/>
        </a:spcBef>
        <a:spcAft>
          <a:spcPct val="0"/>
        </a:spcAft>
        <a:buFont typeface="Arial" charset="0"/>
        <a:buChar char="•"/>
        <a:defRPr sz="2400">
          <a:solidFill>
            <a:srgbClr val="000000"/>
          </a:solidFill>
          <a:latin typeface="Calibri" charset="0"/>
        </a:defRPr>
      </a:lvl3pPr>
      <a:lvl4pPr marL="1600200" indent="-228600" algn="l" rtl="0" eaLnBrk="0" fontAlgn="base" hangingPunct="0">
        <a:lnSpc>
          <a:spcPct val="100000"/>
        </a:lnSpc>
        <a:spcBef>
          <a:spcPct val="20000"/>
        </a:spcBef>
        <a:spcAft>
          <a:spcPct val="0"/>
        </a:spcAft>
        <a:buFont typeface="Arial" charset="0"/>
        <a:buChar char="–"/>
        <a:defRPr sz="2000">
          <a:solidFill>
            <a:srgbClr val="000000"/>
          </a:solidFill>
          <a:latin typeface="Calibri" charset="0"/>
        </a:defRPr>
      </a:lvl4pPr>
      <a:lvl5pPr marL="2057400" indent="-228600" algn="l" rtl="0" eaLnBrk="0" fontAlgn="base" hangingPunct="0">
        <a:lnSpc>
          <a:spcPct val="100000"/>
        </a:lnSpc>
        <a:spcBef>
          <a:spcPct val="20000"/>
        </a:spcBef>
        <a:spcAft>
          <a:spcPct val="0"/>
        </a:spcAft>
        <a:buFont typeface="Arial" charset="0"/>
        <a:buChar char="»"/>
        <a:defRPr sz="2000">
          <a:solidFill>
            <a:srgbClr val="000000"/>
          </a:solidFill>
          <a:latin typeface="Calibri" charset="0"/>
        </a:defRPr>
      </a:lvl5pPr>
    </p:bodyStyle>
    <p:otherStyle>
      <a:lvl1pPr marL="0" indent="0" algn="l" rtl="0" eaLnBrk="1" fontAlgn="base" hangingPunct="1">
        <a:lnSpc>
          <a:spcPct val="100000"/>
        </a:lnSpc>
        <a:spcBef>
          <a:spcPct val="0"/>
        </a:spcBef>
        <a:spcAft>
          <a:spcPct val="0"/>
        </a:spcAft>
        <a:buNone/>
        <a:defRPr sz="1800">
          <a:solidFill>
            <a:srgbClr val="000000"/>
          </a:solidFill>
          <a:latin typeface="Calibri" charset="0"/>
        </a:defRPr>
      </a:lvl1pPr>
      <a:lvl2pPr marL="457200" indent="0" algn="l" rtl="0" eaLnBrk="1" fontAlgn="base" hangingPunct="1">
        <a:lnSpc>
          <a:spcPct val="100000"/>
        </a:lnSpc>
        <a:spcBef>
          <a:spcPct val="0"/>
        </a:spcBef>
        <a:spcAft>
          <a:spcPct val="0"/>
        </a:spcAft>
        <a:buNone/>
        <a:defRPr sz="1800">
          <a:solidFill>
            <a:srgbClr val="000000"/>
          </a:solidFill>
          <a:latin typeface="Calibri" charset="0"/>
        </a:defRPr>
      </a:lvl2pPr>
      <a:lvl3pPr marL="914400" indent="0" algn="l" rtl="0" eaLnBrk="1" fontAlgn="base" hangingPunct="1">
        <a:lnSpc>
          <a:spcPct val="100000"/>
        </a:lnSpc>
        <a:spcBef>
          <a:spcPct val="0"/>
        </a:spcBef>
        <a:spcAft>
          <a:spcPct val="0"/>
        </a:spcAft>
        <a:buNone/>
        <a:defRPr sz="1800">
          <a:solidFill>
            <a:srgbClr val="000000"/>
          </a:solidFill>
          <a:latin typeface="Calibri" charset="0"/>
        </a:defRPr>
      </a:lvl3pPr>
      <a:lvl4pPr marL="1371600" indent="0" algn="l" rtl="0" eaLnBrk="1" fontAlgn="base" hangingPunct="1">
        <a:lnSpc>
          <a:spcPct val="100000"/>
        </a:lnSpc>
        <a:spcBef>
          <a:spcPct val="0"/>
        </a:spcBef>
        <a:spcAft>
          <a:spcPct val="0"/>
        </a:spcAft>
        <a:buNone/>
        <a:defRPr sz="1800">
          <a:solidFill>
            <a:srgbClr val="000000"/>
          </a:solidFill>
          <a:latin typeface="Calibri" charset="0"/>
        </a:defRPr>
      </a:lvl4pPr>
      <a:lvl5pPr marL="1828800" indent="0" algn="l" rtl="0" eaLnBrk="1" fontAlgn="base" hangingPunct="1">
        <a:lnSpc>
          <a:spcPct val="100000"/>
        </a:lnSpc>
        <a:spcBef>
          <a:spcPct val="0"/>
        </a:spcBef>
        <a:spcAft>
          <a:spcPct val="0"/>
        </a:spcAft>
        <a:buNone/>
        <a:defRPr sz="1800">
          <a:solidFill>
            <a:srgbClr val="000000"/>
          </a:solidFill>
          <a:latin typeface="Calibri" charset="0"/>
        </a:defRPr>
      </a:lvl5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rotWithShape="0">
          <a:blip r:embed="rId14" cstate="print">
            <a:extLst/>
          </a:blip>
          <a:srcRect/>
          <a:stretch>
            <a:fillRect/>
          </a:stretch>
        </a:blipFill>
        <a:effectLst/>
      </p:bgPr>
    </p:bg>
    <p:spTree>
      <p:nvGrpSpPr>
        <p:cNvPr id="1" name=""/>
        <p:cNvGrpSpPr/>
        <p:nvPr/>
      </p:nvGrpSpPr>
      <p:grpSpPr>
        <a:xfrm>
          <a:off x="0" y="0"/>
          <a:ext cx="0" cy="0"/>
          <a:chOff x="0" y="0"/>
          <a:chExt cx="0" cy="0"/>
        </a:xfrm>
      </p:grpSpPr>
      <p:sp>
        <p:nvSpPr>
          <p:cNvPr id="15362" name="Title Placeholder 15361"/>
          <p:cNvSpPr>
            <a:spLocks noGrp="1"/>
          </p:cNvSpPr>
          <p:nvPr>
            <p:ph type="title"/>
          </p:nvPr>
        </p:nvSpPr>
        <p:spPr>
          <a:xfrm>
            <a:off x="457200" y="274638"/>
            <a:ext cx="8229600" cy="1143000"/>
          </a:xfrm>
          <a:prstGeom prst="rect">
            <a:avLst/>
          </a:prstGeom>
          <a:noFill/>
          <a:ln>
            <a:noFill/>
          </a:ln>
        </p:spPr>
        <p:txBody>
          <a:bodyPr anchor="ctr"/>
          <a:lstStyle/>
          <a:p>
            <a:pPr lvl="0"/>
            <a:r>
              <a:rPr lang="en-US" altLang="en-US" dirty="0"/>
              <a:t>Click to edit Master title style</a:t>
            </a:r>
          </a:p>
        </p:txBody>
      </p:sp>
      <p:sp>
        <p:nvSpPr>
          <p:cNvPr id="15363" name="Text Placeholder 15362"/>
          <p:cNvSpPr>
            <a:spLocks noGrp="1"/>
          </p:cNvSpPr>
          <p:nvPr>
            <p:ph type="body" idx="1"/>
          </p:nvPr>
        </p:nvSpPr>
        <p:spPr>
          <a:xfrm>
            <a:off x="457200" y="1600200"/>
            <a:ext cx="8229600" cy="4525963"/>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5364" name="Date Placeholder 15363"/>
          <p:cNvSpPr>
            <a:spLocks noGrp="1"/>
          </p:cNvSpPr>
          <p:nvPr>
            <p:ph type="dt" sz="half" idx="2"/>
          </p:nvPr>
        </p:nvSpPr>
        <p:spPr>
          <a:xfrm>
            <a:off x="457200" y="6356350"/>
            <a:ext cx="2133600" cy="365125"/>
          </a:xfrm>
          <a:prstGeom prst="rect">
            <a:avLst/>
          </a:prstGeom>
          <a:noFill/>
          <a:ln>
            <a:noFill/>
          </a:ln>
        </p:spPr>
        <p:txBody>
          <a:bodyPr anchor="ctr"/>
          <a:lstStyle/>
          <a:p>
            <a:fld id="{12FF1C42-D199-4076-1400-587298610EC3}" type="datetime2">
              <a:rPr lang="en-US" altLang="en-US" sz="1200" dirty="0">
                <a:solidFill>
                  <a:srgbClr val="898989"/>
                </a:solidFill>
                <a:latin typeface="Calibri" charset="0"/>
              </a:rPr>
              <a:pPr/>
              <a:t>Wednesday, February 21, 2018</a:t>
            </a:fld>
            <a:endParaRPr lang="en-US" altLang="en-US" sz="1200" dirty="0">
              <a:solidFill>
                <a:srgbClr val="898989"/>
              </a:solidFill>
              <a:latin typeface="Calibri" charset="0"/>
            </a:endParaRPr>
          </a:p>
        </p:txBody>
      </p:sp>
      <p:sp>
        <p:nvSpPr>
          <p:cNvPr id="15365" name="Footer Placeholder 15364"/>
          <p:cNvSpPr>
            <a:spLocks noGrp="1"/>
          </p:cNvSpPr>
          <p:nvPr>
            <p:ph type="ftr" sz="quarter" idx="3"/>
          </p:nvPr>
        </p:nvSpPr>
        <p:spPr>
          <a:xfrm>
            <a:off x="3124200" y="6356350"/>
            <a:ext cx="2895600" cy="365125"/>
          </a:xfrm>
          <a:prstGeom prst="rect">
            <a:avLst/>
          </a:prstGeom>
          <a:noFill/>
          <a:ln>
            <a:noFill/>
          </a:ln>
        </p:spPr>
        <p:txBody>
          <a:bodyPr anchor="ctr"/>
          <a:lstStyle/>
          <a:p>
            <a:pPr algn="ctr"/>
            <a:endParaRPr lang="en-US" altLang="en-US" sz="1200" dirty="0">
              <a:solidFill>
                <a:srgbClr val="898989"/>
              </a:solidFill>
              <a:latin typeface="Calibri" charset="0"/>
            </a:endParaRPr>
          </a:p>
        </p:txBody>
      </p:sp>
      <p:sp>
        <p:nvSpPr>
          <p:cNvPr id="15366" name="Slide Number Placeholder 15365"/>
          <p:cNvSpPr>
            <a:spLocks noGrp="1"/>
          </p:cNvSpPr>
          <p:nvPr>
            <p:ph type="sldNum" sz="quarter" idx="4"/>
          </p:nvPr>
        </p:nvSpPr>
        <p:spPr>
          <a:xfrm>
            <a:off x="6553200" y="6356350"/>
            <a:ext cx="2133600" cy="365125"/>
          </a:xfrm>
          <a:prstGeom prst="rect">
            <a:avLst/>
          </a:prstGeom>
          <a:noFill/>
          <a:ln>
            <a:noFill/>
          </a:ln>
        </p:spPr>
        <p:txBody>
          <a:bodyPr anchor="ctr"/>
          <a:lstStyle/>
          <a:p>
            <a:pPr algn="r"/>
            <a:fld id="{12FF1C42-D199-4078-1400-587298610EC3}" type="slidenum">
              <a:rPr lang="en-US" altLang="en-US" sz="1200" dirty="0">
                <a:solidFill>
                  <a:srgbClr val="898989"/>
                </a:solidFill>
                <a:latin typeface="Calibri" charset="0"/>
              </a:rPr>
              <a:pPr algn="r"/>
              <a:t>‹#›</a:t>
            </a:fld>
            <a:endParaRPr lang="en-US" altLang="en-US" sz="1200" dirty="0">
              <a:solidFill>
                <a:srgbClr val="898989"/>
              </a:solidFill>
              <a:latin typeface="Calibri" charset="0"/>
            </a:endParaRPr>
          </a:p>
        </p:txBody>
      </p:sp>
    </p:spTree>
  </p:cSld>
  <p:clrMap bg1="dk1" tx1="lt1" bg2="dk2" tx2="lt2" accent1="accent1" accent2="accent2" accent3="accent3" accent4="accent4" accent5="accent5" accent6="accent6" hlink="hlink" folHlink="folHlink"/>
  <p:sldLayoutIdLst>
    <p:sldLayoutId id="2147489292" r:id="rId1"/>
    <p:sldLayoutId id="2147489293" r:id="rId2"/>
    <p:sldLayoutId id="2147489294" r:id="rId3"/>
    <p:sldLayoutId id="2147489295" r:id="rId4"/>
    <p:sldLayoutId id="2147489296" r:id="rId5"/>
    <p:sldLayoutId id="2147489297" r:id="rId6"/>
    <p:sldLayoutId id="2147489298" r:id="rId7"/>
    <p:sldLayoutId id="2147489299" r:id="rId8"/>
    <p:sldLayoutId id="2147489300" r:id="rId9"/>
    <p:sldLayoutId id="2147489301" r:id="rId10"/>
    <p:sldLayoutId id="2147489302" r:id="rId11"/>
    <p:sldLayoutId id="2147489303" r:id="rId12"/>
  </p:sldLayoutIdLst>
  <p:txStyles>
    <p:titleStyle>
      <a:lvl1pPr marL="0" indent="0" algn="ctr" rtl="0" eaLnBrk="0" fontAlgn="base" hangingPunct="0">
        <a:lnSpc>
          <a:spcPct val="100000"/>
        </a:lnSpc>
        <a:spcBef>
          <a:spcPct val="0"/>
        </a:spcBef>
        <a:spcAft>
          <a:spcPct val="0"/>
        </a:spcAft>
        <a:buNone/>
        <a:defRPr sz="4400">
          <a:solidFill>
            <a:srgbClr val="000000"/>
          </a:solidFill>
          <a:latin typeface="Calibri" charset="0"/>
          <a:ea typeface="ＭＳ Ｐゴシック" charset="-128"/>
        </a:defRPr>
      </a:lvl1pPr>
    </p:titleStyle>
    <p:bodyStyle>
      <a:lvl1pPr marL="342900" indent="-342900" algn="l" rtl="0" eaLnBrk="0" fontAlgn="base" hangingPunct="0">
        <a:lnSpc>
          <a:spcPct val="100000"/>
        </a:lnSpc>
        <a:spcBef>
          <a:spcPct val="20000"/>
        </a:spcBef>
        <a:spcAft>
          <a:spcPct val="0"/>
        </a:spcAft>
        <a:buFont typeface="Arial" charset="0"/>
        <a:buChar char="•"/>
        <a:defRPr sz="3200">
          <a:solidFill>
            <a:srgbClr val="000000"/>
          </a:solidFill>
          <a:latin typeface="Calibri" charset="0"/>
          <a:ea typeface="ＭＳ Ｐゴシック" charset="-128"/>
        </a:defRPr>
      </a:lvl1pPr>
      <a:lvl2pPr marL="742950" indent="-285750" algn="l" rtl="0" eaLnBrk="0" fontAlgn="base" hangingPunct="0">
        <a:lnSpc>
          <a:spcPct val="100000"/>
        </a:lnSpc>
        <a:spcBef>
          <a:spcPct val="20000"/>
        </a:spcBef>
        <a:spcAft>
          <a:spcPct val="0"/>
        </a:spcAft>
        <a:buFont typeface="Arial" charset="0"/>
        <a:buChar char="–"/>
        <a:defRPr sz="2800">
          <a:solidFill>
            <a:srgbClr val="000000"/>
          </a:solidFill>
          <a:latin typeface="Calibri" charset="0"/>
          <a:ea typeface="ＭＳ Ｐゴシック" charset="-128"/>
        </a:defRPr>
      </a:lvl2pPr>
      <a:lvl3pPr marL="1143000" indent="-228600" algn="l" rtl="0" eaLnBrk="0" fontAlgn="base" hangingPunct="0">
        <a:lnSpc>
          <a:spcPct val="100000"/>
        </a:lnSpc>
        <a:spcBef>
          <a:spcPct val="20000"/>
        </a:spcBef>
        <a:spcAft>
          <a:spcPct val="0"/>
        </a:spcAft>
        <a:buFont typeface="Arial" charset="0"/>
        <a:buChar char="•"/>
        <a:defRPr sz="2400">
          <a:solidFill>
            <a:srgbClr val="000000"/>
          </a:solidFill>
          <a:latin typeface="Calibri" charset="0"/>
          <a:ea typeface="ＭＳ Ｐゴシック" charset="-128"/>
        </a:defRPr>
      </a:lvl3pPr>
      <a:lvl4pPr marL="1600200" indent="-228600" algn="l" rtl="0" eaLnBrk="0" fontAlgn="base" hangingPunct="0">
        <a:lnSpc>
          <a:spcPct val="100000"/>
        </a:lnSpc>
        <a:spcBef>
          <a:spcPct val="20000"/>
        </a:spcBef>
        <a:spcAft>
          <a:spcPct val="0"/>
        </a:spcAft>
        <a:buFont typeface="Arial" charset="0"/>
        <a:buChar char="–"/>
        <a:defRPr sz="2000">
          <a:solidFill>
            <a:srgbClr val="000000"/>
          </a:solidFill>
          <a:latin typeface="Calibri" charset="0"/>
          <a:ea typeface="ＭＳ Ｐゴシック" charset="-128"/>
        </a:defRPr>
      </a:lvl4pPr>
      <a:lvl5pPr marL="2057400" indent="-228600" algn="l" rtl="0" eaLnBrk="0" fontAlgn="base" hangingPunct="0">
        <a:lnSpc>
          <a:spcPct val="100000"/>
        </a:lnSpc>
        <a:spcBef>
          <a:spcPct val="20000"/>
        </a:spcBef>
        <a:spcAft>
          <a:spcPct val="0"/>
        </a:spcAft>
        <a:buFont typeface="Arial" charset="0"/>
        <a:buChar char="»"/>
        <a:defRPr sz="2000">
          <a:solidFill>
            <a:srgbClr val="000000"/>
          </a:solidFill>
          <a:latin typeface="Calibri" charset="0"/>
          <a:ea typeface="ＭＳ Ｐゴシック" charset="-128"/>
        </a:defRPr>
      </a:lvl5pPr>
    </p:bodyStyle>
    <p:otherStyle>
      <a:lvl1pPr marL="0" indent="0" algn="l" rtl="0" eaLnBrk="1" fontAlgn="base" hangingPunct="1">
        <a:lnSpc>
          <a:spcPct val="100000"/>
        </a:lnSpc>
        <a:spcBef>
          <a:spcPct val="0"/>
        </a:spcBef>
        <a:spcAft>
          <a:spcPct val="0"/>
        </a:spcAft>
        <a:buNone/>
        <a:defRPr sz="1800">
          <a:solidFill>
            <a:srgbClr val="000000"/>
          </a:solidFill>
          <a:latin typeface="Calibri" charset="0"/>
        </a:defRPr>
      </a:lvl1pPr>
      <a:lvl2pPr marL="457200" indent="0" algn="l" rtl="0" eaLnBrk="1" fontAlgn="base" hangingPunct="1">
        <a:lnSpc>
          <a:spcPct val="100000"/>
        </a:lnSpc>
        <a:spcBef>
          <a:spcPct val="0"/>
        </a:spcBef>
        <a:spcAft>
          <a:spcPct val="0"/>
        </a:spcAft>
        <a:buNone/>
        <a:defRPr sz="1800">
          <a:solidFill>
            <a:srgbClr val="000000"/>
          </a:solidFill>
          <a:latin typeface="Calibri" charset="0"/>
        </a:defRPr>
      </a:lvl2pPr>
      <a:lvl3pPr marL="914400" indent="0" algn="l" rtl="0" eaLnBrk="1" fontAlgn="base" hangingPunct="1">
        <a:lnSpc>
          <a:spcPct val="100000"/>
        </a:lnSpc>
        <a:spcBef>
          <a:spcPct val="0"/>
        </a:spcBef>
        <a:spcAft>
          <a:spcPct val="0"/>
        </a:spcAft>
        <a:buNone/>
        <a:defRPr sz="1800">
          <a:solidFill>
            <a:srgbClr val="000000"/>
          </a:solidFill>
          <a:latin typeface="Calibri" charset="0"/>
        </a:defRPr>
      </a:lvl3pPr>
      <a:lvl4pPr marL="1371600" indent="0" algn="l" rtl="0" eaLnBrk="1" fontAlgn="base" hangingPunct="1">
        <a:lnSpc>
          <a:spcPct val="100000"/>
        </a:lnSpc>
        <a:spcBef>
          <a:spcPct val="0"/>
        </a:spcBef>
        <a:spcAft>
          <a:spcPct val="0"/>
        </a:spcAft>
        <a:buNone/>
        <a:defRPr sz="1800">
          <a:solidFill>
            <a:srgbClr val="000000"/>
          </a:solidFill>
          <a:latin typeface="Calibri" charset="0"/>
        </a:defRPr>
      </a:lvl4pPr>
      <a:lvl5pPr marL="1828800" indent="0" algn="l" rtl="0" eaLnBrk="1" fontAlgn="base" hangingPunct="1">
        <a:lnSpc>
          <a:spcPct val="100000"/>
        </a:lnSpc>
        <a:spcBef>
          <a:spcPct val="0"/>
        </a:spcBef>
        <a:spcAft>
          <a:spcPct val="0"/>
        </a:spcAft>
        <a:buNone/>
        <a:defRPr sz="1800">
          <a:solidFill>
            <a:srgbClr val="000000"/>
          </a:solidFill>
          <a:latin typeface="Calibri" charset="0"/>
        </a:defRPr>
      </a:lvl5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rotWithShape="0">
          <a:blip r:embed="rId14" cstate="print">
            <a:extLst/>
          </a:blip>
          <a:srcRect/>
          <a:stretch>
            <a:fillRect/>
          </a:stretch>
        </a:blipFill>
        <a:effectLst/>
      </p:bgPr>
    </p:bg>
    <p:spTree>
      <p:nvGrpSpPr>
        <p:cNvPr id="1" name=""/>
        <p:cNvGrpSpPr/>
        <p:nvPr/>
      </p:nvGrpSpPr>
      <p:grpSpPr>
        <a:xfrm>
          <a:off x="0" y="0"/>
          <a:ext cx="0" cy="0"/>
          <a:chOff x="0" y="0"/>
          <a:chExt cx="0" cy="0"/>
        </a:xfrm>
      </p:grpSpPr>
      <p:sp>
        <p:nvSpPr>
          <p:cNvPr id="16386" name="Title Placeholder 16385"/>
          <p:cNvSpPr>
            <a:spLocks noGrp="1"/>
          </p:cNvSpPr>
          <p:nvPr>
            <p:ph type="title"/>
          </p:nvPr>
        </p:nvSpPr>
        <p:spPr>
          <a:xfrm>
            <a:off x="457200" y="274638"/>
            <a:ext cx="8229600" cy="1143000"/>
          </a:xfrm>
          <a:prstGeom prst="rect">
            <a:avLst/>
          </a:prstGeom>
          <a:noFill/>
          <a:ln>
            <a:noFill/>
          </a:ln>
        </p:spPr>
        <p:txBody>
          <a:bodyPr anchor="ctr"/>
          <a:lstStyle/>
          <a:p>
            <a:pPr lvl="0"/>
            <a:r>
              <a:rPr lang="en-US" altLang="en-US" dirty="0"/>
              <a:t>Click to edit Master title style</a:t>
            </a:r>
          </a:p>
        </p:txBody>
      </p:sp>
      <p:sp>
        <p:nvSpPr>
          <p:cNvPr id="16387" name="Text Placeholder 16386"/>
          <p:cNvSpPr>
            <a:spLocks noGrp="1"/>
          </p:cNvSpPr>
          <p:nvPr>
            <p:ph type="body" idx="1"/>
          </p:nvPr>
        </p:nvSpPr>
        <p:spPr>
          <a:xfrm>
            <a:off x="457200" y="1600200"/>
            <a:ext cx="8229600" cy="4525963"/>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6388" name="Date Placeholder 16387"/>
          <p:cNvSpPr>
            <a:spLocks noGrp="1"/>
          </p:cNvSpPr>
          <p:nvPr>
            <p:ph type="dt" sz="half" idx="2"/>
          </p:nvPr>
        </p:nvSpPr>
        <p:spPr>
          <a:xfrm>
            <a:off x="457200" y="6356350"/>
            <a:ext cx="2133600" cy="365125"/>
          </a:xfrm>
          <a:prstGeom prst="rect">
            <a:avLst/>
          </a:prstGeom>
          <a:noFill/>
          <a:ln>
            <a:noFill/>
          </a:ln>
        </p:spPr>
        <p:txBody>
          <a:bodyPr anchor="ctr"/>
          <a:lstStyle/>
          <a:p>
            <a:fld id="{12FF1C42-D199-1004-1401-587298610EC3}" type="datetime2">
              <a:rPr lang="en-US" altLang="en-US" sz="1200" dirty="0">
                <a:solidFill>
                  <a:srgbClr val="898989"/>
                </a:solidFill>
                <a:latin typeface="Calibri" charset="0"/>
              </a:rPr>
              <a:pPr/>
              <a:t>Wednesday, February 21, 2018</a:t>
            </a:fld>
            <a:endParaRPr lang="en-US" altLang="en-US" sz="1200" dirty="0">
              <a:solidFill>
                <a:srgbClr val="898989"/>
              </a:solidFill>
              <a:latin typeface="Calibri" charset="0"/>
            </a:endParaRPr>
          </a:p>
        </p:txBody>
      </p:sp>
      <p:sp>
        <p:nvSpPr>
          <p:cNvPr id="16389" name="Footer Placeholder 16388"/>
          <p:cNvSpPr>
            <a:spLocks noGrp="1"/>
          </p:cNvSpPr>
          <p:nvPr>
            <p:ph type="ftr" sz="quarter" idx="3"/>
          </p:nvPr>
        </p:nvSpPr>
        <p:spPr>
          <a:xfrm>
            <a:off x="3124200" y="6356350"/>
            <a:ext cx="2895600" cy="365125"/>
          </a:xfrm>
          <a:prstGeom prst="rect">
            <a:avLst/>
          </a:prstGeom>
          <a:noFill/>
          <a:ln>
            <a:noFill/>
          </a:ln>
        </p:spPr>
        <p:txBody>
          <a:bodyPr anchor="ctr"/>
          <a:lstStyle/>
          <a:p>
            <a:pPr algn="ctr"/>
            <a:endParaRPr lang="en-US" altLang="en-US" sz="1200" dirty="0">
              <a:solidFill>
                <a:srgbClr val="898989"/>
              </a:solidFill>
              <a:latin typeface="Calibri" charset="0"/>
            </a:endParaRPr>
          </a:p>
        </p:txBody>
      </p:sp>
      <p:sp>
        <p:nvSpPr>
          <p:cNvPr id="16390" name="Slide Number Placeholder 16389"/>
          <p:cNvSpPr>
            <a:spLocks noGrp="1"/>
          </p:cNvSpPr>
          <p:nvPr>
            <p:ph type="sldNum" sz="quarter" idx="4"/>
          </p:nvPr>
        </p:nvSpPr>
        <p:spPr>
          <a:xfrm>
            <a:off x="6553200" y="6356350"/>
            <a:ext cx="2133600" cy="365125"/>
          </a:xfrm>
          <a:prstGeom prst="rect">
            <a:avLst/>
          </a:prstGeom>
          <a:noFill/>
          <a:ln>
            <a:noFill/>
          </a:ln>
        </p:spPr>
        <p:txBody>
          <a:bodyPr anchor="ctr"/>
          <a:lstStyle/>
          <a:p>
            <a:pPr algn="r"/>
            <a:fld id="{12FF1C42-D199-1006-1401-587298610EC3}" type="slidenum">
              <a:rPr lang="en-US" altLang="en-US" sz="1200" dirty="0">
                <a:solidFill>
                  <a:srgbClr val="898989"/>
                </a:solidFill>
                <a:latin typeface="Calibri" charset="0"/>
              </a:rPr>
              <a:pPr algn="r"/>
              <a:t>‹#›</a:t>
            </a:fld>
            <a:endParaRPr lang="en-US" altLang="en-US" sz="1200" dirty="0">
              <a:solidFill>
                <a:srgbClr val="898989"/>
              </a:solidFill>
              <a:latin typeface="Calibri" charset="0"/>
            </a:endParaRPr>
          </a:p>
        </p:txBody>
      </p:sp>
    </p:spTree>
  </p:cSld>
  <p:clrMap bg1="dk1" tx1="lt1" bg2="dk2" tx2="lt2" accent1="accent1" accent2="accent2" accent3="accent3" accent4="accent4" accent5="accent5" accent6="accent6" hlink="hlink" folHlink="folHlink"/>
  <p:sldLayoutIdLst>
    <p:sldLayoutId id="2147489136" r:id="rId1"/>
    <p:sldLayoutId id="2147489137" r:id="rId2"/>
    <p:sldLayoutId id="2147489138" r:id="rId3"/>
    <p:sldLayoutId id="2147489139" r:id="rId4"/>
    <p:sldLayoutId id="2147489140" r:id="rId5"/>
    <p:sldLayoutId id="2147489141" r:id="rId6"/>
    <p:sldLayoutId id="2147489142" r:id="rId7"/>
    <p:sldLayoutId id="2147489143" r:id="rId8"/>
    <p:sldLayoutId id="2147489144" r:id="rId9"/>
    <p:sldLayoutId id="2147489145" r:id="rId10"/>
    <p:sldLayoutId id="2147489146" r:id="rId11"/>
    <p:sldLayoutId id="2147489147" r:id="rId12"/>
  </p:sldLayoutIdLst>
  <p:txStyles>
    <p:titleStyle>
      <a:lvl1pPr marL="0" indent="0" algn="ctr" rtl="0" eaLnBrk="0" fontAlgn="base" hangingPunct="0">
        <a:lnSpc>
          <a:spcPct val="100000"/>
        </a:lnSpc>
        <a:spcBef>
          <a:spcPct val="0"/>
        </a:spcBef>
        <a:spcAft>
          <a:spcPct val="0"/>
        </a:spcAft>
        <a:buNone/>
        <a:defRPr sz="4400">
          <a:solidFill>
            <a:srgbClr val="000000"/>
          </a:solidFill>
          <a:latin typeface="Calibri" charset="0"/>
          <a:ea typeface="ＭＳ Ｐゴシック" charset="-128"/>
        </a:defRPr>
      </a:lvl1pPr>
    </p:titleStyle>
    <p:bodyStyle>
      <a:lvl1pPr marL="342900" indent="-342900" algn="l" rtl="0" eaLnBrk="0" fontAlgn="base" hangingPunct="0">
        <a:lnSpc>
          <a:spcPct val="100000"/>
        </a:lnSpc>
        <a:spcBef>
          <a:spcPct val="20000"/>
        </a:spcBef>
        <a:spcAft>
          <a:spcPct val="0"/>
        </a:spcAft>
        <a:buFont typeface="Arial" charset="0"/>
        <a:buChar char="•"/>
        <a:defRPr sz="3200">
          <a:solidFill>
            <a:srgbClr val="000000"/>
          </a:solidFill>
          <a:latin typeface="Calibri" charset="0"/>
          <a:ea typeface="ＭＳ Ｐゴシック" charset="-128"/>
        </a:defRPr>
      </a:lvl1pPr>
      <a:lvl2pPr marL="742950" indent="-285750" algn="l" rtl="0" eaLnBrk="0" fontAlgn="base" hangingPunct="0">
        <a:lnSpc>
          <a:spcPct val="100000"/>
        </a:lnSpc>
        <a:spcBef>
          <a:spcPct val="20000"/>
        </a:spcBef>
        <a:spcAft>
          <a:spcPct val="0"/>
        </a:spcAft>
        <a:buFont typeface="Arial" charset="0"/>
        <a:buChar char="–"/>
        <a:defRPr sz="2800">
          <a:solidFill>
            <a:srgbClr val="000000"/>
          </a:solidFill>
          <a:latin typeface="Calibri" charset="0"/>
          <a:ea typeface="ＭＳ Ｐゴシック" charset="-128"/>
        </a:defRPr>
      </a:lvl2pPr>
      <a:lvl3pPr marL="1143000" indent="-228600" algn="l" rtl="0" eaLnBrk="0" fontAlgn="base" hangingPunct="0">
        <a:lnSpc>
          <a:spcPct val="100000"/>
        </a:lnSpc>
        <a:spcBef>
          <a:spcPct val="20000"/>
        </a:spcBef>
        <a:spcAft>
          <a:spcPct val="0"/>
        </a:spcAft>
        <a:buFont typeface="Arial" charset="0"/>
        <a:buChar char="•"/>
        <a:defRPr sz="2400">
          <a:solidFill>
            <a:srgbClr val="000000"/>
          </a:solidFill>
          <a:latin typeface="Calibri" charset="0"/>
          <a:ea typeface="ＭＳ Ｐゴシック" charset="-128"/>
        </a:defRPr>
      </a:lvl3pPr>
      <a:lvl4pPr marL="1600200" indent="-228600" algn="l" rtl="0" eaLnBrk="0" fontAlgn="base" hangingPunct="0">
        <a:lnSpc>
          <a:spcPct val="100000"/>
        </a:lnSpc>
        <a:spcBef>
          <a:spcPct val="20000"/>
        </a:spcBef>
        <a:spcAft>
          <a:spcPct val="0"/>
        </a:spcAft>
        <a:buFont typeface="Arial" charset="0"/>
        <a:buChar char="–"/>
        <a:defRPr sz="2000">
          <a:solidFill>
            <a:srgbClr val="000000"/>
          </a:solidFill>
          <a:latin typeface="Calibri" charset="0"/>
          <a:ea typeface="ＭＳ Ｐゴシック" charset="-128"/>
        </a:defRPr>
      </a:lvl4pPr>
      <a:lvl5pPr marL="2057400" indent="-228600" algn="l" rtl="0" eaLnBrk="0" fontAlgn="base" hangingPunct="0">
        <a:lnSpc>
          <a:spcPct val="100000"/>
        </a:lnSpc>
        <a:spcBef>
          <a:spcPct val="20000"/>
        </a:spcBef>
        <a:spcAft>
          <a:spcPct val="0"/>
        </a:spcAft>
        <a:buFont typeface="Arial" charset="0"/>
        <a:buChar char="»"/>
        <a:defRPr sz="2000">
          <a:solidFill>
            <a:srgbClr val="000000"/>
          </a:solidFill>
          <a:latin typeface="Calibri" charset="0"/>
          <a:ea typeface="ＭＳ Ｐゴシック" charset="-128"/>
        </a:defRPr>
      </a:lvl5pPr>
    </p:bodyStyle>
    <p:otherStyle>
      <a:lvl1pPr marL="0" indent="0" algn="l" rtl="0" eaLnBrk="1" fontAlgn="base" hangingPunct="1">
        <a:lnSpc>
          <a:spcPct val="100000"/>
        </a:lnSpc>
        <a:spcBef>
          <a:spcPct val="0"/>
        </a:spcBef>
        <a:spcAft>
          <a:spcPct val="0"/>
        </a:spcAft>
        <a:buNone/>
        <a:defRPr sz="1800">
          <a:solidFill>
            <a:srgbClr val="000000"/>
          </a:solidFill>
          <a:latin typeface="Calibri" charset="0"/>
        </a:defRPr>
      </a:lvl1pPr>
      <a:lvl2pPr marL="457200" indent="0" algn="l" rtl="0" eaLnBrk="1" fontAlgn="base" hangingPunct="1">
        <a:lnSpc>
          <a:spcPct val="100000"/>
        </a:lnSpc>
        <a:spcBef>
          <a:spcPct val="0"/>
        </a:spcBef>
        <a:spcAft>
          <a:spcPct val="0"/>
        </a:spcAft>
        <a:buNone/>
        <a:defRPr sz="1800">
          <a:solidFill>
            <a:srgbClr val="000000"/>
          </a:solidFill>
          <a:latin typeface="Calibri" charset="0"/>
        </a:defRPr>
      </a:lvl2pPr>
      <a:lvl3pPr marL="914400" indent="0" algn="l" rtl="0" eaLnBrk="1" fontAlgn="base" hangingPunct="1">
        <a:lnSpc>
          <a:spcPct val="100000"/>
        </a:lnSpc>
        <a:spcBef>
          <a:spcPct val="0"/>
        </a:spcBef>
        <a:spcAft>
          <a:spcPct val="0"/>
        </a:spcAft>
        <a:buNone/>
        <a:defRPr sz="1800">
          <a:solidFill>
            <a:srgbClr val="000000"/>
          </a:solidFill>
          <a:latin typeface="Calibri" charset="0"/>
        </a:defRPr>
      </a:lvl3pPr>
      <a:lvl4pPr marL="1371600" indent="0" algn="l" rtl="0" eaLnBrk="1" fontAlgn="base" hangingPunct="1">
        <a:lnSpc>
          <a:spcPct val="100000"/>
        </a:lnSpc>
        <a:spcBef>
          <a:spcPct val="0"/>
        </a:spcBef>
        <a:spcAft>
          <a:spcPct val="0"/>
        </a:spcAft>
        <a:buNone/>
        <a:defRPr sz="1800">
          <a:solidFill>
            <a:srgbClr val="000000"/>
          </a:solidFill>
          <a:latin typeface="Calibri" charset="0"/>
        </a:defRPr>
      </a:lvl4pPr>
      <a:lvl5pPr marL="1828800" indent="0" algn="l" rtl="0" eaLnBrk="1" fontAlgn="base" hangingPunct="1">
        <a:lnSpc>
          <a:spcPct val="100000"/>
        </a:lnSpc>
        <a:spcBef>
          <a:spcPct val="0"/>
        </a:spcBef>
        <a:spcAft>
          <a:spcPct val="0"/>
        </a:spcAft>
        <a:buNone/>
        <a:defRPr sz="1800">
          <a:solidFill>
            <a:srgbClr val="000000"/>
          </a:solidFill>
          <a:latin typeface="Calibri" charset="0"/>
        </a:defRPr>
      </a:lvl5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rotWithShape="0">
          <a:blip r:embed="rId14" cstate="print">
            <a:extLst/>
          </a:blip>
          <a:srcRect/>
          <a:stretch>
            <a:fillRect/>
          </a:stretch>
        </a:blipFill>
        <a:effectLst/>
      </p:bgPr>
    </p:bg>
    <p:spTree>
      <p:nvGrpSpPr>
        <p:cNvPr id="1" name=""/>
        <p:cNvGrpSpPr/>
        <p:nvPr/>
      </p:nvGrpSpPr>
      <p:grpSpPr>
        <a:xfrm>
          <a:off x="0" y="0"/>
          <a:ext cx="0" cy="0"/>
          <a:chOff x="0" y="0"/>
          <a:chExt cx="0" cy="0"/>
        </a:xfrm>
      </p:grpSpPr>
      <p:sp>
        <p:nvSpPr>
          <p:cNvPr id="17410" name="Title Placeholder 17409"/>
          <p:cNvSpPr>
            <a:spLocks noGrp="1"/>
          </p:cNvSpPr>
          <p:nvPr>
            <p:ph type="title"/>
          </p:nvPr>
        </p:nvSpPr>
        <p:spPr>
          <a:xfrm>
            <a:off x="457200" y="274638"/>
            <a:ext cx="8229600" cy="1143000"/>
          </a:xfrm>
          <a:prstGeom prst="rect">
            <a:avLst/>
          </a:prstGeom>
          <a:noFill/>
          <a:ln>
            <a:noFill/>
          </a:ln>
        </p:spPr>
        <p:txBody>
          <a:bodyPr anchor="ctr"/>
          <a:lstStyle/>
          <a:p>
            <a:pPr lvl="0"/>
            <a:r>
              <a:rPr lang="en-US" altLang="en-US" dirty="0"/>
              <a:t>Click to edit Master title style</a:t>
            </a:r>
          </a:p>
        </p:txBody>
      </p:sp>
      <p:sp>
        <p:nvSpPr>
          <p:cNvPr id="17411" name="Text Placeholder 17410"/>
          <p:cNvSpPr>
            <a:spLocks noGrp="1"/>
          </p:cNvSpPr>
          <p:nvPr>
            <p:ph type="body" idx="1"/>
          </p:nvPr>
        </p:nvSpPr>
        <p:spPr>
          <a:xfrm>
            <a:off x="457200" y="1600200"/>
            <a:ext cx="8229600" cy="4525963"/>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7412" name="Date Placeholder 17411"/>
          <p:cNvSpPr>
            <a:spLocks noGrp="1"/>
          </p:cNvSpPr>
          <p:nvPr>
            <p:ph type="dt" sz="half" idx="2"/>
          </p:nvPr>
        </p:nvSpPr>
        <p:spPr>
          <a:xfrm>
            <a:off x="457200" y="6356350"/>
            <a:ext cx="2133600" cy="365125"/>
          </a:xfrm>
          <a:prstGeom prst="rect">
            <a:avLst/>
          </a:prstGeom>
          <a:noFill/>
          <a:ln>
            <a:noFill/>
          </a:ln>
        </p:spPr>
        <p:txBody>
          <a:bodyPr anchor="ctr"/>
          <a:lstStyle/>
          <a:p>
            <a:fld id="{12FF1C42-D199-2028-1402-587298610EC3}" type="datetime2">
              <a:rPr lang="en-US" altLang="en-US" sz="1200" dirty="0">
                <a:solidFill>
                  <a:srgbClr val="898989"/>
                </a:solidFill>
                <a:latin typeface="Calibri" charset="0"/>
              </a:rPr>
              <a:pPr/>
              <a:t>Wednesday, February 21, 2018</a:t>
            </a:fld>
            <a:endParaRPr lang="en-US" altLang="en-US" sz="1200" dirty="0">
              <a:solidFill>
                <a:srgbClr val="898989"/>
              </a:solidFill>
              <a:latin typeface="Calibri" charset="0"/>
            </a:endParaRPr>
          </a:p>
        </p:txBody>
      </p:sp>
      <p:sp>
        <p:nvSpPr>
          <p:cNvPr id="17413" name="Footer Placeholder 17412"/>
          <p:cNvSpPr>
            <a:spLocks noGrp="1"/>
          </p:cNvSpPr>
          <p:nvPr>
            <p:ph type="ftr" sz="quarter" idx="3"/>
          </p:nvPr>
        </p:nvSpPr>
        <p:spPr>
          <a:xfrm>
            <a:off x="3124200" y="6356350"/>
            <a:ext cx="2895600" cy="365125"/>
          </a:xfrm>
          <a:prstGeom prst="rect">
            <a:avLst/>
          </a:prstGeom>
          <a:noFill/>
          <a:ln>
            <a:noFill/>
          </a:ln>
        </p:spPr>
        <p:txBody>
          <a:bodyPr anchor="ctr"/>
          <a:lstStyle/>
          <a:p>
            <a:pPr algn="ctr"/>
            <a:endParaRPr lang="en-US" altLang="en-US" sz="1200" dirty="0">
              <a:solidFill>
                <a:srgbClr val="898989"/>
              </a:solidFill>
              <a:latin typeface="Calibri" charset="0"/>
            </a:endParaRPr>
          </a:p>
        </p:txBody>
      </p:sp>
      <p:sp>
        <p:nvSpPr>
          <p:cNvPr id="17414" name="Slide Number Placeholder 17413"/>
          <p:cNvSpPr>
            <a:spLocks noGrp="1"/>
          </p:cNvSpPr>
          <p:nvPr>
            <p:ph type="sldNum" sz="quarter" idx="4"/>
          </p:nvPr>
        </p:nvSpPr>
        <p:spPr>
          <a:xfrm>
            <a:off x="6553200" y="6356350"/>
            <a:ext cx="2133600" cy="365125"/>
          </a:xfrm>
          <a:prstGeom prst="rect">
            <a:avLst/>
          </a:prstGeom>
          <a:noFill/>
          <a:ln>
            <a:noFill/>
          </a:ln>
        </p:spPr>
        <p:txBody>
          <a:bodyPr anchor="ctr"/>
          <a:lstStyle/>
          <a:p>
            <a:pPr algn="r"/>
            <a:fld id="{12FF1C42-D199-2030-1402-587298610EC3}" type="slidenum">
              <a:rPr lang="en-US" altLang="en-US" sz="1200" dirty="0">
                <a:solidFill>
                  <a:srgbClr val="898989"/>
                </a:solidFill>
                <a:latin typeface="Calibri" charset="0"/>
              </a:rPr>
              <a:pPr algn="r"/>
              <a:t>‹#›</a:t>
            </a:fld>
            <a:endParaRPr lang="en-US" altLang="en-US" sz="1200" dirty="0">
              <a:solidFill>
                <a:srgbClr val="898989"/>
              </a:solidFill>
              <a:latin typeface="Calibri" charset="0"/>
            </a:endParaRPr>
          </a:p>
        </p:txBody>
      </p:sp>
    </p:spTree>
  </p:cSld>
  <p:clrMap bg1="dk1" tx1="lt1" bg2="dk2" tx2="lt2" accent1="accent1" accent2="accent2" accent3="accent3" accent4="accent4" accent5="accent5" accent6="accent6" hlink="hlink" folHlink="folHlink"/>
  <p:sldLayoutIdLst>
    <p:sldLayoutId id="2147489304" r:id="rId1"/>
    <p:sldLayoutId id="2147489305" r:id="rId2"/>
    <p:sldLayoutId id="2147489306" r:id="rId3"/>
    <p:sldLayoutId id="2147489307" r:id="rId4"/>
    <p:sldLayoutId id="2147489308" r:id="rId5"/>
    <p:sldLayoutId id="2147489309" r:id="rId6"/>
    <p:sldLayoutId id="2147489310" r:id="rId7"/>
    <p:sldLayoutId id="2147489311" r:id="rId8"/>
    <p:sldLayoutId id="2147489312" r:id="rId9"/>
    <p:sldLayoutId id="2147489313" r:id="rId10"/>
    <p:sldLayoutId id="2147489314" r:id="rId11"/>
    <p:sldLayoutId id="2147489315" r:id="rId12"/>
  </p:sldLayoutIdLst>
  <p:txStyles>
    <p:titleStyle>
      <a:lvl1pPr marL="0" indent="0" algn="ctr" rtl="0" eaLnBrk="0" fontAlgn="base" hangingPunct="0">
        <a:lnSpc>
          <a:spcPct val="100000"/>
        </a:lnSpc>
        <a:spcBef>
          <a:spcPct val="0"/>
        </a:spcBef>
        <a:spcAft>
          <a:spcPct val="0"/>
        </a:spcAft>
        <a:buNone/>
        <a:defRPr sz="4400">
          <a:solidFill>
            <a:srgbClr val="000000"/>
          </a:solidFill>
          <a:latin typeface="Calibri" charset="0"/>
          <a:ea typeface="ＭＳ Ｐゴシック" charset="-128"/>
        </a:defRPr>
      </a:lvl1pPr>
    </p:titleStyle>
    <p:bodyStyle>
      <a:lvl1pPr marL="342900" indent="-342900" algn="l" rtl="0" eaLnBrk="0" fontAlgn="base" hangingPunct="0">
        <a:lnSpc>
          <a:spcPct val="100000"/>
        </a:lnSpc>
        <a:spcBef>
          <a:spcPct val="20000"/>
        </a:spcBef>
        <a:spcAft>
          <a:spcPct val="0"/>
        </a:spcAft>
        <a:buFont typeface="Arial" charset="0"/>
        <a:buChar char="•"/>
        <a:defRPr sz="3200">
          <a:solidFill>
            <a:srgbClr val="000000"/>
          </a:solidFill>
          <a:latin typeface="Calibri" charset="0"/>
          <a:ea typeface="ＭＳ Ｐゴシック" charset="-128"/>
        </a:defRPr>
      </a:lvl1pPr>
      <a:lvl2pPr marL="742950" indent="-285750" algn="l" rtl="0" eaLnBrk="0" fontAlgn="base" hangingPunct="0">
        <a:lnSpc>
          <a:spcPct val="100000"/>
        </a:lnSpc>
        <a:spcBef>
          <a:spcPct val="20000"/>
        </a:spcBef>
        <a:spcAft>
          <a:spcPct val="0"/>
        </a:spcAft>
        <a:buFont typeface="Arial" charset="0"/>
        <a:buChar char="–"/>
        <a:defRPr sz="2800">
          <a:solidFill>
            <a:srgbClr val="000000"/>
          </a:solidFill>
          <a:latin typeface="Calibri" charset="0"/>
          <a:ea typeface="ＭＳ Ｐゴシック" charset="-128"/>
        </a:defRPr>
      </a:lvl2pPr>
      <a:lvl3pPr marL="1143000" indent="-228600" algn="l" rtl="0" eaLnBrk="0" fontAlgn="base" hangingPunct="0">
        <a:lnSpc>
          <a:spcPct val="100000"/>
        </a:lnSpc>
        <a:spcBef>
          <a:spcPct val="20000"/>
        </a:spcBef>
        <a:spcAft>
          <a:spcPct val="0"/>
        </a:spcAft>
        <a:buFont typeface="Arial" charset="0"/>
        <a:buChar char="•"/>
        <a:defRPr sz="2400">
          <a:solidFill>
            <a:srgbClr val="000000"/>
          </a:solidFill>
          <a:latin typeface="Calibri" charset="0"/>
          <a:ea typeface="ＭＳ Ｐゴシック" charset="-128"/>
        </a:defRPr>
      </a:lvl3pPr>
      <a:lvl4pPr marL="1600200" indent="-228600" algn="l" rtl="0" eaLnBrk="0" fontAlgn="base" hangingPunct="0">
        <a:lnSpc>
          <a:spcPct val="100000"/>
        </a:lnSpc>
        <a:spcBef>
          <a:spcPct val="20000"/>
        </a:spcBef>
        <a:spcAft>
          <a:spcPct val="0"/>
        </a:spcAft>
        <a:buFont typeface="Arial" charset="0"/>
        <a:buChar char="–"/>
        <a:defRPr sz="2000">
          <a:solidFill>
            <a:srgbClr val="000000"/>
          </a:solidFill>
          <a:latin typeface="Calibri" charset="0"/>
          <a:ea typeface="ＭＳ Ｐゴシック" charset="-128"/>
        </a:defRPr>
      </a:lvl4pPr>
      <a:lvl5pPr marL="2057400" indent="-228600" algn="l" rtl="0" eaLnBrk="0" fontAlgn="base" hangingPunct="0">
        <a:lnSpc>
          <a:spcPct val="100000"/>
        </a:lnSpc>
        <a:spcBef>
          <a:spcPct val="20000"/>
        </a:spcBef>
        <a:spcAft>
          <a:spcPct val="0"/>
        </a:spcAft>
        <a:buFont typeface="Arial" charset="0"/>
        <a:buChar char="»"/>
        <a:defRPr sz="2000">
          <a:solidFill>
            <a:srgbClr val="000000"/>
          </a:solidFill>
          <a:latin typeface="Calibri" charset="0"/>
          <a:ea typeface="ＭＳ Ｐゴシック" charset="-128"/>
        </a:defRPr>
      </a:lvl5pPr>
    </p:bodyStyle>
    <p:otherStyle>
      <a:lvl1pPr marL="0" indent="0" algn="l" rtl="0" eaLnBrk="1" fontAlgn="base" hangingPunct="1">
        <a:lnSpc>
          <a:spcPct val="100000"/>
        </a:lnSpc>
        <a:spcBef>
          <a:spcPct val="0"/>
        </a:spcBef>
        <a:spcAft>
          <a:spcPct val="0"/>
        </a:spcAft>
        <a:buNone/>
        <a:defRPr sz="1800">
          <a:solidFill>
            <a:srgbClr val="000000"/>
          </a:solidFill>
          <a:latin typeface="Calibri" charset="0"/>
        </a:defRPr>
      </a:lvl1pPr>
      <a:lvl2pPr marL="457200" indent="0" algn="l" rtl="0" eaLnBrk="1" fontAlgn="base" hangingPunct="1">
        <a:lnSpc>
          <a:spcPct val="100000"/>
        </a:lnSpc>
        <a:spcBef>
          <a:spcPct val="0"/>
        </a:spcBef>
        <a:spcAft>
          <a:spcPct val="0"/>
        </a:spcAft>
        <a:buNone/>
        <a:defRPr sz="1800">
          <a:solidFill>
            <a:srgbClr val="000000"/>
          </a:solidFill>
          <a:latin typeface="Calibri" charset="0"/>
        </a:defRPr>
      </a:lvl2pPr>
      <a:lvl3pPr marL="914400" indent="0" algn="l" rtl="0" eaLnBrk="1" fontAlgn="base" hangingPunct="1">
        <a:lnSpc>
          <a:spcPct val="100000"/>
        </a:lnSpc>
        <a:spcBef>
          <a:spcPct val="0"/>
        </a:spcBef>
        <a:spcAft>
          <a:spcPct val="0"/>
        </a:spcAft>
        <a:buNone/>
        <a:defRPr sz="1800">
          <a:solidFill>
            <a:srgbClr val="000000"/>
          </a:solidFill>
          <a:latin typeface="Calibri" charset="0"/>
        </a:defRPr>
      </a:lvl3pPr>
      <a:lvl4pPr marL="1371600" indent="0" algn="l" rtl="0" eaLnBrk="1" fontAlgn="base" hangingPunct="1">
        <a:lnSpc>
          <a:spcPct val="100000"/>
        </a:lnSpc>
        <a:spcBef>
          <a:spcPct val="0"/>
        </a:spcBef>
        <a:spcAft>
          <a:spcPct val="0"/>
        </a:spcAft>
        <a:buNone/>
        <a:defRPr sz="1800">
          <a:solidFill>
            <a:srgbClr val="000000"/>
          </a:solidFill>
          <a:latin typeface="Calibri" charset="0"/>
        </a:defRPr>
      </a:lvl4pPr>
      <a:lvl5pPr marL="1828800" indent="0" algn="l" rtl="0" eaLnBrk="1" fontAlgn="base" hangingPunct="1">
        <a:lnSpc>
          <a:spcPct val="100000"/>
        </a:lnSpc>
        <a:spcBef>
          <a:spcPct val="0"/>
        </a:spcBef>
        <a:spcAft>
          <a:spcPct val="0"/>
        </a:spcAft>
        <a:buNone/>
        <a:defRPr sz="1800">
          <a:solidFill>
            <a:srgbClr val="000000"/>
          </a:solidFill>
          <a:latin typeface="Calibri" charset="0"/>
        </a:defRPr>
      </a:lvl5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rotWithShape="0">
          <a:blip r:embed="rId14" cstate="print">
            <a:extLst/>
          </a:blip>
          <a:srcRect/>
          <a:stretch>
            <a:fillRect/>
          </a:stretch>
        </a:blipFill>
        <a:effectLst/>
      </p:bgPr>
    </p:bg>
    <p:spTree>
      <p:nvGrpSpPr>
        <p:cNvPr id="1" name=""/>
        <p:cNvGrpSpPr/>
        <p:nvPr/>
      </p:nvGrpSpPr>
      <p:grpSpPr>
        <a:xfrm>
          <a:off x="0" y="0"/>
          <a:ext cx="0" cy="0"/>
          <a:chOff x="0" y="0"/>
          <a:chExt cx="0" cy="0"/>
        </a:xfrm>
      </p:grpSpPr>
      <p:sp>
        <p:nvSpPr>
          <p:cNvPr id="18434" name="Title Placeholder 18433"/>
          <p:cNvSpPr>
            <a:spLocks noGrp="1"/>
          </p:cNvSpPr>
          <p:nvPr>
            <p:ph type="title"/>
          </p:nvPr>
        </p:nvSpPr>
        <p:spPr>
          <a:xfrm>
            <a:off x="457200" y="274638"/>
            <a:ext cx="8229600" cy="1143000"/>
          </a:xfrm>
          <a:prstGeom prst="rect">
            <a:avLst/>
          </a:prstGeom>
          <a:noFill/>
          <a:ln>
            <a:noFill/>
          </a:ln>
        </p:spPr>
        <p:txBody>
          <a:bodyPr anchor="ctr"/>
          <a:lstStyle/>
          <a:p>
            <a:pPr lvl="0"/>
            <a:r>
              <a:rPr lang="en-US" altLang="en-US" dirty="0"/>
              <a:t>Click to edit Master title style</a:t>
            </a:r>
          </a:p>
        </p:txBody>
      </p:sp>
      <p:sp>
        <p:nvSpPr>
          <p:cNvPr id="18435" name="Text Placeholder 18434"/>
          <p:cNvSpPr>
            <a:spLocks noGrp="1"/>
          </p:cNvSpPr>
          <p:nvPr>
            <p:ph type="body" idx="1"/>
          </p:nvPr>
        </p:nvSpPr>
        <p:spPr>
          <a:xfrm>
            <a:off x="457200" y="1600200"/>
            <a:ext cx="8229600" cy="4525963"/>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8436" name="Date Placeholder 18435"/>
          <p:cNvSpPr>
            <a:spLocks noGrp="1"/>
          </p:cNvSpPr>
          <p:nvPr>
            <p:ph type="dt" sz="half" idx="2"/>
          </p:nvPr>
        </p:nvSpPr>
        <p:spPr>
          <a:xfrm>
            <a:off x="457200" y="6356350"/>
            <a:ext cx="2133600" cy="365125"/>
          </a:xfrm>
          <a:prstGeom prst="rect">
            <a:avLst/>
          </a:prstGeom>
          <a:noFill/>
          <a:ln>
            <a:noFill/>
          </a:ln>
        </p:spPr>
        <p:txBody>
          <a:bodyPr anchor="ctr"/>
          <a:lstStyle/>
          <a:p>
            <a:fld id="{12FF1C42-D199-3052-1403-587298610EC3}" type="datetime2">
              <a:rPr lang="en-US" altLang="en-US" sz="1200" dirty="0">
                <a:solidFill>
                  <a:srgbClr val="898989"/>
                </a:solidFill>
                <a:latin typeface="Calibri" charset="0"/>
              </a:rPr>
              <a:pPr/>
              <a:t>Wednesday, February 21, 2018</a:t>
            </a:fld>
            <a:endParaRPr lang="en-US" altLang="en-US" sz="1200" dirty="0">
              <a:solidFill>
                <a:srgbClr val="898989"/>
              </a:solidFill>
              <a:latin typeface="Calibri" charset="0"/>
            </a:endParaRPr>
          </a:p>
        </p:txBody>
      </p:sp>
      <p:sp>
        <p:nvSpPr>
          <p:cNvPr id="18437" name="Footer Placeholder 18436"/>
          <p:cNvSpPr>
            <a:spLocks noGrp="1"/>
          </p:cNvSpPr>
          <p:nvPr>
            <p:ph type="ftr" sz="quarter" idx="3"/>
          </p:nvPr>
        </p:nvSpPr>
        <p:spPr>
          <a:xfrm>
            <a:off x="3124200" y="6356350"/>
            <a:ext cx="2895600" cy="365125"/>
          </a:xfrm>
          <a:prstGeom prst="rect">
            <a:avLst/>
          </a:prstGeom>
          <a:noFill/>
          <a:ln>
            <a:noFill/>
          </a:ln>
        </p:spPr>
        <p:txBody>
          <a:bodyPr anchor="ctr"/>
          <a:lstStyle/>
          <a:p>
            <a:pPr algn="ctr"/>
            <a:endParaRPr lang="en-US" altLang="en-US" sz="1200" dirty="0">
              <a:solidFill>
                <a:srgbClr val="898989"/>
              </a:solidFill>
              <a:latin typeface="Calibri" charset="0"/>
            </a:endParaRPr>
          </a:p>
        </p:txBody>
      </p:sp>
      <p:sp>
        <p:nvSpPr>
          <p:cNvPr id="18438" name="Slide Number Placeholder 18437"/>
          <p:cNvSpPr>
            <a:spLocks noGrp="1"/>
          </p:cNvSpPr>
          <p:nvPr>
            <p:ph type="sldNum" sz="quarter" idx="4"/>
          </p:nvPr>
        </p:nvSpPr>
        <p:spPr>
          <a:xfrm>
            <a:off x="6553200" y="6356350"/>
            <a:ext cx="2133600" cy="365125"/>
          </a:xfrm>
          <a:prstGeom prst="rect">
            <a:avLst/>
          </a:prstGeom>
          <a:noFill/>
          <a:ln>
            <a:noFill/>
          </a:ln>
        </p:spPr>
        <p:txBody>
          <a:bodyPr anchor="ctr"/>
          <a:lstStyle/>
          <a:p>
            <a:pPr algn="r"/>
            <a:fld id="{12FF1C42-D199-3054-1403-587298610EC3}" type="slidenum">
              <a:rPr lang="en-US" altLang="en-US" sz="1200" dirty="0">
                <a:solidFill>
                  <a:srgbClr val="898989"/>
                </a:solidFill>
                <a:latin typeface="Calibri" charset="0"/>
              </a:rPr>
              <a:pPr algn="r"/>
              <a:t>‹#›</a:t>
            </a:fld>
            <a:endParaRPr lang="en-US" altLang="en-US" sz="1200" dirty="0">
              <a:solidFill>
                <a:srgbClr val="898989"/>
              </a:solidFill>
              <a:latin typeface="Calibri" charset="0"/>
            </a:endParaRPr>
          </a:p>
        </p:txBody>
      </p:sp>
    </p:spTree>
  </p:cSld>
  <p:clrMap bg1="dk1" tx1="lt1" bg2="dk2" tx2="lt2" accent1="accent1" accent2="accent2" accent3="accent3" accent4="accent4" accent5="accent5" accent6="accent6" hlink="hlink" folHlink="folHlink"/>
  <p:sldLayoutIdLst>
    <p:sldLayoutId id="2147489316" r:id="rId1"/>
    <p:sldLayoutId id="2147489317" r:id="rId2"/>
    <p:sldLayoutId id="2147489318" r:id="rId3"/>
    <p:sldLayoutId id="2147489319" r:id="rId4"/>
    <p:sldLayoutId id="2147489320" r:id="rId5"/>
    <p:sldLayoutId id="2147489321" r:id="rId6"/>
    <p:sldLayoutId id="2147489322" r:id="rId7"/>
    <p:sldLayoutId id="2147489323" r:id="rId8"/>
    <p:sldLayoutId id="2147489324" r:id="rId9"/>
    <p:sldLayoutId id="2147489325" r:id="rId10"/>
    <p:sldLayoutId id="2147489326" r:id="rId11"/>
    <p:sldLayoutId id="2147489327" r:id="rId12"/>
  </p:sldLayoutIdLst>
  <p:txStyles>
    <p:titleStyle>
      <a:lvl1pPr marL="0" indent="0" algn="ctr" rtl="0" eaLnBrk="0" fontAlgn="base" hangingPunct="0">
        <a:lnSpc>
          <a:spcPct val="100000"/>
        </a:lnSpc>
        <a:spcBef>
          <a:spcPct val="0"/>
        </a:spcBef>
        <a:spcAft>
          <a:spcPct val="0"/>
        </a:spcAft>
        <a:buNone/>
        <a:defRPr sz="4400">
          <a:solidFill>
            <a:srgbClr val="000000"/>
          </a:solidFill>
          <a:latin typeface="Calibri" charset="0"/>
          <a:ea typeface="ＭＳ Ｐゴシック" charset="-128"/>
        </a:defRPr>
      </a:lvl1pPr>
    </p:titleStyle>
    <p:bodyStyle>
      <a:lvl1pPr marL="342900" indent="-342900" algn="l" rtl="0" eaLnBrk="0" fontAlgn="base" hangingPunct="0">
        <a:lnSpc>
          <a:spcPct val="100000"/>
        </a:lnSpc>
        <a:spcBef>
          <a:spcPct val="20000"/>
        </a:spcBef>
        <a:spcAft>
          <a:spcPct val="0"/>
        </a:spcAft>
        <a:buFont typeface="Arial" charset="0"/>
        <a:buChar char="•"/>
        <a:defRPr sz="3200">
          <a:solidFill>
            <a:srgbClr val="000000"/>
          </a:solidFill>
          <a:latin typeface="Calibri" charset="0"/>
          <a:ea typeface="ＭＳ Ｐゴシック" charset="-128"/>
        </a:defRPr>
      </a:lvl1pPr>
      <a:lvl2pPr marL="742950" indent="-285750" algn="l" rtl="0" eaLnBrk="0" fontAlgn="base" hangingPunct="0">
        <a:lnSpc>
          <a:spcPct val="100000"/>
        </a:lnSpc>
        <a:spcBef>
          <a:spcPct val="20000"/>
        </a:spcBef>
        <a:spcAft>
          <a:spcPct val="0"/>
        </a:spcAft>
        <a:buFont typeface="Arial" charset="0"/>
        <a:buChar char="–"/>
        <a:defRPr sz="2800">
          <a:solidFill>
            <a:srgbClr val="000000"/>
          </a:solidFill>
          <a:latin typeface="Calibri" charset="0"/>
          <a:ea typeface="ＭＳ Ｐゴシック" charset="-128"/>
        </a:defRPr>
      </a:lvl2pPr>
      <a:lvl3pPr marL="1143000" indent="-228600" algn="l" rtl="0" eaLnBrk="0" fontAlgn="base" hangingPunct="0">
        <a:lnSpc>
          <a:spcPct val="100000"/>
        </a:lnSpc>
        <a:spcBef>
          <a:spcPct val="20000"/>
        </a:spcBef>
        <a:spcAft>
          <a:spcPct val="0"/>
        </a:spcAft>
        <a:buFont typeface="Arial" charset="0"/>
        <a:buChar char="•"/>
        <a:defRPr sz="2400">
          <a:solidFill>
            <a:srgbClr val="000000"/>
          </a:solidFill>
          <a:latin typeface="Calibri" charset="0"/>
          <a:ea typeface="ＭＳ Ｐゴシック" charset="-128"/>
        </a:defRPr>
      </a:lvl3pPr>
      <a:lvl4pPr marL="1600200" indent="-228600" algn="l" rtl="0" eaLnBrk="0" fontAlgn="base" hangingPunct="0">
        <a:lnSpc>
          <a:spcPct val="100000"/>
        </a:lnSpc>
        <a:spcBef>
          <a:spcPct val="20000"/>
        </a:spcBef>
        <a:spcAft>
          <a:spcPct val="0"/>
        </a:spcAft>
        <a:buFont typeface="Arial" charset="0"/>
        <a:buChar char="–"/>
        <a:defRPr sz="2000">
          <a:solidFill>
            <a:srgbClr val="000000"/>
          </a:solidFill>
          <a:latin typeface="Calibri" charset="0"/>
          <a:ea typeface="ＭＳ Ｐゴシック" charset="-128"/>
        </a:defRPr>
      </a:lvl4pPr>
      <a:lvl5pPr marL="2057400" indent="-228600" algn="l" rtl="0" eaLnBrk="0" fontAlgn="base" hangingPunct="0">
        <a:lnSpc>
          <a:spcPct val="100000"/>
        </a:lnSpc>
        <a:spcBef>
          <a:spcPct val="20000"/>
        </a:spcBef>
        <a:spcAft>
          <a:spcPct val="0"/>
        </a:spcAft>
        <a:buFont typeface="Arial" charset="0"/>
        <a:buChar char="»"/>
        <a:defRPr sz="2000">
          <a:solidFill>
            <a:srgbClr val="000000"/>
          </a:solidFill>
          <a:latin typeface="Calibri" charset="0"/>
          <a:ea typeface="ＭＳ Ｐゴシック" charset="-128"/>
        </a:defRPr>
      </a:lvl5pPr>
    </p:bodyStyle>
    <p:otherStyle>
      <a:lvl1pPr marL="0" indent="0" algn="l" rtl="0" eaLnBrk="1" fontAlgn="base" hangingPunct="1">
        <a:lnSpc>
          <a:spcPct val="100000"/>
        </a:lnSpc>
        <a:spcBef>
          <a:spcPct val="0"/>
        </a:spcBef>
        <a:spcAft>
          <a:spcPct val="0"/>
        </a:spcAft>
        <a:buNone/>
        <a:defRPr sz="1800">
          <a:solidFill>
            <a:srgbClr val="000000"/>
          </a:solidFill>
          <a:latin typeface="Calibri" charset="0"/>
        </a:defRPr>
      </a:lvl1pPr>
      <a:lvl2pPr marL="457200" indent="0" algn="l" rtl="0" eaLnBrk="1" fontAlgn="base" hangingPunct="1">
        <a:lnSpc>
          <a:spcPct val="100000"/>
        </a:lnSpc>
        <a:spcBef>
          <a:spcPct val="0"/>
        </a:spcBef>
        <a:spcAft>
          <a:spcPct val="0"/>
        </a:spcAft>
        <a:buNone/>
        <a:defRPr sz="1800">
          <a:solidFill>
            <a:srgbClr val="000000"/>
          </a:solidFill>
          <a:latin typeface="Calibri" charset="0"/>
        </a:defRPr>
      </a:lvl2pPr>
      <a:lvl3pPr marL="914400" indent="0" algn="l" rtl="0" eaLnBrk="1" fontAlgn="base" hangingPunct="1">
        <a:lnSpc>
          <a:spcPct val="100000"/>
        </a:lnSpc>
        <a:spcBef>
          <a:spcPct val="0"/>
        </a:spcBef>
        <a:spcAft>
          <a:spcPct val="0"/>
        </a:spcAft>
        <a:buNone/>
        <a:defRPr sz="1800">
          <a:solidFill>
            <a:srgbClr val="000000"/>
          </a:solidFill>
          <a:latin typeface="Calibri" charset="0"/>
        </a:defRPr>
      </a:lvl3pPr>
      <a:lvl4pPr marL="1371600" indent="0" algn="l" rtl="0" eaLnBrk="1" fontAlgn="base" hangingPunct="1">
        <a:lnSpc>
          <a:spcPct val="100000"/>
        </a:lnSpc>
        <a:spcBef>
          <a:spcPct val="0"/>
        </a:spcBef>
        <a:spcAft>
          <a:spcPct val="0"/>
        </a:spcAft>
        <a:buNone/>
        <a:defRPr sz="1800">
          <a:solidFill>
            <a:srgbClr val="000000"/>
          </a:solidFill>
          <a:latin typeface="Calibri" charset="0"/>
        </a:defRPr>
      </a:lvl4pPr>
      <a:lvl5pPr marL="1828800" indent="0" algn="l" rtl="0" eaLnBrk="1" fontAlgn="base" hangingPunct="1">
        <a:lnSpc>
          <a:spcPct val="100000"/>
        </a:lnSpc>
        <a:spcBef>
          <a:spcPct val="0"/>
        </a:spcBef>
        <a:spcAft>
          <a:spcPct val="0"/>
        </a:spcAft>
        <a:buNone/>
        <a:defRPr sz="1800">
          <a:solidFill>
            <a:srgbClr val="000000"/>
          </a:solidFill>
          <a:latin typeface="Calibri" charset="0"/>
        </a:defRPr>
      </a:lvl5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rotWithShape="0">
          <a:blip r:embed="rId14" cstate="print">
            <a:extLst/>
          </a:blip>
          <a:srcRect/>
          <a:stretch>
            <a:fillRect/>
          </a:stretch>
        </a:blipFill>
        <a:effectLst/>
      </p:bgPr>
    </p:bg>
    <p:spTree>
      <p:nvGrpSpPr>
        <p:cNvPr id="1" name=""/>
        <p:cNvGrpSpPr/>
        <p:nvPr/>
      </p:nvGrpSpPr>
      <p:grpSpPr>
        <a:xfrm>
          <a:off x="0" y="0"/>
          <a:ext cx="0" cy="0"/>
          <a:chOff x="0" y="0"/>
          <a:chExt cx="0" cy="0"/>
        </a:xfrm>
      </p:grpSpPr>
      <p:sp>
        <p:nvSpPr>
          <p:cNvPr id="19458" name="Title Placeholder 19457"/>
          <p:cNvSpPr>
            <a:spLocks noGrp="1"/>
          </p:cNvSpPr>
          <p:nvPr>
            <p:ph type="title"/>
          </p:nvPr>
        </p:nvSpPr>
        <p:spPr>
          <a:xfrm>
            <a:off x="457200" y="274638"/>
            <a:ext cx="8229600" cy="1143000"/>
          </a:xfrm>
          <a:prstGeom prst="rect">
            <a:avLst/>
          </a:prstGeom>
          <a:noFill/>
          <a:ln>
            <a:noFill/>
          </a:ln>
        </p:spPr>
        <p:txBody>
          <a:bodyPr anchor="ctr"/>
          <a:lstStyle/>
          <a:p>
            <a:pPr lvl="0"/>
            <a:r>
              <a:rPr lang="en-US" altLang="en-US" dirty="0"/>
              <a:t>Click to edit Master title style</a:t>
            </a:r>
          </a:p>
        </p:txBody>
      </p:sp>
      <p:sp>
        <p:nvSpPr>
          <p:cNvPr id="19459" name="Text Placeholder 19458"/>
          <p:cNvSpPr>
            <a:spLocks noGrp="1"/>
          </p:cNvSpPr>
          <p:nvPr>
            <p:ph type="body" idx="1"/>
          </p:nvPr>
        </p:nvSpPr>
        <p:spPr>
          <a:xfrm>
            <a:off x="457200" y="1600200"/>
            <a:ext cx="8229600" cy="4525963"/>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9460" name="Date Placeholder 19459"/>
          <p:cNvSpPr>
            <a:spLocks noGrp="1"/>
          </p:cNvSpPr>
          <p:nvPr>
            <p:ph type="dt" sz="half" idx="2"/>
          </p:nvPr>
        </p:nvSpPr>
        <p:spPr>
          <a:xfrm>
            <a:off x="457200" y="6356350"/>
            <a:ext cx="2133600" cy="365125"/>
          </a:xfrm>
          <a:prstGeom prst="rect">
            <a:avLst/>
          </a:prstGeom>
          <a:noFill/>
          <a:ln>
            <a:noFill/>
          </a:ln>
        </p:spPr>
        <p:txBody>
          <a:bodyPr anchor="ctr"/>
          <a:lstStyle/>
          <a:p>
            <a:fld id="{12FF1C42-D199-4076-1404-587298610EC3}" type="datetime2">
              <a:rPr lang="en-US" altLang="en-US" sz="1200" dirty="0">
                <a:solidFill>
                  <a:srgbClr val="898989"/>
                </a:solidFill>
                <a:latin typeface="Calibri" charset="0"/>
              </a:rPr>
              <a:pPr/>
              <a:t>Wednesday, February 21, 2018</a:t>
            </a:fld>
            <a:endParaRPr lang="en-US" altLang="en-US" sz="1200" dirty="0">
              <a:solidFill>
                <a:srgbClr val="898989"/>
              </a:solidFill>
              <a:latin typeface="Calibri" charset="0"/>
            </a:endParaRPr>
          </a:p>
        </p:txBody>
      </p:sp>
      <p:sp>
        <p:nvSpPr>
          <p:cNvPr id="19461" name="Footer Placeholder 19460"/>
          <p:cNvSpPr>
            <a:spLocks noGrp="1"/>
          </p:cNvSpPr>
          <p:nvPr>
            <p:ph type="ftr" sz="quarter" idx="3"/>
          </p:nvPr>
        </p:nvSpPr>
        <p:spPr>
          <a:xfrm>
            <a:off x="3124200" y="6356350"/>
            <a:ext cx="2895600" cy="365125"/>
          </a:xfrm>
          <a:prstGeom prst="rect">
            <a:avLst/>
          </a:prstGeom>
          <a:noFill/>
          <a:ln>
            <a:noFill/>
          </a:ln>
        </p:spPr>
        <p:txBody>
          <a:bodyPr anchor="ctr"/>
          <a:lstStyle/>
          <a:p>
            <a:pPr algn="ctr"/>
            <a:endParaRPr lang="en-US" altLang="en-US" sz="1200" dirty="0">
              <a:solidFill>
                <a:srgbClr val="898989"/>
              </a:solidFill>
              <a:latin typeface="Calibri" charset="0"/>
            </a:endParaRPr>
          </a:p>
        </p:txBody>
      </p:sp>
      <p:sp>
        <p:nvSpPr>
          <p:cNvPr id="19462" name="Slide Number Placeholder 19461"/>
          <p:cNvSpPr>
            <a:spLocks noGrp="1"/>
          </p:cNvSpPr>
          <p:nvPr>
            <p:ph type="sldNum" sz="quarter" idx="4"/>
          </p:nvPr>
        </p:nvSpPr>
        <p:spPr>
          <a:xfrm>
            <a:off x="6553200" y="6356350"/>
            <a:ext cx="2133600" cy="365125"/>
          </a:xfrm>
          <a:prstGeom prst="rect">
            <a:avLst/>
          </a:prstGeom>
          <a:noFill/>
          <a:ln>
            <a:noFill/>
          </a:ln>
        </p:spPr>
        <p:txBody>
          <a:bodyPr anchor="ctr"/>
          <a:lstStyle/>
          <a:p>
            <a:pPr algn="r"/>
            <a:fld id="{12FF1C42-D199-4078-1404-587298610EC3}" type="slidenum">
              <a:rPr lang="en-US" altLang="en-US" sz="1200" dirty="0">
                <a:solidFill>
                  <a:srgbClr val="898989"/>
                </a:solidFill>
                <a:latin typeface="Calibri" charset="0"/>
              </a:rPr>
              <a:pPr algn="r"/>
              <a:t>‹#›</a:t>
            </a:fld>
            <a:endParaRPr lang="en-US" altLang="en-US" sz="1200" dirty="0">
              <a:solidFill>
                <a:srgbClr val="898989"/>
              </a:solidFill>
              <a:latin typeface="Calibri" charset="0"/>
            </a:endParaRPr>
          </a:p>
        </p:txBody>
      </p:sp>
    </p:spTree>
  </p:cSld>
  <p:clrMap bg1="dk1" tx1="lt1" bg2="dk2" tx2="lt2" accent1="accent1" accent2="accent2" accent3="accent3" accent4="accent4" accent5="accent5" accent6="accent6" hlink="hlink" folHlink="folHlink"/>
  <p:sldLayoutIdLst>
    <p:sldLayoutId id="2147489328" r:id="rId1"/>
    <p:sldLayoutId id="2147489329" r:id="rId2"/>
    <p:sldLayoutId id="2147489330" r:id="rId3"/>
    <p:sldLayoutId id="2147489331" r:id="rId4"/>
    <p:sldLayoutId id="2147489332" r:id="rId5"/>
    <p:sldLayoutId id="2147489333" r:id="rId6"/>
    <p:sldLayoutId id="2147489334" r:id="rId7"/>
    <p:sldLayoutId id="2147489335" r:id="rId8"/>
    <p:sldLayoutId id="2147489336" r:id="rId9"/>
    <p:sldLayoutId id="2147489337" r:id="rId10"/>
    <p:sldLayoutId id="2147489338" r:id="rId11"/>
    <p:sldLayoutId id="2147489339" r:id="rId12"/>
  </p:sldLayoutIdLst>
  <p:txStyles>
    <p:titleStyle>
      <a:lvl1pPr marL="0" indent="0" algn="ctr" rtl="0" eaLnBrk="0" fontAlgn="base" hangingPunct="0">
        <a:lnSpc>
          <a:spcPct val="100000"/>
        </a:lnSpc>
        <a:spcBef>
          <a:spcPct val="0"/>
        </a:spcBef>
        <a:spcAft>
          <a:spcPct val="0"/>
        </a:spcAft>
        <a:buNone/>
        <a:defRPr sz="4400">
          <a:solidFill>
            <a:srgbClr val="000000"/>
          </a:solidFill>
          <a:latin typeface="Calibri" charset="0"/>
          <a:ea typeface="ＭＳ Ｐゴシック" charset="-128"/>
        </a:defRPr>
      </a:lvl1pPr>
    </p:titleStyle>
    <p:bodyStyle>
      <a:lvl1pPr marL="342900" indent="-342900" algn="l" rtl="0" eaLnBrk="0" fontAlgn="base" hangingPunct="0">
        <a:lnSpc>
          <a:spcPct val="100000"/>
        </a:lnSpc>
        <a:spcBef>
          <a:spcPct val="20000"/>
        </a:spcBef>
        <a:spcAft>
          <a:spcPct val="0"/>
        </a:spcAft>
        <a:buFont typeface="Arial" charset="0"/>
        <a:buChar char="•"/>
        <a:defRPr sz="3200">
          <a:solidFill>
            <a:srgbClr val="000000"/>
          </a:solidFill>
          <a:latin typeface="Calibri" charset="0"/>
          <a:ea typeface="ＭＳ Ｐゴシック" charset="-128"/>
        </a:defRPr>
      </a:lvl1pPr>
      <a:lvl2pPr marL="742950" indent="-285750" algn="l" rtl="0" eaLnBrk="0" fontAlgn="base" hangingPunct="0">
        <a:lnSpc>
          <a:spcPct val="100000"/>
        </a:lnSpc>
        <a:spcBef>
          <a:spcPct val="20000"/>
        </a:spcBef>
        <a:spcAft>
          <a:spcPct val="0"/>
        </a:spcAft>
        <a:buFont typeface="Arial" charset="0"/>
        <a:buChar char="–"/>
        <a:defRPr sz="2800">
          <a:solidFill>
            <a:srgbClr val="000000"/>
          </a:solidFill>
          <a:latin typeface="Calibri" charset="0"/>
          <a:ea typeface="ＭＳ Ｐゴシック" charset="-128"/>
        </a:defRPr>
      </a:lvl2pPr>
      <a:lvl3pPr marL="1143000" indent="-228600" algn="l" rtl="0" eaLnBrk="0" fontAlgn="base" hangingPunct="0">
        <a:lnSpc>
          <a:spcPct val="100000"/>
        </a:lnSpc>
        <a:spcBef>
          <a:spcPct val="20000"/>
        </a:spcBef>
        <a:spcAft>
          <a:spcPct val="0"/>
        </a:spcAft>
        <a:buFont typeface="Arial" charset="0"/>
        <a:buChar char="•"/>
        <a:defRPr sz="2400">
          <a:solidFill>
            <a:srgbClr val="000000"/>
          </a:solidFill>
          <a:latin typeface="Calibri" charset="0"/>
          <a:ea typeface="ＭＳ Ｐゴシック" charset="-128"/>
        </a:defRPr>
      </a:lvl3pPr>
      <a:lvl4pPr marL="1600200" indent="-228600" algn="l" rtl="0" eaLnBrk="0" fontAlgn="base" hangingPunct="0">
        <a:lnSpc>
          <a:spcPct val="100000"/>
        </a:lnSpc>
        <a:spcBef>
          <a:spcPct val="20000"/>
        </a:spcBef>
        <a:spcAft>
          <a:spcPct val="0"/>
        </a:spcAft>
        <a:buFont typeface="Arial" charset="0"/>
        <a:buChar char="–"/>
        <a:defRPr sz="2000">
          <a:solidFill>
            <a:srgbClr val="000000"/>
          </a:solidFill>
          <a:latin typeface="Calibri" charset="0"/>
          <a:ea typeface="ＭＳ Ｐゴシック" charset="-128"/>
        </a:defRPr>
      </a:lvl4pPr>
      <a:lvl5pPr marL="2057400" indent="-228600" algn="l" rtl="0" eaLnBrk="0" fontAlgn="base" hangingPunct="0">
        <a:lnSpc>
          <a:spcPct val="100000"/>
        </a:lnSpc>
        <a:spcBef>
          <a:spcPct val="20000"/>
        </a:spcBef>
        <a:spcAft>
          <a:spcPct val="0"/>
        </a:spcAft>
        <a:buFont typeface="Arial" charset="0"/>
        <a:buChar char="»"/>
        <a:defRPr sz="2000">
          <a:solidFill>
            <a:srgbClr val="000000"/>
          </a:solidFill>
          <a:latin typeface="Calibri" charset="0"/>
          <a:ea typeface="ＭＳ Ｐゴシック" charset="-128"/>
        </a:defRPr>
      </a:lvl5pPr>
    </p:bodyStyle>
    <p:otherStyle>
      <a:lvl1pPr marL="0" indent="0" algn="l" rtl="0" eaLnBrk="1" fontAlgn="base" hangingPunct="1">
        <a:lnSpc>
          <a:spcPct val="100000"/>
        </a:lnSpc>
        <a:spcBef>
          <a:spcPct val="0"/>
        </a:spcBef>
        <a:spcAft>
          <a:spcPct val="0"/>
        </a:spcAft>
        <a:buNone/>
        <a:defRPr sz="1800">
          <a:solidFill>
            <a:srgbClr val="000000"/>
          </a:solidFill>
          <a:latin typeface="Calibri" charset="0"/>
        </a:defRPr>
      </a:lvl1pPr>
      <a:lvl2pPr marL="457200" indent="0" algn="l" rtl="0" eaLnBrk="1" fontAlgn="base" hangingPunct="1">
        <a:lnSpc>
          <a:spcPct val="100000"/>
        </a:lnSpc>
        <a:spcBef>
          <a:spcPct val="0"/>
        </a:spcBef>
        <a:spcAft>
          <a:spcPct val="0"/>
        </a:spcAft>
        <a:buNone/>
        <a:defRPr sz="1800">
          <a:solidFill>
            <a:srgbClr val="000000"/>
          </a:solidFill>
          <a:latin typeface="Calibri" charset="0"/>
        </a:defRPr>
      </a:lvl2pPr>
      <a:lvl3pPr marL="914400" indent="0" algn="l" rtl="0" eaLnBrk="1" fontAlgn="base" hangingPunct="1">
        <a:lnSpc>
          <a:spcPct val="100000"/>
        </a:lnSpc>
        <a:spcBef>
          <a:spcPct val="0"/>
        </a:spcBef>
        <a:spcAft>
          <a:spcPct val="0"/>
        </a:spcAft>
        <a:buNone/>
        <a:defRPr sz="1800">
          <a:solidFill>
            <a:srgbClr val="000000"/>
          </a:solidFill>
          <a:latin typeface="Calibri" charset="0"/>
        </a:defRPr>
      </a:lvl3pPr>
      <a:lvl4pPr marL="1371600" indent="0" algn="l" rtl="0" eaLnBrk="1" fontAlgn="base" hangingPunct="1">
        <a:lnSpc>
          <a:spcPct val="100000"/>
        </a:lnSpc>
        <a:spcBef>
          <a:spcPct val="0"/>
        </a:spcBef>
        <a:spcAft>
          <a:spcPct val="0"/>
        </a:spcAft>
        <a:buNone/>
        <a:defRPr sz="1800">
          <a:solidFill>
            <a:srgbClr val="000000"/>
          </a:solidFill>
          <a:latin typeface="Calibri" charset="0"/>
        </a:defRPr>
      </a:lvl4pPr>
      <a:lvl5pPr marL="1828800" indent="0" algn="l" rtl="0" eaLnBrk="1" fontAlgn="base" hangingPunct="1">
        <a:lnSpc>
          <a:spcPct val="100000"/>
        </a:lnSpc>
        <a:spcBef>
          <a:spcPct val="0"/>
        </a:spcBef>
        <a:spcAft>
          <a:spcPct val="0"/>
        </a:spcAft>
        <a:buNone/>
        <a:defRPr sz="1800">
          <a:solidFill>
            <a:srgbClr val="000000"/>
          </a:solidFill>
          <a:latin typeface="Calibri" charset="0"/>
        </a:defRPr>
      </a:lvl5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rotWithShape="0">
          <a:blip r:embed="rId14" cstate="print">
            <a:extLst/>
          </a:blip>
          <a:srcRect/>
          <a:stretch>
            <a:fillRect/>
          </a:stretch>
        </a:blipFill>
        <a:effectLst/>
      </p:bgPr>
    </p:bg>
    <p:spTree>
      <p:nvGrpSpPr>
        <p:cNvPr id="1" name=""/>
        <p:cNvGrpSpPr/>
        <p:nvPr/>
      </p:nvGrpSpPr>
      <p:grpSpPr>
        <a:xfrm>
          <a:off x="0" y="0"/>
          <a:ext cx="0" cy="0"/>
          <a:chOff x="0" y="0"/>
          <a:chExt cx="0" cy="0"/>
        </a:xfrm>
      </p:grpSpPr>
      <p:sp>
        <p:nvSpPr>
          <p:cNvPr id="20482" name="Title Placeholder 20481"/>
          <p:cNvSpPr>
            <a:spLocks noGrp="1"/>
          </p:cNvSpPr>
          <p:nvPr>
            <p:ph type="title"/>
          </p:nvPr>
        </p:nvSpPr>
        <p:spPr>
          <a:xfrm>
            <a:off x="457200" y="274638"/>
            <a:ext cx="8229600" cy="1143000"/>
          </a:xfrm>
          <a:prstGeom prst="rect">
            <a:avLst/>
          </a:prstGeom>
          <a:noFill/>
          <a:ln>
            <a:noFill/>
          </a:ln>
        </p:spPr>
        <p:txBody>
          <a:bodyPr anchor="ctr"/>
          <a:lstStyle/>
          <a:p>
            <a:pPr lvl="0"/>
            <a:r>
              <a:rPr lang="en-US" altLang="en-US" dirty="0"/>
              <a:t>Click to edit Master title style</a:t>
            </a:r>
          </a:p>
        </p:txBody>
      </p:sp>
      <p:sp>
        <p:nvSpPr>
          <p:cNvPr id="20483" name="Text Placeholder 20482"/>
          <p:cNvSpPr>
            <a:spLocks noGrp="1"/>
          </p:cNvSpPr>
          <p:nvPr>
            <p:ph type="body" idx="1"/>
          </p:nvPr>
        </p:nvSpPr>
        <p:spPr>
          <a:xfrm>
            <a:off x="457200" y="1600200"/>
            <a:ext cx="8229600" cy="4525963"/>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0484" name="Date Placeholder 20483"/>
          <p:cNvSpPr>
            <a:spLocks noGrp="1"/>
          </p:cNvSpPr>
          <p:nvPr>
            <p:ph type="dt" sz="half" idx="2"/>
          </p:nvPr>
        </p:nvSpPr>
        <p:spPr>
          <a:xfrm>
            <a:off x="457200" y="6356350"/>
            <a:ext cx="2133600" cy="365125"/>
          </a:xfrm>
          <a:prstGeom prst="rect">
            <a:avLst/>
          </a:prstGeom>
          <a:noFill/>
          <a:ln>
            <a:noFill/>
          </a:ln>
        </p:spPr>
        <p:txBody>
          <a:bodyPr anchor="ctr"/>
          <a:lstStyle/>
          <a:p>
            <a:fld id="{12FF1C42-D199-1004-1405-587298610EC3}" type="datetime2">
              <a:rPr lang="en-US" altLang="en-US" sz="1200" dirty="0">
                <a:solidFill>
                  <a:srgbClr val="898989"/>
                </a:solidFill>
                <a:latin typeface="Calibri" charset="0"/>
              </a:rPr>
              <a:pPr/>
              <a:t>Wednesday, February 21, 2018</a:t>
            </a:fld>
            <a:endParaRPr lang="en-US" altLang="en-US" sz="1200" dirty="0">
              <a:solidFill>
                <a:srgbClr val="898989"/>
              </a:solidFill>
              <a:latin typeface="Calibri" charset="0"/>
            </a:endParaRPr>
          </a:p>
        </p:txBody>
      </p:sp>
      <p:sp>
        <p:nvSpPr>
          <p:cNvPr id="20485" name="Footer Placeholder 20484"/>
          <p:cNvSpPr>
            <a:spLocks noGrp="1"/>
          </p:cNvSpPr>
          <p:nvPr>
            <p:ph type="ftr" sz="quarter" idx="3"/>
          </p:nvPr>
        </p:nvSpPr>
        <p:spPr>
          <a:xfrm>
            <a:off x="3124200" y="6356350"/>
            <a:ext cx="2895600" cy="365125"/>
          </a:xfrm>
          <a:prstGeom prst="rect">
            <a:avLst/>
          </a:prstGeom>
          <a:noFill/>
          <a:ln>
            <a:noFill/>
          </a:ln>
        </p:spPr>
        <p:txBody>
          <a:bodyPr anchor="ctr"/>
          <a:lstStyle/>
          <a:p>
            <a:pPr algn="ctr"/>
            <a:endParaRPr lang="en-US" altLang="en-US" sz="1200" dirty="0">
              <a:solidFill>
                <a:srgbClr val="898989"/>
              </a:solidFill>
              <a:latin typeface="Calibri" charset="0"/>
            </a:endParaRPr>
          </a:p>
        </p:txBody>
      </p:sp>
      <p:sp>
        <p:nvSpPr>
          <p:cNvPr id="20486" name="Slide Number Placeholder 20485"/>
          <p:cNvSpPr>
            <a:spLocks noGrp="1"/>
          </p:cNvSpPr>
          <p:nvPr>
            <p:ph type="sldNum" sz="quarter" idx="4"/>
          </p:nvPr>
        </p:nvSpPr>
        <p:spPr>
          <a:xfrm>
            <a:off x="6553200" y="6356350"/>
            <a:ext cx="2133600" cy="365125"/>
          </a:xfrm>
          <a:prstGeom prst="rect">
            <a:avLst/>
          </a:prstGeom>
          <a:noFill/>
          <a:ln>
            <a:noFill/>
          </a:ln>
        </p:spPr>
        <p:txBody>
          <a:bodyPr anchor="ctr"/>
          <a:lstStyle/>
          <a:p>
            <a:pPr algn="r"/>
            <a:fld id="{12FF1C42-D199-1006-1405-587298610EC3}" type="slidenum">
              <a:rPr lang="en-US" altLang="en-US" sz="1200" dirty="0">
                <a:solidFill>
                  <a:srgbClr val="898989"/>
                </a:solidFill>
                <a:latin typeface="Calibri" charset="0"/>
              </a:rPr>
              <a:pPr algn="r"/>
              <a:t>‹#›</a:t>
            </a:fld>
            <a:endParaRPr lang="en-US" altLang="en-US" sz="1200" dirty="0">
              <a:solidFill>
                <a:srgbClr val="898989"/>
              </a:solidFill>
              <a:latin typeface="Calibri" charset="0"/>
            </a:endParaRPr>
          </a:p>
        </p:txBody>
      </p:sp>
    </p:spTree>
  </p:cSld>
  <p:clrMap bg1="dk1" tx1="lt1" bg2="dk2" tx2="lt2" accent1="accent1" accent2="accent2" accent3="accent3" accent4="accent4" accent5="accent5" accent6="accent6" hlink="hlink" folHlink="folHlink"/>
  <p:sldLayoutIdLst>
    <p:sldLayoutId id="2147489340" r:id="rId1"/>
    <p:sldLayoutId id="2147489341" r:id="rId2"/>
    <p:sldLayoutId id="2147489342" r:id="rId3"/>
    <p:sldLayoutId id="2147489343" r:id="rId4"/>
    <p:sldLayoutId id="2147489344" r:id="rId5"/>
    <p:sldLayoutId id="2147489345" r:id="rId6"/>
    <p:sldLayoutId id="2147489346" r:id="rId7"/>
    <p:sldLayoutId id="2147489347" r:id="rId8"/>
    <p:sldLayoutId id="2147489348" r:id="rId9"/>
    <p:sldLayoutId id="2147489349" r:id="rId10"/>
    <p:sldLayoutId id="2147489350" r:id="rId11"/>
    <p:sldLayoutId id="2147489351" r:id="rId12"/>
  </p:sldLayoutIdLst>
  <p:txStyles>
    <p:titleStyle>
      <a:lvl1pPr marL="0" indent="0" algn="ctr" rtl="0" eaLnBrk="0" fontAlgn="base" hangingPunct="0">
        <a:lnSpc>
          <a:spcPct val="100000"/>
        </a:lnSpc>
        <a:spcBef>
          <a:spcPct val="0"/>
        </a:spcBef>
        <a:spcAft>
          <a:spcPct val="0"/>
        </a:spcAft>
        <a:buNone/>
        <a:defRPr sz="4400">
          <a:solidFill>
            <a:srgbClr val="000000"/>
          </a:solidFill>
          <a:latin typeface="Calibri" charset="0"/>
          <a:ea typeface="ＭＳ Ｐゴシック" charset="-128"/>
        </a:defRPr>
      </a:lvl1pPr>
    </p:titleStyle>
    <p:bodyStyle>
      <a:lvl1pPr marL="342900" indent="-342900" algn="l" rtl="0" eaLnBrk="0" fontAlgn="base" hangingPunct="0">
        <a:lnSpc>
          <a:spcPct val="100000"/>
        </a:lnSpc>
        <a:spcBef>
          <a:spcPct val="20000"/>
        </a:spcBef>
        <a:spcAft>
          <a:spcPct val="0"/>
        </a:spcAft>
        <a:buFont typeface="Arial" charset="0"/>
        <a:buChar char="•"/>
        <a:defRPr sz="3200">
          <a:solidFill>
            <a:srgbClr val="000000"/>
          </a:solidFill>
          <a:latin typeface="Calibri" charset="0"/>
          <a:ea typeface="ＭＳ Ｐゴシック" charset="-128"/>
        </a:defRPr>
      </a:lvl1pPr>
      <a:lvl2pPr marL="742950" indent="-285750" algn="l" rtl="0" eaLnBrk="0" fontAlgn="base" hangingPunct="0">
        <a:lnSpc>
          <a:spcPct val="100000"/>
        </a:lnSpc>
        <a:spcBef>
          <a:spcPct val="20000"/>
        </a:spcBef>
        <a:spcAft>
          <a:spcPct val="0"/>
        </a:spcAft>
        <a:buFont typeface="Arial" charset="0"/>
        <a:buChar char="–"/>
        <a:defRPr sz="2800">
          <a:solidFill>
            <a:srgbClr val="000000"/>
          </a:solidFill>
          <a:latin typeface="Calibri" charset="0"/>
          <a:ea typeface="ＭＳ Ｐゴシック" charset="-128"/>
        </a:defRPr>
      </a:lvl2pPr>
      <a:lvl3pPr marL="1143000" indent="-228600" algn="l" rtl="0" eaLnBrk="0" fontAlgn="base" hangingPunct="0">
        <a:lnSpc>
          <a:spcPct val="100000"/>
        </a:lnSpc>
        <a:spcBef>
          <a:spcPct val="20000"/>
        </a:spcBef>
        <a:spcAft>
          <a:spcPct val="0"/>
        </a:spcAft>
        <a:buFont typeface="Arial" charset="0"/>
        <a:buChar char="•"/>
        <a:defRPr sz="2400">
          <a:solidFill>
            <a:srgbClr val="000000"/>
          </a:solidFill>
          <a:latin typeface="Calibri" charset="0"/>
          <a:ea typeface="ＭＳ Ｐゴシック" charset="-128"/>
        </a:defRPr>
      </a:lvl3pPr>
      <a:lvl4pPr marL="1600200" indent="-228600" algn="l" rtl="0" eaLnBrk="0" fontAlgn="base" hangingPunct="0">
        <a:lnSpc>
          <a:spcPct val="100000"/>
        </a:lnSpc>
        <a:spcBef>
          <a:spcPct val="20000"/>
        </a:spcBef>
        <a:spcAft>
          <a:spcPct val="0"/>
        </a:spcAft>
        <a:buFont typeface="Arial" charset="0"/>
        <a:buChar char="–"/>
        <a:defRPr sz="2000">
          <a:solidFill>
            <a:srgbClr val="000000"/>
          </a:solidFill>
          <a:latin typeface="Calibri" charset="0"/>
          <a:ea typeface="ＭＳ Ｐゴシック" charset="-128"/>
        </a:defRPr>
      </a:lvl4pPr>
      <a:lvl5pPr marL="2057400" indent="-228600" algn="l" rtl="0" eaLnBrk="0" fontAlgn="base" hangingPunct="0">
        <a:lnSpc>
          <a:spcPct val="100000"/>
        </a:lnSpc>
        <a:spcBef>
          <a:spcPct val="20000"/>
        </a:spcBef>
        <a:spcAft>
          <a:spcPct val="0"/>
        </a:spcAft>
        <a:buFont typeface="Arial" charset="0"/>
        <a:buChar char="»"/>
        <a:defRPr sz="2000">
          <a:solidFill>
            <a:srgbClr val="000000"/>
          </a:solidFill>
          <a:latin typeface="Calibri" charset="0"/>
          <a:ea typeface="ＭＳ Ｐゴシック" charset="-128"/>
        </a:defRPr>
      </a:lvl5pPr>
    </p:bodyStyle>
    <p:otherStyle>
      <a:lvl1pPr marL="0" indent="0" algn="l" rtl="0" eaLnBrk="1" fontAlgn="base" hangingPunct="1">
        <a:lnSpc>
          <a:spcPct val="100000"/>
        </a:lnSpc>
        <a:spcBef>
          <a:spcPct val="0"/>
        </a:spcBef>
        <a:spcAft>
          <a:spcPct val="0"/>
        </a:spcAft>
        <a:buNone/>
        <a:defRPr sz="1800">
          <a:solidFill>
            <a:srgbClr val="000000"/>
          </a:solidFill>
          <a:latin typeface="Calibri" charset="0"/>
        </a:defRPr>
      </a:lvl1pPr>
      <a:lvl2pPr marL="457200" indent="0" algn="l" rtl="0" eaLnBrk="1" fontAlgn="base" hangingPunct="1">
        <a:lnSpc>
          <a:spcPct val="100000"/>
        </a:lnSpc>
        <a:spcBef>
          <a:spcPct val="0"/>
        </a:spcBef>
        <a:spcAft>
          <a:spcPct val="0"/>
        </a:spcAft>
        <a:buNone/>
        <a:defRPr sz="1800">
          <a:solidFill>
            <a:srgbClr val="000000"/>
          </a:solidFill>
          <a:latin typeface="Calibri" charset="0"/>
        </a:defRPr>
      </a:lvl2pPr>
      <a:lvl3pPr marL="914400" indent="0" algn="l" rtl="0" eaLnBrk="1" fontAlgn="base" hangingPunct="1">
        <a:lnSpc>
          <a:spcPct val="100000"/>
        </a:lnSpc>
        <a:spcBef>
          <a:spcPct val="0"/>
        </a:spcBef>
        <a:spcAft>
          <a:spcPct val="0"/>
        </a:spcAft>
        <a:buNone/>
        <a:defRPr sz="1800">
          <a:solidFill>
            <a:srgbClr val="000000"/>
          </a:solidFill>
          <a:latin typeface="Calibri" charset="0"/>
        </a:defRPr>
      </a:lvl3pPr>
      <a:lvl4pPr marL="1371600" indent="0" algn="l" rtl="0" eaLnBrk="1" fontAlgn="base" hangingPunct="1">
        <a:lnSpc>
          <a:spcPct val="100000"/>
        </a:lnSpc>
        <a:spcBef>
          <a:spcPct val="0"/>
        </a:spcBef>
        <a:spcAft>
          <a:spcPct val="0"/>
        </a:spcAft>
        <a:buNone/>
        <a:defRPr sz="1800">
          <a:solidFill>
            <a:srgbClr val="000000"/>
          </a:solidFill>
          <a:latin typeface="Calibri" charset="0"/>
        </a:defRPr>
      </a:lvl4pPr>
      <a:lvl5pPr marL="1828800" indent="0" algn="l" rtl="0" eaLnBrk="1" fontAlgn="base" hangingPunct="1">
        <a:lnSpc>
          <a:spcPct val="100000"/>
        </a:lnSpc>
        <a:spcBef>
          <a:spcPct val="0"/>
        </a:spcBef>
        <a:spcAft>
          <a:spcPct val="0"/>
        </a:spcAft>
        <a:buNone/>
        <a:defRPr sz="1800">
          <a:solidFill>
            <a:srgbClr val="000000"/>
          </a:solidFill>
          <a:latin typeface="Calibri" charset="0"/>
        </a:defRPr>
      </a:lvl5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Title Placeholder 2049"/>
          <p:cNvSpPr>
            <a:spLocks noGrp="1"/>
          </p:cNvSpPr>
          <p:nvPr>
            <p:ph type="title"/>
          </p:nvPr>
        </p:nvSpPr>
        <p:spPr>
          <a:xfrm>
            <a:off x="457200" y="274638"/>
            <a:ext cx="8229600" cy="1143000"/>
          </a:xfrm>
          <a:prstGeom prst="rect">
            <a:avLst/>
          </a:prstGeom>
          <a:noFill/>
          <a:ln>
            <a:noFill/>
          </a:ln>
        </p:spPr>
        <p:txBody>
          <a:bodyPr anchor="ctr"/>
          <a:lstStyle/>
          <a:p>
            <a:pPr lvl="0"/>
            <a:r>
              <a:rPr lang="en-US" altLang="en-US" dirty="0"/>
              <a:t>Click to edit Master title style</a:t>
            </a:r>
          </a:p>
        </p:txBody>
      </p:sp>
      <p:sp>
        <p:nvSpPr>
          <p:cNvPr id="2051" name="Text Placeholder 2050"/>
          <p:cNvSpPr>
            <a:spLocks noGrp="1"/>
          </p:cNvSpPr>
          <p:nvPr>
            <p:ph type="body" idx="1"/>
          </p:nvPr>
        </p:nvSpPr>
        <p:spPr>
          <a:xfrm>
            <a:off x="457200" y="1600200"/>
            <a:ext cx="8229600" cy="4525963"/>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052" name="Date Placeholder 2051"/>
          <p:cNvSpPr>
            <a:spLocks noGrp="1"/>
          </p:cNvSpPr>
          <p:nvPr>
            <p:ph type="dt" sz="half" idx="2"/>
          </p:nvPr>
        </p:nvSpPr>
        <p:spPr>
          <a:xfrm>
            <a:off x="457200" y="6356350"/>
            <a:ext cx="2133600" cy="365125"/>
          </a:xfrm>
          <a:prstGeom prst="rect">
            <a:avLst/>
          </a:prstGeom>
          <a:noFill/>
          <a:ln>
            <a:noFill/>
          </a:ln>
        </p:spPr>
        <p:txBody>
          <a:bodyPr anchor="ctr"/>
          <a:lstStyle/>
          <a:p>
            <a:fld id="{12FF1C42-D199-3052-1101-587298610EC3}" type="datetime1">
              <a:rPr lang="en-US" altLang="en-US" sz="1200" dirty="0">
                <a:solidFill>
                  <a:srgbClr val="898989"/>
                </a:solidFill>
                <a:latin typeface="Calibri" charset="0"/>
              </a:rPr>
              <a:pPr/>
              <a:t>2/21/2018</a:t>
            </a:fld>
            <a:endParaRPr lang="en-US" altLang="en-US" sz="1200" dirty="0">
              <a:solidFill>
                <a:srgbClr val="898989"/>
              </a:solidFill>
              <a:latin typeface="Calibri" charset="0"/>
            </a:endParaRPr>
          </a:p>
        </p:txBody>
      </p:sp>
      <p:sp>
        <p:nvSpPr>
          <p:cNvPr id="2053" name="Footer Placeholder 2052"/>
          <p:cNvSpPr>
            <a:spLocks noGrp="1"/>
          </p:cNvSpPr>
          <p:nvPr>
            <p:ph type="ftr" sz="quarter" idx="3"/>
          </p:nvPr>
        </p:nvSpPr>
        <p:spPr>
          <a:xfrm>
            <a:off x="3124200" y="6356350"/>
            <a:ext cx="2895600" cy="365125"/>
          </a:xfrm>
          <a:prstGeom prst="rect">
            <a:avLst/>
          </a:prstGeom>
          <a:noFill/>
          <a:ln>
            <a:noFill/>
          </a:ln>
        </p:spPr>
        <p:txBody>
          <a:bodyPr anchor="ctr"/>
          <a:lstStyle/>
          <a:p>
            <a:pPr algn="ctr"/>
            <a:endParaRPr lang="en-US" altLang="en-US" sz="1200" dirty="0">
              <a:solidFill>
                <a:srgbClr val="898989"/>
              </a:solidFill>
              <a:latin typeface="Calibri" charset="0"/>
            </a:endParaRPr>
          </a:p>
        </p:txBody>
      </p:sp>
      <p:sp>
        <p:nvSpPr>
          <p:cNvPr id="2054" name="Slide Number Placeholder 2053"/>
          <p:cNvSpPr>
            <a:spLocks noGrp="1"/>
          </p:cNvSpPr>
          <p:nvPr>
            <p:ph type="sldNum" sz="quarter" idx="4"/>
          </p:nvPr>
        </p:nvSpPr>
        <p:spPr>
          <a:xfrm>
            <a:off x="6553200" y="6356350"/>
            <a:ext cx="2133600" cy="365125"/>
          </a:xfrm>
          <a:prstGeom prst="rect">
            <a:avLst/>
          </a:prstGeom>
          <a:noFill/>
          <a:ln>
            <a:noFill/>
          </a:ln>
        </p:spPr>
        <p:txBody>
          <a:bodyPr anchor="ctr"/>
          <a:lstStyle/>
          <a:p>
            <a:pPr algn="r"/>
            <a:fld id="{12FF1C42-D199-3054-1101-587298610EC3}" type="slidenum">
              <a:rPr lang="en-US" altLang="en-US" sz="1200" dirty="0">
                <a:solidFill>
                  <a:srgbClr val="898989"/>
                </a:solidFill>
                <a:latin typeface="Calibri" charset="0"/>
              </a:rPr>
              <a:pPr algn="r"/>
              <a:t>‹#›</a:t>
            </a:fld>
            <a:endParaRPr lang="en-US" altLang="en-US" sz="1200" dirty="0">
              <a:solidFill>
                <a:srgbClr val="898989"/>
              </a:solidFill>
              <a:latin typeface="Calibri" charset="0"/>
            </a:endParaRPr>
          </a:p>
        </p:txBody>
      </p:sp>
    </p:spTree>
  </p:cSld>
  <p:clrMap bg1="dk1" tx1="lt1" bg2="dk2" tx2="lt2" accent1="accent1" accent2="accent2" accent3="accent3" accent4="accent4" accent5="accent5" accent6="accent6" hlink="hlink" folHlink="folHlink"/>
  <p:sldLayoutIdLst>
    <p:sldLayoutId id="2147489148" r:id="rId1"/>
    <p:sldLayoutId id="2147489149" r:id="rId2"/>
    <p:sldLayoutId id="2147489150" r:id="rId3"/>
    <p:sldLayoutId id="2147489151" r:id="rId4"/>
    <p:sldLayoutId id="2147489152" r:id="rId5"/>
    <p:sldLayoutId id="2147489153" r:id="rId6"/>
    <p:sldLayoutId id="2147489154" r:id="rId7"/>
    <p:sldLayoutId id="2147489155" r:id="rId8"/>
    <p:sldLayoutId id="2147489156" r:id="rId9"/>
    <p:sldLayoutId id="2147489157" r:id="rId10"/>
    <p:sldLayoutId id="2147489158" r:id="rId11"/>
    <p:sldLayoutId id="2147489159" r:id="rId12"/>
  </p:sldLayoutIdLst>
  <p:txStyles>
    <p:titleStyle>
      <a:lvl1pPr marL="0" indent="0" algn="ctr" rtl="0" eaLnBrk="0" fontAlgn="base" hangingPunct="0">
        <a:lnSpc>
          <a:spcPct val="100000"/>
        </a:lnSpc>
        <a:spcBef>
          <a:spcPct val="0"/>
        </a:spcBef>
        <a:spcAft>
          <a:spcPct val="0"/>
        </a:spcAft>
        <a:buNone/>
        <a:defRPr sz="4400">
          <a:solidFill>
            <a:srgbClr val="000000"/>
          </a:solidFill>
          <a:latin typeface="Calibri" charset="0"/>
        </a:defRPr>
      </a:lvl1pPr>
    </p:titleStyle>
    <p:bodyStyle>
      <a:lvl1pPr marL="342900" indent="-342900" algn="l" rtl="0" eaLnBrk="0" fontAlgn="base" hangingPunct="0">
        <a:lnSpc>
          <a:spcPct val="100000"/>
        </a:lnSpc>
        <a:spcBef>
          <a:spcPct val="20000"/>
        </a:spcBef>
        <a:spcAft>
          <a:spcPct val="0"/>
        </a:spcAft>
        <a:buFont typeface="Arial" charset="0"/>
        <a:buChar char="•"/>
        <a:defRPr sz="3200">
          <a:solidFill>
            <a:srgbClr val="000000"/>
          </a:solidFill>
          <a:latin typeface="Calibri" charset="0"/>
        </a:defRPr>
      </a:lvl1pPr>
      <a:lvl2pPr marL="742950" indent="-285750" algn="l" rtl="0" eaLnBrk="0" fontAlgn="base" hangingPunct="0">
        <a:lnSpc>
          <a:spcPct val="100000"/>
        </a:lnSpc>
        <a:spcBef>
          <a:spcPct val="20000"/>
        </a:spcBef>
        <a:spcAft>
          <a:spcPct val="0"/>
        </a:spcAft>
        <a:buFont typeface="Arial" charset="0"/>
        <a:buChar char="–"/>
        <a:defRPr sz="2800">
          <a:solidFill>
            <a:srgbClr val="000000"/>
          </a:solidFill>
          <a:latin typeface="Calibri" charset="0"/>
        </a:defRPr>
      </a:lvl2pPr>
      <a:lvl3pPr marL="1143000" indent="-228600" algn="l" rtl="0" eaLnBrk="0" fontAlgn="base" hangingPunct="0">
        <a:lnSpc>
          <a:spcPct val="100000"/>
        </a:lnSpc>
        <a:spcBef>
          <a:spcPct val="20000"/>
        </a:spcBef>
        <a:spcAft>
          <a:spcPct val="0"/>
        </a:spcAft>
        <a:buFont typeface="Arial" charset="0"/>
        <a:buChar char="•"/>
        <a:defRPr sz="2400">
          <a:solidFill>
            <a:srgbClr val="000000"/>
          </a:solidFill>
          <a:latin typeface="Calibri" charset="0"/>
        </a:defRPr>
      </a:lvl3pPr>
      <a:lvl4pPr marL="1600200" indent="-228600" algn="l" rtl="0" eaLnBrk="0" fontAlgn="base" hangingPunct="0">
        <a:lnSpc>
          <a:spcPct val="100000"/>
        </a:lnSpc>
        <a:spcBef>
          <a:spcPct val="20000"/>
        </a:spcBef>
        <a:spcAft>
          <a:spcPct val="0"/>
        </a:spcAft>
        <a:buFont typeface="Arial" charset="0"/>
        <a:buChar char="–"/>
        <a:defRPr sz="2000">
          <a:solidFill>
            <a:srgbClr val="000000"/>
          </a:solidFill>
          <a:latin typeface="Calibri" charset="0"/>
        </a:defRPr>
      </a:lvl4pPr>
      <a:lvl5pPr marL="2057400" indent="-228600" algn="l" rtl="0" eaLnBrk="0" fontAlgn="base" hangingPunct="0">
        <a:lnSpc>
          <a:spcPct val="100000"/>
        </a:lnSpc>
        <a:spcBef>
          <a:spcPct val="20000"/>
        </a:spcBef>
        <a:spcAft>
          <a:spcPct val="0"/>
        </a:spcAft>
        <a:buFont typeface="Arial" charset="0"/>
        <a:buChar char="»"/>
        <a:defRPr sz="2000">
          <a:solidFill>
            <a:srgbClr val="000000"/>
          </a:solidFill>
          <a:latin typeface="Calibri" charset="0"/>
        </a:defRPr>
      </a:lvl5pPr>
    </p:bodyStyle>
    <p:otherStyle>
      <a:lvl1pPr marL="0" indent="0" algn="l" rtl="0" eaLnBrk="1" fontAlgn="base" hangingPunct="1">
        <a:lnSpc>
          <a:spcPct val="100000"/>
        </a:lnSpc>
        <a:spcBef>
          <a:spcPct val="0"/>
        </a:spcBef>
        <a:spcAft>
          <a:spcPct val="0"/>
        </a:spcAft>
        <a:buNone/>
        <a:defRPr sz="1800">
          <a:solidFill>
            <a:srgbClr val="000000"/>
          </a:solidFill>
          <a:latin typeface="Calibri" charset="0"/>
        </a:defRPr>
      </a:lvl1pPr>
      <a:lvl2pPr marL="457200" indent="0" algn="l" rtl="0" eaLnBrk="1" fontAlgn="base" hangingPunct="1">
        <a:lnSpc>
          <a:spcPct val="100000"/>
        </a:lnSpc>
        <a:spcBef>
          <a:spcPct val="0"/>
        </a:spcBef>
        <a:spcAft>
          <a:spcPct val="0"/>
        </a:spcAft>
        <a:buNone/>
        <a:defRPr sz="1800">
          <a:solidFill>
            <a:srgbClr val="000000"/>
          </a:solidFill>
          <a:latin typeface="Calibri" charset="0"/>
        </a:defRPr>
      </a:lvl2pPr>
      <a:lvl3pPr marL="914400" indent="0" algn="l" rtl="0" eaLnBrk="1" fontAlgn="base" hangingPunct="1">
        <a:lnSpc>
          <a:spcPct val="100000"/>
        </a:lnSpc>
        <a:spcBef>
          <a:spcPct val="0"/>
        </a:spcBef>
        <a:spcAft>
          <a:spcPct val="0"/>
        </a:spcAft>
        <a:buNone/>
        <a:defRPr sz="1800">
          <a:solidFill>
            <a:srgbClr val="000000"/>
          </a:solidFill>
          <a:latin typeface="Calibri" charset="0"/>
        </a:defRPr>
      </a:lvl3pPr>
      <a:lvl4pPr marL="1371600" indent="0" algn="l" rtl="0" eaLnBrk="1" fontAlgn="base" hangingPunct="1">
        <a:lnSpc>
          <a:spcPct val="100000"/>
        </a:lnSpc>
        <a:spcBef>
          <a:spcPct val="0"/>
        </a:spcBef>
        <a:spcAft>
          <a:spcPct val="0"/>
        </a:spcAft>
        <a:buNone/>
        <a:defRPr sz="1800">
          <a:solidFill>
            <a:srgbClr val="000000"/>
          </a:solidFill>
          <a:latin typeface="Calibri" charset="0"/>
        </a:defRPr>
      </a:lvl4pPr>
      <a:lvl5pPr marL="1828800" indent="0" algn="l" rtl="0" eaLnBrk="1" fontAlgn="base" hangingPunct="1">
        <a:lnSpc>
          <a:spcPct val="100000"/>
        </a:lnSpc>
        <a:spcBef>
          <a:spcPct val="0"/>
        </a:spcBef>
        <a:spcAft>
          <a:spcPct val="0"/>
        </a:spcAft>
        <a:buNone/>
        <a:defRPr sz="1800">
          <a:solidFill>
            <a:srgbClr val="000000"/>
          </a:solidFill>
          <a:latin typeface="Calibri" charset="0"/>
        </a:defRPr>
      </a:lvl5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rotWithShape="0">
          <a:blip r:embed="rId14" cstate="print">
            <a:extLst/>
          </a:blip>
          <a:srcRect/>
          <a:stretch>
            <a:fillRect/>
          </a:stretch>
        </a:blipFill>
        <a:effectLst/>
      </p:bgPr>
    </p:bg>
    <p:spTree>
      <p:nvGrpSpPr>
        <p:cNvPr id="1" name=""/>
        <p:cNvGrpSpPr/>
        <p:nvPr/>
      </p:nvGrpSpPr>
      <p:grpSpPr>
        <a:xfrm>
          <a:off x="0" y="0"/>
          <a:ext cx="0" cy="0"/>
          <a:chOff x="0" y="0"/>
          <a:chExt cx="0" cy="0"/>
        </a:xfrm>
      </p:grpSpPr>
      <p:sp>
        <p:nvSpPr>
          <p:cNvPr id="21506" name="Title Placeholder 21505"/>
          <p:cNvSpPr>
            <a:spLocks noGrp="1"/>
          </p:cNvSpPr>
          <p:nvPr>
            <p:ph type="title"/>
          </p:nvPr>
        </p:nvSpPr>
        <p:spPr>
          <a:xfrm>
            <a:off x="457200" y="274638"/>
            <a:ext cx="8229600" cy="1143000"/>
          </a:xfrm>
          <a:prstGeom prst="rect">
            <a:avLst/>
          </a:prstGeom>
          <a:noFill/>
          <a:ln>
            <a:noFill/>
          </a:ln>
        </p:spPr>
        <p:txBody>
          <a:bodyPr anchor="ctr"/>
          <a:lstStyle/>
          <a:p>
            <a:pPr lvl="0"/>
            <a:r>
              <a:rPr lang="en-US" altLang="en-US" dirty="0"/>
              <a:t>Click to edit Master title style</a:t>
            </a:r>
          </a:p>
        </p:txBody>
      </p:sp>
      <p:sp>
        <p:nvSpPr>
          <p:cNvPr id="21507" name="Text Placeholder 21506"/>
          <p:cNvSpPr>
            <a:spLocks noGrp="1"/>
          </p:cNvSpPr>
          <p:nvPr>
            <p:ph type="body" idx="1"/>
          </p:nvPr>
        </p:nvSpPr>
        <p:spPr>
          <a:xfrm>
            <a:off x="457200" y="1600200"/>
            <a:ext cx="8229600" cy="4525963"/>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1508" name="Date Placeholder 21507"/>
          <p:cNvSpPr>
            <a:spLocks noGrp="1"/>
          </p:cNvSpPr>
          <p:nvPr>
            <p:ph type="dt" sz="half" idx="2"/>
          </p:nvPr>
        </p:nvSpPr>
        <p:spPr>
          <a:xfrm>
            <a:off x="457200" y="6356350"/>
            <a:ext cx="2133600" cy="365125"/>
          </a:xfrm>
          <a:prstGeom prst="rect">
            <a:avLst/>
          </a:prstGeom>
          <a:noFill/>
          <a:ln>
            <a:noFill/>
          </a:ln>
        </p:spPr>
        <p:txBody>
          <a:bodyPr anchor="ctr"/>
          <a:lstStyle/>
          <a:p>
            <a:fld id="{12FF1C42-D199-2028-1406-587298610EC3}" type="datetime2">
              <a:rPr lang="en-US" altLang="en-US" sz="1200" dirty="0">
                <a:solidFill>
                  <a:srgbClr val="898989"/>
                </a:solidFill>
                <a:latin typeface="Calibri" charset="0"/>
              </a:rPr>
              <a:pPr/>
              <a:t>Wednesday, February 21, 2018</a:t>
            </a:fld>
            <a:endParaRPr lang="en-US" altLang="en-US" sz="1200" dirty="0">
              <a:solidFill>
                <a:srgbClr val="898989"/>
              </a:solidFill>
              <a:latin typeface="Calibri" charset="0"/>
            </a:endParaRPr>
          </a:p>
        </p:txBody>
      </p:sp>
      <p:sp>
        <p:nvSpPr>
          <p:cNvPr id="21509" name="Footer Placeholder 21508"/>
          <p:cNvSpPr>
            <a:spLocks noGrp="1"/>
          </p:cNvSpPr>
          <p:nvPr>
            <p:ph type="ftr" sz="quarter" idx="3"/>
          </p:nvPr>
        </p:nvSpPr>
        <p:spPr>
          <a:xfrm>
            <a:off x="3124200" y="6356350"/>
            <a:ext cx="2895600" cy="365125"/>
          </a:xfrm>
          <a:prstGeom prst="rect">
            <a:avLst/>
          </a:prstGeom>
          <a:noFill/>
          <a:ln>
            <a:noFill/>
          </a:ln>
        </p:spPr>
        <p:txBody>
          <a:bodyPr anchor="ctr"/>
          <a:lstStyle/>
          <a:p>
            <a:pPr algn="ctr"/>
            <a:endParaRPr lang="en-US" altLang="en-US" sz="1200" dirty="0">
              <a:solidFill>
                <a:srgbClr val="898989"/>
              </a:solidFill>
              <a:latin typeface="Calibri" charset="0"/>
            </a:endParaRPr>
          </a:p>
        </p:txBody>
      </p:sp>
      <p:sp>
        <p:nvSpPr>
          <p:cNvPr id="21510" name="Slide Number Placeholder 21509"/>
          <p:cNvSpPr>
            <a:spLocks noGrp="1"/>
          </p:cNvSpPr>
          <p:nvPr>
            <p:ph type="sldNum" sz="quarter" idx="4"/>
          </p:nvPr>
        </p:nvSpPr>
        <p:spPr>
          <a:xfrm>
            <a:off x="6553200" y="6356350"/>
            <a:ext cx="2133600" cy="365125"/>
          </a:xfrm>
          <a:prstGeom prst="rect">
            <a:avLst/>
          </a:prstGeom>
          <a:noFill/>
          <a:ln>
            <a:noFill/>
          </a:ln>
        </p:spPr>
        <p:txBody>
          <a:bodyPr anchor="ctr"/>
          <a:lstStyle/>
          <a:p>
            <a:pPr algn="r"/>
            <a:fld id="{12FF1C42-D199-2030-1406-587298610EC3}" type="slidenum">
              <a:rPr lang="en-US" altLang="en-US" sz="1200" dirty="0">
                <a:solidFill>
                  <a:srgbClr val="898989"/>
                </a:solidFill>
                <a:latin typeface="Calibri" charset="0"/>
              </a:rPr>
              <a:pPr algn="r"/>
              <a:t>‹#›</a:t>
            </a:fld>
            <a:endParaRPr lang="en-US" altLang="en-US" sz="1200" dirty="0">
              <a:solidFill>
                <a:srgbClr val="898989"/>
              </a:solidFill>
              <a:latin typeface="Calibri" charset="0"/>
            </a:endParaRPr>
          </a:p>
        </p:txBody>
      </p:sp>
    </p:spTree>
  </p:cSld>
  <p:clrMap bg1="dk1" tx1="lt1" bg2="dk2" tx2="lt2" accent1="accent1" accent2="accent2" accent3="accent3" accent4="accent4" accent5="accent5" accent6="accent6" hlink="hlink" folHlink="folHlink"/>
  <p:sldLayoutIdLst>
    <p:sldLayoutId id="2147489124" r:id="rId1"/>
    <p:sldLayoutId id="2147489125" r:id="rId2"/>
    <p:sldLayoutId id="2147489126" r:id="rId3"/>
    <p:sldLayoutId id="2147489127" r:id="rId4"/>
    <p:sldLayoutId id="2147489128" r:id="rId5"/>
    <p:sldLayoutId id="2147489129" r:id="rId6"/>
    <p:sldLayoutId id="2147489130" r:id="rId7"/>
    <p:sldLayoutId id="2147489131" r:id="rId8"/>
    <p:sldLayoutId id="2147489132" r:id="rId9"/>
    <p:sldLayoutId id="2147489133" r:id="rId10"/>
    <p:sldLayoutId id="2147489134" r:id="rId11"/>
    <p:sldLayoutId id="2147489135" r:id="rId12"/>
  </p:sldLayoutIdLst>
  <p:txStyles>
    <p:titleStyle>
      <a:lvl1pPr marL="0" indent="0" algn="ctr" rtl="0" eaLnBrk="0" fontAlgn="base" hangingPunct="0">
        <a:lnSpc>
          <a:spcPct val="100000"/>
        </a:lnSpc>
        <a:spcBef>
          <a:spcPct val="0"/>
        </a:spcBef>
        <a:spcAft>
          <a:spcPct val="0"/>
        </a:spcAft>
        <a:buNone/>
        <a:defRPr sz="4400">
          <a:solidFill>
            <a:srgbClr val="000000"/>
          </a:solidFill>
          <a:latin typeface="Calibri" charset="0"/>
          <a:ea typeface="ＭＳ Ｐゴシック" charset="-128"/>
        </a:defRPr>
      </a:lvl1pPr>
    </p:titleStyle>
    <p:bodyStyle>
      <a:lvl1pPr marL="342900" indent="-342900" algn="l" rtl="0" eaLnBrk="0" fontAlgn="base" hangingPunct="0">
        <a:lnSpc>
          <a:spcPct val="100000"/>
        </a:lnSpc>
        <a:spcBef>
          <a:spcPct val="20000"/>
        </a:spcBef>
        <a:spcAft>
          <a:spcPct val="0"/>
        </a:spcAft>
        <a:buFont typeface="Arial" charset="0"/>
        <a:buChar char="•"/>
        <a:defRPr sz="3200">
          <a:solidFill>
            <a:srgbClr val="000000"/>
          </a:solidFill>
          <a:latin typeface="Calibri" charset="0"/>
          <a:ea typeface="ＭＳ Ｐゴシック" charset="-128"/>
        </a:defRPr>
      </a:lvl1pPr>
      <a:lvl2pPr marL="742950" indent="-285750" algn="l" rtl="0" eaLnBrk="0" fontAlgn="base" hangingPunct="0">
        <a:lnSpc>
          <a:spcPct val="100000"/>
        </a:lnSpc>
        <a:spcBef>
          <a:spcPct val="20000"/>
        </a:spcBef>
        <a:spcAft>
          <a:spcPct val="0"/>
        </a:spcAft>
        <a:buFont typeface="Arial" charset="0"/>
        <a:buChar char="–"/>
        <a:defRPr sz="2800">
          <a:solidFill>
            <a:srgbClr val="000000"/>
          </a:solidFill>
          <a:latin typeface="Calibri" charset="0"/>
          <a:ea typeface="ＭＳ Ｐゴシック" charset="-128"/>
        </a:defRPr>
      </a:lvl2pPr>
      <a:lvl3pPr marL="1143000" indent="-228600" algn="l" rtl="0" eaLnBrk="0" fontAlgn="base" hangingPunct="0">
        <a:lnSpc>
          <a:spcPct val="100000"/>
        </a:lnSpc>
        <a:spcBef>
          <a:spcPct val="20000"/>
        </a:spcBef>
        <a:spcAft>
          <a:spcPct val="0"/>
        </a:spcAft>
        <a:buFont typeface="Arial" charset="0"/>
        <a:buChar char="•"/>
        <a:defRPr sz="2400">
          <a:solidFill>
            <a:srgbClr val="000000"/>
          </a:solidFill>
          <a:latin typeface="Calibri" charset="0"/>
          <a:ea typeface="ＭＳ Ｐゴシック" charset="-128"/>
        </a:defRPr>
      </a:lvl3pPr>
      <a:lvl4pPr marL="1600200" indent="-228600" algn="l" rtl="0" eaLnBrk="0" fontAlgn="base" hangingPunct="0">
        <a:lnSpc>
          <a:spcPct val="100000"/>
        </a:lnSpc>
        <a:spcBef>
          <a:spcPct val="20000"/>
        </a:spcBef>
        <a:spcAft>
          <a:spcPct val="0"/>
        </a:spcAft>
        <a:buFont typeface="Arial" charset="0"/>
        <a:buChar char="–"/>
        <a:defRPr sz="2000">
          <a:solidFill>
            <a:srgbClr val="000000"/>
          </a:solidFill>
          <a:latin typeface="Calibri" charset="0"/>
          <a:ea typeface="ＭＳ Ｐゴシック" charset="-128"/>
        </a:defRPr>
      </a:lvl4pPr>
      <a:lvl5pPr marL="2057400" indent="-228600" algn="l" rtl="0" eaLnBrk="0" fontAlgn="base" hangingPunct="0">
        <a:lnSpc>
          <a:spcPct val="100000"/>
        </a:lnSpc>
        <a:spcBef>
          <a:spcPct val="20000"/>
        </a:spcBef>
        <a:spcAft>
          <a:spcPct val="0"/>
        </a:spcAft>
        <a:buFont typeface="Arial" charset="0"/>
        <a:buChar char="»"/>
        <a:defRPr sz="2000">
          <a:solidFill>
            <a:srgbClr val="000000"/>
          </a:solidFill>
          <a:latin typeface="Calibri" charset="0"/>
          <a:ea typeface="ＭＳ Ｐゴシック" charset="-128"/>
        </a:defRPr>
      </a:lvl5pPr>
    </p:bodyStyle>
    <p:otherStyle>
      <a:lvl1pPr marL="0" indent="0" algn="l" rtl="0" eaLnBrk="1" fontAlgn="base" hangingPunct="1">
        <a:lnSpc>
          <a:spcPct val="100000"/>
        </a:lnSpc>
        <a:spcBef>
          <a:spcPct val="0"/>
        </a:spcBef>
        <a:spcAft>
          <a:spcPct val="0"/>
        </a:spcAft>
        <a:buNone/>
        <a:defRPr sz="1800">
          <a:solidFill>
            <a:srgbClr val="000000"/>
          </a:solidFill>
          <a:latin typeface="Calibri" charset="0"/>
        </a:defRPr>
      </a:lvl1pPr>
      <a:lvl2pPr marL="457200" indent="0" algn="l" rtl="0" eaLnBrk="1" fontAlgn="base" hangingPunct="1">
        <a:lnSpc>
          <a:spcPct val="100000"/>
        </a:lnSpc>
        <a:spcBef>
          <a:spcPct val="0"/>
        </a:spcBef>
        <a:spcAft>
          <a:spcPct val="0"/>
        </a:spcAft>
        <a:buNone/>
        <a:defRPr sz="1800">
          <a:solidFill>
            <a:srgbClr val="000000"/>
          </a:solidFill>
          <a:latin typeface="Calibri" charset="0"/>
        </a:defRPr>
      </a:lvl2pPr>
      <a:lvl3pPr marL="914400" indent="0" algn="l" rtl="0" eaLnBrk="1" fontAlgn="base" hangingPunct="1">
        <a:lnSpc>
          <a:spcPct val="100000"/>
        </a:lnSpc>
        <a:spcBef>
          <a:spcPct val="0"/>
        </a:spcBef>
        <a:spcAft>
          <a:spcPct val="0"/>
        </a:spcAft>
        <a:buNone/>
        <a:defRPr sz="1800">
          <a:solidFill>
            <a:srgbClr val="000000"/>
          </a:solidFill>
          <a:latin typeface="Calibri" charset="0"/>
        </a:defRPr>
      </a:lvl3pPr>
      <a:lvl4pPr marL="1371600" indent="0" algn="l" rtl="0" eaLnBrk="1" fontAlgn="base" hangingPunct="1">
        <a:lnSpc>
          <a:spcPct val="100000"/>
        </a:lnSpc>
        <a:spcBef>
          <a:spcPct val="0"/>
        </a:spcBef>
        <a:spcAft>
          <a:spcPct val="0"/>
        </a:spcAft>
        <a:buNone/>
        <a:defRPr sz="1800">
          <a:solidFill>
            <a:srgbClr val="000000"/>
          </a:solidFill>
          <a:latin typeface="Calibri" charset="0"/>
        </a:defRPr>
      </a:lvl4pPr>
      <a:lvl5pPr marL="1828800" indent="0" algn="l" rtl="0" eaLnBrk="1" fontAlgn="base" hangingPunct="1">
        <a:lnSpc>
          <a:spcPct val="100000"/>
        </a:lnSpc>
        <a:spcBef>
          <a:spcPct val="0"/>
        </a:spcBef>
        <a:spcAft>
          <a:spcPct val="0"/>
        </a:spcAft>
        <a:buNone/>
        <a:defRPr sz="1800">
          <a:solidFill>
            <a:srgbClr val="000000"/>
          </a:solidFill>
          <a:latin typeface="Calibri" charset="0"/>
        </a:defRPr>
      </a:lvl5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rotWithShape="0">
          <a:blip r:embed="rId14" cstate="print">
            <a:extLst/>
          </a:blip>
          <a:srcRect/>
          <a:stretch>
            <a:fillRect/>
          </a:stretch>
        </a:blipFill>
        <a:effectLst/>
      </p:bgPr>
    </p:bg>
    <p:spTree>
      <p:nvGrpSpPr>
        <p:cNvPr id="1" name=""/>
        <p:cNvGrpSpPr/>
        <p:nvPr/>
      </p:nvGrpSpPr>
      <p:grpSpPr>
        <a:xfrm>
          <a:off x="0" y="0"/>
          <a:ext cx="0" cy="0"/>
          <a:chOff x="0" y="0"/>
          <a:chExt cx="0" cy="0"/>
        </a:xfrm>
      </p:grpSpPr>
      <p:sp>
        <p:nvSpPr>
          <p:cNvPr id="22530" name="Title Placeholder 22529"/>
          <p:cNvSpPr>
            <a:spLocks noGrp="1"/>
          </p:cNvSpPr>
          <p:nvPr>
            <p:ph type="title"/>
          </p:nvPr>
        </p:nvSpPr>
        <p:spPr>
          <a:xfrm>
            <a:off x="457200" y="274638"/>
            <a:ext cx="8229600" cy="1143000"/>
          </a:xfrm>
          <a:prstGeom prst="rect">
            <a:avLst/>
          </a:prstGeom>
          <a:noFill/>
          <a:ln>
            <a:noFill/>
          </a:ln>
        </p:spPr>
        <p:txBody>
          <a:bodyPr anchor="ctr"/>
          <a:lstStyle/>
          <a:p>
            <a:pPr lvl="0"/>
            <a:r>
              <a:rPr lang="en-US" altLang="en-US" dirty="0"/>
              <a:t>Click to edit Master title style</a:t>
            </a:r>
          </a:p>
        </p:txBody>
      </p:sp>
      <p:sp>
        <p:nvSpPr>
          <p:cNvPr id="22531" name="Text Placeholder 22530"/>
          <p:cNvSpPr>
            <a:spLocks noGrp="1"/>
          </p:cNvSpPr>
          <p:nvPr>
            <p:ph type="body" idx="1"/>
          </p:nvPr>
        </p:nvSpPr>
        <p:spPr>
          <a:xfrm>
            <a:off x="457200" y="1600200"/>
            <a:ext cx="8229600" cy="4525963"/>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2532" name="Date Placeholder 22531"/>
          <p:cNvSpPr>
            <a:spLocks noGrp="1"/>
          </p:cNvSpPr>
          <p:nvPr>
            <p:ph type="dt" sz="half" idx="2"/>
          </p:nvPr>
        </p:nvSpPr>
        <p:spPr>
          <a:xfrm>
            <a:off x="457200" y="6356350"/>
            <a:ext cx="2133600" cy="365125"/>
          </a:xfrm>
          <a:prstGeom prst="rect">
            <a:avLst/>
          </a:prstGeom>
          <a:noFill/>
          <a:ln>
            <a:noFill/>
          </a:ln>
        </p:spPr>
        <p:txBody>
          <a:bodyPr anchor="ctr"/>
          <a:lstStyle/>
          <a:p>
            <a:fld id="{12FF1C42-D199-3052-1407-587298610EC3}" type="datetime2">
              <a:rPr lang="en-US" altLang="en-US" sz="1200" dirty="0">
                <a:solidFill>
                  <a:srgbClr val="898989"/>
                </a:solidFill>
                <a:latin typeface="Calibri" charset="0"/>
              </a:rPr>
              <a:pPr/>
              <a:t>Wednesday, February 21, 2018</a:t>
            </a:fld>
            <a:endParaRPr lang="en-US" altLang="en-US" sz="1200" dirty="0">
              <a:solidFill>
                <a:srgbClr val="898989"/>
              </a:solidFill>
              <a:latin typeface="Calibri" charset="0"/>
            </a:endParaRPr>
          </a:p>
        </p:txBody>
      </p:sp>
      <p:sp>
        <p:nvSpPr>
          <p:cNvPr id="22533" name="Footer Placeholder 22532"/>
          <p:cNvSpPr>
            <a:spLocks noGrp="1"/>
          </p:cNvSpPr>
          <p:nvPr>
            <p:ph type="ftr" sz="quarter" idx="3"/>
          </p:nvPr>
        </p:nvSpPr>
        <p:spPr>
          <a:xfrm>
            <a:off x="3124200" y="6356350"/>
            <a:ext cx="2895600" cy="365125"/>
          </a:xfrm>
          <a:prstGeom prst="rect">
            <a:avLst/>
          </a:prstGeom>
          <a:noFill/>
          <a:ln>
            <a:noFill/>
          </a:ln>
        </p:spPr>
        <p:txBody>
          <a:bodyPr anchor="ctr"/>
          <a:lstStyle/>
          <a:p>
            <a:pPr algn="ctr"/>
            <a:endParaRPr lang="en-US" altLang="en-US" sz="1200" dirty="0">
              <a:solidFill>
                <a:srgbClr val="898989"/>
              </a:solidFill>
              <a:latin typeface="Calibri" charset="0"/>
            </a:endParaRPr>
          </a:p>
        </p:txBody>
      </p:sp>
      <p:sp>
        <p:nvSpPr>
          <p:cNvPr id="22534" name="Slide Number Placeholder 22533"/>
          <p:cNvSpPr>
            <a:spLocks noGrp="1"/>
          </p:cNvSpPr>
          <p:nvPr>
            <p:ph type="sldNum" sz="quarter" idx="4"/>
          </p:nvPr>
        </p:nvSpPr>
        <p:spPr>
          <a:xfrm>
            <a:off x="6553200" y="6356350"/>
            <a:ext cx="2133600" cy="365125"/>
          </a:xfrm>
          <a:prstGeom prst="rect">
            <a:avLst/>
          </a:prstGeom>
          <a:noFill/>
          <a:ln>
            <a:noFill/>
          </a:ln>
        </p:spPr>
        <p:txBody>
          <a:bodyPr anchor="ctr"/>
          <a:lstStyle/>
          <a:p>
            <a:pPr algn="r"/>
            <a:fld id="{12FF1C42-D199-3054-1407-587298610EC3}" type="slidenum">
              <a:rPr lang="en-US" altLang="en-US" sz="1200" dirty="0">
                <a:solidFill>
                  <a:srgbClr val="898989"/>
                </a:solidFill>
                <a:latin typeface="Calibri" charset="0"/>
              </a:rPr>
              <a:pPr algn="r"/>
              <a:t>‹#›</a:t>
            </a:fld>
            <a:endParaRPr lang="en-US" altLang="en-US" sz="1200" dirty="0">
              <a:solidFill>
                <a:srgbClr val="898989"/>
              </a:solidFill>
              <a:latin typeface="Calibri" charset="0"/>
            </a:endParaRPr>
          </a:p>
        </p:txBody>
      </p:sp>
    </p:spTree>
  </p:cSld>
  <p:clrMap bg1="dk1" tx1="lt1" bg2="dk2" tx2="lt2" accent1="accent1" accent2="accent2" accent3="accent3" accent4="accent4" accent5="accent5" accent6="accent6" hlink="hlink" folHlink="folHlink"/>
  <p:sldLayoutIdLst>
    <p:sldLayoutId id="2147489352" r:id="rId1"/>
    <p:sldLayoutId id="2147489353" r:id="rId2"/>
    <p:sldLayoutId id="2147489354" r:id="rId3"/>
    <p:sldLayoutId id="2147489355" r:id="rId4"/>
    <p:sldLayoutId id="2147489356" r:id="rId5"/>
    <p:sldLayoutId id="2147489357" r:id="rId6"/>
    <p:sldLayoutId id="2147489358" r:id="rId7"/>
    <p:sldLayoutId id="2147489359" r:id="rId8"/>
    <p:sldLayoutId id="2147489360" r:id="rId9"/>
    <p:sldLayoutId id="2147489361" r:id="rId10"/>
    <p:sldLayoutId id="2147489362" r:id="rId11"/>
    <p:sldLayoutId id="2147489363" r:id="rId12"/>
  </p:sldLayoutIdLst>
  <p:txStyles>
    <p:titleStyle>
      <a:lvl1pPr marL="0" indent="0" algn="ctr" rtl="0" eaLnBrk="0" fontAlgn="base" hangingPunct="0">
        <a:lnSpc>
          <a:spcPct val="100000"/>
        </a:lnSpc>
        <a:spcBef>
          <a:spcPct val="0"/>
        </a:spcBef>
        <a:spcAft>
          <a:spcPct val="0"/>
        </a:spcAft>
        <a:buNone/>
        <a:defRPr sz="4400">
          <a:solidFill>
            <a:srgbClr val="000000"/>
          </a:solidFill>
          <a:latin typeface="Calibri" charset="0"/>
          <a:ea typeface="ＭＳ Ｐゴシック" charset="-128"/>
        </a:defRPr>
      </a:lvl1pPr>
    </p:titleStyle>
    <p:bodyStyle>
      <a:lvl1pPr marL="342900" indent="-342900" algn="l" rtl="0" eaLnBrk="0" fontAlgn="base" hangingPunct="0">
        <a:lnSpc>
          <a:spcPct val="100000"/>
        </a:lnSpc>
        <a:spcBef>
          <a:spcPct val="20000"/>
        </a:spcBef>
        <a:spcAft>
          <a:spcPct val="0"/>
        </a:spcAft>
        <a:buFont typeface="Arial" charset="0"/>
        <a:buChar char="•"/>
        <a:defRPr sz="3200">
          <a:solidFill>
            <a:srgbClr val="000000"/>
          </a:solidFill>
          <a:latin typeface="Calibri" charset="0"/>
          <a:ea typeface="ＭＳ Ｐゴシック" charset="-128"/>
        </a:defRPr>
      </a:lvl1pPr>
      <a:lvl2pPr marL="742950" indent="-285750" algn="l" rtl="0" eaLnBrk="0" fontAlgn="base" hangingPunct="0">
        <a:lnSpc>
          <a:spcPct val="100000"/>
        </a:lnSpc>
        <a:spcBef>
          <a:spcPct val="20000"/>
        </a:spcBef>
        <a:spcAft>
          <a:spcPct val="0"/>
        </a:spcAft>
        <a:buFont typeface="Arial" charset="0"/>
        <a:buChar char="–"/>
        <a:defRPr sz="2800">
          <a:solidFill>
            <a:srgbClr val="000000"/>
          </a:solidFill>
          <a:latin typeface="Calibri" charset="0"/>
          <a:ea typeface="ＭＳ Ｐゴシック" charset="-128"/>
        </a:defRPr>
      </a:lvl2pPr>
      <a:lvl3pPr marL="1143000" indent="-228600" algn="l" rtl="0" eaLnBrk="0" fontAlgn="base" hangingPunct="0">
        <a:lnSpc>
          <a:spcPct val="100000"/>
        </a:lnSpc>
        <a:spcBef>
          <a:spcPct val="20000"/>
        </a:spcBef>
        <a:spcAft>
          <a:spcPct val="0"/>
        </a:spcAft>
        <a:buFont typeface="Arial" charset="0"/>
        <a:buChar char="•"/>
        <a:defRPr sz="2400">
          <a:solidFill>
            <a:srgbClr val="000000"/>
          </a:solidFill>
          <a:latin typeface="Calibri" charset="0"/>
          <a:ea typeface="ＭＳ Ｐゴシック" charset="-128"/>
        </a:defRPr>
      </a:lvl3pPr>
      <a:lvl4pPr marL="1600200" indent="-228600" algn="l" rtl="0" eaLnBrk="0" fontAlgn="base" hangingPunct="0">
        <a:lnSpc>
          <a:spcPct val="100000"/>
        </a:lnSpc>
        <a:spcBef>
          <a:spcPct val="20000"/>
        </a:spcBef>
        <a:spcAft>
          <a:spcPct val="0"/>
        </a:spcAft>
        <a:buFont typeface="Arial" charset="0"/>
        <a:buChar char="–"/>
        <a:defRPr sz="2000">
          <a:solidFill>
            <a:srgbClr val="000000"/>
          </a:solidFill>
          <a:latin typeface="Calibri" charset="0"/>
          <a:ea typeface="ＭＳ Ｐゴシック" charset="-128"/>
        </a:defRPr>
      </a:lvl4pPr>
      <a:lvl5pPr marL="2057400" indent="-228600" algn="l" rtl="0" eaLnBrk="0" fontAlgn="base" hangingPunct="0">
        <a:lnSpc>
          <a:spcPct val="100000"/>
        </a:lnSpc>
        <a:spcBef>
          <a:spcPct val="20000"/>
        </a:spcBef>
        <a:spcAft>
          <a:spcPct val="0"/>
        </a:spcAft>
        <a:buFont typeface="Arial" charset="0"/>
        <a:buChar char="»"/>
        <a:defRPr sz="2000">
          <a:solidFill>
            <a:srgbClr val="000000"/>
          </a:solidFill>
          <a:latin typeface="Calibri" charset="0"/>
          <a:ea typeface="ＭＳ Ｐゴシック" charset="-128"/>
        </a:defRPr>
      </a:lvl5pPr>
    </p:bodyStyle>
    <p:otherStyle>
      <a:lvl1pPr marL="0" indent="0" algn="l" rtl="0" eaLnBrk="1" fontAlgn="base" hangingPunct="1">
        <a:lnSpc>
          <a:spcPct val="100000"/>
        </a:lnSpc>
        <a:spcBef>
          <a:spcPct val="0"/>
        </a:spcBef>
        <a:spcAft>
          <a:spcPct val="0"/>
        </a:spcAft>
        <a:buNone/>
        <a:defRPr sz="1800">
          <a:solidFill>
            <a:srgbClr val="000000"/>
          </a:solidFill>
          <a:latin typeface="Calibri" charset="0"/>
        </a:defRPr>
      </a:lvl1pPr>
      <a:lvl2pPr marL="457200" indent="0" algn="l" rtl="0" eaLnBrk="1" fontAlgn="base" hangingPunct="1">
        <a:lnSpc>
          <a:spcPct val="100000"/>
        </a:lnSpc>
        <a:spcBef>
          <a:spcPct val="0"/>
        </a:spcBef>
        <a:spcAft>
          <a:spcPct val="0"/>
        </a:spcAft>
        <a:buNone/>
        <a:defRPr sz="1800">
          <a:solidFill>
            <a:srgbClr val="000000"/>
          </a:solidFill>
          <a:latin typeface="Calibri" charset="0"/>
        </a:defRPr>
      </a:lvl2pPr>
      <a:lvl3pPr marL="914400" indent="0" algn="l" rtl="0" eaLnBrk="1" fontAlgn="base" hangingPunct="1">
        <a:lnSpc>
          <a:spcPct val="100000"/>
        </a:lnSpc>
        <a:spcBef>
          <a:spcPct val="0"/>
        </a:spcBef>
        <a:spcAft>
          <a:spcPct val="0"/>
        </a:spcAft>
        <a:buNone/>
        <a:defRPr sz="1800">
          <a:solidFill>
            <a:srgbClr val="000000"/>
          </a:solidFill>
          <a:latin typeface="Calibri" charset="0"/>
        </a:defRPr>
      </a:lvl3pPr>
      <a:lvl4pPr marL="1371600" indent="0" algn="l" rtl="0" eaLnBrk="1" fontAlgn="base" hangingPunct="1">
        <a:lnSpc>
          <a:spcPct val="100000"/>
        </a:lnSpc>
        <a:spcBef>
          <a:spcPct val="0"/>
        </a:spcBef>
        <a:spcAft>
          <a:spcPct val="0"/>
        </a:spcAft>
        <a:buNone/>
        <a:defRPr sz="1800">
          <a:solidFill>
            <a:srgbClr val="000000"/>
          </a:solidFill>
          <a:latin typeface="Calibri" charset="0"/>
        </a:defRPr>
      </a:lvl4pPr>
      <a:lvl5pPr marL="1828800" indent="0" algn="l" rtl="0" eaLnBrk="1" fontAlgn="base" hangingPunct="1">
        <a:lnSpc>
          <a:spcPct val="100000"/>
        </a:lnSpc>
        <a:spcBef>
          <a:spcPct val="0"/>
        </a:spcBef>
        <a:spcAft>
          <a:spcPct val="0"/>
        </a:spcAft>
        <a:buNone/>
        <a:defRPr sz="1800">
          <a:solidFill>
            <a:srgbClr val="000000"/>
          </a:solidFill>
          <a:latin typeface="Calibri" charset="0"/>
        </a:defRPr>
      </a:lvl5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rotWithShape="0">
          <a:blip r:embed="rId14" cstate="print">
            <a:extLst/>
          </a:blip>
          <a:srcRect/>
          <a:stretch>
            <a:fillRect/>
          </a:stretch>
        </a:blipFill>
        <a:effectLst/>
      </p:bgPr>
    </p:bg>
    <p:spTree>
      <p:nvGrpSpPr>
        <p:cNvPr id="1" name=""/>
        <p:cNvGrpSpPr/>
        <p:nvPr/>
      </p:nvGrpSpPr>
      <p:grpSpPr>
        <a:xfrm>
          <a:off x="0" y="0"/>
          <a:ext cx="0" cy="0"/>
          <a:chOff x="0" y="0"/>
          <a:chExt cx="0" cy="0"/>
        </a:xfrm>
      </p:grpSpPr>
      <p:sp>
        <p:nvSpPr>
          <p:cNvPr id="23554" name="Title Placeholder 23553"/>
          <p:cNvSpPr>
            <a:spLocks noGrp="1"/>
          </p:cNvSpPr>
          <p:nvPr>
            <p:ph type="title"/>
          </p:nvPr>
        </p:nvSpPr>
        <p:spPr>
          <a:xfrm>
            <a:off x="457200" y="274638"/>
            <a:ext cx="8229600" cy="1143000"/>
          </a:xfrm>
          <a:prstGeom prst="rect">
            <a:avLst/>
          </a:prstGeom>
          <a:noFill/>
          <a:ln>
            <a:noFill/>
          </a:ln>
        </p:spPr>
        <p:txBody>
          <a:bodyPr anchor="ctr"/>
          <a:lstStyle/>
          <a:p>
            <a:pPr lvl="0"/>
            <a:r>
              <a:rPr lang="en-US" altLang="en-US" dirty="0"/>
              <a:t>Click to edit Master title style</a:t>
            </a:r>
          </a:p>
        </p:txBody>
      </p:sp>
      <p:sp>
        <p:nvSpPr>
          <p:cNvPr id="23555" name="Text Placeholder 23554"/>
          <p:cNvSpPr>
            <a:spLocks noGrp="1"/>
          </p:cNvSpPr>
          <p:nvPr>
            <p:ph type="body" idx="1"/>
          </p:nvPr>
        </p:nvSpPr>
        <p:spPr>
          <a:xfrm>
            <a:off x="457200" y="1600200"/>
            <a:ext cx="8229600" cy="4525963"/>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3556" name="Date Placeholder 23555"/>
          <p:cNvSpPr>
            <a:spLocks noGrp="1"/>
          </p:cNvSpPr>
          <p:nvPr>
            <p:ph type="dt" sz="half" idx="2"/>
          </p:nvPr>
        </p:nvSpPr>
        <p:spPr>
          <a:xfrm>
            <a:off x="457200" y="6356350"/>
            <a:ext cx="2133600" cy="365125"/>
          </a:xfrm>
          <a:prstGeom prst="rect">
            <a:avLst/>
          </a:prstGeom>
          <a:noFill/>
          <a:ln>
            <a:noFill/>
          </a:ln>
        </p:spPr>
        <p:txBody>
          <a:bodyPr anchor="ctr"/>
          <a:lstStyle/>
          <a:p>
            <a:fld id="{12FF1C42-D199-4076-1408-587298610EC3}" type="datetime2">
              <a:rPr lang="en-US" altLang="en-US" sz="1200" dirty="0">
                <a:solidFill>
                  <a:srgbClr val="898989"/>
                </a:solidFill>
                <a:latin typeface="Calibri" charset="0"/>
              </a:rPr>
              <a:pPr/>
              <a:t>Wednesday, February 21, 2018</a:t>
            </a:fld>
            <a:endParaRPr lang="en-US" altLang="en-US" sz="1200" dirty="0">
              <a:solidFill>
                <a:srgbClr val="898989"/>
              </a:solidFill>
              <a:latin typeface="Calibri" charset="0"/>
            </a:endParaRPr>
          </a:p>
        </p:txBody>
      </p:sp>
      <p:sp>
        <p:nvSpPr>
          <p:cNvPr id="23557" name="Footer Placeholder 23556"/>
          <p:cNvSpPr>
            <a:spLocks noGrp="1"/>
          </p:cNvSpPr>
          <p:nvPr>
            <p:ph type="ftr" sz="quarter" idx="3"/>
          </p:nvPr>
        </p:nvSpPr>
        <p:spPr>
          <a:xfrm>
            <a:off x="3124200" y="6356350"/>
            <a:ext cx="2895600" cy="365125"/>
          </a:xfrm>
          <a:prstGeom prst="rect">
            <a:avLst/>
          </a:prstGeom>
          <a:noFill/>
          <a:ln>
            <a:noFill/>
          </a:ln>
        </p:spPr>
        <p:txBody>
          <a:bodyPr anchor="ctr"/>
          <a:lstStyle/>
          <a:p>
            <a:pPr algn="ctr"/>
            <a:endParaRPr lang="en-US" altLang="en-US" sz="1200" dirty="0">
              <a:solidFill>
                <a:srgbClr val="898989"/>
              </a:solidFill>
              <a:latin typeface="Calibri" charset="0"/>
            </a:endParaRPr>
          </a:p>
        </p:txBody>
      </p:sp>
      <p:sp>
        <p:nvSpPr>
          <p:cNvPr id="23558" name="Slide Number Placeholder 23557"/>
          <p:cNvSpPr>
            <a:spLocks noGrp="1"/>
          </p:cNvSpPr>
          <p:nvPr>
            <p:ph type="sldNum" sz="quarter" idx="4"/>
          </p:nvPr>
        </p:nvSpPr>
        <p:spPr>
          <a:xfrm>
            <a:off x="6553200" y="6356350"/>
            <a:ext cx="2133600" cy="365125"/>
          </a:xfrm>
          <a:prstGeom prst="rect">
            <a:avLst/>
          </a:prstGeom>
          <a:noFill/>
          <a:ln>
            <a:noFill/>
          </a:ln>
        </p:spPr>
        <p:txBody>
          <a:bodyPr anchor="ctr"/>
          <a:lstStyle/>
          <a:p>
            <a:pPr algn="r"/>
            <a:fld id="{12FF1C42-D199-4078-1408-587298610EC3}" type="slidenum">
              <a:rPr lang="en-US" altLang="en-US" sz="1200" dirty="0">
                <a:solidFill>
                  <a:srgbClr val="898989"/>
                </a:solidFill>
                <a:latin typeface="Calibri" charset="0"/>
              </a:rPr>
              <a:pPr algn="r"/>
              <a:t>‹#›</a:t>
            </a:fld>
            <a:endParaRPr lang="en-US" altLang="en-US" sz="1200" dirty="0">
              <a:solidFill>
                <a:srgbClr val="898989"/>
              </a:solidFill>
              <a:latin typeface="Calibri" charset="0"/>
            </a:endParaRPr>
          </a:p>
        </p:txBody>
      </p:sp>
    </p:spTree>
  </p:cSld>
  <p:clrMap bg1="dk1" tx1="lt1" bg2="dk2" tx2="lt2" accent1="accent1" accent2="accent2" accent3="accent3" accent4="accent4" accent5="accent5" accent6="accent6" hlink="hlink" folHlink="folHlink"/>
  <p:sldLayoutIdLst>
    <p:sldLayoutId id="2147489364" r:id="rId1"/>
    <p:sldLayoutId id="2147489365" r:id="rId2"/>
    <p:sldLayoutId id="2147489366" r:id="rId3"/>
    <p:sldLayoutId id="2147489367" r:id="rId4"/>
    <p:sldLayoutId id="2147489368" r:id="rId5"/>
    <p:sldLayoutId id="2147489369" r:id="rId6"/>
    <p:sldLayoutId id="2147489370" r:id="rId7"/>
    <p:sldLayoutId id="2147489371" r:id="rId8"/>
    <p:sldLayoutId id="2147489372" r:id="rId9"/>
    <p:sldLayoutId id="2147489373" r:id="rId10"/>
    <p:sldLayoutId id="2147489374" r:id="rId11"/>
    <p:sldLayoutId id="2147489375" r:id="rId12"/>
  </p:sldLayoutIdLst>
  <p:txStyles>
    <p:titleStyle>
      <a:lvl1pPr marL="0" indent="0" algn="ctr" rtl="0" eaLnBrk="0" fontAlgn="base" hangingPunct="0">
        <a:lnSpc>
          <a:spcPct val="100000"/>
        </a:lnSpc>
        <a:spcBef>
          <a:spcPct val="0"/>
        </a:spcBef>
        <a:spcAft>
          <a:spcPct val="0"/>
        </a:spcAft>
        <a:buNone/>
        <a:defRPr sz="4400">
          <a:solidFill>
            <a:srgbClr val="000000"/>
          </a:solidFill>
          <a:latin typeface="Calibri" charset="0"/>
          <a:ea typeface="ＭＳ Ｐゴシック" charset="-128"/>
        </a:defRPr>
      </a:lvl1pPr>
    </p:titleStyle>
    <p:bodyStyle>
      <a:lvl1pPr marL="342900" indent="-342900" algn="l" rtl="0" eaLnBrk="0" fontAlgn="base" hangingPunct="0">
        <a:lnSpc>
          <a:spcPct val="100000"/>
        </a:lnSpc>
        <a:spcBef>
          <a:spcPct val="20000"/>
        </a:spcBef>
        <a:spcAft>
          <a:spcPct val="0"/>
        </a:spcAft>
        <a:buFont typeface="Arial" charset="0"/>
        <a:buChar char="•"/>
        <a:defRPr sz="3200">
          <a:solidFill>
            <a:srgbClr val="000000"/>
          </a:solidFill>
          <a:latin typeface="Calibri" charset="0"/>
          <a:ea typeface="ＭＳ Ｐゴシック" charset="-128"/>
        </a:defRPr>
      </a:lvl1pPr>
      <a:lvl2pPr marL="742950" indent="-285750" algn="l" rtl="0" eaLnBrk="0" fontAlgn="base" hangingPunct="0">
        <a:lnSpc>
          <a:spcPct val="100000"/>
        </a:lnSpc>
        <a:spcBef>
          <a:spcPct val="20000"/>
        </a:spcBef>
        <a:spcAft>
          <a:spcPct val="0"/>
        </a:spcAft>
        <a:buFont typeface="Arial" charset="0"/>
        <a:buChar char="–"/>
        <a:defRPr sz="2800">
          <a:solidFill>
            <a:srgbClr val="000000"/>
          </a:solidFill>
          <a:latin typeface="Calibri" charset="0"/>
          <a:ea typeface="ＭＳ Ｐゴシック" charset="-128"/>
        </a:defRPr>
      </a:lvl2pPr>
      <a:lvl3pPr marL="1143000" indent="-228600" algn="l" rtl="0" eaLnBrk="0" fontAlgn="base" hangingPunct="0">
        <a:lnSpc>
          <a:spcPct val="100000"/>
        </a:lnSpc>
        <a:spcBef>
          <a:spcPct val="20000"/>
        </a:spcBef>
        <a:spcAft>
          <a:spcPct val="0"/>
        </a:spcAft>
        <a:buFont typeface="Arial" charset="0"/>
        <a:buChar char="•"/>
        <a:defRPr sz="2400">
          <a:solidFill>
            <a:srgbClr val="000000"/>
          </a:solidFill>
          <a:latin typeface="Calibri" charset="0"/>
          <a:ea typeface="ＭＳ Ｐゴシック" charset="-128"/>
        </a:defRPr>
      </a:lvl3pPr>
      <a:lvl4pPr marL="1600200" indent="-228600" algn="l" rtl="0" eaLnBrk="0" fontAlgn="base" hangingPunct="0">
        <a:lnSpc>
          <a:spcPct val="100000"/>
        </a:lnSpc>
        <a:spcBef>
          <a:spcPct val="20000"/>
        </a:spcBef>
        <a:spcAft>
          <a:spcPct val="0"/>
        </a:spcAft>
        <a:buFont typeface="Arial" charset="0"/>
        <a:buChar char="–"/>
        <a:defRPr sz="2000">
          <a:solidFill>
            <a:srgbClr val="000000"/>
          </a:solidFill>
          <a:latin typeface="Calibri" charset="0"/>
          <a:ea typeface="ＭＳ Ｐゴシック" charset="-128"/>
        </a:defRPr>
      </a:lvl4pPr>
      <a:lvl5pPr marL="2057400" indent="-228600" algn="l" rtl="0" eaLnBrk="0" fontAlgn="base" hangingPunct="0">
        <a:lnSpc>
          <a:spcPct val="100000"/>
        </a:lnSpc>
        <a:spcBef>
          <a:spcPct val="20000"/>
        </a:spcBef>
        <a:spcAft>
          <a:spcPct val="0"/>
        </a:spcAft>
        <a:buFont typeface="Arial" charset="0"/>
        <a:buChar char="»"/>
        <a:defRPr sz="2000">
          <a:solidFill>
            <a:srgbClr val="000000"/>
          </a:solidFill>
          <a:latin typeface="Calibri" charset="0"/>
          <a:ea typeface="ＭＳ Ｐゴシック" charset="-128"/>
        </a:defRPr>
      </a:lvl5pPr>
    </p:bodyStyle>
    <p:otherStyle>
      <a:lvl1pPr marL="0" indent="0" algn="l" rtl="0" eaLnBrk="1" fontAlgn="base" hangingPunct="1">
        <a:lnSpc>
          <a:spcPct val="100000"/>
        </a:lnSpc>
        <a:spcBef>
          <a:spcPct val="0"/>
        </a:spcBef>
        <a:spcAft>
          <a:spcPct val="0"/>
        </a:spcAft>
        <a:buNone/>
        <a:defRPr sz="1800">
          <a:solidFill>
            <a:srgbClr val="000000"/>
          </a:solidFill>
          <a:latin typeface="Calibri" charset="0"/>
        </a:defRPr>
      </a:lvl1pPr>
      <a:lvl2pPr marL="457200" indent="0" algn="l" rtl="0" eaLnBrk="1" fontAlgn="base" hangingPunct="1">
        <a:lnSpc>
          <a:spcPct val="100000"/>
        </a:lnSpc>
        <a:spcBef>
          <a:spcPct val="0"/>
        </a:spcBef>
        <a:spcAft>
          <a:spcPct val="0"/>
        </a:spcAft>
        <a:buNone/>
        <a:defRPr sz="1800">
          <a:solidFill>
            <a:srgbClr val="000000"/>
          </a:solidFill>
          <a:latin typeface="Calibri" charset="0"/>
        </a:defRPr>
      </a:lvl2pPr>
      <a:lvl3pPr marL="914400" indent="0" algn="l" rtl="0" eaLnBrk="1" fontAlgn="base" hangingPunct="1">
        <a:lnSpc>
          <a:spcPct val="100000"/>
        </a:lnSpc>
        <a:spcBef>
          <a:spcPct val="0"/>
        </a:spcBef>
        <a:spcAft>
          <a:spcPct val="0"/>
        </a:spcAft>
        <a:buNone/>
        <a:defRPr sz="1800">
          <a:solidFill>
            <a:srgbClr val="000000"/>
          </a:solidFill>
          <a:latin typeface="Calibri" charset="0"/>
        </a:defRPr>
      </a:lvl3pPr>
      <a:lvl4pPr marL="1371600" indent="0" algn="l" rtl="0" eaLnBrk="1" fontAlgn="base" hangingPunct="1">
        <a:lnSpc>
          <a:spcPct val="100000"/>
        </a:lnSpc>
        <a:spcBef>
          <a:spcPct val="0"/>
        </a:spcBef>
        <a:spcAft>
          <a:spcPct val="0"/>
        </a:spcAft>
        <a:buNone/>
        <a:defRPr sz="1800">
          <a:solidFill>
            <a:srgbClr val="000000"/>
          </a:solidFill>
          <a:latin typeface="Calibri" charset="0"/>
        </a:defRPr>
      </a:lvl4pPr>
      <a:lvl5pPr marL="1828800" indent="0" algn="l" rtl="0" eaLnBrk="1" fontAlgn="base" hangingPunct="1">
        <a:lnSpc>
          <a:spcPct val="100000"/>
        </a:lnSpc>
        <a:spcBef>
          <a:spcPct val="0"/>
        </a:spcBef>
        <a:spcAft>
          <a:spcPct val="0"/>
        </a:spcAft>
        <a:buNone/>
        <a:defRPr sz="1800">
          <a:solidFill>
            <a:srgbClr val="000000"/>
          </a:solidFill>
          <a:latin typeface="Calibri" charset="0"/>
        </a:defRPr>
      </a:lvl5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rotWithShape="0">
          <a:blip r:embed="rId14" cstate="print">
            <a:extLst/>
          </a:blip>
          <a:srcRect/>
          <a:stretch>
            <a:fillRect/>
          </a:stretch>
        </a:blipFill>
        <a:effectLst/>
      </p:bgPr>
    </p:bg>
    <p:spTree>
      <p:nvGrpSpPr>
        <p:cNvPr id="1" name=""/>
        <p:cNvGrpSpPr/>
        <p:nvPr/>
      </p:nvGrpSpPr>
      <p:grpSpPr>
        <a:xfrm>
          <a:off x="0" y="0"/>
          <a:ext cx="0" cy="0"/>
          <a:chOff x="0" y="0"/>
          <a:chExt cx="0" cy="0"/>
        </a:xfrm>
      </p:grpSpPr>
      <p:sp>
        <p:nvSpPr>
          <p:cNvPr id="24578" name="Title Placeholder 24577"/>
          <p:cNvSpPr>
            <a:spLocks noGrp="1"/>
          </p:cNvSpPr>
          <p:nvPr>
            <p:ph type="title"/>
          </p:nvPr>
        </p:nvSpPr>
        <p:spPr>
          <a:xfrm>
            <a:off x="457200" y="274638"/>
            <a:ext cx="8229600" cy="1143000"/>
          </a:xfrm>
          <a:prstGeom prst="rect">
            <a:avLst/>
          </a:prstGeom>
          <a:noFill/>
          <a:ln>
            <a:noFill/>
          </a:ln>
        </p:spPr>
        <p:txBody>
          <a:bodyPr anchor="ctr"/>
          <a:lstStyle/>
          <a:p>
            <a:pPr lvl="0"/>
            <a:r>
              <a:rPr lang="en-US" altLang="en-US" dirty="0"/>
              <a:t>Click to edit Master title style</a:t>
            </a:r>
          </a:p>
        </p:txBody>
      </p:sp>
      <p:sp>
        <p:nvSpPr>
          <p:cNvPr id="24579" name="Text Placeholder 24578"/>
          <p:cNvSpPr>
            <a:spLocks noGrp="1"/>
          </p:cNvSpPr>
          <p:nvPr>
            <p:ph type="body" idx="1"/>
          </p:nvPr>
        </p:nvSpPr>
        <p:spPr>
          <a:xfrm>
            <a:off x="457200" y="1600200"/>
            <a:ext cx="8229600" cy="4525963"/>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4580" name="Date Placeholder 24579"/>
          <p:cNvSpPr>
            <a:spLocks noGrp="1"/>
          </p:cNvSpPr>
          <p:nvPr>
            <p:ph type="dt" sz="half" idx="2"/>
          </p:nvPr>
        </p:nvSpPr>
        <p:spPr>
          <a:xfrm>
            <a:off x="457200" y="6356350"/>
            <a:ext cx="2133600" cy="365125"/>
          </a:xfrm>
          <a:prstGeom prst="rect">
            <a:avLst/>
          </a:prstGeom>
          <a:noFill/>
          <a:ln>
            <a:noFill/>
          </a:ln>
        </p:spPr>
        <p:txBody>
          <a:bodyPr anchor="ctr"/>
          <a:lstStyle/>
          <a:p>
            <a:fld id="{12FF1C42-D199-1004-1409-587298610EC3}" type="datetime2">
              <a:rPr lang="en-US" altLang="en-US" sz="1200" dirty="0">
                <a:solidFill>
                  <a:srgbClr val="898989"/>
                </a:solidFill>
                <a:latin typeface="Calibri" charset="0"/>
              </a:rPr>
              <a:pPr/>
              <a:t>Wednesday, February 21, 2018</a:t>
            </a:fld>
            <a:endParaRPr lang="en-US" altLang="en-US" sz="1200" dirty="0">
              <a:solidFill>
                <a:srgbClr val="898989"/>
              </a:solidFill>
              <a:latin typeface="Calibri" charset="0"/>
            </a:endParaRPr>
          </a:p>
        </p:txBody>
      </p:sp>
      <p:sp>
        <p:nvSpPr>
          <p:cNvPr id="24581" name="Footer Placeholder 24580"/>
          <p:cNvSpPr>
            <a:spLocks noGrp="1"/>
          </p:cNvSpPr>
          <p:nvPr>
            <p:ph type="ftr" sz="quarter" idx="3"/>
          </p:nvPr>
        </p:nvSpPr>
        <p:spPr>
          <a:xfrm>
            <a:off x="3124200" y="6356350"/>
            <a:ext cx="2895600" cy="365125"/>
          </a:xfrm>
          <a:prstGeom prst="rect">
            <a:avLst/>
          </a:prstGeom>
          <a:noFill/>
          <a:ln>
            <a:noFill/>
          </a:ln>
        </p:spPr>
        <p:txBody>
          <a:bodyPr anchor="ctr"/>
          <a:lstStyle/>
          <a:p>
            <a:pPr algn="ctr"/>
            <a:endParaRPr lang="en-US" altLang="en-US" sz="1200" dirty="0">
              <a:solidFill>
                <a:srgbClr val="898989"/>
              </a:solidFill>
              <a:latin typeface="Calibri" charset="0"/>
            </a:endParaRPr>
          </a:p>
        </p:txBody>
      </p:sp>
      <p:sp>
        <p:nvSpPr>
          <p:cNvPr id="24582" name="Slide Number Placeholder 24581"/>
          <p:cNvSpPr>
            <a:spLocks noGrp="1"/>
          </p:cNvSpPr>
          <p:nvPr>
            <p:ph type="sldNum" sz="quarter" idx="4"/>
          </p:nvPr>
        </p:nvSpPr>
        <p:spPr>
          <a:xfrm>
            <a:off x="6553200" y="6356350"/>
            <a:ext cx="2133600" cy="365125"/>
          </a:xfrm>
          <a:prstGeom prst="rect">
            <a:avLst/>
          </a:prstGeom>
          <a:noFill/>
          <a:ln>
            <a:noFill/>
          </a:ln>
        </p:spPr>
        <p:txBody>
          <a:bodyPr anchor="ctr"/>
          <a:lstStyle/>
          <a:p>
            <a:pPr algn="r"/>
            <a:fld id="{12FF1C42-D199-1006-1409-587298610EC3}" type="slidenum">
              <a:rPr lang="en-US" altLang="en-US" sz="1200" dirty="0">
                <a:solidFill>
                  <a:srgbClr val="898989"/>
                </a:solidFill>
                <a:latin typeface="Calibri" charset="0"/>
              </a:rPr>
              <a:pPr algn="r"/>
              <a:t>‹#›</a:t>
            </a:fld>
            <a:endParaRPr lang="en-US" altLang="en-US" sz="1200" dirty="0">
              <a:solidFill>
                <a:srgbClr val="898989"/>
              </a:solidFill>
              <a:latin typeface="Calibri" charset="0"/>
            </a:endParaRPr>
          </a:p>
        </p:txBody>
      </p:sp>
    </p:spTree>
  </p:cSld>
  <p:clrMap bg1="dk1" tx1="lt1" bg2="dk2" tx2="lt2" accent1="accent1" accent2="accent2" accent3="accent3" accent4="accent4" accent5="accent5" accent6="accent6" hlink="hlink" folHlink="folHlink"/>
  <p:sldLayoutIdLst>
    <p:sldLayoutId id="2147489376" r:id="rId1"/>
    <p:sldLayoutId id="2147489377" r:id="rId2"/>
    <p:sldLayoutId id="2147489378" r:id="rId3"/>
    <p:sldLayoutId id="2147489379" r:id="rId4"/>
    <p:sldLayoutId id="2147489380" r:id="rId5"/>
    <p:sldLayoutId id="2147489381" r:id="rId6"/>
    <p:sldLayoutId id="2147489382" r:id="rId7"/>
    <p:sldLayoutId id="2147489383" r:id="rId8"/>
    <p:sldLayoutId id="2147489384" r:id="rId9"/>
    <p:sldLayoutId id="2147489385" r:id="rId10"/>
    <p:sldLayoutId id="2147489386" r:id="rId11"/>
    <p:sldLayoutId id="2147489387" r:id="rId12"/>
  </p:sldLayoutIdLst>
  <p:txStyles>
    <p:titleStyle>
      <a:lvl1pPr marL="0" indent="0" algn="ctr" rtl="0" eaLnBrk="0" fontAlgn="base" hangingPunct="0">
        <a:lnSpc>
          <a:spcPct val="100000"/>
        </a:lnSpc>
        <a:spcBef>
          <a:spcPct val="0"/>
        </a:spcBef>
        <a:spcAft>
          <a:spcPct val="0"/>
        </a:spcAft>
        <a:buNone/>
        <a:defRPr sz="4400">
          <a:solidFill>
            <a:srgbClr val="000000"/>
          </a:solidFill>
          <a:latin typeface="Calibri" charset="0"/>
          <a:ea typeface="ＭＳ Ｐゴシック" charset="-128"/>
        </a:defRPr>
      </a:lvl1pPr>
    </p:titleStyle>
    <p:bodyStyle>
      <a:lvl1pPr marL="342900" indent="-342900" algn="l" rtl="0" eaLnBrk="0" fontAlgn="base" hangingPunct="0">
        <a:lnSpc>
          <a:spcPct val="100000"/>
        </a:lnSpc>
        <a:spcBef>
          <a:spcPct val="20000"/>
        </a:spcBef>
        <a:spcAft>
          <a:spcPct val="0"/>
        </a:spcAft>
        <a:buFont typeface="Arial" charset="0"/>
        <a:buChar char="•"/>
        <a:defRPr sz="3200">
          <a:solidFill>
            <a:srgbClr val="000000"/>
          </a:solidFill>
          <a:latin typeface="Calibri" charset="0"/>
          <a:ea typeface="ＭＳ Ｐゴシック" charset="-128"/>
        </a:defRPr>
      </a:lvl1pPr>
      <a:lvl2pPr marL="742950" indent="-285750" algn="l" rtl="0" eaLnBrk="0" fontAlgn="base" hangingPunct="0">
        <a:lnSpc>
          <a:spcPct val="100000"/>
        </a:lnSpc>
        <a:spcBef>
          <a:spcPct val="20000"/>
        </a:spcBef>
        <a:spcAft>
          <a:spcPct val="0"/>
        </a:spcAft>
        <a:buFont typeface="Arial" charset="0"/>
        <a:buChar char="–"/>
        <a:defRPr sz="2800">
          <a:solidFill>
            <a:srgbClr val="000000"/>
          </a:solidFill>
          <a:latin typeface="Calibri" charset="0"/>
          <a:ea typeface="ＭＳ Ｐゴシック" charset="-128"/>
        </a:defRPr>
      </a:lvl2pPr>
      <a:lvl3pPr marL="1143000" indent="-228600" algn="l" rtl="0" eaLnBrk="0" fontAlgn="base" hangingPunct="0">
        <a:lnSpc>
          <a:spcPct val="100000"/>
        </a:lnSpc>
        <a:spcBef>
          <a:spcPct val="20000"/>
        </a:spcBef>
        <a:spcAft>
          <a:spcPct val="0"/>
        </a:spcAft>
        <a:buFont typeface="Arial" charset="0"/>
        <a:buChar char="•"/>
        <a:defRPr sz="2400">
          <a:solidFill>
            <a:srgbClr val="000000"/>
          </a:solidFill>
          <a:latin typeface="Calibri" charset="0"/>
          <a:ea typeface="ＭＳ Ｐゴシック" charset="-128"/>
        </a:defRPr>
      </a:lvl3pPr>
      <a:lvl4pPr marL="1600200" indent="-228600" algn="l" rtl="0" eaLnBrk="0" fontAlgn="base" hangingPunct="0">
        <a:lnSpc>
          <a:spcPct val="100000"/>
        </a:lnSpc>
        <a:spcBef>
          <a:spcPct val="20000"/>
        </a:spcBef>
        <a:spcAft>
          <a:spcPct val="0"/>
        </a:spcAft>
        <a:buFont typeface="Arial" charset="0"/>
        <a:buChar char="–"/>
        <a:defRPr sz="2000">
          <a:solidFill>
            <a:srgbClr val="000000"/>
          </a:solidFill>
          <a:latin typeface="Calibri" charset="0"/>
          <a:ea typeface="ＭＳ Ｐゴシック" charset="-128"/>
        </a:defRPr>
      </a:lvl4pPr>
      <a:lvl5pPr marL="2057400" indent="-228600" algn="l" rtl="0" eaLnBrk="0" fontAlgn="base" hangingPunct="0">
        <a:lnSpc>
          <a:spcPct val="100000"/>
        </a:lnSpc>
        <a:spcBef>
          <a:spcPct val="20000"/>
        </a:spcBef>
        <a:spcAft>
          <a:spcPct val="0"/>
        </a:spcAft>
        <a:buFont typeface="Arial" charset="0"/>
        <a:buChar char="»"/>
        <a:defRPr sz="2000">
          <a:solidFill>
            <a:srgbClr val="000000"/>
          </a:solidFill>
          <a:latin typeface="Calibri" charset="0"/>
          <a:ea typeface="ＭＳ Ｐゴシック" charset="-128"/>
        </a:defRPr>
      </a:lvl5pPr>
    </p:bodyStyle>
    <p:otherStyle>
      <a:lvl1pPr marL="0" indent="0" algn="l" rtl="0" eaLnBrk="1" fontAlgn="base" hangingPunct="1">
        <a:lnSpc>
          <a:spcPct val="100000"/>
        </a:lnSpc>
        <a:spcBef>
          <a:spcPct val="0"/>
        </a:spcBef>
        <a:spcAft>
          <a:spcPct val="0"/>
        </a:spcAft>
        <a:buNone/>
        <a:defRPr sz="1800">
          <a:solidFill>
            <a:srgbClr val="000000"/>
          </a:solidFill>
          <a:latin typeface="Calibri" charset="0"/>
        </a:defRPr>
      </a:lvl1pPr>
      <a:lvl2pPr marL="457200" indent="0" algn="l" rtl="0" eaLnBrk="1" fontAlgn="base" hangingPunct="1">
        <a:lnSpc>
          <a:spcPct val="100000"/>
        </a:lnSpc>
        <a:spcBef>
          <a:spcPct val="0"/>
        </a:spcBef>
        <a:spcAft>
          <a:spcPct val="0"/>
        </a:spcAft>
        <a:buNone/>
        <a:defRPr sz="1800">
          <a:solidFill>
            <a:srgbClr val="000000"/>
          </a:solidFill>
          <a:latin typeface="Calibri" charset="0"/>
        </a:defRPr>
      </a:lvl2pPr>
      <a:lvl3pPr marL="914400" indent="0" algn="l" rtl="0" eaLnBrk="1" fontAlgn="base" hangingPunct="1">
        <a:lnSpc>
          <a:spcPct val="100000"/>
        </a:lnSpc>
        <a:spcBef>
          <a:spcPct val="0"/>
        </a:spcBef>
        <a:spcAft>
          <a:spcPct val="0"/>
        </a:spcAft>
        <a:buNone/>
        <a:defRPr sz="1800">
          <a:solidFill>
            <a:srgbClr val="000000"/>
          </a:solidFill>
          <a:latin typeface="Calibri" charset="0"/>
        </a:defRPr>
      </a:lvl3pPr>
      <a:lvl4pPr marL="1371600" indent="0" algn="l" rtl="0" eaLnBrk="1" fontAlgn="base" hangingPunct="1">
        <a:lnSpc>
          <a:spcPct val="100000"/>
        </a:lnSpc>
        <a:spcBef>
          <a:spcPct val="0"/>
        </a:spcBef>
        <a:spcAft>
          <a:spcPct val="0"/>
        </a:spcAft>
        <a:buNone/>
        <a:defRPr sz="1800">
          <a:solidFill>
            <a:srgbClr val="000000"/>
          </a:solidFill>
          <a:latin typeface="Calibri" charset="0"/>
        </a:defRPr>
      </a:lvl4pPr>
      <a:lvl5pPr marL="1828800" indent="0" algn="l" rtl="0" eaLnBrk="1" fontAlgn="base" hangingPunct="1">
        <a:lnSpc>
          <a:spcPct val="100000"/>
        </a:lnSpc>
        <a:spcBef>
          <a:spcPct val="0"/>
        </a:spcBef>
        <a:spcAft>
          <a:spcPct val="0"/>
        </a:spcAft>
        <a:buNone/>
        <a:defRPr sz="1800">
          <a:solidFill>
            <a:srgbClr val="000000"/>
          </a:solidFill>
          <a:latin typeface="Calibri" charset="0"/>
        </a:defRPr>
      </a:lvl5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blipFill rotWithShape="0">
          <a:blip r:embed="rId14" cstate="print">
            <a:extLst/>
          </a:blip>
          <a:srcRect/>
          <a:stretch>
            <a:fillRect/>
          </a:stretch>
        </a:blipFill>
        <a:effectLst/>
      </p:bgPr>
    </p:bg>
    <p:spTree>
      <p:nvGrpSpPr>
        <p:cNvPr id="1" name=""/>
        <p:cNvGrpSpPr/>
        <p:nvPr/>
      </p:nvGrpSpPr>
      <p:grpSpPr>
        <a:xfrm>
          <a:off x="0" y="0"/>
          <a:ext cx="0" cy="0"/>
          <a:chOff x="0" y="0"/>
          <a:chExt cx="0" cy="0"/>
        </a:xfrm>
      </p:grpSpPr>
      <p:sp>
        <p:nvSpPr>
          <p:cNvPr id="25602" name="Title Placeholder 25601"/>
          <p:cNvSpPr>
            <a:spLocks noGrp="1"/>
          </p:cNvSpPr>
          <p:nvPr>
            <p:ph type="title"/>
          </p:nvPr>
        </p:nvSpPr>
        <p:spPr>
          <a:xfrm>
            <a:off x="457200" y="274638"/>
            <a:ext cx="8229600" cy="1143000"/>
          </a:xfrm>
          <a:prstGeom prst="rect">
            <a:avLst/>
          </a:prstGeom>
          <a:noFill/>
          <a:ln>
            <a:noFill/>
          </a:ln>
        </p:spPr>
        <p:txBody>
          <a:bodyPr anchor="ctr"/>
          <a:lstStyle/>
          <a:p>
            <a:pPr lvl="0"/>
            <a:r>
              <a:rPr lang="en-US" altLang="en-US" dirty="0"/>
              <a:t>Click to edit Master title style</a:t>
            </a:r>
          </a:p>
        </p:txBody>
      </p:sp>
      <p:sp>
        <p:nvSpPr>
          <p:cNvPr id="25603" name="Text Placeholder 25602"/>
          <p:cNvSpPr>
            <a:spLocks noGrp="1"/>
          </p:cNvSpPr>
          <p:nvPr>
            <p:ph type="body" idx="1"/>
          </p:nvPr>
        </p:nvSpPr>
        <p:spPr>
          <a:xfrm>
            <a:off x="457200" y="1600200"/>
            <a:ext cx="8229600" cy="4525963"/>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5604" name="Date Placeholder 25603"/>
          <p:cNvSpPr>
            <a:spLocks noGrp="1"/>
          </p:cNvSpPr>
          <p:nvPr>
            <p:ph type="dt" sz="half" idx="2"/>
          </p:nvPr>
        </p:nvSpPr>
        <p:spPr>
          <a:xfrm>
            <a:off x="457200" y="6356350"/>
            <a:ext cx="2133600" cy="365125"/>
          </a:xfrm>
          <a:prstGeom prst="rect">
            <a:avLst/>
          </a:prstGeom>
          <a:noFill/>
          <a:ln>
            <a:noFill/>
          </a:ln>
        </p:spPr>
        <p:txBody>
          <a:bodyPr anchor="ctr"/>
          <a:lstStyle/>
          <a:p>
            <a:fld id="{12FF1C42-D199-2028-1410-587298610EC3}" type="datetime2">
              <a:rPr lang="en-US" altLang="en-US" sz="1200" dirty="0">
                <a:solidFill>
                  <a:srgbClr val="898989"/>
                </a:solidFill>
                <a:latin typeface="Calibri" charset="0"/>
              </a:rPr>
              <a:pPr/>
              <a:t>Wednesday, February 21, 2018</a:t>
            </a:fld>
            <a:endParaRPr lang="en-US" altLang="en-US" sz="1200" dirty="0">
              <a:solidFill>
                <a:srgbClr val="898989"/>
              </a:solidFill>
              <a:latin typeface="Calibri" charset="0"/>
            </a:endParaRPr>
          </a:p>
        </p:txBody>
      </p:sp>
      <p:sp>
        <p:nvSpPr>
          <p:cNvPr id="25605" name="Footer Placeholder 25604"/>
          <p:cNvSpPr>
            <a:spLocks noGrp="1"/>
          </p:cNvSpPr>
          <p:nvPr>
            <p:ph type="ftr" sz="quarter" idx="3"/>
          </p:nvPr>
        </p:nvSpPr>
        <p:spPr>
          <a:xfrm>
            <a:off x="3124200" y="6356350"/>
            <a:ext cx="2895600" cy="365125"/>
          </a:xfrm>
          <a:prstGeom prst="rect">
            <a:avLst/>
          </a:prstGeom>
          <a:noFill/>
          <a:ln>
            <a:noFill/>
          </a:ln>
        </p:spPr>
        <p:txBody>
          <a:bodyPr anchor="ctr"/>
          <a:lstStyle/>
          <a:p>
            <a:pPr algn="ctr"/>
            <a:endParaRPr lang="en-US" altLang="en-US" sz="1200" dirty="0">
              <a:solidFill>
                <a:srgbClr val="898989"/>
              </a:solidFill>
              <a:latin typeface="Calibri" charset="0"/>
            </a:endParaRPr>
          </a:p>
        </p:txBody>
      </p:sp>
      <p:sp>
        <p:nvSpPr>
          <p:cNvPr id="25606" name="Slide Number Placeholder 25605"/>
          <p:cNvSpPr>
            <a:spLocks noGrp="1"/>
          </p:cNvSpPr>
          <p:nvPr>
            <p:ph type="sldNum" sz="quarter" idx="4"/>
          </p:nvPr>
        </p:nvSpPr>
        <p:spPr>
          <a:xfrm>
            <a:off x="6553200" y="6356350"/>
            <a:ext cx="2133600" cy="365125"/>
          </a:xfrm>
          <a:prstGeom prst="rect">
            <a:avLst/>
          </a:prstGeom>
          <a:noFill/>
          <a:ln>
            <a:noFill/>
          </a:ln>
        </p:spPr>
        <p:txBody>
          <a:bodyPr anchor="ctr"/>
          <a:lstStyle/>
          <a:p>
            <a:pPr algn="r"/>
            <a:fld id="{12FF1C42-D199-2030-1410-587298610EC3}" type="slidenum">
              <a:rPr lang="en-US" altLang="en-US" sz="1200" dirty="0">
                <a:solidFill>
                  <a:srgbClr val="898989"/>
                </a:solidFill>
                <a:latin typeface="Calibri" charset="0"/>
              </a:rPr>
              <a:pPr algn="r"/>
              <a:t>‹#›</a:t>
            </a:fld>
            <a:endParaRPr lang="en-US" altLang="en-US" sz="1200" dirty="0">
              <a:solidFill>
                <a:srgbClr val="898989"/>
              </a:solidFill>
              <a:latin typeface="Calibri" charset="0"/>
            </a:endParaRPr>
          </a:p>
        </p:txBody>
      </p:sp>
    </p:spTree>
  </p:cSld>
  <p:clrMap bg1="dk1" tx1="lt1" bg2="dk2" tx2="lt2" accent1="accent1" accent2="accent2" accent3="accent3" accent4="accent4" accent5="accent5" accent6="accent6" hlink="hlink" folHlink="folHlink"/>
  <p:sldLayoutIdLst>
    <p:sldLayoutId id="2147489388" r:id="rId1"/>
    <p:sldLayoutId id="2147489389" r:id="rId2"/>
    <p:sldLayoutId id="2147489390" r:id="rId3"/>
    <p:sldLayoutId id="2147489391" r:id="rId4"/>
    <p:sldLayoutId id="2147489392" r:id="rId5"/>
    <p:sldLayoutId id="2147489393" r:id="rId6"/>
    <p:sldLayoutId id="2147489394" r:id="rId7"/>
    <p:sldLayoutId id="2147489395" r:id="rId8"/>
    <p:sldLayoutId id="2147489396" r:id="rId9"/>
    <p:sldLayoutId id="2147489397" r:id="rId10"/>
    <p:sldLayoutId id="2147489398" r:id="rId11"/>
    <p:sldLayoutId id="2147489399" r:id="rId12"/>
  </p:sldLayoutIdLst>
  <p:txStyles>
    <p:titleStyle>
      <a:lvl1pPr marL="0" indent="0" algn="ctr" rtl="0" eaLnBrk="0" fontAlgn="base" hangingPunct="0">
        <a:lnSpc>
          <a:spcPct val="100000"/>
        </a:lnSpc>
        <a:spcBef>
          <a:spcPct val="0"/>
        </a:spcBef>
        <a:spcAft>
          <a:spcPct val="0"/>
        </a:spcAft>
        <a:buNone/>
        <a:defRPr sz="4400">
          <a:solidFill>
            <a:srgbClr val="000000"/>
          </a:solidFill>
          <a:latin typeface="Calibri" charset="0"/>
          <a:ea typeface="ＭＳ Ｐゴシック" charset="-128"/>
        </a:defRPr>
      </a:lvl1pPr>
    </p:titleStyle>
    <p:bodyStyle>
      <a:lvl1pPr marL="342900" indent="-342900" algn="l" rtl="0" eaLnBrk="0" fontAlgn="base" hangingPunct="0">
        <a:lnSpc>
          <a:spcPct val="100000"/>
        </a:lnSpc>
        <a:spcBef>
          <a:spcPct val="20000"/>
        </a:spcBef>
        <a:spcAft>
          <a:spcPct val="0"/>
        </a:spcAft>
        <a:buFont typeface="Arial" charset="0"/>
        <a:buChar char="•"/>
        <a:defRPr sz="3200">
          <a:solidFill>
            <a:srgbClr val="000000"/>
          </a:solidFill>
          <a:latin typeface="Calibri" charset="0"/>
          <a:ea typeface="ＭＳ Ｐゴシック" charset="-128"/>
        </a:defRPr>
      </a:lvl1pPr>
      <a:lvl2pPr marL="742950" indent="-285750" algn="l" rtl="0" eaLnBrk="0" fontAlgn="base" hangingPunct="0">
        <a:lnSpc>
          <a:spcPct val="100000"/>
        </a:lnSpc>
        <a:spcBef>
          <a:spcPct val="20000"/>
        </a:spcBef>
        <a:spcAft>
          <a:spcPct val="0"/>
        </a:spcAft>
        <a:buFont typeface="Arial" charset="0"/>
        <a:buChar char="–"/>
        <a:defRPr sz="2800">
          <a:solidFill>
            <a:srgbClr val="000000"/>
          </a:solidFill>
          <a:latin typeface="Calibri" charset="0"/>
          <a:ea typeface="ＭＳ Ｐゴシック" charset="-128"/>
        </a:defRPr>
      </a:lvl2pPr>
      <a:lvl3pPr marL="1143000" indent="-228600" algn="l" rtl="0" eaLnBrk="0" fontAlgn="base" hangingPunct="0">
        <a:lnSpc>
          <a:spcPct val="100000"/>
        </a:lnSpc>
        <a:spcBef>
          <a:spcPct val="20000"/>
        </a:spcBef>
        <a:spcAft>
          <a:spcPct val="0"/>
        </a:spcAft>
        <a:buFont typeface="Arial" charset="0"/>
        <a:buChar char="•"/>
        <a:defRPr sz="2400">
          <a:solidFill>
            <a:srgbClr val="000000"/>
          </a:solidFill>
          <a:latin typeface="Calibri" charset="0"/>
          <a:ea typeface="ＭＳ Ｐゴシック" charset="-128"/>
        </a:defRPr>
      </a:lvl3pPr>
      <a:lvl4pPr marL="1600200" indent="-228600" algn="l" rtl="0" eaLnBrk="0" fontAlgn="base" hangingPunct="0">
        <a:lnSpc>
          <a:spcPct val="100000"/>
        </a:lnSpc>
        <a:spcBef>
          <a:spcPct val="20000"/>
        </a:spcBef>
        <a:spcAft>
          <a:spcPct val="0"/>
        </a:spcAft>
        <a:buFont typeface="Arial" charset="0"/>
        <a:buChar char="–"/>
        <a:defRPr sz="2000">
          <a:solidFill>
            <a:srgbClr val="000000"/>
          </a:solidFill>
          <a:latin typeface="Calibri" charset="0"/>
          <a:ea typeface="ＭＳ Ｐゴシック" charset="-128"/>
        </a:defRPr>
      </a:lvl4pPr>
      <a:lvl5pPr marL="2057400" indent="-228600" algn="l" rtl="0" eaLnBrk="0" fontAlgn="base" hangingPunct="0">
        <a:lnSpc>
          <a:spcPct val="100000"/>
        </a:lnSpc>
        <a:spcBef>
          <a:spcPct val="20000"/>
        </a:spcBef>
        <a:spcAft>
          <a:spcPct val="0"/>
        </a:spcAft>
        <a:buFont typeface="Arial" charset="0"/>
        <a:buChar char="»"/>
        <a:defRPr sz="2000">
          <a:solidFill>
            <a:srgbClr val="000000"/>
          </a:solidFill>
          <a:latin typeface="Calibri" charset="0"/>
          <a:ea typeface="ＭＳ Ｐゴシック" charset="-128"/>
        </a:defRPr>
      </a:lvl5pPr>
    </p:bodyStyle>
    <p:otherStyle>
      <a:lvl1pPr marL="0" indent="0" algn="l" rtl="0" eaLnBrk="1" fontAlgn="base" hangingPunct="1">
        <a:lnSpc>
          <a:spcPct val="100000"/>
        </a:lnSpc>
        <a:spcBef>
          <a:spcPct val="0"/>
        </a:spcBef>
        <a:spcAft>
          <a:spcPct val="0"/>
        </a:spcAft>
        <a:buNone/>
        <a:defRPr sz="1800">
          <a:solidFill>
            <a:srgbClr val="000000"/>
          </a:solidFill>
          <a:latin typeface="Calibri" charset="0"/>
        </a:defRPr>
      </a:lvl1pPr>
      <a:lvl2pPr marL="457200" indent="0" algn="l" rtl="0" eaLnBrk="1" fontAlgn="base" hangingPunct="1">
        <a:lnSpc>
          <a:spcPct val="100000"/>
        </a:lnSpc>
        <a:spcBef>
          <a:spcPct val="0"/>
        </a:spcBef>
        <a:spcAft>
          <a:spcPct val="0"/>
        </a:spcAft>
        <a:buNone/>
        <a:defRPr sz="1800">
          <a:solidFill>
            <a:srgbClr val="000000"/>
          </a:solidFill>
          <a:latin typeface="Calibri" charset="0"/>
        </a:defRPr>
      </a:lvl2pPr>
      <a:lvl3pPr marL="914400" indent="0" algn="l" rtl="0" eaLnBrk="1" fontAlgn="base" hangingPunct="1">
        <a:lnSpc>
          <a:spcPct val="100000"/>
        </a:lnSpc>
        <a:spcBef>
          <a:spcPct val="0"/>
        </a:spcBef>
        <a:spcAft>
          <a:spcPct val="0"/>
        </a:spcAft>
        <a:buNone/>
        <a:defRPr sz="1800">
          <a:solidFill>
            <a:srgbClr val="000000"/>
          </a:solidFill>
          <a:latin typeface="Calibri" charset="0"/>
        </a:defRPr>
      </a:lvl3pPr>
      <a:lvl4pPr marL="1371600" indent="0" algn="l" rtl="0" eaLnBrk="1" fontAlgn="base" hangingPunct="1">
        <a:lnSpc>
          <a:spcPct val="100000"/>
        </a:lnSpc>
        <a:spcBef>
          <a:spcPct val="0"/>
        </a:spcBef>
        <a:spcAft>
          <a:spcPct val="0"/>
        </a:spcAft>
        <a:buNone/>
        <a:defRPr sz="1800">
          <a:solidFill>
            <a:srgbClr val="000000"/>
          </a:solidFill>
          <a:latin typeface="Calibri" charset="0"/>
        </a:defRPr>
      </a:lvl4pPr>
      <a:lvl5pPr marL="1828800" indent="0" algn="l" rtl="0" eaLnBrk="1" fontAlgn="base" hangingPunct="1">
        <a:lnSpc>
          <a:spcPct val="100000"/>
        </a:lnSpc>
        <a:spcBef>
          <a:spcPct val="0"/>
        </a:spcBef>
        <a:spcAft>
          <a:spcPct val="0"/>
        </a:spcAft>
        <a:buNone/>
        <a:defRPr sz="1800">
          <a:solidFill>
            <a:srgbClr val="000000"/>
          </a:solidFill>
          <a:latin typeface="Calibri" charset="0"/>
        </a:defRPr>
      </a:lvl5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80" charset="0"/>
                <a:ea typeface="ＭＳ Ｐゴシック" pitchFamily="80" charset="-128"/>
              </a:defRPr>
            </a:lvl1pPr>
          </a:lstStyle>
          <a:p>
            <a:pPr defTabSz="457200" eaLnBrk="1" hangingPunct="1">
              <a:defRPr/>
            </a:pPr>
            <a:fld id="{39D69D11-8934-4CAE-A697-4CB9075F430A}" type="datetime1">
              <a:rPr lang="en-US" kern="1200">
                <a:cs typeface="+mn-cs"/>
              </a:rPr>
              <a:pPr defTabSz="457200" eaLnBrk="1" hangingPunct="1">
                <a:defRPr/>
              </a:pPr>
              <a:t>2/21/2018</a:t>
            </a:fld>
            <a:endParaRPr lang="en-US" kern="1200">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80" charset="0"/>
                <a:ea typeface="ＭＳ Ｐゴシック" pitchFamily="80" charset="-128"/>
              </a:defRPr>
            </a:lvl1pPr>
          </a:lstStyle>
          <a:p>
            <a:pPr defTabSz="457200" eaLnBrk="1" hangingPunct="1">
              <a:defRPr/>
            </a:pPr>
            <a:endParaRPr lang="en-US" kern="1200">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80" charset="0"/>
                <a:ea typeface="ＭＳ Ｐゴシック" pitchFamily="80" charset="-128"/>
              </a:defRPr>
            </a:lvl1pPr>
          </a:lstStyle>
          <a:p>
            <a:pPr defTabSz="457200" eaLnBrk="1" hangingPunct="1">
              <a:defRPr/>
            </a:pPr>
            <a:fld id="{4FA52A12-4A05-42C6-9D4F-FB8B74D550C8}" type="slidenum">
              <a:rPr lang="en-US" kern="1200">
                <a:cs typeface="+mn-cs"/>
              </a:rPr>
              <a:pPr defTabSz="457200" eaLnBrk="1" hangingPunct="1">
                <a:defRPr/>
              </a:pPr>
              <a:t>‹#›</a:t>
            </a:fld>
            <a:endParaRPr lang="en-US" kern="1200">
              <a:cs typeface="+mn-cs"/>
            </a:endParaRPr>
          </a:p>
        </p:txBody>
      </p:sp>
    </p:spTree>
    <p:extLst>
      <p:ext uri="{BB962C8B-B14F-4D97-AF65-F5344CB8AC3E}">
        <p14:creationId xmlns:p14="http://schemas.microsoft.com/office/powerpoint/2010/main" xmlns="" val="2703136356"/>
      </p:ext>
    </p:extLst>
  </p:cSld>
  <p:clrMap bg1="lt1" tx1="dk1" bg2="lt2" tx2="dk2" accent1="accent1" accent2="accent2" accent3="accent3" accent4="accent4" accent5="accent5" accent6="accent6" hlink="hlink" folHlink="folHlink"/>
  <p:sldLayoutIdLst>
    <p:sldLayoutId id="2147489401" r:id="rId1"/>
    <p:sldLayoutId id="2147489402" r:id="rId2"/>
    <p:sldLayoutId id="2147489403" r:id="rId3"/>
    <p:sldLayoutId id="2147489404" r:id="rId4"/>
    <p:sldLayoutId id="2147489405" r:id="rId5"/>
    <p:sldLayoutId id="2147489406" r:id="rId6"/>
    <p:sldLayoutId id="2147489407" r:id="rId7"/>
    <p:sldLayoutId id="2147489408" r:id="rId8"/>
    <p:sldLayoutId id="2147489409" r:id="rId9"/>
    <p:sldLayoutId id="2147489410" r:id="rId10"/>
    <p:sldLayoutId id="2147489411" r:id="rId11"/>
    <p:sldLayoutId id="2147489412" r:id="rId12"/>
  </p:sldLayoutIdLst>
  <p:hf hdr="0" ftr="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pitchFamily="80" charset="-128"/>
        </a:defRPr>
      </a:lvl1pPr>
      <a:lvl2pPr algn="ctr" defTabSz="457200" rtl="0" eaLnBrk="0" fontAlgn="base" hangingPunct="0">
        <a:spcBef>
          <a:spcPct val="0"/>
        </a:spcBef>
        <a:spcAft>
          <a:spcPct val="0"/>
        </a:spcAft>
        <a:defRPr sz="4400">
          <a:solidFill>
            <a:schemeClr val="tx1"/>
          </a:solidFill>
          <a:latin typeface="Calibri" pitchFamily="80" charset="0"/>
          <a:ea typeface="MS PGothic" pitchFamily="34" charset="-128"/>
          <a:cs typeface="ＭＳ Ｐゴシック" pitchFamily="80" charset="-128"/>
        </a:defRPr>
      </a:lvl2pPr>
      <a:lvl3pPr algn="ctr" defTabSz="457200" rtl="0" eaLnBrk="0" fontAlgn="base" hangingPunct="0">
        <a:spcBef>
          <a:spcPct val="0"/>
        </a:spcBef>
        <a:spcAft>
          <a:spcPct val="0"/>
        </a:spcAft>
        <a:defRPr sz="4400">
          <a:solidFill>
            <a:schemeClr val="tx1"/>
          </a:solidFill>
          <a:latin typeface="Calibri" pitchFamily="80" charset="0"/>
          <a:ea typeface="MS PGothic" pitchFamily="34" charset="-128"/>
          <a:cs typeface="ＭＳ Ｐゴシック" pitchFamily="80" charset="-128"/>
        </a:defRPr>
      </a:lvl3pPr>
      <a:lvl4pPr algn="ctr" defTabSz="457200" rtl="0" eaLnBrk="0" fontAlgn="base" hangingPunct="0">
        <a:spcBef>
          <a:spcPct val="0"/>
        </a:spcBef>
        <a:spcAft>
          <a:spcPct val="0"/>
        </a:spcAft>
        <a:defRPr sz="4400">
          <a:solidFill>
            <a:schemeClr val="tx1"/>
          </a:solidFill>
          <a:latin typeface="Calibri" pitchFamily="80" charset="0"/>
          <a:ea typeface="MS PGothic" pitchFamily="34" charset="-128"/>
          <a:cs typeface="ＭＳ Ｐゴシック" pitchFamily="80" charset="-128"/>
        </a:defRPr>
      </a:lvl4pPr>
      <a:lvl5pPr algn="ctr" defTabSz="457200" rtl="0" eaLnBrk="0" fontAlgn="base" hangingPunct="0">
        <a:spcBef>
          <a:spcPct val="0"/>
        </a:spcBef>
        <a:spcAft>
          <a:spcPct val="0"/>
        </a:spcAft>
        <a:defRPr sz="4400">
          <a:solidFill>
            <a:schemeClr val="tx1"/>
          </a:solidFill>
          <a:latin typeface="Calibri" pitchFamily="80" charset="0"/>
          <a:ea typeface="MS PGothic" pitchFamily="34" charset="-128"/>
          <a:cs typeface="ＭＳ Ｐゴシック" pitchFamily="80" charset="-128"/>
        </a:defRPr>
      </a:lvl5pPr>
      <a:lvl6pPr marL="4572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6pPr>
      <a:lvl7pPr marL="9144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7pPr>
      <a:lvl8pPr marL="13716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8pPr>
      <a:lvl9pPr marL="18288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pitchFamily="80"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4" cstate="print">
            <a:extLst/>
          </a:blip>
          <a:srcRect/>
          <a:stretch>
            <a:fillRect/>
          </a:stretch>
        </a:blipFill>
        <a:effectLst/>
      </p:bgPr>
    </p:bg>
    <p:spTree>
      <p:nvGrpSpPr>
        <p:cNvPr id="1" name=""/>
        <p:cNvGrpSpPr/>
        <p:nvPr/>
      </p:nvGrpSpPr>
      <p:grpSpPr>
        <a:xfrm>
          <a:off x="0" y="0"/>
          <a:ext cx="0" cy="0"/>
          <a:chOff x="0" y="0"/>
          <a:chExt cx="0" cy="0"/>
        </a:xfrm>
      </p:grpSpPr>
      <p:sp>
        <p:nvSpPr>
          <p:cNvPr id="3074" name="Title Placeholder 3073"/>
          <p:cNvSpPr>
            <a:spLocks noGrp="1"/>
          </p:cNvSpPr>
          <p:nvPr>
            <p:ph type="title"/>
          </p:nvPr>
        </p:nvSpPr>
        <p:spPr>
          <a:xfrm>
            <a:off x="457200" y="274638"/>
            <a:ext cx="8229600" cy="1143000"/>
          </a:xfrm>
          <a:prstGeom prst="rect">
            <a:avLst/>
          </a:prstGeom>
          <a:noFill/>
          <a:ln>
            <a:noFill/>
          </a:ln>
        </p:spPr>
        <p:txBody>
          <a:bodyPr anchor="ctr"/>
          <a:lstStyle/>
          <a:p>
            <a:pPr lvl="0"/>
            <a:r>
              <a:rPr lang="en-US" altLang="en-US" dirty="0"/>
              <a:t>Click to edit Master title style</a:t>
            </a:r>
          </a:p>
        </p:txBody>
      </p:sp>
      <p:sp>
        <p:nvSpPr>
          <p:cNvPr id="3075" name="Text Placeholder 3074"/>
          <p:cNvSpPr>
            <a:spLocks noGrp="1"/>
          </p:cNvSpPr>
          <p:nvPr>
            <p:ph type="body" idx="1"/>
          </p:nvPr>
        </p:nvSpPr>
        <p:spPr>
          <a:xfrm>
            <a:off x="457200" y="1600200"/>
            <a:ext cx="8229600" cy="4525963"/>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3076" name="Date Placeholder 3075"/>
          <p:cNvSpPr>
            <a:spLocks noGrp="1"/>
          </p:cNvSpPr>
          <p:nvPr>
            <p:ph type="dt" sz="half" idx="2"/>
          </p:nvPr>
        </p:nvSpPr>
        <p:spPr>
          <a:xfrm>
            <a:off x="457200" y="6356350"/>
            <a:ext cx="2133600" cy="365125"/>
          </a:xfrm>
          <a:prstGeom prst="rect">
            <a:avLst/>
          </a:prstGeom>
          <a:noFill/>
          <a:ln>
            <a:noFill/>
          </a:ln>
        </p:spPr>
        <p:txBody>
          <a:bodyPr anchor="ctr"/>
          <a:lstStyle/>
          <a:p>
            <a:fld id="{12FF1C42-D199-4076-1377-587298610EC3}" type="datetime2">
              <a:rPr lang="en-US" altLang="en-US" sz="1200" dirty="0">
                <a:solidFill>
                  <a:srgbClr val="898989"/>
                </a:solidFill>
                <a:latin typeface="Calibri" charset="0"/>
              </a:rPr>
              <a:pPr/>
              <a:t>Wednesday, February 21, 2018</a:t>
            </a:fld>
            <a:endParaRPr lang="en-US" altLang="en-US" sz="1200" dirty="0">
              <a:solidFill>
                <a:srgbClr val="898989"/>
              </a:solidFill>
              <a:latin typeface="Calibri" charset="0"/>
            </a:endParaRPr>
          </a:p>
        </p:txBody>
      </p:sp>
      <p:sp>
        <p:nvSpPr>
          <p:cNvPr id="3077" name="Footer Placeholder 3076"/>
          <p:cNvSpPr>
            <a:spLocks noGrp="1"/>
          </p:cNvSpPr>
          <p:nvPr>
            <p:ph type="ftr" sz="quarter" idx="3"/>
          </p:nvPr>
        </p:nvSpPr>
        <p:spPr>
          <a:xfrm>
            <a:off x="3124200" y="6356350"/>
            <a:ext cx="2895600" cy="365125"/>
          </a:xfrm>
          <a:prstGeom prst="rect">
            <a:avLst/>
          </a:prstGeom>
          <a:noFill/>
          <a:ln>
            <a:noFill/>
          </a:ln>
        </p:spPr>
        <p:txBody>
          <a:bodyPr anchor="ctr"/>
          <a:lstStyle/>
          <a:p>
            <a:pPr algn="ctr"/>
            <a:endParaRPr lang="en-US" altLang="en-US" sz="1200" dirty="0">
              <a:solidFill>
                <a:srgbClr val="898989"/>
              </a:solidFill>
              <a:latin typeface="Calibri" charset="0"/>
            </a:endParaRPr>
          </a:p>
        </p:txBody>
      </p:sp>
      <p:sp>
        <p:nvSpPr>
          <p:cNvPr id="3078" name="Slide Number Placeholder 3077"/>
          <p:cNvSpPr>
            <a:spLocks noGrp="1"/>
          </p:cNvSpPr>
          <p:nvPr>
            <p:ph type="sldNum" sz="quarter" idx="4"/>
          </p:nvPr>
        </p:nvSpPr>
        <p:spPr>
          <a:xfrm>
            <a:off x="6553200" y="6356350"/>
            <a:ext cx="2133600" cy="365125"/>
          </a:xfrm>
          <a:prstGeom prst="rect">
            <a:avLst/>
          </a:prstGeom>
          <a:noFill/>
          <a:ln>
            <a:noFill/>
          </a:ln>
        </p:spPr>
        <p:txBody>
          <a:bodyPr anchor="ctr"/>
          <a:lstStyle/>
          <a:p>
            <a:pPr algn="r"/>
            <a:fld id="{12FF1C42-D199-4078-1377-587298610EC3}" type="slidenum">
              <a:rPr lang="en-US" altLang="en-US" sz="1200" dirty="0">
                <a:solidFill>
                  <a:srgbClr val="898989"/>
                </a:solidFill>
                <a:latin typeface="Calibri" charset="0"/>
              </a:rPr>
              <a:pPr algn="r"/>
              <a:t>‹#›</a:t>
            </a:fld>
            <a:endParaRPr lang="en-US" altLang="en-US" sz="1200" dirty="0">
              <a:solidFill>
                <a:srgbClr val="898989"/>
              </a:solidFill>
              <a:latin typeface="Calibri" charset="0"/>
            </a:endParaRPr>
          </a:p>
        </p:txBody>
      </p:sp>
    </p:spTree>
  </p:cSld>
  <p:clrMap bg1="dk1" tx1="lt1" bg2="dk2" tx2="lt2" accent1="accent1" accent2="accent2" accent3="accent3" accent4="accent4" accent5="accent5" accent6="accent6" hlink="hlink" folHlink="folHlink"/>
  <p:sldLayoutIdLst>
    <p:sldLayoutId id="2147489160" r:id="rId1"/>
    <p:sldLayoutId id="2147489161" r:id="rId2"/>
    <p:sldLayoutId id="2147489162" r:id="rId3"/>
    <p:sldLayoutId id="2147489163" r:id="rId4"/>
    <p:sldLayoutId id="2147489164" r:id="rId5"/>
    <p:sldLayoutId id="2147489165" r:id="rId6"/>
    <p:sldLayoutId id="2147489166" r:id="rId7"/>
    <p:sldLayoutId id="2147489167" r:id="rId8"/>
    <p:sldLayoutId id="2147489168" r:id="rId9"/>
    <p:sldLayoutId id="2147489169" r:id="rId10"/>
    <p:sldLayoutId id="2147489170" r:id="rId11"/>
    <p:sldLayoutId id="2147489171" r:id="rId12"/>
  </p:sldLayoutIdLst>
  <p:txStyles>
    <p:titleStyle>
      <a:lvl1pPr marL="0" indent="0" algn="ctr" rtl="0" eaLnBrk="0" fontAlgn="base" hangingPunct="0">
        <a:lnSpc>
          <a:spcPct val="100000"/>
        </a:lnSpc>
        <a:spcBef>
          <a:spcPct val="0"/>
        </a:spcBef>
        <a:spcAft>
          <a:spcPct val="0"/>
        </a:spcAft>
        <a:buNone/>
        <a:defRPr sz="4400">
          <a:solidFill>
            <a:srgbClr val="000000"/>
          </a:solidFill>
          <a:latin typeface="Calibri" charset="0"/>
          <a:ea typeface="ＭＳ Ｐゴシック" charset="-128"/>
        </a:defRPr>
      </a:lvl1pPr>
    </p:titleStyle>
    <p:bodyStyle>
      <a:lvl1pPr marL="342900" indent="-342900" algn="l" rtl="0" eaLnBrk="0" fontAlgn="base" hangingPunct="0">
        <a:lnSpc>
          <a:spcPct val="100000"/>
        </a:lnSpc>
        <a:spcBef>
          <a:spcPct val="20000"/>
        </a:spcBef>
        <a:spcAft>
          <a:spcPct val="0"/>
        </a:spcAft>
        <a:buFont typeface="Arial" charset="0"/>
        <a:buChar char="•"/>
        <a:defRPr sz="3200">
          <a:solidFill>
            <a:srgbClr val="000000"/>
          </a:solidFill>
          <a:latin typeface="Calibri" charset="0"/>
          <a:ea typeface="ＭＳ Ｐゴシック" charset="-128"/>
        </a:defRPr>
      </a:lvl1pPr>
      <a:lvl2pPr marL="742950" indent="-285750" algn="l" rtl="0" eaLnBrk="0" fontAlgn="base" hangingPunct="0">
        <a:lnSpc>
          <a:spcPct val="100000"/>
        </a:lnSpc>
        <a:spcBef>
          <a:spcPct val="20000"/>
        </a:spcBef>
        <a:spcAft>
          <a:spcPct val="0"/>
        </a:spcAft>
        <a:buFont typeface="Arial" charset="0"/>
        <a:buChar char="–"/>
        <a:defRPr sz="2800">
          <a:solidFill>
            <a:srgbClr val="000000"/>
          </a:solidFill>
          <a:latin typeface="Calibri" charset="0"/>
          <a:ea typeface="ＭＳ Ｐゴシック" charset="-128"/>
        </a:defRPr>
      </a:lvl2pPr>
      <a:lvl3pPr marL="1143000" indent="-228600" algn="l" rtl="0" eaLnBrk="0" fontAlgn="base" hangingPunct="0">
        <a:lnSpc>
          <a:spcPct val="100000"/>
        </a:lnSpc>
        <a:spcBef>
          <a:spcPct val="20000"/>
        </a:spcBef>
        <a:spcAft>
          <a:spcPct val="0"/>
        </a:spcAft>
        <a:buFont typeface="Arial" charset="0"/>
        <a:buChar char="•"/>
        <a:defRPr sz="2400">
          <a:solidFill>
            <a:srgbClr val="000000"/>
          </a:solidFill>
          <a:latin typeface="Calibri" charset="0"/>
          <a:ea typeface="ＭＳ Ｐゴシック" charset="-128"/>
        </a:defRPr>
      </a:lvl3pPr>
      <a:lvl4pPr marL="1600200" indent="-228600" algn="l" rtl="0" eaLnBrk="0" fontAlgn="base" hangingPunct="0">
        <a:lnSpc>
          <a:spcPct val="100000"/>
        </a:lnSpc>
        <a:spcBef>
          <a:spcPct val="20000"/>
        </a:spcBef>
        <a:spcAft>
          <a:spcPct val="0"/>
        </a:spcAft>
        <a:buFont typeface="Arial" charset="0"/>
        <a:buChar char="–"/>
        <a:defRPr sz="2000">
          <a:solidFill>
            <a:srgbClr val="000000"/>
          </a:solidFill>
          <a:latin typeface="Calibri" charset="0"/>
          <a:ea typeface="ＭＳ Ｐゴシック" charset="-128"/>
        </a:defRPr>
      </a:lvl4pPr>
      <a:lvl5pPr marL="2057400" indent="-228600" algn="l" rtl="0" eaLnBrk="0" fontAlgn="base" hangingPunct="0">
        <a:lnSpc>
          <a:spcPct val="100000"/>
        </a:lnSpc>
        <a:spcBef>
          <a:spcPct val="20000"/>
        </a:spcBef>
        <a:spcAft>
          <a:spcPct val="0"/>
        </a:spcAft>
        <a:buFont typeface="Arial" charset="0"/>
        <a:buChar char="»"/>
        <a:defRPr sz="2000">
          <a:solidFill>
            <a:srgbClr val="000000"/>
          </a:solidFill>
          <a:latin typeface="Calibri" charset="0"/>
          <a:ea typeface="ＭＳ Ｐゴシック" charset="-128"/>
        </a:defRPr>
      </a:lvl5pPr>
    </p:bodyStyle>
    <p:otherStyle>
      <a:lvl1pPr marL="0" indent="0" algn="l" rtl="0" eaLnBrk="1" fontAlgn="base" hangingPunct="1">
        <a:lnSpc>
          <a:spcPct val="100000"/>
        </a:lnSpc>
        <a:spcBef>
          <a:spcPct val="0"/>
        </a:spcBef>
        <a:spcAft>
          <a:spcPct val="0"/>
        </a:spcAft>
        <a:buNone/>
        <a:defRPr sz="1800">
          <a:solidFill>
            <a:srgbClr val="000000"/>
          </a:solidFill>
          <a:latin typeface="Calibri" charset="0"/>
        </a:defRPr>
      </a:lvl1pPr>
      <a:lvl2pPr marL="457200" indent="0" algn="l" rtl="0" eaLnBrk="1" fontAlgn="base" hangingPunct="1">
        <a:lnSpc>
          <a:spcPct val="100000"/>
        </a:lnSpc>
        <a:spcBef>
          <a:spcPct val="0"/>
        </a:spcBef>
        <a:spcAft>
          <a:spcPct val="0"/>
        </a:spcAft>
        <a:buNone/>
        <a:defRPr sz="1800">
          <a:solidFill>
            <a:srgbClr val="000000"/>
          </a:solidFill>
          <a:latin typeface="Calibri" charset="0"/>
        </a:defRPr>
      </a:lvl2pPr>
      <a:lvl3pPr marL="914400" indent="0" algn="l" rtl="0" eaLnBrk="1" fontAlgn="base" hangingPunct="1">
        <a:lnSpc>
          <a:spcPct val="100000"/>
        </a:lnSpc>
        <a:spcBef>
          <a:spcPct val="0"/>
        </a:spcBef>
        <a:spcAft>
          <a:spcPct val="0"/>
        </a:spcAft>
        <a:buNone/>
        <a:defRPr sz="1800">
          <a:solidFill>
            <a:srgbClr val="000000"/>
          </a:solidFill>
          <a:latin typeface="Calibri" charset="0"/>
        </a:defRPr>
      </a:lvl3pPr>
      <a:lvl4pPr marL="1371600" indent="0" algn="l" rtl="0" eaLnBrk="1" fontAlgn="base" hangingPunct="1">
        <a:lnSpc>
          <a:spcPct val="100000"/>
        </a:lnSpc>
        <a:spcBef>
          <a:spcPct val="0"/>
        </a:spcBef>
        <a:spcAft>
          <a:spcPct val="0"/>
        </a:spcAft>
        <a:buNone/>
        <a:defRPr sz="1800">
          <a:solidFill>
            <a:srgbClr val="000000"/>
          </a:solidFill>
          <a:latin typeface="Calibri" charset="0"/>
        </a:defRPr>
      </a:lvl4pPr>
      <a:lvl5pPr marL="1828800" indent="0" algn="l" rtl="0" eaLnBrk="1" fontAlgn="base" hangingPunct="1">
        <a:lnSpc>
          <a:spcPct val="100000"/>
        </a:lnSpc>
        <a:spcBef>
          <a:spcPct val="0"/>
        </a:spcBef>
        <a:spcAft>
          <a:spcPct val="0"/>
        </a:spcAft>
        <a:buNone/>
        <a:defRPr sz="1800">
          <a:solidFill>
            <a:srgbClr val="000000"/>
          </a:solidFill>
          <a:latin typeface="Calibri" charset="0"/>
        </a:defRPr>
      </a:lvl5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Title Placeholder 5121"/>
          <p:cNvSpPr>
            <a:spLocks noGrp="1"/>
          </p:cNvSpPr>
          <p:nvPr>
            <p:ph type="title"/>
          </p:nvPr>
        </p:nvSpPr>
        <p:spPr>
          <a:xfrm>
            <a:off x="457200" y="274638"/>
            <a:ext cx="8229600" cy="1143000"/>
          </a:xfrm>
          <a:prstGeom prst="rect">
            <a:avLst/>
          </a:prstGeom>
          <a:noFill/>
          <a:ln>
            <a:noFill/>
          </a:ln>
        </p:spPr>
        <p:txBody>
          <a:bodyPr anchor="ctr"/>
          <a:lstStyle/>
          <a:p>
            <a:pPr lvl="0"/>
            <a:r>
              <a:rPr lang="en-US" altLang="en-US" dirty="0"/>
              <a:t>Click to edit Master title style</a:t>
            </a:r>
          </a:p>
        </p:txBody>
      </p:sp>
      <p:sp>
        <p:nvSpPr>
          <p:cNvPr id="5123" name="Text Placeholder 5122"/>
          <p:cNvSpPr>
            <a:spLocks noGrp="1"/>
          </p:cNvSpPr>
          <p:nvPr>
            <p:ph type="body" idx="1"/>
          </p:nvPr>
        </p:nvSpPr>
        <p:spPr>
          <a:xfrm>
            <a:off x="457200" y="1600200"/>
            <a:ext cx="8229600" cy="4525963"/>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5124" name="Date Placeholder 5123"/>
          <p:cNvSpPr>
            <a:spLocks noGrp="1"/>
          </p:cNvSpPr>
          <p:nvPr>
            <p:ph type="dt" sz="half" idx="2"/>
          </p:nvPr>
        </p:nvSpPr>
        <p:spPr>
          <a:xfrm>
            <a:off x="457200" y="6356350"/>
            <a:ext cx="2133600" cy="365125"/>
          </a:xfrm>
          <a:prstGeom prst="rect">
            <a:avLst/>
          </a:prstGeom>
          <a:noFill/>
          <a:ln>
            <a:noFill/>
          </a:ln>
        </p:spPr>
        <p:txBody>
          <a:bodyPr anchor="ctr"/>
          <a:lstStyle/>
          <a:p>
            <a:fld id="{12FF1C42-D199-2028-1390-587298610EC3}" type="datetime1">
              <a:rPr lang="en-US" altLang="en-US" sz="1200" dirty="0">
                <a:solidFill>
                  <a:srgbClr val="898989"/>
                </a:solidFill>
              </a:rPr>
              <a:pPr/>
              <a:t>2/21/2018</a:t>
            </a:fld>
            <a:endParaRPr lang="en-US" altLang="en-US" sz="1200" dirty="0">
              <a:solidFill>
                <a:srgbClr val="898989"/>
              </a:solidFill>
            </a:endParaRPr>
          </a:p>
        </p:txBody>
      </p:sp>
      <p:sp>
        <p:nvSpPr>
          <p:cNvPr id="5125" name="Footer Placeholder 5124"/>
          <p:cNvSpPr>
            <a:spLocks noGrp="1"/>
          </p:cNvSpPr>
          <p:nvPr>
            <p:ph type="ftr" sz="quarter" idx="3"/>
          </p:nvPr>
        </p:nvSpPr>
        <p:spPr>
          <a:xfrm>
            <a:off x="3124200" y="6356350"/>
            <a:ext cx="2895600" cy="365125"/>
          </a:xfrm>
          <a:prstGeom prst="rect">
            <a:avLst/>
          </a:prstGeom>
          <a:noFill/>
          <a:ln>
            <a:noFill/>
          </a:ln>
        </p:spPr>
        <p:txBody>
          <a:bodyPr anchor="ctr"/>
          <a:lstStyle/>
          <a:p>
            <a:pPr algn="ctr"/>
            <a:endParaRPr lang="en-US" altLang="en-US" sz="1200" dirty="0">
              <a:solidFill>
                <a:srgbClr val="898989"/>
              </a:solidFill>
            </a:endParaRPr>
          </a:p>
        </p:txBody>
      </p:sp>
      <p:sp>
        <p:nvSpPr>
          <p:cNvPr id="5126" name="Slide Number Placeholder 5125"/>
          <p:cNvSpPr>
            <a:spLocks noGrp="1"/>
          </p:cNvSpPr>
          <p:nvPr>
            <p:ph type="sldNum" sz="quarter" idx="4"/>
          </p:nvPr>
        </p:nvSpPr>
        <p:spPr>
          <a:xfrm>
            <a:off x="6553200" y="6356350"/>
            <a:ext cx="2133600" cy="365125"/>
          </a:xfrm>
          <a:prstGeom prst="rect">
            <a:avLst/>
          </a:prstGeom>
          <a:noFill/>
          <a:ln>
            <a:noFill/>
          </a:ln>
        </p:spPr>
        <p:txBody>
          <a:bodyPr anchor="ctr"/>
          <a:lstStyle/>
          <a:p>
            <a:pPr algn="r"/>
            <a:fld id="{12FF1C42-D199-2030-1390-587298610EC3}" type="slidenum">
              <a:rPr lang="en-US" altLang="en-US" sz="1200" dirty="0">
                <a:solidFill>
                  <a:srgbClr val="898989"/>
                </a:solidFill>
              </a:rPr>
              <a:pPr algn="r"/>
              <a:t>‹#›</a:t>
            </a:fld>
            <a:endParaRPr lang="en-US" altLang="en-US" sz="1200" dirty="0">
              <a:solidFill>
                <a:srgbClr val="898989"/>
              </a:solidFill>
            </a:endParaRPr>
          </a:p>
        </p:txBody>
      </p:sp>
    </p:spTree>
  </p:cSld>
  <p:clrMap bg1="dk1" tx1="lt1" bg2="dk2" tx2="lt2" accent1="accent1" accent2="accent2" accent3="accent3" accent4="accent4" accent5="accent5" accent6="accent6" hlink="hlink" folHlink="folHlink"/>
  <p:sldLayoutIdLst>
    <p:sldLayoutId id="2147489172" r:id="rId1"/>
    <p:sldLayoutId id="2147489173" r:id="rId2"/>
    <p:sldLayoutId id="2147489174" r:id="rId3"/>
    <p:sldLayoutId id="2147489175" r:id="rId4"/>
    <p:sldLayoutId id="2147489176" r:id="rId5"/>
    <p:sldLayoutId id="2147489177" r:id="rId6"/>
    <p:sldLayoutId id="2147489178" r:id="rId7"/>
    <p:sldLayoutId id="2147489179" r:id="rId8"/>
    <p:sldLayoutId id="2147489180" r:id="rId9"/>
    <p:sldLayoutId id="2147489181" r:id="rId10"/>
    <p:sldLayoutId id="2147489182" r:id="rId11"/>
    <p:sldLayoutId id="2147489183" r:id="rId12"/>
  </p:sldLayoutIdLst>
  <p:txStyles>
    <p:titleStyle>
      <a:lvl1pPr marL="0" indent="0" algn="ctr" rtl="0" eaLnBrk="0" fontAlgn="base" hangingPunct="0">
        <a:lnSpc>
          <a:spcPct val="100000"/>
        </a:lnSpc>
        <a:spcBef>
          <a:spcPct val="0"/>
        </a:spcBef>
        <a:spcAft>
          <a:spcPct val="0"/>
        </a:spcAft>
        <a:buNone/>
        <a:defRPr sz="4400">
          <a:solidFill>
            <a:srgbClr val="000000"/>
          </a:solidFill>
          <a:latin typeface="Calibri" charset="0"/>
        </a:defRPr>
      </a:lvl1pPr>
    </p:titleStyle>
    <p:bodyStyle>
      <a:lvl1pPr marL="342900" indent="-342900" algn="l" rtl="0" eaLnBrk="0" fontAlgn="base" hangingPunct="0">
        <a:lnSpc>
          <a:spcPct val="100000"/>
        </a:lnSpc>
        <a:spcBef>
          <a:spcPct val="20000"/>
        </a:spcBef>
        <a:spcAft>
          <a:spcPct val="0"/>
        </a:spcAft>
        <a:buFont typeface="Arial" charset="0"/>
        <a:buChar char="•"/>
        <a:defRPr sz="3200">
          <a:solidFill>
            <a:srgbClr val="000000"/>
          </a:solidFill>
          <a:latin typeface="Calibri" charset="0"/>
        </a:defRPr>
      </a:lvl1pPr>
      <a:lvl2pPr marL="742950" indent="-285750" algn="l" rtl="0" eaLnBrk="0" fontAlgn="base" hangingPunct="0">
        <a:lnSpc>
          <a:spcPct val="100000"/>
        </a:lnSpc>
        <a:spcBef>
          <a:spcPct val="20000"/>
        </a:spcBef>
        <a:spcAft>
          <a:spcPct val="0"/>
        </a:spcAft>
        <a:buFont typeface="Arial" charset="0"/>
        <a:buChar char="–"/>
        <a:defRPr sz="2800">
          <a:solidFill>
            <a:srgbClr val="000000"/>
          </a:solidFill>
          <a:latin typeface="Calibri" charset="0"/>
        </a:defRPr>
      </a:lvl2pPr>
      <a:lvl3pPr marL="1143000" indent="-228600" algn="l" rtl="0" eaLnBrk="0" fontAlgn="base" hangingPunct="0">
        <a:lnSpc>
          <a:spcPct val="100000"/>
        </a:lnSpc>
        <a:spcBef>
          <a:spcPct val="20000"/>
        </a:spcBef>
        <a:spcAft>
          <a:spcPct val="0"/>
        </a:spcAft>
        <a:buFont typeface="Arial" charset="0"/>
        <a:buChar char="•"/>
        <a:defRPr sz="2400">
          <a:solidFill>
            <a:srgbClr val="000000"/>
          </a:solidFill>
          <a:latin typeface="Calibri" charset="0"/>
        </a:defRPr>
      </a:lvl3pPr>
      <a:lvl4pPr marL="1600200" indent="-228600" algn="l" rtl="0" eaLnBrk="0" fontAlgn="base" hangingPunct="0">
        <a:lnSpc>
          <a:spcPct val="100000"/>
        </a:lnSpc>
        <a:spcBef>
          <a:spcPct val="20000"/>
        </a:spcBef>
        <a:spcAft>
          <a:spcPct val="0"/>
        </a:spcAft>
        <a:buFont typeface="Arial" charset="0"/>
        <a:buChar char="–"/>
        <a:defRPr sz="2000">
          <a:solidFill>
            <a:srgbClr val="000000"/>
          </a:solidFill>
          <a:latin typeface="Calibri" charset="0"/>
        </a:defRPr>
      </a:lvl4pPr>
      <a:lvl5pPr marL="2057400" indent="-228600" algn="l" rtl="0" eaLnBrk="0" fontAlgn="base" hangingPunct="0">
        <a:lnSpc>
          <a:spcPct val="100000"/>
        </a:lnSpc>
        <a:spcBef>
          <a:spcPct val="20000"/>
        </a:spcBef>
        <a:spcAft>
          <a:spcPct val="0"/>
        </a:spcAft>
        <a:buFont typeface="Arial" charset="0"/>
        <a:buChar char="»"/>
        <a:defRPr sz="2000">
          <a:solidFill>
            <a:srgbClr val="000000"/>
          </a:solidFill>
          <a:latin typeface="Calibri" charset="0"/>
        </a:defRPr>
      </a:lvl5pPr>
    </p:bodyStyle>
    <p:otherStyle>
      <a:lvl1pPr marL="0" indent="0" algn="l" rtl="0" eaLnBrk="1" fontAlgn="base" hangingPunct="1">
        <a:lnSpc>
          <a:spcPct val="100000"/>
        </a:lnSpc>
        <a:spcBef>
          <a:spcPct val="0"/>
        </a:spcBef>
        <a:spcAft>
          <a:spcPct val="0"/>
        </a:spcAft>
        <a:buNone/>
        <a:defRPr sz="1800">
          <a:solidFill>
            <a:srgbClr val="000000"/>
          </a:solidFill>
          <a:latin typeface="Calibri" charset="0"/>
        </a:defRPr>
      </a:lvl1pPr>
      <a:lvl2pPr marL="457200" indent="0" algn="l" rtl="0" eaLnBrk="1" fontAlgn="base" hangingPunct="1">
        <a:lnSpc>
          <a:spcPct val="100000"/>
        </a:lnSpc>
        <a:spcBef>
          <a:spcPct val="0"/>
        </a:spcBef>
        <a:spcAft>
          <a:spcPct val="0"/>
        </a:spcAft>
        <a:buNone/>
        <a:defRPr sz="1800">
          <a:solidFill>
            <a:srgbClr val="000000"/>
          </a:solidFill>
          <a:latin typeface="Calibri" charset="0"/>
        </a:defRPr>
      </a:lvl2pPr>
      <a:lvl3pPr marL="914400" indent="0" algn="l" rtl="0" eaLnBrk="1" fontAlgn="base" hangingPunct="1">
        <a:lnSpc>
          <a:spcPct val="100000"/>
        </a:lnSpc>
        <a:spcBef>
          <a:spcPct val="0"/>
        </a:spcBef>
        <a:spcAft>
          <a:spcPct val="0"/>
        </a:spcAft>
        <a:buNone/>
        <a:defRPr sz="1800">
          <a:solidFill>
            <a:srgbClr val="000000"/>
          </a:solidFill>
          <a:latin typeface="Calibri" charset="0"/>
        </a:defRPr>
      </a:lvl3pPr>
      <a:lvl4pPr marL="1371600" indent="0" algn="l" rtl="0" eaLnBrk="1" fontAlgn="base" hangingPunct="1">
        <a:lnSpc>
          <a:spcPct val="100000"/>
        </a:lnSpc>
        <a:spcBef>
          <a:spcPct val="0"/>
        </a:spcBef>
        <a:spcAft>
          <a:spcPct val="0"/>
        </a:spcAft>
        <a:buNone/>
        <a:defRPr sz="1800">
          <a:solidFill>
            <a:srgbClr val="000000"/>
          </a:solidFill>
          <a:latin typeface="Calibri" charset="0"/>
        </a:defRPr>
      </a:lvl4pPr>
      <a:lvl5pPr marL="1828800" indent="0" algn="l" rtl="0" eaLnBrk="1" fontAlgn="base" hangingPunct="1">
        <a:lnSpc>
          <a:spcPct val="100000"/>
        </a:lnSpc>
        <a:spcBef>
          <a:spcPct val="0"/>
        </a:spcBef>
        <a:spcAft>
          <a:spcPct val="0"/>
        </a:spcAft>
        <a:buNone/>
        <a:defRPr sz="1800">
          <a:solidFill>
            <a:srgbClr val="000000"/>
          </a:solidFill>
          <a:latin typeface="Calibri" charset="0"/>
        </a:defRPr>
      </a:lvl5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Title Placeholder 6145"/>
          <p:cNvSpPr>
            <a:spLocks noGrp="1"/>
          </p:cNvSpPr>
          <p:nvPr>
            <p:ph type="title"/>
          </p:nvPr>
        </p:nvSpPr>
        <p:spPr>
          <a:xfrm>
            <a:off x="457200" y="274638"/>
            <a:ext cx="8229600" cy="1143000"/>
          </a:xfrm>
          <a:prstGeom prst="rect">
            <a:avLst/>
          </a:prstGeom>
          <a:noFill/>
          <a:ln>
            <a:noFill/>
          </a:ln>
        </p:spPr>
        <p:txBody>
          <a:bodyPr anchor="ctr"/>
          <a:lstStyle/>
          <a:p>
            <a:pPr lvl="0"/>
            <a:r>
              <a:rPr lang="en-US" altLang="en-US" dirty="0"/>
              <a:t>Click to edit Master title style</a:t>
            </a:r>
          </a:p>
        </p:txBody>
      </p:sp>
      <p:sp>
        <p:nvSpPr>
          <p:cNvPr id="6147" name="Text Placeholder 6146"/>
          <p:cNvSpPr>
            <a:spLocks noGrp="1"/>
          </p:cNvSpPr>
          <p:nvPr>
            <p:ph type="body" idx="1"/>
          </p:nvPr>
        </p:nvSpPr>
        <p:spPr>
          <a:xfrm>
            <a:off x="457200" y="1600200"/>
            <a:ext cx="8229600" cy="4525963"/>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6148" name="Date Placeholder 6147"/>
          <p:cNvSpPr>
            <a:spLocks noGrp="1"/>
          </p:cNvSpPr>
          <p:nvPr>
            <p:ph type="dt" sz="half" idx="2"/>
          </p:nvPr>
        </p:nvSpPr>
        <p:spPr>
          <a:xfrm>
            <a:off x="457200" y="6356350"/>
            <a:ext cx="2133600" cy="365125"/>
          </a:xfrm>
          <a:prstGeom prst="rect">
            <a:avLst/>
          </a:prstGeom>
          <a:noFill/>
          <a:ln>
            <a:noFill/>
          </a:ln>
        </p:spPr>
        <p:txBody>
          <a:bodyPr anchor="ctr"/>
          <a:lstStyle/>
          <a:p>
            <a:fld id="{12FF1C42-D199-3052-1391-587298610EC3}" type="datetime1">
              <a:rPr lang="en-US" altLang="en-US" sz="1200" dirty="0">
                <a:solidFill>
                  <a:srgbClr val="898989"/>
                </a:solidFill>
              </a:rPr>
              <a:pPr/>
              <a:t>2/21/2018</a:t>
            </a:fld>
            <a:endParaRPr lang="en-US" altLang="en-US" sz="1200" dirty="0">
              <a:solidFill>
                <a:srgbClr val="898989"/>
              </a:solidFill>
            </a:endParaRPr>
          </a:p>
        </p:txBody>
      </p:sp>
      <p:sp>
        <p:nvSpPr>
          <p:cNvPr id="6149" name="Footer Placeholder 6148"/>
          <p:cNvSpPr>
            <a:spLocks noGrp="1"/>
          </p:cNvSpPr>
          <p:nvPr>
            <p:ph type="ftr" sz="quarter" idx="3"/>
          </p:nvPr>
        </p:nvSpPr>
        <p:spPr>
          <a:xfrm>
            <a:off x="3124200" y="6356350"/>
            <a:ext cx="2895600" cy="365125"/>
          </a:xfrm>
          <a:prstGeom prst="rect">
            <a:avLst/>
          </a:prstGeom>
          <a:noFill/>
          <a:ln>
            <a:noFill/>
          </a:ln>
        </p:spPr>
        <p:txBody>
          <a:bodyPr anchor="ctr"/>
          <a:lstStyle/>
          <a:p>
            <a:pPr algn="ctr"/>
            <a:endParaRPr lang="en-US" altLang="en-US" sz="1200" dirty="0">
              <a:solidFill>
                <a:srgbClr val="898989"/>
              </a:solidFill>
            </a:endParaRPr>
          </a:p>
        </p:txBody>
      </p:sp>
      <p:sp>
        <p:nvSpPr>
          <p:cNvPr id="6150" name="Slide Number Placeholder 6149"/>
          <p:cNvSpPr>
            <a:spLocks noGrp="1"/>
          </p:cNvSpPr>
          <p:nvPr>
            <p:ph type="sldNum" sz="quarter" idx="4"/>
          </p:nvPr>
        </p:nvSpPr>
        <p:spPr>
          <a:xfrm>
            <a:off x="6553200" y="6356350"/>
            <a:ext cx="2133600" cy="365125"/>
          </a:xfrm>
          <a:prstGeom prst="rect">
            <a:avLst/>
          </a:prstGeom>
          <a:noFill/>
          <a:ln>
            <a:noFill/>
          </a:ln>
        </p:spPr>
        <p:txBody>
          <a:bodyPr anchor="ctr"/>
          <a:lstStyle/>
          <a:p>
            <a:pPr algn="r"/>
            <a:fld id="{12FF1C42-D199-3054-1391-587298610EC3}" type="slidenum">
              <a:rPr lang="en-US" altLang="en-US" sz="1200" dirty="0">
                <a:solidFill>
                  <a:srgbClr val="898989"/>
                </a:solidFill>
              </a:rPr>
              <a:pPr algn="r"/>
              <a:t>‹#›</a:t>
            </a:fld>
            <a:endParaRPr lang="en-US" altLang="en-US" sz="1200" dirty="0">
              <a:solidFill>
                <a:srgbClr val="898989"/>
              </a:solidFill>
            </a:endParaRPr>
          </a:p>
        </p:txBody>
      </p:sp>
    </p:spTree>
  </p:cSld>
  <p:clrMap bg1="dk1" tx1="lt1" bg2="dk2" tx2="lt2" accent1="accent1" accent2="accent2" accent3="accent3" accent4="accent4" accent5="accent5" accent6="accent6" hlink="hlink" folHlink="folHlink"/>
  <p:sldLayoutIdLst>
    <p:sldLayoutId id="2147489184" r:id="rId1"/>
    <p:sldLayoutId id="2147489185" r:id="rId2"/>
    <p:sldLayoutId id="2147489186" r:id="rId3"/>
    <p:sldLayoutId id="2147489187" r:id="rId4"/>
    <p:sldLayoutId id="2147489188" r:id="rId5"/>
    <p:sldLayoutId id="2147489189" r:id="rId6"/>
    <p:sldLayoutId id="2147489190" r:id="rId7"/>
    <p:sldLayoutId id="2147489191" r:id="rId8"/>
    <p:sldLayoutId id="2147489192" r:id="rId9"/>
    <p:sldLayoutId id="2147489193" r:id="rId10"/>
    <p:sldLayoutId id="2147489194" r:id="rId11"/>
    <p:sldLayoutId id="2147489195" r:id="rId12"/>
  </p:sldLayoutIdLst>
  <p:txStyles>
    <p:titleStyle>
      <a:lvl1pPr marL="0" indent="0" algn="ctr" rtl="0" eaLnBrk="0" fontAlgn="base" hangingPunct="0">
        <a:lnSpc>
          <a:spcPct val="100000"/>
        </a:lnSpc>
        <a:spcBef>
          <a:spcPct val="0"/>
        </a:spcBef>
        <a:spcAft>
          <a:spcPct val="0"/>
        </a:spcAft>
        <a:buNone/>
        <a:defRPr sz="4400">
          <a:solidFill>
            <a:srgbClr val="000000"/>
          </a:solidFill>
          <a:latin typeface="Calibri" charset="0"/>
        </a:defRPr>
      </a:lvl1pPr>
    </p:titleStyle>
    <p:bodyStyle>
      <a:lvl1pPr marL="342900" indent="-342900" algn="l" rtl="0" eaLnBrk="0" fontAlgn="base" hangingPunct="0">
        <a:lnSpc>
          <a:spcPct val="100000"/>
        </a:lnSpc>
        <a:spcBef>
          <a:spcPct val="20000"/>
        </a:spcBef>
        <a:spcAft>
          <a:spcPct val="0"/>
        </a:spcAft>
        <a:buFont typeface="Arial" charset="0"/>
        <a:buChar char="•"/>
        <a:defRPr sz="3200">
          <a:solidFill>
            <a:srgbClr val="000000"/>
          </a:solidFill>
          <a:latin typeface="Calibri" charset="0"/>
        </a:defRPr>
      </a:lvl1pPr>
      <a:lvl2pPr marL="742950" indent="-285750" algn="l" rtl="0" eaLnBrk="0" fontAlgn="base" hangingPunct="0">
        <a:lnSpc>
          <a:spcPct val="100000"/>
        </a:lnSpc>
        <a:spcBef>
          <a:spcPct val="20000"/>
        </a:spcBef>
        <a:spcAft>
          <a:spcPct val="0"/>
        </a:spcAft>
        <a:buFont typeface="Arial" charset="0"/>
        <a:buChar char="–"/>
        <a:defRPr sz="2800">
          <a:solidFill>
            <a:srgbClr val="000000"/>
          </a:solidFill>
          <a:latin typeface="Calibri" charset="0"/>
        </a:defRPr>
      </a:lvl2pPr>
      <a:lvl3pPr marL="1143000" indent="-228600" algn="l" rtl="0" eaLnBrk="0" fontAlgn="base" hangingPunct="0">
        <a:lnSpc>
          <a:spcPct val="100000"/>
        </a:lnSpc>
        <a:spcBef>
          <a:spcPct val="20000"/>
        </a:spcBef>
        <a:spcAft>
          <a:spcPct val="0"/>
        </a:spcAft>
        <a:buFont typeface="Arial" charset="0"/>
        <a:buChar char="•"/>
        <a:defRPr sz="2400">
          <a:solidFill>
            <a:srgbClr val="000000"/>
          </a:solidFill>
          <a:latin typeface="Calibri" charset="0"/>
        </a:defRPr>
      </a:lvl3pPr>
      <a:lvl4pPr marL="1600200" indent="-228600" algn="l" rtl="0" eaLnBrk="0" fontAlgn="base" hangingPunct="0">
        <a:lnSpc>
          <a:spcPct val="100000"/>
        </a:lnSpc>
        <a:spcBef>
          <a:spcPct val="20000"/>
        </a:spcBef>
        <a:spcAft>
          <a:spcPct val="0"/>
        </a:spcAft>
        <a:buFont typeface="Arial" charset="0"/>
        <a:buChar char="–"/>
        <a:defRPr sz="2000">
          <a:solidFill>
            <a:srgbClr val="000000"/>
          </a:solidFill>
          <a:latin typeface="Calibri" charset="0"/>
        </a:defRPr>
      </a:lvl4pPr>
      <a:lvl5pPr marL="2057400" indent="-228600" algn="l" rtl="0" eaLnBrk="0" fontAlgn="base" hangingPunct="0">
        <a:lnSpc>
          <a:spcPct val="100000"/>
        </a:lnSpc>
        <a:spcBef>
          <a:spcPct val="20000"/>
        </a:spcBef>
        <a:spcAft>
          <a:spcPct val="0"/>
        </a:spcAft>
        <a:buFont typeface="Arial" charset="0"/>
        <a:buChar char="»"/>
        <a:defRPr sz="2000">
          <a:solidFill>
            <a:srgbClr val="000000"/>
          </a:solidFill>
          <a:latin typeface="Calibri" charset="0"/>
        </a:defRPr>
      </a:lvl5pPr>
    </p:bodyStyle>
    <p:otherStyle>
      <a:lvl1pPr marL="0" indent="0" algn="l" rtl="0" eaLnBrk="1" fontAlgn="base" hangingPunct="1">
        <a:lnSpc>
          <a:spcPct val="100000"/>
        </a:lnSpc>
        <a:spcBef>
          <a:spcPct val="0"/>
        </a:spcBef>
        <a:spcAft>
          <a:spcPct val="0"/>
        </a:spcAft>
        <a:buNone/>
        <a:defRPr sz="1800">
          <a:solidFill>
            <a:srgbClr val="000000"/>
          </a:solidFill>
          <a:latin typeface="Calibri" charset="0"/>
        </a:defRPr>
      </a:lvl1pPr>
      <a:lvl2pPr marL="457200" indent="0" algn="l" rtl="0" eaLnBrk="1" fontAlgn="base" hangingPunct="1">
        <a:lnSpc>
          <a:spcPct val="100000"/>
        </a:lnSpc>
        <a:spcBef>
          <a:spcPct val="0"/>
        </a:spcBef>
        <a:spcAft>
          <a:spcPct val="0"/>
        </a:spcAft>
        <a:buNone/>
        <a:defRPr sz="1800">
          <a:solidFill>
            <a:srgbClr val="000000"/>
          </a:solidFill>
          <a:latin typeface="Calibri" charset="0"/>
        </a:defRPr>
      </a:lvl2pPr>
      <a:lvl3pPr marL="914400" indent="0" algn="l" rtl="0" eaLnBrk="1" fontAlgn="base" hangingPunct="1">
        <a:lnSpc>
          <a:spcPct val="100000"/>
        </a:lnSpc>
        <a:spcBef>
          <a:spcPct val="0"/>
        </a:spcBef>
        <a:spcAft>
          <a:spcPct val="0"/>
        </a:spcAft>
        <a:buNone/>
        <a:defRPr sz="1800">
          <a:solidFill>
            <a:srgbClr val="000000"/>
          </a:solidFill>
          <a:latin typeface="Calibri" charset="0"/>
        </a:defRPr>
      </a:lvl3pPr>
      <a:lvl4pPr marL="1371600" indent="0" algn="l" rtl="0" eaLnBrk="1" fontAlgn="base" hangingPunct="1">
        <a:lnSpc>
          <a:spcPct val="100000"/>
        </a:lnSpc>
        <a:spcBef>
          <a:spcPct val="0"/>
        </a:spcBef>
        <a:spcAft>
          <a:spcPct val="0"/>
        </a:spcAft>
        <a:buNone/>
        <a:defRPr sz="1800">
          <a:solidFill>
            <a:srgbClr val="000000"/>
          </a:solidFill>
          <a:latin typeface="Calibri" charset="0"/>
        </a:defRPr>
      </a:lvl4pPr>
      <a:lvl5pPr marL="1828800" indent="0" algn="l" rtl="0" eaLnBrk="1" fontAlgn="base" hangingPunct="1">
        <a:lnSpc>
          <a:spcPct val="100000"/>
        </a:lnSpc>
        <a:spcBef>
          <a:spcPct val="0"/>
        </a:spcBef>
        <a:spcAft>
          <a:spcPct val="0"/>
        </a:spcAft>
        <a:buNone/>
        <a:defRPr sz="1800">
          <a:solidFill>
            <a:srgbClr val="000000"/>
          </a:solidFill>
          <a:latin typeface="Calibri" charset="0"/>
        </a:defRPr>
      </a:lvl5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Title Placeholder 7169"/>
          <p:cNvSpPr>
            <a:spLocks noGrp="1"/>
          </p:cNvSpPr>
          <p:nvPr>
            <p:ph type="title"/>
          </p:nvPr>
        </p:nvSpPr>
        <p:spPr>
          <a:xfrm>
            <a:off x="457200" y="274638"/>
            <a:ext cx="8229600" cy="1143000"/>
          </a:xfrm>
          <a:prstGeom prst="rect">
            <a:avLst/>
          </a:prstGeom>
          <a:noFill/>
          <a:ln>
            <a:noFill/>
          </a:ln>
        </p:spPr>
        <p:txBody>
          <a:bodyPr anchor="ctr"/>
          <a:lstStyle/>
          <a:p>
            <a:pPr lvl="0"/>
            <a:r>
              <a:rPr lang="en-US" altLang="en-US" dirty="0"/>
              <a:t>Click to edit Master title style</a:t>
            </a:r>
          </a:p>
        </p:txBody>
      </p:sp>
      <p:sp>
        <p:nvSpPr>
          <p:cNvPr id="7171" name="Text Placeholder 7170"/>
          <p:cNvSpPr>
            <a:spLocks noGrp="1"/>
          </p:cNvSpPr>
          <p:nvPr>
            <p:ph type="body" idx="1"/>
          </p:nvPr>
        </p:nvSpPr>
        <p:spPr>
          <a:xfrm>
            <a:off x="457200" y="1600200"/>
            <a:ext cx="8229600" cy="4525963"/>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172" name="Date Placeholder 7171"/>
          <p:cNvSpPr>
            <a:spLocks noGrp="1"/>
          </p:cNvSpPr>
          <p:nvPr>
            <p:ph type="dt" sz="half" idx="2"/>
          </p:nvPr>
        </p:nvSpPr>
        <p:spPr>
          <a:xfrm>
            <a:off x="457200" y="6356350"/>
            <a:ext cx="2133600" cy="365125"/>
          </a:xfrm>
          <a:prstGeom prst="rect">
            <a:avLst/>
          </a:prstGeom>
          <a:noFill/>
          <a:ln>
            <a:noFill/>
          </a:ln>
        </p:spPr>
        <p:txBody>
          <a:bodyPr anchor="ctr"/>
          <a:lstStyle/>
          <a:p>
            <a:fld id="{12FF1C42-D199-4076-1392-587298610EC3}" type="datetime1">
              <a:rPr lang="en-US" altLang="en-US" sz="1200" dirty="0">
                <a:solidFill>
                  <a:srgbClr val="898989"/>
                </a:solidFill>
              </a:rPr>
              <a:pPr/>
              <a:t>2/21/2018</a:t>
            </a:fld>
            <a:endParaRPr lang="en-US" altLang="en-US" sz="1200" dirty="0">
              <a:solidFill>
                <a:srgbClr val="898989"/>
              </a:solidFill>
            </a:endParaRPr>
          </a:p>
        </p:txBody>
      </p:sp>
      <p:sp>
        <p:nvSpPr>
          <p:cNvPr id="7173" name="Footer Placeholder 7172"/>
          <p:cNvSpPr>
            <a:spLocks noGrp="1"/>
          </p:cNvSpPr>
          <p:nvPr>
            <p:ph type="ftr" sz="quarter" idx="3"/>
          </p:nvPr>
        </p:nvSpPr>
        <p:spPr>
          <a:xfrm>
            <a:off x="3124200" y="6356350"/>
            <a:ext cx="2895600" cy="365125"/>
          </a:xfrm>
          <a:prstGeom prst="rect">
            <a:avLst/>
          </a:prstGeom>
          <a:noFill/>
          <a:ln>
            <a:noFill/>
          </a:ln>
        </p:spPr>
        <p:txBody>
          <a:bodyPr anchor="ctr"/>
          <a:lstStyle/>
          <a:p>
            <a:pPr algn="ctr"/>
            <a:endParaRPr lang="en-US" altLang="en-US" sz="1200" dirty="0">
              <a:solidFill>
                <a:srgbClr val="898989"/>
              </a:solidFill>
            </a:endParaRPr>
          </a:p>
        </p:txBody>
      </p:sp>
      <p:sp>
        <p:nvSpPr>
          <p:cNvPr id="7174" name="Slide Number Placeholder 7173"/>
          <p:cNvSpPr>
            <a:spLocks noGrp="1"/>
          </p:cNvSpPr>
          <p:nvPr>
            <p:ph type="sldNum" sz="quarter" idx="4"/>
          </p:nvPr>
        </p:nvSpPr>
        <p:spPr>
          <a:xfrm>
            <a:off x="6553200" y="6356350"/>
            <a:ext cx="2133600" cy="365125"/>
          </a:xfrm>
          <a:prstGeom prst="rect">
            <a:avLst/>
          </a:prstGeom>
          <a:noFill/>
          <a:ln>
            <a:noFill/>
          </a:ln>
        </p:spPr>
        <p:txBody>
          <a:bodyPr anchor="ctr"/>
          <a:lstStyle/>
          <a:p>
            <a:pPr algn="r"/>
            <a:fld id="{12FF1C42-D199-4078-1392-587298610EC3}" type="slidenum">
              <a:rPr lang="en-US" altLang="en-US" sz="1200" dirty="0">
                <a:solidFill>
                  <a:srgbClr val="898989"/>
                </a:solidFill>
              </a:rPr>
              <a:pPr algn="r"/>
              <a:t>‹#›</a:t>
            </a:fld>
            <a:endParaRPr lang="en-US" altLang="en-US" sz="1200" dirty="0">
              <a:solidFill>
                <a:srgbClr val="898989"/>
              </a:solidFill>
            </a:endParaRPr>
          </a:p>
        </p:txBody>
      </p:sp>
    </p:spTree>
  </p:cSld>
  <p:clrMap bg1="dk1" tx1="lt1" bg2="dk2" tx2="lt2" accent1="accent1" accent2="accent2" accent3="accent3" accent4="accent4" accent5="accent5" accent6="accent6" hlink="hlink" folHlink="folHlink"/>
  <p:sldLayoutIdLst>
    <p:sldLayoutId id="2147489196" r:id="rId1"/>
    <p:sldLayoutId id="2147489197" r:id="rId2"/>
    <p:sldLayoutId id="2147489198" r:id="rId3"/>
    <p:sldLayoutId id="2147489199" r:id="rId4"/>
    <p:sldLayoutId id="2147489200" r:id="rId5"/>
    <p:sldLayoutId id="2147489201" r:id="rId6"/>
    <p:sldLayoutId id="2147489202" r:id="rId7"/>
    <p:sldLayoutId id="2147489203" r:id="rId8"/>
    <p:sldLayoutId id="2147489204" r:id="rId9"/>
    <p:sldLayoutId id="2147489205" r:id="rId10"/>
    <p:sldLayoutId id="2147489206" r:id="rId11"/>
    <p:sldLayoutId id="2147489207" r:id="rId12"/>
  </p:sldLayoutIdLst>
  <p:txStyles>
    <p:titleStyle>
      <a:lvl1pPr marL="0" indent="0" algn="ctr" rtl="0" eaLnBrk="0" fontAlgn="base" hangingPunct="0">
        <a:lnSpc>
          <a:spcPct val="100000"/>
        </a:lnSpc>
        <a:spcBef>
          <a:spcPct val="0"/>
        </a:spcBef>
        <a:spcAft>
          <a:spcPct val="0"/>
        </a:spcAft>
        <a:buNone/>
        <a:defRPr sz="4400">
          <a:solidFill>
            <a:srgbClr val="000000"/>
          </a:solidFill>
          <a:latin typeface="Calibri" charset="0"/>
        </a:defRPr>
      </a:lvl1pPr>
    </p:titleStyle>
    <p:bodyStyle>
      <a:lvl1pPr marL="342900" indent="-342900" algn="l" rtl="0" eaLnBrk="0" fontAlgn="base" hangingPunct="0">
        <a:lnSpc>
          <a:spcPct val="100000"/>
        </a:lnSpc>
        <a:spcBef>
          <a:spcPct val="20000"/>
        </a:spcBef>
        <a:spcAft>
          <a:spcPct val="0"/>
        </a:spcAft>
        <a:buFont typeface="Arial" charset="0"/>
        <a:buChar char="•"/>
        <a:defRPr sz="3200">
          <a:solidFill>
            <a:srgbClr val="000000"/>
          </a:solidFill>
          <a:latin typeface="Calibri" charset="0"/>
        </a:defRPr>
      </a:lvl1pPr>
      <a:lvl2pPr marL="742950" indent="-285750" algn="l" rtl="0" eaLnBrk="0" fontAlgn="base" hangingPunct="0">
        <a:lnSpc>
          <a:spcPct val="100000"/>
        </a:lnSpc>
        <a:spcBef>
          <a:spcPct val="20000"/>
        </a:spcBef>
        <a:spcAft>
          <a:spcPct val="0"/>
        </a:spcAft>
        <a:buFont typeface="Arial" charset="0"/>
        <a:buChar char="–"/>
        <a:defRPr sz="2800">
          <a:solidFill>
            <a:srgbClr val="000000"/>
          </a:solidFill>
          <a:latin typeface="Calibri" charset="0"/>
        </a:defRPr>
      </a:lvl2pPr>
      <a:lvl3pPr marL="1143000" indent="-228600" algn="l" rtl="0" eaLnBrk="0" fontAlgn="base" hangingPunct="0">
        <a:lnSpc>
          <a:spcPct val="100000"/>
        </a:lnSpc>
        <a:spcBef>
          <a:spcPct val="20000"/>
        </a:spcBef>
        <a:spcAft>
          <a:spcPct val="0"/>
        </a:spcAft>
        <a:buFont typeface="Arial" charset="0"/>
        <a:buChar char="•"/>
        <a:defRPr sz="2400">
          <a:solidFill>
            <a:srgbClr val="000000"/>
          </a:solidFill>
          <a:latin typeface="Calibri" charset="0"/>
        </a:defRPr>
      </a:lvl3pPr>
      <a:lvl4pPr marL="1600200" indent="-228600" algn="l" rtl="0" eaLnBrk="0" fontAlgn="base" hangingPunct="0">
        <a:lnSpc>
          <a:spcPct val="100000"/>
        </a:lnSpc>
        <a:spcBef>
          <a:spcPct val="20000"/>
        </a:spcBef>
        <a:spcAft>
          <a:spcPct val="0"/>
        </a:spcAft>
        <a:buFont typeface="Arial" charset="0"/>
        <a:buChar char="–"/>
        <a:defRPr sz="2000">
          <a:solidFill>
            <a:srgbClr val="000000"/>
          </a:solidFill>
          <a:latin typeface="Calibri" charset="0"/>
        </a:defRPr>
      </a:lvl4pPr>
      <a:lvl5pPr marL="2057400" indent="-228600" algn="l" rtl="0" eaLnBrk="0" fontAlgn="base" hangingPunct="0">
        <a:lnSpc>
          <a:spcPct val="100000"/>
        </a:lnSpc>
        <a:spcBef>
          <a:spcPct val="20000"/>
        </a:spcBef>
        <a:spcAft>
          <a:spcPct val="0"/>
        </a:spcAft>
        <a:buFont typeface="Arial" charset="0"/>
        <a:buChar char="»"/>
        <a:defRPr sz="2000">
          <a:solidFill>
            <a:srgbClr val="000000"/>
          </a:solidFill>
          <a:latin typeface="Calibri" charset="0"/>
        </a:defRPr>
      </a:lvl5pPr>
    </p:bodyStyle>
    <p:otherStyle>
      <a:lvl1pPr marL="0" indent="0" algn="l" rtl="0" eaLnBrk="1" fontAlgn="base" hangingPunct="1">
        <a:lnSpc>
          <a:spcPct val="100000"/>
        </a:lnSpc>
        <a:spcBef>
          <a:spcPct val="0"/>
        </a:spcBef>
        <a:spcAft>
          <a:spcPct val="0"/>
        </a:spcAft>
        <a:buNone/>
        <a:defRPr sz="1800">
          <a:solidFill>
            <a:srgbClr val="000000"/>
          </a:solidFill>
          <a:latin typeface="Calibri" charset="0"/>
        </a:defRPr>
      </a:lvl1pPr>
      <a:lvl2pPr marL="457200" indent="0" algn="l" rtl="0" eaLnBrk="1" fontAlgn="base" hangingPunct="1">
        <a:lnSpc>
          <a:spcPct val="100000"/>
        </a:lnSpc>
        <a:spcBef>
          <a:spcPct val="0"/>
        </a:spcBef>
        <a:spcAft>
          <a:spcPct val="0"/>
        </a:spcAft>
        <a:buNone/>
        <a:defRPr sz="1800">
          <a:solidFill>
            <a:srgbClr val="000000"/>
          </a:solidFill>
          <a:latin typeface="Calibri" charset="0"/>
        </a:defRPr>
      </a:lvl2pPr>
      <a:lvl3pPr marL="914400" indent="0" algn="l" rtl="0" eaLnBrk="1" fontAlgn="base" hangingPunct="1">
        <a:lnSpc>
          <a:spcPct val="100000"/>
        </a:lnSpc>
        <a:spcBef>
          <a:spcPct val="0"/>
        </a:spcBef>
        <a:spcAft>
          <a:spcPct val="0"/>
        </a:spcAft>
        <a:buNone/>
        <a:defRPr sz="1800">
          <a:solidFill>
            <a:srgbClr val="000000"/>
          </a:solidFill>
          <a:latin typeface="Calibri" charset="0"/>
        </a:defRPr>
      </a:lvl3pPr>
      <a:lvl4pPr marL="1371600" indent="0" algn="l" rtl="0" eaLnBrk="1" fontAlgn="base" hangingPunct="1">
        <a:lnSpc>
          <a:spcPct val="100000"/>
        </a:lnSpc>
        <a:spcBef>
          <a:spcPct val="0"/>
        </a:spcBef>
        <a:spcAft>
          <a:spcPct val="0"/>
        </a:spcAft>
        <a:buNone/>
        <a:defRPr sz="1800">
          <a:solidFill>
            <a:srgbClr val="000000"/>
          </a:solidFill>
          <a:latin typeface="Calibri" charset="0"/>
        </a:defRPr>
      </a:lvl4pPr>
      <a:lvl5pPr marL="1828800" indent="0" algn="l" rtl="0" eaLnBrk="1" fontAlgn="base" hangingPunct="1">
        <a:lnSpc>
          <a:spcPct val="100000"/>
        </a:lnSpc>
        <a:spcBef>
          <a:spcPct val="0"/>
        </a:spcBef>
        <a:spcAft>
          <a:spcPct val="0"/>
        </a:spcAft>
        <a:buNone/>
        <a:defRPr sz="1800">
          <a:solidFill>
            <a:srgbClr val="000000"/>
          </a:solidFill>
          <a:latin typeface="Calibri" charset="0"/>
        </a:defRPr>
      </a:lvl5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Title Placeholder 8193"/>
          <p:cNvSpPr>
            <a:spLocks noGrp="1"/>
          </p:cNvSpPr>
          <p:nvPr>
            <p:ph type="title"/>
          </p:nvPr>
        </p:nvSpPr>
        <p:spPr>
          <a:xfrm>
            <a:off x="457200" y="274638"/>
            <a:ext cx="8229600" cy="1143000"/>
          </a:xfrm>
          <a:prstGeom prst="rect">
            <a:avLst/>
          </a:prstGeom>
          <a:noFill/>
          <a:ln>
            <a:noFill/>
          </a:ln>
        </p:spPr>
        <p:txBody>
          <a:bodyPr anchor="ctr"/>
          <a:lstStyle/>
          <a:p>
            <a:pPr lvl="0"/>
            <a:r>
              <a:rPr lang="en-US" altLang="en-US" dirty="0"/>
              <a:t>Click to edit Master title style</a:t>
            </a:r>
          </a:p>
        </p:txBody>
      </p:sp>
      <p:sp>
        <p:nvSpPr>
          <p:cNvPr id="8195" name="Text Placeholder 8194"/>
          <p:cNvSpPr>
            <a:spLocks noGrp="1"/>
          </p:cNvSpPr>
          <p:nvPr>
            <p:ph type="body" idx="1"/>
          </p:nvPr>
        </p:nvSpPr>
        <p:spPr>
          <a:xfrm>
            <a:off x="457200" y="1600200"/>
            <a:ext cx="8229600" cy="4525963"/>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8196" name="Date Placeholder 8195"/>
          <p:cNvSpPr>
            <a:spLocks noGrp="1"/>
          </p:cNvSpPr>
          <p:nvPr>
            <p:ph type="dt" sz="half" idx="2"/>
          </p:nvPr>
        </p:nvSpPr>
        <p:spPr>
          <a:xfrm>
            <a:off x="457200" y="6356350"/>
            <a:ext cx="2133600" cy="365125"/>
          </a:xfrm>
          <a:prstGeom prst="rect">
            <a:avLst/>
          </a:prstGeom>
          <a:noFill/>
          <a:ln>
            <a:noFill/>
          </a:ln>
        </p:spPr>
        <p:txBody>
          <a:bodyPr anchor="ctr"/>
          <a:lstStyle/>
          <a:p>
            <a:fld id="{12FF1C42-D199-1004-1393-587298610EC3}" type="datetime1">
              <a:rPr lang="en-US" altLang="en-US" sz="1200" dirty="0">
                <a:solidFill>
                  <a:srgbClr val="898989"/>
                </a:solidFill>
              </a:rPr>
              <a:pPr/>
              <a:t>2/21/2018</a:t>
            </a:fld>
            <a:endParaRPr lang="en-US" altLang="en-US" sz="1200" dirty="0">
              <a:solidFill>
                <a:srgbClr val="898989"/>
              </a:solidFill>
            </a:endParaRPr>
          </a:p>
        </p:txBody>
      </p:sp>
      <p:sp>
        <p:nvSpPr>
          <p:cNvPr id="8197" name="Footer Placeholder 8196"/>
          <p:cNvSpPr>
            <a:spLocks noGrp="1"/>
          </p:cNvSpPr>
          <p:nvPr>
            <p:ph type="ftr" sz="quarter" idx="3"/>
          </p:nvPr>
        </p:nvSpPr>
        <p:spPr>
          <a:xfrm>
            <a:off x="3124200" y="6356350"/>
            <a:ext cx="2895600" cy="365125"/>
          </a:xfrm>
          <a:prstGeom prst="rect">
            <a:avLst/>
          </a:prstGeom>
          <a:noFill/>
          <a:ln>
            <a:noFill/>
          </a:ln>
        </p:spPr>
        <p:txBody>
          <a:bodyPr anchor="ctr"/>
          <a:lstStyle/>
          <a:p>
            <a:pPr algn="ctr"/>
            <a:endParaRPr lang="en-US" altLang="en-US" sz="1200" dirty="0">
              <a:solidFill>
                <a:srgbClr val="898989"/>
              </a:solidFill>
            </a:endParaRPr>
          </a:p>
        </p:txBody>
      </p:sp>
      <p:sp>
        <p:nvSpPr>
          <p:cNvPr id="8198" name="Slide Number Placeholder 8197"/>
          <p:cNvSpPr>
            <a:spLocks noGrp="1"/>
          </p:cNvSpPr>
          <p:nvPr>
            <p:ph type="sldNum" sz="quarter" idx="4"/>
          </p:nvPr>
        </p:nvSpPr>
        <p:spPr>
          <a:xfrm>
            <a:off x="6553200" y="6356350"/>
            <a:ext cx="2133600" cy="365125"/>
          </a:xfrm>
          <a:prstGeom prst="rect">
            <a:avLst/>
          </a:prstGeom>
          <a:noFill/>
          <a:ln>
            <a:noFill/>
          </a:ln>
        </p:spPr>
        <p:txBody>
          <a:bodyPr anchor="ctr"/>
          <a:lstStyle/>
          <a:p>
            <a:pPr algn="r"/>
            <a:fld id="{12FF1C42-D199-1006-1393-587298610EC3}" type="slidenum">
              <a:rPr lang="en-US" altLang="en-US" sz="1200" dirty="0">
                <a:solidFill>
                  <a:srgbClr val="898989"/>
                </a:solidFill>
              </a:rPr>
              <a:pPr algn="r"/>
              <a:t>‹#›</a:t>
            </a:fld>
            <a:endParaRPr lang="en-US" altLang="en-US" sz="1200" dirty="0">
              <a:solidFill>
                <a:srgbClr val="898989"/>
              </a:solidFill>
            </a:endParaRPr>
          </a:p>
        </p:txBody>
      </p:sp>
    </p:spTree>
  </p:cSld>
  <p:clrMap bg1="dk1" tx1="lt1" bg2="dk2" tx2="lt2" accent1="accent1" accent2="accent2" accent3="accent3" accent4="accent4" accent5="accent5" accent6="accent6" hlink="hlink" folHlink="folHlink"/>
  <p:sldLayoutIdLst>
    <p:sldLayoutId id="2147489208" r:id="rId1"/>
    <p:sldLayoutId id="2147489209" r:id="rId2"/>
    <p:sldLayoutId id="2147489210" r:id="rId3"/>
    <p:sldLayoutId id="2147489211" r:id="rId4"/>
    <p:sldLayoutId id="2147489212" r:id="rId5"/>
    <p:sldLayoutId id="2147489213" r:id="rId6"/>
    <p:sldLayoutId id="2147489214" r:id="rId7"/>
    <p:sldLayoutId id="2147489215" r:id="rId8"/>
    <p:sldLayoutId id="2147489216" r:id="rId9"/>
    <p:sldLayoutId id="2147489217" r:id="rId10"/>
    <p:sldLayoutId id="2147489218" r:id="rId11"/>
    <p:sldLayoutId id="2147489219" r:id="rId12"/>
  </p:sldLayoutIdLst>
  <p:txStyles>
    <p:titleStyle>
      <a:lvl1pPr marL="0" indent="0" algn="ctr" rtl="0" eaLnBrk="0" fontAlgn="base" hangingPunct="0">
        <a:lnSpc>
          <a:spcPct val="100000"/>
        </a:lnSpc>
        <a:spcBef>
          <a:spcPct val="0"/>
        </a:spcBef>
        <a:spcAft>
          <a:spcPct val="0"/>
        </a:spcAft>
        <a:buNone/>
        <a:defRPr sz="4400">
          <a:solidFill>
            <a:srgbClr val="000000"/>
          </a:solidFill>
          <a:latin typeface="Calibri" charset="0"/>
        </a:defRPr>
      </a:lvl1pPr>
    </p:titleStyle>
    <p:bodyStyle>
      <a:lvl1pPr marL="342900" indent="-342900" algn="l" rtl="0" eaLnBrk="0" fontAlgn="base" hangingPunct="0">
        <a:lnSpc>
          <a:spcPct val="100000"/>
        </a:lnSpc>
        <a:spcBef>
          <a:spcPct val="20000"/>
        </a:spcBef>
        <a:spcAft>
          <a:spcPct val="0"/>
        </a:spcAft>
        <a:buFont typeface="Arial" charset="0"/>
        <a:buChar char="•"/>
        <a:defRPr sz="3200">
          <a:solidFill>
            <a:srgbClr val="000000"/>
          </a:solidFill>
          <a:latin typeface="Calibri" charset="0"/>
        </a:defRPr>
      </a:lvl1pPr>
      <a:lvl2pPr marL="742950" indent="-285750" algn="l" rtl="0" eaLnBrk="0" fontAlgn="base" hangingPunct="0">
        <a:lnSpc>
          <a:spcPct val="100000"/>
        </a:lnSpc>
        <a:spcBef>
          <a:spcPct val="20000"/>
        </a:spcBef>
        <a:spcAft>
          <a:spcPct val="0"/>
        </a:spcAft>
        <a:buFont typeface="Arial" charset="0"/>
        <a:buChar char="–"/>
        <a:defRPr sz="2800">
          <a:solidFill>
            <a:srgbClr val="000000"/>
          </a:solidFill>
          <a:latin typeface="Calibri" charset="0"/>
        </a:defRPr>
      </a:lvl2pPr>
      <a:lvl3pPr marL="1143000" indent="-228600" algn="l" rtl="0" eaLnBrk="0" fontAlgn="base" hangingPunct="0">
        <a:lnSpc>
          <a:spcPct val="100000"/>
        </a:lnSpc>
        <a:spcBef>
          <a:spcPct val="20000"/>
        </a:spcBef>
        <a:spcAft>
          <a:spcPct val="0"/>
        </a:spcAft>
        <a:buFont typeface="Arial" charset="0"/>
        <a:buChar char="•"/>
        <a:defRPr sz="2400">
          <a:solidFill>
            <a:srgbClr val="000000"/>
          </a:solidFill>
          <a:latin typeface="Calibri" charset="0"/>
        </a:defRPr>
      </a:lvl3pPr>
      <a:lvl4pPr marL="1600200" indent="-228600" algn="l" rtl="0" eaLnBrk="0" fontAlgn="base" hangingPunct="0">
        <a:lnSpc>
          <a:spcPct val="100000"/>
        </a:lnSpc>
        <a:spcBef>
          <a:spcPct val="20000"/>
        </a:spcBef>
        <a:spcAft>
          <a:spcPct val="0"/>
        </a:spcAft>
        <a:buFont typeface="Arial" charset="0"/>
        <a:buChar char="–"/>
        <a:defRPr sz="2000">
          <a:solidFill>
            <a:srgbClr val="000000"/>
          </a:solidFill>
          <a:latin typeface="Calibri" charset="0"/>
        </a:defRPr>
      </a:lvl4pPr>
      <a:lvl5pPr marL="2057400" indent="-228600" algn="l" rtl="0" eaLnBrk="0" fontAlgn="base" hangingPunct="0">
        <a:lnSpc>
          <a:spcPct val="100000"/>
        </a:lnSpc>
        <a:spcBef>
          <a:spcPct val="20000"/>
        </a:spcBef>
        <a:spcAft>
          <a:spcPct val="0"/>
        </a:spcAft>
        <a:buFont typeface="Arial" charset="0"/>
        <a:buChar char="»"/>
        <a:defRPr sz="2000">
          <a:solidFill>
            <a:srgbClr val="000000"/>
          </a:solidFill>
          <a:latin typeface="Calibri" charset="0"/>
        </a:defRPr>
      </a:lvl5pPr>
    </p:bodyStyle>
    <p:otherStyle>
      <a:lvl1pPr marL="0" indent="0" algn="l" rtl="0" eaLnBrk="1" fontAlgn="base" hangingPunct="1">
        <a:lnSpc>
          <a:spcPct val="100000"/>
        </a:lnSpc>
        <a:spcBef>
          <a:spcPct val="0"/>
        </a:spcBef>
        <a:spcAft>
          <a:spcPct val="0"/>
        </a:spcAft>
        <a:buNone/>
        <a:defRPr sz="1800">
          <a:solidFill>
            <a:srgbClr val="000000"/>
          </a:solidFill>
          <a:latin typeface="Calibri" charset="0"/>
        </a:defRPr>
      </a:lvl1pPr>
      <a:lvl2pPr marL="457200" indent="0" algn="l" rtl="0" eaLnBrk="1" fontAlgn="base" hangingPunct="1">
        <a:lnSpc>
          <a:spcPct val="100000"/>
        </a:lnSpc>
        <a:spcBef>
          <a:spcPct val="0"/>
        </a:spcBef>
        <a:spcAft>
          <a:spcPct val="0"/>
        </a:spcAft>
        <a:buNone/>
        <a:defRPr sz="1800">
          <a:solidFill>
            <a:srgbClr val="000000"/>
          </a:solidFill>
          <a:latin typeface="Calibri" charset="0"/>
        </a:defRPr>
      </a:lvl2pPr>
      <a:lvl3pPr marL="914400" indent="0" algn="l" rtl="0" eaLnBrk="1" fontAlgn="base" hangingPunct="1">
        <a:lnSpc>
          <a:spcPct val="100000"/>
        </a:lnSpc>
        <a:spcBef>
          <a:spcPct val="0"/>
        </a:spcBef>
        <a:spcAft>
          <a:spcPct val="0"/>
        </a:spcAft>
        <a:buNone/>
        <a:defRPr sz="1800">
          <a:solidFill>
            <a:srgbClr val="000000"/>
          </a:solidFill>
          <a:latin typeface="Calibri" charset="0"/>
        </a:defRPr>
      </a:lvl3pPr>
      <a:lvl4pPr marL="1371600" indent="0" algn="l" rtl="0" eaLnBrk="1" fontAlgn="base" hangingPunct="1">
        <a:lnSpc>
          <a:spcPct val="100000"/>
        </a:lnSpc>
        <a:spcBef>
          <a:spcPct val="0"/>
        </a:spcBef>
        <a:spcAft>
          <a:spcPct val="0"/>
        </a:spcAft>
        <a:buNone/>
        <a:defRPr sz="1800">
          <a:solidFill>
            <a:srgbClr val="000000"/>
          </a:solidFill>
          <a:latin typeface="Calibri" charset="0"/>
        </a:defRPr>
      </a:lvl4pPr>
      <a:lvl5pPr marL="1828800" indent="0" algn="l" rtl="0" eaLnBrk="1" fontAlgn="base" hangingPunct="1">
        <a:lnSpc>
          <a:spcPct val="100000"/>
        </a:lnSpc>
        <a:spcBef>
          <a:spcPct val="0"/>
        </a:spcBef>
        <a:spcAft>
          <a:spcPct val="0"/>
        </a:spcAft>
        <a:buNone/>
        <a:defRPr sz="1800">
          <a:solidFill>
            <a:srgbClr val="000000"/>
          </a:solidFill>
          <a:latin typeface="Calibri" charset="0"/>
        </a:defRPr>
      </a:lvl5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Title Placeholder 9217"/>
          <p:cNvSpPr>
            <a:spLocks noGrp="1"/>
          </p:cNvSpPr>
          <p:nvPr>
            <p:ph type="title"/>
          </p:nvPr>
        </p:nvSpPr>
        <p:spPr>
          <a:xfrm>
            <a:off x="457200" y="274638"/>
            <a:ext cx="8229600" cy="1143000"/>
          </a:xfrm>
          <a:prstGeom prst="rect">
            <a:avLst/>
          </a:prstGeom>
          <a:noFill/>
          <a:ln>
            <a:noFill/>
          </a:ln>
        </p:spPr>
        <p:txBody>
          <a:bodyPr anchor="ctr"/>
          <a:lstStyle/>
          <a:p>
            <a:pPr lvl="0"/>
            <a:r>
              <a:rPr lang="en-US" altLang="en-US" dirty="0"/>
              <a:t>Click to edit Master title style</a:t>
            </a:r>
          </a:p>
        </p:txBody>
      </p:sp>
      <p:sp>
        <p:nvSpPr>
          <p:cNvPr id="9219" name="Text Placeholder 9218"/>
          <p:cNvSpPr>
            <a:spLocks noGrp="1"/>
          </p:cNvSpPr>
          <p:nvPr>
            <p:ph type="body" idx="1"/>
          </p:nvPr>
        </p:nvSpPr>
        <p:spPr>
          <a:xfrm>
            <a:off x="457200" y="1600200"/>
            <a:ext cx="8229600" cy="4525963"/>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9220" name="Date Placeholder 9219"/>
          <p:cNvSpPr>
            <a:spLocks noGrp="1"/>
          </p:cNvSpPr>
          <p:nvPr>
            <p:ph type="dt" sz="half" idx="2"/>
          </p:nvPr>
        </p:nvSpPr>
        <p:spPr>
          <a:xfrm>
            <a:off x="457200" y="6356350"/>
            <a:ext cx="2133600" cy="365125"/>
          </a:xfrm>
          <a:prstGeom prst="rect">
            <a:avLst/>
          </a:prstGeom>
          <a:noFill/>
          <a:ln>
            <a:noFill/>
          </a:ln>
        </p:spPr>
        <p:txBody>
          <a:bodyPr anchor="ctr"/>
          <a:lstStyle/>
          <a:p>
            <a:fld id="{12FF1C42-D199-2028-1394-587298610EC3}" type="datetime1">
              <a:rPr lang="en-US" altLang="en-US" sz="1200" dirty="0">
                <a:solidFill>
                  <a:srgbClr val="898989"/>
                </a:solidFill>
              </a:rPr>
              <a:pPr/>
              <a:t>2/21/2018</a:t>
            </a:fld>
            <a:endParaRPr lang="en-US" altLang="en-US" sz="1200" dirty="0">
              <a:solidFill>
                <a:srgbClr val="898989"/>
              </a:solidFill>
            </a:endParaRPr>
          </a:p>
        </p:txBody>
      </p:sp>
      <p:sp>
        <p:nvSpPr>
          <p:cNvPr id="9221" name="Footer Placeholder 9220"/>
          <p:cNvSpPr>
            <a:spLocks noGrp="1"/>
          </p:cNvSpPr>
          <p:nvPr>
            <p:ph type="ftr" sz="quarter" idx="3"/>
          </p:nvPr>
        </p:nvSpPr>
        <p:spPr>
          <a:xfrm>
            <a:off x="3124200" y="6356350"/>
            <a:ext cx="2895600" cy="365125"/>
          </a:xfrm>
          <a:prstGeom prst="rect">
            <a:avLst/>
          </a:prstGeom>
          <a:noFill/>
          <a:ln>
            <a:noFill/>
          </a:ln>
        </p:spPr>
        <p:txBody>
          <a:bodyPr anchor="ctr"/>
          <a:lstStyle/>
          <a:p>
            <a:pPr algn="ctr"/>
            <a:endParaRPr lang="en-US" altLang="en-US" sz="1200" dirty="0">
              <a:solidFill>
                <a:srgbClr val="898989"/>
              </a:solidFill>
            </a:endParaRPr>
          </a:p>
        </p:txBody>
      </p:sp>
      <p:sp>
        <p:nvSpPr>
          <p:cNvPr id="9222" name="Slide Number Placeholder 9221"/>
          <p:cNvSpPr>
            <a:spLocks noGrp="1"/>
          </p:cNvSpPr>
          <p:nvPr>
            <p:ph type="sldNum" sz="quarter" idx="4"/>
          </p:nvPr>
        </p:nvSpPr>
        <p:spPr>
          <a:xfrm>
            <a:off x="6553200" y="6356350"/>
            <a:ext cx="2133600" cy="365125"/>
          </a:xfrm>
          <a:prstGeom prst="rect">
            <a:avLst/>
          </a:prstGeom>
          <a:noFill/>
          <a:ln>
            <a:noFill/>
          </a:ln>
        </p:spPr>
        <p:txBody>
          <a:bodyPr anchor="ctr"/>
          <a:lstStyle/>
          <a:p>
            <a:pPr algn="r"/>
            <a:fld id="{12FF1C42-D199-2030-1394-587298610EC3}" type="slidenum">
              <a:rPr lang="en-US" altLang="en-US" sz="1200" dirty="0">
                <a:solidFill>
                  <a:srgbClr val="898989"/>
                </a:solidFill>
              </a:rPr>
              <a:pPr algn="r"/>
              <a:t>‹#›</a:t>
            </a:fld>
            <a:endParaRPr lang="en-US" altLang="en-US" sz="1200" dirty="0">
              <a:solidFill>
                <a:srgbClr val="898989"/>
              </a:solidFill>
            </a:endParaRPr>
          </a:p>
        </p:txBody>
      </p:sp>
    </p:spTree>
  </p:cSld>
  <p:clrMap bg1="dk1" tx1="lt1" bg2="dk2" tx2="lt2" accent1="accent1" accent2="accent2" accent3="accent3" accent4="accent4" accent5="accent5" accent6="accent6" hlink="hlink" folHlink="folHlink"/>
  <p:sldLayoutIdLst>
    <p:sldLayoutId id="2147489220" r:id="rId1"/>
    <p:sldLayoutId id="2147489221" r:id="rId2"/>
    <p:sldLayoutId id="2147489222" r:id="rId3"/>
    <p:sldLayoutId id="2147489223" r:id="rId4"/>
    <p:sldLayoutId id="2147489224" r:id="rId5"/>
    <p:sldLayoutId id="2147489225" r:id="rId6"/>
    <p:sldLayoutId id="2147489226" r:id="rId7"/>
    <p:sldLayoutId id="2147489227" r:id="rId8"/>
    <p:sldLayoutId id="2147489228" r:id="rId9"/>
    <p:sldLayoutId id="2147489229" r:id="rId10"/>
    <p:sldLayoutId id="2147489230" r:id="rId11"/>
    <p:sldLayoutId id="2147489231" r:id="rId12"/>
  </p:sldLayoutIdLst>
  <p:txStyles>
    <p:titleStyle>
      <a:lvl1pPr marL="0" indent="0" algn="ctr" rtl="0" eaLnBrk="0" fontAlgn="base" hangingPunct="0">
        <a:lnSpc>
          <a:spcPct val="100000"/>
        </a:lnSpc>
        <a:spcBef>
          <a:spcPct val="0"/>
        </a:spcBef>
        <a:spcAft>
          <a:spcPct val="0"/>
        </a:spcAft>
        <a:buNone/>
        <a:defRPr sz="4400">
          <a:solidFill>
            <a:srgbClr val="000000"/>
          </a:solidFill>
          <a:latin typeface="Calibri" charset="0"/>
        </a:defRPr>
      </a:lvl1pPr>
    </p:titleStyle>
    <p:bodyStyle>
      <a:lvl1pPr marL="342900" indent="-342900" algn="l" rtl="0" eaLnBrk="0" fontAlgn="base" hangingPunct="0">
        <a:lnSpc>
          <a:spcPct val="100000"/>
        </a:lnSpc>
        <a:spcBef>
          <a:spcPct val="20000"/>
        </a:spcBef>
        <a:spcAft>
          <a:spcPct val="0"/>
        </a:spcAft>
        <a:buFont typeface="Arial" charset="0"/>
        <a:buChar char="•"/>
        <a:defRPr sz="3200">
          <a:solidFill>
            <a:srgbClr val="000000"/>
          </a:solidFill>
          <a:latin typeface="Calibri" charset="0"/>
        </a:defRPr>
      </a:lvl1pPr>
      <a:lvl2pPr marL="742950" indent="-285750" algn="l" rtl="0" eaLnBrk="0" fontAlgn="base" hangingPunct="0">
        <a:lnSpc>
          <a:spcPct val="100000"/>
        </a:lnSpc>
        <a:spcBef>
          <a:spcPct val="20000"/>
        </a:spcBef>
        <a:spcAft>
          <a:spcPct val="0"/>
        </a:spcAft>
        <a:buFont typeface="Arial" charset="0"/>
        <a:buChar char="–"/>
        <a:defRPr sz="2800">
          <a:solidFill>
            <a:srgbClr val="000000"/>
          </a:solidFill>
          <a:latin typeface="Calibri" charset="0"/>
        </a:defRPr>
      </a:lvl2pPr>
      <a:lvl3pPr marL="1143000" indent="-228600" algn="l" rtl="0" eaLnBrk="0" fontAlgn="base" hangingPunct="0">
        <a:lnSpc>
          <a:spcPct val="100000"/>
        </a:lnSpc>
        <a:spcBef>
          <a:spcPct val="20000"/>
        </a:spcBef>
        <a:spcAft>
          <a:spcPct val="0"/>
        </a:spcAft>
        <a:buFont typeface="Arial" charset="0"/>
        <a:buChar char="•"/>
        <a:defRPr sz="2400">
          <a:solidFill>
            <a:srgbClr val="000000"/>
          </a:solidFill>
          <a:latin typeface="Calibri" charset="0"/>
        </a:defRPr>
      </a:lvl3pPr>
      <a:lvl4pPr marL="1600200" indent="-228600" algn="l" rtl="0" eaLnBrk="0" fontAlgn="base" hangingPunct="0">
        <a:lnSpc>
          <a:spcPct val="100000"/>
        </a:lnSpc>
        <a:spcBef>
          <a:spcPct val="20000"/>
        </a:spcBef>
        <a:spcAft>
          <a:spcPct val="0"/>
        </a:spcAft>
        <a:buFont typeface="Arial" charset="0"/>
        <a:buChar char="–"/>
        <a:defRPr sz="2000">
          <a:solidFill>
            <a:srgbClr val="000000"/>
          </a:solidFill>
          <a:latin typeface="Calibri" charset="0"/>
        </a:defRPr>
      </a:lvl4pPr>
      <a:lvl5pPr marL="2057400" indent="-228600" algn="l" rtl="0" eaLnBrk="0" fontAlgn="base" hangingPunct="0">
        <a:lnSpc>
          <a:spcPct val="100000"/>
        </a:lnSpc>
        <a:spcBef>
          <a:spcPct val="20000"/>
        </a:spcBef>
        <a:spcAft>
          <a:spcPct val="0"/>
        </a:spcAft>
        <a:buFont typeface="Arial" charset="0"/>
        <a:buChar char="»"/>
        <a:defRPr sz="2000">
          <a:solidFill>
            <a:srgbClr val="000000"/>
          </a:solidFill>
          <a:latin typeface="Calibri" charset="0"/>
        </a:defRPr>
      </a:lvl5pPr>
    </p:bodyStyle>
    <p:otherStyle>
      <a:lvl1pPr marL="0" indent="0" algn="l" rtl="0" eaLnBrk="1" fontAlgn="base" hangingPunct="1">
        <a:lnSpc>
          <a:spcPct val="100000"/>
        </a:lnSpc>
        <a:spcBef>
          <a:spcPct val="0"/>
        </a:spcBef>
        <a:spcAft>
          <a:spcPct val="0"/>
        </a:spcAft>
        <a:buNone/>
        <a:defRPr sz="1800">
          <a:solidFill>
            <a:srgbClr val="000000"/>
          </a:solidFill>
          <a:latin typeface="Calibri" charset="0"/>
        </a:defRPr>
      </a:lvl1pPr>
      <a:lvl2pPr marL="457200" indent="0" algn="l" rtl="0" eaLnBrk="1" fontAlgn="base" hangingPunct="1">
        <a:lnSpc>
          <a:spcPct val="100000"/>
        </a:lnSpc>
        <a:spcBef>
          <a:spcPct val="0"/>
        </a:spcBef>
        <a:spcAft>
          <a:spcPct val="0"/>
        </a:spcAft>
        <a:buNone/>
        <a:defRPr sz="1800">
          <a:solidFill>
            <a:srgbClr val="000000"/>
          </a:solidFill>
          <a:latin typeface="Calibri" charset="0"/>
        </a:defRPr>
      </a:lvl2pPr>
      <a:lvl3pPr marL="914400" indent="0" algn="l" rtl="0" eaLnBrk="1" fontAlgn="base" hangingPunct="1">
        <a:lnSpc>
          <a:spcPct val="100000"/>
        </a:lnSpc>
        <a:spcBef>
          <a:spcPct val="0"/>
        </a:spcBef>
        <a:spcAft>
          <a:spcPct val="0"/>
        </a:spcAft>
        <a:buNone/>
        <a:defRPr sz="1800">
          <a:solidFill>
            <a:srgbClr val="000000"/>
          </a:solidFill>
          <a:latin typeface="Calibri" charset="0"/>
        </a:defRPr>
      </a:lvl3pPr>
      <a:lvl4pPr marL="1371600" indent="0" algn="l" rtl="0" eaLnBrk="1" fontAlgn="base" hangingPunct="1">
        <a:lnSpc>
          <a:spcPct val="100000"/>
        </a:lnSpc>
        <a:spcBef>
          <a:spcPct val="0"/>
        </a:spcBef>
        <a:spcAft>
          <a:spcPct val="0"/>
        </a:spcAft>
        <a:buNone/>
        <a:defRPr sz="1800">
          <a:solidFill>
            <a:srgbClr val="000000"/>
          </a:solidFill>
          <a:latin typeface="Calibri" charset="0"/>
        </a:defRPr>
      </a:lvl4pPr>
      <a:lvl5pPr marL="1828800" indent="0" algn="l" rtl="0" eaLnBrk="1" fontAlgn="base" hangingPunct="1">
        <a:lnSpc>
          <a:spcPct val="100000"/>
        </a:lnSpc>
        <a:spcBef>
          <a:spcPct val="0"/>
        </a:spcBef>
        <a:spcAft>
          <a:spcPct val="0"/>
        </a:spcAft>
        <a:buNone/>
        <a:defRPr sz="1800">
          <a:solidFill>
            <a:srgbClr val="000000"/>
          </a:solidFill>
          <a:latin typeface="Calibri" charset="0"/>
        </a:defRPr>
      </a:lvl5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Title Placeholder 10241"/>
          <p:cNvSpPr>
            <a:spLocks noGrp="1"/>
          </p:cNvSpPr>
          <p:nvPr>
            <p:ph type="title"/>
          </p:nvPr>
        </p:nvSpPr>
        <p:spPr>
          <a:xfrm>
            <a:off x="457200" y="274638"/>
            <a:ext cx="8229600" cy="1143000"/>
          </a:xfrm>
          <a:prstGeom prst="rect">
            <a:avLst/>
          </a:prstGeom>
          <a:noFill/>
          <a:ln>
            <a:noFill/>
          </a:ln>
        </p:spPr>
        <p:txBody>
          <a:bodyPr anchor="ctr"/>
          <a:lstStyle/>
          <a:p>
            <a:pPr lvl="0"/>
            <a:r>
              <a:rPr lang="en-US" altLang="en-US" dirty="0"/>
              <a:t>Click to edit Master title style</a:t>
            </a:r>
          </a:p>
        </p:txBody>
      </p:sp>
      <p:sp>
        <p:nvSpPr>
          <p:cNvPr id="10243" name="Text Placeholder 10242"/>
          <p:cNvSpPr>
            <a:spLocks noGrp="1"/>
          </p:cNvSpPr>
          <p:nvPr>
            <p:ph type="body" idx="1"/>
          </p:nvPr>
        </p:nvSpPr>
        <p:spPr>
          <a:xfrm>
            <a:off x="457200" y="1600200"/>
            <a:ext cx="8229600" cy="4525963"/>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44" name="Date Placeholder 10243"/>
          <p:cNvSpPr>
            <a:spLocks noGrp="1"/>
          </p:cNvSpPr>
          <p:nvPr>
            <p:ph type="dt" sz="half" idx="2"/>
          </p:nvPr>
        </p:nvSpPr>
        <p:spPr>
          <a:xfrm>
            <a:off x="457200" y="6356350"/>
            <a:ext cx="2133600" cy="365125"/>
          </a:xfrm>
          <a:prstGeom prst="rect">
            <a:avLst/>
          </a:prstGeom>
          <a:noFill/>
          <a:ln>
            <a:noFill/>
          </a:ln>
        </p:spPr>
        <p:txBody>
          <a:bodyPr anchor="ctr"/>
          <a:lstStyle/>
          <a:p>
            <a:fld id="{12FF1C42-D199-3052-1395-587298610EC3}" type="datetime1">
              <a:rPr lang="en-US" altLang="en-US" sz="1200" dirty="0">
                <a:solidFill>
                  <a:srgbClr val="898989"/>
                </a:solidFill>
              </a:rPr>
              <a:pPr/>
              <a:t>2/21/2018</a:t>
            </a:fld>
            <a:endParaRPr lang="en-US" altLang="en-US" sz="1200" dirty="0">
              <a:solidFill>
                <a:srgbClr val="898989"/>
              </a:solidFill>
            </a:endParaRPr>
          </a:p>
        </p:txBody>
      </p:sp>
      <p:sp>
        <p:nvSpPr>
          <p:cNvPr id="10245" name="Footer Placeholder 10244"/>
          <p:cNvSpPr>
            <a:spLocks noGrp="1"/>
          </p:cNvSpPr>
          <p:nvPr>
            <p:ph type="ftr" sz="quarter" idx="3"/>
          </p:nvPr>
        </p:nvSpPr>
        <p:spPr>
          <a:xfrm>
            <a:off x="3124200" y="6356350"/>
            <a:ext cx="2895600" cy="365125"/>
          </a:xfrm>
          <a:prstGeom prst="rect">
            <a:avLst/>
          </a:prstGeom>
          <a:noFill/>
          <a:ln>
            <a:noFill/>
          </a:ln>
        </p:spPr>
        <p:txBody>
          <a:bodyPr anchor="ctr"/>
          <a:lstStyle/>
          <a:p>
            <a:pPr algn="ctr"/>
            <a:endParaRPr lang="en-US" altLang="en-US" sz="1200" dirty="0">
              <a:solidFill>
                <a:srgbClr val="898989"/>
              </a:solidFill>
            </a:endParaRPr>
          </a:p>
        </p:txBody>
      </p:sp>
      <p:sp>
        <p:nvSpPr>
          <p:cNvPr id="10246" name="Slide Number Placeholder 10245"/>
          <p:cNvSpPr>
            <a:spLocks noGrp="1"/>
          </p:cNvSpPr>
          <p:nvPr>
            <p:ph type="sldNum" sz="quarter" idx="4"/>
          </p:nvPr>
        </p:nvSpPr>
        <p:spPr>
          <a:xfrm>
            <a:off x="6553200" y="6356350"/>
            <a:ext cx="2133600" cy="365125"/>
          </a:xfrm>
          <a:prstGeom prst="rect">
            <a:avLst/>
          </a:prstGeom>
          <a:noFill/>
          <a:ln>
            <a:noFill/>
          </a:ln>
        </p:spPr>
        <p:txBody>
          <a:bodyPr anchor="ctr"/>
          <a:lstStyle/>
          <a:p>
            <a:pPr algn="r"/>
            <a:fld id="{12FF1C42-D199-3054-1395-587298610EC3}" type="slidenum">
              <a:rPr lang="en-US" altLang="en-US" sz="1200" dirty="0">
                <a:solidFill>
                  <a:srgbClr val="898989"/>
                </a:solidFill>
              </a:rPr>
              <a:pPr algn="r"/>
              <a:t>‹#›</a:t>
            </a:fld>
            <a:endParaRPr lang="en-US" altLang="en-US" sz="1200" dirty="0">
              <a:solidFill>
                <a:srgbClr val="898989"/>
              </a:solidFill>
            </a:endParaRPr>
          </a:p>
        </p:txBody>
      </p:sp>
    </p:spTree>
  </p:cSld>
  <p:clrMap bg1="dk1" tx1="lt1" bg2="dk2" tx2="lt2" accent1="accent1" accent2="accent2" accent3="accent3" accent4="accent4" accent5="accent5" accent6="accent6" hlink="hlink" folHlink="folHlink"/>
  <p:sldLayoutIdLst>
    <p:sldLayoutId id="2147489232" r:id="rId1"/>
    <p:sldLayoutId id="2147489233" r:id="rId2"/>
    <p:sldLayoutId id="2147489234" r:id="rId3"/>
    <p:sldLayoutId id="2147489235" r:id="rId4"/>
    <p:sldLayoutId id="2147489236" r:id="rId5"/>
    <p:sldLayoutId id="2147489237" r:id="rId6"/>
    <p:sldLayoutId id="2147489238" r:id="rId7"/>
    <p:sldLayoutId id="2147489239" r:id="rId8"/>
    <p:sldLayoutId id="2147489240" r:id="rId9"/>
    <p:sldLayoutId id="2147489241" r:id="rId10"/>
    <p:sldLayoutId id="2147489242" r:id="rId11"/>
    <p:sldLayoutId id="2147489243" r:id="rId12"/>
  </p:sldLayoutIdLst>
  <p:txStyles>
    <p:titleStyle>
      <a:lvl1pPr marL="0" indent="0" algn="ctr" rtl="0" eaLnBrk="0" fontAlgn="base" hangingPunct="0">
        <a:lnSpc>
          <a:spcPct val="100000"/>
        </a:lnSpc>
        <a:spcBef>
          <a:spcPct val="0"/>
        </a:spcBef>
        <a:spcAft>
          <a:spcPct val="0"/>
        </a:spcAft>
        <a:buNone/>
        <a:defRPr sz="4400">
          <a:solidFill>
            <a:srgbClr val="000000"/>
          </a:solidFill>
          <a:latin typeface="Calibri" charset="0"/>
        </a:defRPr>
      </a:lvl1pPr>
    </p:titleStyle>
    <p:bodyStyle>
      <a:lvl1pPr marL="342900" indent="-342900" algn="l" rtl="0" eaLnBrk="0" fontAlgn="base" hangingPunct="0">
        <a:lnSpc>
          <a:spcPct val="100000"/>
        </a:lnSpc>
        <a:spcBef>
          <a:spcPct val="20000"/>
        </a:spcBef>
        <a:spcAft>
          <a:spcPct val="0"/>
        </a:spcAft>
        <a:buFont typeface="Arial" charset="0"/>
        <a:buChar char="•"/>
        <a:defRPr sz="3200">
          <a:solidFill>
            <a:srgbClr val="000000"/>
          </a:solidFill>
          <a:latin typeface="Calibri" charset="0"/>
        </a:defRPr>
      </a:lvl1pPr>
      <a:lvl2pPr marL="742950" indent="-285750" algn="l" rtl="0" eaLnBrk="0" fontAlgn="base" hangingPunct="0">
        <a:lnSpc>
          <a:spcPct val="100000"/>
        </a:lnSpc>
        <a:spcBef>
          <a:spcPct val="20000"/>
        </a:spcBef>
        <a:spcAft>
          <a:spcPct val="0"/>
        </a:spcAft>
        <a:buFont typeface="Arial" charset="0"/>
        <a:buChar char="–"/>
        <a:defRPr sz="2800">
          <a:solidFill>
            <a:srgbClr val="000000"/>
          </a:solidFill>
          <a:latin typeface="Calibri" charset="0"/>
        </a:defRPr>
      </a:lvl2pPr>
      <a:lvl3pPr marL="1143000" indent="-228600" algn="l" rtl="0" eaLnBrk="0" fontAlgn="base" hangingPunct="0">
        <a:lnSpc>
          <a:spcPct val="100000"/>
        </a:lnSpc>
        <a:spcBef>
          <a:spcPct val="20000"/>
        </a:spcBef>
        <a:spcAft>
          <a:spcPct val="0"/>
        </a:spcAft>
        <a:buFont typeface="Arial" charset="0"/>
        <a:buChar char="•"/>
        <a:defRPr sz="2400">
          <a:solidFill>
            <a:srgbClr val="000000"/>
          </a:solidFill>
          <a:latin typeface="Calibri" charset="0"/>
        </a:defRPr>
      </a:lvl3pPr>
      <a:lvl4pPr marL="1600200" indent="-228600" algn="l" rtl="0" eaLnBrk="0" fontAlgn="base" hangingPunct="0">
        <a:lnSpc>
          <a:spcPct val="100000"/>
        </a:lnSpc>
        <a:spcBef>
          <a:spcPct val="20000"/>
        </a:spcBef>
        <a:spcAft>
          <a:spcPct val="0"/>
        </a:spcAft>
        <a:buFont typeface="Arial" charset="0"/>
        <a:buChar char="–"/>
        <a:defRPr sz="2000">
          <a:solidFill>
            <a:srgbClr val="000000"/>
          </a:solidFill>
          <a:latin typeface="Calibri" charset="0"/>
        </a:defRPr>
      </a:lvl4pPr>
      <a:lvl5pPr marL="2057400" indent="-228600" algn="l" rtl="0" eaLnBrk="0" fontAlgn="base" hangingPunct="0">
        <a:lnSpc>
          <a:spcPct val="100000"/>
        </a:lnSpc>
        <a:spcBef>
          <a:spcPct val="20000"/>
        </a:spcBef>
        <a:spcAft>
          <a:spcPct val="0"/>
        </a:spcAft>
        <a:buFont typeface="Arial" charset="0"/>
        <a:buChar char="»"/>
        <a:defRPr sz="2000">
          <a:solidFill>
            <a:srgbClr val="000000"/>
          </a:solidFill>
          <a:latin typeface="Calibri" charset="0"/>
        </a:defRPr>
      </a:lvl5pPr>
    </p:bodyStyle>
    <p:otherStyle>
      <a:lvl1pPr marL="0" indent="0" algn="l" rtl="0" eaLnBrk="1" fontAlgn="base" hangingPunct="1">
        <a:lnSpc>
          <a:spcPct val="100000"/>
        </a:lnSpc>
        <a:spcBef>
          <a:spcPct val="0"/>
        </a:spcBef>
        <a:spcAft>
          <a:spcPct val="0"/>
        </a:spcAft>
        <a:buNone/>
        <a:defRPr sz="1800">
          <a:solidFill>
            <a:srgbClr val="000000"/>
          </a:solidFill>
          <a:latin typeface="Calibri" charset="0"/>
        </a:defRPr>
      </a:lvl1pPr>
      <a:lvl2pPr marL="457200" indent="0" algn="l" rtl="0" eaLnBrk="1" fontAlgn="base" hangingPunct="1">
        <a:lnSpc>
          <a:spcPct val="100000"/>
        </a:lnSpc>
        <a:spcBef>
          <a:spcPct val="0"/>
        </a:spcBef>
        <a:spcAft>
          <a:spcPct val="0"/>
        </a:spcAft>
        <a:buNone/>
        <a:defRPr sz="1800">
          <a:solidFill>
            <a:srgbClr val="000000"/>
          </a:solidFill>
          <a:latin typeface="Calibri" charset="0"/>
        </a:defRPr>
      </a:lvl2pPr>
      <a:lvl3pPr marL="914400" indent="0" algn="l" rtl="0" eaLnBrk="1" fontAlgn="base" hangingPunct="1">
        <a:lnSpc>
          <a:spcPct val="100000"/>
        </a:lnSpc>
        <a:spcBef>
          <a:spcPct val="0"/>
        </a:spcBef>
        <a:spcAft>
          <a:spcPct val="0"/>
        </a:spcAft>
        <a:buNone/>
        <a:defRPr sz="1800">
          <a:solidFill>
            <a:srgbClr val="000000"/>
          </a:solidFill>
          <a:latin typeface="Calibri" charset="0"/>
        </a:defRPr>
      </a:lvl3pPr>
      <a:lvl4pPr marL="1371600" indent="0" algn="l" rtl="0" eaLnBrk="1" fontAlgn="base" hangingPunct="1">
        <a:lnSpc>
          <a:spcPct val="100000"/>
        </a:lnSpc>
        <a:spcBef>
          <a:spcPct val="0"/>
        </a:spcBef>
        <a:spcAft>
          <a:spcPct val="0"/>
        </a:spcAft>
        <a:buNone/>
        <a:defRPr sz="1800">
          <a:solidFill>
            <a:srgbClr val="000000"/>
          </a:solidFill>
          <a:latin typeface="Calibri" charset="0"/>
        </a:defRPr>
      </a:lvl4pPr>
      <a:lvl5pPr marL="1828800" indent="0" algn="l" rtl="0" eaLnBrk="1" fontAlgn="base" hangingPunct="1">
        <a:lnSpc>
          <a:spcPct val="100000"/>
        </a:lnSpc>
        <a:spcBef>
          <a:spcPct val="0"/>
        </a:spcBef>
        <a:spcAft>
          <a:spcPct val="0"/>
        </a:spcAft>
        <a:buNone/>
        <a:defRPr sz="1800">
          <a:solidFill>
            <a:srgbClr val="000000"/>
          </a:solidFill>
          <a:latin typeface="Calibri" charset="0"/>
        </a:defRPr>
      </a:lvl5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8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0.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New_Powerpoint presentation-01.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3" name="Title 16"/>
          <p:cNvSpPr txBox="1">
            <a:spLocks/>
          </p:cNvSpPr>
          <p:nvPr/>
        </p:nvSpPr>
        <p:spPr bwMode="auto">
          <a:xfrm>
            <a:off x="251521" y="328613"/>
            <a:ext cx="8624192" cy="2605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defTabSz="457200" eaLnBrk="1" hangingPunct="1">
              <a:lnSpc>
                <a:spcPct val="150000"/>
              </a:lnSpc>
              <a:spcBef>
                <a:spcPct val="0"/>
              </a:spcBef>
              <a:buFontTx/>
              <a:buNone/>
            </a:pPr>
            <a:r>
              <a:rPr lang="en-ZA" altLang="en-US" sz="2400" b="1" kern="1200" dirty="0" smtClean="0">
                <a:solidFill>
                  <a:srgbClr val="000000"/>
                </a:solidFill>
                <a:latin typeface="Arial" charset="0"/>
                <a:cs typeface="+mn-cs"/>
              </a:rPr>
              <a:t>UNEMPLOYMENT </a:t>
            </a:r>
            <a:r>
              <a:rPr lang="en-ZA" altLang="en-US" sz="2400" b="1" kern="1200" dirty="0">
                <a:solidFill>
                  <a:srgbClr val="000000"/>
                </a:solidFill>
                <a:latin typeface="Arial" charset="0"/>
                <a:cs typeface="+mn-cs"/>
              </a:rPr>
              <a:t>INSURANCE </a:t>
            </a:r>
            <a:r>
              <a:rPr lang="en-ZA" altLang="en-US" sz="2400" b="1" kern="1200" dirty="0" smtClean="0">
                <a:solidFill>
                  <a:srgbClr val="000000"/>
                </a:solidFill>
                <a:latin typeface="Arial" charset="0"/>
                <a:cs typeface="+mn-cs"/>
              </a:rPr>
              <a:t>FUND</a:t>
            </a:r>
          </a:p>
          <a:p>
            <a:pPr algn="ctr" defTabSz="457200" eaLnBrk="1" hangingPunct="1">
              <a:lnSpc>
                <a:spcPct val="150000"/>
              </a:lnSpc>
              <a:spcBef>
                <a:spcPct val="0"/>
              </a:spcBef>
              <a:buFontTx/>
              <a:buNone/>
            </a:pPr>
            <a:r>
              <a:rPr lang="en-ZA" altLang="en-US" sz="2200" b="1" kern="1200" dirty="0" smtClean="0">
                <a:solidFill>
                  <a:srgbClr val="000000"/>
                </a:solidFill>
                <a:latin typeface="Arial" charset="0"/>
                <a:cs typeface="+mn-cs"/>
              </a:rPr>
              <a:t>PRESENTATION TO THE SELECT COMMITTEE ON ECONOMIC AND BUSINESS DEVELOPMENT</a:t>
            </a:r>
            <a:endParaRPr lang="en-ZA" altLang="en-US" sz="2200" b="1" kern="1200" dirty="0">
              <a:solidFill>
                <a:srgbClr val="000000"/>
              </a:solidFill>
              <a:latin typeface="Arial" charset="0"/>
              <a:cs typeface="+mn-cs"/>
            </a:endParaRPr>
          </a:p>
          <a:p>
            <a:pPr algn="ctr" defTabSz="457200" eaLnBrk="1" hangingPunct="1">
              <a:lnSpc>
                <a:spcPct val="150000"/>
              </a:lnSpc>
              <a:spcBef>
                <a:spcPct val="0"/>
              </a:spcBef>
              <a:buFontTx/>
              <a:buNone/>
            </a:pPr>
            <a:r>
              <a:rPr lang="en-ZA" altLang="en-US" sz="2200" b="1" kern="1200" dirty="0" smtClean="0">
                <a:solidFill>
                  <a:srgbClr val="000000"/>
                </a:solidFill>
                <a:latin typeface="Arial" charset="0"/>
                <a:cs typeface="+mn-cs"/>
              </a:rPr>
              <a:t>20 FEBRUARY 2018</a:t>
            </a:r>
            <a:endParaRPr lang="en-ZA" altLang="en-US" sz="2200" b="1" kern="1200" dirty="0">
              <a:solidFill>
                <a:srgbClr val="000000"/>
              </a:solidFill>
              <a:latin typeface="Arial" charset="0"/>
              <a:cs typeface="+mn-cs"/>
            </a:endParaRPr>
          </a:p>
        </p:txBody>
      </p:sp>
      <p:pic>
        <p:nvPicPr>
          <p:cNvPr id="15364" name="Picture 5"/>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4763" y="5913438"/>
            <a:ext cx="1250950" cy="846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1852468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sz="2800" dirty="0" smtClean="0">
                <a:latin typeface="Arial" panose="020B0604020202020204" pitchFamily="34" charset="0"/>
                <a:cs typeface="Arial" panose="020B0604020202020204" pitchFamily="34" charset="0"/>
              </a:rPr>
              <a:t>continued</a:t>
            </a:r>
            <a:endParaRPr lang="en-US" sz="2800" dirty="0">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457200" y="1268760"/>
            <a:ext cx="8229600" cy="5400600"/>
          </a:xfrm>
        </p:spPr>
        <p:txBody>
          <a:bodyPr/>
          <a:lstStyle/>
          <a:p>
            <a:pPr algn="just">
              <a:buFont typeface="Wingdings" panose="05000000000000000000" pitchFamily="2" charset="2"/>
              <a:buChar char="v"/>
            </a:pPr>
            <a:r>
              <a:rPr lang="en-US" dirty="0" smtClean="0"/>
              <a:t>Parental benefits are introduced as the result of a new provision that provides for 12 days paternity leave.</a:t>
            </a:r>
          </a:p>
          <a:p>
            <a:pPr algn="just">
              <a:buFont typeface="Wingdings" panose="05000000000000000000" pitchFamily="2" charset="2"/>
              <a:buChar char="v"/>
            </a:pPr>
            <a:r>
              <a:rPr lang="en-US" dirty="0" smtClean="0"/>
              <a:t>The amendment Bill also provides for leave to commissioning mothers (surrogacy) and related UI benefits.</a:t>
            </a:r>
          </a:p>
          <a:p>
            <a:pPr algn="just">
              <a:buFont typeface="Wingdings" panose="05000000000000000000" pitchFamily="2" charset="2"/>
              <a:buChar char="v"/>
            </a:pPr>
            <a:r>
              <a:rPr lang="en-US" dirty="0" smtClean="0"/>
              <a:t>The Fund is already paying for Adoption benefits and therefore any provision in the Labour Laws Amendment Bill will not have a negative impact on the Fund.</a:t>
            </a:r>
            <a:endParaRPr lang="en-US" dirty="0"/>
          </a:p>
        </p:txBody>
      </p:sp>
    </p:spTree>
    <p:extLst>
      <p:ext uri="{BB962C8B-B14F-4D97-AF65-F5344CB8AC3E}">
        <p14:creationId xmlns:p14="http://schemas.microsoft.com/office/powerpoint/2010/main" xmlns="" val="19506550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sz="2800" dirty="0" smtClean="0">
                <a:latin typeface="Arial" panose="020B0604020202020204" pitchFamily="34" charset="0"/>
                <a:cs typeface="Arial" panose="020B0604020202020204" pitchFamily="34" charset="0"/>
              </a:rPr>
              <a:t>continued</a:t>
            </a:r>
            <a:endParaRPr lang="en-US" sz="2800" dirty="0">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457200" y="1340768"/>
            <a:ext cx="8229600" cy="5328592"/>
          </a:xfrm>
        </p:spPr>
        <p:txBody>
          <a:bodyPr/>
          <a:lstStyle/>
          <a:p>
            <a:pPr algn="just">
              <a:buFont typeface="Wingdings" panose="05000000000000000000" pitchFamily="2" charset="2"/>
              <a:buChar char="v"/>
            </a:pPr>
            <a:r>
              <a:rPr lang="en-US" dirty="0" smtClean="0"/>
              <a:t>Surrogacy Benefits will be paid similar to Adoption Benefits.</a:t>
            </a:r>
          </a:p>
          <a:p>
            <a:pPr algn="just">
              <a:buFont typeface="Wingdings" panose="05000000000000000000" pitchFamily="2" charset="2"/>
              <a:buChar char="v"/>
            </a:pPr>
            <a:r>
              <a:rPr lang="en-US" dirty="0" smtClean="0"/>
              <a:t>The Fund sourced an Actuarial valuation to determine the affordability of all new benefits including those in the Labour Laws Amendment Bill.</a:t>
            </a:r>
          </a:p>
          <a:p>
            <a:pPr algn="just">
              <a:buFont typeface="Wingdings" panose="05000000000000000000" pitchFamily="2" charset="2"/>
              <a:buChar char="v"/>
            </a:pPr>
            <a:r>
              <a:rPr lang="en-US" dirty="0" smtClean="0"/>
              <a:t>The report indicate that the expenditure relating to the Benefits introduced by the UI Amendment Act and the Labour Laws Amendment Bill will be affordable.</a:t>
            </a:r>
            <a:endParaRPr lang="en-US" dirty="0"/>
          </a:p>
        </p:txBody>
      </p:sp>
    </p:spTree>
    <p:extLst>
      <p:ext uri="{BB962C8B-B14F-4D97-AF65-F5344CB8AC3E}">
        <p14:creationId xmlns:p14="http://schemas.microsoft.com/office/powerpoint/2010/main" xmlns="" val="11762474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32769"/>
          <p:cNvSpPr>
            <a:spLocks noGrp="1"/>
          </p:cNvSpPr>
          <p:nvPr>
            <p:ph type="title" idx="4294967295"/>
          </p:nvPr>
        </p:nvSpPr>
        <p:spPr>
          <a:xfrm>
            <a:off x="457200" y="274638"/>
            <a:ext cx="8507288" cy="1143000"/>
          </a:xfrm>
          <a:ln/>
        </p:spPr>
        <p:txBody>
          <a:bodyPr wrap="square" lIns="91440" tIns="45720" rIns="91440" bIns="45720" anchor="ctr"/>
          <a:lstStyle/>
          <a:p>
            <a:r>
              <a:rPr lang="en-US" altLang="en-US" sz="3200" b="1" dirty="0" smtClean="0">
                <a:solidFill>
                  <a:srgbClr val="1F497D"/>
                </a:solidFill>
                <a:latin typeface="Arial" panose="020B0604020202020204" pitchFamily="34" charset="0"/>
                <a:cs typeface="Arial" panose="020B0604020202020204" pitchFamily="34" charset="0"/>
              </a:rPr>
              <a:t/>
            </a:r>
            <a:br>
              <a:rPr lang="en-US" altLang="en-US" sz="3200" b="1" dirty="0" smtClean="0">
                <a:solidFill>
                  <a:srgbClr val="1F497D"/>
                </a:solidFill>
                <a:latin typeface="Arial" panose="020B0604020202020204" pitchFamily="34" charset="0"/>
                <a:cs typeface="Arial" panose="020B0604020202020204" pitchFamily="34" charset="0"/>
              </a:rPr>
            </a:br>
            <a:r>
              <a:rPr lang="en-US" altLang="en-US" sz="2800" dirty="0" smtClean="0">
                <a:solidFill>
                  <a:schemeClr val="tx1"/>
                </a:solidFill>
                <a:latin typeface="Arial" panose="020B0604020202020204" pitchFamily="34" charset="0"/>
                <a:cs typeface="Arial" panose="020B0604020202020204" pitchFamily="34" charset="0"/>
              </a:rPr>
              <a:t>4.RECOMMENDATIONS</a:t>
            </a:r>
            <a:r>
              <a:rPr sz="2800" dirty="0">
                <a:solidFill>
                  <a:schemeClr val="tx1"/>
                </a:solidFill>
                <a:latin typeface="Arial" panose="020B0604020202020204" pitchFamily="34" charset="0"/>
                <a:cs typeface="Arial" panose="020B0604020202020204" pitchFamily="34" charset="0"/>
              </a:rPr>
              <a:t/>
            </a:r>
            <a:br>
              <a:rPr sz="2800" dirty="0">
                <a:solidFill>
                  <a:schemeClr val="tx1"/>
                </a:solidFill>
                <a:latin typeface="Arial" panose="020B0604020202020204" pitchFamily="34" charset="0"/>
                <a:cs typeface="Arial" panose="020B0604020202020204" pitchFamily="34" charset="0"/>
              </a:rPr>
            </a:br>
            <a:endParaRPr sz="2800" dirty="0">
              <a:solidFill>
                <a:schemeClr val="tx1"/>
              </a:solidFill>
              <a:latin typeface="Arial" panose="020B0604020202020204" pitchFamily="34" charset="0"/>
              <a:cs typeface="Arial" panose="020B0604020202020204" pitchFamily="34" charset="0"/>
            </a:endParaRPr>
          </a:p>
        </p:txBody>
      </p:sp>
      <p:sp>
        <p:nvSpPr>
          <p:cNvPr id="32771" name="Content Placeholder 32770"/>
          <p:cNvSpPr>
            <a:spLocks noGrp="1"/>
          </p:cNvSpPr>
          <p:nvPr>
            <p:ph idx="4294967295"/>
          </p:nvPr>
        </p:nvSpPr>
        <p:spPr>
          <a:xfrm>
            <a:off x="457200" y="1340769"/>
            <a:ext cx="8229600" cy="5380706"/>
          </a:xfrm>
          <a:ln/>
        </p:spPr>
        <p:txBody>
          <a:bodyPr wrap="square" lIns="91440" tIns="45720" rIns="91440" bIns="45720" anchor="t" anchorCtr="0"/>
          <a:lstStyle/>
          <a:p>
            <a:pPr algn="just">
              <a:lnSpc>
                <a:spcPct val="150000"/>
              </a:lnSpc>
              <a:spcBef>
                <a:spcPct val="0"/>
              </a:spcBef>
              <a:buFont typeface="Wingdings" panose="05000000000000000000" pitchFamily="2" charset="2"/>
              <a:buChar char="v"/>
            </a:pPr>
            <a:r>
              <a:rPr lang="en-US" altLang="en-US" sz="2800" b="1" dirty="0" smtClean="0">
                <a:latin typeface="Arial" charset="0"/>
                <a:ea typeface="Times New Roman" charset="0"/>
              </a:rPr>
              <a:t>I</a:t>
            </a:r>
            <a:r>
              <a:rPr lang="en-US" altLang="en-US" sz="2800" b="1" dirty="0" smtClean="0">
                <a:solidFill>
                  <a:srgbClr val="000000"/>
                </a:solidFill>
                <a:latin typeface="Arial" charset="0"/>
                <a:ea typeface="Times New Roman" charset="0"/>
              </a:rPr>
              <a:t>t is recommended that:</a:t>
            </a:r>
          </a:p>
          <a:p>
            <a:pPr lvl="1" algn="just">
              <a:spcBef>
                <a:spcPct val="0"/>
              </a:spcBef>
              <a:buFont typeface="Wingdings" panose="05000000000000000000" pitchFamily="2" charset="2"/>
              <a:buChar char="v"/>
            </a:pPr>
            <a:r>
              <a:rPr lang="en-US" altLang="en-US" sz="2400" b="1" dirty="0" smtClean="0">
                <a:latin typeface="Arial" charset="0"/>
                <a:ea typeface="Arial" charset="0"/>
              </a:rPr>
              <a:t>The Committee positively considers the Amendments as they will be beneficial to the beneficiaries.</a:t>
            </a:r>
          </a:p>
          <a:p>
            <a:pPr lvl="1" algn="just">
              <a:spcBef>
                <a:spcPct val="0"/>
              </a:spcBef>
              <a:buFont typeface="Wingdings" panose="05000000000000000000" pitchFamily="2" charset="2"/>
              <a:buChar char="v"/>
            </a:pPr>
            <a:endParaRPr lang="en-US" altLang="en-US" sz="2400" b="1" dirty="0" smtClean="0">
              <a:latin typeface="Arial" charset="0"/>
              <a:ea typeface="Arial" charset="0"/>
            </a:endParaRPr>
          </a:p>
        </p:txBody>
      </p:sp>
      <p:sp>
        <p:nvSpPr>
          <p:cNvPr id="32772" name="Rectangle 32771"/>
          <p:cNvSpPr>
            <a:spLocks noGrp="1"/>
          </p:cNvSpPr>
          <p:nvPr/>
        </p:nvSpPr>
        <p:spPr>
          <a:xfrm>
            <a:off x="6553200" y="6356350"/>
            <a:ext cx="2133600" cy="365125"/>
          </a:xfrm>
          <a:prstGeom prst="rect">
            <a:avLst/>
          </a:prstGeom>
          <a:noFill/>
          <a:ln>
            <a:noFill/>
          </a:ln>
        </p:spPr>
        <p:txBody>
          <a:bodyPr anchor="ctr"/>
          <a:lstStyle/>
          <a:p>
            <a:pPr algn="r"/>
            <a:fld id="{12FF1C42-D199-1004-1357-587298610EC3}" type="slidenum">
              <a:rPr lang="en-US" altLang="en-US" sz="1200" dirty="0">
                <a:solidFill>
                  <a:srgbClr val="898989"/>
                </a:solidFill>
                <a:latin typeface="Calibri" charset="0"/>
              </a:rPr>
              <a:pPr algn="r"/>
              <a:t>13</a:t>
            </a:fld>
            <a:endParaRPr lang="en-US" altLang="en-US" sz="1200" dirty="0">
              <a:solidFill>
                <a:srgbClr val="898989"/>
              </a:solidFill>
              <a:latin typeface="Calibri"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50177"/>
          <p:cNvPicPr>
            <a:picLocks noChangeAspect="1"/>
          </p:cNvPicPr>
          <p:nvPr/>
        </p:nvPicPr>
        <p:blipFill>
          <a:blip r:embed="rId2" cstate="print">
            <a:extLst/>
          </a:blip>
          <a:srcRect/>
          <a:stretch>
            <a:fillRect/>
          </a:stretch>
        </p:blipFill>
        <p:spPr>
          <a:xfrm>
            <a:off x="0" y="0"/>
            <a:ext cx="9144000" cy="6858000"/>
          </a:xfrm>
          <a:prstGeom prst="rect">
            <a:avLst/>
          </a:prstGeom>
          <a:noFill/>
          <a:ln>
            <a:noFill/>
          </a:ln>
        </p:spPr>
      </p:pic>
      <p:sp>
        <p:nvSpPr>
          <p:cNvPr id="50179" name="Rectangle 50178"/>
          <p:cNvSpPr>
            <a:spLocks/>
          </p:cNvSpPr>
          <p:nvPr/>
        </p:nvSpPr>
        <p:spPr>
          <a:xfrm>
            <a:off x="395536" y="3284984"/>
            <a:ext cx="7056785" cy="2016223"/>
          </a:xfrm>
          <a:prstGeom prst="rect">
            <a:avLst/>
          </a:prstGeom>
          <a:noFill/>
          <a:ln>
            <a:noFill/>
          </a:ln>
        </p:spPr>
        <p:txBody>
          <a:bodyPr anchor="ctr"/>
          <a:lstStyle/>
          <a:p>
            <a:r>
              <a:rPr lang="en-US" altLang="en-US" sz="2800" b="1" dirty="0" smtClean="0">
                <a:solidFill>
                  <a:srgbClr val="FFAB16"/>
                </a:solidFill>
              </a:rPr>
              <a:t>Ndo livhuwa/ Thank </a:t>
            </a:r>
            <a:r>
              <a:rPr lang="en-US" altLang="en-US" sz="2800" b="1" dirty="0">
                <a:solidFill>
                  <a:srgbClr val="FFC000"/>
                </a:solidFill>
              </a:rPr>
              <a:t>You</a:t>
            </a:r>
            <a:r>
              <a:rPr lang="en-US" altLang="en-US" sz="2800" b="1" dirty="0" smtClean="0">
                <a:solidFill>
                  <a:srgbClr val="FFAB16"/>
                </a:solidFill>
              </a:rPr>
              <a:t>…</a:t>
            </a:r>
          </a:p>
          <a:p>
            <a:endParaRPr lang="en-US" altLang="en-US" sz="2800" b="1" dirty="0">
              <a:solidFill>
                <a:srgbClr val="FFAB16"/>
              </a:solidFill>
            </a:endParaRPr>
          </a:p>
          <a:p>
            <a:r>
              <a:rPr lang="en-US" altLang="en-US" sz="2800" b="1" dirty="0" smtClean="0">
                <a:solidFill>
                  <a:srgbClr val="FFAB16"/>
                </a:solidFill>
              </a:rPr>
              <a:t>Questions/ Comments</a:t>
            </a:r>
            <a:endParaRPr lang="en-US" altLang="en-US" sz="2800" b="1" dirty="0">
              <a:solidFill>
                <a:srgbClr val="FFAB16"/>
              </a:solidFill>
            </a:endParaRPr>
          </a:p>
        </p:txBody>
      </p:sp>
      <p:sp>
        <p:nvSpPr>
          <p:cNvPr id="50180" name="Rectangle 50179"/>
          <p:cNvSpPr>
            <a:spLocks noGrp="1"/>
          </p:cNvSpPr>
          <p:nvPr/>
        </p:nvSpPr>
        <p:spPr>
          <a:xfrm>
            <a:off x="6553200" y="6356350"/>
            <a:ext cx="2133600" cy="365125"/>
          </a:xfrm>
          <a:prstGeom prst="rect">
            <a:avLst/>
          </a:prstGeom>
          <a:noFill/>
          <a:ln>
            <a:noFill/>
          </a:ln>
        </p:spPr>
        <p:txBody>
          <a:bodyPr anchor="ctr"/>
          <a:lstStyle/>
          <a:p>
            <a:pPr algn="r"/>
            <a:fld id="{12FF1C42-D199-2028-1260-587298610EC3}" type="slidenum">
              <a:rPr lang="en-US" altLang="en-US" sz="1200" dirty="0">
                <a:solidFill>
                  <a:srgbClr val="898989"/>
                </a:solidFill>
                <a:latin typeface="Calibri" charset="0"/>
              </a:rPr>
              <a:pPr algn="r"/>
              <a:t>14</a:t>
            </a:fld>
            <a:endParaRPr lang="en-US" altLang="en-US" sz="1200" dirty="0">
              <a:solidFill>
                <a:srgbClr val="898989"/>
              </a:solidFill>
              <a:latin typeface="Calibri"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27649"/>
          <p:cNvSpPr>
            <a:spLocks noGrp="1"/>
          </p:cNvSpPr>
          <p:nvPr>
            <p:ph type="title" idx="4294967295"/>
          </p:nvPr>
        </p:nvSpPr>
        <p:spPr>
          <a:xfrm>
            <a:off x="488950" y="152400"/>
            <a:ext cx="8229600" cy="1206500"/>
          </a:xfrm>
          <a:ln/>
        </p:spPr>
        <p:txBody>
          <a:bodyPr wrap="square" lIns="91440" tIns="45720" rIns="91440" bIns="45720" anchor="ctr"/>
          <a:lstStyle/>
          <a:p>
            <a:r>
              <a:rPr lang="en-US" altLang="en-US" sz="2800" b="1" dirty="0" smtClean="0">
                <a:solidFill>
                  <a:schemeClr val="tx1"/>
                </a:solidFill>
                <a:latin typeface="Arial" charset="0"/>
              </a:rPr>
              <a:t>CONTENTS</a:t>
            </a:r>
            <a:endParaRPr lang="en-US" altLang="en-US" sz="2800" b="1" dirty="0">
              <a:solidFill>
                <a:schemeClr val="tx1"/>
              </a:solidFill>
              <a:latin typeface="Arial" charset="0"/>
            </a:endParaRPr>
          </a:p>
        </p:txBody>
      </p:sp>
      <p:sp>
        <p:nvSpPr>
          <p:cNvPr id="27651" name="Content Placeholder 27650"/>
          <p:cNvSpPr>
            <a:spLocks noGrp="1"/>
          </p:cNvSpPr>
          <p:nvPr>
            <p:ph idx="4294967295"/>
          </p:nvPr>
        </p:nvSpPr>
        <p:spPr>
          <a:xfrm>
            <a:off x="457200" y="1600200"/>
            <a:ext cx="8229600" cy="4525963"/>
          </a:xfrm>
          <a:ln/>
        </p:spPr>
        <p:txBody>
          <a:bodyPr wrap="square" lIns="91440" tIns="45720" rIns="91440" bIns="45720" anchor="t" anchorCtr="0"/>
          <a:lstStyle/>
          <a:p>
            <a:pPr>
              <a:buNone/>
            </a:pPr>
            <a:endParaRPr dirty="0"/>
          </a:p>
          <a:p>
            <a:pPr marL="457200" indent="-457200">
              <a:buAutoNum type="arabicPeriod"/>
            </a:pPr>
            <a:r>
              <a:rPr lang="en-US" altLang="en-US" sz="2400" b="1" dirty="0" smtClean="0">
                <a:solidFill>
                  <a:srgbClr val="000000"/>
                </a:solidFill>
                <a:latin typeface="Arial" panose="020B0604020202020204" pitchFamily="34" charset="0"/>
                <a:cs typeface="Arial" panose="020B0604020202020204" pitchFamily="34" charset="0"/>
              </a:rPr>
              <a:t>INTRODUCTION</a:t>
            </a:r>
          </a:p>
          <a:p>
            <a:pPr marL="457200" indent="-457200">
              <a:buAutoNum type="arabicPeriod"/>
            </a:pPr>
            <a:r>
              <a:rPr lang="en-US" altLang="en-US" sz="2400" b="1" dirty="0" smtClean="0">
                <a:latin typeface="Arial" panose="020B0604020202020204" pitchFamily="34" charset="0"/>
                <a:cs typeface="Arial" panose="020B0604020202020204" pitchFamily="34" charset="0"/>
              </a:rPr>
              <a:t>PROPOSED AMENDMENT </a:t>
            </a:r>
          </a:p>
          <a:p>
            <a:pPr marL="0" indent="0">
              <a:buNone/>
            </a:pPr>
            <a:r>
              <a:rPr lang="en-US" altLang="en-US" sz="2000" b="1" dirty="0" smtClean="0">
                <a:latin typeface="Arial" panose="020B0604020202020204" pitchFamily="34" charset="0"/>
                <a:cs typeface="Arial" panose="020B0604020202020204" pitchFamily="34" charset="0"/>
              </a:rPr>
              <a:t>	2.1	Provision of the UI Act</a:t>
            </a:r>
          </a:p>
          <a:p>
            <a:pPr marL="0" indent="0">
              <a:buNone/>
            </a:pPr>
            <a:r>
              <a:rPr lang="en-US" altLang="en-US" sz="2000" b="1" dirty="0">
                <a:latin typeface="Arial" panose="020B0604020202020204" pitchFamily="34" charset="0"/>
                <a:cs typeface="Arial" panose="020B0604020202020204" pitchFamily="34" charset="0"/>
              </a:rPr>
              <a:t>	</a:t>
            </a:r>
            <a:r>
              <a:rPr lang="en-US" altLang="en-US" sz="2000" b="1" dirty="0" smtClean="0">
                <a:latin typeface="Arial" panose="020B0604020202020204" pitchFamily="34" charset="0"/>
                <a:cs typeface="Arial" panose="020B0604020202020204" pitchFamily="34" charset="0"/>
              </a:rPr>
              <a:t>2.2	Labour Laws Amendment Bill 	</a:t>
            </a:r>
          </a:p>
          <a:p>
            <a:pPr marL="0" indent="0">
              <a:buNone/>
            </a:pPr>
            <a:r>
              <a:rPr lang="en-US" altLang="en-US" sz="2400" b="1" dirty="0" smtClean="0">
                <a:solidFill>
                  <a:srgbClr val="000000"/>
                </a:solidFill>
                <a:latin typeface="Arial" panose="020B0604020202020204" pitchFamily="34" charset="0"/>
                <a:cs typeface="Arial" panose="020B0604020202020204" pitchFamily="34" charset="0"/>
              </a:rPr>
              <a:t>3.   VALUATION REPORT BY ACTUARIES</a:t>
            </a:r>
          </a:p>
          <a:p>
            <a:pPr marL="0" indent="0">
              <a:buNone/>
            </a:pPr>
            <a:r>
              <a:rPr lang="en-US" altLang="en-US" sz="2400" b="1" dirty="0" smtClean="0">
                <a:latin typeface="Arial" panose="020B0604020202020204" pitchFamily="34" charset="0"/>
                <a:cs typeface="Arial" panose="020B0604020202020204" pitchFamily="34" charset="0"/>
              </a:rPr>
              <a:t>4.   RECOMMENDATIONS</a:t>
            </a:r>
            <a:endParaRPr lang="en-US" altLang="en-US" sz="2400" b="1" dirty="0" smtClean="0">
              <a:solidFill>
                <a:srgbClr val="000000"/>
              </a:solidFill>
              <a:latin typeface="Arial" panose="020B0604020202020204" pitchFamily="34" charset="0"/>
              <a:cs typeface="Arial" panose="020B0604020202020204" pitchFamily="34" charset="0"/>
            </a:endParaRPr>
          </a:p>
          <a:p>
            <a:pPr marL="0" indent="0">
              <a:buNone/>
            </a:pPr>
            <a:r>
              <a:rPr lang="en-US" altLang="en-US" sz="2400" b="1" dirty="0" smtClean="0">
                <a:latin typeface="Arial" panose="020B0604020202020204" pitchFamily="34" charset="0"/>
                <a:cs typeface="Arial" panose="020B0604020202020204" pitchFamily="34" charset="0"/>
              </a:rPr>
              <a:t>5.   QUESTIONS/ COMMENTS</a:t>
            </a:r>
            <a:endParaRPr lang="en-US" altLang="en-US" sz="2400" b="1" dirty="0" smtClean="0">
              <a:solidFill>
                <a:srgbClr val="000000"/>
              </a:solidFill>
              <a:latin typeface="Arial" panose="020B0604020202020204" pitchFamily="34" charset="0"/>
              <a:cs typeface="Arial" panose="020B0604020202020204" pitchFamily="34" charset="0"/>
            </a:endParaRPr>
          </a:p>
          <a:p>
            <a:pPr marL="0" indent="0">
              <a:buNone/>
            </a:pPr>
            <a:r>
              <a:rPr lang="en-US" altLang="en-US" sz="2400" b="1" dirty="0" smtClean="0">
                <a:latin typeface="Arial" panose="020B0604020202020204" pitchFamily="34" charset="0"/>
                <a:cs typeface="Arial" panose="020B0604020202020204" pitchFamily="34" charset="0"/>
              </a:rPr>
              <a:t>	</a:t>
            </a:r>
            <a:endParaRPr lang="en-US" altLang="en-US" sz="2400" b="1" dirty="0">
              <a:solidFill>
                <a:srgbClr val="000000"/>
              </a:solidFill>
              <a:latin typeface="Arial" panose="020B0604020202020204" pitchFamily="34" charset="0"/>
              <a:cs typeface="Arial" panose="020B0604020202020204" pitchFamily="34" charset="0"/>
            </a:endParaRPr>
          </a:p>
          <a:p>
            <a:pPr>
              <a:buNone/>
            </a:pPr>
            <a:endParaRPr lang="en-US" altLang="en-US" sz="2800" dirty="0">
              <a:solidFill>
                <a:srgbClr val="000000"/>
              </a:solidFill>
            </a:endParaRPr>
          </a:p>
        </p:txBody>
      </p:sp>
      <p:sp>
        <p:nvSpPr>
          <p:cNvPr id="27652" name="Rectangle 27651"/>
          <p:cNvSpPr>
            <a:spLocks noGrp="1"/>
          </p:cNvSpPr>
          <p:nvPr/>
        </p:nvSpPr>
        <p:spPr>
          <a:xfrm>
            <a:off x="6553200" y="6356350"/>
            <a:ext cx="2133600" cy="365125"/>
          </a:xfrm>
          <a:prstGeom prst="rect">
            <a:avLst/>
          </a:prstGeom>
          <a:noFill/>
          <a:ln>
            <a:noFill/>
          </a:ln>
        </p:spPr>
        <p:txBody>
          <a:bodyPr anchor="ctr"/>
          <a:lstStyle/>
          <a:p>
            <a:pPr algn="r"/>
            <a:fld id="{12FF1C42-D199-4076-1336-587298610EC3}" type="slidenum">
              <a:rPr lang="en-US" altLang="en-US" sz="1200" dirty="0">
                <a:solidFill>
                  <a:srgbClr val="898989"/>
                </a:solidFill>
                <a:latin typeface="Calibri" charset="0"/>
              </a:rPr>
              <a:pPr algn="r"/>
              <a:t>2</a:t>
            </a:fld>
            <a:endParaRPr lang="en-US" altLang="en-US" sz="1200" dirty="0">
              <a:solidFill>
                <a:srgbClr val="898989"/>
              </a:solidFill>
              <a:latin typeface="Calibri" charset="0"/>
            </a:endParaRPr>
          </a:p>
        </p:txBody>
      </p:sp>
      <p:sp>
        <p:nvSpPr>
          <p:cNvPr id="27653" name="Rectangle 27652"/>
          <p:cNvSpPr>
            <a:spLocks/>
          </p:cNvSpPr>
          <p:nvPr/>
        </p:nvSpPr>
        <p:spPr>
          <a:xfrm>
            <a:off x="387350" y="1822450"/>
            <a:ext cx="8621712" cy="1200150"/>
          </a:xfrm>
          <a:prstGeom prst="rect">
            <a:avLst/>
          </a:prstGeom>
          <a:noFill/>
          <a:ln>
            <a:noFill/>
          </a:ln>
        </p:spPr>
        <p:txBody>
          <a:bodyPr>
            <a:spAutoFit/>
          </a:bodyPr>
          <a:lstStyle/>
          <a:p>
            <a:endParaRPr dirty="0"/>
          </a:p>
          <a:p>
            <a:pPr>
              <a:buAutoNum type="arabicPeriod"/>
            </a:pPr>
            <a:endParaRPr dirty="0"/>
          </a:p>
          <a:p>
            <a:endParaRP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8673"/>
          <p:cNvSpPr>
            <a:spLocks noGrp="1"/>
          </p:cNvSpPr>
          <p:nvPr/>
        </p:nvSpPr>
        <p:spPr>
          <a:xfrm>
            <a:off x="6553200" y="6356350"/>
            <a:ext cx="2133600" cy="365125"/>
          </a:xfrm>
          <a:prstGeom prst="rect">
            <a:avLst/>
          </a:prstGeom>
          <a:noFill/>
          <a:ln>
            <a:noFill/>
          </a:ln>
        </p:spPr>
        <p:txBody>
          <a:bodyPr anchor="ctr"/>
          <a:lstStyle/>
          <a:p>
            <a:pPr algn="r"/>
            <a:fld id="{12FF1C42-D199-1002-1351-587298610EC3}" type="slidenum">
              <a:rPr lang="en-US" altLang="en-US" sz="1200" dirty="0">
                <a:solidFill>
                  <a:srgbClr val="898989"/>
                </a:solidFill>
                <a:latin typeface="Calibri" charset="0"/>
              </a:rPr>
              <a:pPr algn="r"/>
              <a:t>3</a:t>
            </a:fld>
            <a:endParaRPr lang="en-US" altLang="en-US" sz="1200" dirty="0">
              <a:solidFill>
                <a:srgbClr val="898989"/>
              </a:solidFill>
              <a:latin typeface="Calibri" charset="0"/>
            </a:endParaRPr>
          </a:p>
        </p:txBody>
      </p:sp>
      <p:sp>
        <p:nvSpPr>
          <p:cNvPr id="28675" name="Rectangle 28674"/>
          <p:cNvSpPr>
            <a:spLocks/>
          </p:cNvSpPr>
          <p:nvPr/>
        </p:nvSpPr>
        <p:spPr>
          <a:xfrm>
            <a:off x="323850" y="2060848"/>
            <a:ext cx="8640762" cy="400110"/>
          </a:xfrm>
          <a:prstGeom prst="rect">
            <a:avLst/>
          </a:prstGeom>
          <a:noFill/>
          <a:ln>
            <a:noFill/>
          </a:ln>
        </p:spPr>
        <p:txBody>
          <a:bodyPr>
            <a:spAutoFit/>
          </a:bodyPr>
          <a:lstStyle/>
          <a:p>
            <a:pPr algn="just">
              <a:buFont typeface="Wingdings" charset="2"/>
              <a:buChar char="q"/>
            </a:pPr>
            <a:endParaRPr lang="en-US" altLang="en-US" sz="2000" b="1" dirty="0">
              <a:solidFill>
                <a:srgbClr val="000000"/>
              </a:solidFill>
              <a:ea typeface="Arial" charset="0"/>
            </a:endParaRPr>
          </a:p>
        </p:txBody>
      </p:sp>
      <p:sp>
        <p:nvSpPr>
          <p:cNvPr id="28676" name="Rectangle 28675"/>
          <p:cNvSpPr>
            <a:spLocks/>
          </p:cNvSpPr>
          <p:nvPr/>
        </p:nvSpPr>
        <p:spPr>
          <a:xfrm>
            <a:off x="971550" y="476250"/>
            <a:ext cx="7777162" cy="523220"/>
          </a:xfrm>
          <a:prstGeom prst="rect">
            <a:avLst/>
          </a:prstGeom>
          <a:noFill/>
          <a:ln>
            <a:noFill/>
          </a:ln>
        </p:spPr>
        <p:txBody>
          <a:bodyPr>
            <a:spAutoFit/>
          </a:bodyPr>
          <a:lstStyle/>
          <a:p>
            <a:pPr algn="ctr"/>
            <a:r>
              <a:rPr lang="en-US" altLang="en-US" sz="2800" b="1" dirty="0" smtClean="0">
                <a:latin typeface="Arial" panose="020B0604020202020204" pitchFamily="34" charset="0"/>
                <a:cs typeface="Arial" panose="020B0604020202020204" pitchFamily="34" charset="0"/>
              </a:rPr>
              <a:t>1. INTRODUCTION</a:t>
            </a:r>
            <a:endParaRPr lang="en-US" altLang="en-US" sz="2800" b="1" dirty="0">
              <a:latin typeface="Arial" panose="020B0604020202020204" pitchFamily="34" charset="0"/>
              <a:cs typeface="Arial" panose="020B0604020202020204" pitchFamily="34" charset="0"/>
            </a:endParaRPr>
          </a:p>
        </p:txBody>
      </p:sp>
      <p:sp>
        <p:nvSpPr>
          <p:cNvPr id="2" name="TextBox 1"/>
          <p:cNvSpPr txBox="1"/>
          <p:nvPr/>
        </p:nvSpPr>
        <p:spPr>
          <a:xfrm>
            <a:off x="323850" y="1612831"/>
            <a:ext cx="8362950" cy="3416320"/>
          </a:xfrm>
          <a:prstGeom prst="rect">
            <a:avLst/>
          </a:prstGeom>
          <a:noFill/>
        </p:spPr>
        <p:txBody>
          <a:bodyPr wrap="square" rtlCol="0">
            <a:spAutoFit/>
          </a:bodyPr>
          <a:lstStyle/>
          <a:p>
            <a:pPr marL="457200" indent="-457200" algn="just">
              <a:buFont typeface="Wingdings" panose="05000000000000000000" pitchFamily="2" charset="2"/>
              <a:buChar char="v"/>
            </a:pPr>
            <a:r>
              <a:rPr lang="en-ZA" sz="2400" dirty="0" smtClean="0"/>
              <a:t>The Unemployment Insurance Amendment Act (Act 10 of 2016) was signed into law in January 2017.</a:t>
            </a:r>
          </a:p>
          <a:p>
            <a:pPr marL="457200" indent="-457200" algn="just">
              <a:buFont typeface="Wingdings" panose="05000000000000000000" pitchFamily="2" charset="2"/>
              <a:buChar char="v"/>
            </a:pPr>
            <a:endParaRPr lang="en-ZA" sz="2400" dirty="0" smtClean="0"/>
          </a:p>
          <a:p>
            <a:pPr marL="457200" indent="-457200" algn="just">
              <a:buFont typeface="Wingdings" panose="05000000000000000000" pitchFamily="2" charset="2"/>
              <a:buChar char="v"/>
            </a:pPr>
            <a:r>
              <a:rPr lang="en-ZA" sz="2400" dirty="0" smtClean="0"/>
              <a:t>The Department realised that the Amendment Act has two errors that poses a challenge in implementing.</a:t>
            </a:r>
          </a:p>
          <a:p>
            <a:pPr marL="457200" indent="-457200" algn="just">
              <a:buFont typeface="Wingdings" panose="05000000000000000000" pitchFamily="2" charset="2"/>
              <a:buChar char="v"/>
            </a:pPr>
            <a:endParaRPr lang="en-ZA" sz="2400" dirty="0" smtClean="0"/>
          </a:p>
          <a:p>
            <a:pPr marL="457200" indent="-457200" algn="just">
              <a:buFont typeface="Wingdings" panose="05000000000000000000" pitchFamily="2" charset="2"/>
              <a:buChar char="v"/>
            </a:pPr>
            <a:r>
              <a:rPr lang="en-ZA" sz="2400" dirty="0" smtClean="0"/>
              <a:t>The Department approached the Portfolio Committee of Labour to include amendments on the two provisions with errors identified in the amendment Act.</a:t>
            </a:r>
            <a:endParaRPr lang="en-ZA" sz="2400" u="sng"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Arial" panose="020B0604020202020204" pitchFamily="34" charset="0"/>
                <a:cs typeface="Arial" panose="020B0604020202020204" pitchFamily="34" charset="0"/>
              </a:rPr>
              <a:t>2.1 UI AMENDMENT ACT</a:t>
            </a:r>
            <a:endParaRPr lang="en-US" sz="2800" dirty="0">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457200" y="1340768"/>
            <a:ext cx="8229600" cy="5328592"/>
          </a:xfrm>
        </p:spPr>
        <p:txBody>
          <a:bodyPr/>
          <a:lstStyle/>
          <a:p>
            <a:pPr algn="just">
              <a:buFont typeface="Wingdings" panose="05000000000000000000" pitchFamily="2" charset="2"/>
              <a:buChar char="v"/>
            </a:pPr>
            <a:r>
              <a:rPr lang="en-US" sz="2400" dirty="0" smtClean="0"/>
              <a:t>The amended section 13 (3) reads:</a:t>
            </a:r>
          </a:p>
          <a:p>
            <a:pPr marL="0" indent="0" algn="just">
              <a:buNone/>
            </a:pPr>
            <a:r>
              <a:rPr lang="en-US" sz="2400" i="1" dirty="0" smtClean="0"/>
              <a:t>	"(</a:t>
            </a:r>
            <a:r>
              <a:rPr lang="en-US" sz="2400" i="1" dirty="0"/>
              <a:t>3)(a)	Subject to subsection (5), a contributor’s </a:t>
            </a:r>
            <a:r>
              <a:rPr lang="en-US" sz="2400" i="1" dirty="0" smtClean="0"/>
              <a:t>	entitlement </a:t>
            </a:r>
            <a:r>
              <a:rPr lang="en-US" sz="2400" i="1" dirty="0"/>
              <a:t>to benefits in terms of this Chapter accrues at </a:t>
            </a:r>
            <a:r>
              <a:rPr lang="en-US" sz="2400" i="1" dirty="0" smtClean="0"/>
              <a:t>	a </a:t>
            </a:r>
            <a:r>
              <a:rPr lang="en-US" sz="2400" i="1" dirty="0"/>
              <a:t>rate of </a:t>
            </a:r>
            <a:r>
              <a:rPr lang="en-US" sz="2400" i="1" u="sng" dirty="0"/>
              <a:t>one day’s benefit </a:t>
            </a:r>
            <a:r>
              <a:rPr lang="en-US" sz="2400" i="1" dirty="0"/>
              <a:t>for every completed </a:t>
            </a:r>
            <a:r>
              <a:rPr lang="en-US" sz="2400" i="1" u="sng" dirty="0" smtClean="0"/>
              <a:t>five </a:t>
            </a:r>
            <a:r>
              <a:rPr lang="en-US" sz="2400" i="1" u="sng" dirty="0"/>
              <a:t>days </a:t>
            </a:r>
            <a:r>
              <a:rPr lang="en-US" sz="2400" i="1" dirty="0" smtClean="0"/>
              <a:t>	of </a:t>
            </a:r>
            <a:r>
              <a:rPr lang="en-US" sz="2400" i="1" dirty="0"/>
              <a:t>employment as a contributor subject to a maximum </a:t>
            </a:r>
            <a:r>
              <a:rPr lang="en-US" sz="2400" i="1" dirty="0" smtClean="0"/>
              <a:t>	</a:t>
            </a:r>
            <a:r>
              <a:rPr lang="en-US" sz="2400" i="1" u="sng" dirty="0" smtClean="0"/>
              <a:t>accrual </a:t>
            </a:r>
            <a:r>
              <a:rPr lang="en-US" sz="2400" i="1" u="sng" dirty="0"/>
              <a:t>of </a:t>
            </a:r>
            <a:r>
              <a:rPr lang="en-US" sz="2400" i="1" u="sng" dirty="0" smtClean="0"/>
              <a:t>365 </a:t>
            </a:r>
            <a:r>
              <a:rPr lang="en-US" sz="2400" i="1" dirty="0"/>
              <a:t>days benefit in the four year period </a:t>
            </a:r>
            <a:r>
              <a:rPr lang="en-US" sz="2400" i="1" dirty="0" smtClean="0"/>
              <a:t>	immediately preceding the </a:t>
            </a:r>
            <a:r>
              <a:rPr lang="en-US" sz="2400" i="1" dirty="0"/>
              <a:t>day after the date of ending </a:t>
            </a:r>
            <a:r>
              <a:rPr lang="en-US" sz="2400" i="1" dirty="0" smtClean="0"/>
              <a:t>	of </a:t>
            </a:r>
            <a:r>
              <a:rPr lang="en-US" sz="2400" i="1" dirty="0"/>
              <a:t>the period of employment in terms of this </a:t>
            </a:r>
            <a:r>
              <a:rPr lang="en-US" sz="2400" i="1" dirty="0" smtClean="0"/>
              <a:t>Chapter.</a:t>
            </a:r>
          </a:p>
          <a:p>
            <a:pPr marL="0" indent="0" algn="just">
              <a:buNone/>
            </a:pPr>
            <a:r>
              <a:rPr lang="en-US" sz="2800" dirty="0"/>
              <a:t>Section 13(3)(a)- during planning for implementation of this section it was found that the ratio of 1/5 ( 1 credit equals 5 worked days) results in 298 days instead of the required 365 days as provided for in the UI Amendment Act.</a:t>
            </a:r>
          </a:p>
        </p:txBody>
      </p:sp>
    </p:spTree>
    <p:extLst>
      <p:ext uri="{BB962C8B-B14F-4D97-AF65-F5344CB8AC3E}">
        <p14:creationId xmlns:p14="http://schemas.microsoft.com/office/powerpoint/2010/main" xmlns="" val="12234433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sz="2800" dirty="0" smtClean="0">
                <a:latin typeface="Arial" panose="020B0604020202020204" pitchFamily="34" charset="0"/>
                <a:cs typeface="Arial" panose="020B0604020202020204" pitchFamily="34" charset="0"/>
              </a:rPr>
              <a:t>continued</a:t>
            </a:r>
            <a:endParaRPr lang="en-US" sz="2800" dirty="0">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457200" y="1600200"/>
            <a:ext cx="8229600" cy="4997152"/>
          </a:xfrm>
        </p:spPr>
        <p:txBody>
          <a:bodyPr/>
          <a:lstStyle/>
          <a:p>
            <a:pPr algn="just">
              <a:buFont typeface="Wingdings" panose="05000000000000000000" pitchFamily="2" charset="2"/>
              <a:buChar char="v"/>
            </a:pPr>
            <a:r>
              <a:rPr lang="en-US" dirty="0" smtClean="0"/>
              <a:t>Paying for 298 days will defeat the purpose of the amendment since the fund will be unable to pay for 365</a:t>
            </a:r>
          </a:p>
          <a:p>
            <a:pPr algn="just">
              <a:buFont typeface="Wingdings" panose="05000000000000000000" pitchFamily="2" charset="2"/>
              <a:buChar char="v"/>
            </a:pPr>
            <a:r>
              <a:rPr lang="en-US" dirty="0" smtClean="0"/>
              <a:t>The </a:t>
            </a:r>
            <a:r>
              <a:rPr lang="en-US" dirty="0"/>
              <a:t>intention is to pay benefits for a period of 365 days and this can only be achieved with a lesser ratio of 1/4 (1 credit equals to 4 worked days). Thus the provision of 1/5 instead of 1/4 has been erroneously provided for in the UI Amendment Act. </a:t>
            </a:r>
          </a:p>
          <a:p>
            <a:pPr>
              <a:buFont typeface="Wingdings" panose="05000000000000000000" pitchFamily="2" charset="2"/>
              <a:buChar char="v"/>
            </a:pPr>
            <a:endParaRPr lang="en-US" dirty="0"/>
          </a:p>
        </p:txBody>
      </p:sp>
    </p:spTree>
    <p:extLst>
      <p:ext uri="{BB962C8B-B14F-4D97-AF65-F5344CB8AC3E}">
        <p14:creationId xmlns:p14="http://schemas.microsoft.com/office/powerpoint/2010/main" xmlns="" val="32638533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sz="2800" dirty="0" smtClean="0">
                <a:latin typeface="Arial" panose="020B0604020202020204" pitchFamily="34" charset="0"/>
                <a:cs typeface="Arial" panose="020B0604020202020204" pitchFamily="34" charset="0"/>
              </a:rPr>
              <a:t>continued</a:t>
            </a:r>
            <a:endParaRPr lang="en-US" sz="2800" dirty="0">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457200" y="1600200"/>
            <a:ext cx="8229600" cy="4997152"/>
          </a:xfrm>
        </p:spPr>
        <p:txBody>
          <a:bodyPr/>
          <a:lstStyle/>
          <a:p>
            <a:pPr algn="just">
              <a:buFont typeface="Wingdings" panose="05000000000000000000" pitchFamily="2" charset="2"/>
              <a:buChar char="v"/>
            </a:pPr>
            <a:r>
              <a:rPr lang="en-US" dirty="0" smtClean="0"/>
              <a:t>Section 24(5)</a:t>
            </a:r>
          </a:p>
          <a:p>
            <a:pPr marL="0" indent="0" algn="just">
              <a:buNone/>
            </a:pPr>
            <a:r>
              <a:rPr lang="en-US" dirty="0" smtClean="0"/>
              <a:t>	</a:t>
            </a:r>
            <a:r>
              <a:rPr lang="en-US" i="1" dirty="0" smtClean="0"/>
              <a:t>"(</a:t>
            </a:r>
            <a:r>
              <a:rPr lang="en-US" i="1" dirty="0"/>
              <a:t>5)	A contributor who has a miscarriage </a:t>
            </a:r>
            <a:r>
              <a:rPr lang="en-US" i="1" dirty="0" smtClean="0"/>
              <a:t>	during </a:t>
            </a:r>
            <a:r>
              <a:rPr lang="en-US" i="1" dirty="0"/>
              <a:t>the third trimester or bears a </a:t>
            </a:r>
            <a:r>
              <a:rPr lang="en-US" i="1" dirty="0" smtClean="0"/>
              <a:t>still-	born </a:t>
            </a:r>
            <a:r>
              <a:rPr lang="en-US" i="1" dirty="0"/>
              <a:t>child is entitled to a </a:t>
            </a:r>
            <a:r>
              <a:rPr lang="en-US" i="1" dirty="0" smtClean="0"/>
              <a:t>full </a:t>
            </a:r>
            <a:r>
              <a:rPr lang="en-US" i="1" dirty="0"/>
              <a:t>maternity </a:t>
            </a:r>
            <a:r>
              <a:rPr lang="en-US" i="1" dirty="0" smtClean="0"/>
              <a:t>	benefit </a:t>
            </a:r>
            <a:r>
              <a:rPr lang="en-US" i="1" dirty="0"/>
              <a:t>of </a:t>
            </a:r>
            <a:r>
              <a:rPr lang="en-US" i="1" u="sng" dirty="0" smtClean="0"/>
              <a:t>17 to 32</a:t>
            </a:r>
            <a:r>
              <a:rPr lang="en-US" i="1" dirty="0" smtClean="0"/>
              <a:t> weeks; and</a:t>
            </a:r>
          </a:p>
          <a:p>
            <a:pPr algn="just">
              <a:buFont typeface="Wingdings" panose="05000000000000000000" pitchFamily="2" charset="2"/>
              <a:buChar char="v"/>
            </a:pPr>
            <a:r>
              <a:rPr lang="en-US" dirty="0"/>
              <a:t>Section 24(5) – during </a:t>
            </a:r>
            <a:r>
              <a:rPr lang="en-US" dirty="0" smtClean="0"/>
              <a:t>the planning for implementation </a:t>
            </a:r>
            <a:r>
              <a:rPr lang="en-US" dirty="0"/>
              <a:t>of this section it was found that the section refers to 17 to 32 weeks instead of 17, 32 weeks.  </a:t>
            </a:r>
            <a:endParaRPr lang="en-US" i="1" dirty="0"/>
          </a:p>
        </p:txBody>
      </p:sp>
    </p:spTree>
    <p:extLst>
      <p:ext uri="{BB962C8B-B14F-4D97-AF65-F5344CB8AC3E}">
        <p14:creationId xmlns:p14="http://schemas.microsoft.com/office/powerpoint/2010/main" xmlns="" val="10803626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sz="2800" dirty="0" smtClean="0">
                <a:latin typeface="Arial" panose="020B0604020202020204" pitchFamily="34" charset="0"/>
                <a:cs typeface="Arial" panose="020B0604020202020204" pitchFamily="34" charset="0"/>
              </a:rPr>
              <a:t>continued</a:t>
            </a:r>
            <a:endParaRPr lang="en-US" sz="2800" dirty="0">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457200" y="1600200"/>
            <a:ext cx="8229600" cy="4997152"/>
          </a:xfrm>
        </p:spPr>
        <p:txBody>
          <a:bodyPr/>
          <a:lstStyle/>
          <a:p>
            <a:pPr algn="just">
              <a:buFont typeface="Wingdings" panose="05000000000000000000" pitchFamily="2" charset="2"/>
              <a:buChar char="v"/>
            </a:pPr>
            <a:r>
              <a:rPr lang="en-US" dirty="0"/>
              <a:t>This section makes provision for miscarriage benefits. The intention of this section is to align miscarriage benefits with maternity benefits as contemplated in section 24(4) which make provision for maternity leave of 17, 32 weeks.  </a:t>
            </a:r>
            <a:endParaRPr lang="en-US" dirty="0" smtClean="0"/>
          </a:p>
          <a:p>
            <a:pPr algn="just">
              <a:buFont typeface="Wingdings" panose="05000000000000000000" pitchFamily="2" charset="2"/>
              <a:buChar char="v"/>
            </a:pPr>
            <a:r>
              <a:rPr lang="en-US" dirty="0" smtClean="0"/>
              <a:t>The </a:t>
            </a:r>
            <a:r>
              <a:rPr lang="en-US" dirty="0"/>
              <a:t>intention of section 24(5) was to bring alignment between miscarriage benefits and maternity benefits. </a:t>
            </a:r>
          </a:p>
        </p:txBody>
      </p:sp>
    </p:spTree>
    <p:extLst>
      <p:ext uri="{BB962C8B-B14F-4D97-AF65-F5344CB8AC3E}">
        <p14:creationId xmlns:p14="http://schemas.microsoft.com/office/powerpoint/2010/main" xmlns="" val="42334621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sz="2800" dirty="0" smtClean="0">
                <a:latin typeface="Arial" panose="020B0604020202020204" pitchFamily="34" charset="0"/>
                <a:cs typeface="Arial" panose="020B0604020202020204" pitchFamily="34" charset="0"/>
              </a:rPr>
              <a:t>continued</a:t>
            </a:r>
            <a:endParaRPr lang="en-US" sz="2800" dirty="0">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p:txBody>
          <a:bodyPr/>
          <a:lstStyle/>
          <a:p>
            <a:pPr algn="just">
              <a:buFont typeface="Wingdings" panose="05000000000000000000" pitchFamily="2" charset="2"/>
              <a:buChar char="v"/>
            </a:pPr>
            <a:r>
              <a:rPr lang="en-US" dirty="0"/>
              <a:t>Thus the provision of 17 to 32 weeks instead of 17, 32 weeks has been erroneously provided for in the UI Amendment Act.</a:t>
            </a:r>
            <a:endParaRPr lang="en-US" i="1" dirty="0"/>
          </a:p>
          <a:p>
            <a:pPr algn="just">
              <a:buFont typeface="Wingdings" panose="05000000000000000000" pitchFamily="2" charset="2"/>
              <a:buChar char="v"/>
            </a:pPr>
            <a:endParaRPr lang="en-US" dirty="0"/>
          </a:p>
        </p:txBody>
      </p:sp>
    </p:spTree>
    <p:extLst>
      <p:ext uri="{BB962C8B-B14F-4D97-AF65-F5344CB8AC3E}">
        <p14:creationId xmlns:p14="http://schemas.microsoft.com/office/powerpoint/2010/main" xmlns="" val="13226858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Arial" panose="020B0604020202020204" pitchFamily="34" charset="0"/>
                <a:cs typeface="Arial" panose="020B0604020202020204" pitchFamily="34" charset="0"/>
              </a:rPr>
              <a:t>2.2 Labour Laws Amendment Bill</a:t>
            </a:r>
            <a:endParaRPr lang="en-US" sz="2800" dirty="0">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457200" y="1268760"/>
            <a:ext cx="8229600" cy="4857403"/>
          </a:xfrm>
        </p:spPr>
        <p:txBody>
          <a:bodyPr/>
          <a:lstStyle/>
          <a:p>
            <a:pPr algn="just">
              <a:buFont typeface="Wingdings" panose="05000000000000000000" pitchFamily="2" charset="2"/>
              <a:buChar char="v"/>
            </a:pPr>
            <a:r>
              <a:rPr lang="en-US" dirty="0" smtClean="0"/>
              <a:t>The Labour Laws Amendment introduces the following obligations to the Fund:</a:t>
            </a:r>
          </a:p>
          <a:p>
            <a:pPr lvl="1" algn="just">
              <a:buFont typeface="Wingdings" panose="05000000000000000000" pitchFamily="2" charset="2"/>
              <a:buChar char="Ø"/>
            </a:pPr>
            <a:r>
              <a:rPr lang="en-US" sz="3200" dirty="0" smtClean="0"/>
              <a:t>Paying for Parental Benefits (paternal) </a:t>
            </a:r>
          </a:p>
          <a:p>
            <a:pPr lvl="1" algn="just">
              <a:buFont typeface="Wingdings" panose="05000000000000000000" pitchFamily="2" charset="2"/>
              <a:buChar char="Ø"/>
            </a:pPr>
            <a:r>
              <a:rPr lang="en-US" sz="3200" dirty="0" smtClean="0"/>
              <a:t>Benefits for surrogate mothers</a:t>
            </a:r>
          </a:p>
          <a:p>
            <a:pPr lvl="1" algn="just">
              <a:buFont typeface="Wingdings" panose="05000000000000000000" pitchFamily="2" charset="2"/>
              <a:buChar char="Ø"/>
            </a:pPr>
            <a:r>
              <a:rPr lang="en-US" sz="3200" dirty="0" smtClean="0"/>
              <a:t>Adoption benefits (UIF already paying the benefits</a:t>
            </a:r>
            <a:r>
              <a:rPr lang="en-US" dirty="0" smtClean="0"/>
              <a:t>)</a:t>
            </a:r>
          </a:p>
        </p:txBody>
      </p:sp>
    </p:spTree>
    <p:extLst>
      <p:ext uri="{BB962C8B-B14F-4D97-AF65-F5344CB8AC3E}">
        <p14:creationId xmlns:p14="http://schemas.microsoft.com/office/powerpoint/2010/main" xmlns="" val="1970958288"/>
      </p:ext>
    </p:extLst>
  </p:cSld>
  <p:clrMapOvr>
    <a:masterClrMapping/>
  </p:clrMapOvr>
  <p:timing>
    <p:tnLst>
      <p:par>
        <p:cTn id="1" dur="indefinite" restart="never" nodeType="tmRoot"/>
      </p:par>
    </p:tnLst>
  </p:timing>
</p:sld>
</file>

<file path=ppt/theme/theme1.xml><?xml version="1.0" encoding="utf-8"?>
<a:theme xmlns:a="http://schemas.openxmlformats.org/drawingml/2006/main">
  <a:themeElements>
    <a:clrScheme name="">
      <a:dk1>
        <a:srgbClr val="FFFFFF"/>
      </a:dk1>
      <a:lt1>
        <a:srgbClr val="000000"/>
      </a:lt1>
      <a:dk2>
        <a:srgbClr val="EEECE1"/>
      </a:dk2>
      <a:lt2>
        <a:srgbClr val="1F497D"/>
      </a:lt2>
      <a:accent1>
        <a:srgbClr val="4F81BD"/>
      </a:accent1>
      <a:accent2>
        <a:srgbClr val="C0504D"/>
      </a:accent2>
      <a:accent3>
        <a:srgbClr val="000000"/>
      </a:accent3>
      <a:accent4>
        <a:srgbClr val="000000"/>
      </a:accent4>
      <a:accent5>
        <a:srgbClr val="000000"/>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fillStyleLst>
      <a:lnStyleLst>
        <a:ln w="9259"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3000" dir="5400000" rotWithShape="0">
              <a:schemeClr val="phClr">
                <a:alpha val="38000"/>
              </a:schemeClr>
            </a:outerShdw>
          </a:effectLst>
        </a:effectStyle>
        <a:effectStyle>
          <a:effectLst>
            <a:outerShdw blurRad="40000" dist="23000" dir="5400000" rotWithShape="0">
              <a:schemeClr val="phClr">
                <a:alpha val="35000"/>
              </a:schemeClr>
            </a:outerShdw>
          </a:effectLst>
        </a:effectStyle>
        <a:effectStyle>
          <a:effectLst>
            <a:outerShdw blurRad="40000" dist="23000" dir="5400000" rotWithShape="0">
              <a:schemeClr val="phClr">
                <a:alpha val="35000"/>
              </a:schemeClr>
            </a:outerShdw>
          </a:effectLst>
        </a:effectStyle>
      </a:effectStyleLst>
      <a:bgFillStyleLst>
        <a:solidFill>
          <a:schemeClr val="phClr"/>
        </a:solidFill>
        <a:gradFill rotWithShape="1">
          <a:gsLst>
            <a:gs pos="0">
              <a:schemeClr val="phClr"/>
            </a:gs>
            <a:gs pos="35000">
              <a:schemeClr val="phClr"/>
            </a:gs>
            <a:gs pos="100000">
              <a:schemeClr val="phClr"/>
            </a:gs>
          </a:gsLst>
        </a:gradFill>
        <a:gradFill rotWithShape="1">
          <a:gsLst>
            <a:gs pos="0">
              <a:schemeClr val="phClr"/>
            </a:gs>
            <a:gs pos="35000">
              <a:schemeClr val="phClr"/>
            </a:gs>
            <a:gs pos="100000">
              <a:schemeClr val="phClr"/>
            </a:gs>
          </a:gsLst>
        </a:gradFill>
      </a:bgFillStyleLst>
    </a:fmtScheme>
  </a:themeElements>
  <a:objectDefaults/>
  <a:extraClrSchemeLst/>
</a:theme>
</file>

<file path=ppt/theme/theme10.xml><?xml version="1.0" encoding="utf-8"?>
<a:theme xmlns:a="http://schemas.openxmlformats.org/drawingml/2006/main">
  <a:themeElements>
    <a:clrScheme name="">
      <a:dk1>
        <a:srgbClr val="FFFFFF"/>
      </a:dk1>
      <a:lt1>
        <a:srgbClr val="000000"/>
      </a:lt1>
      <a:dk2>
        <a:srgbClr val="EEECE1"/>
      </a:dk2>
      <a:lt2>
        <a:srgbClr val="1F497D"/>
      </a:lt2>
      <a:accent1>
        <a:srgbClr val="4F81BD"/>
      </a:accent1>
      <a:accent2>
        <a:srgbClr val="C0504D"/>
      </a:accent2>
      <a:accent3>
        <a:srgbClr val="000000"/>
      </a:accent3>
      <a:accent4>
        <a:srgbClr val="000000"/>
      </a:accent4>
      <a:accent5>
        <a:srgbClr val="000000"/>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fillStyleLst>
      <a:lnStyleLst>
        <a:ln w="9259"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3000" dir="5400000" rotWithShape="0">
              <a:schemeClr val="phClr">
                <a:alpha val="38000"/>
              </a:schemeClr>
            </a:outerShdw>
          </a:effectLst>
        </a:effectStyle>
        <a:effectStyle>
          <a:effectLst>
            <a:outerShdw blurRad="40000" dist="23000" dir="5400000" rotWithShape="0">
              <a:schemeClr val="phClr">
                <a:alpha val="35000"/>
              </a:schemeClr>
            </a:outerShdw>
          </a:effectLst>
        </a:effectStyle>
        <a:effectStyle>
          <a:effectLst>
            <a:outerShdw blurRad="40000" dist="23000" dir="5400000" rotWithShape="0">
              <a:schemeClr val="phClr">
                <a:alpha val="35000"/>
              </a:schemeClr>
            </a:outerShdw>
          </a:effectLst>
        </a:effectStyle>
      </a:effectStyleLst>
      <a:bgFillStyleLst>
        <a:solidFill>
          <a:schemeClr val="phClr"/>
        </a:solidFill>
        <a:gradFill rotWithShape="1">
          <a:gsLst>
            <a:gs pos="0">
              <a:schemeClr val="phClr"/>
            </a:gs>
            <a:gs pos="35000">
              <a:schemeClr val="phClr"/>
            </a:gs>
            <a:gs pos="100000">
              <a:schemeClr val="phClr"/>
            </a:gs>
          </a:gsLst>
        </a:gradFill>
        <a:gradFill rotWithShape="1">
          <a:gsLst>
            <a:gs pos="0">
              <a:schemeClr val="phClr"/>
            </a:gs>
            <a:gs pos="35000">
              <a:schemeClr val="phClr"/>
            </a:gs>
            <a:gs pos="100000">
              <a:schemeClr val="phClr"/>
            </a:gs>
          </a:gsLst>
        </a:gradFill>
      </a:bgFillStyleLst>
    </a:fmtScheme>
  </a:themeElements>
  <a:objectDefaults/>
  <a:extraClrSchemeLst/>
</a:theme>
</file>

<file path=ppt/theme/theme11.xml><?xml version="1.0" encoding="utf-8"?>
<a:theme xmlns:a="http://schemas.openxmlformats.org/drawingml/2006/main">
  <a:themeElements>
    <a:clrScheme name="">
      <a:dk1>
        <a:srgbClr val="FFFFFF"/>
      </a:dk1>
      <a:lt1>
        <a:srgbClr val="000000"/>
      </a:lt1>
      <a:dk2>
        <a:srgbClr val="EEECE1"/>
      </a:dk2>
      <a:lt2>
        <a:srgbClr val="1F497D"/>
      </a:lt2>
      <a:accent1>
        <a:srgbClr val="4F81BD"/>
      </a:accent1>
      <a:accent2>
        <a:srgbClr val="C0504D"/>
      </a:accent2>
      <a:accent3>
        <a:srgbClr val="000000"/>
      </a:accent3>
      <a:accent4>
        <a:srgbClr val="000000"/>
      </a:accent4>
      <a:accent5>
        <a:srgbClr val="000000"/>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fillStyleLst>
      <a:lnStyleLst>
        <a:ln w="9259"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3000" dir="5400000" rotWithShape="0">
              <a:schemeClr val="phClr">
                <a:alpha val="38000"/>
              </a:schemeClr>
            </a:outerShdw>
          </a:effectLst>
        </a:effectStyle>
        <a:effectStyle>
          <a:effectLst>
            <a:outerShdw blurRad="40000" dist="23000" dir="5400000" rotWithShape="0">
              <a:schemeClr val="phClr">
                <a:alpha val="35000"/>
              </a:schemeClr>
            </a:outerShdw>
          </a:effectLst>
        </a:effectStyle>
        <a:effectStyle>
          <a:effectLst>
            <a:outerShdw blurRad="40000" dist="23000" dir="5400000" rotWithShape="0">
              <a:schemeClr val="phClr">
                <a:alpha val="35000"/>
              </a:schemeClr>
            </a:outerShdw>
          </a:effectLst>
        </a:effectStyle>
      </a:effectStyleLst>
      <a:bgFillStyleLst>
        <a:solidFill>
          <a:schemeClr val="phClr"/>
        </a:solidFill>
        <a:gradFill rotWithShape="1">
          <a:gsLst>
            <a:gs pos="0">
              <a:schemeClr val="phClr"/>
            </a:gs>
            <a:gs pos="35000">
              <a:schemeClr val="phClr"/>
            </a:gs>
            <a:gs pos="100000">
              <a:schemeClr val="phClr"/>
            </a:gs>
          </a:gsLst>
        </a:gradFill>
        <a:gradFill rotWithShape="1">
          <a:gsLst>
            <a:gs pos="0">
              <a:schemeClr val="phClr"/>
            </a:gs>
            <a:gs pos="35000">
              <a:schemeClr val="phClr"/>
            </a:gs>
            <a:gs pos="100000">
              <a:schemeClr val="phClr"/>
            </a:gs>
          </a:gsLst>
        </a:gradFill>
      </a:bgFillStyleLst>
    </a:fmtScheme>
  </a:themeElements>
  <a:objectDefaults/>
  <a:extraClrSchemeLst/>
</a:theme>
</file>

<file path=ppt/theme/theme12.xml><?xml version="1.0" encoding="utf-8"?>
<a:theme xmlns:a="http://schemas.openxmlformats.org/drawingml/2006/main">
  <a:themeElements>
    <a:clrScheme name="">
      <a:dk1>
        <a:srgbClr val="FFFFFF"/>
      </a:dk1>
      <a:lt1>
        <a:srgbClr val="000000"/>
      </a:lt1>
      <a:dk2>
        <a:srgbClr val="EEECE1"/>
      </a:dk2>
      <a:lt2>
        <a:srgbClr val="1F497D"/>
      </a:lt2>
      <a:accent1>
        <a:srgbClr val="4F81BD"/>
      </a:accent1>
      <a:accent2>
        <a:srgbClr val="C0504D"/>
      </a:accent2>
      <a:accent3>
        <a:srgbClr val="000000"/>
      </a:accent3>
      <a:accent4>
        <a:srgbClr val="000000"/>
      </a:accent4>
      <a:accent5>
        <a:srgbClr val="000000"/>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fillStyleLst>
      <a:lnStyleLst>
        <a:ln w="9259"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3000" dir="5400000" rotWithShape="0">
              <a:schemeClr val="phClr">
                <a:alpha val="38000"/>
              </a:schemeClr>
            </a:outerShdw>
          </a:effectLst>
        </a:effectStyle>
        <a:effectStyle>
          <a:effectLst>
            <a:outerShdw blurRad="40000" dist="23000" dir="5400000" rotWithShape="0">
              <a:schemeClr val="phClr">
                <a:alpha val="35000"/>
              </a:schemeClr>
            </a:outerShdw>
          </a:effectLst>
        </a:effectStyle>
        <a:effectStyle>
          <a:effectLst>
            <a:outerShdw blurRad="40000" dist="23000" dir="5400000" rotWithShape="0">
              <a:schemeClr val="phClr">
                <a:alpha val="35000"/>
              </a:schemeClr>
            </a:outerShdw>
          </a:effectLst>
        </a:effectStyle>
      </a:effectStyleLst>
      <a:bgFillStyleLst>
        <a:solidFill>
          <a:schemeClr val="phClr"/>
        </a:solidFill>
        <a:gradFill rotWithShape="1">
          <a:gsLst>
            <a:gs pos="0">
              <a:schemeClr val="phClr"/>
            </a:gs>
            <a:gs pos="35000">
              <a:schemeClr val="phClr"/>
            </a:gs>
            <a:gs pos="100000">
              <a:schemeClr val="phClr"/>
            </a:gs>
          </a:gsLst>
        </a:gradFill>
        <a:gradFill rotWithShape="1">
          <a:gsLst>
            <a:gs pos="0">
              <a:schemeClr val="phClr"/>
            </a:gs>
            <a:gs pos="35000">
              <a:schemeClr val="phClr"/>
            </a:gs>
            <a:gs pos="100000">
              <a:schemeClr val="phClr"/>
            </a:gs>
          </a:gsLst>
        </a:gradFill>
      </a:bgFillStyleLst>
    </a:fmtScheme>
  </a:themeElements>
  <a:objectDefaults/>
  <a:extraClrSchemeLst/>
</a:theme>
</file>

<file path=ppt/theme/theme13.xml><?xml version="1.0" encoding="utf-8"?>
<a:theme xmlns:a="http://schemas.openxmlformats.org/drawingml/2006/main">
  <a:themeElements>
    <a:clrScheme name="">
      <a:dk1>
        <a:srgbClr val="FFFFFF"/>
      </a:dk1>
      <a:lt1>
        <a:srgbClr val="000000"/>
      </a:lt1>
      <a:dk2>
        <a:srgbClr val="EEECE1"/>
      </a:dk2>
      <a:lt2>
        <a:srgbClr val="1F497D"/>
      </a:lt2>
      <a:accent1>
        <a:srgbClr val="4F81BD"/>
      </a:accent1>
      <a:accent2>
        <a:srgbClr val="C0504D"/>
      </a:accent2>
      <a:accent3>
        <a:srgbClr val="000000"/>
      </a:accent3>
      <a:accent4>
        <a:srgbClr val="000000"/>
      </a:accent4>
      <a:accent5>
        <a:srgbClr val="000000"/>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fillStyleLst>
      <a:lnStyleLst>
        <a:ln w="9259"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3000" dir="5400000" rotWithShape="0">
              <a:schemeClr val="phClr">
                <a:alpha val="38000"/>
              </a:schemeClr>
            </a:outerShdw>
          </a:effectLst>
        </a:effectStyle>
        <a:effectStyle>
          <a:effectLst>
            <a:outerShdw blurRad="40000" dist="23000" dir="5400000" rotWithShape="0">
              <a:schemeClr val="phClr">
                <a:alpha val="35000"/>
              </a:schemeClr>
            </a:outerShdw>
          </a:effectLst>
        </a:effectStyle>
        <a:effectStyle>
          <a:effectLst>
            <a:outerShdw blurRad="40000" dist="23000" dir="5400000" rotWithShape="0">
              <a:schemeClr val="phClr">
                <a:alpha val="35000"/>
              </a:schemeClr>
            </a:outerShdw>
          </a:effectLst>
        </a:effectStyle>
      </a:effectStyleLst>
      <a:bgFillStyleLst>
        <a:solidFill>
          <a:schemeClr val="phClr"/>
        </a:solidFill>
        <a:gradFill rotWithShape="1">
          <a:gsLst>
            <a:gs pos="0">
              <a:schemeClr val="phClr"/>
            </a:gs>
            <a:gs pos="35000">
              <a:schemeClr val="phClr"/>
            </a:gs>
            <a:gs pos="100000">
              <a:schemeClr val="phClr"/>
            </a:gs>
          </a:gsLst>
        </a:gradFill>
        <a:gradFill rotWithShape="1">
          <a:gsLst>
            <a:gs pos="0">
              <a:schemeClr val="phClr"/>
            </a:gs>
            <a:gs pos="35000">
              <a:schemeClr val="phClr"/>
            </a:gs>
            <a:gs pos="100000">
              <a:schemeClr val="phClr"/>
            </a:gs>
          </a:gsLst>
        </a:gradFill>
      </a:bgFillStyleLst>
    </a:fmtScheme>
  </a:themeElements>
  <a:objectDefaults/>
  <a:extraClrSchemeLst/>
</a:theme>
</file>

<file path=ppt/theme/theme14.xml><?xml version="1.0" encoding="utf-8"?>
<a:theme xmlns:a="http://schemas.openxmlformats.org/drawingml/2006/main">
  <a:themeElements>
    <a:clrScheme name="">
      <a:dk1>
        <a:srgbClr val="FFFFFF"/>
      </a:dk1>
      <a:lt1>
        <a:srgbClr val="000000"/>
      </a:lt1>
      <a:dk2>
        <a:srgbClr val="EEECE1"/>
      </a:dk2>
      <a:lt2>
        <a:srgbClr val="1F497D"/>
      </a:lt2>
      <a:accent1>
        <a:srgbClr val="4F81BD"/>
      </a:accent1>
      <a:accent2>
        <a:srgbClr val="C0504D"/>
      </a:accent2>
      <a:accent3>
        <a:srgbClr val="000000"/>
      </a:accent3>
      <a:accent4>
        <a:srgbClr val="000000"/>
      </a:accent4>
      <a:accent5>
        <a:srgbClr val="000000"/>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fillStyleLst>
      <a:lnStyleLst>
        <a:ln w="9259"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3000" dir="5400000" rotWithShape="0">
              <a:schemeClr val="phClr">
                <a:alpha val="38000"/>
              </a:schemeClr>
            </a:outerShdw>
          </a:effectLst>
        </a:effectStyle>
        <a:effectStyle>
          <a:effectLst>
            <a:outerShdw blurRad="40000" dist="23000" dir="5400000" rotWithShape="0">
              <a:schemeClr val="phClr">
                <a:alpha val="35000"/>
              </a:schemeClr>
            </a:outerShdw>
          </a:effectLst>
        </a:effectStyle>
        <a:effectStyle>
          <a:effectLst>
            <a:outerShdw blurRad="40000" dist="23000" dir="5400000" rotWithShape="0">
              <a:schemeClr val="phClr">
                <a:alpha val="35000"/>
              </a:schemeClr>
            </a:outerShdw>
          </a:effectLst>
        </a:effectStyle>
      </a:effectStyleLst>
      <a:bgFillStyleLst>
        <a:solidFill>
          <a:schemeClr val="phClr"/>
        </a:solidFill>
        <a:gradFill rotWithShape="1">
          <a:gsLst>
            <a:gs pos="0">
              <a:schemeClr val="phClr"/>
            </a:gs>
            <a:gs pos="35000">
              <a:schemeClr val="phClr"/>
            </a:gs>
            <a:gs pos="100000">
              <a:schemeClr val="phClr"/>
            </a:gs>
          </a:gsLst>
        </a:gradFill>
        <a:gradFill rotWithShape="1">
          <a:gsLst>
            <a:gs pos="0">
              <a:schemeClr val="phClr"/>
            </a:gs>
            <a:gs pos="35000">
              <a:schemeClr val="phClr"/>
            </a:gs>
            <a:gs pos="100000">
              <a:schemeClr val="phClr"/>
            </a:gs>
          </a:gsLst>
        </a:gradFill>
      </a:bgFillStyleLst>
    </a:fmtScheme>
  </a:themeElements>
  <a:objectDefaults/>
  <a:extraClrSchemeLst/>
</a:theme>
</file>

<file path=ppt/theme/theme15.xml><?xml version="1.0" encoding="utf-8"?>
<a:theme xmlns:a="http://schemas.openxmlformats.org/drawingml/2006/main">
  <a:themeElements>
    <a:clrScheme name="">
      <a:dk1>
        <a:srgbClr val="FFFFFF"/>
      </a:dk1>
      <a:lt1>
        <a:srgbClr val="000000"/>
      </a:lt1>
      <a:dk2>
        <a:srgbClr val="EEECE1"/>
      </a:dk2>
      <a:lt2>
        <a:srgbClr val="1F497D"/>
      </a:lt2>
      <a:accent1>
        <a:srgbClr val="4F81BD"/>
      </a:accent1>
      <a:accent2>
        <a:srgbClr val="C0504D"/>
      </a:accent2>
      <a:accent3>
        <a:srgbClr val="000000"/>
      </a:accent3>
      <a:accent4>
        <a:srgbClr val="000000"/>
      </a:accent4>
      <a:accent5>
        <a:srgbClr val="000000"/>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fillStyleLst>
      <a:lnStyleLst>
        <a:ln w="9259"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3000" dir="5400000" rotWithShape="0">
              <a:schemeClr val="phClr">
                <a:alpha val="38000"/>
              </a:schemeClr>
            </a:outerShdw>
          </a:effectLst>
        </a:effectStyle>
        <a:effectStyle>
          <a:effectLst>
            <a:outerShdw blurRad="40000" dist="23000" dir="5400000" rotWithShape="0">
              <a:schemeClr val="phClr">
                <a:alpha val="35000"/>
              </a:schemeClr>
            </a:outerShdw>
          </a:effectLst>
        </a:effectStyle>
        <a:effectStyle>
          <a:effectLst>
            <a:outerShdw blurRad="40000" dist="23000" dir="5400000" rotWithShape="0">
              <a:schemeClr val="phClr">
                <a:alpha val="35000"/>
              </a:schemeClr>
            </a:outerShdw>
          </a:effectLst>
        </a:effectStyle>
      </a:effectStyleLst>
      <a:bgFillStyleLst>
        <a:solidFill>
          <a:schemeClr val="phClr"/>
        </a:solidFill>
        <a:gradFill rotWithShape="1">
          <a:gsLst>
            <a:gs pos="0">
              <a:schemeClr val="phClr"/>
            </a:gs>
            <a:gs pos="35000">
              <a:schemeClr val="phClr"/>
            </a:gs>
            <a:gs pos="100000">
              <a:schemeClr val="phClr"/>
            </a:gs>
          </a:gsLst>
        </a:gradFill>
        <a:gradFill rotWithShape="1">
          <a:gsLst>
            <a:gs pos="0">
              <a:schemeClr val="phClr"/>
            </a:gs>
            <a:gs pos="35000">
              <a:schemeClr val="phClr"/>
            </a:gs>
            <a:gs pos="100000">
              <a:schemeClr val="phClr"/>
            </a:gs>
          </a:gsLst>
        </a:gradFill>
      </a:bgFillStyleLst>
    </a:fmtScheme>
  </a:themeElements>
  <a:objectDefaults/>
  <a:extraClrSchemeLst/>
</a:theme>
</file>

<file path=ppt/theme/theme16.xml><?xml version="1.0" encoding="utf-8"?>
<a:theme xmlns:a="http://schemas.openxmlformats.org/drawingml/2006/main">
  <a:themeElements>
    <a:clrScheme name="">
      <a:dk1>
        <a:srgbClr val="FFFFFF"/>
      </a:dk1>
      <a:lt1>
        <a:srgbClr val="000000"/>
      </a:lt1>
      <a:dk2>
        <a:srgbClr val="EEECE1"/>
      </a:dk2>
      <a:lt2>
        <a:srgbClr val="1F497D"/>
      </a:lt2>
      <a:accent1>
        <a:srgbClr val="4F81BD"/>
      </a:accent1>
      <a:accent2>
        <a:srgbClr val="C0504D"/>
      </a:accent2>
      <a:accent3>
        <a:srgbClr val="000000"/>
      </a:accent3>
      <a:accent4>
        <a:srgbClr val="000000"/>
      </a:accent4>
      <a:accent5>
        <a:srgbClr val="000000"/>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fillStyleLst>
      <a:lnStyleLst>
        <a:ln w="9259"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3000" dir="5400000" rotWithShape="0">
              <a:schemeClr val="phClr">
                <a:alpha val="38000"/>
              </a:schemeClr>
            </a:outerShdw>
          </a:effectLst>
        </a:effectStyle>
        <a:effectStyle>
          <a:effectLst>
            <a:outerShdw blurRad="40000" dist="23000" dir="5400000" rotWithShape="0">
              <a:schemeClr val="phClr">
                <a:alpha val="35000"/>
              </a:schemeClr>
            </a:outerShdw>
          </a:effectLst>
        </a:effectStyle>
        <a:effectStyle>
          <a:effectLst>
            <a:outerShdw blurRad="40000" dist="23000" dir="5400000" rotWithShape="0">
              <a:schemeClr val="phClr">
                <a:alpha val="35000"/>
              </a:schemeClr>
            </a:outerShdw>
          </a:effectLst>
        </a:effectStyle>
      </a:effectStyleLst>
      <a:bgFillStyleLst>
        <a:solidFill>
          <a:schemeClr val="phClr"/>
        </a:solidFill>
        <a:gradFill rotWithShape="1">
          <a:gsLst>
            <a:gs pos="0">
              <a:schemeClr val="phClr"/>
            </a:gs>
            <a:gs pos="35000">
              <a:schemeClr val="phClr"/>
            </a:gs>
            <a:gs pos="100000">
              <a:schemeClr val="phClr"/>
            </a:gs>
          </a:gsLst>
        </a:gradFill>
        <a:gradFill rotWithShape="1">
          <a:gsLst>
            <a:gs pos="0">
              <a:schemeClr val="phClr"/>
            </a:gs>
            <a:gs pos="35000">
              <a:schemeClr val="phClr"/>
            </a:gs>
            <a:gs pos="100000">
              <a:schemeClr val="phClr"/>
            </a:gs>
          </a:gsLst>
        </a:gradFill>
      </a:bgFillStyleLst>
    </a:fmtScheme>
  </a:themeElements>
  <a:objectDefaults/>
  <a:extraClrSchemeLst/>
</a:theme>
</file>

<file path=ppt/theme/theme17.xml><?xml version="1.0" encoding="utf-8"?>
<a:theme xmlns:a="http://schemas.openxmlformats.org/drawingml/2006/main">
  <a:themeElements>
    <a:clrScheme name="">
      <a:dk1>
        <a:srgbClr val="FFFFFF"/>
      </a:dk1>
      <a:lt1>
        <a:srgbClr val="000000"/>
      </a:lt1>
      <a:dk2>
        <a:srgbClr val="EEECE1"/>
      </a:dk2>
      <a:lt2>
        <a:srgbClr val="1F497D"/>
      </a:lt2>
      <a:accent1>
        <a:srgbClr val="4F81BD"/>
      </a:accent1>
      <a:accent2>
        <a:srgbClr val="C0504D"/>
      </a:accent2>
      <a:accent3>
        <a:srgbClr val="000000"/>
      </a:accent3>
      <a:accent4>
        <a:srgbClr val="000000"/>
      </a:accent4>
      <a:accent5>
        <a:srgbClr val="000000"/>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fillStyleLst>
      <a:lnStyleLst>
        <a:ln w="9259"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3000" dir="5400000" rotWithShape="0">
              <a:schemeClr val="phClr">
                <a:alpha val="38000"/>
              </a:schemeClr>
            </a:outerShdw>
          </a:effectLst>
        </a:effectStyle>
        <a:effectStyle>
          <a:effectLst>
            <a:outerShdw blurRad="40000" dist="23000" dir="5400000" rotWithShape="0">
              <a:schemeClr val="phClr">
                <a:alpha val="35000"/>
              </a:schemeClr>
            </a:outerShdw>
          </a:effectLst>
        </a:effectStyle>
        <a:effectStyle>
          <a:effectLst>
            <a:outerShdw blurRad="40000" dist="23000" dir="5400000" rotWithShape="0">
              <a:schemeClr val="phClr">
                <a:alpha val="35000"/>
              </a:schemeClr>
            </a:outerShdw>
          </a:effectLst>
        </a:effectStyle>
      </a:effectStyleLst>
      <a:bgFillStyleLst>
        <a:solidFill>
          <a:schemeClr val="phClr"/>
        </a:solidFill>
        <a:gradFill rotWithShape="1">
          <a:gsLst>
            <a:gs pos="0">
              <a:schemeClr val="phClr"/>
            </a:gs>
            <a:gs pos="35000">
              <a:schemeClr val="phClr"/>
            </a:gs>
            <a:gs pos="100000">
              <a:schemeClr val="phClr"/>
            </a:gs>
          </a:gsLst>
        </a:gradFill>
        <a:gradFill rotWithShape="1">
          <a:gsLst>
            <a:gs pos="0">
              <a:schemeClr val="phClr"/>
            </a:gs>
            <a:gs pos="35000">
              <a:schemeClr val="phClr"/>
            </a:gs>
            <a:gs pos="100000">
              <a:schemeClr val="phClr"/>
            </a:gs>
          </a:gsLst>
        </a:gradFill>
      </a:bgFillStyleLst>
    </a:fmtScheme>
  </a:themeElements>
  <a:objectDefaults/>
  <a:extraClrSchemeLst/>
</a:theme>
</file>

<file path=ppt/theme/theme18.xml><?xml version="1.0" encoding="utf-8"?>
<a:theme xmlns:a="http://schemas.openxmlformats.org/drawingml/2006/main">
  <a:themeElements>
    <a:clrScheme name="">
      <a:dk1>
        <a:srgbClr val="FFFFFF"/>
      </a:dk1>
      <a:lt1>
        <a:srgbClr val="000000"/>
      </a:lt1>
      <a:dk2>
        <a:srgbClr val="EEECE1"/>
      </a:dk2>
      <a:lt2>
        <a:srgbClr val="1F497D"/>
      </a:lt2>
      <a:accent1>
        <a:srgbClr val="4F81BD"/>
      </a:accent1>
      <a:accent2>
        <a:srgbClr val="C0504D"/>
      </a:accent2>
      <a:accent3>
        <a:srgbClr val="000000"/>
      </a:accent3>
      <a:accent4>
        <a:srgbClr val="000000"/>
      </a:accent4>
      <a:accent5>
        <a:srgbClr val="000000"/>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fillStyleLst>
      <a:lnStyleLst>
        <a:ln w="9259"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3000" dir="5400000" rotWithShape="0">
              <a:schemeClr val="phClr">
                <a:alpha val="38000"/>
              </a:schemeClr>
            </a:outerShdw>
          </a:effectLst>
        </a:effectStyle>
        <a:effectStyle>
          <a:effectLst>
            <a:outerShdw blurRad="40000" dist="23000" dir="5400000" rotWithShape="0">
              <a:schemeClr val="phClr">
                <a:alpha val="35000"/>
              </a:schemeClr>
            </a:outerShdw>
          </a:effectLst>
        </a:effectStyle>
        <a:effectStyle>
          <a:effectLst>
            <a:outerShdw blurRad="40000" dist="23000" dir="5400000" rotWithShape="0">
              <a:schemeClr val="phClr">
                <a:alpha val="35000"/>
              </a:schemeClr>
            </a:outerShdw>
          </a:effectLst>
        </a:effectStyle>
      </a:effectStyleLst>
      <a:bgFillStyleLst>
        <a:solidFill>
          <a:schemeClr val="phClr"/>
        </a:solidFill>
        <a:gradFill rotWithShape="1">
          <a:gsLst>
            <a:gs pos="0">
              <a:schemeClr val="phClr"/>
            </a:gs>
            <a:gs pos="35000">
              <a:schemeClr val="phClr"/>
            </a:gs>
            <a:gs pos="100000">
              <a:schemeClr val="phClr"/>
            </a:gs>
          </a:gsLst>
        </a:gradFill>
        <a:gradFill rotWithShape="1">
          <a:gsLst>
            <a:gs pos="0">
              <a:schemeClr val="phClr"/>
            </a:gs>
            <a:gs pos="35000">
              <a:schemeClr val="phClr"/>
            </a:gs>
            <a:gs pos="100000">
              <a:schemeClr val="phClr"/>
            </a:gs>
          </a:gsLst>
        </a:gradFill>
      </a:bgFillStyleLst>
    </a:fmtScheme>
  </a:themeElements>
  <a:objectDefaults/>
  <a:extraClrSchemeLst/>
</a:theme>
</file>

<file path=ppt/theme/theme19.xml><?xml version="1.0" encoding="utf-8"?>
<a:theme xmlns:a="http://schemas.openxmlformats.org/drawingml/2006/main">
  <a:themeElements>
    <a:clrScheme name="">
      <a:dk1>
        <a:srgbClr val="FFFFFF"/>
      </a:dk1>
      <a:lt1>
        <a:srgbClr val="000000"/>
      </a:lt1>
      <a:dk2>
        <a:srgbClr val="EEECE1"/>
      </a:dk2>
      <a:lt2>
        <a:srgbClr val="1F497D"/>
      </a:lt2>
      <a:accent1>
        <a:srgbClr val="4F81BD"/>
      </a:accent1>
      <a:accent2>
        <a:srgbClr val="C0504D"/>
      </a:accent2>
      <a:accent3>
        <a:srgbClr val="000000"/>
      </a:accent3>
      <a:accent4>
        <a:srgbClr val="000000"/>
      </a:accent4>
      <a:accent5>
        <a:srgbClr val="000000"/>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fillStyleLst>
      <a:lnStyleLst>
        <a:ln w="9259"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3000" dir="5400000" rotWithShape="0">
              <a:schemeClr val="phClr">
                <a:alpha val="38000"/>
              </a:schemeClr>
            </a:outerShdw>
          </a:effectLst>
        </a:effectStyle>
        <a:effectStyle>
          <a:effectLst>
            <a:outerShdw blurRad="40000" dist="23000" dir="5400000" rotWithShape="0">
              <a:schemeClr val="phClr">
                <a:alpha val="35000"/>
              </a:schemeClr>
            </a:outerShdw>
          </a:effectLst>
        </a:effectStyle>
        <a:effectStyle>
          <a:effectLst>
            <a:outerShdw blurRad="40000" dist="23000" dir="5400000" rotWithShape="0">
              <a:schemeClr val="phClr">
                <a:alpha val="35000"/>
              </a:schemeClr>
            </a:outerShdw>
          </a:effectLst>
        </a:effectStyle>
      </a:effectStyleLst>
      <a:bgFillStyleLst>
        <a:solidFill>
          <a:schemeClr val="phClr"/>
        </a:solidFill>
        <a:gradFill rotWithShape="1">
          <a:gsLst>
            <a:gs pos="0">
              <a:schemeClr val="phClr"/>
            </a:gs>
            <a:gs pos="35000">
              <a:schemeClr val="phClr"/>
            </a:gs>
            <a:gs pos="100000">
              <a:schemeClr val="phClr"/>
            </a:gs>
          </a:gsLst>
        </a:gradFill>
        <a:gradFill rotWithShape="1">
          <a:gsLst>
            <a:gs pos="0">
              <a:schemeClr val="phClr"/>
            </a:gs>
            <a:gs pos="35000">
              <a:schemeClr val="phClr"/>
            </a:gs>
            <a:gs pos="100000">
              <a:schemeClr val="phClr"/>
            </a:gs>
          </a:gsLst>
        </a:gradFill>
      </a:bgFillStyleLst>
    </a:fmtScheme>
  </a:themeElements>
  <a:objectDefaults/>
  <a:extraClrSchemeLst/>
</a:theme>
</file>

<file path=ppt/theme/theme2.xml><?xml version="1.0" encoding="utf-8"?>
<a:theme xmlns:a="http://schemas.openxmlformats.org/drawingml/2006/main">
  <a:themeElements>
    <a:clrScheme name="">
      <a:dk1>
        <a:srgbClr val="FFFFFF"/>
      </a:dk1>
      <a:lt1>
        <a:srgbClr val="000000"/>
      </a:lt1>
      <a:dk2>
        <a:srgbClr val="EEECE1"/>
      </a:dk2>
      <a:lt2>
        <a:srgbClr val="1F497D"/>
      </a:lt2>
      <a:accent1>
        <a:srgbClr val="4F81BD"/>
      </a:accent1>
      <a:accent2>
        <a:srgbClr val="C0504D"/>
      </a:accent2>
      <a:accent3>
        <a:srgbClr val="000000"/>
      </a:accent3>
      <a:accent4>
        <a:srgbClr val="000000"/>
      </a:accent4>
      <a:accent5>
        <a:srgbClr val="000000"/>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fillStyleLst>
      <a:lnStyleLst>
        <a:ln w="9259"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3000" dir="5400000" rotWithShape="0">
              <a:schemeClr val="phClr">
                <a:alpha val="38000"/>
              </a:schemeClr>
            </a:outerShdw>
          </a:effectLst>
        </a:effectStyle>
        <a:effectStyle>
          <a:effectLst>
            <a:outerShdw blurRad="40000" dist="23000" dir="5400000" rotWithShape="0">
              <a:schemeClr val="phClr">
                <a:alpha val="35000"/>
              </a:schemeClr>
            </a:outerShdw>
          </a:effectLst>
        </a:effectStyle>
        <a:effectStyle>
          <a:effectLst>
            <a:outerShdw blurRad="40000" dist="23000" dir="5400000" rotWithShape="0">
              <a:schemeClr val="phClr">
                <a:alpha val="35000"/>
              </a:schemeClr>
            </a:outerShdw>
          </a:effectLst>
        </a:effectStyle>
      </a:effectStyleLst>
      <a:bgFillStyleLst>
        <a:solidFill>
          <a:schemeClr val="phClr"/>
        </a:solidFill>
        <a:gradFill rotWithShape="1">
          <a:gsLst>
            <a:gs pos="0">
              <a:schemeClr val="phClr"/>
            </a:gs>
            <a:gs pos="35000">
              <a:schemeClr val="phClr"/>
            </a:gs>
            <a:gs pos="100000">
              <a:schemeClr val="phClr"/>
            </a:gs>
          </a:gsLst>
        </a:gradFill>
        <a:gradFill rotWithShape="1">
          <a:gsLst>
            <a:gs pos="0">
              <a:schemeClr val="phClr"/>
            </a:gs>
            <a:gs pos="35000">
              <a:schemeClr val="phClr"/>
            </a:gs>
            <a:gs pos="100000">
              <a:schemeClr val="phClr"/>
            </a:gs>
          </a:gsLst>
        </a:gradFill>
      </a:bgFillStyleLst>
    </a:fmtScheme>
  </a:themeElements>
  <a:objectDefaults/>
  <a:extraClrSchemeLst/>
</a:theme>
</file>

<file path=ppt/theme/theme20.xml><?xml version="1.0" encoding="utf-8"?>
<a:theme xmlns:a="http://schemas.openxmlformats.org/drawingml/2006/main">
  <a:themeElements>
    <a:clrScheme name="">
      <a:dk1>
        <a:srgbClr val="FFFFFF"/>
      </a:dk1>
      <a:lt1>
        <a:srgbClr val="000000"/>
      </a:lt1>
      <a:dk2>
        <a:srgbClr val="EEECE1"/>
      </a:dk2>
      <a:lt2>
        <a:srgbClr val="1F497D"/>
      </a:lt2>
      <a:accent1>
        <a:srgbClr val="4F81BD"/>
      </a:accent1>
      <a:accent2>
        <a:srgbClr val="C0504D"/>
      </a:accent2>
      <a:accent3>
        <a:srgbClr val="000000"/>
      </a:accent3>
      <a:accent4>
        <a:srgbClr val="000000"/>
      </a:accent4>
      <a:accent5>
        <a:srgbClr val="000000"/>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fillStyleLst>
      <a:lnStyleLst>
        <a:ln w="9259"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3000" dir="5400000" rotWithShape="0">
              <a:schemeClr val="phClr">
                <a:alpha val="38000"/>
              </a:schemeClr>
            </a:outerShdw>
          </a:effectLst>
        </a:effectStyle>
        <a:effectStyle>
          <a:effectLst>
            <a:outerShdw blurRad="40000" dist="23000" dir="5400000" rotWithShape="0">
              <a:schemeClr val="phClr">
                <a:alpha val="35000"/>
              </a:schemeClr>
            </a:outerShdw>
          </a:effectLst>
        </a:effectStyle>
        <a:effectStyle>
          <a:effectLst>
            <a:outerShdw blurRad="40000" dist="23000" dir="5400000" rotWithShape="0">
              <a:schemeClr val="phClr">
                <a:alpha val="35000"/>
              </a:schemeClr>
            </a:outerShdw>
          </a:effectLst>
        </a:effectStyle>
      </a:effectStyleLst>
      <a:bgFillStyleLst>
        <a:solidFill>
          <a:schemeClr val="phClr"/>
        </a:solidFill>
        <a:gradFill rotWithShape="1">
          <a:gsLst>
            <a:gs pos="0">
              <a:schemeClr val="phClr"/>
            </a:gs>
            <a:gs pos="35000">
              <a:schemeClr val="phClr"/>
            </a:gs>
            <a:gs pos="100000">
              <a:schemeClr val="phClr"/>
            </a:gs>
          </a:gsLst>
        </a:gradFill>
        <a:gradFill rotWithShape="1">
          <a:gsLst>
            <a:gs pos="0">
              <a:schemeClr val="phClr"/>
            </a:gs>
            <a:gs pos="35000">
              <a:schemeClr val="phClr"/>
            </a:gs>
            <a:gs pos="100000">
              <a:schemeClr val="phClr"/>
            </a:gs>
          </a:gsLst>
        </a:gradFill>
      </a:bgFillStyleLst>
    </a:fmtScheme>
  </a:themeElements>
  <a:objectDefaults/>
  <a:extraClrSchemeLst/>
</a:theme>
</file>

<file path=ppt/theme/theme21.xml><?xml version="1.0" encoding="utf-8"?>
<a:theme xmlns:a="http://schemas.openxmlformats.org/drawingml/2006/main">
  <a:themeElements>
    <a:clrScheme name="">
      <a:dk1>
        <a:srgbClr val="FFFFFF"/>
      </a:dk1>
      <a:lt1>
        <a:srgbClr val="000000"/>
      </a:lt1>
      <a:dk2>
        <a:srgbClr val="EEECE1"/>
      </a:dk2>
      <a:lt2>
        <a:srgbClr val="1F497D"/>
      </a:lt2>
      <a:accent1>
        <a:srgbClr val="4F81BD"/>
      </a:accent1>
      <a:accent2>
        <a:srgbClr val="C0504D"/>
      </a:accent2>
      <a:accent3>
        <a:srgbClr val="000000"/>
      </a:accent3>
      <a:accent4>
        <a:srgbClr val="000000"/>
      </a:accent4>
      <a:accent5>
        <a:srgbClr val="000000"/>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fillStyleLst>
      <a:lnStyleLst>
        <a:ln w="9259"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3000" dir="5400000" rotWithShape="0">
              <a:schemeClr val="phClr">
                <a:alpha val="38000"/>
              </a:schemeClr>
            </a:outerShdw>
          </a:effectLst>
        </a:effectStyle>
        <a:effectStyle>
          <a:effectLst>
            <a:outerShdw blurRad="40000" dist="23000" dir="5400000" rotWithShape="0">
              <a:schemeClr val="phClr">
                <a:alpha val="35000"/>
              </a:schemeClr>
            </a:outerShdw>
          </a:effectLst>
        </a:effectStyle>
        <a:effectStyle>
          <a:effectLst>
            <a:outerShdw blurRad="40000" dist="23000" dir="5400000" rotWithShape="0">
              <a:schemeClr val="phClr">
                <a:alpha val="35000"/>
              </a:schemeClr>
            </a:outerShdw>
          </a:effectLst>
        </a:effectStyle>
      </a:effectStyleLst>
      <a:bgFillStyleLst>
        <a:solidFill>
          <a:schemeClr val="phClr"/>
        </a:solidFill>
        <a:gradFill rotWithShape="1">
          <a:gsLst>
            <a:gs pos="0">
              <a:schemeClr val="phClr"/>
            </a:gs>
            <a:gs pos="35000">
              <a:schemeClr val="phClr"/>
            </a:gs>
            <a:gs pos="100000">
              <a:schemeClr val="phClr"/>
            </a:gs>
          </a:gsLst>
        </a:gradFill>
        <a:gradFill rotWithShape="1">
          <a:gsLst>
            <a:gs pos="0">
              <a:schemeClr val="phClr"/>
            </a:gs>
            <a:gs pos="35000">
              <a:schemeClr val="phClr"/>
            </a:gs>
            <a:gs pos="100000">
              <a:schemeClr val="phClr"/>
            </a:gs>
          </a:gsLst>
        </a:gradFill>
      </a:bgFillStyleLst>
    </a:fmtScheme>
  </a:themeElements>
  <a:objectDefaults/>
  <a:extraClrSchemeLst/>
</a:theme>
</file>

<file path=ppt/theme/theme22.xml><?xml version="1.0" encoding="utf-8"?>
<a:theme xmlns:a="http://schemas.openxmlformats.org/drawingml/2006/main">
  <a:themeElements>
    <a:clrScheme name="">
      <a:dk1>
        <a:srgbClr val="FFFFFF"/>
      </a:dk1>
      <a:lt1>
        <a:srgbClr val="000000"/>
      </a:lt1>
      <a:dk2>
        <a:srgbClr val="EEECE1"/>
      </a:dk2>
      <a:lt2>
        <a:srgbClr val="1F497D"/>
      </a:lt2>
      <a:accent1>
        <a:srgbClr val="4F81BD"/>
      </a:accent1>
      <a:accent2>
        <a:srgbClr val="C0504D"/>
      </a:accent2>
      <a:accent3>
        <a:srgbClr val="000000"/>
      </a:accent3>
      <a:accent4>
        <a:srgbClr val="000000"/>
      </a:accent4>
      <a:accent5>
        <a:srgbClr val="000000"/>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fillStyleLst>
      <a:lnStyleLst>
        <a:ln w="9259"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3000" dir="5400000" rotWithShape="0">
              <a:schemeClr val="phClr">
                <a:alpha val="38000"/>
              </a:schemeClr>
            </a:outerShdw>
          </a:effectLst>
        </a:effectStyle>
        <a:effectStyle>
          <a:effectLst>
            <a:outerShdw blurRad="40000" dist="23000" dir="5400000" rotWithShape="0">
              <a:schemeClr val="phClr">
                <a:alpha val="35000"/>
              </a:schemeClr>
            </a:outerShdw>
          </a:effectLst>
        </a:effectStyle>
        <a:effectStyle>
          <a:effectLst>
            <a:outerShdw blurRad="40000" dist="23000" dir="5400000" rotWithShape="0">
              <a:schemeClr val="phClr">
                <a:alpha val="35000"/>
              </a:schemeClr>
            </a:outerShdw>
          </a:effectLst>
        </a:effectStyle>
      </a:effectStyleLst>
      <a:bgFillStyleLst>
        <a:solidFill>
          <a:schemeClr val="phClr"/>
        </a:solidFill>
        <a:gradFill rotWithShape="1">
          <a:gsLst>
            <a:gs pos="0">
              <a:schemeClr val="phClr"/>
            </a:gs>
            <a:gs pos="35000">
              <a:schemeClr val="phClr"/>
            </a:gs>
            <a:gs pos="100000">
              <a:schemeClr val="phClr"/>
            </a:gs>
          </a:gsLst>
        </a:gradFill>
        <a:gradFill rotWithShape="1">
          <a:gsLst>
            <a:gs pos="0">
              <a:schemeClr val="phClr"/>
            </a:gs>
            <a:gs pos="35000">
              <a:schemeClr val="phClr"/>
            </a:gs>
            <a:gs pos="100000">
              <a:schemeClr val="phClr"/>
            </a:gs>
          </a:gsLst>
        </a:gradFill>
      </a:bgFillStyleLst>
    </a:fmtScheme>
  </a:themeElements>
  <a:objectDefaults/>
  <a:extraClrSchemeLst/>
</a:theme>
</file>

<file path=ppt/theme/theme23.xml><?xml version="1.0" encoding="utf-8"?>
<a:theme xmlns:a="http://schemas.openxmlformats.org/drawingml/2006/main">
  <a:themeElements>
    <a:clrScheme name="">
      <a:dk1>
        <a:srgbClr val="FFFFFF"/>
      </a:dk1>
      <a:lt1>
        <a:srgbClr val="000000"/>
      </a:lt1>
      <a:dk2>
        <a:srgbClr val="EEECE1"/>
      </a:dk2>
      <a:lt2>
        <a:srgbClr val="1F497D"/>
      </a:lt2>
      <a:accent1>
        <a:srgbClr val="4F81BD"/>
      </a:accent1>
      <a:accent2>
        <a:srgbClr val="C0504D"/>
      </a:accent2>
      <a:accent3>
        <a:srgbClr val="000000"/>
      </a:accent3>
      <a:accent4>
        <a:srgbClr val="000000"/>
      </a:accent4>
      <a:accent5>
        <a:srgbClr val="000000"/>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fillStyleLst>
      <a:lnStyleLst>
        <a:ln w="9259"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3000" dir="5400000" rotWithShape="0">
              <a:schemeClr val="phClr">
                <a:alpha val="38000"/>
              </a:schemeClr>
            </a:outerShdw>
          </a:effectLst>
        </a:effectStyle>
        <a:effectStyle>
          <a:effectLst>
            <a:outerShdw blurRad="40000" dist="23000" dir="5400000" rotWithShape="0">
              <a:schemeClr val="phClr">
                <a:alpha val="35000"/>
              </a:schemeClr>
            </a:outerShdw>
          </a:effectLst>
        </a:effectStyle>
        <a:effectStyle>
          <a:effectLst>
            <a:outerShdw blurRad="40000" dist="23000" dir="5400000" rotWithShape="0">
              <a:schemeClr val="phClr">
                <a:alpha val="35000"/>
              </a:schemeClr>
            </a:outerShdw>
          </a:effectLst>
        </a:effectStyle>
      </a:effectStyleLst>
      <a:bgFillStyleLst>
        <a:solidFill>
          <a:schemeClr val="phClr"/>
        </a:solidFill>
        <a:gradFill rotWithShape="1">
          <a:gsLst>
            <a:gs pos="0">
              <a:schemeClr val="phClr"/>
            </a:gs>
            <a:gs pos="35000">
              <a:schemeClr val="phClr"/>
            </a:gs>
            <a:gs pos="100000">
              <a:schemeClr val="phClr"/>
            </a:gs>
          </a:gsLst>
        </a:gradFill>
        <a:gradFill rotWithShape="1">
          <a:gsLst>
            <a:gs pos="0">
              <a:schemeClr val="phClr"/>
            </a:gs>
            <a:gs pos="35000">
              <a:schemeClr val="phClr"/>
            </a:gs>
            <a:gs pos="100000">
              <a:schemeClr val="phClr"/>
            </a:gs>
          </a:gsLst>
        </a:gradFill>
      </a:bgFillStyleLst>
    </a:fmtScheme>
  </a:themeElements>
  <a:objectDefaults/>
  <a:extraClrSchemeLst/>
</a:theme>
</file>

<file path=ppt/theme/theme24.xml><?xml version="1.0" encoding="utf-8"?>
<a:theme xmlns:a="http://schemas.openxmlformats.org/drawingml/2006/main">
  <a:themeElements>
    <a:clrScheme name="">
      <a:dk1>
        <a:srgbClr val="FFFFFF"/>
      </a:dk1>
      <a:lt1>
        <a:srgbClr val="000000"/>
      </a:lt1>
      <a:dk2>
        <a:srgbClr val="EEECE1"/>
      </a:dk2>
      <a:lt2>
        <a:srgbClr val="1F497D"/>
      </a:lt2>
      <a:accent1>
        <a:srgbClr val="4F81BD"/>
      </a:accent1>
      <a:accent2>
        <a:srgbClr val="C0504D"/>
      </a:accent2>
      <a:accent3>
        <a:srgbClr val="000000"/>
      </a:accent3>
      <a:accent4>
        <a:srgbClr val="000000"/>
      </a:accent4>
      <a:accent5>
        <a:srgbClr val="000000"/>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fillStyleLst>
      <a:lnStyleLst>
        <a:ln w="9259"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3000" dir="5400000" rotWithShape="0">
              <a:schemeClr val="phClr">
                <a:alpha val="38000"/>
              </a:schemeClr>
            </a:outerShdw>
          </a:effectLst>
        </a:effectStyle>
        <a:effectStyle>
          <a:effectLst>
            <a:outerShdw blurRad="40000" dist="23000" dir="5400000" rotWithShape="0">
              <a:schemeClr val="phClr">
                <a:alpha val="35000"/>
              </a:schemeClr>
            </a:outerShdw>
          </a:effectLst>
        </a:effectStyle>
        <a:effectStyle>
          <a:effectLst>
            <a:outerShdw blurRad="40000" dist="23000" dir="5400000" rotWithShape="0">
              <a:schemeClr val="phClr">
                <a:alpha val="35000"/>
              </a:schemeClr>
            </a:outerShdw>
          </a:effectLst>
        </a:effectStyle>
      </a:effectStyleLst>
      <a:bgFillStyleLst>
        <a:solidFill>
          <a:schemeClr val="phClr"/>
        </a:solidFill>
        <a:gradFill rotWithShape="1">
          <a:gsLst>
            <a:gs pos="0">
              <a:schemeClr val="phClr"/>
            </a:gs>
            <a:gs pos="35000">
              <a:schemeClr val="phClr"/>
            </a:gs>
            <a:gs pos="100000">
              <a:schemeClr val="phClr"/>
            </a:gs>
          </a:gsLst>
        </a:gradFill>
        <a:gradFill rotWithShape="1">
          <a:gsLst>
            <a:gs pos="0">
              <a:schemeClr val="phClr"/>
            </a:gs>
            <a:gs pos="35000">
              <a:schemeClr val="phClr"/>
            </a:gs>
            <a:gs pos="100000">
              <a:schemeClr val="phClr"/>
            </a:gs>
          </a:gsLst>
        </a:gradFill>
      </a:bgFillStyleLst>
    </a:fmtScheme>
  </a:themeElements>
  <a:objectDefaults/>
  <a:extraClrSchemeLst/>
</a:theme>
</file>

<file path=ppt/theme/theme2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
      <a:dk1>
        <a:srgbClr val="FFFFFF"/>
      </a:dk1>
      <a:lt1>
        <a:srgbClr val="000000"/>
      </a:lt1>
      <a:dk2>
        <a:srgbClr val="EEECE1"/>
      </a:dk2>
      <a:lt2>
        <a:srgbClr val="1F497D"/>
      </a:lt2>
      <a:accent1>
        <a:srgbClr val="4F81BD"/>
      </a:accent1>
      <a:accent2>
        <a:srgbClr val="C0504D"/>
      </a:accent2>
      <a:accent3>
        <a:srgbClr val="000000"/>
      </a:accent3>
      <a:accent4>
        <a:srgbClr val="000000"/>
      </a:accent4>
      <a:accent5>
        <a:srgbClr val="000000"/>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fillStyleLst>
      <a:lnStyleLst>
        <a:ln w="9259"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3000" dir="5400000" rotWithShape="0">
              <a:schemeClr val="phClr">
                <a:alpha val="38000"/>
              </a:schemeClr>
            </a:outerShdw>
          </a:effectLst>
        </a:effectStyle>
        <a:effectStyle>
          <a:effectLst>
            <a:outerShdw blurRad="40000" dist="23000" dir="5400000" rotWithShape="0">
              <a:schemeClr val="phClr">
                <a:alpha val="35000"/>
              </a:schemeClr>
            </a:outerShdw>
          </a:effectLst>
        </a:effectStyle>
        <a:effectStyle>
          <a:effectLst>
            <a:outerShdw blurRad="40000" dist="23000" dir="5400000" rotWithShape="0">
              <a:schemeClr val="phClr">
                <a:alpha val="35000"/>
              </a:schemeClr>
            </a:outerShdw>
          </a:effectLst>
        </a:effectStyle>
      </a:effectStyleLst>
      <a:bgFillStyleLst>
        <a:solidFill>
          <a:schemeClr val="phClr"/>
        </a:solidFill>
        <a:gradFill rotWithShape="1">
          <a:gsLst>
            <a:gs pos="0">
              <a:schemeClr val="phClr"/>
            </a:gs>
            <a:gs pos="35000">
              <a:schemeClr val="phClr"/>
            </a:gs>
            <a:gs pos="100000">
              <a:schemeClr val="phClr"/>
            </a:gs>
          </a:gsLst>
        </a:gradFill>
        <a:gradFill rotWithShape="1">
          <a:gsLst>
            <a:gs pos="0">
              <a:schemeClr val="phClr"/>
            </a:gs>
            <a:gs pos="35000">
              <a:schemeClr val="phClr"/>
            </a:gs>
            <a:gs pos="100000">
              <a:schemeClr val="phClr"/>
            </a:gs>
          </a:gsLst>
        </a:gradFill>
      </a:bgFillStyleLst>
    </a:fmtScheme>
  </a:themeElements>
  <a:objectDefaults/>
  <a:extraClrSchemeLst/>
</a:theme>
</file>

<file path=ppt/theme/theme4.xml><?xml version="1.0" encoding="utf-8"?>
<a:theme xmlns:a="http://schemas.openxmlformats.org/drawingml/2006/main">
  <a:themeElements>
    <a:clrScheme name="">
      <a:dk1>
        <a:srgbClr val="FFFFFF"/>
      </a:dk1>
      <a:lt1>
        <a:srgbClr val="000000"/>
      </a:lt1>
      <a:dk2>
        <a:srgbClr val="EEECE1"/>
      </a:dk2>
      <a:lt2>
        <a:srgbClr val="1F497D"/>
      </a:lt2>
      <a:accent1>
        <a:srgbClr val="4F81BD"/>
      </a:accent1>
      <a:accent2>
        <a:srgbClr val="C0504D"/>
      </a:accent2>
      <a:accent3>
        <a:srgbClr val="000000"/>
      </a:accent3>
      <a:accent4>
        <a:srgbClr val="000000"/>
      </a:accent4>
      <a:accent5>
        <a:srgbClr val="000000"/>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fillStyleLst>
      <a:lnStyleLst>
        <a:ln w="9259"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3000" dir="5400000" rotWithShape="0">
              <a:schemeClr val="phClr">
                <a:alpha val="38000"/>
              </a:schemeClr>
            </a:outerShdw>
          </a:effectLst>
        </a:effectStyle>
        <a:effectStyle>
          <a:effectLst>
            <a:outerShdw blurRad="40000" dist="23000" dir="5400000" rotWithShape="0">
              <a:schemeClr val="phClr">
                <a:alpha val="35000"/>
              </a:schemeClr>
            </a:outerShdw>
          </a:effectLst>
        </a:effectStyle>
        <a:effectStyle>
          <a:effectLst>
            <a:outerShdw blurRad="40000" dist="23000" dir="5400000" rotWithShape="0">
              <a:schemeClr val="phClr">
                <a:alpha val="35000"/>
              </a:schemeClr>
            </a:outerShdw>
          </a:effectLst>
        </a:effectStyle>
      </a:effectStyleLst>
      <a:bgFillStyleLst>
        <a:solidFill>
          <a:schemeClr val="phClr"/>
        </a:solidFill>
        <a:gradFill rotWithShape="1">
          <a:gsLst>
            <a:gs pos="0">
              <a:schemeClr val="phClr"/>
            </a:gs>
            <a:gs pos="35000">
              <a:schemeClr val="phClr"/>
            </a:gs>
            <a:gs pos="100000">
              <a:schemeClr val="phClr"/>
            </a:gs>
          </a:gsLst>
        </a:gradFill>
        <a:gradFill rotWithShape="1">
          <a:gsLst>
            <a:gs pos="0">
              <a:schemeClr val="phClr"/>
            </a:gs>
            <a:gs pos="35000">
              <a:schemeClr val="phClr"/>
            </a:gs>
            <a:gs pos="100000">
              <a:schemeClr val="phClr"/>
            </a:gs>
          </a:gsLst>
        </a:gradFill>
      </a:bgFillStyleLst>
    </a:fmtScheme>
  </a:themeElements>
  <a:objectDefaults/>
  <a:extraClrSchemeLst/>
</a:theme>
</file>

<file path=ppt/theme/theme5.xml><?xml version="1.0" encoding="utf-8"?>
<a:theme xmlns:a="http://schemas.openxmlformats.org/drawingml/2006/main">
  <a:themeElements>
    <a:clrScheme name="">
      <a:dk1>
        <a:srgbClr val="FFFFFF"/>
      </a:dk1>
      <a:lt1>
        <a:srgbClr val="000000"/>
      </a:lt1>
      <a:dk2>
        <a:srgbClr val="EEECE1"/>
      </a:dk2>
      <a:lt2>
        <a:srgbClr val="1F497D"/>
      </a:lt2>
      <a:accent1>
        <a:srgbClr val="4F81BD"/>
      </a:accent1>
      <a:accent2>
        <a:srgbClr val="C0504D"/>
      </a:accent2>
      <a:accent3>
        <a:srgbClr val="000000"/>
      </a:accent3>
      <a:accent4>
        <a:srgbClr val="000000"/>
      </a:accent4>
      <a:accent5>
        <a:srgbClr val="000000"/>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fillStyleLst>
      <a:lnStyleLst>
        <a:ln w="9259"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3000" dir="5400000" rotWithShape="0">
              <a:schemeClr val="phClr">
                <a:alpha val="38000"/>
              </a:schemeClr>
            </a:outerShdw>
          </a:effectLst>
        </a:effectStyle>
        <a:effectStyle>
          <a:effectLst>
            <a:outerShdw blurRad="40000" dist="23000" dir="5400000" rotWithShape="0">
              <a:schemeClr val="phClr">
                <a:alpha val="35000"/>
              </a:schemeClr>
            </a:outerShdw>
          </a:effectLst>
        </a:effectStyle>
        <a:effectStyle>
          <a:effectLst>
            <a:outerShdw blurRad="40000" dist="23000" dir="5400000" rotWithShape="0">
              <a:schemeClr val="phClr">
                <a:alpha val="35000"/>
              </a:schemeClr>
            </a:outerShdw>
          </a:effectLst>
        </a:effectStyle>
      </a:effectStyleLst>
      <a:bgFillStyleLst>
        <a:solidFill>
          <a:schemeClr val="phClr"/>
        </a:solidFill>
        <a:gradFill rotWithShape="1">
          <a:gsLst>
            <a:gs pos="0">
              <a:schemeClr val="phClr"/>
            </a:gs>
            <a:gs pos="35000">
              <a:schemeClr val="phClr"/>
            </a:gs>
            <a:gs pos="100000">
              <a:schemeClr val="phClr"/>
            </a:gs>
          </a:gsLst>
        </a:gradFill>
        <a:gradFill rotWithShape="1">
          <a:gsLst>
            <a:gs pos="0">
              <a:schemeClr val="phClr"/>
            </a:gs>
            <a:gs pos="35000">
              <a:schemeClr val="phClr"/>
            </a:gs>
            <a:gs pos="100000">
              <a:schemeClr val="phClr"/>
            </a:gs>
          </a:gsLst>
        </a:gradFill>
      </a:bgFillStyleLst>
    </a:fmtScheme>
  </a:themeElements>
  <a:objectDefaults/>
  <a:extraClrSchemeLst/>
</a:theme>
</file>

<file path=ppt/theme/theme6.xml><?xml version="1.0" encoding="utf-8"?>
<a:theme xmlns:a="http://schemas.openxmlformats.org/drawingml/2006/main">
  <a:themeElements>
    <a:clrScheme name="">
      <a:dk1>
        <a:srgbClr val="FFFFFF"/>
      </a:dk1>
      <a:lt1>
        <a:srgbClr val="000000"/>
      </a:lt1>
      <a:dk2>
        <a:srgbClr val="EEECE1"/>
      </a:dk2>
      <a:lt2>
        <a:srgbClr val="1F497D"/>
      </a:lt2>
      <a:accent1>
        <a:srgbClr val="4F81BD"/>
      </a:accent1>
      <a:accent2>
        <a:srgbClr val="C0504D"/>
      </a:accent2>
      <a:accent3>
        <a:srgbClr val="000000"/>
      </a:accent3>
      <a:accent4>
        <a:srgbClr val="000000"/>
      </a:accent4>
      <a:accent5>
        <a:srgbClr val="000000"/>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fillStyleLst>
      <a:lnStyleLst>
        <a:ln w="9259"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3000" dir="5400000" rotWithShape="0">
              <a:schemeClr val="phClr">
                <a:alpha val="38000"/>
              </a:schemeClr>
            </a:outerShdw>
          </a:effectLst>
        </a:effectStyle>
        <a:effectStyle>
          <a:effectLst>
            <a:outerShdw blurRad="40000" dist="23000" dir="5400000" rotWithShape="0">
              <a:schemeClr val="phClr">
                <a:alpha val="35000"/>
              </a:schemeClr>
            </a:outerShdw>
          </a:effectLst>
        </a:effectStyle>
        <a:effectStyle>
          <a:effectLst>
            <a:outerShdw blurRad="40000" dist="23000" dir="5400000" rotWithShape="0">
              <a:schemeClr val="phClr">
                <a:alpha val="35000"/>
              </a:schemeClr>
            </a:outerShdw>
          </a:effectLst>
        </a:effectStyle>
      </a:effectStyleLst>
      <a:bgFillStyleLst>
        <a:solidFill>
          <a:schemeClr val="phClr"/>
        </a:solidFill>
        <a:gradFill rotWithShape="1">
          <a:gsLst>
            <a:gs pos="0">
              <a:schemeClr val="phClr"/>
            </a:gs>
            <a:gs pos="35000">
              <a:schemeClr val="phClr"/>
            </a:gs>
            <a:gs pos="100000">
              <a:schemeClr val="phClr"/>
            </a:gs>
          </a:gsLst>
        </a:gradFill>
        <a:gradFill rotWithShape="1">
          <a:gsLst>
            <a:gs pos="0">
              <a:schemeClr val="phClr"/>
            </a:gs>
            <a:gs pos="35000">
              <a:schemeClr val="phClr"/>
            </a:gs>
            <a:gs pos="100000">
              <a:schemeClr val="phClr"/>
            </a:gs>
          </a:gsLst>
        </a:gradFill>
      </a:bgFillStyleLst>
    </a:fmtScheme>
  </a:themeElements>
  <a:objectDefaults/>
  <a:extraClrSchemeLst/>
</a:theme>
</file>

<file path=ppt/theme/theme7.xml><?xml version="1.0" encoding="utf-8"?>
<a:theme xmlns:a="http://schemas.openxmlformats.org/drawingml/2006/main">
  <a:themeElements>
    <a:clrScheme name="">
      <a:dk1>
        <a:srgbClr val="FFFFFF"/>
      </a:dk1>
      <a:lt1>
        <a:srgbClr val="000000"/>
      </a:lt1>
      <a:dk2>
        <a:srgbClr val="EEECE1"/>
      </a:dk2>
      <a:lt2>
        <a:srgbClr val="1F497D"/>
      </a:lt2>
      <a:accent1>
        <a:srgbClr val="4F81BD"/>
      </a:accent1>
      <a:accent2>
        <a:srgbClr val="C0504D"/>
      </a:accent2>
      <a:accent3>
        <a:srgbClr val="000000"/>
      </a:accent3>
      <a:accent4>
        <a:srgbClr val="000000"/>
      </a:accent4>
      <a:accent5>
        <a:srgbClr val="000000"/>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fillStyleLst>
      <a:lnStyleLst>
        <a:ln w="9259"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3000" dir="5400000" rotWithShape="0">
              <a:schemeClr val="phClr">
                <a:alpha val="38000"/>
              </a:schemeClr>
            </a:outerShdw>
          </a:effectLst>
        </a:effectStyle>
        <a:effectStyle>
          <a:effectLst>
            <a:outerShdw blurRad="40000" dist="23000" dir="5400000" rotWithShape="0">
              <a:schemeClr val="phClr">
                <a:alpha val="35000"/>
              </a:schemeClr>
            </a:outerShdw>
          </a:effectLst>
        </a:effectStyle>
        <a:effectStyle>
          <a:effectLst>
            <a:outerShdw blurRad="40000" dist="23000" dir="5400000" rotWithShape="0">
              <a:schemeClr val="phClr">
                <a:alpha val="35000"/>
              </a:schemeClr>
            </a:outerShdw>
          </a:effectLst>
        </a:effectStyle>
      </a:effectStyleLst>
      <a:bgFillStyleLst>
        <a:solidFill>
          <a:schemeClr val="phClr"/>
        </a:solidFill>
        <a:gradFill rotWithShape="1">
          <a:gsLst>
            <a:gs pos="0">
              <a:schemeClr val="phClr"/>
            </a:gs>
            <a:gs pos="35000">
              <a:schemeClr val="phClr"/>
            </a:gs>
            <a:gs pos="100000">
              <a:schemeClr val="phClr"/>
            </a:gs>
          </a:gsLst>
        </a:gradFill>
        <a:gradFill rotWithShape="1">
          <a:gsLst>
            <a:gs pos="0">
              <a:schemeClr val="phClr"/>
            </a:gs>
            <a:gs pos="35000">
              <a:schemeClr val="phClr"/>
            </a:gs>
            <a:gs pos="100000">
              <a:schemeClr val="phClr"/>
            </a:gs>
          </a:gsLst>
        </a:gradFill>
      </a:bgFillStyleLst>
    </a:fmtScheme>
  </a:themeElements>
  <a:objectDefaults/>
  <a:extraClrSchemeLst/>
</a:theme>
</file>

<file path=ppt/theme/theme8.xml><?xml version="1.0" encoding="utf-8"?>
<a:theme xmlns:a="http://schemas.openxmlformats.org/drawingml/2006/main">
  <a:themeElements>
    <a:clrScheme name="">
      <a:dk1>
        <a:srgbClr val="FFFFFF"/>
      </a:dk1>
      <a:lt1>
        <a:srgbClr val="000000"/>
      </a:lt1>
      <a:dk2>
        <a:srgbClr val="EEECE1"/>
      </a:dk2>
      <a:lt2>
        <a:srgbClr val="1F497D"/>
      </a:lt2>
      <a:accent1>
        <a:srgbClr val="4F81BD"/>
      </a:accent1>
      <a:accent2>
        <a:srgbClr val="C0504D"/>
      </a:accent2>
      <a:accent3>
        <a:srgbClr val="000000"/>
      </a:accent3>
      <a:accent4>
        <a:srgbClr val="000000"/>
      </a:accent4>
      <a:accent5>
        <a:srgbClr val="000000"/>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fillStyleLst>
      <a:lnStyleLst>
        <a:ln w="9259"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3000" dir="5400000" rotWithShape="0">
              <a:schemeClr val="phClr">
                <a:alpha val="38000"/>
              </a:schemeClr>
            </a:outerShdw>
          </a:effectLst>
        </a:effectStyle>
        <a:effectStyle>
          <a:effectLst>
            <a:outerShdw blurRad="40000" dist="23000" dir="5400000" rotWithShape="0">
              <a:schemeClr val="phClr">
                <a:alpha val="35000"/>
              </a:schemeClr>
            </a:outerShdw>
          </a:effectLst>
        </a:effectStyle>
        <a:effectStyle>
          <a:effectLst>
            <a:outerShdw blurRad="40000" dist="23000" dir="5400000" rotWithShape="0">
              <a:schemeClr val="phClr">
                <a:alpha val="35000"/>
              </a:schemeClr>
            </a:outerShdw>
          </a:effectLst>
        </a:effectStyle>
      </a:effectStyleLst>
      <a:bgFillStyleLst>
        <a:solidFill>
          <a:schemeClr val="phClr"/>
        </a:solidFill>
        <a:gradFill rotWithShape="1">
          <a:gsLst>
            <a:gs pos="0">
              <a:schemeClr val="phClr"/>
            </a:gs>
            <a:gs pos="35000">
              <a:schemeClr val="phClr"/>
            </a:gs>
            <a:gs pos="100000">
              <a:schemeClr val="phClr"/>
            </a:gs>
          </a:gsLst>
        </a:gradFill>
        <a:gradFill rotWithShape="1">
          <a:gsLst>
            <a:gs pos="0">
              <a:schemeClr val="phClr"/>
            </a:gs>
            <a:gs pos="35000">
              <a:schemeClr val="phClr"/>
            </a:gs>
            <a:gs pos="100000">
              <a:schemeClr val="phClr"/>
            </a:gs>
          </a:gsLst>
        </a:gradFill>
      </a:bgFillStyleLst>
    </a:fmtScheme>
  </a:themeElements>
  <a:objectDefaults/>
  <a:extraClrSchemeLst/>
</a:theme>
</file>

<file path=ppt/theme/theme9.xml><?xml version="1.0" encoding="utf-8"?>
<a:theme xmlns:a="http://schemas.openxmlformats.org/drawingml/2006/main">
  <a:themeElements>
    <a:clrScheme name="">
      <a:dk1>
        <a:srgbClr val="FFFFFF"/>
      </a:dk1>
      <a:lt1>
        <a:srgbClr val="000000"/>
      </a:lt1>
      <a:dk2>
        <a:srgbClr val="EEECE1"/>
      </a:dk2>
      <a:lt2>
        <a:srgbClr val="1F497D"/>
      </a:lt2>
      <a:accent1>
        <a:srgbClr val="4F81BD"/>
      </a:accent1>
      <a:accent2>
        <a:srgbClr val="C0504D"/>
      </a:accent2>
      <a:accent3>
        <a:srgbClr val="000000"/>
      </a:accent3>
      <a:accent4>
        <a:srgbClr val="000000"/>
      </a:accent4>
      <a:accent5>
        <a:srgbClr val="000000"/>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fillStyleLst>
      <a:lnStyleLst>
        <a:ln w="9259"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3000" dir="5400000" rotWithShape="0">
              <a:schemeClr val="phClr">
                <a:alpha val="38000"/>
              </a:schemeClr>
            </a:outerShdw>
          </a:effectLst>
        </a:effectStyle>
        <a:effectStyle>
          <a:effectLst>
            <a:outerShdw blurRad="40000" dist="23000" dir="5400000" rotWithShape="0">
              <a:schemeClr val="phClr">
                <a:alpha val="35000"/>
              </a:schemeClr>
            </a:outerShdw>
          </a:effectLst>
        </a:effectStyle>
        <a:effectStyle>
          <a:effectLst>
            <a:outerShdw blurRad="40000" dist="23000" dir="5400000" rotWithShape="0">
              <a:schemeClr val="phClr">
                <a:alpha val="35000"/>
              </a:schemeClr>
            </a:outerShdw>
          </a:effectLst>
        </a:effectStyle>
      </a:effectStyleLst>
      <a:bgFillStyleLst>
        <a:solidFill>
          <a:schemeClr val="phClr"/>
        </a:solidFill>
        <a:gradFill rotWithShape="1">
          <a:gsLst>
            <a:gs pos="0">
              <a:schemeClr val="phClr"/>
            </a:gs>
            <a:gs pos="35000">
              <a:schemeClr val="phClr"/>
            </a:gs>
            <a:gs pos="100000">
              <a:schemeClr val="phClr"/>
            </a:gs>
          </a:gsLst>
        </a:gradFill>
        <a:gradFill rotWithShape="1">
          <a:gsLst>
            <a:gs pos="0">
              <a:schemeClr val="phClr"/>
            </a:gs>
            <a:gs pos="35000">
              <a:schemeClr val="phClr"/>
            </a:gs>
            <a:gs pos="100000">
              <a:schemeClr val="phClr"/>
            </a:gs>
          </a:gsLs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344</TotalTime>
  <Words>458</Words>
  <Application>Microsoft Office PowerPoint</Application>
  <PresentationFormat>On-screen Show (4:3)</PresentationFormat>
  <Paragraphs>59</Paragraphs>
  <Slides>14</Slides>
  <Notes>0</Notes>
  <HiddenSlides>0</HiddenSlides>
  <MMClips>0</MMClips>
  <ScaleCrop>false</ScaleCrop>
  <HeadingPairs>
    <vt:vector size="6" baseType="variant">
      <vt:variant>
        <vt:lpstr>Fonts Used</vt:lpstr>
      </vt:variant>
      <vt:variant>
        <vt:i4>5</vt:i4>
      </vt:variant>
      <vt:variant>
        <vt:lpstr>Theme</vt:lpstr>
      </vt:variant>
      <vt:variant>
        <vt:i4>25</vt:i4>
      </vt:variant>
      <vt:variant>
        <vt:lpstr>Slide Titles</vt:lpstr>
      </vt:variant>
      <vt:variant>
        <vt:i4>14</vt:i4>
      </vt:variant>
    </vt:vector>
  </HeadingPairs>
  <TitlesOfParts>
    <vt:vector size="44" baseType="lpstr">
      <vt:lpstr>Arial</vt:lpstr>
      <vt:lpstr>MS PGothic</vt:lpstr>
      <vt:lpstr>Calibri</vt:lpstr>
      <vt:lpstr>Wingdings</vt:lpstr>
      <vt:lpstr>Times New Roman</vt:lpstr>
      <vt:lpstr/>
      <vt:lpstr/>
      <vt:lpstr/>
      <vt:lpstr/>
      <vt:lpstr/>
      <vt:lpstr/>
      <vt:lpstr/>
      <vt:lpstr/>
      <vt:lpstr/>
      <vt:lpstr/>
      <vt:lpstr/>
      <vt:lpstr/>
      <vt:lpstr/>
      <vt:lpstr/>
      <vt:lpstr/>
      <vt:lpstr/>
      <vt:lpstr/>
      <vt:lpstr/>
      <vt:lpstr/>
      <vt:lpstr/>
      <vt:lpstr/>
      <vt:lpstr/>
      <vt:lpstr/>
      <vt:lpstr/>
      <vt:lpstr>2_Office Theme</vt:lpstr>
      <vt:lpstr>Slide 1</vt:lpstr>
      <vt:lpstr>CONTENTS</vt:lpstr>
      <vt:lpstr>Slide 3</vt:lpstr>
      <vt:lpstr>2.1 UI AMENDMENT ACT</vt:lpstr>
      <vt:lpstr>…continued</vt:lpstr>
      <vt:lpstr>…continued</vt:lpstr>
      <vt:lpstr>…continued</vt:lpstr>
      <vt:lpstr>…continued</vt:lpstr>
      <vt:lpstr>2.2 Labour Laws Amendment Bill</vt:lpstr>
      <vt:lpstr>…continued</vt:lpstr>
      <vt:lpstr>…continued</vt:lpstr>
      <vt:lpstr>Slide 12</vt:lpstr>
      <vt:lpstr> 4.RECOMMENDATIONS </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Makhosonke Buthelezi (UIF-HQ)</dc:creator>
  <cp:lastModifiedBy>PUMZA</cp:lastModifiedBy>
  <cp:revision>39</cp:revision>
  <cp:lastPrinted>2016-08-11T15:28:26Z</cp:lastPrinted>
  <dcterms:modified xsi:type="dcterms:W3CDTF">2018-02-21T08:02:00Z</dcterms:modified>
</cp:coreProperties>
</file>