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30" r:id="rId3"/>
    <p:sldId id="632" r:id="rId4"/>
    <p:sldId id="633" r:id="rId5"/>
    <p:sldId id="635" r:id="rId6"/>
    <p:sldId id="637" r:id="rId7"/>
    <p:sldId id="638" r:id="rId8"/>
    <p:sldId id="639" r:id="rId9"/>
    <p:sldId id="62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vhuho Munzhelele" initials="N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3483" autoAdjust="0"/>
  </p:normalViewPr>
  <p:slideViewPr>
    <p:cSldViewPr snapToGrid="0" snapToObjects="1">
      <p:cViewPr varScale="1">
        <p:scale>
          <a:sx n="97" d="100"/>
          <a:sy n="97" d="100"/>
        </p:scale>
        <p:origin x="18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76"/>
    </p:cViewPr>
  </p:sorterViewPr>
  <p:notesViewPr>
    <p:cSldViewPr snapToGrid="0" snapToObjects="1">
      <p:cViewPr varScale="1">
        <p:scale>
          <a:sx n="55" d="100"/>
          <a:sy n="55" d="100"/>
        </p:scale>
        <p:origin x="16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16C5-658D-43B4-BC91-9813E5DA474D}" type="datetimeFigureOut">
              <a:rPr lang="en-ZA" smtClean="0"/>
              <a:t>2018/02/20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AE55-0EBA-4272-9FD1-57A86E86C97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251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D9B06C2-F63B-4A9B-881F-17D574CDC071}" type="datetimeFigureOut">
              <a:rPr lang="en-ZA" smtClean="0"/>
              <a:pPr/>
              <a:t>2018/02/20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DE301B3-0F82-4F15-B8FA-A70ED243FE3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28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01B3-0F82-4F15-B8FA-A70ED243FE3C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493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BB59-9179-4A6D-A9B6-B8AB2E036B37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8D63-6539-412B-B4ED-0E3A3B1EC1C9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4DA-658D-42D2-99E5-F3A4E1CD2B53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8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F9BC-A561-4396-A0AE-01D55B7443D8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8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89A-E14E-4663-BFD8-784B2D6F125A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7DB5-5E5E-49D4-8309-4DCB55DE28CC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4F61-6A70-48F8-8C77-7A01FFECDC8B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76C-FDEB-4EB8-A3CD-CC5B54E10B15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2DD7-D894-4483-8EC3-A9D194317E7F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2CA-5558-4C7F-9675-BB349B47E21B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F2B-440C-4E88-A33C-340A6782EF55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CCCD-4CE1-4735-9B90-55E200CCF88B}" type="datetime1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85" y="192505"/>
            <a:ext cx="3962400" cy="2175954"/>
          </a:xfrm>
        </p:spPr>
        <p:txBody>
          <a:bodyPr>
            <a:noAutofit/>
          </a:bodyPr>
          <a:lstStyle/>
          <a:p>
            <a:pPr lvl="1" algn="l" defTabSz="457200"/>
            <a:r>
              <a:rPr lang="en-Z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Z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ZA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57" y="5432133"/>
            <a:ext cx="1018120" cy="1018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85" y="1807945"/>
            <a:ext cx="3962400" cy="2368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457200"/>
            <a:r>
              <a:rPr lang="en-ZA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ZA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ZA" sz="2000" b="1" kern="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ZA" sz="2000" b="1" kern="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b="1" kern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485" y="447040"/>
            <a:ext cx="3962400" cy="32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/>
            <a:endParaRPr lang="en-Z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ZA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57200"/>
            <a:r>
              <a:rPr lang="en-Z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on the Shareholder Compact of the SABC</a:t>
            </a: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57200"/>
            <a:endParaRPr lang="en-US" b="1" dirty="0"/>
          </a:p>
          <a:p>
            <a:pPr marL="0" lvl="1" algn="ctr" defTabSz="457200"/>
            <a:endParaRPr lang="en-US" b="1" dirty="0" smtClean="0"/>
          </a:p>
          <a:p>
            <a:pPr marL="0" lvl="1" algn="ctr" defTabSz="457200"/>
            <a:endParaRPr lang="en-US" b="1" dirty="0"/>
          </a:p>
          <a:p>
            <a:pPr marL="0" lvl="1" algn="ctr"/>
            <a:r>
              <a:rPr lang="en-ZA" b="1" dirty="0">
                <a:solidFill>
                  <a:schemeClr val="accent6">
                    <a:lumMod val="50000"/>
                  </a:schemeClr>
                </a:solidFill>
              </a:rPr>
              <a:t>20 February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5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/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the Shareholders Compact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357"/>
            <a:ext cx="8229600" cy="52949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Improving corporate governance between the department and the SABC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Premised on PFMA, Broadcasting act, Protocol on corporate governance and the Companies Act, and King IV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Ensuring strategic alignment between the entity and department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Ensuring compliance with relevant policies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725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Shareholders Compact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207"/>
            <a:ext cx="8229600" cy="4780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Coordinated through the approval of corporate plan by the Minister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Aimed at creating a balance on accountability and transparency in management of the SABC 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Should be reviewed annually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Considerations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357"/>
            <a:ext cx="8229600" cy="52949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Minister accountable to parliament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Minister responsible for oversight of the SABC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Minister and DG be nodal or contact point in addressing accountability matters of the entity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Considerations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1"/>
            <a:ext cx="8229600" cy="5115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/>
              <a:t>Board </a:t>
            </a:r>
            <a:r>
              <a:rPr lang="en-US" sz="2400" dirty="0"/>
              <a:t>responsible for the control of the SABC, leading and monitoring of activities of the SABC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Fiduciary duties determined by PFMA and Company’s act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Chairperson of the SABC be the nodal point between the Board and the Minister </a:t>
            </a:r>
            <a:endParaRPr lang="en-ZA" sz="24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en-ZA" sz="2400" dirty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Commitments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Exercising strategic leadership, enterprise and integrity to SABC</a:t>
            </a:r>
          </a:p>
          <a:p>
            <a:r>
              <a:rPr lang="en-US" dirty="0"/>
              <a:t>Create a financially sustainable entity </a:t>
            </a:r>
          </a:p>
          <a:p>
            <a:r>
              <a:rPr lang="en-US" dirty="0"/>
              <a:t>Review performance management of the Executives </a:t>
            </a:r>
          </a:p>
          <a:p>
            <a:r>
              <a:rPr lang="en-US" dirty="0"/>
              <a:t>Develop appropriate reporting mechanism </a:t>
            </a:r>
          </a:p>
          <a:p>
            <a:r>
              <a:rPr lang="en-US" dirty="0"/>
              <a:t>Ensure compliance with best practice in all relevant policies </a:t>
            </a:r>
          </a:p>
          <a:p>
            <a:r>
              <a:rPr lang="en-US" dirty="0"/>
              <a:t> Develop and implement risk management and effective controls </a:t>
            </a:r>
          </a:p>
          <a:p>
            <a:r>
              <a:rPr lang="en-US" dirty="0"/>
              <a:t>Quarterly meetings with Minister on performance</a:t>
            </a:r>
          </a:p>
          <a:p>
            <a:r>
              <a:rPr lang="en-US" dirty="0"/>
              <a:t>Oversee compliance with King IV report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6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Minister’s Commitments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Quarterly engagement with the Board on performance issues</a:t>
            </a:r>
          </a:p>
          <a:p>
            <a:r>
              <a:rPr lang="en-US" dirty="0"/>
              <a:t>Agreement on framework and feedback mechanism to increase efficiency</a:t>
            </a:r>
          </a:p>
          <a:p>
            <a:r>
              <a:rPr lang="en-US" dirty="0"/>
              <a:t>Not to introduce new or additional requirements that will impose a significant financial burden of the SABC</a:t>
            </a:r>
          </a:p>
          <a:p>
            <a:r>
              <a:rPr lang="en-US" dirty="0"/>
              <a:t>To give the board sufficient notice of any proposed or new additional requirements to the corporate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To Date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Document was resubmitted with amendments as per discussions</a:t>
            </a:r>
          </a:p>
          <a:p>
            <a:r>
              <a:rPr lang="en-US" dirty="0" smtClean="0"/>
              <a:t>Document awaiting approval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7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21C3-CA92-4722-A023-55EBE75821C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902" y="717901"/>
            <a:ext cx="8536898" cy="6915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ZA" sz="32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Z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4" y="1421808"/>
            <a:ext cx="5338119" cy="4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294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 </vt:lpstr>
      <vt:lpstr>Principles of the Shareholders Compact </vt:lpstr>
      <vt:lpstr>Purpose of the Shareholders Compact </vt:lpstr>
      <vt:lpstr>Legislative Considerations</vt:lpstr>
      <vt:lpstr>Legislative Considerations </vt:lpstr>
      <vt:lpstr>Board Commitments </vt:lpstr>
      <vt:lpstr>Minister’s Commitments</vt:lpstr>
      <vt:lpstr>Progress To Date </vt:lpstr>
      <vt:lpstr>PowerPoint Presentation</vt:lpstr>
    </vt:vector>
  </TitlesOfParts>
  <Company>GCIS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administrator</dc:creator>
  <cp:lastModifiedBy>Lebohang Tshabalala</cp:lastModifiedBy>
  <cp:revision>1044</cp:revision>
  <cp:lastPrinted>2018-02-12T05:39:40Z</cp:lastPrinted>
  <dcterms:created xsi:type="dcterms:W3CDTF">2013-08-14T15:53:00Z</dcterms:created>
  <dcterms:modified xsi:type="dcterms:W3CDTF">2018-02-20T06:53:12Z</dcterms:modified>
</cp:coreProperties>
</file>