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458" r:id="rId3"/>
    <p:sldId id="489" r:id="rId4"/>
    <p:sldId id="490" r:id="rId5"/>
    <p:sldId id="510" r:id="rId6"/>
    <p:sldId id="511" r:id="rId7"/>
    <p:sldId id="519" r:id="rId8"/>
    <p:sldId id="514" r:id="rId9"/>
    <p:sldId id="485" r:id="rId10"/>
    <p:sldId id="496" r:id="rId11"/>
    <p:sldId id="515" r:id="rId12"/>
    <p:sldId id="521" r:id="rId13"/>
    <p:sldId id="495" r:id="rId14"/>
    <p:sldId id="498" r:id="rId15"/>
    <p:sldId id="497" r:id="rId16"/>
    <p:sldId id="516" r:id="rId17"/>
    <p:sldId id="518" r:id="rId18"/>
    <p:sldId id="520" r:id="rId19"/>
    <p:sldId id="325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1039" autoAdjust="0"/>
  </p:normalViewPr>
  <p:slideViewPr>
    <p:cSldViewPr>
      <p:cViewPr varScale="1">
        <p:scale>
          <a:sx n="106" d="100"/>
          <a:sy n="106" d="100"/>
        </p:scale>
        <p:origin x="-18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47446E-3CA4-4642-AEE6-BC6D1686D3B7}" type="datetimeFigureOut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607FC5-BF08-43A4-8988-1A264B526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133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/>
              <a:t>Updated: 13/10/215 </a:t>
            </a:r>
          </a:p>
          <a:p>
            <a:endParaRPr lang="en-ZA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3846B1-2B95-48B2-9742-4C9191CAB26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21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07FC5-BF08-43A4-8988-1A264B52610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018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07FC5-BF08-43A4-8988-1A264B52610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838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6184-4EA9-4B00-B762-53ED97DCF12D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EB44-0A94-48FF-8478-D433719C8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938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7A9E-FB99-49E2-ACB7-F30C57988860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7CA1-BBA4-40C7-9343-6D4EBD108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586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1421-126D-4884-92CC-0734D56AFD7D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349E-B337-43B2-A305-718D13F1D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13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DE09-E440-42F4-93D9-B21113775BDC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8727-7FEE-44EB-9B7A-53B9BF05E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0296-53D1-4728-8B55-3F72F18CAE0A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6DB0-E391-45EA-ACB7-A832A8194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98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7519-404D-4978-A8D5-49C7CEC0308B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53F2-793A-46F4-8F01-11D501476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485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32B5-56FC-44D5-911D-79AB285BE4DB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D08F-BC95-4149-8149-6DDD7C8F2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33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9800-D686-4F9E-8803-D12B58D58CE8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7843-7B21-4BFB-B1FF-1CF8B1E6A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E69C-E54A-4C07-B74E-7B6565CDDA58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489-B5EA-4CCA-BEAA-2476DB4D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958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786B-2CAC-4E45-AD0A-5DA4722945BF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FE26-00E8-4647-803D-F00C0D4F0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203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8034-EB62-4CCE-96BB-B9B395DFEB5F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9EB2-F80C-4DAD-9777-BA5A440F1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77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F859E-8BE5-4B3D-A392-693B0F4403C6}" type="datetime1">
              <a:rPr lang="en-US"/>
              <a:pPr>
                <a:defRPr/>
              </a:pPr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2EC6AF-5886-4263-A61E-37A6EF329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79388" y="4149725"/>
            <a:ext cx="5086350" cy="785813"/>
          </a:xfrm>
        </p:spPr>
        <p:txBody>
          <a:bodyPr/>
          <a:lstStyle/>
          <a:p>
            <a:pPr algn="l"/>
            <a:r>
              <a:rPr lang="en-ZA" alt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NORTH WEST PROVINCE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D55EF-61E1-48B0-B9DB-6787580F57C7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203052" y="2060848"/>
            <a:ext cx="805973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ZA" altLang="en-US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ZA" altLang="en-US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ZA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2017/18 Final Business plan</a:t>
            </a:r>
            <a:endParaRPr lang="en-ZA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215063" y="5429250"/>
            <a:ext cx="2714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ZA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187834"/>
            <a:ext cx="8229600" cy="648072"/>
          </a:xfrm>
        </p:spPr>
        <p:txBody>
          <a:bodyPr/>
          <a:lstStyle/>
          <a:p>
            <a:r>
              <a:rPr lang="en-ZA" sz="3200" b="1" dirty="0"/>
              <a:t>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Planned Targets Per Programme</a:t>
            </a:r>
            <a:endParaRPr lang="en-ZA" sz="3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453F2-793A-46F4-8F01-11D501476D4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01031"/>
            <a:ext cx="8685427" cy="51553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141612"/>
            <a:ext cx="8229600" cy="648072"/>
          </a:xfrm>
        </p:spPr>
        <p:txBody>
          <a:bodyPr/>
          <a:lstStyle/>
          <a:p>
            <a:r>
              <a:rPr lang="en-ZA" sz="3200" b="1" dirty="0"/>
              <a:t>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Planned Targets Per Programme</a:t>
            </a:r>
            <a:endParaRPr lang="en-ZA" sz="3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453F2-793A-46F4-8F01-11D501476D4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24745"/>
            <a:ext cx="807205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634082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Planned Targets Per Programme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A7843-7B21-4BFB-B1FF-1CF8B1E6A13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96752"/>
            <a:ext cx="7877143" cy="51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4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864096"/>
          </a:xfrm>
        </p:spPr>
        <p:txBody>
          <a:bodyPr/>
          <a:lstStyle/>
          <a:p>
            <a:r>
              <a:rPr lang="en-ZA" sz="3200" b="1" dirty="0"/>
              <a:t>      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Revitalisation of Distressed Mining Communities</a:t>
            </a:r>
            <a:endParaRPr lang="en-ZA" sz="3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453F2-793A-46F4-8F01-11D501476D4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43528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648072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Catalytic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453F2-793A-46F4-8F01-11D501476D4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640960" cy="53036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 Programmes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A7843-7B21-4BFB-B1FF-1CF8B1E6A1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82791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Cash flow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211960" cy="528945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4752528" cy="52894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A7843-7B21-4BFB-B1FF-1CF8B1E6A13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634082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Breakdown Readiness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A7843-7B21-4BFB-B1FF-1CF8B1E6A13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3"/>
            <a:ext cx="8532440" cy="55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16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ZA" sz="3400" dirty="0"/>
              <a:t>    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OPERATIONAL CAPITAL BUDGET</a:t>
            </a:r>
            <a:endParaRPr lang="en-ZA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40959" cy="56166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A7843-7B21-4BFB-B1FF-1CF8B1E6A13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58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sz="7200" dirty="0"/>
              <a:t/>
            </a:r>
            <a:br>
              <a:rPr lang="en-ZA" sz="7200" dirty="0"/>
            </a:br>
            <a:r>
              <a:rPr lang="en-Z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  <a:endParaRPr lang="en-Z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649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549438"/>
          </a:xfrm>
        </p:spPr>
        <p:txBody>
          <a:bodyPr/>
          <a:lstStyle/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PURPOSE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82778" y="824076"/>
            <a:ext cx="6966520" cy="706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The purpose of the presentation is to present:</a:t>
            </a:r>
          </a:p>
          <a:p>
            <a:pPr lvl="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  Summary of 2017-2020 </a:t>
            </a:r>
          </a:p>
          <a:p>
            <a:pPr lvl="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   MTSF Summary of 2014-2019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Summary of Planned Targets for 2017/18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Regional Breakdown of Planned Targets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Provincial Summary of Project Readiness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Provincial Summary of Title Deeds to be Eradicated and Readiness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Planned Targets per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Programme</a:t>
            </a:r>
            <a:endParaRPr lang="en-US" sz="20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Revitalisation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 of Distressed Mining Communities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Catalytic Projects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Other </a:t>
            </a:r>
            <a:r>
              <a:rPr lang="en-US" sz="2000" b="1" dirty="0" err="1">
                <a:solidFill>
                  <a:prstClr val="black"/>
                </a:solidFill>
                <a:latin typeface="Calibri"/>
                <a:ea typeface="MS PGothic" pitchFamily="34" charset="-128"/>
              </a:rPr>
              <a:t>Programmes</a:t>
            </a:r>
            <a:endParaRPr lang="en-US" sz="20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Cash flow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Breakdown Readiness Matrix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Operational Capital Budget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lvl="0" defTabSz="457200">
              <a:spcBef>
                <a:spcPct val="20000"/>
              </a:spcBef>
            </a:pPr>
            <a:endParaRPr lang="en-US" sz="22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342900" lvl="0" indent="-342900" defTabSz="457200">
              <a:spcBef>
                <a:spcPct val="20000"/>
              </a:spcBef>
            </a:pPr>
            <a:endParaRPr lang="en-US" sz="2200" b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648072"/>
          </a:xfrm>
        </p:spPr>
        <p:txBody>
          <a:bodyPr/>
          <a:lstStyle/>
          <a:p>
            <a:r>
              <a:rPr lang="en-ZA" sz="4000" dirty="0"/>
              <a:t>    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SUMMARY of 2</a:t>
            </a:r>
            <a:r>
              <a:rPr lang="en-ZA" sz="3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ND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DRAFT/ FINAL 2017/18</a:t>
            </a:r>
            <a:endParaRPr lang="en-ZA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661648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SUMMARY of the  2018/2020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8971880"/>
              </p:ext>
            </p:extLst>
          </p:nvPr>
        </p:nvGraphicFramePr>
        <p:xfrm>
          <a:off x="179512" y="908720"/>
          <a:ext cx="8964488" cy="5616624"/>
        </p:xfrm>
        <a:graphic>
          <a:graphicData uri="http://schemas.openxmlformats.org/presentationml/2006/ole">
            <p:oleObj spid="_x0000_s2194" name="Worksheet" r:id="rId3" imgW="6534189" imgH="3010029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504057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Summary of Planned Targets: 2017/18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40959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ZA" sz="3600" b="1" dirty="0"/>
              <a:t>    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Regional Breakdown of Planned Targets</a:t>
            </a:r>
            <a:endParaRPr lang="en-ZA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12968" cy="51595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4812"/>
            <a:ext cx="8229600" cy="418058"/>
          </a:xfrm>
        </p:spPr>
        <p:txBody>
          <a:bodyPr/>
          <a:lstStyle/>
          <a:p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Provincial Summary of Project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21980"/>
            <a:ext cx="8435280" cy="56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1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231996"/>
            <a:ext cx="8229600" cy="778098"/>
          </a:xfrm>
        </p:spPr>
        <p:txBody>
          <a:bodyPr/>
          <a:lstStyle/>
          <a:p>
            <a:r>
              <a:rPr lang="en-ZA" sz="3600" dirty="0"/>
              <a:t>       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Provincial Summary of Title Deeds to be Eradicated and Readiness</a:t>
            </a:r>
            <a:endParaRPr lang="en-ZA" sz="3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162942"/>
            <a:ext cx="8075239" cy="5040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8727-7FEE-44EB-9B7A-53B9BF05EBA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ZA" sz="2800" dirty="0"/>
              <a:t>            </a:t>
            </a:r>
            <a:r>
              <a:rPr lang="en-ZA" sz="2800" b="1" dirty="0"/>
              <a:t> </a:t>
            </a:r>
            <a:r>
              <a:rPr lang="en-ZA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Planned Targets  Per Programme</a:t>
            </a:r>
            <a:endParaRPr lang="en-ZA" sz="3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453F2-793A-46F4-8F01-11D501476D4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004" y="628125"/>
            <a:ext cx="7841992" cy="6093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33080</TotalTime>
  <Words>182</Words>
  <Application>Microsoft Office PowerPoint</Application>
  <PresentationFormat>On-screen Show (4:3)</PresentationFormat>
  <Paragraphs>61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Slide 1</vt:lpstr>
      <vt:lpstr>PURPOSE OF THE PRESENTATION</vt:lpstr>
      <vt:lpstr>          SUMMARY of 2ND DRAFT/ FINAL 2017/18</vt:lpstr>
      <vt:lpstr>SUMMARY of the  2018/2020</vt:lpstr>
      <vt:lpstr>Summary of Planned Targets: 2017/18</vt:lpstr>
      <vt:lpstr>          Regional Breakdown of Planned Targets</vt:lpstr>
      <vt:lpstr>Provincial Summary of Project Readiness</vt:lpstr>
      <vt:lpstr>        Provincial Summary of Title Deeds to be Eradicated and Readiness</vt:lpstr>
      <vt:lpstr>             Planned Targets  Per Programme</vt:lpstr>
      <vt:lpstr>    Planned Targets Per Programme</vt:lpstr>
      <vt:lpstr>      Planned Targets Per Programme</vt:lpstr>
      <vt:lpstr>Planned Targets Per Programme</vt:lpstr>
      <vt:lpstr>            Revitalisation of Distressed Mining Communities</vt:lpstr>
      <vt:lpstr>Catalytic Projects</vt:lpstr>
      <vt:lpstr>Other Programmes</vt:lpstr>
      <vt:lpstr>Cash flow </vt:lpstr>
      <vt:lpstr>Breakdown Readiness Matrix</vt:lpstr>
      <vt:lpstr>          OPERATIONAL CAPITAL BUDGET</vt:lpstr>
      <vt:lpstr>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Dips</dc:creator>
  <cp:lastModifiedBy>PUMZA</cp:lastModifiedBy>
  <cp:revision>694</cp:revision>
  <cp:lastPrinted>2017-02-14T09:20:27Z</cp:lastPrinted>
  <dcterms:created xsi:type="dcterms:W3CDTF">2010-06-08T06:36:39Z</dcterms:created>
  <dcterms:modified xsi:type="dcterms:W3CDTF">2017-06-15T08:12:33Z</dcterms:modified>
</cp:coreProperties>
</file>