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Default Extension="emf" ContentType="image/x-emf"/>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charts/chart4.xml" ContentType="application/vnd.openxmlformats-officedocument.drawingml.char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Default Extension="bin" ContentType="application/vnd.openxmlformats-officedocument.oleObject"/>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6" r:id="rId5"/>
    <p:sldMasterId id="2147484278" r:id="rId6"/>
    <p:sldMasterId id="2147484328" r:id="rId7"/>
    <p:sldMasterId id="2147484662" r:id="rId8"/>
    <p:sldMasterId id="2147484689" r:id="rId9"/>
    <p:sldMasterId id="2147484744" r:id="rId10"/>
    <p:sldMasterId id="2147484771" r:id="rId11"/>
    <p:sldMasterId id="2147484858" r:id="rId12"/>
    <p:sldMasterId id="2147484873" r:id="rId13"/>
  </p:sldMasterIdLst>
  <p:notesMasterIdLst>
    <p:notesMasterId r:id="rId46"/>
  </p:notesMasterIdLst>
  <p:handoutMasterIdLst>
    <p:handoutMasterId r:id="rId47"/>
  </p:handoutMasterIdLst>
  <p:sldIdLst>
    <p:sldId id="628" r:id="rId14"/>
    <p:sldId id="887" r:id="rId15"/>
    <p:sldId id="841" r:id="rId16"/>
    <p:sldId id="865" r:id="rId17"/>
    <p:sldId id="843" r:id="rId18"/>
    <p:sldId id="886" r:id="rId19"/>
    <p:sldId id="797" r:id="rId20"/>
    <p:sldId id="807" r:id="rId21"/>
    <p:sldId id="803" r:id="rId22"/>
    <p:sldId id="815" r:id="rId23"/>
    <p:sldId id="879" r:id="rId24"/>
    <p:sldId id="866" r:id="rId25"/>
    <p:sldId id="875" r:id="rId26"/>
    <p:sldId id="876" r:id="rId27"/>
    <p:sldId id="872" r:id="rId28"/>
    <p:sldId id="884" r:id="rId29"/>
    <p:sldId id="873" r:id="rId30"/>
    <p:sldId id="885" r:id="rId31"/>
    <p:sldId id="834" r:id="rId32"/>
    <p:sldId id="867" r:id="rId33"/>
    <p:sldId id="824" r:id="rId34"/>
    <p:sldId id="825" r:id="rId35"/>
    <p:sldId id="826" r:id="rId36"/>
    <p:sldId id="869" r:id="rId37"/>
    <p:sldId id="821" r:id="rId38"/>
    <p:sldId id="870" r:id="rId39"/>
    <p:sldId id="858" r:id="rId40"/>
    <p:sldId id="859" r:id="rId41"/>
    <p:sldId id="837" r:id="rId42"/>
    <p:sldId id="838" r:id="rId43"/>
    <p:sldId id="880" r:id="rId44"/>
    <p:sldId id="878" r:id="rId45"/>
  </p:sldIdLst>
  <p:sldSz cx="9144000" cy="6858000" type="screen4x3"/>
  <p:notesSz cx="6797675" cy="9926638"/>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onat, Mahomed (ML)" initials="LM" lastIdx="6" clrIdx="0"/>
  <p:cmAuthor id="1" name="Rota, Lauren (LJ)" initials="RL" lastIdx="53" clrIdx="1"/>
  <p:cmAuthor id="2" name="Wessels, Francisca (FC)" initials="WF(" lastIdx="47" clrIdx="2"/>
  <p:cmAuthor id="3" name="Louw, Annelise (A)" initials="LA(" lastIdx="6" clrIdx="3"/>
  <p:cmAuthor id="4" name="Van Zyl, Erda (E)" initials="VZE("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233B"/>
    <a:srgbClr val="023B61"/>
    <a:srgbClr val="033B61"/>
    <a:srgbClr val="33CC33"/>
    <a:srgbClr val="00233C"/>
    <a:srgbClr val="839AB3"/>
    <a:srgbClr val="55666F"/>
    <a:srgbClr val="02274F"/>
    <a:srgbClr val="04284D"/>
    <a:srgbClr val="EAEDE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87482" autoAdjust="0"/>
  </p:normalViewPr>
  <p:slideViewPr>
    <p:cSldViewPr snapToGrid="0">
      <p:cViewPr varScale="1">
        <p:scale>
          <a:sx n="101" d="100"/>
          <a:sy n="101" d="100"/>
        </p:scale>
        <p:origin x="-1920" y="-96"/>
      </p:cViewPr>
      <p:guideLst>
        <p:guide orient="horz" pos="2160"/>
        <p:guide pos="2880"/>
      </p:guideLst>
    </p:cSldViewPr>
  </p:slideViewPr>
  <p:notesTextViewPr>
    <p:cViewPr>
      <p:scale>
        <a:sx n="1" d="1"/>
        <a:sy n="1" d="1"/>
      </p:scale>
      <p:origin x="0" y="0"/>
    </p:cViewPr>
  </p:notesTextViewPr>
  <p:sorterViewPr>
    <p:cViewPr>
      <p:scale>
        <a:sx n="90" d="100"/>
        <a:sy n="90" d="100"/>
      </p:scale>
      <p:origin x="0" y="1452"/>
    </p:cViewPr>
  </p:sorterViewPr>
  <p:notesViewPr>
    <p:cSldViewPr snapToGrid="0">
      <p:cViewPr varScale="1">
        <p:scale>
          <a:sx n="79" d="100"/>
          <a:sy n="79" d="100"/>
        </p:scale>
        <p:origin x="-3936" y="-84"/>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 Type="http://schemas.openxmlformats.org/officeDocument/2006/relationships/slideMaster" Target="slideMasters/slideMaster1.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presProps" Target="presProps.xml"/><Relationship Id="rId10" Type="http://schemas.openxmlformats.org/officeDocument/2006/relationships/slideMaster" Target="slideMasters/slideMaster6.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commentAuthors" Target="commentAuthors.xml"/><Relationship Id="rId8" Type="http://schemas.openxmlformats.org/officeDocument/2006/relationships/slideMaster" Target="slideMasters/slideMaster4.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D\Backup\user\meyers1\My%20Documents\PROJECTS\Site%20Integration\Tank%20VOC%20Review\VOC%20SSO%20footprint_rev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OVENDI2\AppData\Local\Microsoft\Windows\Temporary%20Internet%20Files\Content.Outlook\BTKM3LVN\Sasol%20Environmental%20expenditur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Model_6\e\SASOL%20Mars\Results%20-%2020140331(pdf)\SC_Summary_Proposed%20April%20201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Model_6\e\SASOL%20Mars\Results%20-%2020140331(pdf)\SC_Summary_Proposed%20April%20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10218905563633814"/>
          <c:y val="0.1030369425165728"/>
          <c:w val="0.80583326474434591"/>
          <c:h val="0.80057722033757639"/>
        </c:manualLayout>
      </c:layout>
      <c:barChart>
        <c:barDir val="col"/>
        <c:grouping val="stacked"/>
        <c:ser>
          <c:idx val="3"/>
          <c:order val="0"/>
          <c:dPt>
            <c:idx val="0"/>
            <c:spPr>
              <a:solidFill>
                <a:schemeClr val="accent2">
                  <a:lumMod val="75000"/>
                </a:schemeClr>
              </a:solidFill>
            </c:spPr>
          </c:dPt>
          <c:dPt>
            <c:idx val="1"/>
            <c:spPr>
              <a:noFill/>
            </c:spPr>
          </c:dPt>
          <c:dPt>
            <c:idx val="2"/>
            <c:spPr>
              <a:noFill/>
            </c:spPr>
          </c:dPt>
          <c:dPt>
            <c:idx val="3"/>
            <c:spPr>
              <a:noFill/>
            </c:spPr>
          </c:dPt>
          <c:dPt>
            <c:idx val="4"/>
            <c:spPr>
              <a:noFill/>
            </c:spPr>
          </c:dPt>
          <c:dPt>
            <c:idx val="5"/>
            <c:spPr>
              <a:noFill/>
            </c:spPr>
          </c:dPt>
          <c:dPt>
            <c:idx val="6"/>
            <c:spPr>
              <a:solidFill>
                <a:schemeClr val="accent2"/>
              </a:solidFill>
            </c:spPr>
          </c:dPt>
          <c:dPt>
            <c:idx val="7"/>
            <c:spPr>
              <a:solidFill>
                <a:schemeClr val="accent2">
                  <a:lumMod val="75000"/>
                </a:schemeClr>
              </a:solidFill>
            </c:spPr>
          </c:dPt>
          <c:dPt>
            <c:idx val="8"/>
            <c:spPr>
              <a:solidFill>
                <a:schemeClr val="accent2">
                  <a:lumMod val="75000"/>
                </a:schemeClr>
              </a:solidFill>
            </c:spPr>
          </c:dPt>
          <c:cat>
            <c:strRef>
              <c:f>'VOC projects'!$A$33:$A$39</c:f>
              <c:strCache>
                <c:ptCount val="7"/>
                <c:pt idx="0">
                  <c:v>Total </c:v>
                </c:pt>
                <c:pt idx="1">
                  <c:v>All Drains, Sample points</c:v>
                </c:pt>
                <c:pt idx="2">
                  <c:v>RTOs</c:v>
                </c:pt>
                <c:pt idx="3">
                  <c:v>Tank Farm (incl Pitch Tanks)</c:v>
                </c:pt>
                <c:pt idx="4">
                  <c:v>VRU at Loading Station</c:v>
                </c:pt>
                <c:pt idx="5">
                  <c:v>Phenosolvan</c:v>
                </c:pt>
                <c:pt idx="6">
                  <c:v>Other</c:v>
                </c:pt>
              </c:strCache>
            </c:strRef>
          </c:cat>
          <c:val>
            <c:numRef>
              <c:f>'VOC projects'!$E$33:$E$39</c:f>
              <c:numCache>
                <c:formatCode>0.00</c:formatCode>
                <c:ptCount val="7"/>
                <c:pt idx="0">
                  <c:v>42058.933715410662</c:v>
                </c:pt>
                <c:pt idx="1">
                  <c:v>23831.519315410664</c:v>
                </c:pt>
                <c:pt idx="2">
                  <c:v>8063.9610129268103</c:v>
                </c:pt>
                <c:pt idx="3">
                  <c:v>7933.9110129268101</c:v>
                </c:pt>
                <c:pt idx="4">
                  <c:v>6259.3494129268101</c:v>
                </c:pt>
                <c:pt idx="5">
                  <c:v>6202.50941292681</c:v>
                </c:pt>
                <c:pt idx="6">
                  <c:v>6202.50941292681</c:v>
                </c:pt>
              </c:numCache>
            </c:numRef>
          </c:val>
        </c:ser>
        <c:ser>
          <c:idx val="1"/>
          <c:order val="1"/>
          <c:tx>
            <c:strRef>
              <c:f>'VOC projects'!$C$33</c:f>
              <c:strCache>
                <c:ptCount val="1"/>
                <c:pt idx="0">
                  <c:v>Air Quality Act </c:v>
                </c:pt>
              </c:strCache>
            </c:strRef>
          </c:tx>
          <c:spPr>
            <a:solidFill>
              <a:schemeClr val="accent2"/>
            </a:solidFill>
          </c:spPr>
          <c:dPt>
            <c:idx val="2"/>
            <c:spPr>
              <a:solidFill>
                <a:srgbClr val="33CC33"/>
              </a:solidFill>
            </c:spPr>
          </c:dPt>
          <c:dPt>
            <c:idx val="4"/>
            <c:spPr>
              <a:solidFill>
                <a:srgbClr val="33CC33"/>
              </a:solidFill>
            </c:spPr>
          </c:dPt>
          <c:cat>
            <c:strRef>
              <c:f>'VOC projects'!$A$33:$A$39</c:f>
              <c:strCache>
                <c:ptCount val="7"/>
                <c:pt idx="0">
                  <c:v>Total </c:v>
                </c:pt>
                <c:pt idx="1">
                  <c:v>All Drains, Sample points</c:v>
                </c:pt>
                <c:pt idx="2">
                  <c:v>RTOs</c:v>
                </c:pt>
                <c:pt idx="3">
                  <c:v>Tank Farm (incl Pitch Tanks)</c:v>
                </c:pt>
                <c:pt idx="4">
                  <c:v>VRU at Loading Station</c:v>
                </c:pt>
                <c:pt idx="5">
                  <c:v>Phenosolvan</c:v>
                </c:pt>
                <c:pt idx="6">
                  <c:v>Other</c:v>
                </c:pt>
              </c:strCache>
            </c:strRef>
          </c:cat>
          <c:val>
            <c:numRef>
              <c:f>'VOC projects'!$C$33:$C$39</c:f>
              <c:numCache>
                <c:formatCode>0.00</c:formatCode>
                <c:ptCount val="7"/>
                <c:pt idx="0" formatCode="General">
                  <c:v>0</c:v>
                </c:pt>
                <c:pt idx="1">
                  <c:v>0</c:v>
                </c:pt>
                <c:pt idx="2">
                  <c:v>15767.558302483852</c:v>
                </c:pt>
                <c:pt idx="3">
                  <c:v>130.04999999999998</c:v>
                </c:pt>
                <c:pt idx="4">
                  <c:v>1674.5616</c:v>
                </c:pt>
                <c:pt idx="5">
                  <c:v>56.839999999999989</c:v>
                </c:pt>
                <c:pt idx="6">
                  <c:v>0</c:v>
                </c:pt>
              </c:numCache>
            </c:numRef>
          </c:val>
        </c:ser>
        <c:ser>
          <c:idx val="2"/>
          <c:order val="2"/>
          <c:tx>
            <c:strRef>
              <c:f>'VOC projects'!$D$33</c:f>
              <c:strCache>
                <c:ptCount val="1"/>
                <c:pt idx="0">
                  <c:v>OHS Act</c:v>
                </c:pt>
              </c:strCache>
            </c:strRef>
          </c:tx>
          <c:spPr>
            <a:pattFill prst="wdUpDiag">
              <a:fgClr>
                <a:srgbClr val="33CC33"/>
              </a:fgClr>
              <a:bgClr>
                <a:schemeClr val="bg1"/>
              </a:bgClr>
            </a:pattFill>
          </c:spPr>
          <c:dPt>
            <c:idx val="1"/>
          </c:dPt>
          <c:cat>
            <c:strRef>
              <c:f>'VOC projects'!$A$33:$A$39</c:f>
              <c:strCache>
                <c:ptCount val="7"/>
                <c:pt idx="0">
                  <c:v>Total </c:v>
                </c:pt>
                <c:pt idx="1">
                  <c:v>All Drains, Sample points</c:v>
                </c:pt>
                <c:pt idx="2">
                  <c:v>RTOs</c:v>
                </c:pt>
                <c:pt idx="3">
                  <c:v>Tank Farm (incl Pitch Tanks)</c:v>
                </c:pt>
                <c:pt idx="4">
                  <c:v>VRU at Loading Station</c:v>
                </c:pt>
                <c:pt idx="5">
                  <c:v>Phenosolvan</c:v>
                </c:pt>
                <c:pt idx="6">
                  <c:v>Other</c:v>
                </c:pt>
              </c:strCache>
            </c:strRef>
          </c:cat>
          <c:val>
            <c:numRef>
              <c:f>'VOC projects'!$D$33:$D$39</c:f>
              <c:numCache>
                <c:formatCode>0.00</c:formatCode>
                <c:ptCount val="7"/>
                <c:pt idx="0" formatCode="General">
                  <c:v>0</c:v>
                </c:pt>
                <c:pt idx="1">
                  <c:v>18227.414400000001</c:v>
                </c:pt>
                <c:pt idx="2">
                  <c:v>0</c:v>
                </c:pt>
                <c:pt idx="3">
                  <c:v>0</c:v>
                </c:pt>
                <c:pt idx="4">
                  <c:v>0</c:v>
                </c:pt>
                <c:pt idx="5">
                  <c:v>0</c:v>
                </c:pt>
                <c:pt idx="6">
                  <c:v>0</c:v>
                </c:pt>
              </c:numCache>
            </c:numRef>
          </c:val>
        </c:ser>
        <c:dLbls/>
        <c:overlap val="100"/>
        <c:axId val="70961408"/>
        <c:axId val="70971392"/>
      </c:barChart>
      <c:lineChart>
        <c:grouping val="standard"/>
        <c:ser>
          <c:idx val="0"/>
          <c:order val="3"/>
          <c:tx>
            <c:strRef>
              <c:f>'VOC projects'!$E$32</c:f>
              <c:strCache>
                <c:ptCount val="1"/>
                <c:pt idx="0">
                  <c:v>R(mil)/t</c:v>
                </c:pt>
              </c:strCache>
            </c:strRef>
          </c:tx>
          <c:spPr>
            <a:ln>
              <a:noFill/>
            </a:ln>
          </c:spPr>
          <c:marker>
            <c:symbol val="x"/>
            <c:size val="7"/>
            <c:spPr>
              <a:ln w="25400"/>
            </c:spPr>
          </c:marker>
          <c:val>
            <c:numRef>
              <c:f>'VOC projects'!$G$33:$G$39</c:f>
              <c:numCache>
                <c:formatCode>0.000</c:formatCode>
                <c:ptCount val="7"/>
                <c:pt idx="1">
                  <c:v>2.0299094094223261E-2</c:v>
                </c:pt>
                <c:pt idx="2">
                  <c:v>0.21563262584952039</c:v>
                </c:pt>
                <c:pt idx="3">
                  <c:v>3.329488658208382</c:v>
                </c:pt>
                <c:pt idx="4">
                  <c:v>2.9858561189985491E-2</c:v>
                </c:pt>
                <c:pt idx="5">
                  <c:v>4.3983110485573542</c:v>
                </c:pt>
              </c:numCache>
            </c:numRef>
          </c:val>
        </c:ser>
        <c:dLbls/>
        <c:marker val="1"/>
        <c:axId val="71503872"/>
        <c:axId val="70973312"/>
      </c:lineChart>
      <c:catAx>
        <c:axId val="70961408"/>
        <c:scaling>
          <c:orientation val="minMax"/>
        </c:scaling>
        <c:axPos val="b"/>
        <c:tickLblPos val="nextTo"/>
        <c:txPr>
          <a:bodyPr/>
          <a:lstStyle/>
          <a:p>
            <a:pPr>
              <a:defRPr sz="700"/>
            </a:pPr>
            <a:endParaRPr lang="en-US"/>
          </a:p>
        </c:txPr>
        <c:crossAx val="70971392"/>
        <c:crosses val="autoZero"/>
        <c:auto val="1"/>
        <c:lblAlgn val="ctr"/>
        <c:lblOffset val="100"/>
      </c:catAx>
      <c:valAx>
        <c:axId val="70971392"/>
        <c:scaling>
          <c:orientation val="minMax"/>
        </c:scaling>
        <c:axPos val="l"/>
        <c:majorGridlines/>
        <c:title>
          <c:tx>
            <c:rich>
              <a:bodyPr rot="-5400000" vert="horz"/>
              <a:lstStyle/>
              <a:p>
                <a:pPr>
                  <a:defRPr/>
                </a:pPr>
                <a:r>
                  <a:rPr lang="en-ZA"/>
                  <a:t>VOCs Abated</a:t>
                </a:r>
                <a:r>
                  <a:rPr lang="en-ZA" baseline="0"/>
                  <a:t> (t/a)</a:t>
                </a:r>
                <a:endParaRPr lang="en-ZA"/>
              </a:p>
            </c:rich>
          </c:tx>
          <c:layout/>
        </c:title>
        <c:numFmt formatCode="0" sourceLinked="0"/>
        <c:tickLblPos val="nextTo"/>
        <c:crossAx val="70961408"/>
        <c:crosses val="autoZero"/>
        <c:crossBetween val="between"/>
      </c:valAx>
      <c:valAx>
        <c:axId val="70973312"/>
        <c:scaling>
          <c:orientation val="minMax"/>
        </c:scaling>
        <c:axPos val="r"/>
        <c:title>
          <c:tx>
            <c:rich>
              <a:bodyPr rot="-5400000" vert="horz"/>
              <a:lstStyle/>
              <a:p>
                <a:pPr>
                  <a:defRPr/>
                </a:pPr>
                <a:r>
                  <a:rPr lang="en-ZA"/>
                  <a:t>Abatement cost</a:t>
                </a:r>
                <a:r>
                  <a:rPr lang="en-ZA" baseline="0"/>
                  <a:t> (R (mil)/t)</a:t>
                </a:r>
              </a:p>
            </c:rich>
          </c:tx>
          <c:layout/>
        </c:title>
        <c:numFmt formatCode="General" sourceLinked="1"/>
        <c:tickLblPos val="nextTo"/>
        <c:crossAx val="71503872"/>
        <c:crosses val="max"/>
        <c:crossBetween val="between"/>
      </c:valAx>
      <c:catAx>
        <c:axId val="71503872"/>
        <c:scaling>
          <c:orientation val="minMax"/>
        </c:scaling>
        <c:delete val="1"/>
        <c:axPos val="b"/>
        <c:tickLblPos val="none"/>
        <c:crossAx val="70973312"/>
        <c:crosses val="autoZero"/>
        <c:auto val="1"/>
        <c:lblAlgn val="ctr"/>
        <c:lblOffset val="100"/>
      </c:catAx>
    </c:plotArea>
    <c:legend>
      <c:legendPos val="r"/>
      <c:legendEntry>
        <c:idx val="0"/>
        <c:delete val="1"/>
      </c:legendEntry>
      <c:legendEntry>
        <c:idx val="1"/>
        <c:delete val="1"/>
      </c:legendEntry>
      <c:legendEntry>
        <c:idx val="2"/>
        <c:delete val="1"/>
      </c:legendEntry>
      <c:layout>
        <c:manualLayout>
          <c:xMode val="edge"/>
          <c:yMode val="edge"/>
          <c:x val="0.7968741712164028"/>
          <c:y val="0.38211900159186696"/>
          <c:w val="9.3427345971997464E-2"/>
          <c:h val="5.1562342132383157E-2"/>
        </c:manualLayout>
      </c:layout>
      <c:overlay val="1"/>
      <c:spPr>
        <a:ln>
          <a:solidFill>
            <a:schemeClr val="accent1"/>
          </a:solidFill>
        </a:ln>
      </c:sp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7.0292999089399538E-2"/>
          <c:y val="3.6318350294535069E-2"/>
          <c:w val="0.66155960415662329"/>
          <c:h val="0.88173315921378337"/>
        </c:manualLayout>
      </c:layout>
      <c:barChart>
        <c:barDir val="col"/>
        <c:grouping val="clustered"/>
        <c:ser>
          <c:idx val="1"/>
          <c:order val="1"/>
          <c:tx>
            <c:v>Capital expenditure on Environmental projects (R mill)</c:v>
          </c:tx>
          <c:spPr>
            <a:solidFill>
              <a:schemeClr val="accent1">
                <a:lumMod val="60000"/>
                <a:lumOff val="40000"/>
              </a:schemeClr>
            </a:solidFill>
          </c:spPr>
          <c:dPt>
            <c:idx val="0"/>
            <c:spPr>
              <a:solidFill>
                <a:schemeClr val="tx2"/>
              </a:solidFill>
            </c:spPr>
          </c:dPt>
          <c:dPt>
            <c:idx val="1"/>
            <c:spPr>
              <a:solidFill>
                <a:schemeClr val="tx2"/>
              </a:solidFill>
            </c:spPr>
          </c:dPt>
          <c:dPt>
            <c:idx val="2"/>
            <c:spPr>
              <a:solidFill>
                <a:schemeClr val="tx2"/>
              </a:solidFill>
            </c:spPr>
          </c:dPt>
          <c:dPt>
            <c:idx val="3"/>
            <c:spPr>
              <a:solidFill>
                <a:schemeClr val="tx2"/>
              </a:solidFill>
            </c:spPr>
          </c:dPt>
          <c:dPt>
            <c:idx val="4"/>
            <c:spPr>
              <a:solidFill>
                <a:schemeClr val="tx2"/>
              </a:solidFill>
            </c:spPr>
          </c:dPt>
          <c:dPt>
            <c:idx val="5"/>
            <c:spPr>
              <a:solidFill>
                <a:schemeClr val="tx2"/>
              </a:solidFill>
            </c:spPr>
          </c:dPt>
          <c:cat>
            <c:strRef>
              <c:f>Sheet1!$A$3:$A$8</c:f>
              <c:strCache>
                <c:ptCount val="6"/>
                <c:pt idx="0">
                  <c:v>FY12</c:v>
                </c:pt>
                <c:pt idx="1">
                  <c:v>FY13</c:v>
                </c:pt>
                <c:pt idx="2">
                  <c:v>FY14</c:v>
                </c:pt>
                <c:pt idx="3">
                  <c:v>FY15</c:v>
                </c:pt>
                <c:pt idx="4">
                  <c:v>FY16</c:v>
                </c:pt>
                <c:pt idx="5">
                  <c:v>FY17</c:v>
                </c:pt>
              </c:strCache>
            </c:strRef>
          </c:cat>
          <c:val>
            <c:numRef>
              <c:f>Sheet1!$C$3:$C$8</c:f>
              <c:numCache>
                <c:formatCode>General</c:formatCode>
                <c:ptCount val="6"/>
                <c:pt idx="0">
                  <c:v>663</c:v>
                </c:pt>
                <c:pt idx="1">
                  <c:v>1124</c:v>
                </c:pt>
                <c:pt idx="2">
                  <c:v>1376</c:v>
                </c:pt>
                <c:pt idx="3">
                  <c:v>1806</c:v>
                </c:pt>
                <c:pt idx="4">
                  <c:v>1473</c:v>
                </c:pt>
                <c:pt idx="5">
                  <c:v>1619</c:v>
                </c:pt>
              </c:numCache>
            </c:numRef>
          </c:val>
        </c:ser>
        <c:dLbls/>
        <c:gapWidth val="457"/>
        <c:axId val="71209344"/>
        <c:axId val="71182592"/>
      </c:barChart>
      <c:lineChart>
        <c:grouping val="standard"/>
        <c:ser>
          <c:idx val="0"/>
          <c:order val="0"/>
          <c:tx>
            <c:v>Percentage of Synfuel's capital project portfolio</c:v>
          </c:tx>
          <c:spPr>
            <a:ln>
              <a:noFill/>
            </a:ln>
          </c:spPr>
          <c:marker>
            <c:symbol val="circle"/>
            <c:size val="8"/>
            <c:spPr>
              <a:solidFill>
                <a:schemeClr val="accent1"/>
              </a:solidFill>
            </c:spPr>
          </c:marker>
          <c:trendline>
            <c:spPr>
              <a:ln>
                <a:tailEnd type="triangle"/>
              </a:ln>
            </c:spPr>
            <c:trendlineType val="linear"/>
          </c:trendline>
          <c:cat>
            <c:strRef>
              <c:f>Sheet1!$A$3:$A$8</c:f>
              <c:strCache>
                <c:ptCount val="6"/>
                <c:pt idx="0">
                  <c:v>FY12</c:v>
                </c:pt>
                <c:pt idx="1">
                  <c:v>FY13</c:v>
                </c:pt>
                <c:pt idx="2">
                  <c:v>FY14</c:v>
                </c:pt>
                <c:pt idx="3">
                  <c:v>FY15</c:v>
                </c:pt>
                <c:pt idx="4">
                  <c:v>FY16</c:v>
                </c:pt>
                <c:pt idx="5">
                  <c:v>FY17</c:v>
                </c:pt>
              </c:strCache>
            </c:strRef>
          </c:cat>
          <c:val>
            <c:numRef>
              <c:f>Sheet1!$B$3:$B$8</c:f>
              <c:numCache>
                <c:formatCode>General</c:formatCode>
                <c:ptCount val="6"/>
                <c:pt idx="0">
                  <c:v>0.14000000000000001</c:v>
                </c:pt>
                <c:pt idx="1">
                  <c:v>0.2</c:v>
                </c:pt>
                <c:pt idx="2">
                  <c:v>0.24900000000000003</c:v>
                </c:pt>
                <c:pt idx="3">
                  <c:v>0.34</c:v>
                </c:pt>
                <c:pt idx="4">
                  <c:v>0.37000000000000005</c:v>
                </c:pt>
                <c:pt idx="5">
                  <c:v>0.32800000000000007</c:v>
                </c:pt>
              </c:numCache>
            </c:numRef>
          </c:val>
        </c:ser>
        <c:dLbls/>
        <c:marker val="1"/>
        <c:axId val="71564288"/>
        <c:axId val="71180672"/>
      </c:lineChart>
      <c:catAx>
        <c:axId val="71564288"/>
        <c:scaling>
          <c:orientation val="minMax"/>
        </c:scaling>
        <c:axPos val="b"/>
        <c:tickLblPos val="nextTo"/>
        <c:crossAx val="71180672"/>
        <c:crosses val="autoZero"/>
        <c:auto val="1"/>
        <c:lblAlgn val="ctr"/>
        <c:lblOffset val="100"/>
      </c:catAx>
      <c:valAx>
        <c:axId val="71180672"/>
        <c:scaling>
          <c:orientation val="minMax"/>
        </c:scaling>
        <c:axPos val="l"/>
        <c:majorGridlines/>
        <c:title>
          <c:tx>
            <c:rich>
              <a:bodyPr rot="-5400000" vert="horz"/>
              <a:lstStyle/>
              <a:p>
                <a:pPr>
                  <a:defRPr/>
                </a:pPr>
                <a:r>
                  <a:rPr lang="en-US"/>
                  <a:t>Percentage of Synfuel's capital project portfolio</a:t>
                </a:r>
              </a:p>
            </c:rich>
          </c:tx>
        </c:title>
        <c:numFmt formatCode="0%" sourceLinked="0"/>
        <c:tickLblPos val="nextTo"/>
        <c:crossAx val="71564288"/>
        <c:crosses val="autoZero"/>
        <c:crossBetween val="between"/>
      </c:valAx>
      <c:valAx>
        <c:axId val="71182592"/>
        <c:scaling>
          <c:orientation val="minMax"/>
        </c:scaling>
        <c:axPos val="r"/>
        <c:title>
          <c:tx>
            <c:rich>
              <a:bodyPr rot="-5400000" vert="horz"/>
              <a:lstStyle/>
              <a:p>
                <a:pPr>
                  <a:defRPr/>
                </a:pPr>
                <a:r>
                  <a:rPr lang="en-US"/>
                  <a:t>Capital expenditure on Environmental projects (R mill)</a:t>
                </a:r>
              </a:p>
            </c:rich>
          </c:tx>
        </c:title>
        <c:numFmt formatCode="General" sourceLinked="1"/>
        <c:tickLblPos val="nextTo"/>
        <c:crossAx val="71209344"/>
        <c:crosses val="max"/>
        <c:crossBetween val="between"/>
      </c:valAx>
      <c:catAx>
        <c:axId val="71209344"/>
        <c:scaling>
          <c:orientation val="minMax"/>
        </c:scaling>
        <c:delete val="1"/>
        <c:axPos val="b"/>
        <c:tickLblPos val="none"/>
        <c:crossAx val="71182592"/>
        <c:crosses val="autoZero"/>
        <c:auto val="1"/>
        <c:lblAlgn val="ctr"/>
        <c:lblOffset val="100"/>
      </c:catAx>
    </c:plotArea>
    <c:legend>
      <c:legendPos val="r"/>
      <c:legendEntry>
        <c:idx val="2"/>
        <c:delete val="1"/>
      </c:legendEntry>
      <c:layout>
        <c:manualLayout>
          <c:xMode val="edge"/>
          <c:yMode val="edge"/>
          <c:x val="0.81776940893461569"/>
          <c:y val="0.18869536548363253"/>
          <c:w val="0.16947544568002257"/>
          <c:h val="0.40998251077300335"/>
        </c:manualLayout>
      </c:layout>
    </c:legend>
    <c:plotVisOnly val="1"/>
    <c:dispBlanksAs val="gap"/>
  </c:chart>
  <c:spPr>
    <a:ln>
      <a:solidFill>
        <a:schemeClr val="accent1"/>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0.11507361111111113"/>
          <c:y val="4.3519135802469119E-2"/>
          <c:w val="0.86067291666666679"/>
          <c:h val="0.40702532679738562"/>
        </c:manualLayout>
      </c:layout>
      <c:barChart>
        <c:barDir val="col"/>
        <c:grouping val="clustered"/>
        <c:ser>
          <c:idx val="0"/>
          <c:order val="0"/>
          <c:tx>
            <c:strRef>
              <c:f>'SO2'!$A$40</c:f>
              <c:strCache>
                <c:ptCount val="1"/>
                <c:pt idx="0">
                  <c:v>Predicted baseline concentrations (Combined sources)</c:v>
                </c:pt>
              </c:strCache>
            </c:strRef>
          </c:tx>
          <c:spPr>
            <a:solidFill>
              <a:schemeClr val="accent1"/>
            </a:solidFill>
          </c:spPr>
          <c:cat>
            <c:strRef>
              <c:f>'SO2'!$D$3:$D$17</c:f>
              <c:strCache>
                <c:ptCount val="15"/>
                <c:pt idx="0">
                  <c:v>Langverwacht (4.7km)</c:v>
                </c:pt>
                <c:pt idx="1">
                  <c:v>Secunda Club (4.9km)</c:v>
                </c:pt>
                <c:pt idx="2">
                  <c:v>Ash disposal facility (5.6km)</c:v>
                </c:pt>
                <c:pt idx="3">
                  <c:v>Mine (6.4km)</c:v>
                </c:pt>
                <c:pt idx="4">
                  <c:v>Bosjesspruit (7.3km)</c:v>
                </c:pt>
                <c:pt idx="5">
                  <c:v>Embalenhle (7.8km)</c:v>
                </c:pt>
                <c:pt idx="6">
                  <c:v>North Secunda (8.0km)</c:v>
                </c:pt>
                <c:pt idx="7">
                  <c:v>Near Bosjesspruit (8.8km)</c:v>
                </c:pt>
                <c:pt idx="8">
                  <c:v>Embalenhle (9.2km)</c:v>
                </c:pt>
                <c:pt idx="9">
                  <c:v>Evander (11.1km)</c:v>
                </c:pt>
                <c:pt idx="10">
                  <c:v>Kinross (18.3km)</c:v>
                </c:pt>
                <c:pt idx="11">
                  <c:v>SW point (28.2km)</c:v>
                </c:pt>
                <c:pt idx="12">
                  <c:v>NE point (30.1km)</c:v>
                </c:pt>
                <c:pt idx="13">
                  <c:v>SE point (31.0km)</c:v>
                </c:pt>
                <c:pt idx="14">
                  <c:v>Leandra (31.2km)</c:v>
                </c:pt>
              </c:strCache>
            </c:strRef>
          </c:cat>
          <c:val>
            <c:numRef>
              <c:f>'SO2'!$F$3:$F$17</c:f>
              <c:numCache>
                <c:formatCode>0.00</c:formatCode>
                <c:ptCount val="15"/>
                <c:pt idx="0">
                  <c:v>84.796346921939872</c:v>
                </c:pt>
                <c:pt idx="1">
                  <c:v>87.862324988850077</c:v>
                </c:pt>
                <c:pt idx="2">
                  <c:v>89.315300776679663</c:v>
                </c:pt>
                <c:pt idx="3">
                  <c:v>68.144126853179984</c:v>
                </c:pt>
                <c:pt idx="4">
                  <c:v>140.34966577656994</c:v>
                </c:pt>
                <c:pt idx="5">
                  <c:v>82.83610508949981</c:v>
                </c:pt>
                <c:pt idx="6">
                  <c:v>80.86850387516003</c:v>
                </c:pt>
                <c:pt idx="7">
                  <c:v>146.12075717972991</c:v>
                </c:pt>
                <c:pt idx="8">
                  <c:v>83.318997384699756</c:v>
                </c:pt>
                <c:pt idx="9">
                  <c:v>62.574604672263966</c:v>
                </c:pt>
                <c:pt idx="10">
                  <c:v>41.406298286839956</c:v>
                </c:pt>
                <c:pt idx="11">
                  <c:v>33.842592230222962</c:v>
                </c:pt>
                <c:pt idx="12">
                  <c:v>27.556685694387003</c:v>
                </c:pt>
                <c:pt idx="13">
                  <c:v>50.166960351703011</c:v>
                </c:pt>
                <c:pt idx="14">
                  <c:v>17.533028680600044</c:v>
                </c:pt>
              </c:numCache>
            </c:numRef>
          </c:val>
        </c:ser>
        <c:ser>
          <c:idx val="3"/>
          <c:order val="1"/>
          <c:tx>
            <c:strRef>
              <c:f>'SO2'!$A$41</c:f>
              <c:strCache>
                <c:ptCount val="1"/>
                <c:pt idx="0">
                  <c:v>Predicted concentrations for Existing Plant  Standards (Combined sources)</c:v>
                </c:pt>
              </c:strCache>
            </c:strRef>
          </c:tx>
          <c:spPr>
            <a:solidFill>
              <a:schemeClr val="accent2"/>
            </a:solidFill>
          </c:spPr>
          <c:cat>
            <c:strRef>
              <c:f>'SO2'!$D$3:$D$17</c:f>
              <c:strCache>
                <c:ptCount val="15"/>
                <c:pt idx="0">
                  <c:v>Langverwacht (4.7km)</c:v>
                </c:pt>
                <c:pt idx="1">
                  <c:v>Secunda Club (4.9km)</c:v>
                </c:pt>
                <c:pt idx="2">
                  <c:v>Ash disposal facility (5.6km)</c:v>
                </c:pt>
                <c:pt idx="3">
                  <c:v>Mine (6.4km)</c:v>
                </c:pt>
                <c:pt idx="4">
                  <c:v>Bosjesspruit (7.3km)</c:v>
                </c:pt>
                <c:pt idx="5">
                  <c:v>Embalenhle (7.8km)</c:v>
                </c:pt>
                <c:pt idx="6">
                  <c:v>North Secunda (8.0km)</c:v>
                </c:pt>
                <c:pt idx="7">
                  <c:v>Near Bosjesspruit (8.8km)</c:v>
                </c:pt>
                <c:pt idx="8">
                  <c:v>Embalenhle (9.2km)</c:v>
                </c:pt>
                <c:pt idx="9">
                  <c:v>Evander (11.1km)</c:v>
                </c:pt>
                <c:pt idx="10">
                  <c:v>Kinross (18.3km)</c:v>
                </c:pt>
                <c:pt idx="11">
                  <c:v>SW point (28.2km)</c:v>
                </c:pt>
                <c:pt idx="12">
                  <c:v>NE point (30.1km)</c:v>
                </c:pt>
                <c:pt idx="13">
                  <c:v>SE point (31.0km)</c:v>
                </c:pt>
                <c:pt idx="14">
                  <c:v>Leandra (31.2km)</c:v>
                </c:pt>
              </c:strCache>
            </c:strRef>
          </c:cat>
          <c:val>
            <c:numRef>
              <c:f>'SO2'!$G$3:$G$17</c:f>
              <c:numCache>
                <c:formatCode>0.00</c:formatCode>
                <c:ptCount val="15"/>
                <c:pt idx="0">
                  <c:v>171.02125369019979</c:v>
                </c:pt>
                <c:pt idx="1">
                  <c:v>176.65091509480038</c:v>
                </c:pt>
                <c:pt idx="2">
                  <c:v>179.69766870329946</c:v>
                </c:pt>
                <c:pt idx="3">
                  <c:v>136.94224543269999</c:v>
                </c:pt>
                <c:pt idx="4">
                  <c:v>282.34404139300011</c:v>
                </c:pt>
                <c:pt idx="5">
                  <c:v>166.74767482474957</c:v>
                </c:pt>
                <c:pt idx="6">
                  <c:v>162.54968884240037</c:v>
                </c:pt>
                <c:pt idx="7">
                  <c:v>293.65207351219965</c:v>
                </c:pt>
                <c:pt idx="8">
                  <c:v>167.78513263599947</c:v>
                </c:pt>
                <c:pt idx="9">
                  <c:v>125.95485917870799</c:v>
                </c:pt>
                <c:pt idx="10">
                  <c:v>83.336493889489887</c:v>
                </c:pt>
                <c:pt idx="11">
                  <c:v>68.115416868799898</c:v>
                </c:pt>
                <c:pt idx="12">
                  <c:v>55.216815661200116</c:v>
                </c:pt>
                <c:pt idx="13">
                  <c:v>100.88401600709415</c:v>
                </c:pt>
                <c:pt idx="14">
                  <c:v>35.300292399999982</c:v>
                </c:pt>
              </c:numCache>
            </c:numRef>
          </c:val>
        </c:ser>
        <c:ser>
          <c:idx val="1"/>
          <c:order val="2"/>
          <c:tx>
            <c:strRef>
              <c:f>'SO2'!$A$42</c:f>
              <c:strCache>
                <c:ptCount val="1"/>
                <c:pt idx="0">
                  <c:v>Predicted concentrations for New Plant  Standards (Combined sources)</c:v>
                </c:pt>
              </c:strCache>
            </c:strRef>
          </c:tx>
          <c:spPr>
            <a:solidFill>
              <a:schemeClr val="accent3"/>
            </a:solidFill>
          </c:spPr>
          <c:cat>
            <c:strRef>
              <c:f>'SO2'!$D$3:$D$17</c:f>
              <c:strCache>
                <c:ptCount val="15"/>
                <c:pt idx="0">
                  <c:v>Langverwacht (4.7km)</c:v>
                </c:pt>
                <c:pt idx="1">
                  <c:v>Secunda Club (4.9km)</c:v>
                </c:pt>
                <c:pt idx="2">
                  <c:v>Ash disposal facility (5.6km)</c:v>
                </c:pt>
                <c:pt idx="3">
                  <c:v>Mine (6.4km)</c:v>
                </c:pt>
                <c:pt idx="4">
                  <c:v>Bosjesspruit (7.3km)</c:v>
                </c:pt>
                <c:pt idx="5">
                  <c:v>Embalenhle (7.8km)</c:v>
                </c:pt>
                <c:pt idx="6">
                  <c:v>North Secunda (8.0km)</c:v>
                </c:pt>
                <c:pt idx="7">
                  <c:v>Near Bosjesspruit (8.8km)</c:v>
                </c:pt>
                <c:pt idx="8">
                  <c:v>Embalenhle (9.2km)</c:v>
                </c:pt>
                <c:pt idx="9">
                  <c:v>Evander (11.1km)</c:v>
                </c:pt>
                <c:pt idx="10">
                  <c:v>Kinross (18.3km)</c:v>
                </c:pt>
                <c:pt idx="11">
                  <c:v>SW point (28.2km)</c:v>
                </c:pt>
                <c:pt idx="12">
                  <c:v>NE point (30.1km)</c:v>
                </c:pt>
                <c:pt idx="13">
                  <c:v>SE point (31.0km)</c:v>
                </c:pt>
                <c:pt idx="14">
                  <c:v>Leandra (31.2km)</c:v>
                </c:pt>
              </c:strCache>
            </c:strRef>
          </c:cat>
          <c:val>
            <c:numRef>
              <c:f>'SO2'!$H$3:$H$17</c:f>
              <c:numCache>
                <c:formatCode>0.00</c:formatCode>
                <c:ptCount val="15"/>
                <c:pt idx="0">
                  <c:v>66.81927458400007</c:v>
                </c:pt>
                <c:pt idx="1">
                  <c:v>61.007359279260001</c:v>
                </c:pt>
                <c:pt idx="2">
                  <c:v>58.935392498799963</c:v>
                </c:pt>
                <c:pt idx="3">
                  <c:v>47.880464014199944</c:v>
                </c:pt>
                <c:pt idx="4">
                  <c:v>68.129240952799947</c:v>
                </c:pt>
                <c:pt idx="5">
                  <c:v>56.88758811629998</c:v>
                </c:pt>
                <c:pt idx="6">
                  <c:v>47.646959280800189</c:v>
                </c:pt>
                <c:pt idx="7">
                  <c:v>66.829908663079991</c:v>
                </c:pt>
                <c:pt idx="8">
                  <c:v>47.414684553999912</c:v>
                </c:pt>
                <c:pt idx="9">
                  <c:v>30.562450286899917</c:v>
                </c:pt>
                <c:pt idx="10">
                  <c:v>18.624709304799993</c:v>
                </c:pt>
                <c:pt idx="11">
                  <c:v>12.585808843999979</c:v>
                </c:pt>
                <c:pt idx="12">
                  <c:v>10.227141322800007</c:v>
                </c:pt>
                <c:pt idx="13">
                  <c:v>17.989301083600051</c:v>
                </c:pt>
                <c:pt idx="14">
                  <c:v>7.4802398672559951</c:v>
                </c:pt>
              </c:numCache>
            </c:numRef>
          </c:val>
        </c:ser>
        <c:ser>
          <c:idx val="5"/>
          <c:order val="3"/>
          <c:tx>
            <c:strRef>
              <c:f>'SO2'!$A$43</c:f>
              <c:strCache>
                <c:ptCount val="1"/>
                <c:pt idx="0">
                  <c:v>Predicted concentrations for Alternative Emission Limits (Combined sources)</c:v>
                </c:pt>
              </c:strCache>
            </c:strRef>
          </c:tx>
          <c:spPr>
            <a:solidFill>
              <a:schemeClr val="accent4"/>
            </a:solidFill>
          </c:spPr>
          <c:cat>
            <c:strRef>
              <c:f>'SO2'!$D$3:$D$17</c:f>
              <c:strCache>
                <c:ptCount val="15"/>
                <c:pt idx="0">
                  <c:v>Langverwacht (4.7km)</c:v>
                </c:pt>
                <c:pt idx="1">
                  <c:v>Secunda Club (4.9km)</c:v>
                </c:pt>
                <c:pt idx="2">
                  <c:v>Ash disposal facility (5.6km)</c:v>
                </c:pt>
                <c:pt idx="3">
                  <c:v>Mine (6.4km)</c:v>
                </c:pt>
                <c:pt idx="4">
                  <c:v>Bosjesspruit (7.3km)</c:v>
                </c:pt>
                <c:pt idx="5">
                  <c:v>Embalenhle (7.8km)</c:v>
                </c:pt>
                <c:pt idx="6">
                  <c:v>North Secunda (8.0km)</c:v>
                </c:pt>
                <c:pt idx="7">
                  <c:v>Near Bosjesspruit (8.8km)</c:v>
                </c:pt>
                <c:pt idx="8">
                  <c:v>Embalenhle (9.2km)</c:v>
                </c:pt>
                <c:pt idx="9">
                  <c:v>Evander (11.1km)</c:v>
                </c:pt>
                <c:pt idx="10">
                  <c:v>Kinross (18.3km)</c:v>
                </c:pt>
                <c:pt idx="11">
                  <c:v>SW point (28.2km)</c:v>
                </c:pt>
                <c:pt idx="12">
                  <c:v>NE point (30.1km)</c:v>
                </c:pt>
                <c:pt idx="13">
                  <c:v>SE point (31.0km)</c:v>
                </c:pt>
                <c:pt idx="14">
                  <c:v>Leandra (31.2km)</c:v>
                </c:pt>
              </c:strCache>
            </c:strRef>
          </c:cat>
          <c:val>
            <c:numRef>
              <c:f>'SO2'!$I$3:$I$17</c:f>
              <c:numCache>
                <c:formatCode>0.00</c:formatCode>
                <c:ptCount val="15"/>
                <c:pt idx="0">
                  <c:v>97.556691342499931</c:v>
                </c:pt>
                <c:pt idx="1">
                  <c:v>100.86105525420022</c:v>
                </c:pt>
                <c:pt idx="2">
                  <c:v>102.85184878689964</c:v>
                </c:pt>
                <c:pt idx="3">
                  <c:v>79.04597980599992</c:v>
                </c:pt>
                <c:pt idx="4">
                  <c:v>161.04310409789991</c:v>
                </c:pt>
                <c:pt idx="5">
                  <c:v>95.203628109809713</c:v>
                </c:pt>
                <c:pt idx="6">
                  <c:v>93.089027038400147</c:v>
                </c:pt>
                <c:pt idx="7">
                  <c:v>167.90681044179991</c:v>
                </c:pt>
                <c:pt idx="8">
                  <c:v>95.944720691999706</c:v>
                </c:pt>
                <c:pt idx="9">
                  <c:v>71.997682121399976</c:v>
                </c:pt>
                <c:pt idx="10">
                  <c:v>47.710205527499959</c:v>
                </c:pt>
                <c:pt idx="11">
                  <c:v>38.973757638229948</c:v>
                </c:pt>
                <c:pt idx="12">
                  <c:v>31.550759434480071</c:v>
                </c:pt>
                <c:pt idx="13">
                  <c:v>57.715882448040048</c:v>
                </c:pt>
                <c:pt idx="14">
                  <c:v>20.174709261155783</c:v>
                </c:pt>
              </c:numCache>
            </c:numRef>
          </c:val>
        </c:ser>
        <c:dLbls/>
        <c:axId val="71831552"/>
        <c:axId val="71833088"/>
      </c:barChart>
      <c:scatterChart>
        <c:scatterStyle val="smoothMarker"/>
        <c:ser>
          <c:idx val="2"/>
          <c:order val="5"/>
          <c:tx>
            <c:strRef>
              <c:f>'SO2'!$Z$2</c:f>
              <c:strCache>
                <c:ptCount val="1"/>
                <c:pt idx="0">
                  <c:v>Hourly NAAQ standard for SO2</c:v>
                </c:pt>
              </c:strCache>
            </c:strRef>
          </c:tx>
          <c:spPr>
            <a:ln>
              <a:solidFill>
                <a:schemeClr val="accent6"/>
              </a:solidFill>
            </a:ln>
          </c:spPr>
          <c:marker>
            <c:symbol val="none"/>
          </c:marker>
          <c:yVal>
            <c:numRef>
              <c:f>'SO2'!$Z$3:$Z$17</c:f>
              <c:numCache>
                <c:formatCode>General</c:formatCode>
                <c:ptCount val="15"/>
                <c:pt idx="0">
                  <c:v>350</c:v>
                </c:pt>
                <c:pt idx="1">
                  <c:v>350</c:v>
                </c:pt>
                <c:pt idx="2">
                  <c:v>350</c:v>
                </c:pt>
                <c:pt idx="3">
                  <c:v>350</c:v>
                </c:pt>
                <c:pt idx="4">
                  <c:v>350</c:v>
                </c:pt>
                <c:pt idx="5">
                  <c:v>350</c:v>
                </c:pt>
                <c:pt idx="6">
                  <c:v>350</c:v>
                </c:pt>
                <c:pt idx="7">
                  <c:v>350</c:v>
                </c:pt>
                <c:pt idx="8">
                  <c:v>350</c:v>
                </c:pt>
                <c:pt idx="9">
                  <c:v>350</c:v>
                </c:pt>
                <c:pt idx="10">
                  <c:v>350</c:v>
                </c:pt>
                <c:pt idx="11">
                  <c:v>350</c:v>
                </c:pt>
                <c:pt idx="12">
                  <c:v>350</c:v>
                </c:pt>
                <c:pt idx="13">
                  <c:v>350</c:v>
                </c:pt>
                <c:pt idx="14">
                  <c:v>350</c:v>
                </c:pt>
              </c:numCache>
            </c:numRef>
          </c:yVal>
          <c:smooth val="1"/>
        </c:ser>
        <c:dLbls/>
        <c:axId val="71831552"/>
        <c:axId val="71833088"/>
      </c:scatterChart>
      <c:scatterChart>
        <c:scatterStyle val="lineMarker"/>
        <c:ser>
          <c:idx val="4"/>
          <c:order val="4"/>
          <c:tx>
            <c:strRef>
              <c:f>'SO2'!$E$2</c:f>
              <c:strCache>
                <c:ptCount val="1"/>
                <c:pt idx="0">
                  <c:v>Maximum Observed Concentrations</c:v>
                </c:pt>
              </c:strCache>
            </c:strRef>
          </c:tx>
          <c:spPr>
            <a:ln w="28575">
              <a:noFill/>
            </a:ln>
          </c:spPr>
          <c:marker>
            <c:symbol val="circle"/>
            <c:size val="7"/>
          </c:marker>
          <c:xVal>
            <c:strRef>
              <c:f>'SO2'!$B$3:$B$17</c:f>
              <c:strCache>
                <c:ptCount val="15"/>
                <c:pt idx="0">
                  <c:v>Langverwacht</c:v>
                </c:pt>
                <c:pt idx="1">
                  <c:v>Secunda Club</c:v>
                </c:pt>
                <c:pt idx="2">
                  <c:v>GR4</c:v>
                </c:pt>
                <c:pt idx="3">
                  <c:v>GR7</c:v>
                </c:pt>
                <c:pt idx="4">
                  <c:v>Bosjesspruit</c:v>
                </c:pt>
                <c:pt idx="5">
                  <c:v>GR5</c:v>
                </c:pt>
                <c:pt idx="6">
                  <c:v>GR8</c:v>
                </c:pt>
                <c:pt idx="7">
                  <c:v>GR3</c:v>
                </c:pt>
                <c:pt idx="8">
                  <c:v>GR6</c:v>
                </c:pt>
                <c:pt idx="9">
                  <c:v>GR9</c:v>
                </c:pt>
                <c:pt idx="10">
                  <c:v>GR10</c:v>
                </c:pt>
                <c:pt idx="11">
                  <c:v>GR2</c:v>
                </c:pt>
                <c:pt idx="12">
                  <c:v>GR12</c:v>
                </c:pt>
                <c:pt idx="13">
                  <c:v>GR1</c:v>
                </c:pt>
                <c:pt idx="14">
                  <c:v>GR11</c:v>
                </c:pt>
              </c:strCache>
            </c:strRef>
          </c:xVal>
          <c:yVal>
            <c:numRef>
              <c:f>'SO2'!$E$3:$E$17</c:f>
              <c:numCache>
                <c:formatCode>0.00</c:formatCode>
                <c:ptCount val="15"/>
                <c:pt idx="0">
                  <c:v>176.59291983599996</c:v>
                </c:pt>
                <c:pt idx="1">
                  <c:v>174.89098277000002</c:v>
                </c:pt>
                <c:pt idx="4">
                  <c:v>221.9518673840002</c:v>
                </c:pt>
              </c:numCache>
            </c:numRef>
          </c:yVal>
        </c:ser>
        <c:dLbls/>
        <c:axId val="71831552"/>
        <c:axId val="71833088"/>
      </c:scatterChart>
      <c:catAx>
        <c:axId val="71831552"/>
        <c:scaling>
          <c:orientation val="minMax"/>
        </c:scaling>
        <c:axPos val="b"/>
        <c:tickLblPos val="nextTo"/>
        <c:txPr>
          <a:bodyPr rot="-5400000" vert="horz"/>
          <a:lstStyle/>
          <a:p>
            <a:pPr>
              <a:defRPr sz="1200"/>
            </a:pPr>
            <a:endParaRPr lang="en-US"/>
          </a:p>
        </c:txPr>
        <c:crossAx val="71833088"/>
        <c:crosses val="autoZero"/>
        <c:auto val="1"/>
        <c:lblAlgn val="ctr"/>
        <c:lblOffset val="100"/>
      </c:catAx>
      <c:valAx>
        <c:axId val="71833088"/>
        <c:scaling>
          <c:orientation val="minMax"/>
          <c:max val="400"/>
        </c:scaling>
        <c:axPos val="l"/>
        <c:majorGridlines/>
        <c:title>
          <c:tx>
            <c:strRef>
              <c:f>'SO2'!$A$45</c:f>
              <c:strCache>
                <c:ptCount val="1"/>
                <c:pt idx="0">
                  <c:v>Hourly SO2 concentrations (µg/m³)</c:v>
                </c:pt>
              </c:strCache>
            </c:strRef>
          </c:tx>
          <c:txPr>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ysClr val="windowText" lastClr="000000"/>
                  </a:solidFill>
                  <a:latin typeface="+mn-lt"/>
                  <a:ea typeface="+mn-ea"/>
                  <a:cs typeface="+mn-cs"/>
                </a:defRPr>
              </a:pPr>
              <a:endParaRPr lang="en-US"/>
            </a:p>
          </c:txPr>
        </c:title>
        <c:numFmt formatCode="0" sourceLinked="0"/>
        <c:tickLblPos val="nextTo"/>
        <c:txPr>
          <a:bodyPr/>
          <a:lstStyle/>
          <a:p>
            <a:pPr>
              <a:defRPr sz="1200"/>
            </a:pPr>
            <a:endParaRPr lang="en-US"/>
          </a:p>
        </c:txPr>
        <c:crossAx val="71831552"/>
        <c:crosses val="autoZero"/>
        <c:crossBetween val="between"/>
      </c:valAx>
    </c:plotArea>
    <c:legend>
      <c:legendPos val="b"/>
      <c:layout>
        <c:manualLayout>
          <c:xMode val="edge"/>
          <c:yMode val="edge"/>
          <c:x val="4.0410493827160616E-3"/>
          <c:y val="0.74801388888888898"/>
          <c:w val="0.99124012345679013"/>
          <c:h val="0.25198611111111119"/>
        </c:manualLayout>
      </c:layout>
      <c:txPr>
        <a:bodyPr/>
        <a:lstStyle/>
        <a:p>
          <a:pPr>
            <a:defRPr sz="1200"/>
          </a:pPr>
          <a:endParaRPr lang="en-US"/>
        </a:p>
      </c:txPr>
    </c:legend>
    <c:plotVisOnly val="1"/>
    <c:dispBlanksAs val="gap"/>
  </c:chart>
  <c:spPr>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0.11507361111111113"/>
          <c:y val="4.3519135802469119E-2"/>
          <c:w val="0.86067291666666679"/>
          <c:h val="0.40702532679738562"/>
        </c:manualLayout>
      </c:layout>
      <c:barChart>
        <c:barDir val="col"/>
        <c:grouping val="clustered"/>
        <c:ser>
          <c:idx val="0"/>
          <c:order val="0"/>
          <c:tx>
            <c:strRef>
              <c:f>'SO2'!$A$40</c:f>
              <c:strCache>
                <c:ptCount val="1"/>
                <c:pt idx="0">
                  <c:v>Predicted baseline concentrations (Combined sources)</c:v>
                </c:pt>
              </c:strCache>
            </c:strRef>
          </c:tx>
          <c:spPr>
            <a:noFill/>
          </c:spPr>
          <c:cat>
            <c:strRef>
              <c:f>'SO2'!$D$3:$D$17</c:f>
              <c:strCache>
                <c:ptCount val="15"/>
                <c:pt idx="0">
                  <c:v>Langverwacht (4.7km)</c:v>
                </c:pt>
                <c:pt idx="1">
                  <c:v>Secunda Club (4.9km)</c:v>
                </c:pt>
                <c:pt idx="2">
                  <c:v>Ash disposal facility (5.6km)</c:v>
                </c:pt>
                <c:pt idx="3">
                  <c:v>Mine (6.4km)</c:v>
                </c:pt>
                <c:pt idx="4">
                  <c:v>Bosjesspruit (7.3km)</c:v>
                </c:pt>
                <c:pt idx="5">
                  <c:v>Embalenhle (7.8km)</c:v>
                </c:pt>
                <c:pt idx="6">
                  <c:v>North Secunda (8.0km)</c:v>
                </c:pt>
                <c:pt idx="7">
                  <c:v>Near Bosjesspruit (8.8km)</c:v>
                </c:pt>
                <c:pt idx="8">
                  <c:v>Embalenhle (9.2km)</c:v>
                </c:pt>
                <c:pt idx="9">
                  <c:v>Evander (11.1km)</c:v>
                </c:pt>
                <c:pt idx="10">
                  <c:v>Kinross (18.3km)</c:v>
                </c:pt>
                <c:pt idx="11">
                  <c:v>SW point (28.2km)</c:v>
                </c:pt>
                <c:pt idx="12">
                  <c:v>NE point (30.1km)</c:v>
                </c:pt>
                <c:pt idx="13">
                  <c:v>SE point (31.0km)</c:v>
                </c:pt>
                <c:pt idx="14">
                  <c:v>Leandra (31.2km)</c:v>
                </c:pt>
              </c:strCache>
            </c:strRef>
          </c:cat>
          <c:val>
            <c:numRef>
              <c:f>'SO2'!$F$3:$F$17</c:f>
              <c:numCache>
                <c:formatCode>0.00</c:formatCode>
                <c:ptCount val="15"/>
                <c:pt idx="0">
                  <c:v>84.796346921939872</c:v>
                </c:pt>
                <c:pt idx="1">
                  <c:v>87.862324988850077</c:v>
                </c:pt>
                <c:pt idx="2">
                  <c:v>89.315300776679663</c:v>
                </c:pt>
                <c:pt idx="3">
                  <c:v>68.144126853179984</c:v>
                </c:pt>
                <c:pt idx="4">
                  <c:v>140.34966577656994</c:v>
                </c:pt>
                <c:pt idx="5">
                  <c:v>82.83610508949981</c:v>
                </c:pt>
                <c:pt idx="6">
                  <c:v>80.86850387516003</c:v>
                </c:pt>
                <c:pt idx="7">
                  <c:v>146.12075717972991</c:v>
                </c:pt>
                <c:pt idx="8">
                  <c:v>83.318997384699756</c:v>
                </c:pt>
                <c:pt idx="9">
                  <c:v>62.574604672263966</c:v>
                </c:pt>
                <c:pt idx="10">
                  <c:v>41.406298286839956</c:v>
                </c:pt>
                <c:pt idx="11">
                  <c:v>33.842592230222962</c:v>
                </c:pt>
                <c:pt idx="12">
                  <c:v>27.556685694387003</c:v>
                </c:pt>
                <c:pt idx="13">
                  <c:v>50.166960351703011</c:v>
                </c:pt>
                <c:pt idx="14">
                  <c:v>17.533028680600044</c:v>
                </c:pt>
              </c:numCache>
            </c:numRef>
          </c:val>
        </c:ser>
        <c:ser>
          <c:idx val="3"/>
          <c:order val="1"/>
          <c:tx>
            <c:strRef>
              <c:f>'SO2'!$A$41</c:f>
              <c:strCache>
                <c:ptCount val="1"/>
                <c:pt idx="0">
                  <c:v>Predicted concentrations for Existing Plant  Standards (Combined sources)</c:v>
                </c:pt>
              </c:strCache>
            </c:strRef>
          </c:tx>
          <c:spPr>
            <a:noFill/>
          </c:spPr>
          <c:cat>
            <c:strRef>
              <c:f>'SO2'!$D$3:$D$17</c:f>
              <c:strCache>
                <c:ptCount val="15"/>
                <c:pt idx="0">
                  <c:v>Langverwacht (4.7km)</c:v>
                </c:pt>
                <c:pt idx="1">
                  <c:v>Secunda Club (4.9km)</c:v>
                </c:pt>
                <c:pt idx="2">
                  <c:v>Ash disposal facility (5.6km)</c:v>
                </c:pt>
                <c:pt idx="3">
                  <c:v>Mine (6.4km)</c:v>
                </c:pt>
                <c:pt idx="4">
                  <c:v>Bosjesspruit (7.3km)</c:v>
                </c:pt>
                <c:pt idx="5">
                  <c:v>Embalenhle (7.8km)</c:v>
                </c:pt>
                <c:pt idx="6">
                  <c:v>North Secunda (8.0km)</c:v>
                </c:pt>
                <c:pt idx="7">
                  <c:v>Near Bosjesspruit (8.8km)</c:v>
                </c:pt>
                <c:pt idx="8">
                  <c:v>Embalenhle (9.2km)</c:v>
                </c:pt>
                <c:pt idx="9">
                  <c:v>Evander (11.1km)</c:v>
                </c:pt>
                <c:pt idx="10">
                  <c:v>Kinross (18.3km)</c:v>
                </c:pt>
                <c:pt idx="11">
                  <c:v>SW point (28.2km)</c:v>
                </c:pt>
                <c:pt idx="12">
                  <c:v>NE point (30.1km)</c:v>
                </c:pt>
                <c:pt idx="13">
                  <c:v>SE point (31.0km)</c:v>
                </c:pt>
                <c:pt idx="14">
                  <c:v>Leandra (31.2km)</c:v>
                </c:pt>
              </c:strCache>
            </c:strRef>
          </c:cat>
          <c:val>
            <c:numRef>
              <c:f>'SO2'!$G$3:$G$17</c:f>
              <c:numCache>
                <c:formatCode>0.00</c:formatCode>
                <c:ptCount val="15"/>
                <c:pt idx="0">
                  <c:v>171.02125369019979</c:v>
                </c:pt>
                <c:pt idx="1">
                  <c:v>176.65091509480038</c:v>
                </c:pt>
                <c:pt idx="2">
                  <c:v>179.69766870329946</c:v>
                </c:pt>
                <c:pt idx="3">
                  <c:v>136.94224543269999</c:v>
                </c:pt>
                <c:pt idx="4">
                  <c:v>282.34404139300011</c:v>
                </c:pt>
                <c:pt idx="5">
                  <c:v>166.74767482474957</c:v>
                </c:pt>
                <c:pt idx="6">
                  <c:v>162.54968884240037</c:v>
                </c:pt>
                <c:pt idx="7">
                  <c:v>293.65207351219965</c:v>
                </c:pt>
                <c:pt idx="8">
                  <c:v>167.78513263599947</c:v>
                </c:pt>
                <c:pt idx="9">
                  <c:v>125.95485917870799</c:v>
                </c:pt>
                <c:pt idx="10">
                  <c:v>83.336493889489887</c:v>
                </c:pt>
                <c:pt idx="11">
                  <c:v>68.115416868799898</c:v>
                </c:pt>
                <c:pt idx="12">
                  <c:v>55.216815661200116</c:v>
                </c:pt>
                <c:pt idx="13">
                  <c:v>100.88401600709415</c:v>
                </c:pt>
                <c:pt idx="14">
                  <c:v>35.300292399999982</c:v>
                </c:pt>
              </c:numCache>
            </c:numRef>
          </c:val>
        </c:ser>
        <c:ser>
          <c:idx val="1"/>
          <c:order val="2"/>
          <c:tx>
            <c:strRef>
              <c:f>'SO2'!$A$42</c:f>
              <c:strCache>
                <c:ptCount val="1"/>
                <c:pt idx="0">
                  <c:v>Predicted concentrations for New Plant  Standards (Combined sources)</c:v>
                </c:pt>
              </c:strCache>
            </c:strRef>
          </c:tx>
          <c:spPr>
            <a:noFill/>
          </c:spPr>
          <c:cat>
            <c:strRef>
              <c:f>'SO2'!$D$3:$D$17</c:f>
              <c:strCache>
                <c:ptCount val="15"/>
                <c:pt idx="0">
                  <c:v>Langverwacht (4.7km)</c:v>
                </c:pt>
                <c:pt idx="1">
                  <c:v>Secunda Club (4.9km)</c:v>
                </c:pt>
                <c:pt idx="2">
                  <c:v>Ash disposal facility (5.6km)</c:v>
                </c:pt>
                <c:pt idx="3">
                  <c:v>Mine (6.4km)</c:v>
                </c:pt>
                <c:pt idx="4">
                  <c:v>Bosjesspruit (7.3km)</c:v>
                </c:pt>
                <c:pt idx="5">
                  <c:v>Embalenhle (7.8km)</c:v>
                </c:pt>
                <c:pt idx="6">
                  <c:v>North Secunda (8.0km)</c:v>
                </c:pt>
                <c:pt idx="7">
                  <c:v>Near Bosjesspruit (8.8km)</c:v>
                </c:pt>
                <c:pt idx="8">
                  <c:v>Embalenhle (9.2km)</c:v>
                </c:pt>
                <c:pt idx="9">
                  <c:v>Evander (11.1km)</c:v>
                </c:pt>
                <c:pt idx="10">
                  <c:v>Kinross (18.3km)</c:v>
                </c:pt>
                <c:pt idx="11">
                  <c:v>SW point (28.2km)</c:v>
                </c:pt>
                <c:pt idx="12">
                  <c:v>NE point (30.1km)</c:v>
                </c:pt>
                <c:pt idx="13">
                  <c:v>SE point (31.0km)</c:v>
                </c:pt>
                <c:pt idx="14">
                  <c:v>Leandra (31.2km)</c:v>
                </c:pt>
              </c:strCache>
            </c:strRef>
          </c:cat>
          <c:val>
            <c:numRef>
              <c:f>'SO2'!$H$3:$H$17</c:f>
              <c:numCache>
                <c:formatCode>0.00</c:formatCode>
                <c:ptCount val="15"/>
                <c:pt idx="0">
                  <c:v>66.81927458400007</c:v>
                </c:pt>
                <c:pt idx="1">
                  <c:v>61.007359279260001</c:v>
                </c:pt>
                <c:pt idx="2">
                  <c:v>58.935392498799963</c:v>
                </c:pt>
                <c:pt idx="3">
                  <c:v>47.880464014199944</c:v>
                </c:pt>
                <c:pt idx="4">
                  <c:v>68.129240952799947</c:v>
                </c:pt>
                <c:pt idx="5">
                  <c:v>56.88758811629998</c:v>
                </c:pt>
                <c:pt idx="6">
                  <c:v>47.646959280800189</c:v>
                </c:pt>
                <c:pt idx="7">
                  <c:v>66.829908663079991</c:v>
                </c:pt>
                <c:pt idx="8">
                  <c:v>47.414684553999912</c:v>
                </c:pt>
                <c:pt idx="9">
                  <c:v>30.562450286899917</c:v>
                </c:pt>
                <c:pt idx="10">
                  <c:v>18.624709304799993</c:v>
                </c:pt>
                <c:pt idx="11">
                  <c:v>12.585808843999979</c:v>
                </c:pt>
                <c:pt idx="12">
                  <c:v>10.227141322800007</c:v>
                </c:pt>
                <c:pt idx="13">
                  <c:v>17.989301083600051</c:v>
                </c:pt>
                <c:pt idx="14">
                  <c:v>7.4802398672559951</c:v>
                </c:pt>
              </c:numCache>
            </c:numRef>
          </c:val>
        </c:ser>
        <c:ser>
          <c:idx val="5"/>
          <c:order val="3"/>
          <c:tx>
            <c:strRef>
              <c:f>'SO2'!$A$43</c:f>
              <c:strCache>
                <c:ptCount val="1"/>
                <c:pt idx="0">
                  <c:v>Predicted concentrations for Alternative Emission Limits (Combined sources)</c:v>
                </c:pt>
              </c:strCache>
            </c:strRef>
          </c:tx>
          <c:spPr>
            <a:noFill/>
          </c:spPr>
          <c:cat>
            <c:strRef>
              <c:f>'SO2'!$D$3:$D$17</c:f>
              <c:strCache>
                <c:ptCount val="15"/>
                <c:pt idx="0">
                  <c:v>Langverwacht (4.7km)</c:v>
                </c:pt>
                <c:pt idx="1">
                  <c:v>Secunda Club (4.9km)</c:v>
                </c:pt>
                <c:pt idx="2">
                  <c:v>Ash disposal facility (5.6km)</c:v>
                </c:pt>
                <c:pt idx="3">
                  <c:v>Mine (6.4km)</c:v>
                </c:pt>
                <c:pt idx="4">
                  <c:v>Bosjesspruit (7.3km)</c:v>
                </c:pt>
                <c:pt idx="5">
                  <c:v>Embalenhle (7.8km)</c:v>
                </c:pt>
                <c:pt idx="6">
                  <c:v>North Secunda (8.0km)</c:v>
                </c:pt>
                <c:pt idx="7">
                  <c:v>Near Bosjesspruit (8.8km)</c:v>
                </c:pt>
                <c:pt idx="8">
                  <c:v>Embalenhle (9.2km)</c:v>
                </c:pt>
                <c:pt idx="9">
                  <c:v>Evander (11.1km)</c:v>
                </c:pt>
                <c:pt idx="10">
                  <c:v>Kinross (18.3km)</c:v>
                </c:pt>
                <c:pt idx="11">
                  <c:v>SW point (28.2km)</c:v>
                </c:pt>
                <c:pt idx="12">
                  <c:v>NE point (30.1km)</c:v>
                </c:pt>
                <c:pt idx="13">
                  <c:v>SE point (31.0km)</c:v>
                </c:pt>
                <c:pt idx="14">
                  <c:v>Leandra (31.2km)</c:v>
                </c:pt>
              </c:strCache>
            </c:strRef>
          </c:cat>
          <c:val>
            <c:numRef>
              <c:f>'SO2'!$I$3:$I$17</c:f>
              <c:numCache>
                <c:formatCode>0.00</c:formatCode>
                <c:ptCount val="15"/>
                <c:pt idx="0">
                  <c:v>97.556691342499931</c:v>
                </c:pt>
                <c:pt idx="1">
                  <c:v>100.86105525420022</c:v>
                </c:pt>
                <c:pt idx="2">
                  <c:v>102.85184878689964</c:v>
                </c:pt>
                <c:pt idx="3">
                  <c:v>79.04597980599992</c:v>
                </c:pt>
                <c:pt idx="4">
                  <c:v>161.04310409789991</c:v>
                </c:pt>
                <c:pt idx="5">
                  <c:v>95.203628109809713</c:v>
                </c:pt>
                <c:pt idx="6">
                  <c:v>93.089027038400147</c:v>
                </c:pt>
                <c:pt idx="7">
                  <c:v>167.90681044179991</c:v>
                </c:pt>
                <c:pt idx="8">
                  <c:v>95.944720691999706</c:v>
                </c:pt>
                <c:pt idx="9">
                  <c:v>71.997682121399976</c:v>
                </c:pt>
                <c:pt idx="10">
                  <c:v>47.710205527499959</c:v>
                </c:pt>
                <c:pt idx="11">
                  <c:v>38.973757638229948</c:v>
                </c:pt>
                <c:pt idx="12">
                  <c:v>31.550759434480071</c:v>
                </c:pt>
                <c:pt idx="13">
                  <c:v>57.715882448040048</c:v>
                </c:pt>
                <c:pt idx="14">
                  <c:v>20.174709261155783</c:v>
                </c:pt>
              </c:numCache>
            </c:numRef>
          </c:val>
        </c:ser>
        <c:dLbls/>
        <c:axId val="71905664"/>
        <c:axId val="71907200"/>
      </c:barChart>
      <c:scatterChart>
        <c:scatterStyle val="smoothMarker"/>
        <c:ser>
          <c:idx val="2"/>
          <c:order val="5"/>
          <c:tx>
            <c:strRef>
              <c:f>'SO2'!$Z$2</c:f>
              <c:strCache>
                <c:ptCount val="1"/>
                <c:pt idx="0">
                  <c:v>Hourly NAAQ standard for SO2</c:v>
                </c:pt>
              </c:strCache>
            </c:strRef>
          </c:tx>
          <c:spPr>
            <a:ln>
              <a:solidFill>
                <a:schemeClr val="accent6"/>
              </a:solidFill>
            </a:ln>
          </c:spPr>
          <c:marker>
            <c:symbol val="none"/>
          </c:marker>
          <c:yVal>
            <c:numRef>
              <c:f>'SO2'!$Z$3:$Z$17</c:f>
              <c:numCache>
                <c:formatCode>General</c:formatCode>
                <c:ptCount val="15"/>
                <c:pt idx="0">
                  <c:v>350</c:v>
                </c:pt>
                <c:pt idx="1">
                  <c:v>350</c:v>
                </c:pt>
                <c:pt idx="2">
                  <c:v>350</c:v>
                </c:pt>
                <c:pt idx="3">
                  <c:v>350</c:v>
                </c:pt>
                <c:pt idx="4">
                  <c:v>350</c:v>
                </c:pt>
                <c:pt idx="5">
                  <c:v>350</c:v>
                </c:pt>
                <c:pt idx="6">
                  <c:v>350</c:v>
                </c:pt>
                <c:pt idx="7">
                  <c:v>350</c:v>
                </c:pt>
                <c:pt idx="8">
                  <c:v>350</c:v>
                </c:pt>
                <c:pt idx="9">
                  <c:v>350</c:v>
                </c:pt>
                <c:pt idx="10">
                  <c:v>350</c:v>
                </c:pt>
                <c:pt idx="11">
                  <c:v>350</c:v>
                </c:pt>
                <c:pt idx="12">
                  <c:v>350</c:v>
                </c:pt>
                <c:pt idx="13">
                  <c:v>350</c:v>
                </c:pt>
                <c:pt idx="14">
                  <c:v>350</c:v>
                </c:pt>
              </c:numCache>
            </c:numRef>
          </c:yVal>
          <c:smooth val="1"/>
        </c:ser>
        <c:dLbls/>
        <c:axId val="71905664"/>
        <c:axId val="71907200"/>
      </c:scatterChart>
      <c:scatterChart>
        <c:scatterStyle val="lineMarker"/>
        <c:ser>
          <c:idx val="4"/>
          <c:order val="4"/>
          <c:tx>
            <c:strRef>
              <c:f>'SO2'!$E$2</c:f>
              <c:strCache>
                <c:ptCount val="1"/>
                <c:pt idx="0">
                  <c:v>Maximum Observed Concentrations</c:v>
                </c:pt>
              </c:strCache>
            </c:strRef>
          </c:tx>
          <c:spPr>
            <a:ln w="28575">
              <a:noFill/>
            </a:ln>
          </c:spPr>
          <c:marker>
            <c:symbol val="circle"/>
            <c:size val="7"/>
          </c:marker>
          <c:xVal>
            <c:strRef>
              <c:f>'SO2'!$B$3:$B$17</c:f>
              <c:strCache>
                <c:ptCount val="15"/>
                <c:pt idx="0">
                  <c:v>Langverwacht</c:v>
                </c:pt>
                <c:pt idx="1">
                  <c:v>Secunda Club</c:v>
                </c:pt>
                <c:pt idx="2">
                  <c:v>GR4</c:v>
                </c:pt>
                <c:pt idx="3">
                  <c:v>GR7</c:v>
                </c:pt>
                <c:pt idx="4">
                  <c:v>Bosjesspruit</c:v>
                </c:pt>
                <c:pt idx="5">
                  <c:v>GR5</c:v>
                </c:pt>
                <c:pt idx="6">
                  <c:v>GR8</c:v>
                </c:pt>
                <c:pt idx="7">
                  <c:v>GR3</c:v>
                </c:pt>
                <c:pt idx="8">
                  <c:v>GR6</c:v>
                </c:pt>
                <c:pt idx="9">
                  <c:v>GR9</c:v>
                </c:pt>
                <c:pt idx="10">
                  <c:v>GR10</c:v>
                </c:pt>
                <c:pt idx="11">
                  <c:v>GR2</c:v>
                </c:pt>
                <c:pt idx="12">
                  <c:v>GR12</c:v>
                </c:pt>
                <c:pt idx="13">
                  <c:v>GR1</c:v>
                </c:pt>
                <c:pt idx="14">
                  <c:v>GR11</c:v>
                </c:pt>
              </c:strCache>
            </c:strRef>
          </c:xVal>
          <c:yVal>
            <c:numRef>
              <c:f>'SO2'!$E$3:$E$17</c:f>
              <c:numCache>
                <c:formatCode>0.00</c:formatCode>
                <c:ptCount val="15"/>
                <c:pt idx="0">
                  <c:v>176.59291983599996</c:v>
                </c:pt>
                <c:pt idx="1">
                  <c:v>174.89098277000002</c:v>
                </c:pt>
                <c:pt idx="4">
                  <c:v>221.9518673840002</c:v>
                </c:pt>
              </c:numCache>
            </c:numRef>
          </c:yVal>
        </c:ser>
        <c:dLbls/>
        <c:axId val="71905664"/>
        <c:axId val="71907200"/>
      </c:scatterChart>
      <c:catAx>
        <c:axId val="71905664"/>
        <c:scaling>
          <c:orientation val="minMax"/>
        </c:scaling>
        <c:axPos val="b"/>
        <c:tickLblPos val="nextTo"/>
        <c:txPr>
          <a:bodyPr rot="-5400000" vert="horz"/>
          <a:lstStyle/>
          <a:p>
            <a:pPr>
              <a:defRPr sz="1200"/>
            </a:pPr>
            <a:endParaRPr lang="en-US"/>
          </a:p>
        </c:txPr>
        <c:crossAx val="71907200"/>
        <c:crosses val="autoZero"/>
        <c:auto val="1"/>
        <c:lblAlgn val="ctr"/>
        <c:lblOffset val="100"/>
      </c:catAx>
      <c:valAx>
        <c:axId val="71907200"/>
        <c:scaling>
          <c:orientation val="minMax"/>
          <c:max val="400"/>
        </c:scaling>
        <c:axPos val="l"/>
        <c:majorGridlines/>
        <c:title>
          <c:tx>
            <c:strRef>
              <c:f>'SO2'!$A$45</c:f>
              <c:strCache>
                <c:ptCount val="1"/>
                <c:pt idx="0">
                  <c:v>Hourly SO2 concentrations (µg/m³)</c:v>
                </c:pt>
              </c:strCache>
            </c:strRef>
          </c:tx>
          <c:txPr>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ysClr val="windowText" lastClr="000000"/>
                  </a:solidFill>
                  <a:latin typeface="+mn-lt"/>
                  <a:ea typeface="+mn-ea"/>
                  <a:cs typeface="+mn-cs"/>
                </a:defRPr>
              </a:pPr>
              <a:endParaRPr lang="en-US"/>
            </a:p>
          </c:txPr>
        </c:title>
        <c:numFmt formatCode="0" sourceLinked="0"/>
        <c:tickLblPos val="nextTo"/>
        <c:txPr>
          <a:bodyPr/>
          <a:lstStyle/>
          <a:p>
            <a:pPr>
              <a:defRPr sz="1200"/>
            </a:pPr>
            <a:endParaRPr lang="en-US"/>
          </a:p>
        </c:txPr>
        <c:crossAx val="71905664"/>
        <c:crosses val="autoZero"/>
        <c:crossBetween val="between"/>
      </c:valAx>
    </c:plotArea>
    <c:legend>
      <c:legendPos val="b"/>
      <c:layout>
        <c:manualLayout>
          <c:xMode val="edge"/>
          <c:yMode val="edge"/>
          <c:x val="4.0410493827160616E-3"/>
          <c:y val="0.74801388888888898"/>
          <c:w val="0.99124012345679013"/>
          <c:h val="0.25198611111111119"/>
        </c:manualLayout>
      </c:layout>
      <c:txPr>
        <a:bodyPr/>
        <a:lstStyle/>
        <a:p>
          <a:pPr>
            <a:defRPr sz="1200"/>
          </a:pPr>
          <a:endParaRPr lang="en-US"/>
        </a:p>
      </c:txPr>
    </c:legend>
    <c:plotVisOnly val="1"/>
    <c:dispBlanksAs val="gap"/>
  </c:chart>
  <c:spPr>
    <a:ln>
      <a:noFill/>
    </a:ln>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ltLang="en-US"/>
          </a:p>
        </p:txBody>
      </p:sp>
      <p:sp>
        <p:nvSpPr>
          <p:cNvPr id="3" name="Date Placeholder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fld id="{A141B89F-7149-4449-9F25-EAFFA8DCDD43}" type="datetimeFigureOut">
              <a:rPr lang="en-ZA" altLang="en-US"/>
              <a:pPr>
                <a:defRPr/>
              </a:pPr>
              <a:t>2017/11/13</a:t>
            </a:fld>
            <a:endParaRPr lang="en-ZA" altLang="en-US"/>
          </a:p>
        </p:txBody>
      </p:sp>
      <p:sp>
        <p:nvSpPr>
          <p:cNvPr id="4" name="Footer Placeholder 3"/>
          <p:cNvSpPr>
            <a:spLocks noGrp="1"/>
          </p:cNvSpPr>
          <p:nvPr>
            <p:ph type="ftr" sz="quarter" idx="2"/>
          </p:nvPr>
        </p:nvSpPr>
        <p:spPr>
          <a:xfrm>
            <a:off x="0" y="9429750"/>
            <a:ext cx="2946400" cy="496888"/>
          </a:xfrm>
          <a:prstGeom prst="rect">
            <a:avLst/>
          </a:prstGeom>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lt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03ECC4AA-726E-4352-9F64-121100B6F156}" type="slidenum">
              <a:rPr lang="en-ZA" altLang="en-US"/>
              <a:pPr>
                <a:defRPr/>
              </a:pPr>
              <a:t>‹#›</a:t>
            </a:fld>
            <a:endParaRPr lang="en-ZA" altLang="en-US"/>
          </a:p>
        </p:txBody>
      </p:sp>
    </p:spTree>
    <p:extLst>
      <p:ext uri="{BB962C8B-B14F-4D97-AF65-F5344CB8AC3E}">
        <p14:creationId xmlns:p14="http://schemas.microsoft.com/office/powerpoint/2010/main" xmlns="" val="1630273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900">
                <a:cs typeface="Arial" charset="0"/>
              </a:defRPr>
            </a:lvl1pPr>
          </a:lstStyle>
          <a:p>
            <a:pPr>
              <a:defRPr/>
            </a:pPr>
            <a:endParaRPr lang="en-ZA" altLang="en-US"/>
          </a:p>
        </p:txBody>
      </p:sp>
      <p:sp>
        <p:nvSpPr>
          <p:cNvPr id="3" name="Date Placehold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900">
                <a:cs typeface="Arial" charset="0"/>
              </a:defRPr>
            </a:lvl1pPr>
          </a:lstStyle>
          <a:p>
            <a:pPr>
              <a:defRPr/>
            </a:pPr>
            <a:fld id="{31CED11B-B3AB-4B67-9D2D-DD8E75013B47}" type="datetimeFigureOut">
              <a:rPr lang="en-ZA" altLang="en-US"/>
              <a:pPr>
                <a:defRPr/>
              </a:pPr>
              <a:t>2017/11/13</a:t>
            </a:fld>
            <a:endParaRPr lang="en-ZA" altLang="en-US"/>
          </a:p>
        </p:txBody>
      </p:sp>
      <p:sp>
        <p:nvSpPr>
          <p:cNvPr id="4" name="Slide Image Placeholder 3"/>
          <p:cNvSpPr>
            <a:spLocks noGrp="1" noRot="1" noChangeAspect="1"/>
          </p:cNvSpPr>
          <p:nvPr>
            <p:ph type="sldImg" idx="2"/>
          </p:nvPr>
        </p:nvSpPr>
        <p:spPr>
          <a:xfrm>
            <a:off x="1289050" y="585788"/>
            <a:ext cx="4219575" cy="3165475"/>
          </a:xfrm>
          <a:prstGeom prst="rect">
            <a:avLst/>
          </a:prstGeom>
          <a:noFill/>
          <a:ln w="12700">
            <a:solidFill>
              <a:prstClr val="black"/>
            </a:solidFill>
          </a:ln>
        </p:spPr>
        <p:txBody>
          <a:bodyPr vert="horz" lIns="91440" tIns="45720" rIns="91440" bIns="45720" rtlCol="0" anchor="ctr"/>
          <a:lstStyle/>
          <a:p>
            <a:pPr lvl="0"/>
            <a:endParaRPr lang="en-ZA" noProof="0" dirty="0"/>
          </a:p>
        </p:txBody>
      </p:sp>
      <p:sp>
        <p:nvSpPr>
          <p:cNvPr id="5" name="Notes Placeholder 4"/>
          <p:cNvSpPr>
            <a:spLocks noGrp="1"/>
          </p:cNvSpPr>
          <p:nvPr>
            <p:ph type="body" sz="quarter" idx="3"/>
          </p:nvPr>
        </p:nvSpPr>
        <p:spPr>
          <a:xfrm>
            <a:off x="187325" y="4025900"/>
            <a:ext cx="6423025" cy="5248275"/>
          </a:xfrm>
          <a:prstGeom prst="rect">
            <a:avLst/>
          </a:prstGeom>
        </p:spPr>
        <p:txBody>
          <a:bodyPr vert="horz" wrap="square" lIns="0" tIns="0" rIns="0" bIns="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endParaRPr lang="en-ZA" altLang="en-US" noProof="0" smtClean="0"/>
          </a:p>
        </p:txBody>
      </p:sp>
      <p:sp>
        <p:nvSpPr>
          <p:cNvPr id="6" name="Footer Placeholder 5"/>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eaLnBrk="1" hangingPunct="1">
              <a:defRPr sz="900">
                <a:cs typeface="Arial" charset="0"/>
              </a:defRPr>
            </a:lvl1pPr>
          </a:lstStyle>
          <a:p>
            <a:pPr>
              <a:defRPr/>
            </a:pPr>
            <a:endParaRPr lang="en-ZA" alt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900">
                <a:cs typeface="Arial" charset="0"/>
              </a:defRPr>
            </a:lvl1pPr>
          </a:lstStyle>
          <a:p>
            <a:pPr>
              <a:defRPr/>
            </a:pPr>
            <a:fld id="{48AFFC7E-4DC1-40B3-AD39-B3F9BF8ED0C7}" type="slidenum">
              <a:rPr lang="en-ZA" altLang="en-US"/>
              <a:pPr>
                <a:defRPr/>
              </a:pPr>
              <a:t>‹#›</a:t>
            </a:fld>
            <a:endParaRPr lang="en-ZA" altLang="en-US"/>
          </a:p>
        </p:txBody>
      </p:sp>
    </p:spTree>
    <p:extLst>
      <p:ext uri="{BB962C8B-B14F-4D97-AF65-F5344CB8AC3E}">
        <p14:creationId xmlns:p14="http://schemas.microsoft.com/office/powerpoint/2010/main" xmlns="" val="3483851140"/>
      </p:ext>
    </p:extLst>
  </p:cSld>
  <p:clrMap bg1="lt1" tx1="dk1" bg2="lt2" tx2="dk2" accent1="accent1" accent2="accent2" accent3="accent3" accent4="accent4" accent5="accent5" accent6="accent6" hlink="hlink" folHlink="folHlink"/>
  <p:notesStyle>
    <a:lvl1pPr algn="l" rtl="0" eaLnBrk="0" fontAlgn="base" hangingPunct="0">
      <a:lnSpc>
        <a:spcPct val="110000"/>
      </a:lnSpc>
      <a:spcBef>
        <a:spcPts val="100"/>
      </a:spcBef>
      <a:spcAft>
        <a:spcPts val="200"/>
      </a:spcAft>
      <a:defRPr sz="1000" kern="1200">
        <a:solidFill>
          <a:schemeClr val="tx1"/>
        </a:solidFill>
        <a:latin typeface="Arial" pitchFamily="34" charset="0"/>
        <a:ea typeface="Arial" charset="0"/>
        <a:cs typeface="Arial" pitchFamily="34" charset="0"/>
      </a:defRPr>
    </a:lvl1pPr>
    <a:lvl2pPr marL="177800" indent="-112713" algn="l" rtl="0" eaLnBrk="0" fontAlgn="base" hangingPunct="0">
      <a:lnSpc>
        <a:spcPct val="110000"/>
      </a:lnSpc>
      <a:spcBef>
        <a:spcPts val="100"/>
      </a:spcBef>
      <a:spcAft>
        <a:spcPts val="200"/>
      </a:spcAft>
      <a:buFont typeface="Arial" charset="0"/>
      <a:buChar char="•"/>
      <a:defRPr sz="1000" kern="1200">
        <a:solidFill>
          <a:schemeClr val="tx1"/>
        </a:solidFill>
        <a:latin typeface="Arial" pitchFamily="34" charset="0"/>
        <a:ea typeface="Arial" charset="0"/>
        <a:cs typeface="Arial" pitchFamily="34" charset="0"/>
      </a:defRPr>
    </a:lvl2pPr>
    <a:lvl3pPr marL="355600" indent="-88900" algn="l" rtl="0" eaLnBrk="0" fontAlgn="base" hangingPunct="0">
      <a:lnSpc>
        <a:spcPct val="110000"/>
      </a:lnSpc>
      <a:spcBef>
        <a:spcPts val="100"/>
      </a:spcBef>
      <a:spcAft>
        <a:spcPts val="200"/>
      </a:spcAft>
      <a:buFont typeface="Arial" charset="0"/>
      <a:buChar char="›"/>
      <a:defRPr sz="1000" kern="1200">
        <a:solidFill>
          <a:schemeClr val="tx1"/>
        </a:solidFill>
        <a:latin typeface="Arial" pitchFamily="34" charset="0"/>
        <a:ea typeface="Arial" charset="0"/>
        <a:cs typeface="Arial" pitchFamily="34" charset="0"/>
      </a:defRPr>
    </a:lvl3pPr>
    <a:lvl4pPr marL="628650" indent="-88900" algn="l" rtl="0" eaLnBrk="0" fontAlgn="base" hangingPunct="0">
      <a:lnSpc>
        <a:spcPct val="110000"/>
      </a:lnSpc>
      <a:spcBef>
        <a:spcPts val="100"/>
      </a:spcBef>
      <a:spcAft>
        <a:spcPts val="200"/>
      </a:spcAft>
      <a:buFont typeface="Arial" charset="0"/>
      <a:buChar char="-"/>
      <a:defRPr sz="1000" kern="1200">
        <a:solidFill>
          <a:schemeClr val="tx1"/>
        </a:solidFill>
        <a:latin typeface="Arial" pitchFamily="34" charset="0"/>
        <a:ea typeface="Arial" charset="0"/>
        <a:cs typeface="Arial" pitchFamily="34" charset="0"/>
      </a:defRPr>
    </a:lvl4pPr>
    <a:lvl5pPr marL="896938" indent="-117475" algn="l" rtl="0" eaLnBrk="0" fontAlgn="base" hangingPunct="0">
      <a:lnSpc>
        <a:spcPct val="110000"/>
      </a:lnSpc>
      <a:spcBef>
        <a:spcPts val="100"/>
      </a:spcBef>
      <a:spcAft>
        <a:spcPts val="200"/>
      </a:spcAft>
      <a:buFont typeface="Arial" charset="0"/>
      <a:buChar char="»"/>
      <a:defRPr sz="1000" kern="1200">
        <a:solidFill>
          <a:schemeClr val="tx1"/>
        </a:solidFill>
        <a:latin typeface="Arial" pitchFamily="34" charset="0"/>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48AFFC7E-4DC1-40B3-AD39-B3F9BF8ED0C7}" type="slidenum">
              <a:rPr lang="en-ZA" altLang="en-US" smtClean="0"/>
              <a:pPr>
                <a:defRPr/>
              </a:pPr>
              <a:t>1</a:t>
            </a:fld>
            <a:endParaRPr lang="en-ZA" altLang="en-US"/>
          </a:p>
        </p:txBody>
      </p:sp>
    </p:spTree>
    <p:extLst>
      <p:ext uri="{BB962C8B-B14F-4D97-AF65-F5344CB8AC3E}">
        <p14:creationId xmlns:p14="http://schemas.microsoft.com/office/powerpoint/2010/main" xmlns="" val="3496420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48AFFC7E-4DC1-40B3-AD39-B3F9BF8ED0C7}" type="slidenum">
              <a:rPr lang="en-ZA" altLang="en-US" smtClean="0"/>
              <a:pPr>
                <a:defRPr/>
              </a:pPr>
              <a:t>10</a:t>
            </a:fld>
            <a:endParaRPr lang="en-ZA" altLang="en-US"/>
          </a:p>
        </p:txBody>
      </p:sp>
    </p:spTree>
    <p:extLst>
      <p:ext uri="{BB962C8B-B14F-4D97-AF65-F5344CB8AC3E}">
        <p14:creationId xmlns:p14="http://schemas.microsoft.com/office/powerpoint/2010/main" xmlns="" val="1029180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48AFFC7E-4DC1-40B3-AD39-B3F9BF8ED0C7}" type="slidenum">
              <a:rPr lang="en-ZA" altLang="en-US" smtClean="0"/>
              <a:pPr>
                <a:defRPr/>
              </a:pPr>
              <a:t>11</a:t>
            </a:fld>
            <a:endParaRPr lang="en-ZA" altLang="en-US"/>
          </a:p>
        </p:txBody>
      </p:sp>
    </p:spTree>
    <p:extLst>
      <p:ext uri="{BB962C8B-B14F-4D97-AF65-F5344CB8AC3E}">
        <p14:creationId xmlns:p14="http://schemas.microsoft.com/office/powerpoint/2010/main" xmlns="" val="456447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48AFFC7E-4DC1-40B3-AD39-B3F9BF8ED0C7}" type="slidenum">
              <a:rPr lang="en-ZA" altLang="en-US" smtClean="0"/>
              <a:pPr>
                <a:defRPr/>
              </a:pPr>
              <a:t>12</a:t>
            </a:fld>
            <a:endParaRPr lang="en-ZA" altLang="en-US"/>
          </a:p>
        </p:txBody>
      </p:sp>
    </p:spTree>
    <p:extLst>
      <p:ext uri="{BB962C8B-B14F-4D97-AF65-F5344CB8AC3E}">
        <p14:creationId xmlns:p14="http://schemas.microsoft.com/office/powerpoint/2010/main" xmlns="" val="3101570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48AFFC7E-4DC1-40B3-AD39-B3F9BF8ED0C7}" type="slidenum">
              <a:rPr lang="en-ZA" altLang="en-US" smtClean="0"/>
              <a:pPr>
                <a:defRPr/>
              </a:pPr>
              <a:t>13</a:t>
            </a:fld>
            <a:endParaRPr lang="en-ZA" altLang="en-US"/>
          </a:p>
        </p:txBody>
      </p:sp>
    </p:spTree>
    <p:extLst>
      <p:ext uri="{BB962C8B-B14F-4D97-AF65-F5344CB8AC3E}">
        <p14:creationId xmlns:p14="http://schemas.microsoft.com/office/powerpoint/2010/main" xmlns="" val="3898214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48AFFC7E-4DC1-40B3-AD39-B3F9BF8ED0C7}" type="slidenum">
              <a:rPr lang="en-ZA" altLang="en-US" smtClean="0"/>
              <a:pPr>
                <a:defRPr/>
              </a:pPr>
              <a:t>14</a:t>
            </a:fld>
            <a:endParaRPr lang="en-ZA" altLang="en-US"/>
          </a:p>
        </p:txBody>
      </p:sp>
    </p:spTree>
    <p:extLst>
      <p:ext uri="{BB962C8B-B14F-4D97-AF65-F5344CB8AC3E}">
        <p14:creationId xmlns:p14="http://schemas.microsoft.com/office/powerpoint/2010/main" xmlns="" val="1792431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0B4BCF8-D8BF-4A41-B7F9-70417CB62642}" type="slidenum">
              <a:rPr lang="en-ZA" smtClean="0">
                <a:solidFill>
                  <a:prstClr val="black"/>
                </a:solidFill>
              </a:rPr>
              <a:pPr/>
              <a:t>15</a:t>
            </a:fld>
            <a:endParaRPr lang="en-ZA">
              <a:solidFill>
                <a:prstClr val="black"/>
              </a:solidFill>
            </a:endParaRPr>
          </a:p>
        </p:txBody>
      </p:sp>
    </p:spTree>
    <p:extLst>
      <p:ext uri="{BB962C8B-B14F-4D97-AF65-F5344CB8AC3E}">
        <p14:creationId xmlns:p14="http://schemas.microsoft.com/office/powerpoint/2010/main" xmlns="" val="3629073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48AFFC7E-4DC1-40B3-AD39-B3F9BF8ED0C7}" type="slidenum">
              <a:rPr lang="en-ZA" altLang="en-US" smtClean="0"/>
              <a:pPr>
                <a:defRPr/>
              </a:pPr>
              <a:t>16</a:t>
            </a:fld>
            <a:endParaRPr lang="en-ZA" altLang="en-US"/>
          </a:p>
        </p:txBody>
      </p:sp>
    </p:spTree>
    <p:extLst>
      <p:ext uri="{BB962C8B-B14F-4D97-AF65-F5344CB8AC3E}">
        <p14:creationId xmlns:p14="http://schemas.microsoft.com/office/powerpoint/2010/main" xmlns="" val="4211058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0B4BCF8-D8BF-4A41-B7F9-70417CB62642}" type="slidenum">
              <a:rPr lang="en-ZA" smtClean="0">
                <a:solidFill>
                  <a:prstClr val="black"/>
                </a:solidFill>
              </a:rPr>
              <a:pPr/>
              <a:t>17</a:t>
            </a:fld>
            <a:endParaRPr lang="en-ZA">
              <a:solidFill>
                <a:prstClr val="black"/>
              </a:solidFill>
            </a:endParaRPr>
          </a:p>
        </p:txBody>
      </p:sp>
    </p:spTree>
    <p:extLst>
      <p:ext uri="{BB962C8B-B14F-4D97-AF65-F5344CB8AC3E}">
        <p14:creationId xmlns:p14="http://schemas.microsoft.com/office/powerpoint/2010/main" xmlns="" val="1559373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48AFFC7E-4DC1-40B3-AD39-B3F9BF8ED0C7}" type="slidenum">
              <a:rPr lang="en-ZA" altLang="en-US" smtClean="0"/>
              <a:pPr>
                <a:defRPr/>
              </a:pPr>
              <a:t>18</a:t>
            </a:fld>
            <a:endParaRPr lang="en-ZA" altLang="en-US"/>
          </a:p>
        </p:txBody>
      </p:sp>
    </p:spTree>
    <p:extLst>
      <p:ext uri="{BB962C8B-B14F-4D97-AF65-F5344CB8AC3E}">
        <p14:creationId xmlns:p14="http://schemas.microsoft.com/office/powerpoint/2010/main" xmlns="" val="4211058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48AFFC7E-4DC1-40B3-AD39-B3F9BF8ED0C7}" type="slidenum">
              <a:rPr lang="en-ZA" altLang="en-US" smtClean="0"/>
              <a:pPr>
                <a:defRPr/>
              </a:pPr>
              <a:t>19</a:t>
            </a:fld>
            <a:endParaRPr lang="en-ZA" altLang="en-US"/>
          </a:p>
        </p:txBody>
      </p:sp>
    </p:spTree>
    <p:extLst>
      <p:ext uri="{BB962C8B-B14F-4D97-AF65-F5344CB8AC3E}">
        <p14:creationId xmlns:p14="http://schemas.microsoft.com/office/powerpoint/2010/main" xmlns="" val="1131642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48AFFC7E-4DC1-40B3-AD39-B3F9BF8ED0C7}" type="slidenum">
              <a:rPr lang="en-ZA" altLang="en-US" smtClean="0"/>
              <a:pPr>
                <a:defRPr/>
              </a:pPr>
              <a:t>2</a:t>
            </a:fld>
            <a:endParaRPr lang="en-ZA" altLang="en-US"/>
          </a:p>
        </p:txBody>
      </p:sp>
    </p:spTree>
    <p:extLst>
      <p:ext uri="{BB962C8B-B14F-4D97-AF65-F5344CB8AC3E}">
        <p14:creationId xmlns:p14="http://schemas.microsoft.com/office/powerpoint/2010/main" xmlns="" val="488659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48AFFC7E-4DC1-40B3-AD39-B3F9BF8ED0C7}" type="slidenum">
              <a:rPr lang="en-ZA" altLang="en-US" smtClean="0"/>
              <a:pPr>
                <a:defRPr/>
              </a:pPr>
              <a:t>20</a:t>
            </a:fld>
            <a:endParaRPr lang="en-ZA" altLang="en-US"/>
          </a:p>
        </p:txBody>
      </p:sp>
    </p:spTree>
    <p:extLst>
      <p:ext uri="{BB962C8B-B14F-4D97-AF65-F5344CB8AC3E}">
        <p14:creationId xmlns:p14="http://schemas.microsoft.com/office/powerpoint/2010/main" xmlns="" val="3257276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48AFFC7E-4DC1-40B3-AD39-B3F9BF8ED0C7}" type="slidenum">
              <a:rPr lang="en-ZA" altLang="en-US" smtClean="0"/>
              <a:pPr>
                <a:defRPr/>
              </a:pPr>
              <a:t>21</a:t>
            </a:fld>
            <a:endParaRPr lang="en-ZA" altLang="en-US"/>
          </a:p>
        </p:txBody>
      </p:sp>
    </p:spTree>
    <p:extLst>
      <p:ext uri="{BB962C8B-B14F-4D97-AF65-F5344CB8AC3E}">
        <p14:creationId xmlns:p14="http://schemas.microsoft.com/office/powerpoint/2010/main" xmlns="" val="3185301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dirty="0" smtClean="0"/>
          </a:p>
        </p:txBody>
      </p:sp>
      <p:sp>
        <p:nvSpPr>
          <p:cNvPr id="7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29CBBB-6431-4256-984A-B61C6BC2B6D9}" type="slidenum">
              <a:rPr lang="en-GB" smtClean="0">
                <a:solidFill>
                  <a:prstClr val="black"/>
                </a:solidFill>
              </a:rPr>
              <a:pPr/>
              <a:t>22</a:t>
            </a:fld>
            <a:endParaRPr lang="en-GB" dirty="0" smtClean="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48AFFC7E-4DC1-40B3-AD39-B3F9BF8ED0C7}" type="slidenum">
              <a:rPr lang="en-ZA" altLang="en-US" smtClean="0"/>
              <a:pPr>
                <a:defRPr/>
              </a:pPr>
              <a:t>23</a:t>
            </a:fld>
            <a:endParaRPr lang="en-ZA" altLang="en-US"/>
          </a:p>
        </p:txBody>
      </p:sp>
    </p:spTree>
    <p:extLst>
      <p:ext uri="{BB962C8B-B14F-4D97-AF65-F5344CB8AC3E}">
        <p14:creationId xmlns:p14="http://schemas.microsoft.com/office/powerpoint/2010/main" xmlns="" val="3463161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48AFFC7E-4DC1-40B3-AD39-B3F9BF8ED0C7}" type="slidenum">
              <a:rPr lang="en-ZA" altLang="en-US" smtClean="0"/>
              <a:pPr>
                <a:defRPr/>
              </a:pPr>
              <a:t>24</a:t>
            </a:fld>
            <a:endParaRPr lang="en-ZA" altLang="en-US"/>
          </a:p>
        </p:txBody>
      </p:sp>
    </p:spTree>
    <p:extLst>
      <p:ext uri="{BB962C8B-B14F-4D97-AF65-F5344CB8AC3E}">
        <p14:creationId xmlns:p14="http://schemas.microsoft.com/office/powerpoint/2010/main" xmlns="" val="1186940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48AFFC7E-4DC1-40B3-AD39-B3F9BF8ED0C7}" type="slidenum">
              <a:rPr lang="en-ZA" altLang="en-US" smtClean="0"/>
              <a:pPr>
                <a:defRPr/>
              </a:pPr>
              <a:t>25</a:t>
            </a:fld>
            <a:endParaRPr lang="en-ZA" altLang="en-US"/>
          </a:p>
        </p:txBody>
      </p:sp>
    </p:spTree>
    <p:extLst>
      <p:ext uri="{BB962C8B-B14F-4D97-AF65-F5344CB8AC3E}">
        <p14:creationId xmlns:p14="http://schemas.microsoft.com/office/powerpoint/2010/main" xmlns="" val="69377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48AFFC7E-4DC1-40B3-AD39-B3F9BF8ED0C7}" type="slidenum">
              <a:rPr lang="en-ZA" altLang="en-US" smtClean="0"/>
              <a:pPr>
                <a:defRPr/>
              </a:pPr>
              <a:t>26</a:t>
            </a:fld>
            <a:endParaRPr lang="en-ZA" altLang="en-US"/>
          </a:p>
        </p:txBody>
      </p:sp>
    </p:spTree>
    <p:extLst>
      <p:ext uri="{BB962C8B-B14F-4D97-AF65-F5344CB8AC3E}">
        <p14:creationId xmlns:p14="http://schemas.microsoft.com/office/powerpoint/2010/main" xmlns="" val="1835977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91DEBAE3-C165-794E-9180-95A4A92953CB}" type="slidenum">
              <a:rPr lang="en-ZA" altLang="en-US" smtClean="0">
                <a:solidFill>
                  <a:prstClr val="black"/>
                </a:solidFill>
              </a:rPr>
              <a:pPr>
                <a:defRPr/>
              </a:pPr>
              <a:t>27</a:t>
            </a:fld>
            <a:endParaRPr lang="en-ZA" altLang="en-US">
              <a:solidFill>
                <a:prstClr val="black"/>
              </a:solidFill>
            </a:endParaRPr>
          </a:p>
        </p:txBody>
      </p:sp>
    </p:spTree>
    <p:extLst>
      <p:ext uri="{BB962C8B-B14F-4D97-AF65-F5344CB8AC3E}">
        <p14:creationId xmlns:p14="http://schemas.microsoft.com/office/powerpoint/2010/main" xmlns="" val="1010264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91DEBAE3-C165-794E-9180-95A4A92953CB}" type="slidenum">
              <a:rPr lang="en-ZA" altLang="en-US" smtClean="0">
                <a:solidFill>
                  <a:prstClr val="black"/>
                </a:solidFill>
              </a:rPr>
              <a:pPr>
                <a:defRPr/>
              </a:pPr>
              <a:t>28</a:t>
            </a:fld>
            <a:endParaRPr lang="en-ZA" altLang="en-US">
              <a:solidFill>
                <a:prstClr val="black"/>
              </a:solidFill>
            </a:endParaRPr>
          </a:p>
        </p:txBody>
      </p:sp>
    </p:spTree>
    <p:extLst>
      <p:ext uri="{BB962C8B-B14F-4D97-AF65-F5344CB8AC3E}">
        <p14:creationId xmlns:p14="http://schemas.microsoft.com/office/powerpoint/2010/main" xmlns="" val="1010264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fld id="{123731C0-28FF-0640-A1B0-FD83F5CE95C1}"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xmlns="" val="896043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48AFFC7E-4DC1-40B3-AD39-B3F9BF8ED0C7}" type="slidenum">
              <a:rPr lang="en-ZA" altLang="en-US" smtClean="0"/>
              <a:pPr>
                <a:defRPr/>
              </a:pPr>
              <a:t>3</a:t>
            </a:fld>
            <a:endParaRPr lang="en-ZA" altLang="en-US"/>
          </a:p>
        </p:txBody>
      </p:sp>
    </p:spTree>
    <p:extLst>
      <p:ext uri="{BB962C8B-B14F-4D97-AF65-F5344CB8AC3E}">
        <p14:creationId xmlns:p14="http://schemas.microsoft.com/office/powerpoint/2010/main" xmlns="" val="4870320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731C0-28FF-0640-A1B0-FD83F5CE95C1}"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xmlns="" val="896043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AFFC7E-4DC1-40B3-AD39-B3F9BF8ED0C7}" type="slidenum">
              <a:rPr lang="en-ZA" altLang="en-US" smtClean="0"/>
              <a:pPr>
                <a:defRPr/>
              </a:pPr>
              <a:t>31</a:t>
            </a:fld>
            <a:endParaRPr lang="en-ZA" altLang="en-US"/>
          </a:p>
        </p:txBody>
      </p:sp>
    </p:spTree>
    <p:extLst>
      <p:ext uri="{BB962C8B-B14F-4D97-AF65-F5344CB8AC3E}">
        <p14:creationId xmlns:p14="http://schemas.microsoft.com/office/powerpoint/2010/main" xmlns="" val="39352157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48AFFC7E-4DC1-40B3-AD39-B3F9BF8ED0C7}" type="slidenum">
              <a:rPr lang="en-ZA" altLang="en-US" smtClean="0"/>
              <a:pPr>
                <a:defRPr/>
              </a:pPr>
              <a:t>32</a:t>
            </a:fld>
            <a:endParaRPr lang="en-ZA" altLang="en-US"/>
          </a:p>
        </p:txBody>
      </p:sp>
    </p:spTree>
    <p:extLst>
      <p:ext uri="{BB962C8B-B14F-4D97-AF65-F5344CB8AC3E}">
        <p14:creationId xmlns:p14="http://schemas.microsoft.com/office/powerpoint/2010/main" xmlns="" val="687300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48AFFC7E-4DC1-40B3-AD39-B3F9BF8ED0C7}" type="slidenum">
              <a:rPr lang="en-ZA" altLang="en-US" smtClean="0"/>
              <a:pPr>
                <a:defRPr/>
              </a:pPr>
              <a:t>4</a:t>
            </a:fld>
            <a:endParaRPr lang="en-ZA" altLang="en-US"/>
          </a:p>
        </p:txBody>
      </p:sp>
    </p:spTree>
    <p:extLst>
      <p:ext uri="{BB962C8B-B14F-4D97-AF65-F5344CB8AC3E}">
        <p14:creationId xmlns:p14="http://schemas.microsoft.com/office/powerpoint/2010/main" xmlns="" val="3456745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48AFFC7E-4DC1-40B3-AD39-B3F9BF8ED0C7}" type="slidenum">
              <a:rPr lang="en-ZA" altLang="en-US" smtClean="0"/>
              <a:pPr>
                <a:defRPr/>
              </a:pPr>
              <a:t>5</a:t>
            </a:fld>
            <a:endParaRPr lang="en-ZA" altLang="en-US"/>
          </a:p>
        </p:txBody>
      </p:sp>
    </p:spTree>
    <p:extLst>
      <p:ext uri="{BB962C8B-B14F-4D97-AF65-F5344CB8AC3E}">
        <p14:creationId xmlns:p14="http://schemas.microsoft.com/office/powerpoint/2010/main" xmlns="" val="3023433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48AFFC7E-4DC1-40B3-AD39-B3F9BF8ED0C7}" type="slidenum">
              <a:rPr lang="en-ZA" altLang="en-US" smtClean="0"/>
              <a:pPr>
                <a:defRPr/>
              </a:pPr>
              <a:t>6</a:t>
            </a:fld>
            <a:endParaRPr lang="en-ZA" altLang="en-US"/>
          </a:p>
        </p:txBody>
      </p:sp>
    </p:spTree>
    <p:extLst>
      <p:ext uri="{BB962C8B-B14F-4D97-AF65-F5344CB8AC3E}">
        <p14:creationId xmlns:p14="http://schemas.microsoft.com/office/powerpoint/2010/main" xmlns="" val="2411889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48AFFC7E-4DC1-40B3-AD39-B3F9BF8ED0C7}" type="slidenum">
              <a:rPr lang="en-ZA" altLang="en-US" smtClean="0"/>
              <a:pPr>
                <a:defRPr/>
              </a:pPr>
              <a:t>7</a:t>
            </a:fld>
            <a:endParaRPr lang="en-ZA" altLang="en-US"/>
          </a:p>
        </p:txBody>
      </p:sp>
    </p:spTree>
    <p:extLst>
      <p:ext uri="{BB962C8B-B14F-4D97-AF65-F5344CB8AC3E}">
        <p14:creationId xmlns:p14="http://schemas.microsoft.com/office/powerpoint/2010/main" xmlns="" val="1903233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48AFFC7E-4DC1-40B3-AD39-B3F9BF8ED0C7}" type="slidenum">
              <a:rPr lang="en-ZA" altLang="en-US" smtClean="0"/>
              <a:pPr>
                <a:defRPr/>
              </a:pPr>
              <a:t>8</a:t>
            </a:fld>
            <a:endParaRPr lang="en-ZA" altLang="en-US"/>
          </a:p>
        </p:txBody>
      </p:sp>
    </p:spTree>
    <p:extLst>
      <p:ext uri="{BB962C8B-B14F-4D97-AF65-F5344CB8AC3E}">
        <p14:creationId xmlns:p14="http://schemas.microsoft.com/office/powerpoint/2010/main" xmlns="" val="1830476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48AFFC7E-4DC1-40B3-AD39-B3F9BF8ED0C7}" type="slidenum">
              <a:rPr lang="en-ZA" altLang="en-US" smtClean="0"/>
              <a:pPr>
                <a:defRPr/>
              </a:pPr>
              <a:t>9</a:t>
            </a:fld>
            <a:endParaRPr lang="en-ZA" altLang="en-US"/>
          </a:p>
        </p:txBody>
      </p:sp>
    </p:spTree>
    <p:extLst>
      <p:ext uri="{BB962C8B-B14F-4D97-AF65-F5344CB8AC3E}">
        <p14:creationId xmlns:p14="http://schemas.microsoft.com/office/powerpoint/2010/main" xmlns="" val="42110584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emf"/><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emf"/><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spTree>
      <p:nvGrpSpPr>
        <p:cNvPr id="1" name=""/>
        <p:cNvGrpSpPr/>
        <p:nvPr/>
      </p:nvGrpSpPr>
      <p:grpSpPr>
        <a:xfrm>
          <a:off x="0" y="0"/>
          <a:ext cx="0" cy="0"/>
          <a:chOff x="0" y="0"/>
          <a:chExt cx="0" cy="0"/>
        </a:xfrm>
      </p:grpSpPr>
      <p:sp>
        <p:nvSpPr>
          <p:cNvPr id="4" name="Rectangle 3"/>
          <p:cNvSpPr/>
          <p:nvPr/>
        </p:nvSpPr>
        <p:spPr>
          <a:xfrm>
            <a:off x="323850" y="333375"/>
            <a:ext cx="8496300" cy="626427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ZA" altLang="en-US" sz="1400" smtClean="0">
              <a:solidFill>
                <a:srgbClr val="FFFFFF"/>
              </a:solidFill>
            </a:endParaRPr>
          </a:p>
        </p:txBody>
      </p:sp>
      <p:grpSp>
        <p:nvGrpSpPr>
          <p:cNvPr id="6" name="Group 10"/>
          <p:cNvGrpSpPr>
            <a:grpSpLocks/>
          </p:cNvGrpSpPr>
          <p:nvPr/>
        </p:nvGrpSpPr>
        <p:grpSpPr bwMode="auto">
          <a:xfrm>
            <a:off x="7380288" y="230188"/>
            <a:ext cx="1535112" cy="1492250"/>
            <a:chOff x="4666146" y="-1198531"/>
            <a:chExt cx="6975908" cy="6779385"/>
          </a:xfrm>
        </p:grpSpPr>
        <p:grpSp>
          <p:nvGrpSpPr>
            <p:cNvPr id="7" name="Group 11"/>
            <p:cNvGrpSpPr>
              <a:grpSpLocks/>
            </p:cNvGrpSpPr>
            <p:nvPr/>
          </p:nvGrpSpPr>
          <p:grpSpPr bwMode="auto">
            <a:xfrm>
              <a:off x="4682086" y="-1198529"/>
              <a:ext cx="6959968" cy="6779383"/>
              <a:chOff x="8006082" y="-46548"/>
              <a:chExt cx="1465257" cy="1427239"/>
            </a:xfrm>
          </p:grpSpPr>
          <p:pic>
            <p:nvPicPr>
              <p:cNvPr id="9" name="Picture 1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6082" y="52029"/>
                <a:ext cx="1368152" cy="1328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9372622" y="-46548"/>
                <a:ext cx="98717" cy="1427239"/>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smtClean="0">
                  <a:solidFill>
                    <a:srgbClr val="FFFFFF"/>
                  </a:solidFill>
                </a:endParaRPr>
              </a:p>
            </p:txBody>
          </p:sp>
        </p:grpSp>
        <p:sp>
          <p:nvSpPr>
            <p:cNvPr id="8" name="Rectangle 7"/>
            <p:cNvSpPr/>
            <p:nvPr/>
          </p:nvSpPr>
          <p:spPr>
            <a:xfrm rot="16200000">
              <a:off x="7901674" y="-4434059"/>
              <a:ext cx="468785" cy="6939840"/>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smtClean="0">
                <a:solidFill>
                  <a:srgbClr val="FFFFFF"/>
                </a:solidFill>
              </a:endParaRPr>
            </a:p>
          </p:txBody>
        </p:sp>
      </p:grpSp>
      <p:sp>
        <p:nvSpPr>
          <p:cNvPr id="23" name="Title 1"/>
          <p:cNvSpPr>
            <a:spLocks noGrp="1"/>
          </p:cNvSpPr>
          <p:nvPr>
            <p:ph type="ctrTitle"/>
          </p:nvPr>
        </p:nvSpPr>
        <p:spPr>
          <a:xfrm>
            <a:off x="683568" y="1557139"/>
            <a:ext cx="6336704" cy="1295797"/>
          </a:xfrm>
        </p:spPr>
        <p:txBody>
          <a:bodyPr anchor="b"/>
          <a:lstStyle>
            <a:lvl1pPr algn="l">
              <a:lnSpc>
                <a:spcPct val="100000"/>
              </a:lnSpc>
              <a:defRPr sz="2200">
                <a:solidFill>
                  <a:srgbClr val="023B61"/>
                </a:solidFill>
              </a:defRPr>
            </a:lvl1pPr>
          </a:lstStyle>
          <a:p>
            <a:r>
              <a:rPr lang="en-US" dirty="0" smtClean="0"/>
              <a:t>Click to edit Master title style</a:t>
            </a:r>
            <a:endParaRPr lang="en-ZA" dirty="0"/>
          </a:p>
        </p:txBody>
      </p:sp>
      <p:sp>
        <p:nvSpPr>
          <p:cNvPr id="24" name="Subtitle 2"/>
          <p:cNvSpPr>
            <a:spLocks noGrp="1"/>
          </p:cNvSpPr>
          <p:nvPr>
            <p:ph type="subTitle" idx="1"/>
          </p:nvPr>
        </p:nvSpPr>
        <p:spPr>
          <a:xfrm>
            <a:off x="683568" y="2956123"/>
            <a:ext cx="6336704" cy="1120577"/>
          </a:xfrm>
          <a:prstGeom prst="rect">
            <a:avLst/>
          </a:prstGeom>
        </p:spPr>
        <p:txBody>
          <a:bodyPr tIns="36000">
            <a:noAutofit/>
          </a:bodyPr>
          <a:lstStyle>
            <a:lvl1pPr marL="0" indent="0" algn="l">
              <a:lnSpc>
                <a:spcPct val="100000"/>
              </a:lnSpc>
              <a:buNone/>
              <a:defRPr sz="1600" b="0">
                <a:solidFill>
                  <a:srgbClr val="023B6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ZA" dirty="0"/>
          </a:p>
        </p:txBody>
      </p:sp>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r="38285"/>
          <a:stretch/>
        </p:blipFill>
        <p:spPr>
          <a:xfrm>
            <a:off x="323850" y="4136805"/>
            <a:ext cx="8487963" cy="2467996"/>
          </a:xfrm>
          <a:prstGeom prst="rect">
            <a:avLst/>
          </a:prstGeom>
        </p:spPr>
      </p:pic>
    </p:spTree>
    <p:extLst>
      <p:ext uri="{BB962C8B-B14F-4D97-AF65-F5344CB8AC3E}">
        <p14:creationId xmlns:p14="http://schemas.microsoft.com/office/powerpoint/2010/main" xmlns="" val="338633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 Background Colou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23B61"/>
                </a:solidFill>
              </a:defRPr>
            </a:lvl1pPr>
          </a:lstStyle>
          <a:p>
            <a:r>
              <a:rPr lang="en-US" smtClean="0"/>
              <a:t>Click to edit Master title style</a:t>
            </a:r>
            <a:endParaRPr lang="en-ZA" dirty="0"/>
          </a:p>
        </p:txBody>
      </p:sp>
      <p:sp>
        <p:nvSpPr>
          <p:cNvPr id="3" name="Footer Placeholder 4"/>
          <p:cNvSpPr>
            <a:spLocks noGrp="1"/>
          </p:cNvSpPr>
          <p:nvPr>
            <p:ph type="ftr" sz="quarter" idx="10"/>
          </p:nvPr>
        </p:nvSpPr>
        <p:spPr>
          <a:xfrm>
            <a:off x="250825" y="6165898"/>
            <a:ext cx="8642350" cy="215430"/>
          </a:xfrm>
          <a:prstGeom prst="rect">
            <a:avLst/>
          </a:prstGeom>
        </p:spPr>
        <p:txBody>
          <a:bodyPr/>
          <a:lstStyle>
            <a:lvl1pPr>
              <a:lnSpc>
                <a:spcPct val="100000"/>
              </a:lnSpc>
              <a:defRPr/>
            </a:lvl1pPr>
          </a:lstStyle>
          <a:p>
            <a:pPr>
              <a:defRPr/>
            </a:pPr>
            <a:endParaRPr lang="en-ZA" altLang="en-US"/>
          </a:p>
        </p:txBody>
      </p:sp>
      <p:sp>
        <p:nvSpPr>
          <p:cNvPr id="22" name="Rounded Rectangle 21"/>
          <p:cNvSpPr/>
          <p:nvPr userDrawn="1"/>
        </p:nvSpPr>
        <p:spPr>
          <a:xfrm>
            <a:off x="251519" y="3562822"/>
            <a:ext cx="8641656" cy="2520280"/>
          </a:xfrm>
          <a:prstGeom prst="roundRect">
            <a:avLst>
              <a:gd name="adj" fmla="val 4549"/>
            </a:avLst>
          </a:prstGeom>
          <a:solidFill>
            <a:schemeClr val="bg2"/>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eaLnBrk="0" hangingPunct="0">
              <a:spcBef>
                <a:spcPts val="100"/>
              </a:spcBef>
              <a:spcAft>
                <a:spcPts val="100"/>
              </a:spcAft>
            </a:pPr>
            <a:endParaRPr lang="en-ZA" sz="1400" dirty="0">
              <a:solidFill>
                <a:prstClr val="white"/>
              </a:solidFill>
            </a:endParaRPr>
          </a:p>
        </p:txBody>
      </p:sp>
      <p:sp>
        <p:nvSpPr>
          <p:cNvPr id="23" name="Rounded Rectangle 22"/>
          <p:cNvSpPr/>
          <p:nvPr userDrawn="1"/>
        </p:nvSpPr>
        <p:spPr>
          <a:xfrm>
            <a:off x="251519" y="898525"/>
            <a:ext cx="8641656" cy="2520280"/>
          </a:xfrm>
          <a:prstGeom prst="roundRect">
            <a:avLst>
              <a:gd name="adj" fmla="val 4549"/>
            </a:avLst>
          </a:prstGeom>
          <a:solidFill>
            <a:schemeClr val="bg2"/>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eaLnBrk="0" hangingPunct="0">
              <a:spcBef>
                <a:spcPts val="100"/>
              </a:spcBef>
              <a:spcAft>
                <a:spcPts val="100"/>
              </a:spcAft>
            </a:pPr>
            <a:endParaRPr lang="en-ZA" sz="1400" dirty="0">
              <a:solidFill>
                <a:prstClr val="white"/>
              </a:solidFill>
            </a:endParaRPr>
          </a:p>
        </p:txBody>
      </p:sp>
      <p:sp>
        <p:nvSpPr>
          <p:cNvPr id="24" name="Rounded Rectangle 23"/>
          <p:cNvSpPr/>
          <p:nvPr userDrawn="1"/>
        </p:nvSpPr>
        <p:spPr>
          <a:xfrm>
            <a:off x="5148064" y="1042543"/>
            <a:ext cx="3600400" cy="2232818"/>
          </a:xfrm>
          <a:prstGeom prst="roundRect">
            <a:avLst>
              <a:gd name="adj" fmla="val 0"/>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eaLnBrk="0" hangingPunct="0">
              <a:spcBef>
                <a:spcPts val="100"/>
              </a:spcBef>
              <a:spcAft>
                <a:spcPts val="100"/>
              </a:spcAft>
            </a:pPr>
            <a:endParaRPr lang="en-ZA" sz="1400" dirty="0">
              <a:solidFill>
                <a:prstClr val="white"/>
              </a:solidFill>
            </a:endParaRPr>
          </a:p>
        </p:txBody>
      </p:sp>
      <p:sp>
        <p:nvSpPr>
          <p:cNvPr id="25" name="Rounded Rectangle 24"/>
          <p:cNvSpPr/>
          <p:nvPr userDrawn="1"/>
        </p:nvSpPr>
        <p:spPr>
          <a:xfrm>
            <a:off x="5148064" y="3707160"/>
            <a:ext cx="3600400" cy="2232818"/>
          </a:xfrm>
          <a:prstGeom prst="roundRect">
            <a:avLst>
              <a:gd name="adj" fmla="val 0"/>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eaLnBrk="0" hangingPunct="0">
              <a:spcBef>
                <a:spcPts val="100"/>
              </a:spcBef>
              <a:spcAft>
                <a:spcPts val="100"/>
              </a:spcAft>
            </a:pPr>
            <a:endParaRPr lang="en-ZA" sz="1400" dirty="0">
              <a:solidFill>
                <a:prstClr val="white"/>
              </a:solidFill>
            </a:endParaRPr>
          </a:p>
        </p:txBody>
      </p:sp>
      <p:sp>
        <p:nvSpPr>
          <p:cNvPr id="26" name="Text Placeholder 4"/>
          <p:cNvSpPr>
            <a:spLocks noGrp="1"/>
          </p:cNvSpPr>
          <p:nvPr>
            <p:ph type="body" sz="quarter" idx="13"/>
          </p:nvPr>
        </p:nvSpPr>
        <p:spPr>
          <a:xfrm>
            <a:off x="5220072" y="1114549"/>
            <a:ext cx="3456384" cy="2160588"/>
          </a:xfrm>
        </p:spPr>
        <p:txBody>
          <a:bodyPr lIns="36000"/>
          <a:lstStyle>
            <a:lvl1pPr>
              <a:lnSpc>
                <a:spcPct val="100000"/>
              </a:lnSpc>
              <a:defRPr b="0">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27" name="Text Placeholder 4"/>
          <p:cNvSpPr>
            <a:spLocks noGrp="1"/>
          </p:cNvSpPr>
          <p:nvPr>
            <p:ph type="body" sz="quarter" idx="14"/>
          </p:nvPr>
        </p:nvSpPr>
        <p:spPr>
          <a:xfrm>
            <a:off x="5220072" y="3779168"/>
            <a:ext cx="3456384" cy="2160588"/>
          </a:xfrm>
        </p:spPr>
        <p:txBody>
          <a:bodyPr lIns="36000"/>
          <a:lstStyle>
            <a:lvl1pPr>
              <a:lnSpc>
                <a:spcPct val="100000"/>
              </a:lnSpc>
              <a:defRPr b="0">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extLst>
      <p:ext uri="{BB962C8B-B14F-4D97-AF65-F5344CB8AC3E}">
        <p14:creationId xmlns:p14="http://schemas.microsoft.com/office/powerpoint/2010/main" xmlns="" val="341111117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sp>
        <p:nvSpPr>
          <p:cNvPr id="4" name="Rectangle 3"/>
          <p:cNvSpPr/>
          <p:nvPr/>
        </p:nvSpPr>
        <p:spPr>
          <a:xfrm>
            <a:off x="323850" y="333375"/>
            <a:ext cx="8496300" cy="626427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ZA" altLang="en-US" sz="1400" smtClean="0">
              <a:solidFill>
                <a:srgbClr val="FFFFFF"/>
              </a:solidFill>
            </a:endParaRPr>
          </a:p>
        </p:txBody>
      </p:sp>
      <p:grpSp>
        <p:nvGrpSpPr>
          <p:cNvPr id="5" name="Group 9"/>
          <p:cNvGrpSpPr>
            <a:grpSpLocks/>
          </p:cNvGrpSpPr>
          <p:nvPr/>
        </p:nvGrpSpPr>
        <p:grpSpPr bwMode="auto">
          <a:xfrm>
            <a:off x="7380288" y="230188"/>
            <a:ext cx="1535112" cy="1492250"/>
            <a:chOff x="4666146" y="-1198531"/>
            <a:chExt cx="6975908" cy="6779385"/>
          </a:xfrm>
        </p:grpSpPr>
        <p:grpSp>
          <p:nvGrpSpPr>
            <p:cNvPr id="6" name="Group 10"/>
            <p:cNvGrpSpPr>
              <a:grpSpLocks/>
            </p:cNvGrpSpPr>
            <p:nvPr/>
          </p:nvGrpSpPr>
          <p:grpSpPr bwMode="auto">
            <a:xfrm>
              <a:off x="4682086" y="-1198529"/>
              <a:ext cx="6959968" cy="6779383"/>
              <a:chOff x="8006082" y="-46548"/>
              <a:chExt cx="1465257" cy="1427239"/>
            </a:xfrm>
          </p:grpSpPr>
          <p:pic>
            <p:nvPicPr>
              <p:cNvPr id="8" name="Picture 1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6082" y="52029"/>
                <a:ext cx="1368152" cy="1328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9372622" y="-46548"/>
                <a:ext cx="98717" cy="1427239"/>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smtClean="0">
                  <a:solidFill>
                    <a:srgbClr val="FFFFFF"/>
                  </a:solidFill>
                </a:endParaRPr>
              </a:p>
            </p:txBody>
          </p:sp>
        </p:grpSp>
        <p:sp>
          <p:nvSpPr>
            <p:cNvPr id="7" name="Rectangle 6"/>
            <p:cNvSpPr/>
            <p:nvPr/>
          </p:nvSpPr>
          <p:spPr>
            <a:xfrm rot="16200000">
              <a:off x="7901674" y="-4434059"/>
              <a:ext cx="468785" cy="6939840"/>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smtClean="0">
                <a:solidFill>
                  <a:srgbClr val="FFFFFF"/>
                </a:solidFill>
              </a:endParaRPr>
            </a:p>
          </p:txBody>
        </p:sp>
      </p:grpSp>
      <p:pic>
        <p:nvPicPr>
          <p:cNvPr id="10" name="Picture 16"/>
          <p:cNvPicPr>
            <a:picLocks noChangeAspect="1"/>
          </p:cNvPicPr>
          <p:nvPr userDrawn="1"/>
        </p:nvPicPr>
        <p:blipFill>
          <a:blip r:embed="rId3" cstate="print">
            <a:extLst>
              <a:ext uri="{28A0092B-C50C-407E-A947-70E740481C1C}">
                <a14:useLocalDpi xmlns:a14="http://schemas.microsoft.com/office/drawing/2010/main" xmlns="" val="0"/>
              </a:ext>
            </a:extLst>
          </a:blip>
          <a:srcRect b="2666"/>
          <a:stretch>
            <a:fillRect/>
          </a:stretch>
        </p:blipFill>
        <p:spPr bwMode="auto">
          <a:xfrm>
            <a:off x="2398713" y="4797425"/>
            <a:ext cx="6329362" cy="1760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3568" y="1773163"/>
            <a:ext cx="4393182" cy="1295797"/>
          </a:xfrm>
        </p:spPr>
        <p:txBody>
          <a:bodyPr/>
          <a:lstStyle>
            <a:lvl1pPr algn="l">
              <a:lnSpc>
                <a:spcPct val="150000"/>
              </a:lnSpc>
              <a:defRPr sz="2400">
                <a:solidFill>
                  <a:srgbClr val="023B61"/>
                </a:solidFill>
              </a:defRPr>
            </a:lvl1pPr>
          </a:lstStyle>
          <a:p>
            <a:r>
              <a:rPr lang="en-US" dirty="0" smtClean="0"/>
              <a:t>Click to edit Master title style</a:t>
            </a:r>
            <a:endParaRPr lang="en-ZA" dirty="0"/>
          </a:p>
        </p:txBody>
      </p:sp>
      <p:sp>
        <p:nvSpPr>
          <p:cNvPr id="3" name="Subtitle 2"/>
          <p:cNvSpPr>
            <a:spLocks noGrp="1"/>
          </p:cNvSpPr>
          <p:nvPr>
            <p:ph type="subTitle" idx="1"/>
          </p:nvPr>
        </p:nvSpPr>
        <p:spPr>
          <a:xfrm>
            <a:off x="683568" y="2996952"/>
            <a:ext cx="4393182" cy="1295896"/>
          </a:xfrm>
        </p:spPr>
        <p:txBody>
          <a:bodyPr>
            <a:noAutofit/>
          </a:bodyPr>
          <a:lstStyle>
            <a:lvl1pPr marL="0" indent="0" algn="l">
              <a:buNone/>
              <a:defRPr sz="1800" b="0">
                <a:solidFill>
                  <a:srgbClr val="023B6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xmlns="" val="2432165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sp>
        <p:nvSpPr>
          <p:cNvPr id="4" name="Rectangle 3"/>
          <p:cNvSpPr/>
          <p:nvPr/>
        </p:nvSpPr>
        <p:spPr>
          <a:xfrm>
            <a:off x="323850" y="333375"/>
            <a:ext cx="8496300" cy="626427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ZA" altLang="en-US" sz="1400" smtClean="0">
              <a:solidFill>
                <a:srgbClr val="FFFFFF"/>
              </a:solidFill>
            </a:endParaRPr>
          </a:p>
        </p:txBody>
      </p:sp>
      <p:grpSp>
        <p:nvGrpSpPr>
          <p:cNvPr id="5" name="Group 10"/>
          <p:cNvGrpSpPr>
            <a:grpSpLocks/>
          </p:cNvGrpSpPr>
          <p:nvPr/>
        </p:nvGrpSpPr>
        <p:grpSpPr bwMode="auto">
          <a:xfrm>
            <a:off x="7380288" y="230188"/>
            <a:ext cx="1535112" cy="1492250"/>
            <a:chOff x="4666146" y="-1198531"/>
            <a:chExt cx="6975908" cy="6779385"/>
          </a:xfrm>
        </p:grpSpPr>
        <p:grpSp>
          <p:nvGrpSpPr>
            <p:cNvPr id="6" name="Group 11"/>
            <p:cNvGrpSpPr>
              <a:grpSpLocks/>
            </p:cNvGrpSpPr>
            <p:nvPr/>
          </p:nvGrpSpPr>
          <p:grpSpPr bwMode="auto">
            <a:xfrm>
              <a:off x="4682086" y="-1198529"/>
              <a:ext cx="6959968" cy="6779383"/>
              <a:chOff x="8006082" y="-46548"/>
              <a:chExt cx="1465257" cy="1427239"/>
            </a:xfrm>
          </p:grpSpPr>
          <p:pic>
            <p:nvPicPr>
              <p:cNvPr id="8" name="Picture 1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6082" y="52029"/>
                <a:ext cx="1368152" cy="1328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9372622" y="-46548"/>
                <a:ext cx="98717" cy="1427239"/>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smtClean="0">
                  <a:solidFill>
                    <a:srgbClr val="FFFFFF"/>
                  </a:solidFill>
                </a:endParaRPr>
              </a:p>
            </p:txBody>
          </p:sp>
        </p:grpSp>
        <p:sp>
          <p:nvSpPr>
            <p:cNvPr id="7" name="Rectangle 6"/>
            <p:cNvSpPr/>
            <p:nvPr/>
          </p:nvSpPr>
          <p:spPr>
            <a:xfrm rot="16200000">
              <a:off x="7901674" y="-4434059"/>
              <a:ext cx="468785" cy="6939840"/>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smtClean="0">
                <a:solidFill>
                  <a:srgbClr val="FFFFFF"/>
                </a:solidFill>
              </a:endParaRPr>
            </a:p>
          </p:txBody>
        </p:sp>
      </p:grpSp>
      <p:pic>
        <p:nvPicPr>
          <p:cNvPr id="10" name="Picture 17"/>
          <p:cNvPicPr>
            <a:picLocks noChangeAspect="1"/>
          </p:cNvPicPr>
          <p:nvPr userDrawn="1"/>
        </p:nvPicPr>
        <p:blipFill>
          <a:blip r:embed="rId3" cstate="print">
            <a:extLst>
              <a:ext uri="{28A0092B-C50C-407E-A947-70E740481C1C}">
                <a14:useLocalDpi xmlns:a14="http://schemas.microsoft.com/office/drawing/2010/main" xmlns="" val="0"/>
              </a:ext>
            </a:extLst>
          </a:blip>
          <a:srcRect b="2666"/>
          <a:stretch>
            <a:fillRect/>
          </a:stretch>
        </p:blipFill>
        <p:spPr bwMode="auto">
          <a:xfrm>
            <a:off x="3836988" y="5191125"/>
            <a:ext cx="4911725" cy="1366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3568" y="1628800"/>
            <a:ext cx="6480720" cy="1295797"/>
          </a:xfrm>
        </p:spPr>
        <p:txBody>
          <a:bodyPr anchor="b"/>
          <a:lstStyle>
            <a:lvl1pPr algn="l">
              <a:lnSpc>
                <a:spcPct val="150000"/>
              </a:lnSpc>
              <a:defRPr sz="2400">
                <a:solidFill>
                  <a:srgbClr val="023B61"/>
                </a:solidFill>
              </a:defRPr>
            </a:lvl1pPr>
          </a:lstStyle>
          <a:p>
            <a:r>
              <a:rPr lang="en-US" dirty="0" smtClean="0"/>
              <a:t>Click to edit Master title style</a:t>
            </a:r>
            <a:endParaRPr lang="en-ZA" dirty="0"/>
          </a:p>
        </p:txBody>
      </p:sp>
      <p:sp>
        <p:nvSpPr>
          <p:cNvPr id="3" name="Subtitle 2"/>
          <p:cNvSpPr>
            <a:spLocks noGrp="1"/>
          </p:cNvSpPr>
          <p:nvPr>
            <p:ph type="subTitle" idx="1"/>
          </p:nvPr>
        </p:nvSpPr>
        <p:spPr>
          <a:xfrm>
            <a:off x="683568" y="2996952"/>
            <a:ext cx="6480720" cy="1295896"/>
          </a:xfrm>
        </p:spPr>
        <p:txBody>
          <a:bodyPr>
            <a:noAutofit/>
          </a:bodyPr>
          <a:lstStyle>
            <a:lvl1pPr marL="0" indent="0" algn="l">
              <a:buNone/>
              <a:defRPr sz="1600" b="0">
                <a:solidFill>
                  <a:srgbClr val="023B6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xmlns="" val="3598346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23B61"/>
                </a:solidFill>
              </a:defRPr>
            </a:lvl1pPr>
          </a:lstStyle>
          <a:p>
            <a:r>
              <a:rPr lang="en-US" smtClean="0"/>
              <a:t>Click to edit Master title style</a:t>
            </a:r>
            <a:endParaRPr lang="en-ZA" dirty="0"/>
          </a:p>
        </p:txBody>
      </p:sp>
      <p:sp>
        <p:nvSpPr>
          <p:cNvPr id="3" name="Content Placeholder 2"/>
          <p:cNvSpPr>
            <a:spLocks noGrp="1"/>
          </p:cNvSpPr>
          <p:nvPr>
            <p:ph idx="1"/>
          </p:nvPr>
        </p:nvSpPr>
        <p:spPr>
          <a:xfrm>
            <a:off x="250825" y="980728"/>
            <a:ext cx="4177159" cy="5112568"/>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7" name="Content Placeholder 2"/>
          <p:cNvSpPr>
            <a:spLocks noGrp="1"/>
          </p:cNvSpPr>
          <p:nvPr>
            <p:ph idx="12"/>
          </p:nvPr>
        </p:nvSpPr>
        <p:spPr>
          <a:xfrm>
            <a:off x="4716016" y="980728"/>
            <a:ext cx="4177159" cy="5112568"/>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5" name="Footer Placeholder 4"/>
          <p:cNvSpPr>
            <a:spLocks noGrp="1"/>
          </p:cNvSpPr>
          <p:nvPr>
            <p:ph type="ftr" sz="quarter" idx="13"/>
          </p:nvPr>
        </p:nvSpPr>
        <p:spPr/>
        <p:txBody>
          <a:bodyPr/>
          <a:lstStyle>
            <a:lvl1pPr>
              <a:defRPr>
                <a:solidFill>
                  <a:srgbClr val="023B61"/>
                </a:solidFill>
              </a:defRPr>
            </a:lvl1pPr>
          </a:lstStyle>
          <a:p>
            <a:pPr>
              <a:defRPr/>
            </a:pPr>
            <a:endParaRPr lang="en-ZA" altLang="en-US"/>
          </a:p>
        </p:txBody>
      </p:sp>
    </p:spTree>
    <p:extLst>
      <p:ext uri="{BB962C8B-B14F-4D97-AF65-F5344CB8AC3E}">
        <p14:creationId xmlns:p14="http://schemas.microsoft.com/office/powerpoint/2010/main" xmlns="" val="343659377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content, 2 images">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908720"/>
            <a:ext cx="8642349" cy="5040560"/>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7" name="Picture Placeholder 6"/>
          <p:cNvSpPr>
            <a:spLocks noGrp="1"/>
          </p:cNvSpPr>
          <p:nvPr>
            <p:ph type="pic" sz="quarter" idx="12"/>
          </p:nvPr>
        </p:nvSpPr>
        <p:spPr>
          <a:xfrm>
            <a:off x="250825" y="4436690"/>
            <a:ext cx="4293467" cy="1727200"/>
          </a:xfrm>
          <a:solidFill>
            <a:schemeClr val="bg2">
              <a:lumMod val="20000"/>
              <a:lumOff val="80000"/>
            </a:schemeClr>
          </a:solidFill>
        </p:spPr>
        <p:txBody>
          <a:bodyPr rtlCol="0">
            <a:normAutofit/>
          </a:bodyPr>
          <a:lstStyle>
            <a:lvl1pPr marL="0" indent="0">
              <a:buFont typeface="Arial" panose="020B0604020202020204" pitchFamily="34" charset="0"/>
              <a:buNone/>
              <a:defRPr>
                <a:solidFill>
                  <a:srgbClr val="023B61"/>
                </a:solidFill>
              </a:defRPr>
            </a:lvl1pPr>
          </a:lstStyle>
          <a:p>
            <a:pPr lvl="0"/>
            <a:r>
              <a:rPr lang="en-US" noProof="0" smtClean="0"/>
              <a:t>Drag picture to placeholder or click icon to add</a:t>
            </a:r>
            <a:endParaRPr lang="en-ZA" noProof="0" dirty="0"/>
          </a:p>
        </p:txBody>
      </p:sp>
      <p:sp>
        <p:nvSpPr>
          <p:cNvPr id="9" name="Text Placeholder 8"/>
          <p:cNvSpPr>
            <a:spLocks noGrp="1"/>
          </p:cNvSpPr>
          <p:nvPr>
            <p:ph type="body" sz="quarter" idx="13"/>
          </p:nvPr>
        </p:nvSpPr>
        <p:spPr>
          <a:xfrm>
            <a:off x="251520" y="6165304"/>
            <a:ext cx="4320480" cy="215987"/>
          </a:xfrm>
        </p:spPr>
        <p:txBody>
          <a:bodyPr tIns="18000" rtlCol="0">
            <a:noAutofit/>
          </a:bodyPr>
          <a:lstStyle>
            <a:lvl1pPr marL="0" indent="0">
              <a:buFont typeface="Arial" panose="020B0604020202020204" pitchFamily="34" charset="0"/>
              <a:buNone/>
              <a:defRPr lang="en-US" sz="900" b="0" dirty="0" smtClean="0">
                <a:solidFill>
                  <a:srgbClr val="023B61"/>
                </a:solidFill>
              </a:defRPr>
            </a:lvl1pPr>
          </a:lstStyle>
          <a:p>
            <a:pPr lvl="0"/>
            <a:r>
              <a:rPr lang="en-US" smtClean="0"/>
              <a:t>Click to edit Master text styles</a:t>
            </a:r>
          </a:p>
        </p:txBody>
      </p:sp>
      <p:sp>
        <p:nvSpPr>
          <p:cNvPr id="10" name="Picture Placeholder 6"/>
          <p:cNvSpPr>
            <a:spLocks noGrp="1"/>
          </p:cNvSpPr>
          <p:nvPr>
            <p:ph type="pic" sz="quarter" idx="14"/>
          </p:nvPr>
        </p:nvSpPr>
        <p:spPr>
          <a:xfrm>
            <a:off x="4599013" y="4436690"/>
            <a:ext cx="4293467" cy="1727200"/>
          </a:xfrm>
          <a:solidFill>
            <a:schemeClr val="bg2">
              <a:lumMod val="20000"/>
              <a:lumOff val="80000"/>
            </a:schemeClr>
          </a:solidFill>
        </p:spPr>
        <p:txBody>
          <a:bodyPr rtlCol="0">
            <a:normAutofit/>
          </a:bodyPr>
          <a:lstStyle>
            <a:lvl1pPr marL="0" indent="0">
              <a:buFont typeface="Arial" panose="020B0604020202020204" pitchFamily="34" charset="0"/>
              <a:buNone/>
              <a:defRPr>
                <a:solidFill>
                  <a:srgbClr val="023B61"/>
                </a:solidFill>
              </a:defRPr>
            </a:lvl1pPr>
          </a:lstStyle>
          <a:p>
            <a:pPr lvl="0"/>
            <a:r>
              <a:rPr lang="en-US" noProof="0" smtClean="0"/>
              <a:t>Drag picture to placeholder or click icon to add</a:t>
            </a:r>
            <a:endParaRPr lang="en-ZA" noProof="0" dirty="0"/>
          </a:p>
        </p:txBody>
      </p:sp>
      <p:sp>
        <p:nvSpPr>
          <p:cNvPr id="11" name="Text Placeholder 8"/>
          <p:cNvSpPr>
            <a:spLocks noGrp="1"/>
          </p:cNvSpPr>
          <p:nvPr>
            <p:ph type="body" sz="quarter" idx="15"/>
          </p:nvPr>
        </p:nvSpPr>
        <p:spPr>
          <a:xfrm>
            <a:off x="4600403" y="6165304"/>
            <a:ext cx="4292772" cy="216024"/>
          </a:xfrm>
        </p:spPr>
        <p:txBody>
          <a:bodyPr tIns="18000" rtlCol="0">
            <a:noAutofit/>
          </a:bodyPr>
          <a:lstStyle>
            <a:lvl1pPr marL="0" indent="0">
              <a:buFont typeface="Arial" panose="020B0604020202020204" pitchFamily="34" charset="0"/>
              <a:buNone/>
              <a:defRPr lang="en-US" sz="900" b="0" dirty="0" smtClean="0">
                <a:solidFill>
                  <a:srgbClr val="023B61"/>
                </a:solidFill>
              </a:defRPr>
            </a:lvl1pPr>
          </a:lstStyle>
          <a:p>
            <a:pPr lvl="0"/>
            <a:r>
              <a:rPr lang="en-US" smtClean="0"/>
              <a:t>Click to edit Master text styles</a:t>
            </a:r>
          </a:p>
        </p:txBody>
      </p:sp>
      <p:sp>
        <p:nvSpPr>
          <p:cNvPr id="4" name="Title 3"/>
          <p:cNvSpPr>
            <a:spLocks noGrp="1"/>
          </p:cNvSpPr>
          <p:nvPr>
            <p:ph type="title"/>
          </p:nvPr>
        </p:nvSpPr>
        <p:spPr/>
        <p:txBody>
          <a:bodyPr/>
          <a:lstStyle>
            <a:lvl1pPr>
              <a:defRPr>
                <a:solidFill>
                  <a:srgbClr val="023B61"/>
                </a:solidFill>
              </a:defRPr>
            </a:lvl1pPr>
          </a:lstStyle>
          <a:p>
            <a:r>
              <a:rPr lang="en-US" dirty="0" smtClean="0"/>
              <a:t>Click to edit Master title style</a:t>
            </a:r>
            <a:endParaRPr lang="en-ZA" dirty="0"/>
          </a:p>
        </p:txBody>
      </p:sp>
      <p:sp>
        <p:nvSpPr>
          <p:cNvPr id="8" name="Footer Placeholder 4"/>
          <p:cNvSpPr>
            <a:spLocks noGrp="1"/>
          </p:cNvSpPr>
          <p:nvPr>
            <p:ph type="ftr" sz="quarter" idx="16"/>
          </p:nvPr>
        </p:nvSpPr>
        <p:spPr>
          <a:xfrm>
            <a:off x="250825" y="4149725"/>
            <a:ext cx="8642350" cy="215900"/>
          </a:xfrm>
        </p:spPr>
        <p:txBody>
          <a:bodyPr/>
          <a:lstStyle>
            <a:lvl1pPr>
              <a:defRPr>
                <a:solidFill>
                  <a:srgbClr val="023B61"/>
                </a:solidFill>
              </a:defRPr>
            </a:lvl1pPr>
          </a:lstStyle>
          <a:p>
            <a:pPr>
              <a:defRPr/>
            </a:pPr>
            <a:endParaRPr lang="en-ZA" altLang="en-US"/>
          </a:p>
        </p:txBody>
      </p:sp>
    </p:spTree>
    <p:extLst>
      <p:ext uri="{BB962C8B-B14F-4D97-AF65-F5344CB8AC3E}">
        <p14:creationId xmlns:p14="http://schemas.microsoft.com/office/powerpoint/2010/main" xmlns="" val="30845646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2 content,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23B61"/>
                </a:solidFill>
              </a:defRPr>
            </a:lvl1pPr>
          </a:lstStyle>
          <a:p>
            <a:r>
              <a:rPr lang="en-US" smtClean="0"/>
              <a:t>Click to edit Master title style</a:t>
            </a:r>
            <a:endParaRPr lang="en-ZA" dirty="0"/>
          </a:p>
        </p:txBody>
      </p:sp>
      <p:sp>
        <p:nvSpPr>
          <p:cNvPr id="3" name="Content Placeholder 2"/>
          <p:cNvSpPr>
            <a:spLocks noGrp="1"/>
          </p:cNvSpPr>
          <p:nvPr>
            <p:ph idx="1"/>
          </p:nvPr>
        </p:nvSpPr>
        <p:spPr>
          <a:xfrm>
            <a:off x="250825" y="980728"/>
            <a:ext cx="4177159" cy="3168352"/>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2" name="Content Placeholder 2"/>
          <p:cNvSpPr>
            <a:spLocks noGrp="1"/>
          </p:cNvSpPr>
          <p:nvPr>
            <p:ph idx="16"/>
          </p:nvPr>
        </p:nvSpPr>
        <p:spPr>
          <a:xfrm>
            <a:off x="4716016" y="980728"/>
            <a:ext cx="4177159" cy="3168352"/>
          </a:xfrm>
        </p:spPr>
        <p:txBody>
          <a:bodyPr/>
          <a:lstStyle>
            <a:lvl1pPr marL="0" indent="0">
              <a:buFont typeface="Arial" panose="020B0604020202020204" pitchFamily="34" charset="0"/>
              <a:buNone/>
              <a:defRPr>
                <a:solidFill>
                  <a:srgbClr val="023B61"/>
                </a:solidFill>
              </a:defRPr>
            </a:lvl1pPr>
            <a:lvl2pPr marL="360363" indent="-260350">
              <a:buClrTx/>
              <a:defRPr>
                <a:solidFill>
                  <a:srgbClr val="023B61"/>
                </a:solidFill>
              </a:defRPr>
            </a:lvl2pPr>
            <a:lvl3pPr marL="628650" indent="-188913">
              <a:defRPr>
                <a:solidFill>
                  <a:srgbClr val="023B61"/>
                </a:solidFill>
              </a:defRPr>
            </a:lvl3pPr>
            <a:lvl4pPr marL="989013" indent="-182563">
              <a:defRPr>
                <a:solidFill>
                  <a:srgbClr val="023B61"/>
                </a:solidFill>
              </a:defRPr>
            </a:lvl4pPr>
            <a:lvl5pPr marL="1255713" indent="-184150">
              <a:defRPr>
                <a:solidFill>
                  <a:srgbClr val="023B6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7" name="Picture Placeholder 6"/>
          <p:cNvSpPr>
            <a:spLocks noGrp="1"/>
          </p:cNvSpPr>
          <p:nvPr>
            <p:ph type="pic" sz="quarter" idx="12"/>
          </p:nvPr>
        </p:nvSpPr>
        <p:spPr>
          <a:xfrm>
            <a:off x="250825" y="4436690"/>
            <a:ext cx="4293467" cy="1727200"/>
          </a:xfrm>
          <a:solidFill>
            <a:schemeClr val="bg2">
              <a:lumMod val="20000"/>
              <a:lumOff val="80000"/>
            </a:schemeClr>
          </a:solidFill>
        </p:spPr>
        <p:txBody>
          <a:bodyPr rtlCol="0">
            <a:normAutofit/>
          </a:bodyPr>
          <a:lstStyle>
            <a:lvl1pPr marL="0" indent="0">
              <a:buFont typeface="Arial" panose="020B0604020202020204" pitchFamily="34" charset="0"/>
              <a:buNone/>
              <a:defRPr sz="1000">
                <a:solidFill>
                  <a:srgbClr val="023B61"/>
                </a:solidFill>
              </a:defRPr>
            </a:lvl1pPr>
          </a:lstStyle>
          <a:p>
            <a:pPr lvl="0"/>
            <a:r>
              <a:rPr lang="en-US" noProof="0" smtClean="0"/>
              <a:t>Drag picture to placeholder or click icon to add</a:t>
            </a:r>
            <a:endParaRPr lang="en-ZA" noProof="0" dirty="0"/>
          </a:p>
        </p:txBody>
      </p:sp>
      <p:sp>
        <p:nvSpPr>
          <p:cNvPr id="9" name="Text Placeholder 8"/>
          <p:cNvSpPr>
            <a:spLocks noGrp="1"/>
          </p:cNvSpPr>
          <p:nvPr>
            <p:ph type="body" sz="quarter" idx="13"/>
          </p:nvPr>
        </p:nvSpPr>
        <p:spPr>
          <a:xfrm>
            <a:off x="250825" y="6164361"/>
            <a:ext cx="4321175" cy="216929"/>
          </a:xfrm>
        </p:spPr>
        <p:txBody>
          <a:bodyPr tIns="18000">
            <a:noAutofit/>
          </a:bodyPr>
          <a:lstStyle>
            <a:lvl1pPr marL="0" indent="0">
              <a:buFont typeface="Arial" panose="020B0604020202020204" pitchFamily="34" charset="0"/>
              <a:buNone/>
              <a:defRPr sz="900"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p:txBody>
      </p:sp>
      <p:sp>
        <p:nvSpPr>
          <p:cNvPr id="10" name="Picture Placeholder 6"/>
          <p:cNvSpPr>
            <a:spLocks noGrp="1"/>
          </p:cNvSpPr>
          <p:nvPr>
            <p:ph type="pic" sz="quarter" idx="14"/>
          </p:nvPr>
        </p:nvSpPr>
        <p:spPr>
          <a:xfrm>
            <a:off x="4599013" y="4436690"/>
            <a:ext cx="4293467" cy="1727200"/>
          </a:xfrm>
          <a:solidFill>
            <a:schemeClr val="bg2">
              <a:lumMod val="20000"/>
              <a:lumOff val="80000"/>
            </a:schemeClr>
          </a:solidFill>
        </p:spPr>
        <p:txBody>
          <a:bodyPr rtlCol="0">
            <a:normAutofit/>
          </a:bodyPr>
          <a:lstStyle>
            <a:lvl1pPr marL="0" indent="0">
              <a:buFont typeface="Arial" panose="020B0604020202020204" pitchFamily="34" charset="0"/>
              <a:buNone/>
              <a:defRPr sz="1000">
                <a:solidFill>
                  <a:srgbClr val="023B61"/>
                </a:solidFill>
              </a:defRPr>
            </a:lvl1pPr>
          </a:lstStyle>
          <a:p>
            <a:pPr lvl="0"/>
            <a:r>
              <a:rPr lang="en-US" noProof="0" smtClean="0"/>
              <a:t>Drag picture to placeholder or click icon to add</a:t>
            </a:r>
            <a:endParaRPr lang="en-ZA" noProof="0" dirty="0"/>
          </a:p>
        </p:txBody>
      </p:sp>
      <p:sp>
        <p:nvSpPr>
          <p:cNvPr id="11" name="Text Placeholder 8"/>
          <p:cNvSpPr>
            <a:spLocks noGrp="1"/>
          </p:cNvSpPr>
          <p:nvPr>
            <p:ph type="body" sz="quarter" idx="15"/>
          </p:nvPr>
        </p:nvSpPr>
        <p:spPr>
          <a:xfrm>
            <a:off x="4599708" y="6164361"/>
            <a:ext cx="4293467" cy="216967"/>
          </a:xfrm>
        </p:spPr>
        <p:txBody>
          <a:bodyPr tIns="18000">
            <a:noAutofit/>
          </a:bodyPr>
          <a:lstStyle>
            <a:lvl1pPr marL="0" indent="0">
              <a:buFont typeface="Arial" panose="020B0604020202020204" pitchFamily="34" charset="0"/>
              <a:buNone/>
              <a:defRPr sz="900"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p:txBody>
      </p:sp>
      <p:sp>
        <p:nvSpPr>
          <p:cNvPr id="13" name="Footer Placeholder 4"/>
          <p:cNvSpPr>
            <a:spLocks noGrp="1"/>
          </p:cNvSpPr>
          <p:nvPr>
            <p:ph type="ftr" sz="quarter" idx="17"/>
          </p:nvPr>
        </p:nvSpPr>
        <p:spPr>
          <a:xfrm>
            <a:off x="250825" y="4149725"/>
            <a:ext cx="8642350" cy="215900"/>
          </a:xfrm>
        </p:spPr>
        <p:txBody>
          <a:bodyPr/>
          <a:lstStyle>
            <a:lvl1pPr>
              <a:defRPr>
                <a:solidFill>
                  <a:srgbClr val="023B61"/>
                </a:solidFill>
              </a:defRPr>
            </a:lvl1pPr>
          </a:lstStyle>
          <a:p>
            <a:pPr>
              <a:defRPr/>
            </a:pPr>
            <a:endParaRPr lang="en-ZA" altLang="en-US"/>
          </a:p>
        </p:txBody>
      </p:sp>
    </p:spTree>
    <p:extLst>
      <p:ext uri="{BB962C8B-B14F-4D97-AF65-F5344CB8AC3E}">
        <p14:creationId xmlns:p14="http://schemas.microsoft.com/office/powerpoint/2010/main" xmlns="" val="14157403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userDrawn="1">
  <p:cSld name="Title slide 1">
    <p:spTree>
      <p:nvGrpSpPr>
        <p:cNvPr id="1" name=""/>
        <p:cNvGrpSpPr/>
        <p:nvPr/>
      </p:nvGrpSpPr>
      <p:grpSpPr>
        <a:xfrm>
          <a:off x="0" y="0"/>
          <a:ext cx="0" cy="0"/>
          <a:chOff x="0" y="0"/>
          <a:chExt cx="0" cy="0"/>
        </a:xfrm>
      </p:grpSpPr>
      <p:sp>
        <p:nvSpPr>
          <p:cNvPr id="5" name="Rectangle 4"/>
          <p:cNvSpPr/>
          <p:nvPr/>
        </p:nvSpPr>
        <p:spPr>
          <a:xfrm>
            <a:off x="0" y="0"/>
            <a:ext cx="3105150" cy="6858000"/>
          </a:xfrm>
          <a:prstGeom prst="rect">
            <a:avLst/>
          </a:prstGeom>
          <a:solidFill>
            <a:srgbClr val="023B61"/>
          </a:solidFill>
          <a:ln>
            <a:noFill/>
          </a:ln>
          <a:effectLst/>
        </p:spPr>
        <p:style>
          <a:lnRef idx="1">
            <a:schemeClr val="accent2"/>
          </a:lnRef>
          <a:fillRef idx="3">
            <a:schemeClr val="accent2"/>
          </a:fillRef>
          <a:effectRef idx="2">
            <a:schemeClr val="accent2"/>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endParaRPr lang="en-US" altLang="en-US" smtClean="0">
              <a:solidFill>
                <a:srgbClr val="0C1533"/>
              </a:solidFill>
            </a:endParaRPr>
          </a:p>
        </p:txBody>
      </p:sp>
      <p:pic>
        <p:nvPicPr>
          <p:cNvPr id="6" name="Picture 10"/>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70400" y="622300"/>
            <a:ext cx="3309938" cy="294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Placeholder 3"/>
          <p:cNvSpPr txBox="1">
            <a:spLocks/>
          </p:cNvSpPr>
          <p:nvPr/>
        </p:nvSpPr>
        <p:spPr bwMode="auto">
          <a:xfrm>
            <a:off x="250825" y="6381750"/>
            <a:ext cx="2808288"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90000"/>
              </a:lnSpc>
              <a:spcBef>
                <a:spcPts val="1000"/>
              </a:spcBef>
              <a:buFont typeface="Arial" charset="0"/>
              <a:buNone/>
            </a:pPr>
            <a:endParaRPr lang="en-ZA" altLang="en-US" sz="900">
              <a:solidFill>
                <a:prstClr val="white"/>
              </a:solidFill>
              <a:ea typeface="Arial" charset="0"/>
            </a:endParaRPr>
          </a:p>
        </p:txBody>
      </p:sp>
      <p:sp>
        <p:nvSpPr>
          <p:cNvPr id="7" name="Title 1"/>
          <p:cNvSpPr>
            <a:spLocks noGrp="1"/>
          </p:cNvSpPr>
          <p:nvPr>
            <p:ph type="ctrTitle"/>
          </p:nvPr>
        </p:nvSpPr>
        <p:spPr>
          <a:xfrm>
            <a:off x="460829" y="819445"/>
            <a:ext cx="2351314" cy="1403055"/>
          </a:xfrm>
          <a:prstGeom prst="rect">
            <a:avLst/>
          </a:prstGeom>
        </p:spPr>
        <p:txBody>
          <a:bodyPr tIns="0" anchor="t"/>
          <a:lstStyle>
            <a:lvl1pPr algn="l">
              <a:defRPr sz="2000" b="1">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ZA" dirty="0"/>
          </a:p>
        </p:txBody>
      </p:sp>
      <p:sp>
        <p:nvSpPr>
          <p:cNvPr id="8" name="Subtitle 2"/>
          <p:cNvSpPr>
            <a:spLocks noGrp="1"/>
          </p:cNvSpPr>
          <p:nvPr>
            <p:ph type="subTitle" idx="1"/>
          </p:nvPr>
        </p:nvSpPr>
        <p:spPr>
          <a:xfrm>
            <a:off x="460829" y="3501008"/>
            <a:ext cx="1885950" cy="648072"/>
          </a:xfrm>
          <a:prstGeom prst="rect">
            <a:avLst/>
          </a:prstGeom>
        </p:spPr>
        <p:txBody>
          <a:bodyPr/>
          <a:lstStyle>
            <a:lvl1pPr marL="0" indent="0" algn="l">
              <a:buNone/>
              <a:defRPr sz="1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dirty="0"/>
          </a:p>
        </p:txBody>
      </p:sp>
      <p:sp>
        <p:nvSpPr>
          <p:cNvPr id="10" name="Text Placeholder 2"/>
          <p:cNvSpPr>
            <a:spLocks noGrp="1"/>
          </p:cNvSpPr>
          <p:nvPr>
            <p:ph type="body" idx="10"/>
          </p:nvPr>
        </p:nvSpPr>
        <p:spPr>
          <a:xfrm>
            <a:off x="460829" y="2396514"/>
            <a:ext cx="2351314" cy="823912"/>
          </a:xfrm>
          <a:prstGeom prst="rect">
            <a:avLst/>
          </a:prstGeom>
        </p:spPr>
        <p:txBody>
          <a:bodyPr/>
          <a:lstStyle>
            <a:lvl1pPr marL="0" indent="0">
              <a:buNone/>
              <a:defRPr sz="1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xmlns="" val="137795161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1_Title slide 1">
    <p:spTree>
      <p:nvGrpSpPr>
        <p:cNvPr id="1" name=""/>
        <p:cNvGrpSpPr/>
        <p:nvPr/>
      </p:nvGrpSpPr>
      <p:grpSpPr>
        <a:xfrm>
          <a:off x="0" y="0"/>
          <a:ext cx="0" cy="0"/>
          <a:chOff x="0" y="0"/>
          <a:chExt cx="0" cy="0"/>
        </a:xfrm>
      </p:grpSpPr>
      <p:sp>
        <p:nvSpPr>
          <p:cNvPr id="3" name="Rectangle 2"/>
          <p:cNvSpPr/>
          <p:nvPr userDrawn="1"/>
        </p:nvSpPr>
        <p:spPr>
          <a:xfrm>
            <a:off x="3851275" y="333375"/>
            <a:ext cx="4968875" cy="626427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10000"/>
              </a:lnSpc>
              <a:spcBef>
                <a:spcPts val="100"/>
              </a:spcBef>
              <a:spcAft>
                <a:spcPts val="100"/>
              </a:spcAft>
              <a:defRPr/>
            </a:pPr>
            <a:endParaRPr lang="en-ZA" sz="1400" dirty="0">
              <a:solidFill>
                <a:prstClr val="white"/>
              </a:solidFill>
            </a:endParaRPr>
          </a:p>
        </p:txBody>
      </p:sp>
      <p:pic>
        <p:nvPicPr>
          <p:cNvPr id="4" name="Picture 9"/>
          <p:cNvPicPr>
            <a:picLocks noChangeAspect="1"/>
          </p:cNvPicPr>
          <p:nvPr userDrawn="1"/>
        </p:nvPicPr>
        <p:blipFill>
          <a:blip r:embed="rId2" cstate="print">
            <a:extLst>
              <a:ext uri="{28A0092B-C50C-407E-A947-70E740481C1C}">
                <a14:useLocalDpi xmlns:a14="http://schemas.microsoft.com/office/drawing/2010/main" xmlns="" val="0"/>
              </a:ext>
            </a:extLst>
          </a:blip>
          <a:srcRect l="3392" t="21024" r="49184" b="2"/>
          <a:stretch>
            <a:fillRect/>
          </a:stretch>
        </p:blipFill>
        <p:spPr bwMode="auto">
          <a:xfrm>
            <a:off x="3779838" y="2420938"/>
            <a:ext cx="5032375" cy="4154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10"/>
          <p:cNvGrpSpPr>
            <a:grpSpLocks/>
          </p:cNvGrpSpPr>
          <p:nvPr userDrawn="1"/>
        </p:nvGrpSpPr>
        <p:grpSpPr bwMode="auto">
          <a:xfrm>
            <a:off x="7380288" y="230188"/>
            <a:ext cx="1535112" cy="1492250"/>
            <a:chOff x="4666146" y="-1198531"/>
            <a:chExt cx="6975908" cy="6779385"/>
          </a:xfrm>
        </p:grpSpPr>
        <p:grpSp>
          <p:nvGrpSpPr>
            <p:cNvPr id="6" name="Group 11"/>
            <p:cNvGrpSpPr>
              <a:grpSpLocks/>
            </p:cNvGrpSpPr>
            <p:nvPr/>
          </p:nvGrpSpPr>
          <p:grpSpPr bwMode="auto">
            <a:xfrm>
              <a:off x="4682086" y="-1198529"/>
              <a:ext cx="6959968" cy="6779383"/>
              <a:chOff x="8006082" y="-46548"/>
              <a:chExt cx="1465257" cy="1427239"/>
            </a:xfrm>
          </p:grpSpPr>
          <p:pic>
            <p:nvPicPr>
              <p:cNvPr id="8" name="Picture 1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06082" y="52029"/>
                <a:ext cx="1368152" cy="1328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9372622" y="-46548"/>
                <a:ext cx="98717" cy="1427239"/>
              </a:xfrm>
              <a:prstGeom prst="rect">
                <a:avLst/>
              </a:prstGeom>
              <a:solidFill>
                <a:srgbClr val="03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10000"/>
                  </a:lnSpc>
                  <a:spcBef>
                    <a:spcPts val="100"/>
                  </a:spcBef>
                  <a:spcAft>
                    <a:spcPts val="100"/>
                  </a:spcAft>
                  <a:defRPr/>
                </a:pPr>
                <a:endParaRPr lang="en-US" sz="1400" dirty="0">
                  <a:solidFill>
                    <a:prstClr val="white"/>
                  </a:solidFill>
                </a:endParaRPr>
              </a:p>
            </p:txBody>
          </p:sp>
        </p:grpSp>
        <p:sp>
          <p:nvSpPr>
            <p:cNvPr id="7" name="Rectangle 6"/>
            <p:cNvSpPr/>
            <p:nvPr/>
          </p:nvSpPr>
          <p:spPr>
            <a:xfrm rot="16200000">
              <a:off x="7901674" y="-4434059"/>
              <a:ext cx="468785" cy="6939840"/>
            </a:xfrm>
            <a:prstGeom prst="rect">
              <a:avLst/>
            </a:prstGeom>
            <a:solidFill>
              <a:srgbClr val="03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10000"/>
                </a:lnSpc>
                <a:spcBef>
                  <a:spcPts val="100"/>
                </a:spcBef>
                <a:spcAft>
                  <a:spcPts val="100"/>
                </a:spcAft>
                <a:defRPr/>
              </a:pPr>
              <a:endParaRPr lang="en-US" sz="1400" dirty="0">
                <a:solidFill>
                  <a:prstClr val="white"/>
                </a:solidFill>
              </a:endParaRPr>
            </a:p>
          </p:txBody>
        </p:sp>
      </p:grpSp>
      <p:sp>
        <p:nvSpPr>
          <p:cNvPr id="10" name="Rectangle 9"/>
          <p:cNvSpPr/>
          <p:nvPr userDrawn="1"/>
        </p:nvSpPr>
        <p:spPr>
          <a:xfrm>
            <a:off x="323850" y="333375"/>
            <a:ext cx="3455988" cy="6264275"/>
          </a:xfrm>
          <a:prstGeom prst="rect">
            <a:avLst/>
          </a:prstGeom>
          <a:solidFill>
            <a:srgbClr val="033B61"/>
          </a:soli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dirty="0">
              <a:solidFill>
                <a:srgbClr val="0C1533"/>
              </a:solidFill>
            </a:endParaRPr>
          </a:p>
        </p:txBody>
      </p:sp>
      <p:sp>
        <p:nvSpPr>
          <p:cNvPr id="19" name="Title 1"/>
          <p:cNvSpPr>
            <a:spLocks noGrp="1"/>
          </p:cNvSpPr>
          <p:nvPr>
            <p:ph type="ctrTitle"/>
          </p:nvPr>
        </p:nvSpPr>
        <p:spPr>
          <a:xfrm>
            <a:off x="683568" y="2204864"/>
            <a:ext cx="2808312" cy="4032448"/>
          </a:xfrm>
        </p:spPr>
        <p:txBody>
          <a:bodyPr/>
          <a:lstStyle>
            <a:lvl1pPr algn="l">
              <a:lnSpc>
                <a:spcPct val="150000"/>
              </a:lnSpc>
              <a:defRPr sz="2400">
                <a:solidFill>
                  <a:schemeClr val="bg1"/>
                </a:solidFill>
              </a:defRPr>
            </a:lvl1pPr>
          </a:lstStyle>
          <a:p>
            <a:r>
              <a:rPr lang="en-US" dirty="0" smtClean="0"/>
              <a:t>Click to edit Master title style</a:t>
            </a:r>
            <a:endParaRPr lang="en-ZA" dirty="0"/>
          </a:p>
        </p:txBody>
      </p:sp>
    </p:spTree>
    <p:extLst>
      <p:ext uri="{BB962C8B-B14F-4D97-AF65-F5344CB8AC3E}">
        <p14:creationId xmlns:p14="http://schemas.microsoft.com/office/powerpoint/2010/main" xmlns="" val="27559714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Content with kicker box">
    <p:spTree>
      <p:nvGrpSpPr>
        <p:cNvPr id="1" name=""/>
        <p:cNvGrpSpPr/>
        <p:nvPr/>
      </p:nvGrpSpPr>
      <p:grpSpPr>
        <a:xfrm>
          <a:off x="0" y="0"/>
          <a:ext cx="0" cy="0"/>
          <a:chOff x="0" y="0"/>
          <a:chExt cx="0" cy="0"/>
        </a:xfrm>
      </p:grpSpPr>
      <p:sp>
        <p:nvSpPr>
          <p:cNvPr id="6" name="Content Placeholder 4"/>
          <p:cNvSpPr>
            <a:spLocks noGrp="1"/>
          </p:cNvSpPr>
          <p:nvPr>
            <p:ph sz="quarter" idx="14"/>
          </p:nvPr>
        </p:nvSpPr>
        <p:spPr>
          <a:xfrm>
            <a:off x="250825" y="1340768"/>
            <a:ext cx="8642349" cy="3957096"/>
          </a:xfrm>
          <a:prstGeom prst="rect">
            <a:avLst/>
          </a:prstGeom>
        </p:spPr>
        <p:txBody>
          <a:bodyPr/>
          <a:lstStyle>
            <a:lvl1pPr marL="285750" indent="-285750">
              <a:buFont typeface="Arial" charset="0"/>
              <a:buChar char="•"/>
              <a:defRPr sz="1600">
                <a:solidFill>
                  <a:srgbClr val="023B61"/>
                </a:solidFill>
                <a:latin typeface="Arial" panose="020B0604020202020204" pitchFamily="34" charset="0"/>
                <a:cs typeface="Arial" panose="020B0604020202020204" pitchFamily="34" charset="0"/>
              </a:defRPr>
            </a:lvl1pPr>
            <a:lvl2pPr>
              <a:defRPr sz="1400">
                <a:solidFill>
                  <a:srgbClr val="023B61"/>
                </a:solidFill>
                <a:latin typeface="Arial" panose="020B0604020202020204" pitchFamily="34" charset="0"/>
                <a:cs typeface="Arial" panose="020B0604020202020204" pitchFamily="34" charset="0"/>
              </a:defRPr>
            </a:lvl2pPr>
            <a:lvl3pPr>
              <a:defRPr sz="1200">
                <a:solidFill>
                  <a:srgbClr val="023B61"/>
                </a:solidFill>
                <a:latin typeface="Arial" panose="020B0604020202020204" pitchFamily="34" charset="0"/>
                <a:cs typeface="Arial" panose="020B0604020202020204" pitchFamily="34" charset="0"/>
              </a:defRPr>
            </a:lvl3pPr>
            <a:lvl4pPr>
              <a:defRPr sz="1100">
                <a:solidFill>
                  <a:srgbClr val="023B61"/>
                </a:solidFill>
                <a:latin typeface="Arial" panose="020B0604020202020204" pitchFamily="34" charset="0"/>
                <a:cs typeface="Arial" panose="020B0604020202020204" pitchFamily="34" charset="0"/>
              </a:defRPr>
            </a:lvl4pPr>
            <a:lvl5pPr>
              <a:defRPr sz="1000">
                <a:solidFill>
                  <a:schemeClr val="accent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5" name="Text Placeholder 14"/>
          <p:cNvSpPr>
            <a:spLocks noGrp="1"/>
          </p:cNvSpPr>
          <p:nvPr>
            <p:ph type="body" sz="quarter" idx="15"/>
          </p:nvPr>
        </p:nvSpPr>
        <p:spPr>
          <a:xfrm>
            <a:off x="250825" y="5517232"/>
            <a:ext cx="8642350" cy="720080"/>
          </a:xfrm>
          <a:prstGeom prst="rect">
            <a:avLst/>
          </a:prstGeom>
          <a:solidFill>
            <a:srgbClr val="839AB3"/>
          </a:solidFill>
          <a:ln w="12700">
            <a:noFill/>
          </a:ln>
          <a:effectLst/>
        </p:spPr>
        <p:txBody>
          <a:bodyPr anchor="ctr"/>
          <a:lstStyle>
            <a:lvl1pPr marL="0" indent="0" algn="ctr">
              <a:lnSpc>
                <a:spcPct val="100000"/>
              </a:lnSpc>
              <a:spcBef>
                <a:spcPts val="0"/>
              </a:spcBef>
              <a:buNone/>
              <a:defRPr sz="1600">
                <a:solidFill>
                  <a:schemeClr val="bg1"/>
                </a:solidFill>
              </a:defRPr>
            </a:lvl1pPr>
          </a:lstStyle>
          <a:p>
            <a:pPr lvl="0"/>
            <a:r>
              <a:rPr lang="en-US" smtClean="0"/>
              <a:t>Click to edit Master text styles</a:t>
            </a:r>
          </a:p>
        </p:txBody>
      </p:sp>
      <p:sp>
        <p:nvSpPr>
          <p:cNvPr id="10" name="Title 5"/>
          <p:cNvSpPr>
            <a:spLocks noGrp="1"/>
          </p:cNvSpPr>
          <p:nvPr>
            <p:ph type="title"/>
          </p:nvPr>
        </p:nvSpPr>
        <p:spPr>
          <a:xfrm>
            <a:off x="250825" y="179388"/>
            <a:ext cx="6915150" cy="719137"/>
          </a:xfrm>
        </p:spPr>
        <p:txBody>
          <a:bodyPr/>
          <a:lstStyle>
            <a:lvl1pPr>
              <a:defRPr>
                <a:solidFill>
                  <a:srgbClr val="023B61"/>
                </a:solidFill>
              </a:defRPr>
            </a:lvl1pPr>
          </a:lstStyle>
          <a:p>
            <a:r>
              <a:rPr lang="en-US" dirty="0" smtClean="0"/>
              <a:t>Click to edit Master title style</a:t>
            </a:r>
            <a:endParaRPr lang="en-ZA" dirty="0"/>
          </a:p>
        </p:txBody>
      </p:sp>
    </p:spTree>
    <p:extLst>
      <p:ext uri="{BB962C8B-B14F-4D97-AF65-F5344CB8AC3E}">
        <p14:creationId xmlns:p14="http://schemas.microsoft.com/office/powerpoint/2010/main" xmlns="" val="28589929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Title &amp; content">
    <p:spTree>
      <p:nvGrpSpPr>
        <p:cNvPr id="1" name=""/>
        <p:cNvGrpSpPr/>
        <p:nvPr/>
      </p:nvGrpSpPr>
      <p:grpSpPr>
        <a:xfrm>
          <a:off x="0" y="0"/>
          <a:ext cx="0" cy="0"/>
          <a:chOff x="0" y="0"/>
          <a:chExt cx="0" cy="0"/>
        </a:xfrm>
      </p:grpSpPr>
      <p:sp>
        <p:nvSpPr>
          <p:cNvPr id="2" name="Title 5"/>
          <p:cNvSpPr txBox="1">
            <a:spLocks/>
          </p:cNvSpPr>
          <p:nvPr/>
        </p:nvSpPr>
        <p:spPr bwMode="auto">
          <a:xfrm>
            <a:off x="347663" y="179388"/>
            <a:ext cx="6961187" cy="71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36000" rIns="0" bIns="0" anchor="ctr"/>
          <a:lstStyle>
            <a:lvl1pPr algn="l" rtl="0" eaLnBrk="1" fontAlgn="base" hangingPunct="1">
              <a:spcBef>
                <a:spcPct val="0"/>
              </a:spcBef>
              <a:spcAft>
                <a:spcPct val="0"/>
              </a:spcAft>
              <a:defRPr sz="2000" b="1" kern="1200">
                <a:solidFill>
                  <a:srgbClr val="033B61"/>
                </a:solidFill>
                <a:latin typeface="+mj-lt"/>
                <a:ea typeface="+mj-ea"/>
                <a:cs typeface="+mj-cs"/>
              </a:defRPr>
            </a:lvl1pPr>
            <a:lvl2pPr algn="l" rtl="0" eaLnBrk="1" fontAlgn="base" hangingPunct="1">
              <a:spcBef>
                <a:spcPct val="0"/>
              </a:spcBef>
              <a:spcAft>
                <a:spcPct val="0"/>
              </a:spcAft>
              <a:defRPr sz="2000" b="1">
                <a:solidFill>
                  <a:srgbClr val="033B61"/>
                </a:solidFill>
                <a:latin typeface="Arial" charset="0"/>
              </a:defRPr>
            </a:lvl2pPr>
            <a:lvl3pPr algn="l" rtl="0" eaLnBrk="1" fontAlgn="base" hangingPunct="1">
              <a:spcBef>
                <a:spcPct val="0"/>
              </a:spcBef>
              <a:spcAft>
                <a:spcPct val="0"/>
              </a:spcAft>
              <a:defRPr sz="2000" b="1">
                <a:solidFill>
                  <a:srgbClr val="033B61"/>
                </a:solidFill>
                <a:latin typeface="Arial" charset="0"/>
              </a:defRPr>
            </a:lvl3pPr>
            <a:lvl4pPr algn="l" rtl="0" eaLnBrk="1" fontAlgn="base" hangingPunct="1">
              <a:spcBef>
                <a:spcPct val="0"/>
              </a:spcBef>
              <a:spcAft>
                <a:spcPct val="0"/>
              </a:spcAft>
              <a:defRPr sz="2000" b="1">
                <a:solidFill>
                  <a:srgbClr val="033B61"/>
                </a:solidFill>
                <a:latin typeface="Arial" charset="0"/>
              </a:defRPr>
            </a:lvl4pPr>
            <a:lvl5pPr algn="l" rtl="0" eaLnBrk="1" fontAlgn="base" hangingPunct="1">
              <a:spcBef>
                <a:spcPct val="0"/>
              </a:spcBef>
              <a:spcAft>
                <a:spcPct val="0"/>
              </a:spcAft>
              <a:defRPr sz="2000" b="1">
                <a:solidFill>
                  <a:srgbClr val="033B61"/>
                </a:solidFill>
                <a:latin typeface="Arial" charset="0"/>
              </a:defRPr>
            </a:lvl5pPr>
            <a:lvl6pPr marL="457200" algn="l" rtl="0" eaLnBrk="1" fontAlgn="base" hangingPunct="1">
              <a:spcBef>
                <a:spcPct val="0"/>
              </a:spcBef>
              <a:spcAft>
                <a:spcPct val="0"/>
              </a:spcAft>
              <a:defRPr sz="2000" b="1">
                <a:solidFill>
                  <a:srgbClr val="033B61"/>
                </a:solidFill>
                <a:latin typeface="Arial" charset="0"/>
              </a:defRPr>
            </a:lvl6pPr>
            <a:lvl7pPr marL="914400" algn="l" rtl="0" eaLnBrk="1" fontAlgn="base" hangingPunct="1">
              <a:spcBef>
                <a:spcPct val="0"/>
              </a:spcBef>
              <a:spcAft>
                <a:spcPct val="0"/>
              </a:spcAft>
              <a:defRPr sz="2000" b="1">
                <a:solidFill>
                  <a:srgbClr val="033B61"/>
                </a:solidFill>
                <a:latin typeface="Arial" charset="0"/>
              </a:defRPr>
            </a:lvl7pPr>
            <a:lvl8pPr marL="1371600" algn="l" rtl="0" eaLnBrk="1" fontAlgn="base" hangingPunct="1">
              <a:spcBef>
                <a:spcPct val="0"/>
              </a:spcBef>
              <a:spcAft>
                <a:spcPct val="0"/>
              </a:spcAft>
              <a:defRPr sz="2000" b="1">
                <a:solidFill>
                  <a:srgbClr val="033B61"/>
                </a:solidFill>
                <a:latin typeface="Arial" charset="0"/>
              </a:defRPr>
            </a:lvl8pPr>
            <a:lvl9pPr marL="1828800" algn="l" rtl="0" eaLnBrk="1" fontAlgn="base" hangingPunct="1">
              <a:spcBef>
                <a:spcPct val="0"/>
              </a:spcBef>
              <a:spcAft>
                <a:spcPct val="0"/>
              </a:spcAft>
              <a:defRPr sz="2000" b="1">
                <a:solidFill>
                  <a:srgbClr val="033B61"/>
                </a:solidFill>
                <a:latin typeface="Arial" charset="0"/>
              </a:defRPr>
            </a:lvl9pPr>
          </a:lstStyle>
          <a:p>
            <a:pPr>
              <a:defRPr/>
            </a:pPr>
            <a:r>
              <a:rPr lang="en-US" altLang="en-US" dirty="0" smtClean="0">
                <a:solidFill>
                  <a:srgbClr val="023B61"/>
                </a:solidFill>
              </a:rPr>
              <a:t>Forward-looking statements</a:t>
            </a:r>
            <a:endParaRPr lang="en-US" altLang="en-US" dirty="0">
              <a:solidFill>
                <a:srgbClr val="023B61"/>
              </a:solidFill>
            </a:endParaRPr>
          </a:p>
        </p:txBody>
      </p:sp>
      <p:sp>
        <p:nvSpPr>
          <p:cNvPr id="3" name="Rectangle 2"/>
          <p:cNvSpPr>
            <a:spLocks noChangeArrowheads="1"/>
          </p:cNvSpPr>
          <p:nvPr/>
        </p:nvSpPr>
        <p:spPr bwMode="auto">
          <a:xfrm>
            <a:off x="250825" y="1052513"/>
            <a:ext cx="8642350" cy="5094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r>
              <a:rPr lang="en-ZA" altLang="en-US" sz="1300" dirty="0">
                <a:solidFill>
                  <a:srgbClr val="023B61"/>
                </a:solidFill>
                <a:ea typeface="Arial" charset="0"/>
              </a:rPr>
              <a:t>Sasol may, in this document, make certain statements that are not historical facts and relate to analyses and other information which are based on forecasts of future results and estimates of amounts not yet determinable. These statements may also relate to our future prospects, developments and business strategies. Examples of such forward-looking statements include, but are not limited to, statements regarding exchange rate fluctuations, volume growth, increases in market share, total shareholder return, executing our growth projects and cost reductions, including in connection with our Business Performance Enhancement Programme and Response Plan. Words such as "believe", "anticipate", "expect", "intend", "seek", "will", "plan", "could", "may", "endeavour", "target", "forecast" and "project" and similar expressions are intended to identify such forward-looking statements, but are not the exclusive means of identifying such statements. By their very nature, forward-looking statements involve inherent risks and uncertainties, both general and specific, and there are risks that the predictions, forecasts, projections and other forward-looking statements will not be achieved. If one or more of these risks materialise, or should underlying assumptions prove incorrect, our actual results may differ materially from those anticipated. You should understand that a number of important factors could cause actual results to differ materially from the plans, objectives, expectations, estimates and intentions expressed in such forward-looking statements. These factors are discussed more fully in our most recent annual report on Form 20-F filed on </a:t>
            </a:r>
            <a:r>
              <a:rPr lang="en-ZA" altLang="en-US" sz="1300" dirty="0" smtClean="0">
                <a:solidFill>
                  <a:srgbClr val="023B61"/>
                </a:solidFill>
                <a:ea typeface="Arial" charset="0"/>
              </a:rPr>
              <a:t>27 September 2016 and </a:t>
            </a:r>
            <a:r>
              <a:rPr lang="en-ZA" altLang="en-US" sz="1300" dirty="0">
                <a:solidFill>
                  <a:srgbClr val="023B61"/>
                </a:solidFill>
                <a:ea typeface="Arial" charset="0"/>
              </a:rPr>
              <a:t>in other filings with the United States Securities and Exchange Commission. The list of factors discussed therein is not exhaustive; when relying on forward-looking statements to make investment decisions, you should carefully consider both these factors and other uncertainties and events. Forward-looking statements apply only as of the date on which they are made, and we do not undertake any obligation to update or revise any of them, whether as a result of new information, future events or otherwise. </a:t>
            </a:r>
            <a:br>
              <a:rPr lang="en-ZA" altLang="en-US" sz="1300" dirty="0">
                <a:solidFill>
                  <a:srgbClr val="023B61"/>
                </a:solidFill>
                <a:ea typeface="Arial" charset="0"/>
              </a:rPr>
            </a:br>
            <a:r>
              <a:rPr lang="en-ZA" altLang="en-US" sz="1300" dirty="0">
                <a:solidFill>
                  <a:srgbClr val="023B61"/>
                </a:solidFill>
                <a:ea typeface="Arial" charset="0"/>
              </a:rPr>
              <a:t/>
            </a:r>
            <a:br>
              <a:rPr lang="en-ZA" altLang="en-US" sz="1300" dirty="0">
                <a:solidFill>
                  <a:srgbClr val="023B61"/>
                </a:solidFill>
                <a:ea typeface="Arial" charset="0"/>
              </a:rPr>
            </a:br>
            <a:r>
              <a:rPr lang="en-ZA" altLang="en-US" sz="1300" b="1" dirty="0">
                <a:solidFill>
                  <a:srgbClr val="023B61"/>
                </a:solidFill>
                <a:ea typeface="Arial" charset="0"/>
              </a:rPr>
              <a:t>Please note: </a:t>
            </a:r>
            <a:r>
              <a:rPr lang="en-ZA" altLang="en-US" sz="1300" dirty="0">
                <a:solidFill>
                  <a:srgbClr val="023B61"/>
                </a:solidFill>
                <a:ea typeface="Arial" charset="0"/>
              </a:rPr>
              <a:t>A billion is defined as one thousand million. All references to years refer to the financial year ended 30 June. Any reference to a calendar year is prefaced by the word "calendar".</a:t>
            </a:r>
            <a:br>
              <a:rPr lang="en-ZA" altLang="en-US" sz="1300" dirty="0">
                <a:solidFill>
                  <a:srgbClr val="023B61"/>
                </a:solidFill>
                <a:ea typeface="Arial" charset="0"/>
              </a:rPr>
            </a:br>
            <a:r>
              <a:rPr lang="en-ZA" altLang="en-US" sz="1300" dirty="0">
                <a:solidFill>
                  <a:srgbClr val="023B61"/>
                </a:solidFill>
                <a:ea typeface="Arial" charset="0"/>
              </a:rPr>
              <a:t/>
            </a:r>
            <a:br>
              <a:rPr lang="en-ZA" altLang="en-US" sz="1300" dirty="0">
                <a:solidFill>
                  <a:srgbClr val="023B61"/>
                </a:solidFill>
                <a:ea typeface="Arial" charset="0"/>
              </a:rPr>
            </a:br>
            <a:r>
              <a:rPr lang="en-ZA" altLang="en-US" sz="1300" b="1" dirty="0">
                <a:solidFill>
                  <a:srgbClr val="023B61"/>
                </a:solidFill>
                <a:ea typeface="Arial" charset="0"/>
              </a:rPr>
              <a:t>Comprehensive additional information is available on our website: </a:t>
            </a:r>
            <a:r>
              <a:rPr lang="en-ZA" altLang="en-US" sz="1300" dirty="0" err="1">
                <a:solidFill>
                  <a:srgbClr val="023B61"/>
                </a:solidFill>
                <a:ea typeface="Arial" charset="0"/>
              </a:rPr>
              <a:t>www.sasol.com</a:t>
            </a:r>
            <a:endParaRPr lang="en-ZA" altLang="en-US" sz="1300" dirty="0">
              <a:solidFill>
                <a:srgbClr val="023B61"/>
              </a:solidFill>
              <a:ea typeface="Arial" charset="0"/>
            </a:endParaRPr>
          </a:p>
        </p:txBody>
      </p:sp>
    </p:spTree>
    <p:extLst>
      <p:ext uri="{BB962C8B-B14F-4D97-AF65-F5344CB8AC3E}">
        <p14:creationId xmlns:p14="http://schemas.microsoft.com/office/powerpoint/2010/main" xmlns="" val="12608194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3_Content with kicker box">
    <p:spTree>
      <p:nvGrpSpPr>
        <p:cNvPr id="1" name=""/>
        <p:cNvGrpSpPr/>
        <p:nvPr/>
      </p:nvGrpSpPr>
      <p:grpSpPr>
        <a:xfrm>
          <a:off x="0" y="0"/>
          <a:ext cx="0" cy="0"/>
          <a:chOff x="0" y="0"/>
          <a:chExt cx="0" cy="0"/>
        </a:xfrm>
      </p:grpSpPr>
      <p:sp>
        <p:nvSpPr>
          <p:cNvPr id="6" name="Content Placeholder 4"/>
          <p:cNvSpPr>
            <a:spLocks noGrp="1"/>
          </p:cNvSpPr>
          <p:nvPr>
            <p:ph sz="quarter" idx="14" hasCustomPrompt="1"/>
          </p:nvPr>
        </p:nvSpPr>
        <p:spPr>
          <a:xfrm>
            <a:off x="250825" y="1052513"/>
            <a:ext cx="8642349" cy="4245351"/>
          </a:xfrm>
          <a:prstGeom prst="rect">
            <a:avLst/>
          </a:prstGeom>
        </p:spPr>
        <p:txBody>
          <a:bodyPr/>
          <a:lstStyle>
            <a:lvl1pPr>
              <a:defRPr sz="1600">
                <a:solidFill>
                  <a:schemeClr val="tx2"/>
                </a:solidFill>
                <a:latin typeface="Arial" panose="020B0604020202020204" pitchFamily="34" charset="0"/>
                <a:cs typeface="Arial" panose="020B0604020202020204" pitchFamily="34" charset="0"/>
              </a:defRPr>
            </a:lvl1pPr>
            <a:lvl2pPr>
              <a:defRPr sz="1400">
                <a:solidFill>
                  <a:schemeClr val="tx2"/>
                </a:solidFill>
                <a:latin typeface="Arial" panose="020B0604020202020204" pitchFamily="34" charset="0"/>
                <a:cs typeface="Arial" panose="020B0604020202020204" pitchFamily="34" charset="0"/>
              </a:defRPr>
            </a:lvl2pPr>
            <a:lvl3pPr>
              <a:defRPr sz="1200">
                <a:solidFill>
                  <a:schemeClr val="tx2"/>
                </a:solidFill>
                <a:latin typeface="Arial" panose="020B0604020202020204" pitchFamily="34" charset="0"/>
                <a:cs typeface="Arial" panose="020B0604020202020204" pitchFamily="34" charset="0"/>
              </a:defRPr>
            </a:lvl3pPr>
            <a:lvl4pPr>
              <a:defRPr sz="1100">
                <a:solidFill>
                  <a:schemeClr val="tx2"/>
                </a:solidFill>
                <a:latin typeface="Arial" panose="020B0604020202020204" pitchFamily="34" charset="0"/>
                <a:cs typeface="Arial" panose="020B0604020202020204" pitchFamily="34" charset="0"/>
              </a:defRPr>
            </a:lvl4pPr>
            <a:lvl5pPr>
              <a:defRPr sz="1000">
                <a:solidFill>
                  <a:schemeClr val="accent1"/>
                </a:solidFill>
                <a:latin typeface="Arial" panose="020B0604020202020204" pitchFamily="34" charset="0"/>
                <a:cs typeface="Arial" panose="020B0604020202020204" pitchFamily="34" charset="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15" name="Text Placeholder 14"/>
          <p:cNvSpPr>
            <a:spLocks noGrp="1"/>
          </p:cNvSpPr>
          <p:nvPr>
            <p:ph type="body" sz="quarter" idx="15" hasCustomPrompt="1"/>
          </p:nvPr>
        </p:nvSpPr>
        <p:spPr>
          <a:xfrm>
            <a:off x="250825" y="5517232"/>
            <a:ext cx="8642350" cy="720080"/>
          </a:xfrm>
          <a:prstGeom prst="roundRect">
            <a:avLst/>
          </a:prstGeom>
          <a:solidFill>
            <a:srgbClr val="00233C"/>
          </a:solidFill>
          <a:ln w="12700">
            <a:solidFill>
              <a:schemeClr val="tx1"/>
            </a:solidFill>
          </a:ln>
        </p:spPr>
        <p:txBody>
          <a:bodyPr anchor="ctr"/>
          <a:lstStyle>
            <a:lvl1pPr marL="0" indent="0" algn="ctr">
              <a:lnSpc>
                <a:spcPct val="100000"/>
              </a:lnSpc>
              <a:spcBef>
                <a:spcPts val="0"/>
              </a:spcBef>
              <a:buNone/>
              <a:defRPr sz="1600">
                <a:solidFill>
                  <a:schemeClr val="bg1"/>
                </a:solidFill>
              </a:defRPr>
            </a:lvl1pPr>
          </a:lstStyle>
          <a:p>
            <a:pPr lvl="0"/>
            <a:r>
              <a:rPr lang="en-US" dirty="0" smtClean="0"/>
              <a:t>Click to add text</a:t>
            </a:r>
          </a:p>
        </p:txBody>
      </p:sp>
      <p:sp>
        <p:nvSpPr>
          <p:cNvPr id="4" name="Title 3"/>
          <p:cNvSpPr>
            <a:spLocks noGrp="1"/>
          </p:cNvSpPr>
          <p:nvPr>
            <p:ph type="title" hasCustomPrompt="1"/>
          </p:nvPr>
        </p:nvSpPr>
        <p:spPr/>
        <p:txBody>
          <a:bodyPr/>
          <a:lstStyle/>
          <a:p>
            <a:r>
              <a:rPr lang="en-US" dirty="0" smtClean="0"/>
              <a:t>Click to edit title</a:t>
            </a:r>
            <a:endParaRPr lang="en-ZA" dirty="0"/>
          </a:p>
        </p:txBody>
      </p:sp>
    </p:spTree>
    <p:extLst>
      <p:ext uri="{BB962C8B-B14F-4D97-AF65-F5344CB8AC3E}">
        <p14:creationId xmlns:p14="http://schemas.microsoft.com/office/powerpoint/2010/main" xmlns="" val="30860553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250825" y="6165898"/>
            <a:ext cx="8642350" cy="215430"/>
          </a:xfrm>
          <a:prstGeom prst="rect">
            <a:avLst/>
          </a:prstGeom>
        </p:spPr>
        <p:txBody>
          <a:bodyPr/>
          <a:lstStyle>
            <a:lvl1pPr>
              <a:defRPr/>
            </a:lvl1pPr>
          </a:lstStyle>
          <a:p>
            <a:pPr>
              <a:defRPr/>
            </a:pPr>
            <a:endParaRPr lang="en-ZA" altLang="en-US"/>
          </a:p>
        </p:txBody>
      </p:sp>
    </p:spTree>
    <p:extLst>
      <p:ext uri="{BB962C8B-B14F-4D97-AF65-F5344CB8AC3E}">
        <p14:creationId xmlns:p14="http://schemas.microsoft.com/office/powerpoint/2010/main" xmlns="" val="393306380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Title, subtitle &amp; content">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50826" y="1484784"/>
            <a:ext cx="8642349" cy="4896966"/>
          </a:xfrm>
          <a:prstGeom prst="rect">
            <a:avLst/>
          </a:prstGeom>
        </p:spPr>
        <p:txBody>
          <a:bodyPr/>
          <a:lstStyle>
            <a:lvl1pPr>
              <a:defRPr sz="1600">
                <a:solidFill>
                  <a:schemeClr val="tx2"/>
                </a:solidFill>
                <a:latin typeface="Arial" panose="020B0604020202020204" pitchFamily="34" charset="0"/>
                <a:cs typeface="Arial" panose="020B0604020202020204" pitchFamily="34" charset="0"/>
              </a:defRPr>
            </a:lvl1pPr>
            <a:lvl2pPr>
              <a:defRPr sz="1400">
                <a:solidFill>
                  <a:schemeClr val="tx2"/>
                </a:solidFill>
                <a:latin typeface="Arial" panose="020B0604020202020204" pitchFamily="34" charset="0"/>
                <a:cs typeface="Arial" panose="020B0604020202020204" pitchFamily="34" charset="0"/>
              </a:defRPr>
            </a:lvl2pPr>
            <a:lvl3pPr>
              <a:defRPr sz="1200">
                <a:solidFill>
                  <a:schemeClr val="tx2"/>
                </a:solidFill>
                <a:latin typeface="Arial" panose="020B0604020202020204" pitchFamily="34" charset="0"/>
                <a:cs typeface="Arial" panose="020B0604020202020204" pitchFamily="34" charset="0"/>
              </a:defRPr>
            </a:lvl3pPr>
            <a:lvl4pPr>
              <a:defRPr sz="1100">
                <a:solidFill>
                  <a:schemeClr val="tx2"/>
                </a:solidFill>
                <a:latin typeface="Arial" panose="020B0604020202020204" pitchFamily="34" charset="0"/>
                <a:cs typeface="Arial" panose="020B0604020202020204" pitchFamily="34" charset="0"/>
              </a:defRPr>
            </a:lvl4pPr>
            <a:lvl5pPr>
              <a:defRPr sz="1000">
                <a:solidFill>
                  <a:schemeClr val="accent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7"/>
          <p:cNvSpPr>
            <a:spLocks noGrp="1"/>
          </p:cNvSpPr>
          <p:nvPr>
            <p:ph type="body" sz="quarter" idx="15"/>
          </p:nvPr>
        </p:nvSpPr>
        <p:spPr>
          <a:xfrm>
            <a:off x="261458" y="1049032"/>
            <a:ext cx="8631717" cy="346135"/>
          </a:xfrm>
          <a:prstGeom prst="rect">
            <a:avLst/>
          </a:prstGeom>
        </p:spPr>
        <p:txBody>
          <a:bodyPr/>
          <a:lstStyle>
            <a:lvl1pPr marL="228600" indent="-228600">
              <a:buSzPct val="150000"/>
              <a:buFontTx/>
              <a:buBlip>
                <a:blip r:embed="rId2"/>
              </a:buBlip>
              <a:defRPr lang="en-US" sz="1600" b="1" kern="1200" dirty="0" smtClean="0">
                <a:solidFill>
                  <a:srgbClr val="007DB6"/>
                </a:solidFill>
                <a:latin typeface="Arial" panose="020B0604020202020204" pitchFamily="34" charset="0"/>
                <a:ea typeface="+mn-ea"/>
                <a:cs typeface="Arial" panose="020B0604020202020204" pitchFamily="34" charset="0"/>
              </a:defRPr>
            </a:lvl1pPr>
          </a:lstStyle>
          <a:p>
            <a:pPr lvl="0"/>
            <a:r>
              <a:rPr lang="en-US" dirty="0" smtClean="0"/>
              <a:t>Click to edit Master text styles</a:t>
            </a:r>
          </a:p>
        </p:txBody>
      </p:sp>
      <p:sp>
        <p:nvSpPr>
          <p:cNvPr id="6" name="Title 5"/>
          <p:cNvSpPr>
            <a:spLocks noGrp="1"/>
          </p:cNvSpPr>
          <p:nvPr>
            <p:ph type="title"/>
          </p:nvPr>
        </p:nvSpPr>
        <p:spPr/>
        <p:txBody>
          <a:bodyPr/>
          <a:lstStyle/>
          <a:p>
            <a:r>
              <a:rPr lang="en-US" smtClean="0"/>
              <a:t>Click to edit Master title style</a:t>
            </a:r>
            <a:endParaRPr lang="en-ZA" dirty="0"/>
          </a:p>
        </p:txBody>
      </p:sp>
      <p:sp>
        <p:nvSpPr>
          <p:cNvPr id="7" name="Footer Placeholder 4"/>
          <p:cNvSpPr>
            <a:spLocks noGrp="1"/>
          </p:cNvSpPr>
          <p:nvPr>
            <p:ph type="ftr" sz="quarter" idx="16"/>
          </p:nvPr>
        </p:nvSpPr>
        <p:spPr/>
        <p:txBody>
          <a:bodyPr/>
          <a:lstStyle>
            <a:lvl1pPr>
              <a:defRPr/>
            </a:lvl1pPr>
          </a:lstStyle>
          <a:p>
            <a:pPr>
              <a:defRPr/>
            </a:pPr>
            <a:endParaRPr lang="en-ZA">
              <a:solidFill>
                <a:srgbClr val="00233C"/>
              </a:solidFill>
            </a:endParaRPr>
          </a:p>
        </p:txBody>
      </p:sp>
    </p:spTree>
    <p:extLst>
      <p:ext uri="{BB962C8B-B14F-4D97-AF65-F5344CB8AC3E}">
        <p14:creationId xmlns:p14="http://schemas.microsoft.com/office/powerpoint/2010/main" xmlns="" val="248004607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D0168BC-D563-4452-8B42-C1652256EDCA}" type="datetime1">
              <a:rPr lang="en-US" smtClean="0">
                <a:solidFill>
                  <a:prstClr val="black">
                    <a:tint val="75000"/>
                  </a:prstClr>
                </a:solidFill>
              </a:rPr>
              <a:pPr/>
              <a:t>11/13/2017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88FFF-1B2B-4D36-A3CF-2796EAC8CC5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9380951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Divider slide 1">
    <p:spTree>
      <p:nvGrpSpPr>
        <p:cNvPr id="1" name=""/>
        <p:cNvGrpSpPr/>
        <p:nvPr/>
      </p:nvGrpSpPr>
      <p:grpSpPr>
        <a:xfrm>
          <a:off x="0" y="0"/>
          <a:ext cx="0" cy="0"/>
          <a:chOff x="0" y="0"/>
          <a:chExt cx="0" cy="0"/>
        </a:xfrm>
      </p:grpSpPr>
      <p:sp>
        <p:nvSpPr>
          <p:cNvPr id="3" name="Rectangle 2"/>
          <p:cNvSpPr/>
          <p:nvPr userDrawn="1"/>
        </p:nvSpPr>
        <p:spPr>
          <a:xfrm>
            <a:off x="3851275" y="333375"/>
            <a:ext cx="4968875" cy="626427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10000"/>
              </a:lnSpc>
              <a:spcBef>
                <a:spcPts val="100"/>
              </a:spcBef>
              <a:spcAft>
                <a:spcPts val="100"/>
              </a:spcAft>
              <a:defRPr/>
            </a:pPr>
            <a:endParaRPr lang="en-ZA" sz="1400" dirty="0">
              <a:solidFill>
                <a:prstClr val="white"/>
              </a:solidFill>
            </a:endParaRPr>
          </a:p>
        </p:txBody>
      </p:sp>
      <p:grpSp>
        <p:nvGrpSpPr>
          <p:cNvPr id="5" name="Group 10"/>
          <p:cNvGrpSpPr>
            <a:grpSpLocks/>
          </p:cNvGrpSpPr>
          <p:nvPr userDrawn="1"/>
        </p:nvGrpSpPr>
        <p:grpSpPr bwMode="auto">
          <a:xfrm>
            <a:off x="7380288" y="230188"/>
            <a:ext cx="1535112" cy="1492250"/>
            <a:chOff x="4666146" y="-1198531"/>
            <a:chExt cx="6975908" cy="6779385"/>
          </a:xfrm>
        </p:grpSpPr>
        <p:grpSp>
          <p:nvGrpSpPr>
            <p:cNvPr id="6" name="Group 11"/>
            <p:cNvGrpSpPr>
              <a:grpSpLocks/>
            </p:cNvGrpSpPr>
            <p:nvPr/>
          </p:nvGrpSpPr>
          <p:grpSpPr bwMode="auto">
            <a:xfrm>
              <a:off x="4682086" y="-1198529"/>
              <a:ext cx="6959968" cy="6779383"/>
              <a:chOff x="8006082" y="-46548"/>
              <a:chExt cx="1465257" cy="1427239"/>
            </a:xfrm>
          </p:grpSpPr>
          <p:pic>
            <p:nvPicPr>
              <p:cNvPr id="8" name="Picture 1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6082" y="52029"/>
                <a:ext cx="1368152" cy="1328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9372622" y="-46548"/>
                <a:ext cx="98717" cy="1427239"/>
              </a:xfrm>
              <a:prstGeom prst="rect">
                <a:avLst/>
              </a:prstGeom>
              <a:solidFill>
                <a:srgbClr val="03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10000"/>
                  </a:lnSpc>
                  <a:spcBef>
                    <a:spcPts val="100"/>
                  </a:spcBef>
                  <a:spcAft>
                    <a:spcPts val="100"/>
                  </a:spcAft>
                  <a:defRPr/>
                </a:pPr>
                <a:endParaRPr lang="en-US" sz="1400" dirty="0">
                  <a:solidFill>
                    <a:prstClr val="white"/>
                  </a:solidFill>
                </a:endParaRPr>
              </a:p>
            </p:txBody>
          </p:sp>
        </p:grpSp>
        <p:sp>
          <p:nvSpPr>
            <p:cNvPr id="7" name="Rectangle 6"/>
            <p:cNvSpPr/>
            <p:nvPr/>
          </p:nvSpPr>
          <p:spPr>
            <a:xfrm rot="16200000">
              <a:off x="7901674" y="-4434059"/>
              <a:ext cx="468785" cy="6939840"/>
            </a:xfrm>
            <a:prstGeom prst="rect">
              <a:avLst/>
            </a:prstGeom>
            <a:solidFill>
              <a:srgbClr val="03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10000"/>
                </a:lnSpc>
                <a:spcBef>
                  <a:spcPts val="100"/>
                </a:spcBef>
                <a:spcAft>
                  <a:spcPts val="100"/>
                </a:spcAft>
                <a:defRPr/>
              </a:pPr>
              <a:endParaRPr lang="en-US" sz="1400" dirty="0">
                <a:solidFill>
                  <a:prstClr val="white"/>
                </a:solidFill>
              </a:endParaRPr>
            </a:p>
          </p:txBody>
        </p:sp>
      </p:grpSp>
      <p:sp>
        <p:nvSpPr>
          <p:cNvPr id="10" name="Rectangle 9"/>
          <p:cNvSpPr/>
          <p:nvPr userDrawn="1"/>
        </p:nvSpPr>
        <p:spPr>
          <a:xfrm>
            <a:off x="323850" y="333375"/>
            <a:ext cx="3455988" cy="6264275"/>
          </a:xfrm>
          <a:prstGeom prst="rect">
            <a:avLst/>
          </a:prstGeom>
          <a:solidFill>
            <a:srgbClr val="033B61"/>
          </a:soli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dirty="0">
              <a:solidFill>
                <a:srgbClr val="0C1533"/>
              </a:solidFill>
            </a:endParaRPr>
          </a:p>
        </p:txBody>
      </p:sp>
      <p:sp>
        <p:nvSpPr>
          <p:cNvPr id="19" name="Title 1"/>
          <p:cNvSpPr>
            <a:spLocks noGrp="1"/>
          </p:cNvSpPr>
          <p:nvPr>
            <p:ph type="ctrTitle"/>
          </p:nvPr>
        </p:nvSpPr>
        <p:spPr>
          <a:xfrm>
            <a:off x="683568" y="2204864"/>
            <a:ext cx="2808312" cy="4032448"/>
          </a:xfrm>
        </p:spPr>
        <p:txBody>
          <a:bodyPr/>
          <a:lstStyle>
            <a:lvl1pPr algn="l">
              <a:lnSpc>
                <a:spcPct val="100000"/>
              </a:lnSpc>
              <a:defRPr sz="2400">
                <a:solidFill>
                  <a:schemeClr val="bg1"/>
                </a:solidFill>
              </a:defRPr>
            </a:lvl1pPr>
          </a:lstStyle>
          <a:p>
            <a:r>
              <a:rPr lang="en-US" dirty="0" smtClean="0"/>
              <a:t>Click to edit Master title style</a:t>
            </a:r>
            <a:endParaRPr lang="en-ZA" dirty="0"/>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1" r="55206"/>
          <a:stretch/>
        </p:blipFill>
        <p:spPr>
          <a:xfrm>
            <a:off x="3862987" y="4618971"/>
            <a:ext cx="4957163" cy="1985830"/>
          </a:xfrm>
          <a:prstGeom prst="rect">
            <a:avLst/>
          </a:prstGeom>
        </p:spPr>
      </p:pic>
    </p:spTree>
    <p:extLst>
      <p:ext uri="{BB962C8B-B14F-4D97-AF65-F5344CB8AC3E}">
        <p14:creationId xmlns:p14="http://schemas.microsoft.com/office/powerpoint/2010/main" xmlns="" val="2954597474"/>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687670" y="6356350"/>
            <a:ext cx="2133600" cy="365125"/>
          </a:xfrm>
        </p:spPr>
        <p:txBody>
          <a:bodyPr/>
          <a:lstStyle>
            <a:lvl1pPr>
              <a:defRPr>
                <a:solidFill>
                  <a:schemeClr val="bg1"/>
                </a:solidFill>
              </a:defRPr>
            </a:lvl1pPr>
          </a:lstStyle>
          <a:p>
            <a:fld id="{9EA3B0D0-CDF6-7F49-9950-8EBCE91EB17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72056627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808694" y="6338794"/>
            <a:ext cx="2133600" cy="365125"/>
          </a:xfrm>
        </p:spPr>
        <p:txBody>
          <a:bodyPr/>
          <a:lstStyle>
            <a:lvl1pPr>
              <a:defRPr b="1">
                <a:solidFill>
                  <a:schemeClr val="bg1"/>
                </a:solidFill>
              </a:defRPr>
            </a:lvl1pPr>
          </a:lstStyle>
          <a:p>
            <a:fld id="{9EA3B0D0-CDF6-7F49-9950-8EBCE91EB17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228736404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A3B0D0-CDF6-7F49-9950-8EBCE91EB1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855303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A3B0D0-CDF6-7F49-9950-8EBCE91EB1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749120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EA3B0D0-CDF6-7F49-9950-8EBCE91EB1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0861612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EA3B0D0-CDF6-7F49-9950-8EBCE91EB1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745421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249E4034-833F-446A-A83E-DF889087CE9B}"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471537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23B61"/>
                </a:solidFill>
              </a:defRPr>
            </a:lvl1pPr>
          </a:lstStyle>
          <a:p>
            <a:r>
              <a:rPr lang="en-US" dirty="0" smtClean="0"/>
              <a:t>Click to edit Master title style</a:t>
            </a:r>
            <a:endParaRPr lang="en-ZA" dirty="0"/>
          </a:p>
        </p:txBody>
      </p:sp>
      <p:sp>
        <p:nvSpPr>
          <p:cNvPr id="5" name="Footer Placeholder 4"/>
          <p:cNvSpPr>
            <a:spLocks noGrp="1"/>
          </p:cNvSpPr>
          <p:nvPr>
            <p:ph type="ftr" sz="quarter" idx="13"/>
          </p:nvPr>
        </p:nvSpPr>
        <p:spPr>
          <a:xfrm>
            <a:off x="250825" y="6165898"/>
            <a:ext cx="8642350" cy="215430"/>
          </a:xfrm>
          <a:prstGeom prst="rect">
            <a:avLst/>
          </a:prstGeom>
        </p:spPr>
        <p:txBody>
          <a:bodyPr/>
          <a:lstStyle>
            <a:lvl1pPr>
              <a:lnSpc>
                <a:spcPct val="100000"/>
              </a:lnSpc>
              <a:defRPr>
                <a:solidFill>
                  <a:srgbClr val="023B61"/>
                </a:solidFill>
              </a:defRPr>
            </a:lvl1pPr>
          </a:lstStyle>
          <a:p>
            <a:pPr>
              <a:defRPr/>
            </a:pPr>
            <a:endParaRPr lang="en-ZA" altLang="en-US"/>
          </a:p>
        </p:txBody>
      </p:sp>
      <p:sp>
        <p:nvSpPr>
          <p:cNvPr id="11" name="Text Placeholder 10"/>
          <p:cNvSpPr>
            <a:spLocks noGrp="1"/>
          </p:cNvSpPr>
          <p:nvPr>
            <p:ph type="body" sz="quarter" idx="14"/>
          </p:nvPr>
        </p:nvSpPr>
        <p:spPr>
          <a:xfrm>
            <a:off x="250825" y="981075"/>
            <a:ext cx="4177159" cy="5111750"/>
          </a:xfrm>
        </p:spPr>
        <p:txBody>
          <a:bodyPr/>
          <a:lstStyle>
            <a:lvl1pPr>
              <a:lnSpc>
                <a:spcPct val="100000"/>
              </a:lnSpc>
              <a:defRPr>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0"/>
          <p:cNvSpPr>
            <a:spLocks noGrp="1"/>
          </p:cNvSpPr>
          <p:nvPr>
            <p:ph type="body" sz="quarter" idx="15"/>
          </p:nvPr>
        </p:nvSpPr>
        <p:spPr>
          <a:xfrm>
            <a:off x="4716016" y="985267"/>
            <a:ext cx="4177159" cy="5111750"/>
          </a:xfrm>
        </p:spPr>
        <p:txBody>
          <a:bodyPr/>
          <a:lstStyle>
            <a:lvl1pPr>
              <a:lnSpc>
                <a:spcPct val="100000"/>
              </a:lnSpc>
              <a:defRPr>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52046511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A3B0D0-CDF6-7F49-9950-8EBCE91EB1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872971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A3B0D0-CDF6-7F49-9950-8EBCE91EB1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372372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A3B0D0-CDF6-7F49-9950-8EBCE91EB1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6203316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A3B0D0-CDF6-7F49-9950-8EBCE91EB1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7065596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_Title, subtitle &amp; content">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50826" y="1484784"/>
            <a:ext cx="8642349" cy="4896966"/>
          </a:xfrm>
          <a:prstGeom prst="rect">
            <a:avLst/>
          </a:prstGeom>
        </p:spPr>
        <p:txBody>
          <a:bodyPr/>
          <a:lstStyle>
            <a:lvl1pPr>
              <a:defRPr sz="1600">
                <a:solidFill>
                  <a:schemeClr val="tx2"/>
                </a:solidFill>
                <a:latin typeface="Arial" panose="020B0604020202020204" pitchFamily="34" charset="0"/>
                <a:cs typeface="Arial" panose="020B0604020202020204" pitchFamily="34" charset="0"/>
              </a:defRPr>
            </a:lvl1pPr>
            <a:lvl2pPr>
              <a:defRPr sz="1400">
                <a:solidFill>
                  <a:schemeClr val="tx2"/>
                </a:solidFill>
                <a:latin typeface="Arial" panose="020B0604020202020204" pitchFamily="34" charset="0"/>
                <a:cs typeface="Arial" panose="020B0604020202020204" pitchFamily="34" charset="0"/>
              </a:defRPr>
            </a:lvl2pPr>
            <a:lvl3pPr>
              <a:defRPr sz="1200">
                <a:solidFill>
                  <a:schemeClr val="tx2"/>
                </a:solidFill>
                <a:latin typeface="Arial" panose="020B0604020202020204" pitchFamily="34" charset="0"/>
                <a:cs typeface="Arial" panose="020B0604020202020204" pitchFamily="34" charset="0"/>
              </a:defRPr>
            </a:lvl3pPr>
            <a:lvl4pPr>
              <a:defRPr sz="1100">
                <a:solidFill>
                  <a:schemeClr val="tx2"/>
                </a:solidFill>
                <a:latin typeface="Arial" panose="020B0604020202020204" pitchFamily="34" charset="0"/>
                <a:cs typeface="Arial" panose="020B0604020202020204" pitchFamily="34" charset="0"/>
              </a:defRPr>
            </a:lvl4pPr>
            <a:lvl5pPr>
              <a:defRPr sz="1000">
                <a:solidFill>
                  <a:schemeClr val="accent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7"/>
          <p:cNvSpPr>
            <a:spLocks noGrp="1"/>
          </p:cNvSpPr>
          <p:nvPr>
            <p:ph type="body" sz="quarter" idx="15"/>
          </p:nvPr>
        </p:nvSpPr>
        <p:spPr>
          <a:xfrm>
            <a:off x="261458" y="1049032"/>
            <a:ext cx="8631717" cy="346135"/>
          </a:xfrm>
          <a:prstGeom prst="rect">
            <a:avLst/>
          </a:prstGeom>
        </p:spPr>
        <p:txBody>
          <a:bodyPr/>
          <a:lstStyle>
            <a:lvl1pPr marL="228600" indent="-228600">
              <a:buSzPct val="150000"/>
              <a:buFontTx/>
              <a:buBlip>
                <a:blip r:embed="rId2"/>
              </a:buBlip>
              <a:defRPr lang="en-US" sz="1600" b="1" kern="1200" dirty="0" smtClean="0">
                <a:solidFill>
                  <a:srgbClr val="007DB6"/>
                </a:solidFill>
                <a:latin typeface="Arial" panose="020B0604020202020204" pitchFamily="34" charset="0"/>
                <a:ea typeface="+mn-ea"/>
                <a:cs typeface="Arial" panose="020B0604020202020204" pitchFamily="34" charset="0"/>
              </a:defRPr>
            </a:lvl1pPr>
          </a:lstStyle>
          <a:p>
            <a:pPr lvl="0"/>
            <a:r>
              <a:rPr lang="en-US" dirty="0" smtClean="0"/>
              <a:t>Click to edit Master text styles</a:t>
            </a:r>
          </a:p>
        </p:txBody>
      </p:sp>
      <p:sp>
        <p:nvSpPr>
          <p:cNvPr id="6" name="Title 5"/>
          <p:cNvSpPr>
            <a:spLocks noGrp="1"/>
          </p:cNvSpPr>
          <p:nvPr>
            <p:ph type="title"/>
          </p:nvPr>
        </p:nvSpPr>
        <p:spPr/>
        <p:txBody>
          <a:bodyPr/>
          <a:lstStyle/>
          <a:p>
            <a:r>
              <a:rPr lang="en-US" smtClean="0"/>
              <a:t>Click to edit Master title style</a:t>
            </a:r>
            <a:endParaRPr lang="en-ZA" dirty="0"/>
          </a:p>
        </p:txBody>
      </p:sp>
      <p:sp>
        <p:nvSpPr>
          <p:cNvPr id="7" name="Footer Placeholder 4"/>
          <p:cNvSpPr>
            <a:spLocks noGrp="1"/>
          </p:cNvSpPr>
          <p:nvPr>
            <p:ph type="ftr" sz="quarter" idx="16"/>
          </p:nvPr>
        </p:nvSpPr>
        <p:spPr/>
        <p:txBody>
          <a:bodyPr/>
          <a:lstStyle>
            <a:lvl1pPr>
              <a:defRPr/>
            </a:lvl1pPr>
          </a:lstStyle>
          <a:p>
            <a:pPr>
              <a:defRPr/>
            </a:pPr>
            <a:endParaRPr lang="en-ZA">
              <a:solidFill>
                <a:srgbClr val="00233C"/>
              </a:solidFill>
            </a:endParaRPr>
          </a:p>
        </p:txBody>
      </p:sp>
    </p:spTree>
    <p:extLst>
      <p:ext uri="{BB962C8B-B14F-4D97-AF65-F5344CB8AC3E}">
        <p14:creationId xmlns:p14="http://schemas.microsoft.com/office/powerpoint/2010/main" xmlns="" val="74818705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spTree>
      <p:nvGrpSpPr>
        <p:cNvPr id="1" name=""/>
        <p:cNvGrpSpPr/>
        <p:nvPr/>
      </p:nvGrpSpPr>
      <p:grpSpPr>
        <a:xfrm>
          <a:off x="0" y="0"/>
          <a:ext cx="0" cy="0"/>
          <a:chOff x="0" y="0"/>
          <a:chExt cx="0" cy="0"/>
        </a:xfrm>
      </p:grpSpPr>
      <p:sp>
        <p:nvSpPr>
          <p:cNvPr id="4" name="Rectangle 3"/>
          <p:cNvSpPr/>
          <p:nvPr/>
        </p:nvSpPr>
        <p:spPr>
          <a:xfrm>
            <a:off x="323850" y="333375"/>
            <a:ext cx="8496300" cy="626427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ZA" altLang="en-US" sz="1400" smtClean="0">
              <a:solidFill>
                <a:srgbClr val="FFFFFF"/>
              </a:solidFill>
            </a:endParaRPr>
          </a:p>
        </p:txBody>
      </p:sp>
      <p:grpSp>
        <p:nvGrpSpPr>
          <p:cNvPr id="6" name="Group 10"/>
          <p:cNvGrpSpPr>
            <a:grpSpLocks/>
          </p:cNvGrpSpPr>
          <p:nvPr/>
        </p:nvGrpSpPr>
        <p:grpSpPr bwMode="auto">
          <a:xfrm>
            <a:off x="7380288" y="230188"/>
            <a:ext cx="1535112" cy="1492250"/>
            <a:chOff x="4666146" y="-1198531"/>
            <a:chExt cx="6975908" cy="6779385"/>
          </a:xfrm>
        </p:grpSpPr>
        <p:grpSp>
          <p:nvGrpSpPr>
            <p:cNvPr id="7" name="Group 11"/>
            <p:cNvGrpSpPr>
              <a:grpSpLocks/>
            </p:cNvGrpSpPr>
            <p:nvPr/>
          </p:nvGrpSpPr>
          <p:grpSpPr bwMode="auto">
            <a:xfrm>
              <a:off x="4682086" y="-1198529"/>
              <a:ext cx="6959968" cy="6779383"/>
              <a:chOff x="8006082" y="-46548"/>
              <a:chExt cx="1465257" cy="1427239"/>
            </a:xfrm>
          </p:grpSpPr>
          <p:pic>
            <p:nvPicPr>
              <p:cNvPr id="9" name="Picture 1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6082" y="52029"/>
                <a:ext cx="1368152" cy="1328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9372622" y="-46548"/>
                <a:ext cx="98717" cy="1427239"/>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smtClean="0">
                  <a:solidFill>
                    <a:srgbClr val="FFFFFF"/>
                  </a:solidFill>
                </a:endParaRPr>
              </a:p>
            </p:txBody>
          </p:sp>
        </p:grpSp>
        <p:sp>
          <p:nvSpPr>
            <p:cNvPr id="8" name="Rectangle 7"/>
            <p:cNvSpPr/>
            <p:nvPr/>
          </p:nvSpPr>
          <p:spPr>
            <a:xfrm rot="16200000">
              <a:off x="7901674" y="-4434059"/>
              <a:ext cx="468785" cy="6939840"/>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smtClean="0">
                <a:solidFill>
                  <a:srgbClr val="FFFFFF"/>
                </a:solidFill>
              </a:endParaRPr>
            </a:p>
          </p:txBody>
        </p:sp>
      </p:grpSp>
      <p:sp>
        <p:nvSpPr>
          <p:cNvPr id="23" name="Title 1"/>
          <p:cNvSpPr>
            <a:spLocks noGrp="1"/>
          </p:cNvSpPr>
          <p:nvPr>
            <p:ph type="ctrTitle"/>
          </p:nvPr>
        </p:nvSpPr>
        <p:spPr>
          <a:xfrm>
            <a:off x="683568" y="1557139"/>
            <a:ext cx="6336704" cy="1295797"/>
          </a:xfrm>
        </p:spPr>
        <p:txBody>
          <a:bodyPr anchor="b"/>
          <a:lstStyle>
            <a:lvl1pPr algn="l">
              <a:lnSpc>
                <a:spcPct val="100000"/>
              </a:lnSpc>
              <a:defRPr sz="2200">
                <a:solidFill>
                  <a:srgbClr val="023B61"/>
                </a:solidFill>
              </a:defRPr>
            </a:lvl1pPr>
          </a:lstStyle>
          <a:p>
            <a:r>
              <a:rPr lang="en-US" dirty="0" smtClean="0"/>
              <a:t>Click to edit Master title style</a:t>
            </a:r>
            <a:endParaRPr lang="en-ZA" dirty="0"/>
          </a:p>
        </p:txBody>
      </p:sp>
      <p:sp>
        <p:nvSpPr>
          <p:cNvPr id="24" name="Subtitle 2"/>
          <p:cNvSpPr>
            <a:spLocks noGrp="1"/>
          </p:cNvSpPr>
          <p:nvPr>
            <p:ph type="subTitle" idx="1"/>
          </p:nvPr>
        </p:nvSpPr>
        <p:spPr>
          <a:xfrm>
            <a:off x="683568" y="2956123"/>
            <a:ext cx="6336704" cy="1120577"/>
          </a:xfrm>
          <a:prstGeom prst="rect">
            <a:avLst/>
          </a:prstGeom>
        </p:spPr>
        <p:txBody>
          <a:bodyPr tIns="36000">
            <a:noAutofit/>
          </a:bodyPr>
          <a:lstStyle>
            <a:lvl1pPr marL="0" indent="0" algn="l">
              <a:lnSpc>
                <a:spcPct val="100000"/>
              </a:lnSpc>
              <a:buNone/>
              <a:defRPr sz="1600" b="0">
                <a:solidFill>
                  <a:srgbClr val="023B6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ZA" dirty="0"/>
          </a:p>
        </p:txBody>
      </p:sp>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r="38285"/>
          <a:stretch/>
        </p:blipFill>
        <p:spPr>
          <a:xfrm>
            <a:off x="323850" y="4136805"/>
            <a:ext cx="8487963" cy="2467996"/>
          </a:xfrm>
          <a:prstGeom prst="rect">
            <a:avLst/>
          </a:prstGeom>
        </p:spPr>
      </p:pic>
    </p:spTree>
    <p:extLst>
      <p:ext uri="{BB962C8B-B14F-4D97-AF65-F5344CB8AC3E}">
        <p14:creationId xmlns:p14="http://schemas.microsoft.com/office/powerpoint/2010/main" xmlns="" val="608928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sp>
        <p:nvSpPr>
          <p:cNvPr id="4" name="Rectangle 3"/>
          <p:cNvSpPr/>
          <p:nvPr/>
        </p:nvSpPr>
        <p:spPr>
          <a:xfrm>
            <a:off x="323850" y="333375"/>
            <a:ext cx="8496300" cy="626427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ZA" altLang="en-US" sz="1400" smtClean="0">
              <a:solidFill>
                <a:srgbClr val="FFFFFF"/>
              </a:solidFill>
            </a:endParaRPr>
          </a:p>
        </p:txBody>
      </p:sp>
      <p:grpSp>
        <p:nvGrpSpPr>
          <p:cNvPr id="5" name="Group 9"/>
          <p:cNvGrpSpPr>
            <a:grpSpLocks/>
          </p:cNvGrpSpPr>
          <p:nvPr/>
        </p:nvGrpSpPr>
        <p:grpSpPr bwMode="auto">
          <a:xfrm>
            <a:off x="7380288" y="230188"/>
            <a:ext cx="1535112" cy="1492250"/>
            <a:chOff x="4666146" y="-1198531"/>
            <a:chExt cx="6975908" cy="6779385"/>
          </a:xfrm>
        </p:grpSpPr>
        <p:grpSp>
          <p:nvGrpSpPr>
            <p:cNvPr id="6" name="Group 10"/>
            <p:cNvGrpSpPr>
              <a:grpSpLocks/>
            </p:cNvGrpSpPr>
            <p:nvPr/>
          </p:nvGrpSpPr>
          <p:grpSpPr bwMode="auto">
            <a:xfrm>
              <a:off x="4682086" y="-1198529"/>
              <a:ext cx="6959968" cy="6779383"/>
              <a:chOff x="8006082" y="-46548"/>
              <a:chExt cx="1465257" cy="1427239"/>
            </a:xfrm>
          </p:grpSpPr>
          <p:pic>
            <p:nvPicPr>
              <p:cNvPr id="8" name="Picture 1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6082" y="52029"/>
                <a:ext cx="1368152" cy="1328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9372622" y="-46548"/>
                <a:ext cx="98717" cy="1427239"/>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smtClean="0">
                  <a:solidFill>
                    <a:srgbClr val="FFFFFF"/>
                  </a:solidFill>
                </a:endParaRPr>
              </a:p>
            </p:txBody>
          </p:sp>
        </p:grpSp>
        <p:sp>
          <p:nvSpPr>
            <p:cNvPr id="7" name="Rectangle 6"/>
            <p:cNvSpPr/>
            <p:nvPr/>
          </p:nvSpPr>
          <p:spPr>
            <a:xfrm rot="16200000">
              <a:off x="7901674" y="-4434059"/>
              <a:ext cx="468785" cy="6939840"/>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smtClean="0">
                <a:solidFill>
                  <a:srgbClr val="FFFFFF"/>
                </a:solidFill>
              </a:endParaRPr>
            </a:p>
          </p:txBody>
        </p:sp>
      </p:gr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r="38285"/>
          <a:stretch/>
        </p:blipFill>
        <p:spPr>
          <a:xfrm>
            <a:off x="323850" y="3644900"/>
            <a:ext cx="8487963" cy="2467996"/>
          </a:xfrm>
          <a:prstGeom prst="rect">
            <a:avLst/>
          </a:prstGeom>
        </p:spPr>
      </p:pic>
      <p:sp>
        <p:nvSpPr>
          <p:cNvPr id="12" name="Title 1"/>
          <p:cNvSpPr>
            <a:spLocks noGrp="1"/>
          </p:cNvSpPr>
          <p:nvPr>
            <p:ph type="ctrTitle"/>
          </p:nvPr>
        </p:nvSpPr>
        <p:spPr>
          <a:xfrm>
            <a:off x="683568" y="1557139"/>
            <a:ext cx="6336704" cy="1295797"/>
          </a:xfrm>
        </p:spPr>
        <p:txBody>
          <a:bodyPr anchor="b"/>
          <a:lstStyle>
            <a:lvl1pPr algn="l">
              <a:lnSpc>
                <a:spcPct val="100000"/>
              </a:lnSpc>
              <a:defRPr sz="2200">
                <a:solidFill>
                  <a:srgbClr val="023B61"/>
                </a:solidFill>
              </a:defRPr>
            </a:lvl1pPr>
          </a:lstStyle>
          <a:p>
            <a:r>
              <a:rPr lang="en-US" dirty="0" smtClean="0"/>
              <a:t>Click to edit Master title style</a:t>
            </a:r>
            <a:endParaRPr lang="en-ZA" dirty="0"/>
          </a:p>
        </p:txBody>
      </p:sp>
      <p:sp>
        <p:nvSpPr>
          <p:cNvPr id="13" name="Subtitle 2"/>
          <p:cNvSpPr>
            <a:spLocks noGrp="1"/>
          </p:cNvSpPr>
          <p:nvPr>
            <p:ph type="subTitle" idx="1"/>
          </p:nvPr>
        </p:nvSpPr>
        <p:spPr>
          <a:xfrm>
            <a:off x="683568" y="2956123"/>
            <a:ext cx="6336704" cy="760909"/>
          </a:xfrm>
          <a:prstGeom prst="rect">
            <a:avLst/>
          </a:prstGeom>
        </p:spPr>
        <p:txBody>
          <a:bodyPr tIns="36000">
            <a:noAutofit/>
          </a:bodyPr>
          <a:lstStyle>
            <a:lvl1pPr marL="0" indent="0" algn="l">
              <a:lnSpc>
                <a:spcPct val="100000"/>
              </a:lnSpc>
              <a:buNone/>
              <a:defRPr sz="1600" b="0">
                <a:solidFill>
                  <a:srgbClr val="023B6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ZA" dirty="0"/>
          </a:p>
        </p:txBody>
      </p:sp>
    </p:spTree>
    <p:extLst>
      <p:ext uri="{BB962C8B-B14F-4D97-AF65-F5344CB8AC3E}">
        <p14:creationId xmlns:p14="http://schemas.microsoft.com/office/powerpoint/2010/main" xmlns="" val="418217825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4" name="Rectangle 3"/>
          <p:cNvSpPr/>
          <p:nvPr/>
        </p:nvSpPr>
        <p:spPr>
          <a:xfrm>
            <a:off x="323850" y="333375"/>
            <a:ext cx="8496300" cy="626427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ZA" altLang="en-US" sz="1400" smtClean="0">
              <a:solidFill>
                <a:srgbClr val="FFFFFF"/>
              </a:solidFill>
            </a:endParaRPr>
          </a:p>
        </p:txBody>
      </p:sp>
      <p:grpSp>
        <p:nvGrpSpPr>
          <p:cNvPr id="5" name="Group 10"/>
          <p:cNvGrpSpPr>
            <a:grpSpLocks/>
          </p:cNvGrpSpPr>
          <p:nvPr/>
        </p:nvGrpSpPr>
        <p:grpSpPr bwMode="auto">
          <a:xfrm>
            <a:off x="7380288" y="230188"/>
            <a:ext cx="1535112" cy="1492250"/>
            <a:chOff x="4666146" y="-1198531"/>
            <a:chExt cx="6975908" cy="6779385"/>
          </a:xfrm>
        </p:grpSpPr>
        <p:grpSp>
          <p:nvGrpSpPr>
            <p:cNvPr id="6" name="Group 11"/>
            <p:cNvGrpSpPr>
              <a:grpSpLocks/>
            </p:cNvGrpSpPr>
            <p:nvPr/>
          </p:nvGrpSpPr>
          <p:grpSpPr bwMode="auto">
            <a:xfrm>
              <a:off x="4682086" y="-1198529"/>
              <a:ext cx="6959968" cy="6779383"/>
              <a:chOff x="8006082" y="-46548"/>
              <a:chExt cx="1465257" cy="1427239"/>
            </a:xfrm>
          </p:grpSpPr>
          <p:pic>
            <p:nvPicPr>
              <p:cNvPr id="8" name="Picture 1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6082" y="52029"/>
                <a:ext cx="1368152" cy="1328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9372622" y="-46548"/>
                <a:ext cx="98717" cy="1427239"/>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smtClean="0">
                  <a:solidFill>
                    <a:srgbClr val="FFFFFF"/>
                  </a:solidFill>
                </a:endParaRPr>
              </a:p>
            </p:txBody>
          </p:sp>
        </p:grpSp>
        <p:sp>
          <p:nvSpPr>
            <p:cNvPr id="7" name="Rectangle 6"/>
            <p:cNvSpPr/>
            <p:nvPr/>
          </p:nvSpPr>
          <p:spPr>
            <a:xfrm rot="16200000">
              <a:off x="7901674" y="-4434059"/>
              <a:ext cx="468785" cy="6939840"/>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smtClean="0">
                <a:solidFill>
                  <a:srgbClr val="FFFFFF"/>
                </a:solidFill>
              </a:endParaRPr>
            </a:p>
          </p:txBody>
        </p:sp>
      </p:gr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1" r="8443"/>
          <a:stretch/>
        </p:blipFill>
        <p:spPr>
          <a:xfrm>
            <a:off x="323851" y="4941167"/>
            <a:ext cx="8488362" cy="1663633"/>
          </a:xfrm>
          <a:prstGeom prst="rect">
            <a:avLst/>
          </a:prstGeom>
        </p:spPr>
      </p:pic>
      <p:sp>
        <p:nvSpPr>
          <p:cNvPr id="15" name="Title 1"/>
          <p:cNvSpPr>
            <a:spLocks noGrp="1"/>
          </p:cNvSpPr>
          <p:nvPr>
            <p:ph type="ctrTitle"/>
          </p:nvPr>
        </p:nvSpPr>
        <p:spPr>
          <a:xfrm>
            <a:off x="683568" y="1557139"/>
            <a:ext cx="6336704" cy="1295797"/>
          </a:xfrm>
        </p:spPr>
        <p:txBody>
          <a:bodyPr anchor="b"/>
          <a:lstStyle>
            <a:lvl1pPr algn="l">
              <a:lnSpc>
                <a:spcPct val="100000"/>
              </a:lnSpc>
              <a:defRPr sz="2200">
                <a:solidFill>
                  <a:srgbClr val="023B61"/>
                </a:solidFill>
              </a:defRPr>
            </a:lvl1pPr>
          </a:lstStyle>
          <a:p>
            <a:r>
              <a:rPr lang="en-US" dirty="0" smtClean="0"/>
              <a:t>Click to edit Master title style</a:t>
            </a:r>
            <a:endParaRPr lang="en-ZA" dirty="0"/>
          </a:p>
        </p:txBody>
      </p:sp>
      <p:sp>
        <p:nvSpPr>
          <p:cNvPr id="16" name="Subtitle 2"/>
          <p:cNvSpPr>
            <a:spLocks noGrp="1"/>
          </p:cNvSpPr>
          <p:nvPr>
            <p:ph type="subTitle" idx="1"/>
          </p:nvPr>
        </p:nvSpPr>
        <p:spPr>
          <a:xfrm>
            <a:off x="683568" y="2956123"/>
            <a:ext cx="6336704" cy="1120577"/>
          </a:xfrm>
          <a:prstGeom prst="rect">
            <a:avLst/>
          </a:prstGeom>
        </p:spPr>
        <p:txBody>
          <a:bodyPr tIns="36000">
            <a:noAutofit/>
          </a:bodyPr>
          <a:lstStyle>
            <a:lvl1pPr marL="0" indent="0" algn="l">
              <a:lnSpc>
                <a:spcPct val="100000"/>
              </a:lnSpc>
              <a:buNone/>
              <a:defRPr sz="1600" b="0">
                <a:solidFill>
                  <a:srgbClr val="023B6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ZA" dirty="0"/>
          </a:p>
        </p:txBody>
      </p:sp>
    </p:spTree>
    <p:extLst>
      <p:ext uri="{BB962C8B-B14F-4D97-AF65-F5344CB8AC3E}">
        <p14:creationId xmlns:p14="http://schemas.microsoft.com/office/powerpoint/2010/main" xmlns="" val="213575034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33B61"/>
                </a:solidFill>
              </a:defRPr>
            </a:lvl1pPr>
          </a:lstStyle>
          <a:p>
            <a:r>
              <a:rPr lang="en-US" dirty="0" smtClean="0"/>
              <a:t>Click to edit Master title style</a:t>
            </a:r>
            <a:endParaRPr lang="en-ZA" dirty="0"/>
          </a:p>
        </p:txBody>
      </p:sp>
      <p:sp>
        <p:nvSpPr>
          <p:cNvPr id="4" name="Footer Placeholder 4"/>
          <p:cNvSpPr>
            <a:spLocks noGrp="1"/>
          </p:cNvSpPr>
          <p:nvPr>
            <p:ph type="ftr" sz="quarter" idx="10"/>
          </p:nvPr>
        </p:nvSpPr>
        <p:spPr/>
        <p:txBody>
          <a:bodyPr/>
          <a:lstStyle>
            <a:lvl1pPr>
              <a:lnSpc>
                <a:spcPct val="100000"/>
              </a:lnSpc>
              <a:defRPr/>
            </a:lvl1pPr>
          </a:lstStyle>
          <a:p>
            <a:pPr>
              <a:defRPr/>
            </a:pPr>
            <a:endParaRPr lang="en-ZA" altLang="en-US"/>
          </a:p>
        </p:txBody>
      </p:sp>
      <p:sp>
        <p:nvSpPr>
          <p:cNvPr id="11" name="Text Placeholder 10"/>
          <p:cNvSpPr>
            <a:spLocks noGrp="1"/>
          </p:cNvSpPr>
          <p:nvPr>
            <p:ph type="body" sz="quarter" idx="12"/>
          </p:nvPr>
        </p:nvSpPr>
        <p:spPr>
          <a:xfrm>
            <a:off x="250825" y="981075"/>
            <a:ext cx="8642350" cy="5111750"/>
          </a:xfrm>
        </p:spPr>
        <p:txBody>
          <a:bodyPr/>
          <a:lstStyle>
            <a:lvl1pPr>
              <a:lnSpc>
                <a:spcPct val="100000"/>
              </a:lnSpc>
              <a:defRPr>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06571915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content with left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23B61"/>
                </a:solidFill>
              </a:defRPr>
            </a:lvl1pPr>
          </a:lstStyle>
          <a:p>
            <a:r>
              <a:rPr lang="en-US" smtClean="0"/>
              <a:t>Click to edit Master title style</a:t>
            </a:r>
            <a:endParaRPr lang="en-ZA" dirty="0"/>
          </a:p>
        </p:txBody>
      </p:sp>
      <p:sp>
        <p:nvSpPr>
          <p:cNvPr id="5" name="Footer Placeholder 3"/>
          <p:cNvSpPr>
            <a:spLocks noGrp="1"/>
          </p:cNvSpPr>
          <p:nvPr>
            <p:ph type="ftr" sz="quarter" idx="10"/>
          </p:nvPr>
        </p:nvSpPr>
        <p:spPr>
          <a:xfrm>
            <a:off x="5651500" y="6092825"/>
            <a:ext cx="3241675" cy="215900"/>
          </a:xfrm>
        </p:spPr>
        <p:txBody>
          <a:bodyPr/>
          <a:lstStyle>
            <a:lvl1pPr>
              <a:lnSpc>
                <a:spcPct val="100000"/>
              </a:lnSpc>
              <a:defRPr dirty="0">
                <a:solidFill>
                  <a:srgbClr val="023B61"/>
                </a:solidFill>
              </a:defRPr>
            </a:lvl1pPr>
          </a:lstStyle>
          <a:p>
            <a:pPr>
              <a:defRPr/>
            </a:pPr>
            <a:endParaRPr lang="en-ZA" alt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6175"/>
          <a:stretch/>
        </p:blipFill>
        <p:spPr>
          <a:xfrm>
            <a:off x="250825" y="4951710"/>
            <a:ext cx="8642350" cy="1646572"/>
          </a:xfrm>
          <a:prstGeom prst="rect">
            <a:avLst/>
          </a:prstGeom>
        </p:spPr>
      </p:pic>
      <p:sp>
        <p:nvSpPr>
          <p:cNvPr id="11" name="Text Placeholder 10"/>
          <p:cNvSpPr>
            <a:spLocks noGrp="1"/>
          </p:cNvSpPr>
          <p:nvPr>
            <p:ph type="body" sz="quarter" idx="12"/>
          </p:nvPr>
        </p:nvSpPr>
        <p:spPr>
          <a:xfrm>
            <a:off x="250825" y="981075"/>
            <a:ext cx="8642350" cy="4320133"/>
          </a:xfrm>
        </p:spPr>
        <p:txBody>
          <a:bodyPr/>
          <a:lstStyle>
            <a:lvl1pPr>
              <a:lnSpc>
                <a:spcPct val="100000"/>
              </a:lnSpc>
              <a:defRPr>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807738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2 images">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251520" y="6165304"/>
            <a:ext cx="4292772" cy="215987"/>
          </a:xfrm>
          <a:prstGeom prst="rect">
            <a:avLst/>
          </a:prstGeom>
        </p:spPr>
        <p:txBody>
          <a:bodyPr tIns="18000" rtlCol="0">
            <a:noAutofit/>
          </a:bodyPr>
          <a:lstStyle>
            <a:lvl1pPr marL="0" indent="0">
              <a:lnSpc>
                <a:spcPct val="100000"/>
              </a:lnSpc>
              <a:buFont typeface="Arial" panose="020B0604020202020204" pitchFamily="34" charset="0"/>
              <a:buNone/>
              <a:defRPr lang="en-US" sz="900" b="0" dirty="0" smtClean="0">
                <a:solidFill>
                  <a:srgbClr val="023B61"/>
                </a:solidFill>
              </a:defRPr>
            </a:lvl1pPr>
          </a:lstStyle>
          <a:p>
            <a:pPr lvl="0"/>
            <a:r>
              <a:rPr lang="en-US" smtClean="0"/>
              <a:t>Click to edit Master text styles</a:t>
            </a:r>
          </a:p>
        </p:txBody>
      </p:sp>
      <p:sp>
        <p:nvSpPr>
          <p:cNvPr id="11" name="Text Placeholder 8"/>
          <p:cNvSpPr>
            <a:spLocks noGrp="1"/>
          </p:cNvSpPr>
          <p:nvPr>
            <p:ph type="body" sz="quarter" idx="15"/>
          </p:nvPr>
        </p:nvSpPr>
        <p:spPr>
          <a:xfrm>
            <a:off x="4599013" y="6165304"/>
            <a:ext cx="4293467" cy="216024"/>
          </a:xfrm>
          <a:prstGeom prst="rect">
            <a:avLst/>
          </a:prstGeom>
        </p:spPr>
        <p:txBody>
          <a:bodyPr tIns="18000" rtlCol="0">
            <a:noAutofit/>
          </a:bodyPr>
          <a:lstStyle>
            <a:lvl1pPr marL="0" indent="0">
              <a:lnSpc>
                <a:spcPct val="100000"/>
              </a:lnSpc>
              <a:buFont typeface="Arial" panose="020B0604020202020204" pitchFamily="34" charset="0"/>
              <a:buNone/>
              <a:defRPr lang="en-US" sz="900" b="0" dirty="0" smtClean="0">
                <a:solidFill>
                  <a:srgbClr val="023B61"/>
                </a:solidFill>
              </a:defRPr>
            </a:lvl1pPr>
          </a:lstStyle>
          <a:p>
            <a:pPr lvl="0"/>
            <a:r>
              <a:rPr lang="en-US" smtClean="0"/>
              <a:t>Click to edit Master text styles</a:t>
            </a:r>
          </a:p>
        </p:txBody>
      </p:sp>
      <p:sp>
        <p:nvSpPr>
          <p:cNvPr id="4" name="Title 3"/>
          <p:cNvSpPr>
            <a:spLocks noGrp="1"/>
          </p:cNvSpPr>
          <p:nvPr>
            <p:ph type="title"/>
          </p:nvPr>
        </p:nvSpPr>
        <p:spPr/>
        <p:txBody>
          <a:bodyPr/>
          <a:lstStyle>
            <a:lvl1pPr>
              <a:lnSpc>
                <a:spcPct val="100000"/>
              </a:lnSpc>
              <a:defRPr>
                <a:solidFill>
                  <a:srgbClr val="023B61"/>
                </a:solidFill>
              </a:defRPr>
            </a:lvl1pPr>
          </a:lstStyle>
          <a:p>
            <a:r>
              <a:rPr lang="en-US" dirty="0" smtClean="0"/>
              <a:t>Click to edit Master title style</a:t>
            </a:r>
            <a:endParaRPr lang="en-ZA" dirty="0"/>
          </a:p>
        </p:txBody>
      </p:sp>
      <p:sp>
        <p:nvSpPr>
          <p:cNvPr id="12" name="Picture Placeholder 6"/>
          <p:cNvSpPr>
            <a:spLocks noGrp="1"/>
          </p:cNvSpPr>
          <p:nvPr>
            <p:ph type="pic" sz="quarter" idx="12"/>
          </p:nvPr>
        </p:nvSpPr>
        <p:spPr>
          <a:xfrm>
            <a:off x="250825" y="4365104"/>
            <a:ext cx="4293467" cy="1727200"/>
          </a:xfrm>
          <a:solidFill>
            <a:schemeClr val="bg2">
              <a:lumMod val="20000"/>
              <a:lumOff val="80000"/>
            </a:schemeClr>
          </a:solidFill>
        </p:spPr>
        <p:txBody>
          <a:bodyPr>
            <a:normAutofit/>
          </a:bodyPr>
          <a:lstStyle>
            <a:lvl1pPr marL="0" indent="0">
              <a:lnSpc>
                <a:spcPct val="100000"/>
              </a:lnSpc>
              <a:buFont typeface="Arial" panose="020B0604020202020204" pitchFamily="34" charset="0"/>
              <a:buNone/>
              <a:defRPr sz="1400"/>
            </a:lvl1pPr>
          </a:lstStyle>
          <a:p>
            <a:endParaRPr lang="en-ZA" dirty="0"/>
          </a:p>
        </p:txBody>
      </p:sp>
      <p:sp>
        <p:nvSpPr>
          <p:cNvPr id="13" name="Picture Placeholder 6"/>
          <p:cNvSpPr>
            <a:spLocks noGrp="1"/>
          </p:cNvSpPr>
          <p:nvPr>
            <p:ph type="pic" sz="quarter" idx="14"/>
          </p:nvPr>
        </p:nvSpPr>
        <p:spPr>
          <a:xfrm>
            <a:off x="4599013" y="4365104"/>
            <a:ext cx="4293467" cy="1727200"/>
          </a:xfrm>
          <a:solidFill>
            <a:schemeClr val="bg2">
              <a:lumMod val="20000"/>
              <a:lumOff val="80000"/>
            </a:schemeClr>
          </a:solidFill>
        </p:spPr>
        <p:txBody>
          <a:bodyPr>
            <a:normAutofit/>
          </a:bodyPr>
          <a:lstStyle>
            <a:lvl1pPr marL="0" indent="0">
              <a:lnSpc>
                <a:spcPct val="100000"/>
              </a:lnSpc>
              <a:buFont typeface="Arial" panose="020B0604020202020204" pitchFamily="34" charset="0"/>
              <a:buNone/>
              <a:defRPr sz="1400"/>
            </a:lvl1pPr>
          </a:lstStyle>
          <a:p>
            <a:endParaRPr lang="en-ZA" dirty="0"/>
          </a:p>
        </p:txBody>
      </p:sp>
      <p:sp>
        <p:nvSpPr>
          <p:cNvPr id="16" name="Text Placeholder 10"/>
          <p:cNvSpPr>
            <a:spLocks noGrp="1"/>
          </p:cNvSpPr>
          <p:nvPr>
            <p:ph type="body" sz="quarter" idx="16"/>
          </p:nvPr>
        </p:nvSpPr>
        <p:spPr>
          <a:xfrm>
            <a:off x="250825" y="981075"/>
            <a:ext cx="8641655" cy="3311029"/>
          </a:xfrm>
        </p:spPr>
        <p:txBody>
          <a:bodyPr/>
          <a:lstStyle>
            <a:lvl1pPr>
              <a:lnSpc>
                <a:spcPct val="100000"/>
              </a:lnSpc>
              <a:defRPr>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871834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23B61"/>
                </a:solidFill>
              </a:defRPr>
            </a:lvl1pPr>
          </a:lstStyle>
          <a:p>
            <a:r>
              <a:rPr lang="en-US" smtClean="0"/>
              <a:t>Click to edit Master title style</a:t>
            </a:r>
            <a:endParaRPr lang="en-ZA" dirty="0"/>
          </a:p>
        </p:txBody>
      </p:sp>
      <p:sp>
        <p:nvSpPr>
          <p:cNvPr id="3" name="Footer Placeholder 4"/>
          <p:cNvSpPr>
            <a:spLocks noGrp="1"/>
          </p:cNvSpPr>
          <p:nvPr>
            <p:ph type="ftr" sz="quarter" idx="10"/>
          </p:nvPr>
        </p:nvSpPr>
        <p:spPr/>
        <p:txBody>
          <a:bodyPr/>
          <a:lstStyle>
            <a:lvl1pPr>
              <a:defRPr/>
            </a:lvl1pPr>
          </a:lstStyle>
          <a:p>
            <a:pPr>
              <a:defRPr/>
            </a:pPr>
            <a:endParaRPr lang="en-ZA" altLang="en-US"/>
          </a:p>
        </p:txBody>
      </p:sp>
    </p:spTree>
    <p:extLst>
      <p:ext uri="{BB962C8B-B14F-4D97-AF65-F5344CB8AC3E}">
        <p14:creationId xmlns:p14="http://schemas.microsoft.com/office/powerpoint/2010/main" xmlns="" val="67979001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Title On Background Colou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23B61"/>
                </a:solidFill>
              </a:defRPr>
            </a:lvl1pPr>
          </a:lstStyle>
          <a:p>
            <a:r>
              <a:rPr lang="en-US" smtClean="0"/>
              <a:t>Click to edit Master title style</a:t>
            </a:r>
            <a:endParaRPr lang="en-ZA" dirty="0"/>
          </a:p>
        </p:txBody>
      </p:sp>
      <p:sp>
        <p:nvSpPr>
          <p:cNvPr id="3" name="Footer Placeholder 4"/>
          <p:cNvSpPr>
            <a:spLocks noGrp="1"/>
          </p:cNvSpPr>
          <p:nvPr>
            <p:ph type="ftr" sz="quarter" idx="10"/>
          </p:nvPr>
        </p:nvSpPr>
        <p:spPr/>
        <p:txBody>
          <a:bodyPr/>
          <a:lstStyle>
            <a:lvl1pPr>
              <a:lnSpc>
                <a:spcPct val="100000"/>
              </a:lnSpc>
              <a:defRPr/>
            </a:lvl1pPr>
          </a:lstStyle>
          <a:p>
            <a:pPr>
              <a:defRPr/>
            </a:pPr>
            <a:endParaRPr lang="en-ZA" altLang="en-US"/>
          </a:p>
        </p:txBody>
      </p:sp>
      <p:sp>
        <p:nvSpPr>
          <p:cNvPr id="4" name="Rounded Rectangle 3"/>
          <p:cNvSpPr/>
          <p:nvPr userDrawn="1"/>
        </p:nvSpPr>
        <p:spPr>
          <a:xfrm>
            <a:off x="251519" y="939650"/>
            <a:ext cx="8641656" cy="5185122"/>
          </a:xfrm>
          <a:prstGeom prst="roundRect">
            <a:avLst>
              <a:gd name="adj" fmla="val 2161"/>
            </a:avLst>
          </a:prstGeom>
          <a:solidFill>
            <a:schemeClr val="bg2"/>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eaLnBrk="0" hangingPunct="0">
              <a:spcBef>
                <a:spcPts val="100"/>
              </a:spcBef>
              <a:spcAft>
                <a:spcPts val="100"/>
              </a:spcAft>
            </a:pPr>
            <a:endParaRPr lang="en-ZA" sz="1400" dirty="0">
              <a:solidFill>
                <a:prstClr val="white"/>
              </a:solidFill>
            </a:endParaRPr>
          </a:p>
        </p:txBody>
      </p:sp>
      <p:sp>
        <p:nvSpPr>
          <p:cNvPr id="5" name="Rounded Rectangle 4"/>
          <p:cNvSpPr/>
          <p:nvPr userDrawn="1"/>
        </p:nvSpPr>
        <p:spPr>
          <a:xfrm>
            <a:off x="6011862" y="1083666"/>
            <a:ext cx="2736477" cy="4896544"/>
          </a:xfrm>
          <a:prstGeom prst="roundRect">
            <a:avLst>
              <a:gd name="adj" fmla="val 0"/>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eaLnBrk="0" hangingPunct="0">
              <a:spcBef>
                <a:spcPts val="100"/>
              </a:spcBef>
              <a:spcAft>
                <a:spcPts val="100"/>
              </a:spcAft>
            </a:pPr>
            <a:endParaRPr lang="en-ZA" sz="1400" dirty="0">
              <a:solidFill>
                <a:prstClr val="white"/>
              </a:solidFill>
            </a:endParaRPr>
          </a:p>
        </p:txBody>
      </p:sp>
      <p:sp>
        <p:nvSpPr>
          <p:cNvPr id="6" name="Text Placeholder 5"/>
          <p:cNvSpPr>
            <a:spLocks noGrp="1"/>
          </p:cNvSpPr>
          <p:nvPr>
            <p:ph type="body" sz="quarter" idx="12"/>
          </p:nvPr>
        </p:nvSpPr>
        <p:spPr>
          <a:xfrm>
            <a:off x="6084168" y="1155674"/>
            <a:ext cx="2592288" cy="4721598"/>
          </a:xfrm>
        </p:spPr>
        <p:txBody>
          <a:bodyPr lIns="36000"/>
          <a:lstStyle>
            <a:lvl1pPr>
              <a:lnSpc>
                <a:spcPct val="100000"/>
              </a:lnSpc>
              <a:defRPr b="0">
                <a:solidFill>
                  <a:srgbClr val="023B61"/>
                </a:solidFill>
              </a:defRPr>
            </a:lvl1pPr>
            <a:lvl2pPr marL="314325" indent="-249238">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extLst>
      <p:ext uri="{BB962C8B-B14F-4D97-AF65-F5344CB8AC3E}">
        <p14:creationId xmlns:p14="http://schemas.microsoft.com/office/powerpoint/2010/main" xmlns="" val="128050968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_Title On Background Colou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23B61"/>
                </a:solidFill>
              </a:defRPr>
            </a:lvl1pPr>
          </a:lstStyle>
          <a:p>
            <a:r>
              <a:rPr lang="en-US" smtClean="0"/>
              <a:t>Click to edit Master title style</a:t>
            </a:r>
            <a:endParaRPr lang="en-ZA" dirty="0"/>
          </a:p>
        </p:txBody>
      </p:sp>
      <p:sp>
        <p:nvSpPr>
          <p:cNvPr id="3" name="Footer Placeholder 4"/>
          <p:cNvSpPr>
            <a:spLocks noGrp="1"/>
          </p:cNvSpPr>
          <p:nvPr>
            <p:ph type="ftr" sz="quarter" idx="10"/>
          </p:nvPr>
        </p:nvSpPr>
        <p:spPr/>
        <p:txBody>
          <a:bodyPr/>
          <a:lstStyle>
            <a:lvl1pPr>
              <a:lnSpc>
                <a:spcPct val="100000"/>
              </a:lnSpc>
              <a:defRPr/>
            </a:lvl1pPr>
          </a:lstStyle>
          <a:p>
            <a:pPr>
              <a:defRPr/>
            </a:pPr>
            <a:endParaRPr lang="en-ZA" altLang="en-US"/>
          </a:p>
        </p:txBody>
      </p:sp>
      <p:sp>
        <p:nvSpPr>
          <p:cNvPr id="10" name="Rounded Rectangle 9"/>
          <p:cNvSpPr/>
          <p:nvPr userDrawn="1"/>
        </p:nvSpPr>
        <p:spPr>
          <a:xfrm>
            <a:off x="251519" y="941577"/>
            <a:ext cx="8641656" cy="5185122"/>
          </a:xfrm>
          <a:prstGeom prst="roundRect">
            <a:avLst>
              <a:gd name="adj" fmla="val 2161"/>
            </a:avLst>
          </a:prstGeom>
          <a:solidFill>
            <a:schemeClr val="bg2"/>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eaLnBrk="0" hangingPunct="0">
              <a:spcBef>
                <a:spcPts val="100"/>
              </a:spcBef>
              <a:spcAft>
                <a:spcPts val="100"/>
              </a:spcAft>
            </a:pPr>
            <a:endParaRPr lang="en-ZA" sz="1400" dirty="0">
              <a:solidFill>
                <a:prstClr val="white"/>
              </a:solidFill>
            </a:endParaRPr>
          </a:p>
        </p:txBody>
      </p:sp>
      <p:sp>
        <p:nvSpPr>
          <p:cNvPr id="11" name="Rounded Rectangle 10"/>
          <p:cNvSpPr/>
          <p:nvPr userDrawn="1"/>
        </p:nvSpPr>
        <p:spPr>
          <a:xfrm>
            <a:off x="5580112" y="1085593"/>
            <a:ext cx="3168352" cy="4896544"/>
          </a:xfrm>
          <a:prstGeom prst="roundRect">
            <a:avLst>
              <a:gd name="adj" fmla="val 0"/>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eaLnBrk="0" hangingPunct="0">
              <a:spcBef>
                <a:spcPts val="100"/>
              </a:spcBef>
              <a:spcAft>
                <a:spcPts val="100"/>
              </a:spcAft>
            </a:pPr>
            <a:endParaRPr lang="en-ZA" sz="1400" dirty="0">
              <a:solidFill>
                <a:prstClr val="white"/>
              </a:solidFill>
            </a:endParaRPr>
          </a:p>
        </p:txBody>
      </p:sp>
      <p:sp>
        <p:nvSpPr>
          <p:cNvPr id="12" name="Text Placeholder 5"/>
          <p:cNvSpPr>
            <a:spLocks noGrp="1"/>
          </p:cNvSpPr>
          <p:nvPr>
            <p:ph type="body" sz="quarter" idx="13"/>
          </p:nvPr>
        </p:nvSpPr>
        <p:spPr>
          <a:xfrm>
            <a:off x="5652120" y="1157601"/>
            <a:ext cx="3024336" cy="4719671"/>
          </a:xfrm>
        </p:spPr>
        <p:txBody>
          <a:bodyPr lIns="36000"/>
          <a:lstStyle>
            <a:lvl1pPr>
              <a:lnSpc>
                <a:spcPct val="100000"/>
              </a:lnSpc>
              <a:defRPr b="0">
                <a:solidFill>
                  <a:srgbClr val="023B61"/>
                </a:solidFill>
              </a:defRPr>
            </a:lvl1pPr>
            <a:lvl2pPr marL="314325" indent="-249238">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extLst>
      <p:ext uri="{BB962C8B-B14F-4D97-AF65-F5344CB8AC3E}">
        <p14:creationId xmlns:p14="http://schemas.microsoft.com/office/powerpoint/2010/main" xmlns="" val="166888495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3_Title On Background Colou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23B61"/>
                </a:solidFill>
              </a:defRPr>
            </a:lvl1pPr>
          </a:lstStyle>
          <a:p>
            <a:r>
              <a:rPr lang="en-US" smtClean="0"/>
              <a:t>Click to edit Master title style</a:t>
            </a:r>
            <a:endParaRPr lang="en-ZA" dirty="0"/>
          </a:p>
        </p:txBody>
      </p:sp>
      <p:sp>
        <p:nvSpPr>
          <p:cNvPr id="3" name="Footer Placeholder 4"/>
          <p:cNvSpPr>
            <a:spLocks noGrp="1"/>
          </p:cNvSpPr>
          <p:nvPr>
            <p:ph type="ftr" sz="quarter" idx="10"/>
          </p:nvPr>
        </p:nvSpPr>
        <p:spPr/>
        <p:txBody>
          <a:bodyPr/>
          <a:lstStyle>
            <a:lvl1pPr>
              <a:lnSpc>
                <a:spcPct val="100000"/>
              </a:lnSpc>
              <a:defRPr/>
            </a:lvl1pPr>
          </a:lstStyle>
          <a:p>
            <a:pPr>
              <a:defRPr/>
            </a:pPr>
            <a:endParaRPr lang="en-ZA" altLang="en-US"/>
          </a:p>
        </p:txBody>
      </p:sp>
      <p:sp>
        <p:nvSpPr>
          <p:cNvPr id="13" name="Rounded Rectangle 12"/>
          <p:cNvSpPr/>
          <p:nvPr userDrawn="1"/>
        </p:nvSpPr>
        <p:spPr>
          <a:xfrm>
            <a:off x="251519" y="941577"/>
            <a:ext cx="8641656" cy="5185122"/>
          </a:xfrm>
          <a:prstGeom prst="roundRect">
            <a:avLst>
              <a:gd name="adj" fmla="val 2161"/>
            </a:avLst>
          </a:prstGeom>
          <a:solidFill>
            <a:schemeClr val="bg2"/>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eaLnBrk="0" hangingPunct="0">
              <a:spcBef>
                <a:spcPts val="100"/>
              </a:spcBef>
              <a:spcAft>
                <a:spcPts val="100"/>
              </a:spcAft>
            </a:pPr>
            <a:endParaRPr lang="en-ZA" sz="1400" dirty="0">
              <a:solidFill>
                <a:prstClr val="white"/>
              </a:solidFill>
            </a:endParaRPr>
          </a:p>
        </p:txBody>
      </p:sp>
      <p:sp>
        <p:nvSpPr>
          <p:cNvPr id="14" name="Rounded Rectangle 13"/>
          <p:cNvSpPr/>
          <p:nvPr userDrawn="1"/>
        </p:nvSpPr>
        <p:spPr>
          <a:xfrm>
            <a:off x="5148064" y="1085593"/>
            <a:ext cx="3600275" cy="4896544"/>
          </a:xfrm>
          <a:prstGeom prst="roundRect">
            <a:avLst>
              <a:gd name="adj" fmla="val 0"/>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eaLnBrk="0" hangingPunct="0">
              <a:spcBef>
                <a:spcPts val="100"/>
              </a:spcBef>
              <a:spcAft>
                <a:spcPts val="100"/>
              </a:spcAft>
            </a:pPr>
            <a:endParaRPr lang="en-ZA" sz="1400" dirty="0">
              <a:solidFill>
                <a:prstClr val="white"/>
              </a:solidFill>
            </a:endParaRPr>
          </a:p>
        </p:txBody>
      </p:sp>
      <p:sp>
        <p:nvSpPr>
          <p:cNvPr id="15" name="Text Placeholder 5"/>
          <p:cNvSpPr>
            <a:spLocks noGrp="1"/>
          </p:cNvSpPr>
          <p:nvPr>
            <p:ph type="body" sz="quarter" idx="12"/>
          </p:nvPr>
        </p:nvSpPr>
        <p:spPr>
          <a:xfrm>
            <a:off x="5220072" y="1157601"/>
            <a:ext cx="3456384" cy="4719671"/>
          </a:xfrm>
        </p:spPr>
        <p:txBody>
          <a:bodyPr lIns="36000"/>
          <a:lstStyle>
            <a:lvl1pPr>
              <a:lnSpc>
                <a:spcPct val="100000"/>
              </a:lnSpc>
              <a:defRPr b="0">
                <a:solidFill>
                  <a:srgbClr val="023B61"/>
                </a:solidFill>
              </a:defRPr>
            </a:lvl1pPr>
            <a:lvl2pPr marL="314325" indent="-249238">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extLst>
      <p:ext uri="{BB962C8B-B14F-4D97-AF65-F5344CB8AC3E}">
        <p14:creationId xmlns:p14="http://schemas.microsoft.com/office/powerpoint/2010/main" xmlns="" val="351563413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4_Title On Background Colou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23B61"/>
                </a:solidFill>
              </a:defRPr>
            </a:lvl1pPr>
          </a:lstStyle>
          <a:p>
            <a:r>
              <a:rPr lang="en-US" smtClean="0"/>
              <a:t>Click to edit Master title style</a:t>
            </a:r>
            <a:endParaRPr lang="en-ZA" dirty="0"/>
          </a:p>
        </p:txBody>
      </p:sp>
      <p:sp>
        <p:nvSpPr>
          <p:cNvPr id="3" name="Footer Placeholder 4"/>
          <p:cNvSpPr>
            <a:spLocks noGrp="1"/>
          </p:cNvSpPr>
          <p:nvPr>
            <p:ph type="ftr" sz="quarter" idx="10"/>
          </p:nvPr>
        </p:nvSpPr>
        <p:spPr/>
        <p:txBody>
          <a:bodyPr/>
          <a:lstStyle>
            <a:lvl1pPr>
              <a:lnSpc>
                <a:spcPct val="100000"/>
              </a:lnSpc>
              <a:defRPr/>
            </a:lvl1pPr>
          </a:lstStyle>
          <a:p>
            <a:pPr>
              <a:defRPr/>
            </a:pPr>
            <a:endParaRPr lang="en-ZA" altLang="en-US"/>
          </a:p>
        </p:txBody>
      </p:sp>
      <p:sp>
        <p:nvSpPr>
          <p:cNvPr id="22" name="Rounded Rectangle 21"/>
          <p:cNvSpPr/>
          <p:nvPr userDrawn="1"/>
        </p:nvSpPr>
        <p:spPr>
          <a:xfrm>
            <a:off x="251519" y="3562822"/>
            <a:ext cx="8641656" cy="2520280"/>
          </a:xfrm>
          <a:prstGeom prst="roundRect">
            <a:avLst>
              <a:gd name="adj" fmla="val 4549"/>
            </a:avLst>
          </a:prstGeom>
          <a:solidFill>
            <a:schemeClr val="bg2"/>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eaLnBrk="0" hangingPunct="0">
              <a:spcBef>
                <a:spcPts val="100"/>
              </a:spcBef>
              <a:spcAft>
                <a:spcPts val="100"/>
              </a:spcAft>
            </a:pPr>
            <a:endParaRPr lang="en-ZA" sz="1400" dirty="0">
              <a:solidFill>
                <a:prstClr val="white"/>
              </a:solidFill>
            </a:endParaRPr>
          </a:p>
        </p:txBody>
      </p:sp>
      <p:sp>
        <p:nvSpPr>
          <p:cNvPr id="23" name="Rounded Rectangle 22"/>
          <p:cNvSpPr/>
          <p:nvPr userDrawn="1"/>
        </p:nvSpPr>
        <p:spPr>
          <a:xfrm>
            <a:off x="251519" y="898525"/>
            <a:ext cx="8641656" cy="2520280"/>
          </a:xfrm>
          <a:prstGeom prst="roundRect">
            <a:avLst>
              <a:gd name="adj" fmla="val 4549"/>
            </a:avLst>
          </a:prstGeom>
          <a:solidFill>
            <a:schemeClr val="bg2"/>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eaLnBrk="0" hangingPunct="0">
              <a:spcBef>
                <a:spcPts val="100"/>
              </a:spcBef>
              <a:spcAft>
                <a:spcPts val="100"/>
              </a:spcAft>
            </a:pPr>
            <a:endParaRPr lang="en-ZA" sz="1400" dirty="0">
              <a:solidFill>
                <a:prstClr val="white"/>
              </a:solidFill>
            </a:endParaRPr>
          </a:p>
        </p:txBody>
      </p:sp>
      <p:sp>
        <p:nvSpPr>
          <p:cNvPr id="24" name="Rounded Rectangle 23"/>
          <p:cNvSpPr/>
          <p:nvPr userDrawn="1"/>
        </p:nvSpPr>
        <p:spPr>
          <a:xfrm>
            <a:off x="5148064" y="1042543"/>
            <a:ext cx="3600400" cy="2232818"/>
          </a:xfrm>
          <a:prstGeom prst="roundRect">
            <a:avLst>
              <a:gd name="adj" fmla="val 0"/>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eaLnBrk="0" hangingPunct="0">
              <a:spcBef>
                <a:spcPts val="100"/>
              </a:spcBef>
              <a:spcAft>
                <a:spcPts val="100"/>
              </a:spcAft>
            </a:pPr>
            <a:endParaRPr lang="en-ZA" sz="1400" dirty="0">
              <a:solidFill>
                <a:prstClr val="white"/>
              </a:solidFill>
            </a:endParaRPr>
          </a:p>
        </p:txBody>
      </p:sp>
      <p:sp>
        <p:nvSpPr>
          <p:cNvPr id="25" name="Rounded Rectangle 24"/>
          <p:cNvSpPr/>
          <p:nvPr userDrawn="1"/>
        </p:nvSpPr>
        <p:spPr>
          <a:xfrm>
            <a:off x="5148064" y="3707160"/>
            <a:ext cx="3600400" cy="2232818"/>
          </a:xfrm>
          <a:prstGeom prst="roundRect">
            <a:avLst>
              <a:gd name="adj" fmla="val 0"/>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eaLnBrk="0" hangingPunct="0">
              <a:spcBef>
                <a:spcPts val="100"/>
              </a:spcBef>
              <a:spcAft>
                <a:spcPts val="100"/>
              </a:spcAft>
            </a:pPr>
            <a:endParaRPr lang="en-ZA" sz="1400" dirty="0">
              <a:solidFill>
                <a:prstClr val="white"/>
              </a:solidFill>
            </a:endParaRPr>
          </a:p>
        </p:txBody>
      </p:sp>
      <p:sp>
        <p:nvSpPr>
          <p:cNvPr id="26" name="Text Placeholder 4"/>
          <p:cNvSpPr>
            <a:spLocks noGrp="1"/>
          </p:cNvSpPr>
          <p:nvPr>
            <p:ph type="body" sz="quarter" idx="13"/>
          </p:nvPr>
        </p:nvSpPr>
        <p:spPr>
          <a:xfrm>
            <a:off x="5220072" y="1114549"/>
            <a:ext cx="3456384" cy="2160588"/>
          </a:xfrm>
        </p:spPr>
        <p:txBody>
          <a:bodyPr lIns="36000"/>
          <a:lstStyle>
            <a:lvl1pPr>
              <a:lnSpc>
                <a:spcPct val="100000"/>
              </a:lnSpc>
              <a:defRPr b="0">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27" name="Text Placeholder 4"/>
          <p:cNvSpPr>
            <a:spLocks noGrp="1"/>
          </p:cNvSpPr>
          <p:nvPr>
            <p:ph type="body" sz="quarter" idx="14"/>
          </p:nvPr>
        </p:nvSpPr>
        <p:spPr>
          <a:xfrm>
            <a:off x="5220072" y="3779168"/>
            <a:ext cx="3456384" cy="2160588"/>
          </a:xfrm>
        </p:spPr>
        <p:txBody>
          <a:bodyPr lIns="36000"/>
          <a:lstStyle>
            <a:lvl1pPr>
              <a:lnSpc>
                <a:spcPct val="100000"/>
              </a:lnSpc>
              <a:defRPr b="0">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extLst>
      <p:ext uri="{BB962C8B-B14F-4D97-AF65-F5344CB8AC3E}">
        <p14:creationId xmlns:p14="http://schemas.microsoft.com/office/powerpoint/2010/main" xmlns="" val="35144988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ZA" altLang="en-US"/>
          </a:p>
        </p:txBody>
      </p:sp>
    </p:spTree>
    <p:extLst>
      <p:ext uri="{BB962C8B-B14F-4D97-AF65-F5344CB8AC3E}">
        <p14:creationId xmlns:p14="http://schemas.microsoft.com/office/powerpoint/2010/main" xmlns="" val="400225879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23B61"/>
                </a:solidFill>
              </a:defRPr>
            </a:lvl1pPr>
          </a:lstStyle>
          <a:p>
            <a:r>
              <a:rPr lang="en-US" dirty="0" smtClean="0"/>
              <a:t>Click to edit Master title style</a:t>
            </a:r>
            <a:endParaRPr lang="en-ZA" dirty="0"/>
          </a:p>
        </p:txBody>
      </p:sp>
      <p:sp>
        <p:nvSpPr>
          <p:cNvPr id="5" name="Footer Placeholder 4"/>
          <p:cNvSpPr>
            <a:spLocks noGrp="1"/>
          </p:cNvSpPr>
          <p:nvPr>
            <p:ph type="ftr" sz="quarter" idx="13"/>
          </p:nvPr>
        </p:nvSpPr>
        <p:spPr/>
        <p:txBody>
          <a:bodyPr/>
          <a:lstStyle>
            <a:lvl1pPr>
              <a:lnSpc>
                <a:spcPct val="100000"/>
              </a:lnSpc>
              <a:defRPr>
                <a:solidFill>
                  <a:srgbClr val="023B61"/>
                </a:solidFill>
              </a:defRPr>
            </a:lvl1pPr>
          </a:lstStyle>
          <a:p>
            <a:pPr>
              <a:defRPr/>
            </a:pPr>
            <a:endParaRPr lang="en-ZA" altLang="en-US"/>
          </a:p>
        </p:txBody>
      </p:sp>
      <p:sp>
        <p:nvSpPr>
          <p:cNvPr id="11" name="Text Placeholder 10"/>
          <p:cNvSpPr>
            <a:spLocks noGrp="1"/>
          </p:cNvSpPr>
          <p:nvPr>
            <p:ph type="body" sz="quarter" idx="14"/>
          </p:nvPr>
        </p:nvSpPr>
        <p:spPr>
          <a:xfrm>
            <a:off x="250825" y="981075"/>
            <a:ext cx="4177159" cy="5111750"/>
          </a:xfrm>
        </p:spPr>
        <p:txBody>
          <a:bodyPr/>
          <a:lstStyle>
            <a:lvl1pPr>
              <a:lnSpc>
                <a:spcPct val="100000"/>
              </a:lnSpc>
              <a:defRPr>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0"/>
          <p:cNvSpPr>
            <a:spLocks noGrp="1"/>
          </p:cNvSpPr>
          <p:nvPr>
            <p:ph type="body" sz="quarter" idx="15"/>
          </p:nvPr>
        </p:nvSpPr>
        <p:spPr>
          <a:xfrm>
            <a:off x="4716016" y="985267"/>
            <a:ext cx="4177159" cy="5111750"/>
          </a:xfrm>
        </p:spPr>
        <p:txBody>
          <a:bodyPr/>
          <a:lstStyle>
            <a:lvl1pPr>
              <a:lnSpc>
                <a:spcPct val="100000"/>
              </a:lnSpc>
              <a:defRPr>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93577955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content, 2 images">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251520" y="6165304"/>
            <a:ext cx="4292772" cy="215987"/>
          </a:xfrm>
          <a:prstGeom prst="rect">
            <a:avLst/>
          </a:prstGeom>
        </p:spPr>
        <p:txBody>
          <a:bodyPr tIns="18000" rtlCol="0">
            <a:noAutofit/>
          </a:bodyPr>
          <a:lstStyle>
            <a:lvl1pPr marL="0" indent="0">
              <a:lnSpc>
                <a:spcPct val="100000"/>
              </a:lnSpc>
              <a:buFont typeface="Arial" panose="020B0604020202020204" pitchFamily="34" charset="0"/>
              <a:buNone/>
              <a:defRPr lang="en-US" sz="900" b="0" dirty="0" smtClean="0">
                <a:solidFill>
                  <a:srgbClr val="023B61"/>
                </a:solidFill>
              </a:defRPr>
            </a:lvl1pPr>
          </a:lstStyle>
          <a:p>
            <a:pPr lvl="0"/>
            <a:r>
              <a:rPr lang="en-US" smtClean="0"/>
              <a:t>Click to edit Master text styles</a:t>
            </a:r>
          </a:p>
        </p:txBody>
      </p:sp>
      <p:sp>
        <p:nvSpPr>
          <p:cNvPr id="11" name="Text Placeholder 8"/>
          <p:cNvSpPr>
            <a:spLocks noGrp="1"/>
          </p:cNvSpPr>
          <p:nvPr>
            <p:ph type="body" sz="quarter" idx="15"/>
          </p:nvPr>
        </p:nvSpPr>
        <p:spPr>
          <a:xfrm>
            <a:off x="4599013" y="6165304"/>
            <a:ext cx="4293467" cy="216024"/>
          </a:xfrm>
          <a:prstGeom prst="rect">
            <a:avLst/>
          </a:prstGeom>
        </p:spPr>
        <p:txBody>
          <a:bodyPr tIns="18000" rtlCol="0">
            <a:noAutofit/>
          </a:bodyPr>
          <a:lstStyle>
            <a:lvl1pPr marL="0" indent="0">
              <a:lnSpc>
                <a:spcPct val="100000"/>
              </a:lnSpc>
              <a:buFont typeface="Arial" panose="020B0604020202020204" pitchFamily="34" charset="0"/>
              <a:buNone/>
              <a:defRPr lang="en-US" sz="900" b="0" dirty="0" smtClean="0">
                <a:solidFill>
                  <a:srgbClr val="023B61"/>
                </a:solidFill>
              </a:defRPr>
            </a:lvl1pPr>
          </a:lstStyle>
          <a:p>
            <a:pPr lvl="0"/>
            <a:r>
              <a:rPr lang="en-US" smtClean="0"/>
              <a:t>Click to edit Master text styles</a:t>
            </a:r>
          </a:p>
        </p:txBody>
      </p:sp>
      <p:sp>
        <p:nvSpPr>
          <p:cNvPr id="4" name="Title 3"/>
          <p:cNvSpPr>
            <a:spLocks noGrp="1"/>
          </p:cNvSpPr>
          <p:nvPr>
            <p:ph type="title"/>
          </p:nvPr>
        </p:nvSpPr>
        <p:spPr/>
        <p:txBody>
          <a:bodyPr/>
          <a:lstStyle>
            <a:lvl1pPr>
              <a:lnSpc>
                <a:spcPct val="100000"/>
              </a:lnSpc>
              <a:defRPr>
                <a:solidFill>
                  <a:srgbClr val="023B61"/>
                </a:solidFill>
              </a:defRPr>
            </a:lvl1pPr>
          </a:lstStyle>
          <a:p>
            <a:r>
              <a:rPr lang="en-US" dirty="0" smtClean="0"/>
              <a:t>Click to edit Master title style</a:t>
            </a:r>
            <a:endParaRPr lang="en-ZA" dirty="0"/>
          </a:p>
        </p:txBody>
      </p:sp>
      <p:sp>
        <p:nvSpPr>
          <p:cNvPr id="12" name="Picture Placeholder 6"/>
          <p:cNvSpPr>
            <a:spLocks noGrp="1"/>
          </p:cNvSpPr>
          <p:nvPr>
            <p:ph type="pic" sz="quarter" idx="12"/>
          </p:nvPr>
        </p:nvSpPr>
        <p:spPr>
          <a:xfrm>
            <a:off x="250825" y="4365104"/>
            <a:ext cx="4293467" cy="1727200"/>
          </a:xfrm>
          <a:solidFill>
            <a:schemeClr val="bg2">
              <a:lumMod val="20000"/>
              <a:lumOff val="80000"/>
            </a:schemeClr>
          </a:solidFill>
        </p:spPr>
        <p:txBody>
          <a:bodyPr>
            <a:normAutofit/>
          </a:bodyPr>
          <a:lstStyle>
            <a:lvl1pPr marL="0" indent="0">
              <a:lnSpc>
                <a:spcPct val="100000"/>
              </a:lnSpc>
              <a:buFont typeface="Arial" panose="020B0604020202020204" pitchFamily="34" charset="0"/>
              <a:buNone/>
              <a:defRPr sz="1400"/>
            </a:lvl1pPr>
          </a:lstStyle>
          <a:p>
            <a:endParaRPr lang="en-ZA" dirty="0"/>
          </a:p>
        </p:txBody>
      </p:sp>
      <p:sp>
        <p:nvSpPr>
          <p:cNvPr id="13" name="Picture Placeholder 6"/>
          <p:cNvSpPr>
            <a:spLocks noGrp="1"/>
          </p:cNvSpPr>
          <p:nvPr>
            <p:ph type="pic" sz="quarter" idx="14"/>
          </p:nvPr>
        </p:nvSpPr>
        <p:spPr>
          <a:xfrm>
            <a:off x="4599013" y="4365104"/>
            <a:ext cx="4293467" cy="1727200"/>
          </a:xfrm>
          <a:solidFill>
            <a:schemeClr val="bg2">
              <a:lumMod val="20000"/>
              <a:lumOff val="80000"/>
            </a:schemeClr>
          </a:solidFill>
        </p:spPr>
        <p:txBody>
          <a:bodyPr>
            <a:normAutofit/>
          </a:bodyPr>
          <a:lstStyle>
            <a:lvl1pPr marL="0" indent="0">
              <a:lnSpc>
                <a:spcPct val="100000"/>
              </a:lnSpc>
              <a:buFont typeface="Arial" panose="020B0604020202020204" pitchFamily="34" charset="0"/>
              <a:buNone/>
              <a:defRPr sz="1400"/>
            </a:lvl1pPr>
          </a:lstStyle>
          <a:p>
            <a:endParaRPr lang="en-ZA" dirty="0"/>
          </a:p>
        </p:txBody>
      </p:sp>
      <p:sp>
        <p:nvSpPr>
          <p:cNvPr id="16" name="Text Placeholder 10"/>
          <p:cNvSpPr>
            <a:spLocks noGrp="1"/>
          </p:cNvSpPr>
          <p:nvPr>
            <p:ph type="body" sz="quarter" idx="16"/>
          </p:nvPr>
        </p:nvSpPr>
        <p:spPr>
          <a:xfrm>
            <a:off x="250825" y="981075"/>
            <a:ext cx="8641655" cy="3311029"/>
          </a:xfrm>
        </p:spPr>
        <p:txBody>
          <a:bodyPr/>
          <a:lstStyle>
            <a:lvl1pPr>
              <a:lnSpc>
                <a:spcPct val="100000"/>
              </a:lnSpc>
              <a:defRPr>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68227075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2 content,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23B61"/>
                </a:solidFill>
              </a:defRPr>
            </a:lvl1pPr>
          </a:lstStyle>
          <a:p>
            <a:r>
              <a:rPr lang="en-US" smtClean="0"/>
              <a:t>Click to edit Master title style</a:t>
            </a:r>
            <a:endParaRPr lang="en-ZA" dirty="0"/>
          </a:p>
        </p:txBody>
      </p:sp>
      <p:sp>
        <p:nvSpPr>
          <p:cNvPr id="9" name="Text Placeholder 8"/>
          <p:cNvSpPr>
            <a:spLocks noGrp="1"/>
          </p:cNvSpPr>
          <p:nvPr>
            <p:ph type="body" sz="quarter" idx="13"/>
          </p:nvPr>
        </p:nvSpPr>
        <p:spPr>
          <a:xfrm>
            <a:off x="250825" y="6164361"/>
            <a:ext cx="4293467" cy="216929"/>
          </a:xfrm>
          <a:prstGeom prst="rect">
            <a:avLst/>
          </a:prstGeom>
        </p:spPr>
        <p:txBody>
          <a:bodyPr tIns="18000">
            <a:noAutofit/>
          </a:bodyPr>
          <a:lstStyle>
            <a:lvl1pPr marL="0" indent="0">
              <a:lnSpc>
                <a:spcPct val="100000"/>
              </a:lnSpc>
              <a:buFont typeface="Arial" panose="020B0604020202020204" pitchFamily="34" charset="0"/>
              <a:buNone/>
              <a:defRPr sz="900"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p:txBody>
      </p:sp>
      <p:sp>
        <p:nvSpPr>
          <p:cNvPr id="11" name="Text Placeholder 8"/>
          <p:cNvSpPr>
            <a:spLocks noGrp="1"/>
          </p:cNvSpPr>
          <p:nvPr>
            <p:ph type="body" sz="quarter" idx="15"/>
          </p:nvPr>
        </p:nvSpPr>
        <p:spPr>
          <a:xfrm>
            <a:off x="4599709" y="6164361"/>
            <a:ext cx="4292772" cy="216967"/>
          </a:xfrm>
          <a:prstGeom prst="rect">
            <a:avLst/>
          </a:prstGeom>
        </p:spPr>
        <p:txBody>
          <a:bodyPr tIns="18000">
            <a:noAutofit/>
          </a:bodyPr>
          <a:lstStyle>
            <a:lvl1pPr marL="0" indent="0">
              <a:lnSpc>
                <a:spcPct val="100000"/>
              </a:lnSpc>
              <a:buFont typeface="Arial" panose="020B0604020202020204" pitchFamily="34" charset="0"/>
              <a:buNone/>
              <a:defRPr sz="900"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p:txBody>
      </p:sp>
      <p:sp>
        <p:nvSpPr>
          <p:cNvPr id="14" name="Picture Placeholder 6"/>
          <p:cNvSpPr>
            <a:spLocks noGrp="1"/>
          </p:cNvSpPr>
          <p:nvPr>
            <p:ph type="pic" sz="quarter" idx="12"/>
          </p:nvPr>
        </p:nvSpPr>
        <p:spPr>
          <a:xfrm>
            <a:off x="250825" y="4365104"/>
            <a:ext cx="4293467" cy="1727200"/>
          </a:xfrm>
          <a:solidFill>
            <a:schemeClr val="bg2">
              <a:lumMod val="20000"/>
              <a:lumOff val="80000"/>
            </a:schemeClr>
          </a:solidFill>
        </p:spPr>
        <p:txBody>
          <a:bodyPr>
            <a:normAutofit/>
          </a:bodyPr>
          <a:lstStyle>
            <a:lvl1pPr marL="0" indent="0">
              <a:lnSpc>
                <a:spcPct val="100000"/>
              </a:lnSpc>
              <a:buFont typeface="Arial" panose="020B0604020202020204" pitchFamily="34" charset="0"/>
              <a:buNone/>
              <a:defRPr sz="1400"/>
            </a:lvl1pPr>
          </a:lstStyle>
          <a:p>
            <a:endParaRPr lang="en-ZA" dirty="0"/>
          </a:p>
        </p:txBody>
      </p:sp>
      <p:sp>
        <p:nvSpPr>
          <p:cNvPr id="15" name="Picture Placeholder 6"/>
          <p:cNvSpPr>
            <a:spLocks noGrp="1"/>
          </p:cNvSpPr>
          <p:nvPr>
            <p:ph type="pic" sz="quarter" idx="14"/>
          </p:nvPr>
        </p:nvSpPr>
        <p:spPr>
          <a:xfrm>
            <a:off x="4599013" y="4365104"/>
            <a:ext cx="4293467" cy="1727200"/>
          </a:xfrm>
          <a:solidFill>
            <a:schemeClr val="bg2">
              <a:lumMod val="20000"/>
              <a:lumOff val="80000"/>
            </a:schemeClr>
          </a:solidFill>
        </p:spPr>
        <p:txBody>
          <a:bodyPr>
            <a:normAutofit/>
          </a:bodyPr>
          <a:lstStyle>
            <a:lvl1pPr marL="0" indent="0">
              <a:lnSpc>
                <a:spcPct val="100000"/>
              </a:lnSpc>
              <a:buFont typeface="Arial" panose="020B0604020202020204" pitchFamily="34" charset="0"/>
              <a:buNone/>
              <a:defRPr sz="1400"/>
            </a:lvl1pPr>
          </a:lstStyle>
          <a:p>
            <a:endParaRPr lang="en-ZA" dirty="0"/>
          </a:p>
        </p:txBody>
      </p:sp>
      <p:sp>
        <p:nvSpPr>
          <p:cNvPr id="17" name="Text Placeholder 10"/>
          <p:cNvSpPr>
            <a:spLocks noGrp="1"/>
          </p:cNvSpPr>
          <p:nvPr>
            <p:ph type="body" sz="quarter" idx="16"/>
          </p:nvPr>
        </p:nvSpPr>
        <p:spPr>
          <a:xfrm>
            <a:off x="250825" y="981075"/>
            <a:ext cx="4177159" cy="3235821"/>
          </a:xfrm>
        </p:spPr>
        <p:txBody>
          <a:bodyPr/>
          <a:lstStyle>
            <a:lvl1pPr>
              <a:lnSpc>
                <a:spcPct val="100000"/>
              </a:lnSpc>
              <a:defRPr>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10"/>
          <p:cNvSpPr>
            <a:spLocks noGrp="1"/>
          </p:cNvSpPr>
          <p:nvPr>
            <p:ph type="body" sz="quarter" idx="17"/>
          </p:nvPr>
        </p:nvSpPr>
        <p:spPr>
          <a:xfrm>
            <a:off x="4716016" y="985267"/>
            <a:ext cx="4177159" cy="3235821"/>
          </a:xfrm>
        </p:spPr>
        <p:txBody>
          <a:bodyPr/>
          <a:lstStyle>
            <a:lvl1pPr>
              <a:lnSpc>
                <a:spcPct val="100000"/>
              </a:lnSpc>
              <a:defRPr>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56170808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Title and Content on colour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33B61"/>
                </a:solidFill>
              </a:defRPr>
            </a:lvl1pPr>
          </a:lstStyle>
          <a:p>
            <a:r>
              <a:rPr lang="en-US" dirty="0" smtClean="0"/>
              <a:t>Click to edit Master title style</a:t>
            </a:r>
            <a:endParaRPr lang="en-ZA" dirty="0"/>
          </a:p>
        </p:txBody>
      </p:sp>
      <p:sp>
        <p:nvSpPr>
          <p:cNvPr id="6" name="Rectangle 5"/>
          <p:cNvSpPr/>
          <p:nvPr userDrawn="1"/>
        </p:nvSpPr>
        <p:spPr>
          <a:xfrm>
            <a:off x="254301" y="908720"/>
            <a:ext cx="8642350" cy="56166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eaLnBrk="0" hangingPunct="0">
              <a:spcBef>
                <a:spcPts val="100"/>
              </a:spcBef>
              <a:spcAft>
                <a:spcPts val="100"/>
              </a:spcAft>
            </a:pPr>
            <a:endParaRPr lang="en-ZA" sz="1600" dirty="0" smtClean="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0825" y="6381328"/>
            <a:ext cx="8642350" cy="235906"/>
          </a:xfrm>
          <a:prstGeom prst="rect">
            <a:avLst/>
          </a:prstGeom>
        </p:spPr>
      </p:pic>
      <p:sp>
        <p:nvSpPr>
          <p:cNvPr id="8" name="Footer Placeholder 4"/>
          <p:cNvSpPr>
            <a:spLocks noGrp="1"/>
          </p:cNvSpPr>
          <p:nvPr>
            <p:ph type="ftr" sz="quarter" idx="3"/>
          </p:nvPr>
        </p:nvSpPr>
        <p:spPr>
          <a:xfrm>
            <a:off x="250825" y="6165898"/>
            <a:ext cx="8642350" cy="215430"/>
          </a:xfrm>
          <a:prstGeom prst="rect">
            <a:avLst/>
          </a:prstGeom>
        </p:spPr>
        <p:txBody>
          <a:bodyPr vert="horz" wrap="square" lIns="0" tIns="0" rIns="0" bIns="0" numCol="1" anchor="b" anchorCtr="0" compatLnSpc="1">
            <a:prstTxWarp prst="textNoShape">
              <a:avLst/>
            </a:prstTxWarp>
          </a:bodyPr>
          <a:lstStyle>
            <a:lvl1pPr eaLnBrk="1" hangingPunct="1">
              <a:lnSpc>
                <a:spcPct val="100000"/>
              </a:lnSpc>
              <a:defRPr sz="900">
                <a:solidFill>
                  <a:srgbClr val="033B61"/>
                </a:solidFill>
                <a:latin typeface="Arial" pitchFamily="34" charset="0"/>
              </a:defRPr>
            </a:lvl1pPr>
          </a:lstStyle>
          <a:p>
            <a:pPr>
              <a:defRPr/>
            </a:pPr>
            <a:endParaRPr lang="en-ZA" altLang="en-US"/>
          </a:p>
        </p:txBody>
      </p:sp>
      <p:sp>
        <p:nvSpPr>
          <p:cNvPr id="13" name="Text Placeholder 7"/>
          <p:cNvSpPr>
            <a:spLocks noGrp="1"/>
          </p:cNvSpPr>
          <p:nvPr>
            <p:ph type="body" sz="quarter" idx="11"/>
          </p:nvPr>
        </p:nvSpPr>
        <p:spPr>
          <a:xfrm>
            <a:off x="395536" y="981075"/>
            <a:ext cx="8352928" cy="511222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606863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2 content,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23B61"/>
                </a:solidFill>
              </a:defRPr>
            </a:lvl1pPr>
          </a:lstStyle>
          <a:p>
            <a:r>
              <a:rPr lang="en-US" smtClean="0"/>
              <a:t>Click to edit Master title style</a:t>
            </a:r>
            <a:endParaRPr lang="en-ZA" dirty="0"/>
          </a:p>
        </p:txBody>
      </p:sp>
      <p:sp>
        <p:nvSpPr>
          <p:cNvPr id="9" name="Text Placeholder 8"/>
          <p:cNvSpPr>
            <a:spLocks noGrp="1"/>
          </p:cNvSpPr>
          <p:nvPr>
            <p:ph type="body" sz="quarter" idx="13"/>
          </p:nvPr>
        </p:nvSpPr>
        <p:spPr>
          <a:xfrm>
            <a:off x="250825" y="6164361"/>
            <a:ext cx="4293467" cy="216929"/>
          </a:xfrm>
          <a:prstGeom prst="rect">
            <a:avLst/>
          </a:prstGeom>
        </p:spPr>
        <p:txBody>
          <a:bodyPr tIns="18000">
            <a:noAutofit/>
          </a:bodyPr>
          <a:lstStyle>
            <a:lvl1pPr marL="0" indent="0">
              <a:lnSpc>
                <a:spcPct val="100000"/>
              </a:lnSpc>
              <a:buFont typeface="Arial" panose="020B0604020202020204" pitchFamily="34" charset="0"/>
              <a:buNone/>
              <a:defRPr sz="900"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p:txBody>
      </p:sp>
      <p:sp>
        <p:nvSpPr>
          <p:cNvPr id="11" name="Text Placeholder 8"/>
          <p:cNvSpPr>
            <a:spLocks noGrp="1"/>
          </p:cNvSpPr>
          <p:nvPr>
            <p:ph type="body" sz="quarter" idx="15"/>
          </p:nvPr>
        </p:nvSpPr>
        <p:spPr>
          <a:xfrm>
            <a:off x="4599709" y="6164361"/>
            <a:ext cx="4292772" cy="216967"/>
          </a:xfrm>
          <a:prstGeom prst="rect">
            <a:avLst/>
          </a:prstGeom>
        </p:spPr>
        <p:txBody>
          <a:bodyPr tIns="18000">
            <a:noAutofit/>
          </a:bodyPr>
          <a:lstStyle>
            <a:lvl1pPr marL="0" indent="0">
              <a:lnSpc>
                <a:spcPct val="100000"/>
              </a:lnSpc>
              <a:buFont typeface="Arial" panose="020B0604020202020204" pitchFamily="34" charset="0"/>
              <a:buNone/>
              <a:defRPr sz="900"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p:txBody>
      </p:sp>
      <p:sp>
        <p:nvSpPr>
          <p:cNvPr id="14" name="Picture Placeholder 6"/>
          <p:cNvSpPr>
            <a:spLocks noGrp="1"/>
          </p:cNvSpPr>
          <p:nvPr>
            <p:ph type="pic" sz="quarter" idx="12"/>
          </p:nvPr>
        </p:nvSpPr>
        <p:spPr>
          <a:xfrm>
            <a:off x="250825" y="4365104"/>
            <a:ext cx="4293467" cy="1727200"/>
          </a:xfrm>
          <a:solidFill>
            <a:schemeClr val="bg2">
              <a:lumMod val="20000"/>
              <a:lumOff val="80000"/>
            </a:schemeClr>
          </a:solidFill>
        </p:spPr>
        <p:txBody>
          <a:bodyPr>
            <a:normAutofit/>
          </a:bodyPr>
          <a:lstStyle>
            <a:lvl1pPr marL="0" indent="0">
              <a:lnSpc>
                <a:spcPct val="100000"/>
              </a:lnSpc>
              <a:buFont typeface="Arial" panose="020B0604020202020204" pitchFamily="34" charset="0"/>
              <a:buNone/>
              <a:defRPr sz="1400"/>
            </a:lvl1pPr>
          </a:lstStyle>
          <a:p>
            <a:endParaRPr lang="en-ZA" dirty="0"/>
          </a:p>
        </p:txBody>
      </p:sp>
      <p:sp>
        <p:nvSpPr>
          <p:cNvPr id="15" name="Picture Placeholder 6"/>
          <p:cNvSpPr>
            <a:spLocks noGrp="1"/>
          </p:cNvSpPr>
          <p:nvPr>
            <p:ph type="pic" sz="quarter" idx="14"/>
          </p:nvPr>
        </p:nvSpPr>
        <p:spPr>
          <a:xfrm>
            <a:off x="4599013" y="4365104"/>
            <a:ext cx="4293467" cy="1727200"/>
          </a:xfrm>
          <a:solidFill>
            <a:schemeClr val="bg2">
              <a:lumMod val="20000"/>
              <a:lumOff val="80000"/>
            </a:schemeClr>
          </a:solidFill>
        </p:spPr>
        <p:txBody>
          <a:bodyPr>
            <a:normAutofit/>
          </a:bodyPr>
          <a:lstStyle>
            <a:lvl1pPr marL="0" indent="0">
              <a:lnSpc>
                <a:spcPct val="100000"/>
              </a:lnSpc>
              <a:buFont typeface="Arial" panose="020B0604020202020204" pitchFamily="34" charset="0"/>
              <a:buNone/>
              <a:defRPr sz="1400"/>
            </a:lvl1pPr>
          </a:lstStyle>
          <a:p>
            <a:endParaRPr lang="en-ZA" dirty="0"/>
          </a:p>
        </p:txBody>
      </p:sp>
      <p:sp>
        <p:nvSpPr>
          <p:cNvPr id="17" name="Text Placeholder 10"/>
          <p:cNvSpPr>
            <a:spLocks noGrp="1"/>
          </p:cNvSpPr>
          <p:nvPr>
            <p:ph type="body" sz="quarter" idx="16"/>
          </p:nvPr>
        </p:nvSpPr>
        <p:spPr>
          <a:xfrm>
            <a:off x="250825" y="981075"/>
            <a:ext cx="4177159" cy="3235821"/>
          </a:xfrm>
        </p:spPr>
        <p:txBody>
          <a:bodyPr/>
          <a:lstStyle>
            <a:lvl1pPr>
              <a:lnSpc>
                <a:spcPct val="100000"/>
              </a:lnSpc>
              <a:defRPr>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10"/>
          <p:cNvSpPr>
            <a:spLocks noGrp="1"/>
          </p:cNvSpPr>
          <p:nvPr>
            <p:ph type="body" sz="quarter" idx="17"/>
          </p:nvPr>
        </p:nvSpPr>
        <p:spPr>
          <a:xfrm>
            <a:off x="4716016" y="985267"/>
            <a:ext cx="4177159" cy="3235821"/>
          </a:xfrm>
        </p:spPr>
        <p:txBody>
          <a:bodyPr/>
          <a:lstStyle>
            <a:lvl1pPr>
              <a:lnSpc>
                <a:spcPct val="100000"/>
              </a:lnSpc>
              <a:defRPr>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72123046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userDrawn="1">
  <p:cSld name="Title slide option 4">
    <p:spTree>
      <p:nvGrpSpPr>
        <p:cNvPr id="1" name=""/>
        <p:cNvGrpSpPr/>
        <p:nvPr/>
      </p:nvGrpSpPr>
      <p:grpSpPr>
        <a:xfrm>
          <a:off x="0" y="0"/>
          <a:ext cx="0" cy="0"/>
          <a:chOff x="0" y="0"/>
          <a:chExt cx="0" cy="0"/>
        </a:xfrm>
      </p:grpSpPr>
      <p:sp>
        <p:nvSpPr>
          <p:cNvPr id="5" name="Rectangle 4"/>
          <p:cNvSpPr/>
          <p:nvPr/>
        </p:nvSpPr>
        <p:spPr>
          <a:xfrm>
            <a:off x="0" y="0"/>
            <a:ext cx="3105150" cy="6858000"/>
          </a:xfrm>
          <a:prstGeom prst="rect">
            <a:avLst/>
          </a:prstGeom>
          <a:solidFill>
            <a:srgbClr val="023B61"/>
          </a:solidFill>
          <a:ln>
            <a:noFill/>
          </a:ln>
          <a:effectLst/>
        </p:spPr>
        <p:style>
          <a:lnRef idx="1">
            <a:schemeClr val="accent2"/>
          </a:lnRef>
          <a:fillRef idx="3">
            <a:schemeClr val="accent2"/>
          </a:fillRef>
          <a:effectRef idx="2">
            <a:schemeClr val="accent2"/>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endParaRPr lang="en-US" altLang="en-US" smtClean="0">
              <a:solidFill>
                <a:srgbClr val="0C1533"/>
              </a:solidFill>
            </a:endParaRPr>
          </a:p>
        </p:txBody>
      </p:sp>
      <p:pic>
        <p:nvPicPr>
          <p:cNvPr id="6" name="Picture 10"/>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70400" y="622300"/>
            <a:ext cx="3309938" cy="294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Placeholder 3"/>
          <p:cNvSpPr txBox="1">
            <a:spLocks/>
          </p:cNvSpPr>
          <p:nvPr/>
        </p:nvSpPr>
        <p:spPr bwMode="auto">
          <a:xfrm>
            <a:off x="250825" y="6381750"/>
            <a:ext cx="2808288"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90000"/>
              </a:lnSpc>
              <a:spcBef>
                <a:spcPts val="1000"/>
              </a:spcBef>
              <a:buFont typeface="Arial" charset="0"/>
              <a:buNone/>
            </a:pPr>
            <a:endParaRPr lang="en-ZA" altLang="en-US" sz="900">
              <a:solidFill>
                <a:prstClr val="white"/>
              </a:solidFill>
              <a:ea typeface="Arial" charset="0"/>
            </a:endParaRPr>
          </a:p>
        </p:txBody>
      </p:sp>
      <p:sp>
        <p:nvSpPr>
          <p:cNvPr id="7" name="Title 1"/>
          <p:cNvSpPr>
            <a:spLocks noGrp="1"/>
          </p:cNvSpPr>
          <p:nvPr>
            <p:ph type="ctrTitle"/>
          </p:nvPr>
        </p:nvSpPr>
        <p:spPr>
          <a:xfrm>
            <a:off x="460829" y="819445"/>
            <a:ext cx="2351314" cy="1403055"/>
          </a:xfrm>
          <a:prstGeom prst="rect">
            <a:avLst/>
          </a:prstGeom>
        </p:spPr>
        <p:txBody>
          <a:bodyPr tIns="0" anchor="t"/>
          <a:lstStyle>
            <a:lvl1pPr algn="l">
              <a:lnSpc>
                <a:spcPct val="100000"/>
              </a:lnSpc>
              <a:defRPr sz="2000" b="1">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ZA" dirty="0"/>
          </a:p>
        </p:txBody>
      </p:sp>
      <p:sp>
        <p:nvSpPr>
          <p:cNvPr id="8" name="Subtitle 2"/>
          <p:cNvSpPr>
            <a:spLocks noGrp="1"/>
          </p:cNvSpPr>
          <p:nvPr>
            <p:ph type="subTitle" idx="1"/>
          </p:nvPr>
        </p:nvSpPr>
        <p:spPr>
          <a:xfrm>
            <a:off x="460829" y="3501008"/>
            <a:ext cx="1885950" cy="648072"/>
          </a:xfrm>
          <a:prstGeom prst="rect">
            <a:avLst/>
          </a:prstGeom>
        </p:spPr>
        <p:txBody>
          <a:bodyPr/>
          <a:lstStyle>
            <a:lvl1pPr marL="0" indent="0" algn="l">
              <a:lnSpc>
                <a:spcPct val="100000"/>
              </a:lnSpc>
              <a:buNone/>
              <a:defRPr sz="1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dirty="0"/>
          </a:p>
        </p:txBody>
      </p:sp>
      <p:sp>
        <p:nvSpPr>
          <p:cNvPr id="10" name="Text Placeholder 2"/>
          <p:cNvSpPr>
            <a:spLocks noGrp="1"/>
          </p:cNvSpPr>
          <p:nvPr>
            <p:ph type="body" idx="10"/>
          </p:nvPr>
        </p:nvSpPr>
        <p:spPr>
          <a:xfrm>
            <a:off x="460829" y="2396514"/>
            <a:ext cx="2351314" cy="823912"/>
          </a:xfrm>
          <a:prstGeom prst="rect">
            <a:avLst/>
          </a:prstGeom>
        </p:spPr>
        <p:txBody>
          <a:bodyPr/>
          <a:lstStyle>
            <a:lvl1pPr marL="0" indent="0">
              <a:lnSpc>
                <a:spcPct val="100000"/>
              </a:lnSpc>
              <a:buNone/>
              <a:defRPr sz="1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xmlns="" val="341078845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Divider slide 1">
    <p:spTree>
      <p:nvGrpSpPr>
        <p:cNvPr id="1" name=""/>
        <p:cNvGrpSpPr/>
        <p:nvPr/>
      </p:nvGrpSpPr>
      <p:grpSpPr>
        <a:xfrm>
          <a:off x="0" y="0"/>
          <a:ext cx="0" cy="0"/>
          <a:chOff x="0" y="0"/>
          <a:chExt cx="0" cy="0"/>
        </a:xfrm>
      </p:grpSpPr>
      <p:sp>
        <p:nvSpPr>
          <p:cNvPr id="3" name="Rectangle 2"/>
          <p:cNvSpPr/>
          <p:nvPr userDrawn="1"/>
        </p:nvSpPr>
        <p:spPr>
          <a:xfrm>
            <a:off x="3851275" y="333375"/>
            <a:ext cx="4968875" cy="626427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10000"/>
              </a:lnSpc>
              <a:spcBef>
                <a:spcPts val="100"/>
              </a:spcBef>
              <a:spcAft>
                <a:spcPts val="100"/>
              </a:spcAft>
              <a:defRPr/>
            </a:pPr>
            <a:endParaRPr lang="en-ZA" sz="1400" dirty="0">
              <a:solidFill>
                <a:prstClr val="white"/>
              </a:solidFill>
            </a:endParaRPr>
          </a:p>
        </p:txBody>
      </p:sp>
      <p:grpSp>
        <p:nvGrpSpPr>
          <p:cNvPr id="5" name="Group 10"/>
          <p:cNvGrpSpPr>
            <a:grpSpLocks/>
          </p:cNvGrpSpPr>
          <p:nvPr userDrawn="1"/>
        </p:nvGrpSpPr>
        <p:grpSpPr bwMode="auto">
          <a:xfrm>
            <a:off x="7380288" y="230188"/>
            <a:ext cx="1535112" cy="1492250"/>
            <a:chOff x="4666146" y="-1198531"/>
            <a:chExt cx="6975908" cy="6779385"/>
          </a:xfrm>
        </p:grpSpPr>
        <p:grpSp>
          <p:nvGrpSpPr>
            <p:cNvPr id="6" name="Group 11"/>
            <p:cNvGrpSpPr>
              <a:grpSpLocks/>
            </p:cNvGrpSpPr>
            <p:nvPr/>
          </p:nvGrpSpPr>
          <p:grpSpPr bwMode="auto">
            <a:xfrm>
              <a:off x="4682086" y="-1198529"/>
              <a:ext cx="6959968" cy="6779383"/>
              <a:chOff x="8006082" y="-46548"/>
              <a:chExt cx="1465257" cy="1427239"/>
            </a:xfrm>
          </p:grpSpPr>
          <p:pic>
            <p:nvPicPr>
              <p:cNvPr id="8" name="Picture 1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6082" y="52029"/>
                <a:ext cx="1368152" cy="1328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9372622" y="-46548"/>
                <a:ext cx="98717" cy="1427239"/>
              </a:xfrm>
              <a:prstGeom prst="rect">
                <a:avLst/>
              </a:prstGeom>
              <a:solidFill>
                <a:srgbClr val="03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10000"/>
                  </a:lnSpc>
                  <a:spcBef>
                    <a:spcPts val="100"/>
                  </a:spcBef>
                  <a:spcAft>
                    <a:spcPts val="100"/>
                  </a:spcAft>
                  <a:defRPr/>
                </a:pPr>
                <a:endParaRPr lang="en-US" sz="1400" dirty="0">
                  <a:solidFill>
                    <a:prstClr val="white"/>
                  </a:solidFill>
                </a:endParaRPr>
              </a:p>
            </p:txBody>
          </p:sp>
        </p:grpSp>
        <p:sp>
          <p:nvSpPr>
            <p:cNvPr id="7" name="Rectangle 6"/>
            <p:cNvSpPr/>
            <p:nvPr/>
          </p:nvSpPr>
          <p:spPr>
            <a:xfrm rot="16200000">
              <a:off x="7901674" y="-4434059"/>
              <a:ext cx="468785" cy="6939840"/>
            </a:xfrm>
            <a:prstGeom prst="rect">
              <a:avLst/>
            </a:prstGeom>
            <a:solidFill>
              <a:srgbClr val="03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10000"/>
                </a:lnSpc>
                <a:spcBef>
                  <a:spcPts val="100"/>
                </a:spcBef>
                <a:spcAft>
                  <a:spcPts val="100"/>
                </a:spcAft>
                <a:defRPr/>
              </a:pPr>
              <a:endParaRPr lang="en-US" sz="1400" dirty="0">
                <a:solidFill>
                  <a:prstClr val="white"/>
                </a:solidFill>
              </a:endParaRPr>
            </a:p>
          </p:txBody>
        </p:sp>
      </p:grpSp>
      <p:sp>
        <p:nvSpPr>
          <p:cNvPr id="10" name="Rectangle 9"/>
          <p:cNvSpPr/>
          <p:nvPr userDrawn="1"/>
        </p:nvSpPr>
        <p:spPr>
          <a:xfrm>
            <a:off x="323850" y="333375"/>
            <a:ext cx="3455988" cy="6264275"/>
          </a:xfrm>
          <a:prstGeom prst="rect">
            <a:avLst/>
          </a:prstGeom>
          <a:solidFill>
            <a:srgbClr val="033B61"/>
          </a:soli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dirty="0">
              <a:solidFill>
                <a:srgbClr val="0C1533"/>
              </a:solidFill>
            </a:endParaRPr>
          </a:p>
        </p:txBody>
      </p:sp>
      <p:sp>
        <p:nvSpPr>
          <p:cNvPr id="19" name="Title 1"/>
          <p:cNvSpPr>
            <a:spLocks noGrp="1"/>
          </p:cNvSpPr>
          <p:nvPr>
            <p:ph type="ctrTitle"/>
          </p:nvPr>
        </p:nvSpPr>
        <p:spPr>
          <a:xfrm>
            <a:off x="683568" y="2204864"/>
            <a:ext cx="2808312" cy="4032448"/>
          </a:xfrm>
        </p:spPr>
        <p:txBody>
          <a:bodyPr/>
          <a:lstStyle>
            <a:lvl1pPr algn="l">
              <a:lnSpc>
                <a:spcPct val="100000"/>
              </a:lnSpc>
              <a:defRPr sz="2400">
                <a:solidFill>
                  <a:schemeClr val="bg1"/>
                </a:solidFill>
              </a:defRPr>
            </a:lvl1pPr>
          </a:lstStyle>
          <a:p>
            <a:r>
              <a:rPr lang="en-US" dirty="0" smtClean="0"/>
              <a:t>Click to edit Master title style</a:t>
            </a:r>
            <a:endParaRPr lang="en-ZA" dirty="0"/>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1" r="55206"/>
          <a:stretch/>
        </p:blipFill>
        <p:spPr>
          <a:xfrm>
            <a:off x="3862987" y="4618971"/>
            <a:ext cx="4957163" cy="1985830"/>
          </a:xfrm>
          <a:prstGeom prst="rect">
            <a:avLst/>
          </a:prstGeom>
        </p:spPr>
      </p:pic>
    </p:spTree>
    <p:extLst>
      <p:ext uri="{BB962C8B-B14F-4D97-AF65-F5344CB8AC3E}">
        <p14:creationId xmlns:p14="http://schemas.microsoft.com/office/powerpoint/2010/main" xmlns="" val="264139832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Heading Sub Heading Content with kicker box">
    <p:spTree>
      <p:nvGrpSpPr>
        <p:cNvPr id="1" name=""/>
        <p:cNvGrpSpPr/>
        <p:nvPr/>
      </p:nvGrpSpPr>
      <p:grpSpPr>
        <a:xfrm>
          <a:off x="0" y="0"/>
          <a:ext cx="0" cy="0"/>
          <a:chOff x="0" y="0"/>
          <a:chExt cx="0" cy="0"/>
        </a:xfrm>
      </p:grpSpPr>
      <p:sp>
        <p:nvSpPr>
          <p:cNvPr id="15" name="Text Placeholder 14"/>
          <p:cNvSpPr>
            <a:spLocks noGrp="1"/>
          </p:cNvSpPr>
          <p:nvPr>
            <p:ph type="body" sz="quarter" idx="15"/>
          </p:nvPr>
        </p:nvSpPr>
        <p:spPr>
          <a:xfrm>
            <a:off x="250825" y="5517232"/>
            <a:ext cx="8642350" cy="720080"/>
          </a:xfrm>
          <a:prstGeom prst="rect">
            <a:avLst/>
          </a:prstGeom>
          <a:solidFill>
            <a:srgbClr val="839AB3"/>
          </a:solidFill>
          <a:ln w="12700">
            <a:noFill/>
          </a:ln>
          <a:effectLst/>
        </p:spPr>
        <p:txBody>
          <a:bodyPr anchor="ctr"/>
          <a:lstStyle>
            <a:lvl1pPr marL="0" indent="0" algn="ctr">
              <a:lnSpc>
                <a:spcPct val="100000"/>
              </a:lnSpc>
              <a:spcBef>
                <a:spcPts val="0"/>
              </a:spcBef>
              <a:buNone/>
              <a:defRPr sz="1600">
                <a:solidFill>
                  <a:schemeClr val="bg1"/>
                </a:solidFill>
              </a:defRPr>
            </a:lvl1pPr>
          </a:lstStyle>
          <a:p>
            <a:pPr lvl="0"/>
            <a:r>
              <a:rPr lang="en-US" smtClean="0"/>
              <a:t>Click to edit Master text styles</a:t>
            </a:r>
          </a:p>
        </p:txBody>
      </p:sp>
      <p:sp>
        <p:nvSpPr>
          <p:cNvPr id="10" name="Title 5"/>
          <p:cNvSpPr>
            <a:spLocks noGrp="1"/>
          </p:cNvSpPr>
          <p:nvPr>
            <p:ph type="title"/>
          </p:nvPr>
        </p:nvSpPr>
        <p:spPr>
          <a:xfrm>
            <a:off x="250825" y="179388"/>
            <a:ext cx="6915150" cy="719137"/>
          </a:xfrm>
        </p:spPr>
        <p:txBody>
          <a:bodyPr/>
          <a:lstStyle>
            <a:lvl1pPr>
              <a:lnSpc>
                <a:spcPct val="100000"/>
              </a:lnSpc>
              <a:defRPr>
                <a:solidFill>
                  <a:srgbClr val="023B61"/>
                </a:solidFill>
              </a:defRPr>
            </a:lvl1pPr>
          </a:lstStyle>
          <a:p>
            <a:r>
              <a:rPr lang="en-US" dirty="0" smtClean="0"/>
              <a:t>Click to edit Master title style</a:t>
            </a:r>
            <a:endParaRPr lang="en-ZA" dirty="0"/>
          </a:p>
        </p:txBody>
      </p:sp>
      <p:sp>
        <p:nvSpPr>
          <p:cNvPr id="8" name="Text Placeholder 7"/>
          <p:cNvSpPr>
            <a:spLocks noGrp="1"/>
          </p:cNvSpPr>
          <p:nvPr>
            <p:ph type="body" sz="quarter" idx="17"/>
          </p:nvPr>
        </p:nvSpPr>
        <p:spPr>
          <a:xfrm>
            <a:off x="261458" y="971127"/>
            <a:ext cx="8631717" cy="346135"/>
          </a:xfrm>
          <a:prstGeom prst="rect">
            <a:avLst/>
          </a:prstGeom>
        </p:spPr>
        <p:txBody>
          <a:bodyPr anchor="ctr"/>
          <a:lstStyle>
            <a:lvl1pPr marL="0" indent="0">
              <a:lnSpc>
                <a:spcPct val="100000"/>
              </a:lnSpc>
              <a:buSzPct val="150000"/>
              <a:buFont typeface="Arial" charset="0"/>
              <a:buNone/>
              <a:defRPr lang="en-US" sz="1400" b="1" kern="1200" dirty="0" smtClean="0">
                <a:solidFill>
                  <a:srgbClr val="007DB6"/>
                </a:solidFill>
                <a:latin typeface="Arial" panose="020B0604020202020204" pitchFamily="34" charset="0"/>
                <a:ea typeface="+mn-ea"/>
                <a:cs typeface="Arial" panose="020B0604020202020204" pitchFamily="34" charset="0"/>
              </a:defRPr>
            </a:lvl1pPr>
          </a:lstStyle>
          <a:p>
            <a:pPr lvl="0"/>
            <a:r>
              <a:rPr lang="en-US" dirty="0" smtClean="0"/>
              <a:t>Click to edit Master text styles</a:t>
            </a:r>
          </a:p>
        </p:txBody>
      </p:sp>
      <p:sp>
        <p:nvSpPr>
          <p:cNvPr id="13" name="Text Placeholder 10"/>
          <p:cNvSpPr>
            <a:spLocks noGrp="1"/>
          </p:cNvSpPr>
          <p:nvPr>
            <p:ph type="body" sz="quarter" idx="12"/>
          </p:nvPr>
        </p:nvSpPr>
        <p:spPr>
          <a:xfrm>
            <a:off x="250825" y="1484783"/>
            <a:ext cx="8642350" cy="3888433"/>
          </a:xfrm>
        </p:spPr>
        <p:txBody>
          <a:bodyPr/>
          <a:lstStyle>
            <a:lvl1pPr>
              <a:lnSpc>
                <a:spcPct val="100000"/>
              </a:lnSpc>
              <a:defRPr>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9736953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Heading Content with kicker box">
    <p:spTree>
      <p:nvGrpSpPr>
        <p:cNvPr id="1" name=""/>
        <p:cNvGrpSpPr/>
        <p:nvPr/>
      </p:nvGrpSpPr>
      <p:grpSpPr>
        <a:xfrm>
          <a:off x="0" y="0"/>
          <a:ext cx="0" cy="0"/>
          <a:chOff x="0" y="0"/>
          <a:chExt cx="0" cy="0"/>
        </a:xfrm>
      </p:grpSpPr>
      <p:sp>
        <p:nvSpPr>
          <p:cNvPr id="15" name="Text Placeholder 14"/>
          <p:cNvSpPr>
            <a:spLocks noGrp="1"/>
          </p:cNvSpPr>
          <p:nvPr>
            <p:ph type="body" sz="quarter" idx="15"/>
          </p:nvPr>
        </p:nvSpPr>
        <p:spPr>
          <a:xfrm>
            <a:off x="250825" y="5517232"/>
            <a:ext cx="8642350" cy="720080"/>
          </a:xfrm>
          <a:prstGeom prst="rect">
            <a:avLst/>
          </a:prstGeom>
          <a:solidFill>
            <a:srgbClr val="839AB3"/>
          </a:solidFill>
          <a:ln w="12700">
            <a:noFill/>
          </a:ln>
          <a:effectLst/>
        </p:spPr>
        <p:txBody>
          <a:bodyPr anchor="ctr"/>
          <a:lstStyle>
            <a:lvl1pPr marL="0" indent="0" algn="ctr">
              <a:lnSpc>
                <a:spcPct val="100000"/>
              </a:lnSpc>
              <a:spcBef>
                <a:spcPts val="0"/>
              </a:spcBef>
              <a:buNone/>
              <a:defRPr sz="1600">
                <a:solidFill>
                  <a:schemeClr val="bg1"/>
                </a:solidFill>
              </a:defRPr>
            </a:lvl1pPr>
          </a:lstStyle>
          <a:p>
            <a:pPr lvl="0"/>
            <a:r>
              <a:rPr lang="en-US" smtClean="0"/>
              <a:t>Click to edit Master text styles</a:t>
            </a:r>
          </a:p>
        </p:txBody>
      </p:sp>
      <p:sp>
        <p:nvSpPr>
          <p:cNvPr id="10" name="Title 5"/>
          <p:cNvSpPr>
            <a:spLocks noGrp="1"/>
          </p:cNvSpPr>
          <p:nvPr>
            <p:ph type="title"/>
          </p:nvPr>
        </p:nvSpPr>
        <p:spPr>
          <a:xfrm>
            <a:off x="250825" y="179388"/>
            <a:ext cx="6915150" cy="719137"/>
          </a:xfrm>
        </p:spPr>
        <p:txBody>
          <a:bodyPr/>
          <a:lstStyle>
            <a:lvl1pPr>
              <a:lnSpc>
                <a:spcPct val="100000"/>
              </a:lnSpc>
              <a:defRPr>
                <a:solidFill>
                  <a:srgbClr val="023B61"/>
                </a:solidFill>
              </a:defRPr>
            </a:lvl1pPr>
          </a:lstStyle>
          <a:p>
            <a:r>
              <a:rPr lang="en-US" dirty="0" smtClean="0"/>
              <a:t>Click to edit Master title style</a:t>
            </a:r>
            <a:endParaRPr lang="en-ZA" dirty="0"/>
          </a:p>
        </p:txBody>
      </p:sp>
      <p:sp>
        <p:nvSpPr>
          <p:cNvPr id="9" name="Text Placeholder 10"/>
          <p:cNvSpPr>
            <a:spLocks noGrp="1"/>
          </p:cNvSpPr>
          <p:nvPr>
            <p:ph type="body" sz="quarter" idx="12"/>
          </p:nvPr>
        </p:nvSpPr>
        <p:spPr>
          <a:xfrm>
            <a:off x="250825" y="981075"/>
            <a:ext cx="8642350" cy="4464149"/>
          </a:xfrm>
        </p:spPr>
        <p:txBody>
          <a:bodyPr/>
          <a:lstStyle>
            <a:lvl1pPr>
              <a:lnSpc>
                <a:spcPct val="100000"/>
              </a:lnSpc>
              <a:defRPr>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92718599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Heading Sub Heading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solidFill>
                  <a:srgbClr val="023B61"/>
                </a:solidFill>
              </a:defRPr>
            </a:lvl1pPr>
          </a:lstStyle>
          <a:p>
            <a:r>
              <a:rPr lang="en-US" dirty="0" smtClean="0"/>
              <a:t>Click to edit Master title style</a:t>
            </a:r>
            <a:endParaRPr lang="en-ZA" dirty="0"/>
          </a:p>
        </p:txBody>
      </p:sp>
      <p:sp>
        <p:nvSpPr>
          <p:cNvPr id="7" name="Footer Placeholder 4"/>
          <p:cNvSpPr>
            <a:spLocks noGrp="1"/>
          </p:cNvSpPr>
          <p:nvPr>
            <p:ph type="ftr" sz="quarter" idx="16"/>
          </p:nvPr>
        </p:nvSpPr>
        <p:spPr/>
        <p:txBody>
          <a:bodyPr/>
          <a:lstStyle>
            <a:lvl1pPr>
              <a:defRPr/>
            </a:lvl1pPr>
          </a:lstStyle>
          <a:p>
            <a:pPr>
              <a:defRPr/>
            </a:pPr>
            <a:endParaRPr lang="en-ZA" altLang="en-US"/>
          </a:p>
        </p:txBody>
      </p:sp>
      <p:sp>
        <p:nvSpPr>
          <p:cNvPr id="10" name="Text Placeholder 7"/>
          <p:cNvSpPr>
            <a:spLocks noGrp="1"/>
          </p:cNvSpPr>
          <p:nvPr>
            <p:ph type="body" sz="quarter" idx="17"/>
          </p:nvPr>
        </p:nvSpPr>
        <p:spPr>
          <a:xfrm>
            <a:off x="261458" y="971127"/>
            <a:ext cx="8631717" cy="346135"/>
          </a:xfrm>
          <a:prstGeom prst="rect">
            <a:avLst/>
          </a:prstGeom>
        </p:spPr>
        <p:txBody>
          <a:bodyPr anchor="ctr"/>
          <a:lstStyle>
            <a:lvl1pPr marL="0" indent="0">
              <a:buSzPct val="150000"/>
              <a:buFont typeface="Arial" charset="0"/>
              <a:buNone/>
              <a:defRPr lang="en-US" sz="1400" b="1" kern="1200" dirty="0" smtClean="0">
                <a:solidFill>
                  <a:srgbClr val="007DB6"/>
                </a:solidFill>
                <a:latin typeface="Arial" panose="020B0604020202020204" pitchFamily="34" charset="0"/>
                <a:ea typeface="+mn-ea"/>
                <a:cs typeface="Arial" panose="020B0604020202020204" pitchFamily="34" charset="0"/>
              </a:defRPr>
            </a:lvl1pPr>
          </a:lstStyle>
          <a:p>
            <a:pPr lvl="0"/>
            <a:r>
              <a:rPr lang="en-US" dirty="0" smtClean="0"/>
              <a:t>Click to edit Master text styles</a:t>
            </a:r>
          </a:p>
        </p:txBody>
      </p:sp>
      <p:sp>
        <p:nvSpPr>
          <p:cNvPr id="12" name="Text Placeholder 10"/>
          <p:cNvSpPr>
            <a:spLocks noGrp="1"/>
          </p:cNvSpPr>
          <p:nvPr>
            <p:ph type="body" sz="quarter" idx="12"/>
          </p:nvPr>
        </p:nvSpPr>
        <p:spPr>
          <a:xfrm>
            <a:off x="250825" y="1484783"/>
            <a:ext cx="8642350" cy="4608041"/>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69833031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Forward-looking statement">
    <p:spTree>
      <p:nvGrpSpPr>
        <p:cNvPr id="1" name=""/>
        <p:cNvGrpSpPr/>
        <p:nvPr/>
      </p:nvGrpSpPr>
      <p:grpSpPr>
        <a:xfrm>
          <a:off x="0" y="0"/>
          <a:ext cx="0" cy="0"/>
          <a:chOff x="0" y="0"/>
          <a:chExt cx="0" cy="0"/>
        </a:xfrm>
      </p:grpSpPr>
      <p:sp>
        <p:nvSpPr>
          <p:cNvPr id="2" name="Title 5"/>
          <p:cNvSpPr txBox="1">
            <a:spLocks/>
          </p:cNvSpPr>
          <p:nvPr/>
        </p:nvSpPr>
        <p:spPr bwMode="auto">
          <a:xfrm>
            <a:off x="347663" y="179388"/>
            <a:ext cx="6961187" cy="71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36000" rIns="0" bIns="0" anchor="ctr"/>
          <a:lstStyle>
            <a:lvl1pPr algn="l" rtl="0" eaLnBrk="1" fontAlgn="base" hangingPunct="1">
              <a:spcBef>
                <a:spcPct val="0"/>
              </a:spcBef>
              <a:spcAft>
                <a:spcPct val="0"/>
              </a:spcAft>
              <a:defRPr sz="2000" b="1" kern="1200">
                <a:solidFill>
                  <a:srgbClr val="033B61"/>
                </a:solidFill>
                <a:latin typeface="+mj-lt"/>
                <a:ea typeface="+mj-ea"/>
                <a:cs typeface="+mj-cs"/>
              </a:defRPr>
            </a:lvl1pPr>
            <a:lvl2pPr algn="l" rtl="0" eaLnBrk="1" fontAlgn="base" hangingPunct="1">
              <a:spcBef>
                <a:spcPct val="0"/>
              </a:spcBef>
              <a:spcAft>
                <a:spcPct val="0"/>
              </a:spcAft>
              <a:defRPr sz="2000" b="1">
                <a:solidFill>
                  <a:srgbClr val="033B61"/>
                </a:solidFill>
                <a:latin typeface="Arial" charset="0"/>
              </a:defRPr>
            </a:lvl2pPr>
            <a:lvl3pPr algn="l" rtl="0" eaLnBrk="1" fontAlgn="base" hangingPunct="1">
              <a:spcBef>
                <a:spcPct val="0"/>
              </a:spcBef>
              <a:spcAft>
                <a:spcPct val="0"/>
              </a:spcAft>
              <a:defRPr sz="2000" b="1">
                <a:solidFill>
                  <a:srgbClr val="033B61"/>
                </a:solidFill>
                <a:latin typeface="Arial" charset="0"/>
              </a:defRPr>
            </a:lvl3pPr>
            <a:lvl4pPr algn="l" rtl="0" eaLnBrk="1" fontAlgn="base" hangingPunct="1">
              <a:spcBef>
                <a:spcPct val="0"/>
              </a:spcBef>
              <a:spcAft>
                <a:spcPct val="0"/>
              </a:spcAft>
              <a:defRPr sz="2000" b="1">
                <a:solidFill>
                  <a:srgbClr val="033B61"/>
                </a:solidFill>
                <a:latin typeface="Arial" charset="0"/>
              </a:defRPr>
            </a:lvl4pPr>
            <a:lvl5pPr algn="l" rtl="0" eaLnBrk="1" fontAlgn="base" hangingPunct="1">
              <a:spcBef>
                <a:spcPct val="0"/>
              </a:spcBef>
              <a:spcAft>
                <a:spcPct val="0"/>
              </a:spcAft>
              <a:defRPr sz="2000" b="1">
                <a:solidFill>
                  <a:srgbClr val="033B61"/>
                </a:solidFill>
                <a:latin typeface="Arial" charset="0"/>
              </a:defRPr>
            </a:lvl5pPr>
            <a:lvl6pPr marL="457200" algn="l" rtl="0" eaLnBrk="1" fontAlgn="base" hangingPunct="1">
              <a:spcBef>
                <a:spcPct val="0"/>
              </a:spcBef>
              <a:spcAft>
                <a:spcPct val="0"/>
              </a:spcAft>
              <a:defRPr sz="2000" b="1">
                <a:solidFill>
                  <a:srgbClr val="033B61"/>
                </a:solidFill>
                <a:latin typeface="Arial" charset="0"/>
              </a:defRPr>
            </a:lvl6pPr>
            <a:lvl7pPr marL="914400" algn="l" rtl="0" eaLnBrk="1" fontAlgn="base" hangingPunct="1">
              <a:spcBef>
                <a:spcPct val="0"/>
              </a:spcBef>
              <a:spcAft>
                <a:spcPct val="0"/>
              </a:spcAft>
              <a:defRPr sz="2000" b="1">
                <a:solidFill>
                  <a:srgbClr val="033B61"/>
                </a:solidFill>
                <a:latin typeface="Arial" charset="0"/>
              </a:defRPr>
            </a:lvl7pPr>
            <a:lvl8pPr marL="1371600" algn="l" rtl="0" eaLnBrk="1" fontAlgn="base" hangingPunct="1">
              <a:spcBef>
                <a:spcPct val="0"/>
              </a:spcBef>
              <a:spcAft>
                <a:spcPct val="0"/>
              </a:spcAft>
              <a:defRPr sz="2000" b="1">
                <a:solidFill>
                  <a:srgbClr val="033B61"/>
                </a:solidFill>
                <a:latin typeface="Arial" charset="0"/>
              </a:defRPr>
            </a:lvl8pPr>
            <a:lvl9pPr marL="1828800" algn="l" rtl="0" eaLnBrk="1" fontAlgn="base" hangingPunct="1">
              <a:spcBef>
                <a:spcPct val="0"/>
              </a:spcBef>
              <a:spcAft>
                <a:spcPct val="0"/>
              </a:spcAft>
              <a:defRPr sz="2000" b="1">
                <a:solidFill>
                  <a:srgbClr val="033B61"/>
                </a:solidFill>
                <a:latin typeface="Arial" charset="0"/>
              </a:defRPr>
            </a:lvl9pPr>
          </a:lstStyle>
          <a:p>
            <a:pPr>
              <a:defRPr/>
            </a:pPr>
            <a:r>
              <a:rPr lang="en-US" altLang="en-US" dirty="0" smtClean="0">
                <a:solidFill>
                  <a:srgbClr val="023B61"/>
                </a:solidFill>
              </a:rPr>
              <a:t>Forward-looking statements</a:t>
            </a:r>
            <a:endParaRPr lang="en-US" altLang="en-US" dirty="0">
              <a:solidFill>
                <a:srgbClr val="023B61"/>
              </a:solidFill>
            </a:endParaRPr>
          </a:p>
        </p:txBody>
      </p:sp>
      <p:sp>
        <p:nvSpPr>
          <p:cNvPr id="3" name="Rectangle 2"/>
          <p:cNvSpPr>
            <a:spLocks noChangeArrowheads="1"/>
          </p:cNvSpPr>
          <p:nvPr/>
        </p:nvSpPr>
        <p:spPr bwMode="auto">
          <a:xfrm>
            <a:off x="250825" y="1052513"/>
            <a:ext cx="8642350" cy="5094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r>
              <a:rPr lang="en-ZA" altLang="en-US" sz="1300" dirty="0">
                <a:solidFill>
                  <a:srgbClr val="023B61"/>
                </a:solidFill>
                <a:ea typeface="Arial" charset="0"/>
              </a:rPr>
              <a:t>Sasol may, in this document, make certain statements that are not historical facts and relate to analyses and other information which are based on forecasts of future results and estimates of amounts not yet determinable. These statements may also relate to our future prospects, developments and business strategies. Examples of such forward-looking statements include, but are not limited to, statements regarding exchange rate fluctuations, volume growth, increases in market share, total shareholder return, executing our growth projects and cost reductions, including in connection with our Business Performance Enhancement Programme and Response Plan. Words such as "believe", "anticipate", "expect", "intend", "seek", "will", "plan", "could", "may", "endeavour", "target", "forecast" and "project" and similar expressions are intended to identify such forward-looking statements, but are not the exclusive means of identifying such statements. By their very nature, forward-looking statements involve inherent risks and uncertainties, both general and specific, and there are risks that the predictions, forecasts, projections and other forward-looking statements will not be achieved. If one or more of these risks materialise, or should underlying assumptions prove incorrect, our actual results may differ materially from those anticipated. You should understand that a number of important factors could cause actual results to differ materially from the plans, objectives, expectations, estimates and intentions expressed in such forward-looking statements. These factors are discussed more fully in our most recent annual report on Form 20-F filed on </a:t>
            </a:r>
            <a:r>
              <a:rPr lang="en-ZA" altLang="en-US" sz="1300" dirty="0" smtClean="0">
                <a:solidFill>
                  <a:srgbClr val="023B61"/>
                </a:solidFill>
                <a:ea typeface="Arial" charset="0"/>
              </a:rPr>
              <a:t>27 September 2016 and </a:t>
            </a:r>
            <a:r>
              <a:rPr lang="en-ZA" altLang="en-US" sz="1300" dirty="0">
                <a:solidFill>
                  <a:srgbClr val="023B61"/>
                </a:solidFill>
                <a:ea typeface="Arial" charset="0"/>
              </a:rPr>
              <a:t>in other filings with the United States Securities and Exchange Commission. The list of factors discussed therein is not exhaustive; when relying on forward-looking statements to make investment decisions, you should carefully consider both these factors and other uncertainties and events. Forward-looking statements apply only as of the date on which they are made, and we do not undertake any obligation to update or revise any of them, whether as a result of new information, future events or otherwise. </a:t>
            </a:r>
            <a:br>
              <a:rPr lang="en-ZA" altLang="en-US" sz="1300" dirty="0">
                <a:solidFill>
                  <a:srgbClr val="023B61"/>
                </a:solidFill>
                <a:ea typeface="Arial" charset="0"/>
              </a:rPr>
            </a:br>
            <a:r>
              <a:rPr lang="en-ZA" altLang="en-US" sz="1300" dirty="0">
                <a:solidFill>
                  <a:srgbClr val="023B61"/>
                </a:solidFill>
                <a:ea typeface="Arial" charset="0"/>
              </a:rPr>
              <a:t/>
            </a:r>
            <a:br>
              <a:rPr lang="en-ZA" altLang="en-US" sz="1300" dirty="0">
                <a:solidFill>
                  <a:srgbClr val="023B61"/>
                </a:solidFill>
                <a:ea typeface="Arial" charset="0"/>
              </a:rPr>
            </a:br>
            <a:r>
              <a:rPr lang="en-ZA" altLang="en-US" sz="1300" b="1" dirty="0">
                <a:solidFill>
                  <a:srgbClr val="023B61"/>
                </a:solidFill>
                <a:ea typeface="Arial" charset="0"/>
              </a:rPr>
              <a:t>Please note: </a:t>
            </a:r>
            <a:r>
              <a:rPr lang="en-ZA" altLang="en-US" sz="1300" dirty="0">
                <a:solidFill>
                  <a:srgbClr val="023B61"/>
                </a:solidFill>
                <a:ea typeface="Arial" charset="0"/>
              </a:rPr>
              <a:t>A billion is defined as one thousand million. All references to years refer to the financial year ended 30 June. Any reference to a calendar year is prefaced by the word "calendar".</a:t>
            </a:r>
            <a:br>
              <a:rPr lang="en-ZA" altLang="en-US" sz="1300" dirty="0">
                <a:solidFill>
                  <a:srgbClr val="023B61"/>
                </a:solidFill>
                <a:ea typeface="Arial" charset="0"/>
              </a:rPr>
            </a:br>
            <a:r>
              <a:rPr lang="en-ZA" altLang="en-US" sz="1300" dirty="0">
                <a:solidFill>
                  <a:srgbClr val="023B61"/>
                </a:solidFill>
                <a:ea typeface="Arial" charset="0"/>
              </a:rPr>
              <a:t/>
            </a:r>
            <a:br>
              <a:rPr lang="en-ZA" altLang="en-US" sz="1300" dirty="0">
                <a:solidFill>
                  <a:srgbClr val="023B61"/>
                </a:solidFill>
                <a:ea typeface="Arial" charset="0"/>
              </a:rPr>
            </a:br>
            <a:r>
              <a:rPr lang="en-ZA" altLang="en-US" sz="1300" b="1" dirty="0">
                <a:solidFill>
                  <a:srgbClr val="023B61"/>
                </a:solidFill>
                <a:ea typeface="Arial" charset="0"/>
              </a:rPr>
              <a:t>Comprehensive additional information is available on our website: </a:t>
            </a:r>
            <a:r>
              <a:rPr lang="en-ZA" altLang="en-US" sz="1300" dirty="0" err="1">
                <a:solidFill>
                  <a:srgbClr val="023B61"/>
                </a:solidFill>
                <a:ea typeface="Arial" charset="0"/>
              </a:rPr>
              <a:t>www.sasol.com</a:t>
            </a:r>
            <a:endParaRPr lang="en-ZA" altLang="en-US" sz="1300" dirty="0">
              <a:solidFill>
                <a:srgbClr val="023B61"/>
              </a:solidFill>
              <a:ea typeface="Arial" charset="0"/>
            </a:endParaRPr>
          </a:p>
        </p:txBody>
      </p:sp>
    </p:spTree>
    <p:extLst>
      <p:ext uri="{BB962C8B-B14F-4D97-AF65-F5344CB8AC3E}">
        <p14:creationId xmlns:p14="http://schemas.microsoft.com/office/powerpoint/2010/main" xmlns="" val="171094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on colour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33B61"/>
                </a:solidFill>
              </a:defRPr>
            </a:lvl1pPr>
          </a:lstStyle>
          <a:p>
            <a:r>
              <a:rPr lang="en-US" dirty="0" smtClean="0"/>
              <a:t>Click to edit Master title style</a:t>
            </a:r>
            <a:endParaRPr lang="en-ZA" dirty="0"/>
          </a:p>
        </p:txBody>
      </p:sp>
      <p:sp>
        <p:nvSpPr>
          <p:cNvPr id="6" name="Rectangle 5"/>
          <p:cNvSpPr/>
          <p:nvPr userDrawn="1"/>
        </p:nvSpPr>
        <p:spPr>
          <a:xfrm>
            <a:off x="254301" y="908720"/>
            <a:ext cx="8642350" cy="56166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eaLnBrk="0" hangingPunct="0">
              <a:spcBef>
                <a:spcPts val="100"/>
              </a:spcBef>
              <a:spcAft>
                <a:spcPts val="100"/>
              </a:spcAft>
            </a:pPr>
            <a:endParaRPr lang="en-ZA" sz="1600" dirty="0" smtClean="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0825" y="6381328"/>
            <a:ext cx="8642350" cy="235906"/>
          </a:xfrm>
          <a:prstGeom prst="rect">
            <a:avLst/>
          </a:prstGeom>
        </p:spPr>
      </p:pic>
      <p:sp>
        <p:nvSpPr>
          <p:cNvPr id="8" name="Footer Placeholder 4"/>
          <p:cNvSpPr>
            <a:spLocks noGrp="1"/>
          </p:cNvSpPr>
          <p:nvPr>
            <p:ph type="ftr" sz="quarter" idx="3"/>
          </p:nvPr>
        </p:nvSpPr>
        <p:spPr>
          <a:xfrm>
            <a:off x="250825" y="6165898"/>
            <a:ext cx="8642350" cy="215430"/>
          </a:xfrm>
          <a:prstGeom prst="rect">
            <a:avLst/>
          </a:prstGeom>
        </p:spPr>
        <p:txBody>
          <a:bodyPr vert="horz" wrap="square" lIns="0" tIns="0" rIns="0" bIns="0" numCol="1" anchor="b" anchorCtr="0" compatLnSpc="1">
            <a:prstTxWarp prst="textNoShape">
              <a:avLst/>
            </a:prstTxWarp>
          </a:bodyPr>
          <a:lstStyle>
            <a:lvl1pPr eaLnBrk="1" hangingPunct="1">
              <a:lnSpc>
                <a:spcPct val="100000"/>
              </a:lnSpc>
              <a:defRPr sz="900">
                <a:solidFill>
                  <a:srgbClr val="033B61"/>
                </a:solidFill>
                <a:latin typeface="Arial" pitchFamily="34" charset="0"/>
              </a:defRPr>
            </a:lvl1pPr>
          </a:lstStyle>
          <a:p>
            <a:pPr>
              <a:defRPr/>
            </a:pPr>
            <a:endParaRPr lang="en-ZA" altLang="en-US"/>
          </a:p>
        </p:txBody>
      </p:sp>
      <p:sp>
        <p:nvSpPr>
          <p:cNvPr id="13" name="Text Placeholder 7"/>
          <p:cNvSpPr>
            <a:spLocks noGrp="1"/>
          </p:cNvSpPr>
          <p:nvPr>
            <p:ph type="body" sz="quarter" idx="11"/>
          </p:nvPr>
        </p:nvSpPr>
        <p:spPr>
          <a:xfrm>
            <a:off x="395536" y="981075"/>
            <a:ext cx="8352928" cy="511222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88760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slide option 4">
    <p:spTree>
      <p:nvGrpSpPr>
        <p:cNvPr id="1" name=""/>
        <p:cNvGrpSpPr/>
        <p:nvPr/>
      </p:nvGrpSpPr>
      <p:grpSpPr>
        <a:xfrm>
          <a:off x="0" y="0"/>
          <a:ext cx="0" cy="0"/>
          <a:chOff x="0" y="0"/>
          <a:chExt cx="0" cy="0"/>
        </a:xfrm>
      </p:grpSpPr>
      <p:sp>
        <p:nvSpPr>
          <p:cNvPr id="5" name="Rectangle 4"/>
          <p:cNvSpPr/>
          <p:nvPr/>
        </p:nvSpPr>
        <p:spPr>
          <a:xfrm>
            <a:off x="0" y="0"/>
            <a:ext cx="3105150" cy="6858000"/>
          </a:xfrm>
          <a:prstGeom prst="rect">
            <a:avLst/>
          </a:prstGeom>
          <a:solidFill>
            <a:srgbClr val="023B61"/>
          </a:solidFill>
          <a:ln>
            <a:noFill/>
          </a:ln>
          <a:effectLst/>
        </p:spPr>
        <p:style>
          <a:lnRef idx="1">
            <a:schemeClr val="accent2"/>
          </a:lnRef>
          <a:fillRef idx="3">
            <a:schemeClr val="accent2"/>
          </a:fillRef>
          <a:effectRef idx="2">
            <a:schemeClr val="accent2"/>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endParaRPr lang="en-US" altLang="en-US" smtClean="0">
              <a:solidFill>
                <a:srgbClr val="0C1533"/>
              </a:solidFill>
            </a:endParaRPr>
          </a:p>
        </p:txBody>
      </p:sp>
      <p:pic>
        <p:nvPicPr>
          <p:cNvPr id="6" name="Picture 10"/>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70400" y="622300"/>
            <a:ext cx="3309938" cy="294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Placeholder 3"/>
          <p:cNvSpPr txBox="1">
            <a:spLocks/>
          </p:cNvSpPr>
          <p:nvPr/>
        </p:nvSpPr>
        <p:spPr bwMode="auto">
          <a:xfrm>
            <a:off x="250825" y="6381750"/>
            <a:ext cx="2808288"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90000"/>
              </a:lnSpc>
              <a:spcBef>
                <a:spcPts val="1000"/>
              </a:spcBef>
              <a:buFont typeface="Arial" charset="0"/>
              <a:buNone/>
            </a:pPr>
            <a:endParaRPr lang="en-ZA" altLang="en-US" sz="900">
              <a:solidFill>
                <a:prstClr val="white"/>
              </a:solidFill>
              <a:ea typeface="Arial" charset="0"/>
            </a:endParaRPr>
          </a:p>
        </p:txBody>
      </p:sp>
      <p:sp>
        <p:nvSpPr>
          <p:cNvPr id="7" name="Title 1"/>
          <p:cNvSpPr>
            <a:spLocks noGrp="1"/>
          </p:cNvSpPr>
          <p:nvPr>
            <p:ph type="ctrTitle"/>
          </p:nvPr>
        </p:nvSpPr>
        <p:spPr>
          <a:xfrm>
            <a:off x="460829" y="819445"/>
            <a:ext cx="2351314" cy="1403055"/>
          </a:xfrm>
          <a:prstGeom prst="rect">
            <a:avLst/>
          </a:prstGeom>
        </p:spPr>
        <p:txBody>
          <a:bodyPr tIns="0" anchor="t"/>
          <a:lstStyle>
            <a:lvl1pPr algn="l">
              <a:lnSpc>
                <a:spcPct val="100000"/>
              </a:lnSpc>
              <a:defRPr sz="2000" b="1">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ZA" dirty="0"/>
          </a:p>
        </p:txBody>
      </p:sp>
      <p:sp>
        <p:nvSpPr>
          <p:cNvPr id="8" name="Subtitle 2"/>
          <p:cNvSpPr>
            <a:spLocks noGrp="1"/>
          </p:cNvSpPr>
          <p:nvPr>
            <p:ph type="subTitle" idx="1"/>
          </p:nvPr>
        </p:nvSpPr>
        <p:spPr>
          <a:xfrm>
            <a:off x="460829" y="3501008"/>
            <a:ext cx="1885950" cy="648072"/>
          </a:xfrm>
          <a:prstGeom prst="rect">
            <a:avLst/>
          </a:prstGeom>
        </p:spPr>
        <p:txBody>
          <a:bodyPr/>
          <a:lstStyle>
            <a:lvl1pPr marL="0" indent="0" algn="l">
              <a:lnSpc>
                <a:spcPct val="100000"/>
              </a:lnSpc>
              <a:buNone/>
              <a:defRPr sz="1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dirty="0"/>
          </a:p>
        </p:txBody>
      </p:sp>
      <p:sp>
        <p:nvSpPr>
          <p:cNvPr id="10" name="Text Placeholder 2"/>
          <p:cNvSpPr>
            <a:spLocks noGrp="1"/>
          </p:cNvSpPr>
          <p:nvPr>
            <p:ph type="body" idx="10"/>
          </p:nvPr>
        </p:nvSpPr>
        <p:spPr>
          <a:xfrm>
            <a:off x="460829" y="2396514"/>
            <a:ext cx="2351314" cy="823912"/>
          </a:xfrm>
          <a:prstGeom prst="rect">
            <a:avLst/>
          </a:prstGeom>
        </p:spPr>
        <p:txBody>
          <a:bodyPr/>
          <a:lstStyle>
            <a:lvl1pPr marL="0" indent="0">
              <a:lnSpc>
                <a:spcPct val="100000"/>
              </a:lnSpc>
              <a:buNone/>
              <a:defRPr sz="1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xmlns="" val="2364327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slide 1">
    <p:spTree>
      <p:nvGrpSpPr>
        <p:cNvPr id="1" name=""/>
        <p:cNvGrpSpPr/>
        <p:nvPr/>
      </p:nvGrpSpPr>
      <p:grpSpPr>
        <a:xfrm>
          <a:off x="0" y="0"/>
          <a:ext cx="0" cy="0"/>
          <a:chOff x="0" y="0"/>
          <a:chExt cx="0" cy="0"/>
        </a:xfrm>
      </p:grpSpPr>
      <p:sp>
        <p:nvSpPr>
          <p:cNvPr id="3" name="Rectangle 2"/>
          <p:cNvSpPr/>
          <p:nvPr userDrawn="1"/>
        </p:nvSpPr>
        <p:spPr>
          <a:xfrm>
            <a:off x="3851275" y="333375"/>
            <a:ext cx="4968875" cy="626427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10000"/>
              </a:lnSpc>
              <a:spcBef>
                <a:spcPts val="100"/>
              </a:spcBef>
              <a:spcAft>
                <a:spcPts val="100"/>
              </a:spcAft>
              <a:defRPr/>
            </a:pPr>
            <a:endParaRPr lang="en-ZA" sz="1400" dirty="0">
              <a:solidFill>
                <a:prstClr val="white"/>
              </a:solidFill>
            </a:endParaRPr>
          </a:p>
        </p:txBody>
      </p:sp>
      <p:grpSp>
        <p:nvGrpSpPr>
          <p:cNvPr id="5" name="Group 10"/>
          <p:cNvGrpSpPr>
            <a:grpSpLocks/>
          </p:cNvGrpSpPr>
          <p:nvPr userDrawn="1"/>
        </p:nvGrpSpPr>
        <p:grpSpPr bwMode="auto">
          <a:xfrm>
            <a:off x="7380288" y="230188"/>
            <a:ext cx="1535112" cy="1492250"/>
            <a:chOff x="4666146" y="-1198531"/>
            <a:chExt cx="6975908" cy="6779385"/>
          </a:xfrm>
        </p:grpSpPr>
        <p:grpSp>
          <p:nvGrpSpPr>
            <p:cNvPr id="6" name="Group 11"/>
            <p:cNvGrpSpPr>
              <a:grpSpLocks/>
            </p:cNvGrpSpPr>
            <p:nvPr/>
          </p:nvGrpSpPr>
          <p:grpSpPr bwMode="auto">
            <a:xfrm>
              <a:off x="4682086" y="-1198529"/>
              <a:ext cx="6959968" cy="6779383"/>
              <a:chOff x="8006082" y="-46548"/>
              <a:chExt cx="1465257" cy="1427239"/>
            </a:xfrm>
          </p:grpSpPr>
          <p:pic>
            <p:nvPicPr>
              <p:cNvPr id="8" name="Picture 1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6082" y="52029"/>
                <a:ext cx="1368152" cy="1328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9372622" y="-46548"/>
                <a:ext cx="98717" cy="1427239"/>
              </a:xfrm>
              <a:prstGeom prst="rect">
                <a:avLst/>
              </a:prstGeom>
              <a:solidFill>
                <a:srgbClr val="03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10000"/>
                  </a:lnSpc>
                  <a:spcBef>
                    <a:spcPts val="100"/>
                  </a:spcBef>
                  <a:spcAft>
                    <a:spcPts val="100"/>
                  </a:spcAft>
                  <a:defRPr/>
                </a:pPr>
                <a:endParaRPr lang="en-US" sz="1400" dirty="0">
                  <a:solidFill>
                    <a:prstClr val="white"/>
                  </a:solidFill>
                </a:endParaRPr>
              </a:p>
            </p:txBody>
          </p:sp>
        </p:grpSp>
        <p:sp>
          <p:nvSpPr>
            <p:cNvPr id="7" name="Rectangle 6"/>
            <p:cNvSpPr/>
            <p:nvPr/>
          </p:nvSpPr>
          <p:spPr>
            <a:xfrm rot="16200000">
              <a:off x="7901674" y="-4434059"/>
              <a:ext cx="468785" cy="6939840"/>
            </a:xfrm>
            <a:prstGeom prst="rect">
              <a:avLst/>
            </a:prstGeom>
            <a:solidFill>
              <a:srgbClr val="03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10000"/>
                </a:lnSpc>
                <a:spcBef>
                  <a:spcPts val="100"/>
                </a:spcBef>
                <a:spcAft>
                  <a:spcPts val="100"/>
                </a:spcAft>
                <a:defRPr/>
              </a:pPr>
              <a:endParaRPr lang="en-US" sz="1400" dirty="0">
                <a:solidFill>
                  <a:prstClr val="white"/>
                </a:solidFill>
              </a:endParaRPr>
            </a:p>
          </p:txBody>
        </p:sp>
      </p:grpSp>
      <p:sp>
        <p:nvSpPr>
          <p:cNvPr id="10" name="Rectangle 9"/>
          <p:cNvSpPr/>
          <p:nvPr userDrawn="1"/>
        </p:nvSpPr>
        <p:spPr>
          <a:xfrm>
            <a:off x="323850" y="333375"/>
            <a:ext cx="3455988" cy="6264275"/>
          </a:xfrm>
          <a:prstGeom prst="rect">
            <a:avLst/>
          </a:prstGeom>
          <a:solidFill>
            <a:srgbClr val="033B61"/>
          </a:soli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dirty="0">
              <a:solidFill>
                <a:srgbClr val="0C1533"/>
              </a:solidFill>
            </a:endParaRPr>
          </a:p>
        </p:txBody>
      </p:sp>
      <p:sp>
        <p:nvSpPr>
          <p:cNvPr id="19" name="Title 1"/>
          <p:cNvSpPr>
            <a:spLocks noGrp="1"/>
          </p:cNvSpPr>
          <p:nvPr>
            <p:ph type="ctrTitle"/>
          </p:nvPr>
        </p:nvSpPr>
        <p:spPr>
          <a:xfrm>
            <a:off x="683568" y="2204864"/>
            <a:ext cx="2808312" cy="4032448"/>
          </a:xfrm>
        </p:spPr>
        <p:txBody>
          <a:bodyPr/>
          <a:lstStyle>
            <a:lvl1pPr algn="l">
              <a:lnSpc>
                <a:spcPct val="100000"/>
              </a:lnSpc>
              <a:defRPr sz="2400">
                <a:solidFill>
                  <a:schemeClr val="bg1"/>
                </a:solidFill>
              </a:defRPr>
            </a:lvl1pPr>
          </a:lstStyle>
          <a:p>
            <a:r>
              <a:rPr lang="en-US" dirty="0" smtClean="0"/>
              <a:t>Click to edit Master title style</a:t>
            </a:r>
            <a:endParaRPr lang="en-ZA" dirty="0"/>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1" r="55206"/>
          <a:stretch/>
        </p:blipFill>
        <p:spPr>
          <a:xfrm>
            <a:off x="3862987" y="4618971"/>
            <a:ext cx="4957163" cy="1985830"/>
          </a:xfrm>
          <a:prstGeom prst="rect">
            <a:avLst/>
          </a:prstGeom>
        </p:spPr>
      </p:pic>
    </p:spTree>
    <p:extLst>
      <p:ext uri="{BB962C8B-B14F-4D97-AF65-F5344CB8AC3E}">
        <p14:creationId xmlns:p14="http://schemas.microsoft.com/office/powerpoint/2010/main" xmlns="" val="3564450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eading Sub Heading Content with kicker box">
    <p:spTree>
      <p:nvGrpSpPr>
        <p:cNvPr id="1" name=""/>
        <p:cNvGrpSpPr/>
        <p:nvPr/>
      </p:nvGrpSpPr>
      <p:grpSpPr>
        <a:xfrm>
          <a:off x="0" y="0"/>
          <a:ext cx="0" cy="0"/>
          <a:chOff x="0" y="0"/>
          <a:chExt cx="0" cy="0"/>
        </a:xfrm>
      </p:grpSpPr>
      <p:sp>
        <p:nvSpPr>
          <p:cNvPr id="15" name="Text Placeholder 14"/>
          <p:cNvSpPr>
            <a:spLocks noGrp="1"/>
          </p:cNvSpPr>
          <p:nvPr>
            <p:ph type="body" sz="quarter" idx="15"/>
          </p:nvPr>
        </p:nvSpPr>
        <p:spPr>
          <a:xfrm>
            <a:off x="250825" y="5517232"/>
            <a:ext cx="8642350" cy="720080"/>
          </a:xfrm>
          <a:prstGeom prst="rect">
            <a:avLst/>
          </a:prstGeom>
          <a:solidFill>
            <a:srgbClr val="839AB3"/>
          </a:solidFill>
          <a:ln w="12700">
            <a:noFill/>
          </a:ln>
          <a:effectLst/>
        </p:spPr>
        <p:txBody>
          <a:bodyPr anchor="ctr"/>
          <a:lstStyle>
            <a:lvl1pPr marL="0" indent="0" algn="ctr">
              <a:lnSpc>
                <a:spcPct val="100000"/>
              </a:lnSpc>
              <a:spcBef>
                <a:spcPts val="0"/>
              </a:spcBef>
              <a:buNone/>
              <a:defRPr sz="1600">
                <a:solidFill>
                  <a:schemeClr val="bg1"/>
                </a:solidFill>
              </a:defRPr>
            </a:lvl1pPr>
          </a:lstStyle>
          <a:p>
            <a:pPr lvl="0"/>
            <a:r>
              <a:rPr lang="en-US" smtClean="0"/>
              <a:t>Click to edit Master text styles</a:t>
            </a:r>
          </a:p>
        </p:txBody>
      </p:sp>
      <p:sp>
        <p:nvSpPr>
          <p:cNvPr id="10" name="Title 5"/>
          <p:cNvSpPr>
            <a:spLocks noGrp="1"/>
          </p:cNvSpPr>
          <p:nvPr>
            <p:ph type="title"/>
          </p:nvPr>
        </p:nvSpPr>
        <p:spPr>
          <a:xfrm>
            <a:off x="250825" y="179388"/>
            <a:ext cx="6915150" cy="719137"/>
          </a:xfrm>
        </p:spPr>
        <p:txBody>
          <a:bodyPr/>
          <a:lstStyle>
            <a:lvl1pPr>
              <a:lnSpc>
                <a:spcPct val="100000"/>
              </a:lnSpc>
              <a:defRPr>
                <a:solidFill>
                  <a:srgbClr val="023B61"/>
                </a:solidFill>
              </a:defRPr>
            </a:lvl1pPr>
          </a:lstStyle>
          <a:p>
            <a:r>
              <a:rPr lang="en-US" dirty="0" smtClean="0"/>
              <a:t>Click to edit Master title style</a:t>
            </a:r>
            <a:endParaRPr lang="en-ZA" dirty="0"/>
          </a:p>
        </p:txBody>
      </p:sp>
      <p:sp>
        <p:nvSpPr>
          <p:cNvPr id="8" name="Text Placeholder 7"/>
          <p:cNvSpPr>
            <a:spLocks noGrp="1"/>
          </p:cNvSpPr>
          <p:nvPr>
            <p:ph type="body" sz="quarter" idx="17"/>
          </p:nvPr>
        </p:nvSpPr>
        <p:spPr>
          <a:xfrm>
            <a:off x="261458" y="971127"/>
            <a:ext cx="8631717" cy="346135"/>
          </a:xfrm>
          <a:prstGeom prst="rect">
            <a:avLst/>
          </a:prstGeom>
        </p:spPr>
        <p:txBody>
          <a:bodyPr anchor="ctr"/>
          <a:lstStyle>
            <a:lvl1pPr marL="0" indent="0">
              <a:lnSpc>
                <a:spcPct val="100000"/>
              </a:lnSpc>
              <a:buSzPct val="150000"/>
              <a:buFont typeface="Arial" charset="0"/>
              <a:buNone/>
              <a:defRPr lang="en-US" sz="1400" b="1" kern="1200" dirty="0" smtClean="0">
                <a:solidFill>
                  <a:srgbClr val="007DB6"/>
                </a:solidFill>
                <a:latin typeface="Arial" panose="020B0604020202020204" pitchFamily="34" charset="0"/>
                <a:ea typeface="+mn-ea"/>
                <a:cs typeface="Arial" panose="020B0604020202020204" pitchFamily="34" charset="0"/>
              </a:defRPr>
            </a:lvl1pPr>
          </a:lstStyle>
          <a:p>
            <a:pPr lvl="0"/>
            <a:r>
              <a:rPr lang="en-US" dirty="0" smtClean="0"/>
              <a:t>Click to edit Master text styles</a:t>
            </a:r>
          </a:p>
        </p:txBody>
      </p:sp>
      <p:sp>
        <p:nvSpPr>
          <p:cNvPr id="13" name="Text Placeholder 10"/>
          <p:cNvSpPr>
            <a:spLocks noGrp="1"/>
          </p:cNvSpPr>
          <p:nvPr>
            <p:ph type="body" sz="quarter" idx="12"/>
          </p:nvPr>
        </p:nvSpPr>
        <p:spPr>
          <a:xfrm>
            <a:off x="250825" y="1484783"/>
            <a:ext cx="8642350" cy="3888433"/>
          </a:xfrm>
        </p:spPr>
        <p:txBody>
          <a:bodyPr/>
          <a:lstStyle>
            <a:lvl1pPr>
              <a:lnSpc>
                <a:spcPct val="100000"/>
              </a:lnSpc>
              <a:defRPr>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74613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Content with kicker box">
    <p:spTree>
      <p:nvGrpSpPr>
        <p:cNvPr id="1" name=""/>
        <p:cNvGrpSpPr/>
        <p:nvPr/>
      </p:nvGrpSpPr>
      <p:grpSpPr>
        <a:xfrm>
          <a:off x="0" y="0"/>
          <a:ext cx="0" cy="0"/>
          <a:chOff x="0" y="0"/>
          <a:chExt cx="0" cy="0"/>
        </a:xfrm>
      </p:grpSpPr>
      <p:sp>
        <p:nvSpPr>
          <p:cNvPr id="15" name="Text Placeholder 14"/>
          <p:cNvSpPr>
            <a:spLocks noGrp="1"/>
          </p:cNvSpPr>
          <p:nvPr>
            <p:ph type="body" sz="quarter" idx="15"/>
          </p:nvPr>
        </p:nvSpPr>
        <p:spPr>
          <a:xfrm>
            <a:off x="250825" y="5517232"/>
            <a:ext cx="8642350" cy="720080"/>
          </a:xfrm>
          <a:prstGeom prst="rect">
            <a:avLst/>
          </a:prstGeom>
          <a:solidFill>
            <a:srgbClr val="839AB3"/>
          </a:solidFill>
          <a:ln w="12700">
            <a:noFill/>
          </a:ln>
          <a:effectLst/>
        </p:spPr>
        <p:txBody>
          <a:bodyPr anchor="ctr"/>
          <a:lstStyle>
            <a:lvl1pPr marL="0" indent="0" algn="ctr">
              <a:lnSpc>
                <a:spcPct val="100000"/>
              </a:lnSpc>
              <a:spcBef>
                <a:spcPts val="0"/>
              </a:spcBef>
              <a:buNone/>
              <a:defRPr sz="1600">
                <a:solidFill>
                  <a:schemeClr val="bg1"/>
                </a:solidFill>
              </a:defRPr>
            </a:lvl1pPr>
          </a:lstStyle>
          <a:p>
            <a:pPr lvl="0"/>
            <a:r>
              <a:rPr lang="en-US" smtClean="0"/>
              <a:t>Click to edit Master text styles</a:t>
            </a:r>
          </a:p>
        </p:txBody>
      </p:sp>
      <p:sp>
        <p:nvSpPr>
          <p:cNvPr id="10" name="Title 5"/>
          <p:cNvSpPr>
            <a:spLocks noGrp="1"/>
          </p:cNvSpPr>
          <p:nvPr>
            <p:ph type="title"/>
          </p:nvPr>
        </p:nvSpPr>
        <p:spPr>
          <a:xfrm>
            <a:off x="250825" y="179388"/>
            <a:ext cx="6915150" cy="719137"/>
          </a:xfrm>
        </p:spPr>
        <p:txBody>
          <a:bodyPr/>
          <a:lstStyle>
            <a:lvl1pPr>
              <a:lnSpc>
                <a:spcPct val="100000"/>
              </a:lnSpc>
              <a:defRPr>
                <a:solidFill>
                  <a:srgbClr val="023B61"/>
                </a:solidFill>
              </a:defRPr>
            </a:lvl1pPr>
          </a:lstStyle>
          <a:p>
            <a:r>
              <a:rPr lang="en-US" dirty="0" smtClean="0"/>
              <a:t>Click to edit Master title style</a:t>
            </a:r>
            <a:endParaRPr lang="en-ZA" dirty="0"/>
          </a:p>
        </p:txBody>
      </p:sp>
      <p:sp>
        <p:nvSpPr>
          <p:cNvPr id="9" name="Text Placeholder 10"/>
          <p:cNvSpPr>
            <a:spLocks noGrp="1"/>
          </p:cNvSpPr>
          <p:nvPr>
            <p:ph type="body" sz="quarter" idx="12"/>
          </p:nvPr>
        </p:nvSpPr>
        <p:spPr>
          <a:xfrm>
            <a:off x="250825" y="981075"/>
            <a:ext cx="8642350" cy="4464149"/>
          </a:xfrm>
        </p:spPr>
        <p:txBody>
          <a:bodyPr/>
          <a:lstStyle>
            <a:lvl1pPr>
              <a:lnSpc>
                <a:spcPct val="100000"/>
              </a:lnSpc>
              <a:defRPr>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323338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sp>
        <p:nvSpPr>
          <p:cNvPr id="4" name="Rectangle 3"/>
          <p:cNvSpPr/>
          <p:nvPr/>
        </p:nvSpPr>
        <p:spPr>
          <a:xfrm>
            <a:off x="323850" y="333375"/>
            <a:ext cx="8496300" cy="626427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ZA" altLang="en-US" sz="1400" smtClean="0">
              <a:solidFill>
                <a:srgbClr val="FFFFFF"/>
              </a:solidFill>
            </a:endParaRPr>
          </a:p>
        </p:txBody>
      </p:sp>
      <p:grpSp>
        <p:nvGrpSpPr>
          <p:cNvPr id="5" name="Group 9"/>
          <p:cNvGrpSpPr>
            <a:grpSpLocks/>
          </p:cNvGrpSpPr>
          <p:nvPr/>
        </p:nvGrpSpPr>
        <p:grpSpPr bwMode="auto">
          <a:xfrm>
            <a:off x="7380288" y="230188"/>
            <a:ext cx="1535112" cy="1492250"/>
            <a:chOff x="4666146" y="-1198531"/>
            <a:chExt cx="6975908" cy="6779385"/>
          </a:xfrm>
        </p:grpSpPr>
        <p:grpSp>
          <p:nvGrpSpPr>
            <p:cNvPr id="6" name="Group 10"/>
            <p:cNvGrpSpPr>
              <a:grpSpLocks/>
            </p:cNvGrpSpPr>
            <p:nvPr/>
          </p:nvGrpSpPr>
          <p:grpSpPr bwMode="auto">
            <a:xfrm>
              <a:off x="4682086" y="-1198529"/>
              <a:ext cx="6959968" cy="6779383"/>
              <a:chOff x="8006082" y="-46548"/>
              <a:chExt cx="1465257" cy="1427239"/>
            </a:xfrm>
          </p:grpSpPr>
          <p:pic>
            <p:nvPicPr>
              <p:cNvPr id="8" name="Picture 1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6082" y="52029"/>
                <a:ext cx="1368152" cy="1328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9372622" y="-46548"/>
                <a:ext cx="98717" cy="1427239"/>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smtClean="0">
                  <a:solidFill>
                    <a:srgbClr val="FFFFFF"/>
                  </a:solidFill>
                </a:endParaRPr>
              </a:p>
            </p:txBody>
          </p:sp>
        </p:grpSp>
        <p:sp>
          <p:nvSpPr>
            <p:cNvPr id="7" name="Rectangle 6"/>
            <p:cNvSpPr/>
            <p:nvPr/>
          </p:nvSpPr>
          <p:spPr>
            <a:xfrm rot="16200000">
              <a:off x="7901674" y="-4434059"/>
              <a:ext cx="468785" cy="6939840"/>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smtClean="0">
                <a:solidFill>
                  <a:srgbClr val="FFFFFF"/>
                </a:solidFill>
              </a:endParaRPr>
            </a:p>
          </p:txBody>
        </p:sp>
      </p:gr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r="38285"/>
          <a:stretch/>
        </p:blipFill>
        <p:spPr>
          <a:xfrm>
            <a:off x="323850" y="3644900"/>
            <a:ext cx="8487963" cy="2467996"/>
          </a:xfrm>
          <a:prstGeom prst="rect">
            <a:avLst/>
          </a:prstGeom>
        </p:spPr>
      </p:pic>
      <p:sp>
        <p:nvSpPr>
          <p:cNvPr id="12" name="Title 1"/>
          <p:cNvSpPr>
            <a:spLocks noGrp="1"/>
          </p:cNvSpPr>
          <p:nvPr>
            <p:ph type="ctrTitle"/>
          </p:nvPr>
        </p:nvSpPr>
        <p:spPr>
          <a:xfrm>
            <a:off x="683568" y="1557139"/>
            <a:ext cx="6336704" cy="1295797"/>
          </a:xfrm>
        </p:spPr>
        <p:txBody>
          <a:bodyPr anchor="b"/>
          <a:lstStyle>
            <a:lvl1pPr algn="l">
              <a:lnSpc>
                <a:spcPct val="100000"/>
              </a:lnSpc>
              <a:defRPr sz="2200">
                <a:solidFill>
                  <a:srgbClr val="023B61"/>
                </a:solidFill>
              </a:defRPr>
            </a:lvl1pPr>
          </a:lstStyle>
          <a:p>
            <a:r>
              <a:rPr lang="en-US" dirty="0" smtClean="0"/>
              <a:t>Click to edit Master title style</a:t>
            </a:r>
            <a:endParaRPr lang="en-ZA" dirty="0"/>
          </a:p>
        </p:txBody>
      </p:sp>
      <p:sp>
        <p:nvSpPr>
          <p:cNvPr id="13" name="Subtitle 2"/>
          <p:cNvSpPr>
            <a:spLocks noGrp="1"/>
          </p:cNvSpPr>
          <p:nvPr>
            <p:ph type="subTitle" idx="1"/>
          </p:nvPr>
        </p:nvSpPr>
        <p:spPr>
          <a:xfrm>
            <a:off x="683568" y="2956123"/>
            <a:ext cx="6336704" cy="760909"/>
          </a:xfrm>
          <a:prstGeom prst="rect">
            <a:avLst/>
          </a:prstGeom>
        </p:spPr>
        <p:txBody>
          <a:bodyPr tIns="36000">
            <a:noAutofit/>
          </a:bodyPr>
          <a:lstStyle>
            <a:lvl1pPr marL="0" indent="0" algn="l">
              <a:lnSpc>
                <a:spcPct val="100000"/>
              </a:lnSpc>
              <a:buNone/>
              <a:defRPr sz="1600" b="0">
                <a:solidFill>
                  <a:srgbClr val="023B6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ZA" dirty="0"/>
          </a:p>
        </p:txBody>
      </p:sp>
    </p:spTree>
    <p:extLst>
      <p:ext uri="{BB962C8B-B14F-4D97-AF65-F5344CB8AC3E}">
        <p14:creationId xmlns:p14="http://schemas.microsoft.com/office/powerpoint/2010/main" xmlns="" val="2296152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rward-looking statement">
    <p:spTree>
      <p:nvGrpSpPr>
        <p:cNvPr id="1" name=""/>
        <p:cNvGrpSpPr/>
        <p:nvPr/>
      </p:nvGrpSpPr>
      <p:grpSpPr>
        <a:xfrm>
          <a:off x="0" y="0"/>
          <a:ext cx="0" cy="0"/>
          <a:chOff x="0" y="0"/>
          <a:chExt cx="0" cy="0"/>
        </a:xfrm>
      </p:grpSpPr>
      <p:sp>
        <p:nvSpPr>
          <p:cNvPr id="2" name="Title 5"/>
          <p:cNvSpPr txBox="1">
            <a:spLocks/>
          </p:cNvSpPr>
          <p:nvPr/>
        </p:nvSpPr>
        <p:spPr bwMode="auto">
          <a:xfrm>
            <a:off x="347663" y="179388"/>
            <a:ext cx="6961187" cy="71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36000" rIns="0" bIns="0" anchor="ctr"/>
          <a:lstStyle>
            <a:lvl1pPr algn="l" rtl="0" eaLnBrk="1" fontAlgn="base" hangingPunct="1">
              <a:spcBef>
                <a:spcPct val="0"/>
              </a:spcBef>
              <a:spcAft>
                <a:spcPct val="0"/>
              </a:spcAft>
              <a:defRPr sz="2000" b="1" kern="1200">
                <a:solidFill>
                  <a:srgbClr val="033B61"/>
                </a:solidFill>
                <a:latin typeface="+mj-lt"/>
                <a:ea typeface="+mj-ea"/>
                <a:cs typeface="+mj-cs"/>
              </a:defRPr>
            </a:lvl1pPr>
            <a:lvl2pPr algn="l" rtl="0" eaLnBrk="1" fontAlgn="base" hangingPunct="1">
              <a:spcBef>
                <a:spcPct val="0"/>
              </a:spcBef>
              <a:spcAft>
                <a:spcPct val="0"/>
              </a:spcAft>
              <a:defRPr sz="2000" b="1">
                <a:solidFill>
                  <a:srgbClr val="033B61"/>
                </a:solidFill>
                <a:latin typeface="Arial" charset="0"/>
              </a:defRPr>
            </a:lvl2pPr>
            <a:lvl3pPr algn="l" rtl="0" eaLnBrk="1" fontAlgn="base" hangingPunct="1">
              <a:spcBef>
                <a:spcPct val="0"/>
              </a:spcBef>
              <a:spcAft>
                <a:spcPct val="0"/>
              </a:spcAft>
              <a:defRPr sz="2000" b="1">
                <a:solidFill>
                  <a:srgbClr val="033B61"/>
                </a:solidFill>
                <a:latin typeface="Arial" charset="0"/>
              </a:defRPr>
            </a:lvl3pPr>
            <a:lvl4pPr algn="l" rtl="0" eaLnBrk="1" fontAlgn="base" hangingPunct="1">
              <a:spcBef>
                <a:spcPct val="0"/>
              </a:spcBef>
              <a:spcAft>
                <a:spcPct val="0"/>
              </a:spcAft>
              <a:defRPr sz="2000" b="1">
                <a:solidFill>
                  <a:srgbClr val="033B61"/>
                </a:solidFill>
                <a:latin typeface="Arial" charset="0"/>
              </a:defRPr>
            </a:lvl4pPr>
            <a:lvl5pPr algn="l" rtl="0" eaLnBrk="1" fontAlgn="base" hangingPunct="1">
              <a:spcBef>
                <a:spcPct val="0"/>
              </a:spcBef>
              <a:spcAft>
                <a:spcPct val="0"/>
              </a:spcAft>
              <a:defRPr sz="2000" b="1">
                <a:solidFill>
                  <a:srgbClr val="033B61"/>
                </a:solidFill>
                <a:latin typeface="Arial" charset="0"/>
              </a:defRPr>
            </a:lvl5pPr>
            <a:lvl6pPr marL="457200" algn="l" rtl="0" eaLnBrk="1" fontAlgn="base" hangingPunct="1">
              <a:spcBef>
                <a:spcPct val="0"/>
              </a:spcBef>
              <a:spcAft>
                <a:spcPct val="0"/>
              </a:spcAft>
              <a:defRPr sz="2000" b="1">
                <a:solidFill>
                  <a:srgbClr val="033B61"/>
                </a:solidFill>
                <a:latin typeface="Arial" charset="0"/>
              </a:defRPr>
            </a:lvl6pPr>
            <a:lvl7pPr marL="914400" algn="l" rtl="0" eaLnBrk="1" fontAlgn="base" hangingPunct="1">
              <a:spcBef>
                <a:spcPct val="0"/>
              </a:spcBef>
              <a:spcAft>
                <a:spcPct val="0"/>
              </a:spcAft>
              <a:defRPr sz="2000" b="1">
                <a:solidFill>
                  <a:srgbClr val="033B61"/>
                </a:solidFill>
                <a:latin typeface="Arial" charset="0"/>
              </a:defRPr>
            </a:lvl7pPr>
            <a:lvl8pPr marL="1371600" algn="l" rtl="0" eaLnBrk="1" fontAlgn="base" hangingPunct="1">
              <a:spcBef>
                <a:spcPct val="0"/>
              </a:spcBef>
              <a:spcAft>
                <a:spcPct val="0"/>
              </a:spcAft>
              <a:defRPr sz="2000" b="1">
                <a:solidFill>
                  <a:srgbClr val="033B61"/>
                </a:solidFill>
                <a:latin typeface="Arial" charset="0"/>
              </a:defRPr>
            </a:lvl8pPr>
            <a:lvl9pPr marL="1828800" algn="l" rtl="0" eaLnBrk="1" fontAlgn="base" hangingPunct="1">
              <a:spcBef>
                <a:spcPct val="0"/>
              </a:spcBef>
              <a:spcAft>
                <a:spcPct val="0"/>
              </a:spcAft>
              <a:defRPr sz="2000" b="1">
                <a:solidFill>
                  <a:srgbClr val="033B61"/>
                </a:solidFill>
                <a:latin typeface="Arial" charset="0"/>
              </a:defRPr>
            </a:lvl9pPr>
          </a:lstStyle>
          <a:p>
            <a:pPr>
              <a:defRPr/>
            </a:pPr>
            <a:r>
              <a:rPr lang="en-US" altLang="en-US" dirty="0" smtClean="0">
                <a:solidFill>
                  <a:srgbClr val="023B61"/>
                </a:solidFill>
              </a:rPr>
              <a:t>Forward-looking statements</a:t>
            </a:r>
            <a:endParaRPr lang="en-US" altLang="en-US" dirty="0">
              <a:solidFill>
                <a:srgbClr val="023B61"/>
              </a:solidFill>
            </a:endParaRPr>
          </a:p>
        </p:txBody>
      </p:sp>
      <p:sp>
        <p:nvSpPr>
          <p:cNvPr id="3" name="Rectangle 2"/>
          <p:cNvSpPr>
            <a:spLocks noChangeArrowheads="1"/>
          </p:cNvSpPr>
          <p:nvPr/>
        </p:nvSpPr>
        <p:spPr bwMode="auto">
          <a:xfrm>
            <a:off x="250825" y="1052513"/>
            <a:ext cx="8642350" cy="5094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r>
              <a:rPr lang="en-ZA" altLang="en-US" sz="1300" dirty="0">
                <a:solidFill>
                  <a:srgbClr val="023B61"/>
                </a:solidFill>
                <a:ea typeface="Arial" charset="0"/>
              </a:rPr>
              <a:t>Sasol may, in this document, make certain statements that are not historical facts and relate to analyses and other information which are based on forecasts of future results and estimates of amounts not yet determinable. These statements may also relate to our future prospects, developments and business strategies. Examples of such forward-looking statements include, but are not limited to, statements regarding exchange rate fluctuations, volume growth, increases in market share, total shareholder return, executing our growth projects and cost reductions, including in connection with our Business Performance Enhancement Programme and Response Plan. Words such as "believe", "anticipate", "expect", "intend", "seek", "will", "plan", "could", "may", "endeavour", "target", "forecast" and "project" and similar expressions are intended to identify such forward-looking statements, but are not the exclusive means of identifying such statements. By their very nature, forward-looking statements involve inherent risks and uncertainties, both general and specific, and there are risks that the predictions, forecasts, projections and other forward-looking statements will not be achieved. If one or more of these risks materialise, or should underlying assumptions prove incorrect, our actual results may differ materially from those anticipated. You should understand that a number of important factors could cause actual results to differ materially from the plans, objectives, expectations, estimates and intentions expressed in such forward-looking statements. These factors are discussed more fully in our most recent annual report on Form 20-F filed on </a:t>
            </a:r>
            <a:r>
              <a:rPr lang="en-ZA" altLang="en-US" sz="1300" dirty="0" smtClean="0">
                <a:solidFill>
                  <a:srgbClr val="023B61"/>
                </a:solidFill>
                <a:ea typeface="Arial" charset="0"/>
              </a:rPr>
              <a:t>27 September 2016 and </a:t>
            </a:r>
            <a:r>
              <a:rPr lang="en-ZA" altLang="en-US" sz="1300" dirty="0">
                <a:solidFill>
                  <a:srgbClr val="023B61"/>
                </a:solidFill>
                <a:ea typeface="Arial" charset="0"/>
              </a:rPr>
              <a:t>in other filings with the United States Securities and Exchange Commission. The list of factors discussed therein is not exhaustive; when relying on forward-looking statements to make investment decisions, you should carefully consider both these factors and other uncertainties and events. Forward-looking statements apply only as of the date on which they are made, and we do not undertake any obligation to update or revise any of them, whether as a result of new information, future events or otherwise. </a:t>
            </a:r>
            <a:br>
              <a:rPr lang="en-ZA" altLang="en-US" sz="1300" dirty="0">
                <a:solidFill>
                  <a:srgbClr val="023B61"/>
                </a:solidFill>
                <a:ea typeface="Arial" charset="0"/>
              </a:rPr>
            </a:br>
            <a:r>
              <a:rPr lang="en-ZA" altLang="en-US" sz="1300" dirty="0">
                <a:solidFill>
                  <a:srgbClr val="023B61"/>
                </a:solidFill>
                <a:ea typeface="Arial" charset="0"/>
              </a:rPr>
              <a:t/>
            </a:r>
            <a:br>
              <a:rPr lang="en-ZA" altLang="en-US" sz="1300" dirty="0">
                <a:solidFill>
                  <a:srgbClr val="023B61"/>
                </a:solidFill>
                <a:ea typeface="Arial" charset="0"/>
              </a:rPr>
            </a:br>
            <a:r>
              <a:rPr lang="en-ZA" altLang="en-US" sz="1300" b="1" dirty="0">
                <a:solidFill>
                  <a:srgbClr val="023B61"/>
                </a:solidFill>
                <a:ea typeface="Arial" charset="0"/>
              </a:rPr>
              <a:t>Please note: </a:t>
            </a:r>
            <a:r>
              <a:rPr lang="en-ZA" altLang="en-US" sz="1300" dirty="0">
                <a:solidFill>
                  <a:srgbClr val="023B61"/>
                </a:solidFill>
                <a:ea typeface="Arial" charset="0"/>
              </a:rPr>
              <a:t>A billion is defined as one thousand million. All references to years refer to the financial year ended 30 June. Any reference to a calendar year is prefaced by the word "calendar".</a:t>
            </a:r>
            <a:br>
              <a:rPr lang="en-ZA" altLang="en-US" sz="1300" dirty="0">
                <a:solidFill>
                  <a:srgbClr val="023B61"/>
                </a:solidFill>
                <a:ea typeface="Arial" charset="0"/>
              </a:rPr>
            </a:br>
            <a:r>
              <a:rPr lang="en-ZA" altLang="en-US" sz="1300" dirty="0">
                <a:solidFill>
                  <a:srgbClr val="023B61"/>
                </a:solidFill>
                <a:ea typeface="Arial" charset="0"/>
              </a:rPr>
              <a:t/>
            </a:r>
            <a:br>
              <a:rPr lang="en-ZA" altLang="en-US" sz="1300" dirty="0">
                <a:solidFill>
                  <a:srgbClr val="023B61"/>
                </a:solidFill>
                <a:ea typeface="Arial" charset="0"/>
              </a:rPr>
            </a:br>
            <a:r>
              <a:rPr lang="en-ZA" altLang="en-US" sz="1300" b="1" dirty="0">
                <a:solidFill>
                  <a:srgbClr val="023B61"/>
                </a:solidFill>
                <a:ea typeface="Arial" charset="0"/>
              </a:rPr>
              <a:t>Comprehensive additional information is available on our website: </a:t>
            </a:r>
            <a:r>
              <a:rPr lang="en-ZA" altLang="en-US" sz="1300" dirty="0" err="1">
                <a:solidFill>
                  <a:srgbClr val="023B61"/>
                </a:solidFill>
                <a:ea typeface="Arial" charset="0"/>
              </a:rPr>
              <a:t>www.sasol.com</a:t>
            </a:r>
            <a:endParaRPr lang="en-ZA" altLang="en-US" sz="1300" dirty="0">
              <a:solidFill>
                <a:srgbClr val="023B61"/>
              </a:solidFill>
              <a:ea typeface="Arial" charset="0"/>
            </a:endParaRPr>
          </a:p>
        </p:txBody>
      </p:sp>
    </p:spTree>
    <p:extLst>
      <p:ext uri="{BB962C8B-B14F-4D97-AF65-F5344CB8AC3E}">
        <p14:creationId xmlns:p14="http://schemas.microsoft.com/office/powerpoint/2010/main" xmlns="" val="1062176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ubtitle &amp; content">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50826" y="1484784"/>
            <a:ext cx="8642349" cy="4896966"/>
          </a:xfrm>
          <a:prstGeom prst="rect">
            <a:avLst/>
          </a:prstGeom>
        </p:spPr>
        <p:txBody>
          <a:bodyPr/>
          <a:lstStyle>
            <a:lvl1pPr>
              <a:defRPr sz="1600">
                <a:solidFill>
                  <a:schemeClr val="tx2"/>
                </a:solidFill>
                <a:latin typeface="Arial" panose="020B0604020202020204" pitchFamily="34" charset="0"/>
                <a:cs typeface="Arial" panose="020B0604020202020204" pitchFamily="34" charset="0"/>
              </a:defRPr>
            </a:lvl1pPr>
            <a:lvl2pPr>
              <a:defRPr sz="1400">
                <a:solidFill>
                  <a:schemeClr val="tx2"/>
                </a:solidFill>
                <a:latin typeface="Arial" panose="020B0604020202020204" pitchFamily="34" charset="0"/>
                <a:cs typeface="Arial" panose="020B0604020202020204" pitchFamily="34" charset="0"/>
              </a:defRPr>
            </a:lvl2pPr>
            <a:lvl3pPr>
              <a:defRPr sz="1200">
                <a:solidFill>
                  <a:schemeClr val="tx2"/>
                </a:solidFill>
                <a:latin typeface="Arial" panose="020B0604020202020204" pitchFamily="34" charset="0"/>
                <a:cs typeface="Arial" panose="020B0604020202020204" pitchFamily="34" charset="0"/>
              </a:defRPr>
            </a:lvl3pPr>
            <a:lvl4pPr>
              <a:defRPr sz="1100">
                <a:solidFill>
                  <a:schemeClr val="tx2"/>
                </a:solidFill>
                <a:latin typeface="Arial" panose="020B0604020202020204" pitchFamily="34" charset="0"/>
                <a:cs typeface="Arial" panose="020B0604020202020204" pitchFamily="34" charset="0"/>
              </a:defRPr>
            </a:lvl4pPr>
            <a:lvl5pPr>
              <a:defRPr sz="1000">
                <a:solidFill>
                  <a:schemeClr val="accent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7"/>
          <p:cNvSpPr>
            <a:spLocks noGrp="1"/>
          </p:cNvSpPr>
          <p:nvPr>
            <p:ph type="body" sz="quarter" idx="15"/>
          </p:nvPr>
        </p:nvSpPr>
        <p:spPr>
          <a:xfrm>
            <a:off x="261458" y="1049032"/>
            <a:ext cx="8631717" cy="346135"/>
          </a:xfrm>
          <a:prstGeom prst="rect">
            <a:avLst/>
          </a:prstGeom>
        </p:spPr>
        <p:txBody>
          <a:bodyPr/>
          <a:lstStyle>
            <a:lvl1pPr marL="228600" indent="-228600">
              <a:buSzPct val="150000"/>
              <a:buFontTx/>
              <a:buBlip>
                <a:blip r:embed="rId2"/>
              </a:buBlip>
              <a:defRPr lang="en-US" sz="1600" b="1" kern="1200" dirty="0" smtClean="0">
                <a:solidFill>
                  <a:srgbClr val="007DB6"/>
                </a:solidFill>
                <a:latin typeface="Arial" panose="020B0604020202020204" pitchFamily="34" charset="0"/>
                <a:ea typeface="+mn-ea"/>
                <a:cs typeface="Arial" panose="020B0604020202020204" pitchFamily="34" charset="0"/>
              </a:defRPr>
            </a:lvl1pPr>
          </a:lstStyle>
          <a:p>
            <a:pPr lvl="0"/>
            <a:r>
              <a:rPr lang="en-US" dirty="0" smtClean="0"/>
              <a:t>Click to edit Master text styles</a:t>
            </a:r>
          </a:p>
        </p:txBody>
      </p:sp>
      <p:sp>
        <p:nvSpPr>
          <p:cNvPr id="6" name="Title 5"/>
          <p:cNvSpPr>
            <a:spLocks noGrp="1"/>
          </p:cNvSpPr>
          <p:nvPr>
            <p:ph type="title"/>
          </p:nvPr>
        </p:nvSpPr>
        <p:spPr/>
        <p:txBody>
          <a:bodyPr/>
          <a:lstStyle/>
          <a:p>
            <a:r>
              <a:rPr lang="en-US" smtClean="0"/>
              <a:t>Click to edit Master title style</a:t>
            </a:r>
            <a:endParaRPr lang="en-ZA" dirty="0"/>
          </a:p>
        </p:txBody>
      </p:sp>
      <p:sp>
        <p:nvSpPr>
          <p:cNvPr id="7" name="Footer Placeholder 4"/>
          <p:cNvSpPr>
            <a:spLocks noGrp="1"/>
          </p:cNvSpPr>
          <p:nvPr>
            <p:ph type="ftr" sz="quarter" idx="16"/>
          </p:nvPr>
        </p:nvSpPr>
        <p:spPr>
          <a:xfrm>
            <a:off x="250825" y="6092825"/>
            <a:ext cx="8642350" cy="215900"/>
          </a:xfrm>
          <a:prstGeom prst="rect">
            <a:avLst/>
          </a:prstGeom>
        </p:spPr>
        <p:txBody>
          <a:bodyPr/>
          <a:lstStyle>
            <a:lvl1pPr>
              <a:defRPr/>
            </a:lvl1pPr>
          </a:lstStyle>
          <a:p>
            <a:pPr>
              <a:defRPr/>
            </a:pPr>
            <a:endParaRPr lang="en-ZA">
              <a:solidFill>
                <a:srgbClr val="00233C"/>
              </a:solidFill>
            </a:endParaRPr>
          </a:p>
        </p:txBody>
      </p:sp>
    </p:spTree>
    <p:extLst>
      <p:ext uri="{BB962C8B-B14F-4D97-AF65-F5344CB8AC3E}">
        <p14:creationId xmlns:p14="http://schemas.microsoft.com/office/powerpoint/2010/main" xmlns="" val="3747888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spTree>
      <p:nvGrpSpPr>
        <p:cNvPr id="1" name=""/>
        <p:cNvGrpSpPr/>
        <p:nvPr/>
      </p:nvGrpSpPr>
      <p:grpSpPr>
        <a:xfrm>
          <a:off x="0" y="0"/>
          <a:ext cx="0" cy="0"/>
          <a:chOff x="0" y="0"/>
          <a:chExt cx="0" cy="0"/>
        </a:xfrm>
      </p:grpSpPr>
      <p:sp>
        <p:nvSpPr>
          <p:cNvPr id="4" name="Rectangle 3"/>
          <p:cNvSpPr/>
          <p:nvPr/>
        </p:nvSpPr>
        <p:spPr>
          <a:xfrm>
            <a:off x="323850" y="333375"/>
            <a:ext cx="8496300" cy="626427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ZA" altLang="en-US" sz="1400" dirty="0" smtClean="0">
              <a:solidFill>
                <a:srgbClr val="FFFFFF"/>
              </a:solidFill>
            </a:endParaRPr>
          </a:p>
        </p:txBody>
      </p:sp>
      <p:grpSp>
        <p:nvGrpSpPr>
          <p:cNvPr id="6" name="Group 10"/>
          <p:cNvGrpSpPr>
            <a:grpSpLocks/>
          </p:cNvGrpSpPr>
          <p:nvPr/>
        </p:nvGrpSpPr>
        <p:grpSpPr bwMode="auto">
          <a:xfrm>
            <a:off x="7380288" y="230188"/>
            <a:ext cx="1535112" cy="1492250"/>
            <a:chOff x="4666146" y="-1198531"/>
            <a:chExt cx="6975908" cy="6779385"/>
          </a:xfrm>
        </p:grpSpPr>
        <p:grpSp>
          <p:nvGrpSpPr>
            <p:cNvPr id="7" name="Group 11"/>
            <p:cNvGrpSpPr>
              <a:grpSpLocks/>
            </p:cNvGrpSpPr>
            <p:nvPr/>
          </p:nvGrpSpPr>
          <p:grpSpPr bwMode="auto">
            <a:xfrm>
              <a:off x="4682086" y="-1198529"/>
              <a:ext cx="6959968" cy="6779383"/>
              <a:chOff x="8006082" y="-46548"/>
              <a:chExt cx="1465257" cy="1427239"/>
            </a:xfrm>
          </p:grpSpPr>
          <p:pic>
            <p:nvPicPr>
              <p:cNvPr id="9" name="Picture 1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6082" y="52029"/>
                <a:ext cx="1368152" cy="1328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9372622" y="-46548"/>
                <a:ext cx="98717" cy="1427239"/>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dirty="0" smtClean="0">
                  <a:solidFill>
                    <a:srgbClr val="FFFFFF"/>
                  </a:solidFill>
                </a:endParaRPr>
              </a:p>
            </p:txBody>
          </p:sp>
        </p:grpSp>
        <p:sp>
          <p:nvSpPr>
            <p:cNvPr id="8" name="Rectangle 7"/>
            <p:cNvSpPr/>
            <p:nvPr/>
          </p:nvSpPr>
          <p:spPr>
            <a:xfrm rot="16200000">
              <a:off x="7901674" y="-4434059"/>
              <a:ext cx="468785" cy="6939840"/>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dirty="0" smtClean="0">
                <a:solidFill>
                  <a:srgbClr val="FFFFFF"/>
                </a:solidFill>
              </a:endParaRPr>
            </a:p>
          </p:txBody>
        </p:sp>
      </p:grpSp>
      <p:sp>
        <p:nvSpPr>
          <p:cNvPr id="23" name="Title 1"/>
          <p:cNvSpPr>
            <a:spLocks noGrp="1"/>
          </p:cNvSpPr>
          <p:nvPr>
            <p:ph type="ctrTitle"/>
          </p:nvPr>
        </p:nvSpPr>
        <p:spPr>
          <a:xfrm>
            <a:off x="683568" y="1557139"/>
            <a:ext cx="6336704" cy="1295797"/>
          </a:xfrm>
        </p:spPr>
        <p:txBody>
          <a:bodyPr anchor="b"/>
          <a:lstStyle>
            <a:lvl1pPr algn="l">
              <a:lnSpc>
                <a:spcPct val="100000"/>
              </a:lnSpc>
              <a:defRPr sz="2200">
                <a:solidFill>
                  <a:srgbClr val="023B61"/>
                </a:solidFill>
              </a:defRPr>
            </a:lvl1pPr>
          </a:lstStyle>
          <a:p>
            <a:r>
              <a:rPr lang="en-US" dirty="0" smtClean="0"/>
              <a:t>Click to edit Master title style</a:t>
            </a:r>
            <a:endParaRPr lang="en-ZA" dirty="0"/>
          </a:p>
        </p:txBody>
      </p:sp>
      <p:sp>
        <p:nvSpPr>
          <p:cNvPr id="24" name="Subtitle 2"/>
          <p:cNvSpPr>
            <a:spLocks noGrp="1"/>
          </p:cNvSpPr>
          <p:nvPr>
            <p:ph type="subTitle" idx="1"/>
          </p:nvPr>
        </p:nvSpPr>
        <p:spPr>
          <a:xfrm>
            <a:off x="683568" y="2956123"/>
            <a:ext cx="6336704" cy="1120577"/>
          </a:xfrm>
          <a:prstGeom prst="rect">
            <a:avLst/>
          </a:prstGeom>
        </p:spPr>
        <p:txBody>
          <a:bodyPr tIns="36000">
            <a:noAutofit/>
          </a:bodyPr>
          <a:lstStyle>
            <a:lvl1pPr marL="0" indent="0" algn="l">
              <a:lnSpc>
                <a:spcPct val="100000"/>
              </a:lnSpc>
              <a:buNone/>
              <a:defRPr sz="1600" b="0">
                <a:solidFill>
                  <a:srgbClr val="023B6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ZA" dirty="0"/>
          </a:p>
        </p:txBody>
      </p:sp>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r="38285"/>
          <a:stretch/>
        </p:blipFill>
        <p:spPr>
          <a:xfrm>
            <a:off x="323850" y="4136805"/>
            <a:ext cx="8487963" cy="2467996"/>
          </a:xfrm>
          <a:prstGeom prst="rect">
            <a:avLst/>
          </a:prstGeom>
        </p:spPr>
      </p:pic>
    </p:spTree>
    <p:extLst>
      <p:ext uri="{BB962C8B-B14F-4D97-AF65-F5344CB8AC3E}">
        <p14:creationId xmlns:p14="http://schemas.microsoft.com/office/powerpoint/2010/main" xmlns="" val="16410191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nSpc>
                <a:spcPct val="100000"/>
              </a:lnSpc>
              <a:defRPr sz="1800">
                <a:solidFill>
                  <a:srgbClr val="033B61"/>
                </a:solidFill>
              </a:defRPr>
            </a:lvl1pPr>
          </a:lstStyle>
          <a:p>
            <a:r>
              <a:rPr lang="en-US" dirty="0" smtClean="0"/>
              <a:t>Click to edit Master title style</a:t>
            </a:r>
            <a:endParaRPr lang="en-ZA" dirty="0"/>
          </a:p>
        </p:txBody>
      </p:sp>
      <p:sp>
        <p:nvSpPr>
          <p:cNvPr id="4" name="Footer Placeholder 4"/>
          <p:cNvSpPr>
            <a:spLocks noGrp="1"/>
          </p:cNvSpPr>
          <p:nvPr>
            <p:ph type="ftr" sz="quarter" idx="10"/>
          </p:nvPr>
        </p:nvSpPr>
        <p:spPr/>
        <p:txBody>
          <a:bodyPr/>
          <a:lstStyle>
            <a:lvl1pPr>
              <a:lnSpc>
                <a:spcPct val="100000"/>
              </a:lnSpc>
              <a:defRPr/>
            </a:lvl1pPr>
          </a:lstStyle>
          <a:p>
            <a:pPr>
              <a:defRPr/>
            </a:pPr>
            <a:endParaRPr lang="en-ZA" altLang="en-US" dirty="0"/>
          </a:p>
        </p:txBody>
      </p:sp>
      <p:sp>
        <p:nvSpPr>
          <p:cNvPr id="11" name="Text Placeholder 10"/>
          <p:cNvSpPr>
            <a:spLocks noGrp="1"/>
          </p:cNvSpPr>
          <p:nvPr>
            <p:ph type="body" sz="quarter" idx="12"/>
          </p:nvPr>
        </p:nvSpPr>
        <p:spPr>
          <a:xfrm>
            <a:off x="250825" y="981075"/>
            <a:ext cx="8642350" cy="5111750"/>
          </a:xfrm>
        </p:spPr>
        <p:txBody>
          <a:bodyPr/>
          <a:lstStyle>
            <a:lvl1pPr>
              <a:lnSpc>
                <a:spcPct val="100000"/>
              </a:lnSpc>
              <a:defRPr>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58287859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sz="1800">
                <a:solidFill>
                  <a:srgbClr val="023B61"/>
                </a:solidFill>
              </a:defRPr>
            </a:lvl1pPr>
          </a:lstStyle>
          <a:p>
            <a:r>
              <a:rPr lang="en-US" dirty="0" smtClean="0"/>
              <a:t>Click to edit Master title style</a:t>
            </a:r>
            <a:endParaRPr lang="en-ZA" dirty="0"/>
          </a:p>
        </p:txBody>
      </p:sp>
      <p:sp>
        <p:nvSpPr>
          <p:cNvPr id="3" name="Footer Placeholder 4"/>
          <p:cNvSpPr>
            <a:spLocks noGrp="1"/>
          </p:cNvSpPr>
          <p:nvPr>
            <p:ph type="ftr" sz="quarter" idx="10"/>
          </p:nvPr>
        </p:nvSpPr>
        <p:spPr/>
        <p:txBody>
          <a:bodyPr/>
          <a:lstStyle>
            <a:lvl1pPr>
              <a:defRPr/>
            </a:lvl1pPr>
          </a:lstStyle>
          <a:p>
            <a:pPr>
              <a:defRPr/>
            </a:pPr>
            <a:endParaRPr lang="en-ZA" altLang="en-US" dirty="0"/>
          </a:p>
        </p:txBody>
      </p:sp>
    </p:spTree>
    <p:extLst>
      <p:ext uri="{BB962C8B-B14F-4D97-AF65-F5344CB8AC3E}">
        <p14:creationId xmlns:p14="http://schemas.microsoft.com/office/powerpoint/2010/main" xmlns="" val="151187650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slide 1">
    <p:spTree>
      <p:nvGrpSpPr>
        <p:cNvPr id="1" name=""/>
        <p:cNvGrpSpPr/>
        <p:nvPr/>
      </p:nvGrpSpPr>
      <p:grpSpPr>
        <a:xfrm>
          <a:off x="0" y="0"/>
          <a:ext cx="0" cy="0"/>
          <a:chOff x="0" y="0"/>
          <a:chExt cx="0" cy="0"/>
        </a:xfrm>
      </p:grpSpPr>
      <p:sp>
        <p:nvSpPr>
          <p:cNvPr id="3" name="Rectangle 2"/>
          <p:cNvSpPr/>
          <p:nvPr userDrawn="1"/>
        </p:nvSpPr>
        <p:spPr>
          <a:xfrm>
            <a:off x="3851275" y="333375"/>
            <a:ext cx="4968875" cy="626427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10000"/>
              </a:lnSpc>
              <a:spcBef>
                <a:spcPts val="100"/>
              </a:spcBef>
              <a:spcAft>
                <a:spcPts val="100"/>
              </a:spcAft>
              <a:defRPr/>
            </a:pPr>
            <a:endParaRPr lang="en-ZA" sz="1400" dirty="0">
              <a:solidFill>
                <a:prstClr val="white"/>
              </a:solidFill>
            </a:endParaRPr>
          </a:p>
        </p:txBody>
      </p:sp>
      <p:grpSp>
        <p:nvGrpSpPr>
          <p:cNvPr id="5" name="Group 10"/>
          <p:cNvGrpSpPr>
            <a:grpSpLocks/>
          </p:cNvGrpSpPr>
          <p:nvPr userDrawn="1"/>
        </p:nvGrpSpPr>
        <p:grpSpPr bwMode="auto">
          <a:xfrm>
            <a:off x="7380288" y="230188"/>
            <a:ext cx="1535112" cy="1492250"/>
            <a:chOff x="4666146" y="-1198531"/>
            <a:chExt cx="6975908" cy="6779385"/>
          </a:xfrm>
        </p:grpSpPr>
        <p:grpSp>
          <p:nvGrpSpPr>
            <p:cNvPr id="6" name="Group 11"/>
            <p:cNvGrpSpPr>
              <a:grpSpLocks/>
            </p:cNvGrpSpPr>
            <p:nvPr/>
          </p:nvGrpSpPr>
          <p:grpSpPr bwMode="auto">
            <a:xfrm>
              <a:off x="4682086" y="-1198529"/>
              <a:ext cx="6959968" cy="6779383"/>
              <a:chOff x="8006082" y="-46548"/>
              <a:chExt cx="1465257" cy="1427239"/>
            </a:xfrm>
          </p:grpSpPr>
          <p:pic>
            <p:nvPicPr>
              <p:cNvPr id="8" name="Picture 1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6082" y="52029"/>
                <a:ext cx="1368152" cy="1328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9372622" y="-46548"/>
                <a:ext cx="98717" cy="1427239"/>
              </a:xfrm>
              <a:prstGeom prst="rect">
                <a:avLst/>
              </a:prstGeom>
              <a:solidFill>
                <a:srgbClr val="03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10000"/>
                  </a:lnSpc>
                  <a:spcBef>
                    <a:spcPts val="100"/>
                  </a:spcBef>
                  <a:spcAft>
                    <a:spcPts val="100"/>
                  </a:spcAft>
                  <a:defRPr/>
                </a:pPr>
                <a:endParaRPr lang="en-US" sz="1400" dirty="0">
                  <a:solidFill>
                    <a:prstClr val="white"/>
                  </a:solidFill>
                </a:endParaRPr>
              </a:p>
            </p:txBody>
          </p:sp>
        </p:grpSp>
        <p:sp>
          <p:nvSpPr>
            <p:cNvPr id="7" name="Rectangle 6"/>
            <p:cNvSpPr/>
            <p:nvPr/>
          </p:nvSpPr>
          <p:spPr>
            <a:xfrm rot="16200000">
              <a:off x="7901674" y="-4434059"/>
              <a:ext cx="468785" cy="6939840"/>
            </a:xfrm>
            <a:prstGeom prst="rect">
              <a:avLst/>
            </a:prstGeom>
            <a:solidFill>
              <a:srgbClr val="03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10000"/>
                </a:lnSpc>
                <a:spcBef>
                  <a:spcPts val="100"/>
                </a:spcBef>
                <a:spcAft>
                  <a:spcPts val="100"/>
                </a:spcAft>
                <a:defRPr/>
              </a:pPr>
              <a:endParaRPr lang="en-US" sz="1400" dirty="0">
                <a:solidFill>
                  <a:prstClr val="white"/>
                </a:solidFill>
              </a:endParaRPr>
            </a:p>
          </p:txBody>
        </p:sp>
      </p:grpSp>
      <p:sp>
        <p:nvSpPr>
          <p:cNvPr id="10" name="Rectangle 9"/>
          <p:cNvSpPr/>
          <p:nvPr userDrawn="1"/>
        </p:nvSpPr>
        <p:spPr>
          <a:xfrm>
            <a:off x="323850" y="333375"/>
            <a:ext cx="3455988" cy="6264275"/>
          </a:xfrm>
          <a:prstGeom prst="rect">
            <a:avLst/>
          </a:prstGeom>
          <a:solidFill>
            <a:srgbClr val="033B61"/>
          </a:soli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dirty="0">
              <a:solidFill>
                <a:srgbClr val="0C1533"/>
              </a:solidFill>
            </a:endParaRPr>
          </a:p>
        </p:txBody>
      </p:sp>
      <p:sp>
        <p:nvSpPr>
          <p:cNvPr id="19" name="Title 1"/>
          <p:cNvSpPr>
            <a:spLocks noGrp="1"/>
          </p:cNvSpPr>
          <p:nvPr>
            <p:ph type="ctrTitle"/>
          </p:nvPr>
        </p:nvSpPr>
        <p:spPr>
          <a:xfrm>
            <a:off x="683568" y="2204864"/>
            <a:ext cx="2808312" cy="4032448"/>
          </a:xfrm>
        </p:spPr>
        <p:txBody>
          <a:bodyPr/>
          <a:lstStyle>
            <a:lvl1pPr algn="l">
              <a:lnSpc>
                <a:spcPct val="100000"/>
              </a:lnSpc>
              <a:defRPr sz="2400">
                <a:solidFill>
                  <a:schemeClr val="bg1"/>
                </a:solidFill>
              </a:defRPr>
            </a:lvl1pPr>
          </a:lstStyle>
          <a:p>
            <a:r>
              <a:rPr lang="en-US" dirty="0" smtClean="0"/>
              <a:t>Click to edit Master title style</a:t>
            </a:r>
            <a:endParaRPr lang="en-ZA" dirty="0"/>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1" r="55206"/>
          <a:stretch/>
        </p:blipFill>
        <p:spPr>
          <a:xfrm>
            <a:off x="3862987" y="4618971"/>
            <a:ext cx="4957163" cy="1985830"/>
          </a:xfrm>
          <a:prstGeom prst="rect">
            <a:avLst/>
          </a:prstGeom>
        </p:spPr>
      </p:pic>
    </p:spTree>
    <p:extLst>
      <p:ext uri="{BB962C8B-B14F-4D97-AF65-F5344CB8AC3E}">
        <p14:creationId xmlns:p14="http://schemas.microsoft.com/office/powerpoint/2010/main" xmlns="" val="305230229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ext uri="{D42A27DB-BD31-4B8C-83A1-F6EECF244321}">
                <p14:modId xmlns:p14="http://schemas.microsoft.com/office/powerpoint/2010/main" xmlns="" val="970736843"/>
              </p:ext>
            </p:extLst>
          </p:nvPr>
        </p:nvGraphicFramePr>
        <p:xfrm>
          <a:off x="2118" y="1101"/>
          <a:ext cx="2116" cy="1099"/>
        </p:xfrm>
        <a:graphic>
          <a:graphicData uri="http://schemas.openxmlformats.org/presentationml/2006/ole">
            <p:oleObj spid="_x0000_s18005" name="think-cell Slide" r:id="rId3" imgW="270" imgH="270" progId="">
              <p:embed/>
            </p:oleObj>
          </a:graphicData>
        </a:graphic>
      </p:graphicFrame>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228120B9-34DC-490D-9680-476F8CE7FA38}" type="datetimeFigureOut">
              <a:rPr lang="en-ZA" smtClean="0">
                <a:solidFill>
                  <a:prstClr val="black">
                    <a:tint val="75000"/>
                  </a:prstClr>
                </a:solidFill>
              </a:rPr>
              <a:pPr/>
              <a:t>2017/11/13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6E925B33-0DA5-43DE-B5DA-63DBC5D8E00D}"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9550528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Heading Content with kicker box">
    <p:spTree>
      <p:nvGrpSpPr>
        <p:cNvPr id="1" name=""/>
        <p:cNvGrpSpPr/>
        <p:nvPr/>
      </p:nvGrpSpPr>
      <p:grpSpPr>
        <a:xfrm>
          <a:off x="0" y="0"/>
          <a:ext cx="0" cy="0"/>
          <a:chOff x="0" y="0"/>
          <a:chExt cx="0" cy="0"/>
        </a:xfrm>
      </p:grpSpPr>
      <p:sp>
        <p:nvSpPr>
          <p:cNvPr id="15" name="Text Placeholder 14"/>
          <p:cNvSpPr>
            <a:spLocks noGrp="1"/>
          </p:cNvSpPr>
          <p:nvPr>
            <p:ph type="body" sz="quarter" idx="15"/>
          </p:nvPr>
        </p:nvSpPr>
        <p:spPr>
          <a:xfrm>
            <a:off x="250825" y="5517232"/>
            <a:ext cx="8642350" cy="720080"/>
          </a:xfrm>
          <a:prstGeom prst="rect">
            <a:avLst/>
          </a:prstGeom>
          <a:solidFill>
            <a:srgbClr val="839AB3"/>
          </a:solidFill>
          <a:ln w="12700">
            <a:noFill/>
          </a:ln>
          <a:effectLst/>
        </p:spPr>
        <p:txBody>
          <a:bodyPr anchor="ctr"/>
          <a:lstStyle>
            <a:lvl1pPr marL="0" indent="0" algn="ctr">
              <a:lnSpc>
                <a:spcPct val="100000"/>
              </a:lnSpc>
              <a:spcBef>
                <a:spcPts val="0"/>
              </a:spcBef>
              <a:buNone/>
              <a:defRPr sz="1600">
                <a:solidFill>
                  <a:schemeClr val="bg1"/>
                </a:solidFill>
              </a:defRPr>
            </a:lvl1pPr>
          </a:lstStyle>
          <a:p>
            <a:pPr lvl="0"/>
            <a:r>
              <a:rPr lang="en-US" smtClean="0"/>
              <a:t>Click to edit Master text styles</a:t>
            </a:r>
          </a:p>
        </p:txBody>
      </p:sp>
      <p:sp>
        <p:nvSpPr>
          <p:cNvPr id="10" name="Title 5"/>
          <p:cNvSpPr>
            <a:spLocks noGrp="1"/>
          </p:cNvSpPr>
          <p:nvPr>
            <p:ph type="title"/>
          </p:nvPr>
        </p:nvSpPr>
        <p:spPr>
          <a:xfrm>
            <a:off x="250825" y="179388"/>
            <a:ext cx="6915150" cy="719137"/>
          </a:xfrm>
        </p:spPr>
        <p:txBody>
          <a:bodyPr/>
          <a:lstStyle>
            <a:lvl1pPr>
              <a:lnSpc>
                <a:spcPct val="100000"/>
              </a:lnSpc>
              <a:defRPr>
                <a:solidFill>
                  <a:srgbClr val="023B61"/>
                </a:solidFill>
              </a:defRPr>
            </a:lvl1pPr>
          </a:lstStyle>
          <a:p>
            <a:r>
              <a:rPr lang="en-US" dirty="0" smtClean="0"/>
              <a:t>Click to edit Master title style</a:t>
            </a:r>
            <a:endParaRPr lang="en-ZA" dirty="0"/>
          </a:p>
        </p:txBody>
      </p:sp>
      <p:sp>
        <p:nvSpPr>
          <p:cNvPr id="9" name="Text Placeholder 10"/>
          <p:cNvSpPr>
            <a:spLocks noGrp="1"/>
          </p:cNvSpPr>
          <p:nvPr>
            <p:ph type="body" sz="quarter" idx="12"/>
          </p:nvPr>
        </p:nvSpPr>
        <p:spPr>
          <a:xfrm>
            <a:off x="250825" y="981075"/>
            <a:ext cx="8642350" cy="4464149"/>
          </a:xfrm>
        </p:spPr>
        <p:txBody>
          <a:bodyPr/>
          <a:lstStyle>
            <a:lvl1pPr>
              <a:lnSpc>
                <a:spcPct val="100000"/>
              </a:lnSpc>
              <a:defRPr>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60139063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spTree>
      <p:nvGrpSpPr>
        <p:cNvPr id="1" name=""/>
        <p:cNvGrpSpPr/>
        <p:nvPr/>
      </p:nvGrpSpPr>
      <p:grpSpPr>
        <a:xfrm>
          <a:off x="0" y="0"/>
          <a:ext cx="0" cy="0"/>
          <a:chOff x="0" y="0"/>
          <a:chExt cx="0" cy="0"/>
        </a:xfrm>
      </p:grpSpPr>
      <p:sp>
        <p:nvSpPr>
          <p:cNvPr id="4" name="Rectangle 3"/>
          <p:cNvSpPr/>
          <p:nvPr/>
        </p:nvSpPr>
        <p:spPr>
          <a:xfrm>
            <a:off x="323850" y="333375"/>
            <a:ext cx="8496300" cy="626427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ZA" altLang="en-US" sz="1400" dirty="0" smtClean="0">
              <a:solidFill>
                <a:srgbClr val="FFFFFF"/>
              </a:solidFill>
            </a:endParaRPr>
          </a:p>
        </p:txBody>
      </p:sp>
      <p:grpSp>
        <p:nvGrpSpPr>
          <p:cNvPr id="6" name="Group 10"/>
          <p:cNvGrpSpPr>
            <a:grpSpLocks/>
          </p:cNvGrpSpPr>
          <p:nvPr/>
        </p:nvGrpSpPr>
        <p:grpSpPr bwMode="auto">
          <a:xfrm>
            <a:off x="7380288" y="230188"/>
            <a:ext cx="1535112" cy="1492250"/>
            <a:chOff x="4666146" y="-1198531"/>
            <a:chExt cx="6975908" cy="6779385"/>
          </a:xfrm>
        </p:grpSpPr>
        <p:grpSp>
          <p:nvGrpSpPr>
            <p:cNvPr id="7" name="Group 11"/>
            <p:cNvGrpSpPr>
              <a:grpSpLocks/>
            </p:cNvGrpSpPr>
            <p:nvPr/>
          </p:nvGrpSpPr>
          <p:grpSpPr bwMode="auto">
            <a:xfrm>
              <a:off x="4682086" y="-1198529"/>
              <a:ext cx="6959968" cy="6779383"/>
              <a:chOff x="8006082" y="-46548"/>
              <a:chExt cx="1465257" cy="1427239"/>
            </a:xfrm>
          </p:grpSpPr>
          <p:pic>
            <p:nvPicPr>
              <p:cNvPr id="9" name="Picture 1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6082" y="52029"/>
                <a:ext cx="1368152" cy="1328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9372622" y="-46548"/>
                <a:ext cx="98717" cy="1427239"/>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dirty="0" smtClean="0">
                  <a:solidFill>
                    <a:srgbClr val="FFFFFF"/>
                  </a:solidFill>
                </a:endParaRPr>
              </a:p>
            </p:txBody>
          </p:sp>
        </p:grpSp>
        <p:sp>
          <p:nvSpPr>
            <p:cNvPr id="8" name="Rectangle 7"/>
            <p:cNvSpPr/>
            <p:nvPr/>
          </p:nvSpPr>
          <p:spPr>
            <a:xfrm rot="16200000">
              <a:off x="7901674" y="-4434059"/>
              <a:ext cx="468785" cy="6939840"/>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dirty="0" smtClean="0">
                <a:solidFill>
                  <a:srgbClr val="FFFFFF"/>
                </a:solidFill>
              </a:endParaRPr>
            </a:p>
          </p:txBody>
        </p:sp>
      </p:grpSp>
      <p:sp>
        <p:nvSpPr>
          <p:cNvPr id="23" name="Title 1"/>
          <p:cNvSpPr>
            <a:spLocks noGrp="1"/>
          </p:cNvSpPr>
          <p:nvPr>
            <p:ph type="ctrTitle"/>
          </p:nvPr>
        </p:nvSpPr>
        <p:spPr>
          <a:xfrm>
            <a:off x="683568" y="1557139"/>
            <a:ext cx="6336704" cy="1295797"/>
          </a:xfrm>
        </p:spPr>
        <p:txBody>
          <a:bodyPr anchor="b"/>
          <a:lstStyle>
            <a:lvl1pPr algn="l">
              <a:lnSpc>
                <a:spcPct val="100000"/>
              </a:lnSpc>
              <a:defRPr sz="2200">
                <a:solidFill>
                  <a:srgbClr val="023B61"/>
                </a:solidFill>
              </a:defRPr>
            </a:lvl1pPr>
          </a:lstStyle>
          <a:p>
            <a:r>
              <a:rPr lang="en-US" dirty="0" smtClean="0"/>
              <a:t>Click to edit Master title style</a:t>
            </a:r>
            <a:endParaRPr lang="en-ZA" dirty="0"/>
          </a:p>
        </p:txBody>
      </p:sp>
      <p:sp>
        <p:nvSpPr>
          <p:cNvPr id="24" name="Subtitle 2"/>
          <p:cNvSpPr>
            <a:spLocks noGrp="1"/>
          </p:cNvSpPr>
          <p:nvPr>
            <p:ph type="subTitle" idx="1"/>
          </p:nvPr>
        </p:nvSpPr>
        <p:spPr>
          <a:xfrm>
            <a:off x="683568" y="2956123"/>
            <a:ext cx="6336704" cy="1120577"/>
          </a:xfrm>
          <a:prstGeom prst="rect">
            <a:avLst/>
          </a:prstGeom>
        </p:spPr>
        <p:txBody>
          <a:bodyPr tIns="36000">
            <a:noAutofit/>
          </a:bodyPr>
          <a:lstStyle>
            <a:lvl1pPr marL="0" indent="0" algn="l">
              <a:lnSpc>
                <a:spcPct val="100000"/>
              </a:lnSpc>
              <a:buNone/>
              <a:defRPr sz="1600" b="0">
                <a:solidFill>
                  <a:srgbClr val="023B6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ZA" dirty="0"/>
          </a:p>
        </p:txBody>
      </p:sp>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r="38285"/>
          <a:stretch/>
        </p:blipFill>
        <p:spPr>
          <a:xfrm>
            <a:off x="323850" y="4136805"/>
            <a:ext cx="8487963" cy="2467996"/>
          </a:xfrm>
          <a:prstGeom prst="rect">
            <a:avLst/>
          </a:prstGeom>
        </p:spPr>
      </p:pic>
    </p:spTree>
    <p:extLst>
      <p:ext uri="{BB962C8B-B14F-4D97-AF65-F5344CB8AC3E}">
        <p14:creationId xmlns:p14="http://schemas.microsoft.com/office/powerpoint/2010/main" xmlns="" val="286272204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nSpc>
                <a:spcPct val="100000"/>
              </a:lnSpc>
              <a:defRPr sz="1800">
                <a:solidFill>
                  <a:srgbClr val="033B61"/>
                </a:solidFill>
              </a:defRPr>
            </a:lvl1pPr>
          </a:lstStyle>
          <a:p>
            <a:r>
              <a:rPr lang="en-US" dirty="0" smtClean="0"/>
              <a:t>Click to edit Master title style</a:t>
            </a:r>
            <a:endParaRPr lang="en-ZA" dirty="0"/>
          </a:p>
        </p:txBody>
      </p:sp>
      <p:sp>
        <p:nvSpPr>
          <p:cNvPr id="4" name="Footer Placeholder 4"/>
          <p:cNvSpPr>
            <a:spLocks noGrp="1"/>
          </p:cNvSpPr>
          <p:nvPr>
            <p:ph type="ftr" sz="quarter" idx="10"/>
          </p:nvPr>
        </p:nvSpPr>
        <p:spPr/>
        <p:txBody>
          <a:bodyPr/>
          <a:lstStyle>
            <a:lvl1pPr>
              <a:lnSpc>
                <a:spcPct val="100000"/>
              </a:lnSpc>
              <a:defRPr/>
            </a:lvl1pPr>
          </a:lstStyle>
          <a:p>
            <a:pPr>
              <a:defRPr/>
            </a:pPr>
            <a:endParaRPr lang="en-ZA" altLang="en-US" dirty="0"/>
          </a:p>
        </p:txBody>
      </p:sp>
      <p:sp>
        <p:nvSpPr>
          <p:cNvPr id="11" name="Text Placeholder 10"/>
          <p:cNvSpPr>
            <a:spLocks noGrp="1"/>
          </p:cNvSpPr>
          <p:nvPr>
            <p:ph type="body" sz="quarter" idx="12"/>
          </p:nvPr>
        </p:nvSpPr>
        <p:spPr>
          <a:xfrm>
            <a:off x="250825" y="981075"/>
            <a:ext cx="8642350" cy="5111750"/>
          </a:xfrm>
        </p:spPr>
        <p:txBody>
          <a:bodyPr/>
          <a:lstStyle>
            <a:lvl1pPr>
              <a:lnSpc>
                <a:spcPct val="100000"/>
              </a:lnSpc>
              <a:defRPr>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3082638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4" name="Rectangle 3"/>
          <p:cNvSpPr/>
          <p:nvPr/>
        </p:nvSpPr>
        <p:spPr>
          <a:xfrm>
            <a:off x="323850" y="333375"/>
            <a:ext cx="8496300" cy="626427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ZA" altLang="en-US" sz="1400" smtClean="0">
              <a:solidFill>
                <a:srgbClr val="FFFFFF"/>
              </a:solidFill>
            </a:endParaRPr>
          </a:p>
        </p:txBody>
      </p:sp>
      <p:grpSp>
        <p:nvGrpSpPr>
          <p:cNvPr id="5" name="Group 10"/>
          <p:cNvGrpSpPr>
            <a:grpSpLocks/>
          </p:cNvGrpSpPr>
          <p:nvPr/>
        </p:nvGrpSpPr>
        <p:grpSpPr bwMode="auto">
          <a:xfrm>
            <a:off x="7380288" y="230188"/>
            <a:ext cx="1535112" cy="1492250"/>
            <a:chOff x="4666146" y="-1198531"/>
            <a:chExt cx="6975908" cy="6779385"/>
          </a:xfrm>
        </p:grpSpPr>
        <p:grpSp>
          <p:nvGrpSpPr>
            <p:cNvPr id="6" name="Group 11"/>
            <p:cNvGrpSpPr>
              <a:grpSpLocks/>
            </p:cNvGrpSpPr>
            <p:nvPr/>
          </p:nvGrpSpPr>
          <p:grpSpPr bwMode="auto">
            <a:xfrm>
              <a:off x="4682086" y="-1198529"/>
              <a:ext cx="6959968" cy="6779383"/>
              <a:chOff x="8006082" y="-46548"/>
              <a:chExt cx="1465257" cy="1427239"/>
            </a:xfrm>
          </p:grpSpPr>
          <p:pic>
            <p:nvPicPr>
              <p:cNvPr id="8" name="Picture 1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6082" y="52029"/>
                <a:ext cx="1368152" cy="1328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9372622" y="-46548"/>
                <a:ext cx="98717" cy="1427239"/>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smtClean="0">
                  <a:solidFill>
                    <a:srgbClr val="FFFFFF"/>
                  </a:solidFill>
                </a:endParaRPr>
              </a:p>
            </p:txBody>
          </p:sp>
        </p:grpSp>
        <p:sp>
          <p:nvSpPr>
            <p:cNvPr id="7" name="Rectangle 6"/>
            <p:cNvSpPr/>
            <p:nvPr/>
          </p:nvSpPr>
          <p:spPr>
            <a:xfrm rot="16200000">
              <a:off x="7901674" y="-4434059"/>
              <a:ext cx="468785" cy="6939840"/>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smtClean="0">
                <a:solidFill>
                  <a:srgbClr val="FFFFFF"/>
                </a:solidFill>
              </a:endParaRPr>
            </a:p>
          </p:txBody>
        </p:sp>
      </p:gr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1" r="8443"/>
          <a:stretch/>
        </p:blipFill>
        <p:spPr>
          <a:xfrm>
            <a:off x="323851" y="4941167"/>
            <a:ext cx="8488362" cy="1663633"/>
          </a:xfrm>
          <a:prstGeom prst="rect">
            <a:avLst/>
          </a:prstGeom>
        </p:spPr>
      </p:pic>
      <p:sp>
        <p:nvSpPr>
          <p:cNvPr id="15" name="Title 1"/>
          <p:cNvSpPr>
            <a:spLocks noGrp="1"/>
          </p:cNvSpPr>
          <p:nvPr>
            <p:ph type="ctrTitle"/>
          </p:nvPr>
        </p:nvSpPr>
        <p:spPr>
          <a:xfrm>
            <a:off x="683568" y="1557139"/>
            <a:ext cx="6336704" cy="1295797"/>
          </a:xfrm>
        </p:spPr>
        <p:txBody>
          <a:bodyPr anchor="b"/>
          <a:lstStyle>
            <a:lvl1pPr algn="l">
              <a:lnSpc>
                <a:spcPct val="100000"/>
              </a:lnSpc>
              <a:defRPr sz="2200">
                <a:solidFill>
                  <a:srgbClr val="023B61"/>
                </a:solidFill>
              </a:defRPr>
            </a:lvl1pPr>
          </a:lstStyle>
          <a:p>
            <a:r>
              <a:rPr lang="en-US" dirty="0" smtClean="0"/>
              <a:t>Click to edit Master title style</a:t>
            </a:r>
            <a:endParaRPr lang="en-ZA" dirty="0"/>
          </a:p>
        </p:txBody>
      </p:sp>
      <p:sp>
        <p:nvSpPr>
          <p:cNvPr id="16" name="Subtitle 2"/>
          <p:cNvSpPr>
            <a:spLocks noGrp="1"/>
          </p:cNvSpPr>
          <p:nvPr>
            <p:ph type="subTitle" idx="1"/>
          </p:nvPr>
        </p:nvSpPr>
        <p:spPr>
          <a:xfrm>
            <a:off x="683568" y="2956123"/>
            <a:ext cx="6336704" cy="1120577"/>
          </a:xfrm>
          <a:prstGeom prst="rect">
            <a:avLst/>
          </a:prstGeom>
        </p:spPr>
        <p:txBody>
          <a:bodyPr tIns="36000">
            <a:noAutofit/>
          </a:bodyPr>
          <a:lstStyle>
            <a:lvl1pPr marL="0" indent="0" algn="l">
              <a:lnSpc>
                <a:spcPct val="100000"/>
              </a:lnSpc>
              <a:buNone/>
              <a:defRPr sz="1600" b="0">
                <a:solidFill>
                  <a:srgbClr val="023B6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ZA" dirty="0"/>
          </a:p>
        </p:txBody>
      </p:sp>
    </p:spTree>
    <p:extLst>
      <p:ext uri="{BB962C8B-B14F-4D97-AF65-F5344CB8AC3E}">
        <p14:creationId xmlns:p14="http://schemas.microsoft.com/office/powerpoint/2010/main" xmlns="" val="25083777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sz="1800">
                <a:solidFill>
                  <a:srgbClr val="023B61"/>
                </a:solidFill>
              </a:defRPr>
            </a:lvl1pPr>
          </a:lstStyle>
          <a:p>
            <a:r>
              <a:rPr lang="en-US" dirty="0" smtClean="0"/>
              <a:t>Click to edit Master title style</a:t>
            </a:r>
            <a:endParaRPr lang="en-ZA" dirty="0"/>
          </a:p>
        </p:txBody>
      </p:sp>
      <p:sp>
        <p:nvSpPr>
          <p:cNvPr id="3" name="Footer Placeholder 4"/>
          <p:cNvSpPr>
            <a:spLocks noGrp="1"/>
          </p:cNvSpPr>
          <p:nvPr>
            <p:ph type="ftr" sz="quarter" idx="10"/>
          </p:nvPr>
        </p:nvSpPr>
        <p:spPr/>
        <p:txBody>
          <a:bodyPr/>
          <a:lstStyle>
            <a:lvl1pPr>
              <a:defRPr/>
            </a:lvl1pPr>
          </a:lstStyle>
          <a:p>
            <a:pPr>
              <a:defRPr/>
            </a:pPr>
            <a:endParaRPr lang="en-ZA" altLang="en-US" dirty="0"/>
          </a:p>
        </p:txBody>
      </p:sp>
    </p:spTree>
    <p:extLst>
      <p:ext uri="{BB962C8B-B14F-4D97-AF65-F5344CB8AC3E}">
        <p14:creationId xmlns:p14="http://schemas.microsoft.com/office/powerpoint/2010/main" xmlns="" val="213469765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slide 1">
    <p:spTree>
      <p:nvGrpSpPr>
        <p:cNvPr id="1" name=""/>
        <p:cNvGrpSpPr/>
        <p:nvPr/>
      </p:nvGrpSpPr>
      <p:grpSpPr>
        <a:xfrm>
          <a:off x="0" y="0"/>
          <a:ext cx="0" cy="0"/>
          <a:chOff x="0" y="0"/>
          <a:chExt cx="0" cy="0"/>
        </a:xfrm>
      </p:grpSpPr>
      <p:sp>
        <p:nvSpPr>
          <p:cNvPr id="3" name="Rectangle 2"/>
          <p:cNvSpPr/>
          <p:nvPr userDrawn="1"/>
        </p:nvSpPr>
        <p:spPr>
          <a:xfrm>
            <a:off x="3851275" y="333375"/>
            <a:ext cx="4968875" cy="626427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10000"/>
              </a:lnSpc>
              <a:spcBef>
                <a:spcPts val="100"/>
              </a:spcBef>
              <a:spcAft>
                <a:spcPts val="100"/>
              </a:spcAft>
              <a:defRPr/>
            </a:pPr>
            <a:endParaRPr lang="en-ZA" sz="1400" dirty="0">
              <a:solidFill>
                <a:prstClr val="white"/>
              </a:solidFill>
            </a:endParaRPr>
          </a:p>
        </p:txBody>
      </p:sp>
      <p:grpSp>
        <p:nvGrpSpPr>
          <p:cNvPr id="5" name="Group 10"/>
          <p:cNvGrpSpPr>
            <a:grpSpLocks/>
          </p:cNvGrpSpPr>
          <p:nvPr userDrawn="1"/>
        </p:nvGrpSpPr>
        <p:grpSpPr bwMode="auto">
          <a:xfrm>
            <a:off x="7380288" y="230188"/>
            <a:ext cx="1535112" cy="1492250"/>
            <a:chOff x="4666146" y="-1198531"/>
            <a:chExt cx="6975908" cy="6779385"/>
          </a:xfrm>
        </p:grpSpPr>
        <p:grpSp>
          <p:nvGrpSpPr>
            <p:cNvPr id="6" name="Group 11"/>
            <p:cNvGrpSpPr>
              <a:grpSpLocks/>
            </p:cNvGrpSpPr>
            <p:nvPr/>
          </p:nvGrpSpPr>
          <p:grpSpPr bwMode="auto">
            <a:xfrm>
              <a:off x="4682086" y="-1198529"/>
              <a:ext cx="6959968" cy="6779383"/>
              <a:chOff x="8006082" y="-46548"/>
              <a:chExt cx="1465257" cy="1427239"/>
            </a:xfrm>
          </p:grpSpPr>
          <p:pic>
            <p:nvPicPr>
              <p:cNvPr id="8" name="Picture 1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6082" y="52029"/>
                <a:ext cx="1368152" cy="1328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9372622" y="-46548"/>
                <a:ext cx="98717" cy="1427239"/>
              </a:xfrm>
              <a:prstGeom prst="rect">
                <a:avLst/>
              </a:prstGeom>
              <a:solidFill>
                <a:srgbClr val="03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10000"/>
                  </a:lnSpc>
                  <a:spcBef>
                    <a:spcPts val="100"/>
                  </a:spcBef>
                  <a:spcAft>
                    <a:spcPts val="100"/>
                  </a:spcAft>
                  <a:defRPr/>
                </a:pPr>
                <a:endParaRPr lang="en-US" sz="1400" dirty="0">
                  <a:solidFill>
                    <a:prstClr val="white"/>
                  </a:solidFill>
                </a:endParaRPr>
              </a:p>
            </p:txBody>
          </p:sp>
        </p:grpSp>
        <p:sp>
          <p:nvSpPr>
            <p:cNvPr id="7" name="Rectangle 6"/>
            <p:cNvSpPr/>
            <p:nvPr/>
          </p:nvSpPr>
          <p:spPr>
            <a:xfrm rot="16200000">
              <a:off x="7901674" y="-4434059"/>
              <a:ext cx="468785" cy="6939840"/>
            </a:xfrm>
            <a:prstGeom prst="rect">
              <a:avLst/>
            </a:prstGeom>
            <a:solidFill>
              <a:srgbClr val="03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10000"/>
                </a:lnSpc>
                <a:spcBef>
                  <a:spcPts val="100"/>
                </a:spcBef>
                <a:spcAft>
                  <a:spcPts val="100"/>
                </a:spcAft>
                <a:defRPr/>
              </a:pPr>
              <a:endParaRPr lang="en-US" sz="1400" dirty="0">
                <a:solidFill>
                  <a:prstClr val="white"/>
                </a:solidFill>
              </a:endParaRPr>
            </a:p>
          </p:txBody>
        </p:sp>
      </p:grpSp>
      <p:sp>
        <p:nvSpPr>
          <p:cNvPr id="10" name="Rectangle 9"/>
          <p:cNvSpPr/>
          <p:nvPr userDrawn="1"/>
        </p:nvSpPr>
        <p:spPr>
          <a:xfrm>
            <a:off x="323850" y="333375"/>
            <a:ext cx="3455988" cy="6264275"/>
          </a:xfrm>
          <a:prstGeom prst="rect">
            <a:avLst/>
          </a:prstGeom>
          <a:solidFill>
            <a:srgbClr val="033B61"/>
          </a:soli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dirty="0">
              <a:solidFill>
                <a:srgbClr val="0C1533"/>
              </a:solidFill>
            </a:endParaRPr>
          </a:p>
        </p:txBody>
      </p:sp>
      <p:sp>
        <p:nvSpPr>
          <p:cNvPr id="19" name="Title 1"/>
          <p:cNvSpPr>
            <a:spLocks noGrp="1"/>
          </p:cNvSpPr>
          <p:nvPr>
            <p:ph type="ctrTitle"/>
          </p:nvPr>
        </p:nvSpPr>
        <p:spPr>
          <a:xfrm>
            <a:off x="683568" y="2204864"/>
            <a:ext cx="2808312" cy="4032448"/>
          </a:xfrm>
        </p:spPr>
        <p:txBody>
          <a:bodyPr/>
          <a:lstStyle>
            <a:lvl1pPr algn="l">
              <a:lnSpc>
                <a:spcPct val="100000"/>
              </a:lnSpc>
              <a:defRPr sz="2400">
                <a:solidFill>
                  <a:schemeClr val="bg1"/>
                </a:solidFill>
              </a:defRPr>
            </a:lvl1pPr>
          </a:lstStyle>
          <a:p>
            <a:r>
              <a:rPr lang="en-US" dirty="0" smtClean="0"/>
              <a:t>Click to edit Master title style</a:t>
            </a:r>
            <a:endParaRPr lang="en-ZA" dirty="0"/>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1" r="55206"/>
          <a:stretch/>
        </p:blipFill>
        <p:spPr>
          <a:xfrm>
            <a:off x="3862987" y="4618971"/>
            <a:ext cx="4957163" cy="1985830"/>
          </a:xfrm>
          <a:prstGeom prst="rect">
            <a:avLst/>
          </a:prstGeom>
        </p:spPr>
      </p:pic>
    </p:spTree>
    <p:extLst>
      <p:ext uri="{BB962C8B-B14F-4D97-AF65-F5344CB8AC3E}">
        <p14:creationId xmlns:p14="http://schemas.microsoft.com/office/powerpoint/2010/main" xmlns="" val="218140890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556792"/>
            <a:ext cx="8642349" cy="4752528"/>
          </a:xfrm>
        </p:spPr>
        <p:txBody>
          <a:bodyPr anchor="t"/>
          <a:lstStyle>
            <a:lvl1pPr>
              <a:defRPr>
                <a:solidFill>
                  <a:srgbClr val="033B61"/>
                </a:solidFill>
              </a:defRPr>
            </a:lvl1pPr>
            <a:lvl2pPr>
              <a:defRPr>
                <a:solidFill>
                  <a:srgbClr val="033B61"/>
                </a:solidFill>
              </a:defRPr>
            </a:lvl2pPr>
            <a:lvl3pPr>
              <a:defRPr>
                <a:solidFill>
                  <a:srgbClr val="033B61"/>
                </a:solidFill>
              </a:defRPr>
            </a:lvl3pPr>
            <a:lvl4pPr>
              <a:defRPr>
                <a:solidFill>
                  <a:srgbClr val="033B61"/>
                </a:solidFill>
              </a:defRPr>
            </a:lvl4pPr>
            <a:lvl5pPr>
              <a:defRPr>
                <a:solidFill>
                  <a:srgbClr val="033B6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Title 1"/>
          <p:cNvSpPr>
            <a:spLocks noGrp="1"/>
          </p:cNvSpPr>
          <p:nvPr>
            <p:ph type="title"/>
          </p:nvPr>
        </p:nvSpPr>
        <p:spPr>
          <a:xfrm>
            <a:off x="250825" y="179388"/>
            <a:ext cx="6915150" cy="719137"/>
          </a:xfrm>
        </p:spPr>
        <p:txBody>
          <a:bodyPr anchor="t"/>
          <a:lstStyle>
            <a:lvl1pPr>
              <a:defRPr sz="1800">
                <a:solidFill>
                  <a:srgbClr val="033B61"/>
                </a:solidFill>
              </a:defRPr>
            </a:lvl1pPr>
          </a:lstStyle>
          <a:p>
            <a:r>
              <a:rPr lang="en-US" dirty="0" smtClean="0"/>
              <a:t>Click to edit Master title style</a:t>
            </a:r>
            <a:endParaRPr lang="en-ZA" dirty="0"/>
          </a:p>
        </p:txBody>
      </p:sp>
      <p:sp>
        <p:nvSpPr>
          <p:cNvPr id="5" name="Content Placeholder 2"/>
          <p:cNvSpPr>
            <a:spLocks noGrp="1"/>
          </p:cNvSpPr>
          <p:nvPr>
            <p:ph idx="10" hasCustomPrompt="1"/>
          </p:nvPr>
        </p:nvSpPr>
        <p:spPr>
          <a:xfrm>
            <a:off x="253254" y="927707"/>
            <a:ext cx="8642349" cy="413061"/>
          </a:xfrm>
        </p:spPr>
        <p:txBody>
          <a:bodyPr anchor="t"/>
          <a:lstStyle>
            <a:lvl1pPr marL="0" indent="0">
              <a:buFont typeface="Arial" charset="0"/>
              <a:buNone/>
              <a:defRPr sz="1400" b="0">
                <a:solidFill>
                  <a:srgbClr val="033B61"/>
                </a:solidFill>
              </a:defRPr>
            </a:lvl1pPr>
            <a:lvl2pPr>
              <a:defRPr>
                <a:solidFill>
                  <a:srgbClr val="033B61"/>
                </a:solidFill>
              </a:defRPr>
            </a:lvl2pPr>
            <a:lvl3pPr>
              <a:defRPr>
                <a:solidFill>
                  <a:srgbClr val="033B61"/>
                </a:solidFill>
              </a:defRPr>
            </a:lvl3pPr>
            <a:lvl4pPr>
              <a:defRPr>
                <a:solidFill>
                  <a:srgbClr val="033B61"/>
                </a:solidFill>
              </a:defRPr>
            </a:lvl4pPr>
            <a:lvl5pPr>
              <a:defRPr>
                <a:solidFill>
                  <a:srgbClr val="033B61"/>
                </a:solidFill>
              </a:defRPr>
            </a:lvl5pPr>
          </a:lstStyle>
          <a:p>
            <a:pPr lvl="0"/>
            <a:r>
              <a:rPr lang="en-US" dirty="0" smtClean="0"/>
              <a:t>Type here</a:t>
            </a:r>
            <a:endParaRPr lang="en-ZA" dirty="0"/>
          </a:p>
        </p:txBody>
      </p:sp>
    </p:spTree>
    <p:extLst>
      <p:ext uri="{BB962C8B-B14F-4D97-AF65-F5344CB8AC3E}">
        <p14:creationId xmlns:p14="http://schemas.microsoft.com/office/powerpoint/2010/main" xmlns="" val="5207804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ntent with kicker box">
    <p:spTree>
      <p:nvGrpSpPr>
        <p:cNvPr id="1" name=""/>
        <p:cNvGrpSpPr/>
        <p:nvPr/>
      </p:nvGrpSpPr>
      <p:grpSpPr>
        <a:xfrm>
          <a:off x="0" y="0"/>
          <a:ext cx="0" cy="0"/>
          <a:chOff x="0" y="0"/>
          <a:chExt cx="0" cy="0"/>
        </a:xfrm>
      </p:grpSpPr>
      <p:sp>
        <p:nvSpPr>
          <p:cNvPr id="6" name="Content Placeholder 4"/>
          <p:cNvSpPr>
            <a:spLocks noGrp="1"/>
          </p:cNvSpPr>
          <p:nvPr>
            <p:ph sz="quarter" idx="14"/>
          </p:nvPr>
        </p:nvSpPr>
        <p:spPr>
          <a:xfrm>
            <a:off x="250825" y="1052513"/>
            <a:ext cx="8642349" cy="4245351"/>
          </a:xfrm>
          <a:prstGeom prst="rect">
            <a:avLst/>
          </a:prstGeom>
        </p:spPr>
        <p:txBody>
          <a:bodyPr anchor="t"/>
          <a:lstStyle>
            <a:lvl1pPr>
              <a:defRPr sz="1600">
                <a:solidFill>
                  <a:srgbClr val="033B61"/>
                </a:solidFill>
                <a:latin typeface="Arial" panose="020B0604020202020204" pitchFamily="34" charset="0"/>
                <a:cs typeface="Arial" panose="020B0604020202020204" pitchFamily="34" charset="0"/>
              </a:defRPr>
            </a:lvl1pPr>
            <a:lvl2pPr>
              <a:defRPr sz="1400">
                <a:solidFill>
                  <a:srgbClr val="033B61"/>
                </a:solidFill>
                <a:latin typeface="Arial" panose="020B0604020202020204" pitchFamily="34" charset="0"/>
                <a:cs typeface="Arial" panose="020B0604020202020204" pitchFamily="34" charset="0"/>
              </a:defRPr>
            </a:lvl2pPr>
            <a:lvl3pPr>
              <a:defRPr sz="1200">
                <a:solidFill>
                  <a:srgbClr val="033B61"/>
                </a:solidFill>
                <a:latin typeface="Arial" panose="020B0604020202020204" pitchFamily="34" charset="0"/>
                <a:cs typeface="Arial" panose="020B0604020202020204" pitchFamily="34" charset="0"/>
              </a:defRPr>
            </a:lvl3pPr>
            <a:lvl4pPr>
              <a:defRPr sz="1100">
                <a:solidFill>
                  <a:srgbClr val="033B61"/>
                </a:solidFill>
                <a:latin typeface="Arial" panose="020B0604020202020204" pitchFamily="34" charset="0"/>
                <a:cs typeface="Arial" panose="020B0604020202020204" pitchFamily="34" charset="0"/>
              </a:defRPr>
            </a:lvl4pPr>
            <a:lvl5pPr>
              <a:defRPr sz="1000">
                <a:solidFill>
                  <a:schemeClr val="accent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5" name="Text Placeholder 14"/>
          <p:cNvSpPr>
            <a:spLocks noGrp="1"/>
          </p:cNvSpPr>
          <p:nvPr>
            <p:ph type="body" sz="quarter" idx="15"/>
          </p:nvPr>
        </p:nvSpPr>
        <p:spPr>
          <a:xfrm>
            <a:off x="250825" y="5517232"/>
            <a:ext cx="8642350" cy="720080"/>
          </a:xfrm>
          <a:prstGeom prst="rect">
            <a:avLst/>
          </a:prstGeom>
          <a:solidFill>
            <a:srgbClr val="033B61"/>
          </a:solidFill>
          <a:ln w="12700">
            <a:noFill/>
          </a:ln>
          <a:effectLst/>
        </p:spPr>
        <p:txBody>
          <a:bodyPr anchor="ctr"/>
          <a:lstStyle>
            <a:lvl1pPr marL="0" indent="0" algn="ctr">
              <a:lnSpc>
                <a:spcPct val="100000"/>
              </a:lnSpc>
              <a:spcBef>
                <a:spcPts val="0"/>
              </a:spcBef>
              <a:buNone/>
              <a:defRPr sz="1600">
                <a:solidFill>
                  <a:schemeClr val="bg1"/>
                </a:solidFill>
              </a:defRPr>
            </a:lvl1pPr>
          </a:lstStyle>
          <a:p>
            <a:pPr lvl="0"/>
            <a:r>
              <a:rPr lang="en-US" smtClean="0"/>
              <a:t>Click to edit Master text styles</a:t>
            </a:r>
          </a:p>
        </p:txBody>
      </p:sp>
      <p:sp>
        <p:nvSpPr>
          <p:cNvPr id="4" name="Title 3"/>
          <p:cNvSpPr>
            <a:spLocks noGrp="1"/>
          </p:cNvSpPr>
          <p:nvPr>
            <p:ph type="title"/>
          </p:nvPr>
        </p:nvSpPr>
        <p:spPr/>
        <p:txBody>
          <a:bodyPr anchor="t"/>
          <a:lstStyle>
            <a:lvl1pPr>
              <a:defRPr sz="1800">
                <a:solidFill>
                  <a:srgbClr val="033B61"/>
                </a:solidFill>
              </a:defRPr>
            </a:lvl1pPr>
          </a:lstStyle>
          <a:p>
            <a:r>
              <a:rPr lang="en-US" dirty="0" smtClean="0"/>
              <a:t>Click to edit Master title style</a:t>
            </a:r>
            <a:endParaRPr lang="en-ZA" dirty="0"/>
          </a:p>
        </p:txBody>
      </p:sp>
    </p:spTree>
    <p:extLst>
      <p:ext uri="{BB962C8B-B14F-4D97-AF65-F5344CB8AC3E}">
        <p14:creationId xmlns:p14="http://schemas.microsoft.com/office/powerpoint/2010/main" xmlns="" val="40660946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Heading Sub Heading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solidFill>
                  <a:srgbClr val="023B61"/>
                </a:solidFill>
              </a:defRPr>
            </a:lvl1pPr>
          </a:lstStyle>
          <a:p>
            <a:r>
              <a:rPr lang="en-US" dirty="0" smtClean="0"/>
              <a:t>Click to edit Master title style</a:t>
            </a:r>
            <a:endParaRPr lang="en-ZA" dirty="0"/>
          </a:p>
        </p:txBody>
      </p:sp>
      <p:sp>
        <p:nvSpPr>
          <p:cNvPr id="7" name="Footer Placeholder 4"/>
          <p:cNvSpPr>
            <a:spLocks noGrp="1"/>
          </p:cNvSpPr>
          <p:nvPr>
            <p:ph type="ftr" sz="quarter" idx="16"/>
          </p:nvPr>
        </p:nvSpPr>
        <p:spPr>
          <a:xfrm>
            <a:off x="250825" y="6165898"/>
            <a:ext cx="8642350" cy="215430"/>
          </a:xfrm>
          <a:prstGeom prst="rect">
            <a:avLst/>
          </a:prstGeom>
        </p:spPr>
        <p:txBody>
          <a:bodyPr/>
          <a:lstStyle>
            <a:lvl1pPr>
              <a:defRPr/>
            </a:lvl1pPr>
          </a:lstStyle>
          <a:p>
            <a:pPr>
              <a:defRPr/>
            </a:pPr>
            <a:endParaRPr lang="en-ZA" altLang="en-US">
              <a:solidFill>
                <a:srgbClr val="000000"/>
              </a:solidFill>
              <a:cs typeface="Arial" charset="0"/>
            </a:endParaRPr>
          </a:p>
        </p:txBody>
      </p:sp>
      <p:sp>
        <p:nvSpPr>
          <p:cNvPr id="10" name="Text Placeholder 7"/>
          <p:cNvSpPr>
            <a:spLocks noGrp="1"/>
          </p:cNvSpPr>
          <p:nvPr>
            <p:ph type="body" sz="quarter" idx="17"/>
          </p:nvPr>
        </p:nvSpPr>
        <p:spPr>
          <a:xfrm>
            <a:off x="261458" y="971127"/>
            <a:ext cx="8631717" cy="346135"/>
          </a:xfrm>
          <a:prstGeom prst="rect">
            <a:avLst/>
          </a:prstGeom>
        </p:spPr>
        <p:txBody>
          <a:bodyPr anchor="ctr"/>
          <a:lstStyle>
            <a:lvl1pPr marL="0" indent="0">
              <a:buSzPct val="150000"/>
              <a:buFont typeface="Arial" charset="0"/>
              <a:buNone/>
              <a:defRPr lang="en-US" sz="1400" b="1" kern="1200" dirty="0" smtClean="0">
                <a:solidFill>
                  <a:srgbClr val="007DB6"/>
                </a:solidFill>
                <a:latin typeface="Arial" panose="020B0604020202020204" pitchFamily="34" charset="0"/>
                <a:ea typeface="+mn-ea"/>
                <a:cs typeface="Arial" panose="020B0604020202020204" pitchFamily="34" charset="0"/>
              </a:defRPr>
            </a:lvl1pPr>
          </a:lstStyle>
          <a:p>
            <a:pPr lvl="0"/>
            <a:r>
              <a:rPr lang="en-US" dirty="0" smtClean="0"/>
              <a:t>Click to edit Master text styles</a:t>
            </a:r>
          </a:p>
        </p:txBody>
      </p:sp>
      <p:sp>
        <p:nvSpPr>
          <p:cNvPr id="12" name="Text Placeholder 10"/>
          <p:cNvSpPr>
            <a:spLocks noGrp="1"/>
          </p:cNvSpPr>
          <p:nvPr>
            <p:ph type="body" sz="quarter" idx="12"/>
          </p:nvPr>
        </p:nvSpPr>
        <p:spPr>
          <a:xfrm>
            <a:off x="250825" y="1484783"/>
            <a:ext cx="8642350" cy="4608041"/>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59683909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13" name="Text Placeholder 7"/>
          <p:cNvSpPr>
            <a:spLocks noGrp="1"/>
          </p:cNvSpPr>
          <p:nvPr>
            <p:ph type="body" sz="quarter" idx="15"/>
          </p:nvPr>
        </p:nvSpPr>
        <p:spPr>
          <a:xfrm>
            <a:off x="265176" y="901700"/>
            <a:ext cx="8641080" cy="341632"/>
          </a:xfrm>
          <a:prstGeom prst="rect">
            <a:avLst/>
          </a:prstGeom>
        </p:spPr>
        <p:txBody>
          <a:bodyPr tIns="45720" bIns="45720">
            <a:noAutofit/>
          </a:bodyPr>
          <a:lstStyle>
            <a:lvl1pPr marL="228600" indent="-228600">
              <a:lnSpc>
                <a:spcPct val="90000"/>
              </a:lnSpc>
              <a:spcBef>
                <a:spcPts val="1000"/>
              </a:spcBef>
              <a:buSzPct val="150000"/>
              <a:buFontTx/>
              <a:buBlip>
                <a:blip r:embed="rId2"/>
              </a:buBlip>
              <a:defRPr lang="en-US" sz="1800" b="1" kern="1200" dirty="0" smtClean="0">
                <a:solidFill>
                  <a:srgbClr val="00699D"/>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28" name="Title 27"/>
          <p:cNvSpPr>
            <a:spLocks noGrp="1"/>
          </p:cNvSpPr>
          <p:nvPr>
            <p:ph type="title"/>
          </p:nvPr>
        </p:nvSpPr>
        <p:spPr>
          <a:xfrm>
            <a:off x="265176" y="192024"/>
            <a:ext cx="7178040" cy="70788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xmlns="" val="93985683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xmlns:mv="urn:schemas-microsoft-com:mac:vml" xmlns:mc="http://schemas.openxmlformats.org/markup-compatibility/2006">
        <p15:guide id="1" orient="horz" pos="3906">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23B61"/>
                </a:solidFill>
              </a:defRPr>
            </a:lvl1pPr>
          </a:lstStyle>
          <a:p>
            <a:r>
              <a:rPr lang="en-US" dirty="0" smtClean="0"/>
              <a:t>Click to edit Master title style</a:t>
            </a:r>
            <a:endParaRPr lang="en-ZA" dirty="0"/>
          </a:p>
        </p:txBody>
      </p:sp>
      <p:sp>
        <p:nvSpPr>
          <p:cNvPr id="5" name="Footer Placeholder 4"/>
          <p:cNvSpPr>
            <a:spLocks noGrp="1"/>
          </p:cNvSpPr>
          <p:nvPr>
            <p:ph type="ftr" sz="quarter" idx="13"/>
          </p:nvPr>
        </p:nvSpPr>
        <p:spPr>
          <a:xfrm>
            <a:off x="250825" y="6165898"/>
            <a:ext cx="8642350" cy="215430"/>
          </a:xfrm>
          <a:prstGeom prst="rect">
            <a:avLst/>
          </a:prstGeom>
        </p:spPr>
        <p:txBody>
          <a:bodyPr/>
          <a:lstStyle>
            <a:lvl1pPr>
              <a:lnSpc>
                <a:spcPct val="100000"/>
              </a:lnSpc>
              <a:defRPr>
                <a:solidFill>
                  <a:srgbClr val="023B61"/>
                </a:solidFill>
              </a:defRPr>
            </a:lvl1pPr>
          </a:lstStyle>
          <a:p>
            <a:pPr>
              <a:defRPr/>
            </a:pPr>
            <a:endParaRPr lang="en-ZA" altLang="en-US"/>
          </a:p>
        </p:txBody>
      </p:sp>
      <p:sp>
        <p:nvSpPr>
          <p:cNvPr id="11" name="Text Placeholder 10"/>
          <p:cNvSpPr>
            <a:spLocks noGrp="1"/>
          </p:cNvSpPr>
          <p:nvPr>
            <p:ph type="body" sz="quarter" idx="14"/>
          </p:nvPr>
        </p:nvSpPr>
        <p:spPr>
          <a:xfrm>
            <a:off x="250825" y="981075"/>
            <a:ext cx="4177159" cy="5111750"/>
          </a:xfrm>
        </p:spPr>
        <p:txBody>
          <a:bodyPr/>
          <a:lstStyle>
            <a:lvl1pPr>
              <a:lnSpc>
                <a:spcPct val="100000"/>
              </a:lnSpc>
              <a:defRPr>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0"/>
          <p:cNvSpPr>
            <a:spLocks noGrp="1"/>
          </p:cNvSpPr>
          <p:nvPr>
            <p:ph type="body" sz="quarter" idx="15"/>
          </p:nvPr>
        </p:nvSpPr>
        <p:spPr>
          <a:xfrm>
            <a:off x="4716016" y="985267"/>
            <a:ext cx="4177159" cy="5111750"/>
          </a:xfrm>
        </p:spPr>
        <p:txBody>
          <a:bodyPr/>
          <a:lstStyle>
            <a:lvl1pPr>
              <a:lnSpc>
                <a:spcPct val="100000"/>
              </a:lnSpc>
              <a:defRPr>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3613086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spTree>
      <p:nvGrpSpPr>
        <p:cNvPr id="1" name=""/>
        <p:cNvGrpSpPr/>
        <p:nvPr/>
      </p:nvGrpSpPr>
      <p:grpSpPr>
        <a:xfrm>
          <a:off x="0" y="0"/>
          <a:ext cx="0" cy="0"/>
          <a:chOff x="0" y="0"/>
          <a:chExt cx="0" cy="0"/>
        </a:xfrm>
      </p:grpSpPr>
      <p:sp>
        <p:nvSpPr>
          <p:cNvPr id="4" name="Rectangle 3"/>
          <p:cNvSpPr/>
          <p:nvPr/>
        </p:nvSpPr>
        <p:spPr>
          <a:xfrm>
            <a:off x="323850" y="333375"/>
            <a:ext cx="8496300" cy="626427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ZA" altLang="en-US" sz="1400" dirty="0" smtClean="0">
              <a:solidFill>
                <a:srgbClr val="FFFFFF"/>
              </a:solidFill>
            </a:endParaRPr>
          </a:p>
        </p:txBody>
      </p:sp>
      <p:grpSp>
        <p:nvGrpSpPr>
          <p:cNvPr id="6" name="Group 10"/>
          <p:cNvGrpSpPr>
            <a:grpSpLocks/>
          </p:cNvGrpSpPr>
          <p:nvPr/>
        </p:nvGrpSpPr>
        <p:grpSpPr bwMode="auto">
          <a:xfrm>
            <a:off x="7380288" y="230188"/>
            <a:ext cx="1535112" cy="1492250"/>
            <a:chOff x="4666146" y="-1198531"/>
            <a:chExt cx="6975908" cy="6779385"/>
          </a:xfrm>
        </p:grpSpPr>
        <p:grpSp>
          <p:nvGrpSpPr>
            <p:cNvPr id="7" name="Group 11"/>
            <p:cNvGrpSpPr>
              <a:grpSpLocks/>
            </p:cNvGrpSpPr>
            <p:nvPr/>
          </p:nvGrpSpPr>
          <p:grpSpPr bwMode="auto">
            <a:xfrm>
              <a:off x="4682086" y="-1198529"/>
              <a:ext cx="6959968" cy="6779383"/>
              <a:chOff x="8006082" y="-46548"/>
              <a:chExt cx="1465257" cy="1427239"/>
            </a:xfrm>
          </p:grpSpPr>
          <p:pic>
            <p:nvPicPr>
              <p:cNvPr id="9" name="Picture 1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6082" y="52029"/>
                <a:ext cx="1368152" cy="1328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9372622" y="-46548"/>
                <a:ext cx="98717" cy="1427239"/>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dirty="0" smtClean="0">
                  <a:solidFill>
                    <a:srgbClr val="FFFFFF"/>
                  </a:solidFill>
                </a:endParaRPr>
              </a:p>
            </p:txBody>
          </p:sp>
        </p:grpSp>
        <p:sp>
          <p:nvSpPr>
            <p:cNvPr id="8" name="Rectangle 7"/>
            <p:cNvSpPr/>
            <p:nvPr/>
          </p:nvSpPr>
          <p:spPr>
            <a:xfrm rot="16200000">
              <a:off x="7901674" y="-4434059"/>
              <a:ext cx="468785" cy="6939840"/>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dirty="0" smtClean="0">
                <a:solidFill>
                  <a:srgbClr val="FFFFFF"/>
                </a:solidFill>
              </a:endParaRPr>
            </a:p>
          </p:txBody>
        </p:sp>
      </p:grpSp>
      <p:sp>
        <p:nvSpPr>
          <p:cNvPr id="23" name="Title 1"/>
          <p:cNvSpPr>
            <a:spLocks noGrp="1"/>
          </p:cNvSpPr>
          <p:nvPr>
            <p:ph type="ctrTitle"/>
          </p:nvPr>
        </p:nvSpPr>
        <p:spPr>
          <a:xfrm>
            <a:off x="683568" y="1557139"/>
            <a:ext cx="6336704" cy="1295797"/>
          </a:xfrm>
        </p:spPr>
        <p:txBody>
          <a:bodyPr anchor="b"/>
          <a:lstStyle>
            <a:lvl1pPr algn="l">
              <a:lnSpc>
                <a:spcPct val="100000"/>
              </a:lnSpc>
              <a:defRPr sz="2200">
                <a:solidFill>
                  <a:srgbClr val="023B61"/>
                </a:solidFill>
              </a:defRPr>
            </a:lvl1pPr>
          </a:lstStyle>
          <a:p>
            <a:r>
              <a:rPr lang="en-US" dirty="0" smtClean="0"/>
              <a:t>Click to edit Master title style</a:t>
            </a:r>
            <a:endParaRPr lang="en-ZA" dirty="0"/>
          </a:p>
        </p:txBody>
      </p:sp>
      <p:sp>
        <p:nvSpPr>
          <p:cNvPr id="24" name="Subtitle 2"/>
          <p:cNvSpPr>
            <a:spLocks noGrp="1"/>
          </p:cNvSpPr>
          <p:nvPr>
            <p:ph type="subTitle" idx="1"/>
          </p:nvPr>
        </p:nvSpPr>
        <p:spPr>
          <a:xfrm>
            <a:off x="683568" y="2956123"/>
            <a:ext cx="6336704" cy="1120577"/>
          </a:xfrm>
          <a:prstGeom prst="rect">
            <a:avLst/>
          </a:prstGeom>
        </p:spPr>
        <p:txBody>
          <a:bodyPr tIns="36000">
            <a:noAutofit/>
          </a:bodyPr>
          <a:lstStyle>
            <a:lvl1pPr marL="0" indent="0" algn="l">
              <a:lnSpc>
                <a:spcPct val="100000"/>
              </a:lnSpc>
              <a:buNone/>
              <a:defRPr sz="1600" b="0">
                <a:solidFill>
                  <a:srgbClr val="023B6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ZA" dirty="0"/>
          </a:p>
        </p:txBody>
      </p:sp>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r="38285"/>
          <a:stretch/>
        </p:blipFill>
        <p:spPr>
          <a:xfrm>
            <a:off x="323850" y="4136805"/>
            <a:ext cx="8487963" cy="2467996"/>
          </a:xfrm>
          <a:prstGeom prst="rect">
            <a:avLst/>
          </a:prstGeom>
        </p:spPr>
      </p:pic>
    </p:spTree>
    <p:extLst>
      <p:ext uri="{BB962C8B-B14F-4D97-AF65-F5344CB8AC3E}">
        <p14:creationId xmlns:p14="http://schemas.microsoft.com/office/powerpoint/2010/main" xmlns="" val="69056869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4" name="Rectangle 3"/>
          <p:cNvSpPr/>
          <p:nvPr/>
        </p:nvSpPr>
        <p:spPr>
          <a:xfrm>
            <a:off x="323850" y="333375"/>
            <a:ext cx="8496300" cy="626427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ZA" altLang="en-US" sz="1400" dirty="0" smtClean="0">
              <a:solidFill>
                <a:srgbClr val="FFFFFF"/>
              </a:solidFill>
            </a:endParaRPr>
          </a:p>
        </p:txBody>
      </p:sp>
      <p:grpSp>
        <p:nvGrpSpPr>
          <p:cNvPr id="5" name="Group 10"/>
          <p:cNvGrpSpPr>
            <a:grpSpLocks/>
          </p:cNvGrpSpPr>
          <p:nvPr/>
        </p:nvGrpSpPr>
        <p:grpSpPr bwMode="auto">
          <a:xfrm>
            <a:off x="7380288" y="230188"/>
            <a:ext cx="1535112" cy="1492250"/>
            <a:chOff x="4666146" y="-1198531"/>
            <a:chExt cx="6975908" cy="6779385"/>
          </a:xfrm>
        </p:grpSpPr>
        <p:grpSp>
          <p:nvGrpSpPr>
            <p:cNvPr id="6" name="Group 11"/>
            <p:cNvGrpSpPr>
              <a:grpSpLocks/>
            </p:cNvGrpSpPr>
            <p:nvPr/>
          </p:nvGrpSpPr>
          <p:grpSpPr bwMode="auto">
            <a:xfrm>
              <a:off x="4682086" y="-1198529"/>
              <a:ext cx="6959968" cy="6779383"/>
              <a:chOff x="8006082" y="-46548"/>
              <a:chExt cx="1465257" cy="1427239"/>
            </a:xfrm>
          </p:grpSpPr>
          <p:pic>
            <p:nvPicPr>
              <p:cNvPr id="8" name="Picture 1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6082" y="52029"/>
                <a:ext cx="1368152" cy="1328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9372622" y="-46548"/>
                <a:ext cx="98717" cy="1427239"/>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dirty="0" smtClean="0">
                  <a:solidFill>
                    <a:srgbClr val="FFFFFF"/>
                  </a:solidFill>
                </a:endParaRPr>
              </a:p>
            </p:txBody>
          </p:sp>
        </p:grpSp>
        <p:sp>
          <p:nvSpPr>
            <p:cNvPr id="7" name="Rectangle 6"/>
            <p:cNvSpPr/>
            <p:nvPr/>
          </p:nvSpPr>
          <p:spPr>
            <a:xfrm rot="16200000">
              <a:off x="7901674" y="-4434059"/>
              <a:ext cx="468785" cy="6939840"/>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dirty="0" smtClean="0">
                <a:solidFill>
                  <a:srgbClr val="FFFFFF"/>
                </a:solidFill>
              </a:endParaRPr>
            </a:p>
          </p:txBody>
        </p:sp>
      </p:gr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1" r="8443"/>
          <a:stretch/>
        </p:blipFill>
        <p:spPr>
          <a:xfrm>
            <a:off x="323851" y="4941167"/>
            <a:ext cx="8488362" cy="1663633"/>
          </a:xfrm>
          <a:prstGeom prst="rect">
            <a:avLst/>
          </a:prstGeom>
        </p:spPr>
      </p:pic>
      <p:sp>
        <p:nvSpPr>
          <p:cNvPr id="15" name="Title 1"/>
          <p:cNvSpPr>
            <a:spLocks noGrp="1"/>
          </p:cNvSpPr>
          <p:nvPr>
            <p:ph type="ctrTitle"/>
          </p:nvPr>
        </p:nvSpPr>
        <p:spPr>
          <a:xfrm>
            <a:off x="683568" y="1557139"/>
            <a:ext cx="6336704" cy="1295797"/>
          </a:xfrm>
        </p:spPr>
        <p:txBody>
          <a:bodyPr anchor="b"/>
          <a:lstStyle>
            <a:lvl1pPr algn="l">
              <a:lnSpc>
                <a:spcPct val="100000"/>
              </a:lnSpc>
              <a:defRPr sz="2200">
                <a:solidFill>
                  <a:srgbClr val="023B61"/>
                </a:solidFill>
              </a:defRPr>
            </a:lvl1pPr>
          </a:lstStyle>
          <a:p>
            <a:r>
              <a:rPr lang="en-US" dirty="0" smtClean="0"/>
              <a:t>Click to edit Master title style</a:t>
            </a:r>
            <a:endParaRPr lang="en-ZA" dirty="0"/>
          </a:p>
        </p:txBody>
      </p:sp>
      <p:sp>
        <p:nvSpPr>
          <p:cNvPr id="16" name="Subtitle 2"/>
          <p:cNvSpPr>
            <a:spLocks noGrp="1"/>
          </p:cNvSpPr>
          <p:nvPr>
            <p:ph type="subTitle" idx="1"/>
          </p:nvPr>
        </p:nvSpPr>
        <p:spPr>
          <a:xfrm>
            <a:off x="683568" y="2956123"/>
            <a:ext cx="6336704" cy="1120577"/>
          </a:xfrm>
          <a:prstGeom prst="rect">
            <a:avLst/>
          </a:prstGeom>
        </p:spPr>
        <p:txBody>
          <a:bodyPr tIns="36000">
            <a:noAutofit/>
          </a:bodyPr>
          <a:lstStyle>
            <a:lvl1pPr marL="0" indent="0" algn="l">
              <a:lnSpc>
                <a:spcPct val="100000"/>
              </a:lnSpc>
              <a:buNone/>
              <a:defRPr sz="1600" b="0">
                <a:solidFill>
                  <a:srgbClr val="023B6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ZA" dirty="0"/>
          </a:p>
        </p:txBody>
      </p:sp>
    </p:spTree>
    <p:extLst>
      <p:ext uri="{BB962C8B-B14F-4D97-AF65-F5344CB8AC3E}">
        <p14:creationId xmlns:p14="http://schemas.microsoft.com/office/powerpoint/2010/main" xmlns="" val="211486942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33B61"/>
                </a:solidFill>
              </a:defRPr>
            </a:lvl1pPr>
          </a:lstStyle>
          <a:p>
            <a:r>
              <a:rPr lang="en-US" dirty="0" smtClean="0"/>
              <a:t>Click to edit Master title style</a:t>
            </a:r>
            <a:endParaRPr lang="en-ZA" dirty="0"/>
          </a:p>
        </p:txBody>
      </p:sp>
      <p:sp>
        <p:nvSpPr>
          <p:cNvPr id="4" name="Footer Placeholder 4"/>
          <p:cNvSpPr>
            <a:spLocks noGrp="1"/>
          </p:cNvSpPr>
          <p:nvPr>
            <p:ph type="ftr" sz="quarter" idx="10"/>
          </p:nvPr>
        </p:nvSpPr>
        <p:spPr/>
        <p:txBody>
          <a:bodyPr/>
          <a:lstStyle>
            <a:lvl1pPr>
              <a:lnSpc>
                <a:spcPct val="100000"/>
              </a:lnSpc>
              <a:defRPr/>
            </a:lvl1pPr>
          </a:lstStyle>
          <a:p>
            <a:pPr>
              <a:defRPr/>
            </a:pPr>
            <a:endParaRPr lang="en-ZA" altLang="en-US" dirty="0"/>
          </a:p>
        </p:txBody>
      </p:sp>
      <p:sp>
        <p:nvSpPr>
          <p:cNvPr id="11" name="Text Placeholder 10"/>
          <p:cNvSpPr>
            <a:spLocks noGrp="1"/>
          </p:cNvSpPr>
          <p:nvPr>
            <p:ph type="body" sz="quarter" idx="12"/>
          </p:nvPr>
        </p:nvSpPr>
        <p:spPr>
          <a:xfrm>
            <a:off x="250825" y="981075"/>
            <a:ext cx="8642350" cy="5111750"/>
          </a:xfrm>
        </p:spPr>
        <p:txBody>
          <a:bodyPr/>
          <a:lstStyle>
            <a:lvl1pPr>
              <a:lnSpc>
                <a:spcPct val="100000"/>
              </a:lnSpc>
              <a:defRPr>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8515448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33B61"/>
                </a:solidFill>
              </a:defRPr>
            </a:lvl1pPr>
          </a:lstStyle>
          <a:p>
            <a:r>
              <a:rPr lang="en-US" dirty="0" smtClean="0"/>
              <a:t>Click to edit Master title style</a:t>
            </a:r>
            <a:endParaRPr lang="en-ZA" dirty="0"/>
          </a:p>
        </p:txBody>
      </p:sp>
      <p:sp>
        <p:nvSpPr>
          <p:cNvPr id="4" name="Footer Placeholder 4"/>
          <p:cNvSpPr>
            <a:spLocks noGrp="1"/>
          </p:cNvSpPr>
          <p:nvPr>
            <p:ph type="ftr" sz="quarter" idx="10"/>
          </p:nvPr>
        </p:nvSpPr>
        <p:spPr>
          <a:xfrm>
            <a:off x="250825" y="6165898"/>
            <a:ext cx="8642350" cy="215430"/>
          </a:xfrm>
          <a:prstGeom prst="rect">
            <a:avLst/>
          </a:prstGeom>
        </p:spPr>
        <p:txBody>
          <a:bodyPr/>
          <a:lstStyle>
            <a:lvl1pPr>
              <a:lnSpc>
                <a:spcPct val="100000"/>
              </a:lnSpc>
              <a:defRPr/>
            </a:lvl1pPr>
          </a:lstStyle>
          <a:p>
            <a:pPr>
              <a:defRPr/>
            </a:pPr>
            <a:endParaRPr lang="en-ZA" altLang="en-US"/>
          </a:p>
        </p:txBody>
      </p:sp>
      <p:sp>
        <p:nvSpPr>
          <p:cNvPr id="11" name="Text Placeholder 10"/>
          <p:cNvSpPr>
            <a:spLocks noGrp="1"/>
          </p:cNvSpPr>
          <p:nvPr>
            <p:ph type="body" sz="quarter" idx="12"/>
          </p:nvPr>
        </p:nvSpPr>
        <p:spPr>
          <a:xfrm>
            <a:off x="250825" y="981075"/>
            <a:ext cx="8642350" cy="5111750"/>
          </a:xfrm>
        </p:spPr>
        <p:txBody>
          <a:bodyPr/>
          <a:lstStyle>
            <a:lvl1pPr>
              <a:lnSpc>
                <a:spcPct val="100000"/>
              </a:lnSpc>
              <a:defRPr>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3857430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23B61"/>
                </a:solidFill>
              </a:defRPr>
            </a:lvl1pPr>
          </a:lstStyle>
          <a:p>
            <a:r>
              <a:rPr lang="en-US" smtClean="0"/>
              <a:t>Click to edit Master title style</a:t>
            </a:r>
            <a:endParaRPr lang="en-ZA" dirty="0"/>
          </a:p>
        </p:txBody>
      </p:sp>
      <p:sp>
        <p:nvSpPr>
          <p:cNvPr id="3" name="Footer Placeholder 4"/>
          <p:cNvSpPr>
            <a:spLocks noGrp="1"/>
          </p:cNvSpPr>
          <p:nvPr>
            <p:ph type="ftr" sz="quarter" idx="10"/>
          </p:nvPr>
        </p:nvSpPr>
        <p:spPr/>
        <p:txBody>
          <a:bodyPr/>
          <a:lstStyle>
            <a:lvl1pPr>
              <a:defRPr/>
            </a:lvl1pPr>
          </a:lstStyle>
          <a:p>
            <a:pPr>
              <a:defRPr/>
            </a:pPr>
            <a:endParaRPr lang="en-ZA" altLang="en-US" dirty="0"/>
          </a:p>
        </p:txBody>
      </p:sp>
    </p:spTree>
    <p:extLst>
      <p:ext uri="{BB962C8B-B14F-4D97-AF65-F5344CB8AC3E}">
        <p14:creationId xmlns:p14="http://schemas.microsoft.com/office/powerpoint/2010/main" xmlns="" val="182569468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 slide 1">
    <p:spTree>
      <p:nvGrpSpPr>
        <p:cNvPr id="1" name=""/>
        <p:cNvGrpSpPr/>
        <p:nvPr/>
      </p:nvGrpSpPr>
      <p:grpSpPr>
        <a:xfrm>
          <a:off x="0" y="0"/>
          <a:ext cx="0" cy="0"/>
          <a:chOff x="0" y="0"/>
          <a:chExt cx="0" cy="0"/>
        </a:xfrm>
      </p:grpSpPr>
      <p:sp>
        <p:nvSpPr>
          <p:cNvPr id="3" name="Rectangle 2"/>
          <p:cNvSpPr/>
          <p:nvPr userDrawn="1"/>
        </p:nvSpPr>
        <p:spPr>
          <a:xfrm>
            <a:off x="3851275" y="333375"/>
            <a:ext cx="4968875" cy="626427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10000"/>
              </a:lnSpc>
              <a:spcBef>
                <a:spcPts val="100"/>
              </a:spcBef>
              <a:spcAft>
                <a:spcPts val="100"/>
              </a:spcAft>
              <a:defRPr/>
            </a:pPr>
            <a:endParaRPr lang="en-ZA" sz="1400" dirty="0">
              <a:solidFill>
                <a:prstClr val="white"/>
              </a:solidFill>
            </a:endParaRPr>
          </a:p>
        </p:txBody>
      </p:sp>
      <p:grpSp>
        <p:nvGrpSpPr>
          <p:cNvPr id="5" name="Group 10"/>
          <p:cNvGrpSpPr>
            <a:grpSpLocks/>
          </p:cNvGrpSpPr>
          <p:nvPr userDrawn="1"/>
        </p:nvGrpSpPr>
        <p:grpSpPr bwMode="auto">
          <a:xfrm>
            <a:off x="7380288" y="230188"/>
            <a:ext cx="1535112" cy="1492250"/>
            <a:chOff x="4666146" y="-1198531"/>
            <a:chExt cx="6975908" cy="6779385"/>
          </a:xfrm>
        </p:grpSpPr>
        <p:grpSp>
          <p:nvGrpSpPr>
            <p:cNvPr id="6" name="Group 11"/>
            <p:cNvGrpSpPr>
              <a:grpSpLocks/>
            </p:cNvGrpSpPr>
            <p:nvPr/>
          </p:nvGrpSpPr>
          <p:grpSpPr bwMode="auto">
            <a:xfrm>
              <a:off x="4682086" y="-1198529"/>
              <a:ext cx="6959968" cy="6779383"/>
              <a:chOff x="8006082" y="-46548"/>
              <a:chExt cx="1465257" cy="1427239"/>
            </a:xfrm>
          </p:grpSpPr>
          <p:pic>
            <p:nvPicPr>
              <p:cNvPr id="8" name="Picture 1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6082" y="52029"/>
                <a:ext cx="1368152" cy="1328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9372622" y="-46548"/>
                <a:ext cx="98717" cy="1427239"/>
              </a:xfrm>
              <a:prstGeom prst="rect">
                <a:avLst/>
              </a:prstGeom>
              <a:solidFill>
                <a:srgbClr val="03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10000"/>
                  </a:lnSpc>
                  <a:spcBef>
                    <a:spcPts val="100"/>
                  </a:spcBef>
                  <a:spcAft>
                    <a:spcPts val="100"/>
                  </a:spcAft>
                  <a:defRPr/>
                </a:pPr>
                <a:endParaRPr lang="en-US" sz="1400" dirty="0">
                  <a:solidFill>
                    <a:prstClr val="white"/>
                  </a:solidFill>
                </a:endParaRPr>
              </a:p>
            </p:txBody>
          </p:sp>
        </p:grpSp>
        <p:sp>
          <p:nvSpPr>
            <p:cNvPr id="7" name="Rectangle 6"/>
            <p:cNvSpPr/>
            <p:nvPr/>
          </p:nvSpPr>
          <p:spPr>
            <a:xfrm rot="16200000">
              <a:off x="7901674" y="-4434059"/>
              <a:ext cx="468785" cy="6939840"/>
            </a:xfrm>
            <a:prstGeom prst="rect">
              <a:avLst/>
            </a:prstGeom>
            <a:solidFill>
              <a:srgbClr val="03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10000"/>
                </a:lnSpc>
                <a:spcBef>
                  <a:spcPts val="100"/>
                </a:spcBef>
                <a:spcAft>
                  <a:spcPts val="100"/>
                </a:spcAft>
                <a:defRPr/>
              </a:pPr>
              <a:endParaRPr lang="en-US" sz="1400" dirty="0">
                <a:solidFill>
                  <a:prstClr val="white"/>
                </a:solidFill>
              </a:endParaRPr>
            </a:p>
          </p:txBody>
        </p:sp>
      </p:grpSp>
      <p:sp>
        <p:nvSpPr>
          <p:cNvPr id="10" name="Rectangle 9"/>
          <p:cNvSpPr/>
          <p:nvPr userDrawn="1"/>
        </p:nvSpPr>
        <p:spPr>
          <a:xfrm>
            <a:off x="323850" y="333375"/>
            <a:ext cx="3455988" cy="6264275"/>
          </a:xfrm>
          <a:prstGeom prst="rect">
            <a:avLst/>
          </a:prstGeom>
          <a:solidFill>
            <a:srgbClr val="033B61"/>
          </a:soli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dirty="0">
              <a:solidFill>
                <a:srgbClr val="0C1533"/>
              </a:solidFill>
            </a:endParaRPr>
          </a:p>
        </p:txBody>
      </p:sp>
      <p:sp>
        <p:nvSpPr>
          <p:cNvPr id="19" name="Title 1"/>
          <p:cNvSpPr>
            <a:spLocks noGrp="1"/>
          </p:cNvSpPr>
          <p:nvPr>
            <p:ph type="ctrTitle"/>
          </p:nvPr>
        </p:nvSpPr>
        <p:spPr>
          <a:xfrm>
            <a:off x="683568" y="2204864"/>
            <a:ext cx="2808312" cy="4032448"/>
          </a:xfrm>
        </p:spPr>
        <p:txBody>
          <a:bodyPr/>
          <a:lstStyle>
            <a:lvl1pPr algn="l">
              <a:lnSpc>
                <a:spcPct val="100000"/>
              </a:lnSpc>
              <a:defRPr sz="2400">
                <a:solidFill>
                  <a:schemeClr val="bg1"/>
                </a:solidFill>
              </a:defRPr>
            </a:lvl1pPr>
          </a:lstStyle>
          <a:p>
            <a:r>
              <a:rPr lang="en-US" dirty="0" smtClean="0"/>
              <a:t>Click to edit Master title style</a:t>
            </a:r>
            <a:endParaRPr lang="en-ZA" dirty="0"/>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1" r="55206"/>
          <a:stretch/>
        </p:blipFill>
        <p:spPr>
          <a:xfrm>
            <a:off x="3862987" y="4618971"/>
            <a:ext cx="4957163" cy="1985830"/>
          </a:xfrm>
          <a:prstGeom prst="rect">
            <a:avLst/>
          </a:prstGeom>
        </p:spPr>
      </p:pic>
    </p:spTree>
    <p:extLst>
      <p:ext uri="{BB962C8B-B14F-4D97-AF65-F5344CB8AC3E}">
        <p14:creationId xmlns:p14="http://schemas.microsoft.com/office/powerpoint/2010/main" xmlns="" val="180144732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50826" y="1052514"/>
            <a:ext cx="8642350" cy="5292074"/>
          </a:xfrm>
          <a:prstGeom prst="rect">
            <a:avLst/>
          </a:prstGeom>
        </p:spPr>
        <p:txBody>
          <a:bodyPr/>
          <a:lstStyle>
            <a:lvl1pPr>
              <a:defRPr sz="1600">
                <a:solidFill>
                  <a:srgbClr val="00233C"/>
                </a:solidFill>
                <a:latin typeface="Arial" panose="020B0604020202020204" pitchFamily="34" charset="0"/>
                <a:cs typeface="Arial" panose="020B0604020202020204" pitchFamily="34" charset="0"/>
              </a:defRPr>
            </a:lvl1pPr>
            <a:lvl2pPr>
              <a:defRPr sz="1400">
                <a:solidFill>
                  <a:srgbClr val="00233C"/>
                </a:solidFill>
                <a:latin typeface="Arial" panose="020B0604020202020204" pitchFamily="34" charset="0"/>
                <a:cs typeface="Arial" panose="020B0604020202020204" pitchFamily="34" charset="0"/>
              </a:defRPr>
            </a:lvl2pPr>
            <a:lvl3pPr>
              <a:defRPr sz="1200">
                <a:solidFill>
                  <a:srgbClr val="00233C"/>
                </a:solidFill>
                <a:latin typeface="Arial" panose="020B0604020202020204" pitchFamily="34" charset="0"/>
                <a:cs typeface="Arial" panose="020B0604020202020204" pitchFamily="34" charset="0"/>
              </a:defRPr>
            </a:lvl3pPr>
            <a:lvl4pPr>
              <a:defRPr sz="1100">
                <a:solidFill>
                  <a:srgbClr val="00233C"/>
                </a:solidFill>
                <a:latin typeface="Arial" panose="020B0604020202020204" pitchFamily="34" charset="0"/>
                <a:cs typeface="Arial" panose="020B0604020202020204" pitchFamily="34" charset="0"/>
              </a:defRPr>
            </a:lvl4pPr>
            <a:lvl5pPr>
              <a:defRPr sz="1000">
                <a:solidFill>
                  <a:schemeClr val="accent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 name="Title 1"/>
          <p:cNvSpPr>
            <a:spLocks noGrp="1"/>
          </p:cNvSpPr>
          <p:nvPr>
            <p:ph type="title"/>
          </p:nvPr>
        </p:nvSpPr>
        <p:spPr/>
        <p:txBody>
          <a:bodyPr/>
          <a:lstStyle>
            <a:lvl1pPr>
              <a:defRPr>
                <a:solidFill>
                  <a:srgbClr val="00233C"/>
                </a:solidFill>
              </a:defRPr>
            </a:lvl1pPr>
          </a:lstStyle>
          <a:p>
            <a:r>
              <a:rPr lang="en-US" dirty="0" smtClean="0"/>
              <a:t>Click to edit Master title style</a:t>
            </a:r>
            <a:endParaRPr lang="en-ZA" dirty="0"/>
          </a:p>
        </p:txBody>
      </p:sp>
      <p:sp>
        <p:nvSpPr>
          <p:cNvPr id="4" name="Footer Placeholder 4"/>
          <p:cNvSpPr>
            <a:spLocks noGrp="1"/>
          </p:cNvSpPr>
          <p:nvPr>
            <p:ph type="ftr" sz="quarter" idx="15"/>
          </p:nvPr>
        </p:nvSpPr>
        <p:spPr/>
        <p:txBody>
          <a:bodyPr/>
          <a:lstStyle>
            <a:lvl1pPr eaLnBrk="0" fontAlgn="base" hangingPunct="0">
              <a:spcBef>
                <a:spcPct val="0"/>
              </a:spcBef>
              <a:spcAft>
                <a:spcPct val="0"/>
              </a:spcAft>
              <a:defRPr>
                <a:solidFill>
                  <a:srgbClr val="00233C"/>
                </a:solidFill>
                <a:latin typeface="Arial" pitchFamily="34" charset="0"/>
              </a:defRPr>
            </a:lvl1pPr>
          </a:lstStyle>
          <a:p>
            <a:pPr>
              <a:defRPr/>
            </a:pPr>
            <a:endParaRPr lang="en-ZA" dirty="0"/>
          </a:p>
        </p:txBody>
      </p:sp>
    </p:spTree>
    <p:extLst>
      <p:ext uri="{BB962C8B-B14F-4D97-AF65-F5344CB8AC3E}">
        <p14:creationId xmlns:p14="http://schemas.microsoft.com/office/powerpoint/2010/main" xmlns="" val="278714955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subtitle &amp; content">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50826" y="1484784"/>
            <a:ext cx="8642349" cy="4896966"/>
          </a:xfrm>
          <a:prstGeom prst="rect">
            <a:avLst/>
          </a:prstGeom>
        </p:spPr>
        <p:txBody>
          <a:bodyPr>
            <a:normAutofit/>
          </a:bodyPr>
          <a:lstStyle>
            <a:lvl1pPr marL="0" indent="0">
              <a:buNone/>
              <a:defRPr sz="1400">
                <a:solidFill>
                  <a:srgbClr val="00233C"/>
                </a:solidFill>
                <a:latin typeface="Arial" panose="020B0604020202020204" pitchFamily="34" charset="0"/>
                <a:cs typeface="Arial" panose="020B0604020202020204" pitchFamily="34" charset="0"/>
              </a:defRPr>
            </a:lvl1pPr>
            <a:lvl2pPr>
              <a:defRPr sz="1400">
                <a:solidFill>
                  <a:srgbClr val="00233C"/>
                </a:solidFill>
                <a:latin typeface="Arial" panose="020B0604020202020204" pitchFamily="34" charset="0"/>
                <a:cs typeface="Arial" panose="020B0604020202020204" pitchFamily="34" charset="0"/>
              </a:defRPr>
            </a:lvl2pPr>
            <a:lvl3pPr>
              <a:defRPr sz="1400">
                <a:solidFill>
                  <a:srgbClr val="00233C"/>
                </a:solidFill>
                <a:latin typeface="Arial" panose="020B0604020202020204" pitchFamily="34" charset="0"/>
                <a:cs typeface="Arial" panose="020B0604020202020204" pitchFamily="34" charset="0"/>
              </a:defRPr>
            </a:lvl3pPr>
            <a:lvl4pPr>
              <a:defRPr sz="1400">
                <a:solidFill>
                  <a:srgbClr val="00233C"/>
                </a:solidFill>
                <a:latin typeface="Arial" panose="020B0604020202020204" pitchFamily="34" charset="0"/>
                <a:cs typeface="Arial" panose="020B0604020202020204" pitchFamily="34" charset="0"/>
              </a:defRPr>
            </a:lvl4pPr>
            <a:lvl5pPr>
              <a:defRPr sz="1000">
                <a:solidFill>
                  <a:schemeClr val="accent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 Placeholder 7"/>
          <p:cNvSpPr>
            <a:spLocks noGrp="1"/>
          </p:cNvSpPr>
          <p:nvPr>
            <p:ph type="body" sz="quarter" idx="15"/>
          </p:nvPr>
        </p:nvSpPr>
        <p:spPr>
          <a:xfrm>
            <a:off x="261458" y="1049032"/>
            <a:ext cx="8631717" cy="346135"/>
          </a:xfrm>
          <a:prstGeom prst="rect">
            <a:avLst/>
          </a:prstGeom>
        </p:spPr>
        <p:txBody>
          <a:bodyPr/>
          <a:lstStyle>
            <a:lvl1pPr marL="228600" indent="-228600">
              <a:buSzPct val="150000"/>
              <a:buFontTx/>
              <a:buBlip>
                <a:blip r:embed="rId2"/>
              </a:buBlip>
              <a:defRPr lang="en-US" sz="1600" b="1" kern="1200" dirty="0" smtClean="0">
                <a:solidFill>
                  <a:srgbClr val="007DB6"/>
                </a:solidFill>
                <a:latin typeface="Arial" panose="020B0604020202020204" pitchFamily="34" charset="0"/>
                <a:ea typeface="+mn-ea"/>
                <a:cs typeface="Arial" panose="020B0604020202020204" pitchFamily="34" charset="0"/>
              </a:defRPr>
            </a:lvl1pPr>
          </a:lstStyle>
          <a:p>
            <a:pPr lvl="0"/>
            <a:r>
              <a:rPr lang="en-US" dirty="0" smtClean="0"/>
              <a:t>Click to edit Master text styles</a:t>
            </a:r>
          </a:p>
        </p:txBody>
      </p:sp>
      <p:sp>
        <p:nvSpPr>
          <p:cNvPr id="6" name="Title 5"/>
          <p:cNvSpPr>
            <a:spLocks noGrp="1"/>
          </p:cNvSpPr>
          <p:nvPr>
            <p:ph type="title"/>
          </p:nvPr>
        </p:nvSpPr>
        <p:spPr/>
        <p:txBody>
          <a:bodyPr anchor="ctr"/>
          <a:lstStyle>
            <a:lvl1pPr>
              <a:defRPr>
                <a:solidFill>
                  <a:srgbClr val="00233C"/>
                </a:solidFill>
              </a:defRPr>
            </a:lvl1pPr>
          </a:lstStyle>
          <a:p>
            <a:r>
              <a:rPr lang="en-US" dirty="0" smtClean="0"/>
              <a:t>Click to edit Master title style</a:t>
            </a:r>
            <a:endParaRPr lang="en-ZA" dirty="0"/>
          </a:p>
        </p:txBody>
      </p:sp>
      <p:sp>
        <p:nvSpPr>
          <p:cNvPr id="7" name="Footer Placeholder 4"/>
          <p:cNvSpPr>
            <a:spLocks noGrp="1"/>
          </p:cNvSpPr>
          <p:nvPr>
            <p:ph type="ftr" sz="quarter" idx="16"/>
          </p:nvPr>
        </p:nvSpPr>
        <p:spPr/>
        <p:txBody>
          <a:bodyPr/>
          <a:lstStyle>
            <a:lvl1pPr>
              <a:defRPr>
                <a:solidFill>
                  <a:srgbClr val="00233C"/>
                </a:solidFill>
              </a:defRPr>
            </a:lvl1pPr>
          </a:lstStyle>
          <a:p>
            <a:pPr>
              <a:defRPr/>
            </a:pPr>
            <a:endParaRPr lang="en-ZA" dirty="0"/>
          </a:p>
        </p:txBody>
      </p:sp>
    </p:spTree>
    <p:extLst>
      <p:ext uri="{BB962C8B-B14F-4D97-AF65-F5344CB8AC3E}">
        <p14:creationId xmlns:p14="http://schemas.microsoft.com/office/powerpoint/2010/main" xmlns="" val="392893484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Content 1">
    <p:spTree>
      <p:nvGrpSpPr>
        <p:cNvPr id="1" name=""/>
        <p:cNvGrpSpPr/>
        <p:nvPr/>
      </p:nvGrpSpPr>
      <p:grpSpPr>
        <a:xfrm>
          <a:off x="0" y="0"/>
          <a:ext cx="0" cy="0"/>
          <a:chOff x="0" y="0"/>
          <a:chExt cx="0" cy="0"/>
        </a:xfrm>
      </p:grpSpPr>
      <p:sp>
        <p:nvSpPr>
          <p:cNvPr id="9" name="Title 1"/>
          <p:cNvSpPr>
            <a:spLocks noGrp="1"/>
          </p:cNvSpPr>
          <p:nvPr>
            <p:ph type="title"/>
          </p:nvPr>
        </p:nvSpPr>
        <p:spPr>
          <a:xfrm>
            <a:off x="254001" y="259277"/>
            <a:ext cx="6417930" cy="791998"/>
          </a:xfrm>
          <a:prstGeom prst="rect">
            <a:avLst/>
          </a:prstGeom>
        </p:spPr>
        <p:txBody>
          <a:bodyPr anchor="ctr" anchorCtr="0"/>
          <a:lstStyle>
            <a:lvl1pPr>
              <a:defRPr sz="2000" b="1">
                <a:solidFill>
                  <a:schemeClr val="accent1"/>
                </a:solidFill>
                <a:latin typeface="Arial" panose="020B0604020202020204" pitchFamily="34" charset="0"/>
                <a:cs typeface="Arial" panose="020B0604020202020204" pitchFamily="34" charset="0"/>
              </a:defRPr>
            </a:lvl1pPr>
          </a:lstStyle>
          <a:p>
            <a:r>
              <a:rPr lang="en-US" dirty="0" smtClean="0"/>
              <a:t>Click to edit Master title style</a:t>
            </a:r>
            <a:endParaRPr lang="en-ZA"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7218418" y="259277"/>
            <a:ext cx="1659767" cy="770900"/>
          </a:xfrm>
          <a:prstGeom prst="rect">
            <a:avLst/>
          </a:prstGeom>
        </p:spPr>
      </p:pic>
      <p:sp>
        <p:nvSpPr>
          <p:cNvPr id="16" name="Text Placeholder 3"/>
          <p:cNvSpPr txBox="1">
            <a:spLocks/>
          </p:cNvSpPr>
          <p:nvPr userDrawn="1"/>
        </p:nvSpPr>
        <p:spPr>
          <a:xfrm>
            <a:off x="250418" y="6344587"/>
            <a:ext cx="8633475" cy="288000"/>
          </a:xfrm>
          <a:prstGeom prst="rect">
            <a:avLst/>
          </a:prstGeom>
          <a:solidFill>
            <a:srgbClr val="0C1533"/>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1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defRPr/>
            </a:pPr>
            <a:r>
              <a:rPr lang="en-US" sz="900" b="0" dirty="0" smtClean="0">
                <a:solidFill>
                  <a:prstClr val="white"/>
                </a:solidFill>
              </a:rPr>
              <a:t>A new era for Sasol</a:t>
            </a:r>
            <a:endParaRPr lang="en-ZA" sz="800" b="0" dirty="0">
              <a:solidFill>
                <a:prstClr val="white"/>
              </a:solidFill>
            </a:endParaRPr>
          </a:p>
        </p:txBody>
      </p:sp>
      <p:sp>
        <p:nvSpPr>
          <p:cNvPr id="19" name="Slide Number Placeholder 5"/>
          <p:cNvSpPr>
            <a:spLocks noGrp="1"/>
          </p:cNvSpPr>
          <p:nvPr>
            <p:ph type="sldNum" sz="quarter" idx="12"/>
          </p:nvPr>
        </p:nvSpPr>
        <p:spPr>
          <a:xfrm>
            <a:off x="6671985" y="6349252"/>
            <a:ext cx="2057400" cy="275016"/>
          </a:xfrm>
          <a:prstGeom prst="rect">
            <a:avLst/>
          </a:prstGeom>
        </p:spPr>
        <p:txBody>
          <a:bodyPr/>
          <a:lstStyle>
            <a:lvl1pPr algn="r">
              <a:defRPr sz="1100">
                <a:solidFill>
                  <a:schemeClr val="bg1"/>
                </a:solidFill>
                <a:latin typeface="Arial" panose="020B0604020202020204" pitchFamily="34" charset="0"/>
                <a:cs typeface="Arial" panose="020B0604020202020204" pitchFamily="34" charset="0"/>
              </a:defRPr>
            </a:lvl1pPr>
          </a:lstStyle>
          <a:p>
            <a:pPr eaLnBrk="0" hangingPunct="0"/>
            <a:fld id="{BD5E5E83-28C1-425C-8C82-6173C867DEF2}" type="slidenum">
              <a:rPr lang="en-ZA" smtClean="0">
                <a:solidFill>
                  <a:prstClr val="white"/>
                </a:solidFill>
              </a:rPr>
              <a:pPr eaLnBrk="0" hangingPunct="0"/>
              <a:t>‹#›</a:t>
            </a:fld>
            <a:endParaRPr lang="en-ZA" dirty="0">
              <a:solidFill>
                <a:prstClr val="white"/>
              </a:solidFill>
            </a:endParaRPr>
          </a:p>
        </p:txBody>
      </p:sp>
      <p:sp>
        <p:nvSpPr>
          <p:cNvPr id="12" name="Content Placeholder 2"/>
          <p:cNvSpPr>
            <a:spLocks noGrp="1"/>
          </p:cNvSpPr>
          <p:nvPr>
            <p:ph idx="1"/>
          </p:nvPr>
        </p:nvSpPr>
        <p:spPr>
          <a:xfrm>
            <a:off x="260054" y="1060581"/>
            <a:ext cx="8623839" cy="408202"/>
          </a:xfrm>
          <a:prstGeom prst="rect">
            <a:avLst/>
          </a:prstGeom>
          <a:noFill/>
        </p:spPr>
        <p:txBody>
          <a:bodyPr/>
          <a:lstStyle>
            <a:lvl1pPr marL="285750" indent="-285750">
              <a:buClrTx/>
              <a:buSzPct val="150000"/>
              <a:buFontTx/>
              <a:buBlip>
                <a:blip r:embed="rId3"/>
              </a:buBlip>
              <a:defRPr sz="1600" b="1">
                <a:solidFill>
                  <a:schemeClr val="accent2"/>
                </a:solidFill>
                <a:latin typeface="Arial" panose="020B0604020202020204" pitchFamily="34" charset="0"/>
                <a:cs typeface="Arial" panose="020B0604020202020204" pitchFamily="34" charset="0"/>
              </a:defRPr>
            </a:lvl1pPr>
            <a:lvl2pPr>
              <a:buSzPct val="120000"/>
              <a:defRPr sz="1600">
                <a:solidFill>
                  <a:schemeClr val="accent1"/>
                </a:solidFill>
                <a:latin typeface="Arial" panose="020B0604020202020204" pitchFamily="34" charset="0"/>
                <a:cs typeface="Arial" panose="020B0604020202020204" pitchFamily="34" charset="0"/>
              </a:defRPr>
            </a:lvl2pPr>
            <a:lvl3pPr>
              <a:buSzPct val="120000"/>
              <a:defRPr sz="1400">
                <a:solidFill>
                  <a:schemeClr val="accent1"/>
                </a:solidFill>
                <a:latin typeface="Arial" panose="020B0604020202020204" pitchFamily="34" charset="0"/>
                <a:cs typeface="Arial" panose="020B0604020202020204" pitchFamily="34" charset="0"/>
              </a:defRPr>
            </a:lvl3pPr>
            <a:lvl4pPr>
              <a:buSzPct val="120000"/>
              <a:defRPr sz="1200">
                <a:solidFill>
                  <a:schemeClr val="accent1"/>
                </a:solidFill>
                <a:latin typeface="Arial" panose="020B0604020202020204" pitchFamily="34" charset="0"/>
                <a:cs typeface="Arial" panose="020B0604020202020204" pitchFamily="34" charset="0"/>
              </a:defRPr>
            </a:lvl4pPr>
            <a:lvl5pPr>
              <a:buSzPct val="120000"/>
              <a:defRPr sz="1000">
                <a:solidFill>
                  <a:schemeClr val="accent1"/>
                </a:solidFill>
                <a:latin typeface="Arial" panose="020B0604020202020204" pitchFamily="34" charset="0"/>
                <a:cs typeface="Arial" panose="020B0604020202020204" pitchFamily="34" charset="0"/>
              </a:defRPr>
            </a:lvl5pPr>
            <a:lvl6pPr marL="2457450" indent="-171450">
              <a:buFont typeface="Arial"/>
              <a:buChar char="•"/>
              <a:defRPr sz="1000" baseline="0">
                <a:solidFill>
                  <a:srgbClr val="002C52"/>
                </a:solidFill>
              </a:defRPr>
            </a:lvl6pPr>
            <a:lvl7pPr marL="2914650" marR="0" indent="-171450" algn="l" defTabSz="914400" rtl="0" eaLnBrk="1" fontAlgn="auto" latinLnBrk="0" hangingPunct="1">
              <a:lnSpc>
                <a:spcPct val="90000"/>
              </a:lnSpc>
              <a:spcBef>
                <a:spcPts val="500"/>
              </a:spcBef>
              <a:spcAft>
                <a:spcPts val="0"/>
              </a:spcAft>
              <a:buClrTx/>
              <a:buSzTx/>
              <a:buFont typeface="Arial"/>
              <a:buChar char="•"/>
              <a:tabLst/>
              <a:defRPr sz="1000">
                <a:solidFill>
                  <a:srgbClr val="002C52"/>
                </a:solidFill>
              </a:defRPr>
            </a:lvl7pPr>
          </a:lstStyle>
          <a:p>
            <a:pPr lvl="0"/>
            <a:r>
              <a:rPr lang="en-US" dirty="0" smtClean="0"/>
              <a:t>Click to edit Master text styles</a:t>
            </a:r>
          </a:p>
        </p:txBody>
      </p:sp>
      <p:sp>
        <p:nvSpPr>
          <p:cNvPr id="13" name="Content Placeholder 2"/>
          <p:cNvSpPr>
            <a:spLocks noGrp="1"/>
          </p:cNvSpPr>
          <p:nvPr>
            <p:ph idx="13" hasCustomPrompt="1"/>
          </p:nvPr>
        </p:nvSpPr>
        <p:spPr>
          <a:xfrm>
            <a:off x="260054" y="1557129"/>
            <a:ext cx="8623839" cy="4755699"/>
          </a:xfrm>
          <a:prstGeom prst="rect">
            <a:avLst/>
          </a:prstGeom>
          <a:noFill/>
        </p:spPr>
        <p:txBody>
          <a:bodyPr/>
          <a:lstStyle>
            <a:lvl1pPr marL="285750" indent="-285750">
              <a:buClrTx/>
              <a:buSzPct val="160000"/>
              <a:buFont typeface="Arial"/>
              <a:buChar char="•"/>
              <a:defRPr sz="1600" b="0">
                <a:solidFill>
                  <a:srgbClr val="003459"/>
                </a:solidFill>
                <a:latin typeface="Arial" panose="020B0604020202020204" pitchFamily="34" charset="0"/>
                <a:cs typeface="Arial" panose="020B0604020202020204" pitchFamily="34" charset="0"/>
              </a:defRPr>
            </a:lvl1pPr>
            <a:lvl2pPr marL="630238" indent="-276225">
              <a:buSzPct val="140000"/>
              <a:buFont typeface="Arial"/>
              <a:buChar char="•"/>
              <a:defRPr sz="1600">
                <a:solidFill>
                  <a:schemeClr val="accent1"/>
                </a:solidFill>
                <a:latin typeface="Arial"/>
                <a:cs typeface="Arial"/>
              </a:defRPr>
            </a:lvl2pPr>
            <a:lvl3pPr>
              <a:buSzPct val="120000"/>
              <a:defRPr sz="1400">
                <a:solidFill>
                  <a:schemeClr val="accent1"/>
                </a:solidFill>
                <a:latin typeface="Arial"/>
                <a:cs typeface="Arial"/>
              </a:defRPr>
            </a:lvl3pPr>
            <a:lvl4pPr>
              <a:buSzPct val="120000"/>
              <a:defRPr sz="1200">
                <a:solidFill>
                  <a:schemeClr val="accent1"/>
                </a:solidFill>
                <a:latin typeface="Arial"/>
                <a:cs typeface="Arial"/>
              </a:defRPr>
            </a:lvl4pPr>
            <a:lvl5pPr>
              <a:buSzPct val="120000"/>
              <a:defRPr sz="1000">
                <a:solidFill>
                  <a:schemeClr val="accent1"/>
                </a:solidFill>
                <a:latin typeface="Arial"/>
                <a:cs typeface="Arial"/>
              </a:defRPr>
            </a:lvl5pPr>
            <a:lvl6pPr marL="2457450" indent="-171450">
              <a:buFont typeface="Arial"/>
              <a:buChar char="•"/>
              <a:defRPr sz="1000" baseline="0">
                <a:solidFill>
                  <a:srgbClr val="002C52"/>
                </a:solidFill>
                <a:latin typeface="Arial"/>
                <a:cs typeface="Arial"/>
              </a:defRPr>
            </a:lvl6pPr>
            <a:lvl7pPr marL="2914650" marR="0" indent="-171450" algn="l" defTabSz="914400" rtl="0" eaLnBrk="1" fontAlgn="auto" latinLnBrk="0" hangingPunct="1">
              <a:lnSpc>
                <a:spcPct val="90000"/>
              </a:lnSpc>
              <a:spcBef>
                <a:spcPts val="500"/>
              </a:spcBef>
              <a:spcAft>
                <a:spcPts val="0"/>
              </a:spcAft>
              <a:buClrTx/>
              <a:buSzTx/>
              <a:buFont typeface="Arial"/>
              <a:buChar char="•"/>
              <a:tabLst/>
              <a:defRPr sz="1000">
                <a:solidFill>
                  <a:srgbClr val="002C52"/>
                </a:solidFill>
                <a:latin typeface="Arial"/>
                <a:cs typeface="Arial"/>
              </a:defRPr>
            </a:lvl7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6"/>
            <a:endParaRPr lang="en-US" dirty="0" smtClean="0"/>
          </a:p>
        </p:txBody>
      </p:sp>
    </p:spTree>
    <p:extLst>
      <p:ext uri="{BB962C8B-B14F-4D97-AF65-F5344CB8AC3E}">
        <p14:creationId xmlns:p14="http://schemas.microsoft.com/office/powerpoint/2010/main" xmlns="" val="2498273634"/>
      </p:ext>
    </p:extLst>
  </p:cSld>
  <p:clrMapOvr>
    <a:masterClrMapping/>
  </p:clrMapOvr>
  <p:extLst mod="1">
    <p:ext uri="{DCECCB84-F9BA-43D5-87BE-67443E8EF086}">
      <p15:sldGuideLst xmlns:p15="http://schemas.microsoft.com/office/powerpoint/2012/main" xmlns="">
        <p15:guide id="1" orient="horz" pos="3906">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Content 1">
    <p:spTree>
      <p:nvGrpSpPr>
        <p:cNvPr id="1" name=""/>
        <p:cNvGrpSpPr/>
        <p:nvPr/>
      </p:nvGrpSpPr>
      <p:grpSpPr>
        <a:xfrm>
          <a:off x="0" y="0"/>
          <a:ext cx="0" cy="0"/>
          <a:chOff x="0" y="0"/>
          <a:chExt cx="0" cy="0"/>
        </a:xfrm>
      </p:grpSpPr>
      <p:sp>
        <p:nvSpPr>
          <p:cNvPr id="9" name="Title 1"/>
          <p:cNvSpPr>
            <a:spLocks noGrp="1"/>
          </p:cNvSpPr>
          <p:nvPr>
            <p:ph type="title"/>
          </p:nvPr>
        </p:nvSpPr>
        <p:spPr>
          <a:xfrm>
            <a:off x="254001" y="259277"/>
            <a:ext cx="6417930" cy="791998"/>
          </a:xfrm>
          <a:prstGeom prst="rect">
            <a:avLst/>
          </a:prstGeom>
        </p:spPr>
        <p:txBody>
          <a:bodyPr anchor="ctr" anchorCtr="0"/>
          <a:lstStyle>
            <a:lvl1pPr>
              <a:defRPr sz="2000" b="1">
                <a:solidFill>
                  <a:schemeClr val="accent1"/>
                </a:solidFill>
                <a:latin typeface="Arial" panose="020B0604020202020204" pitchFamily="34" charset="0"/>
                <a:cs typeface="Arial" panose="020B0604020202020204" pitchFamily="34" charset="0"/>
              </a:defRPr>
            </a:lvl1pPr>
          </a:lstStyle>
          <a:p>
            <a:r>
              <a:rPr lang="en-US" dirty="0" smtClean="0"/>
              <a:t>Click to edit Master title style</a:t>
            </a:r>
            <a:endParaRPr lang="en-ZA"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7218418" y="259277"/>
            <a:ext cx="1659767" cy="770900"/>
          </a:xfrm>
          <a:prstGeom prst="rect">
            <a:avLst/>
          </a:prstGeom>
        </p:spPr>
      </p:pic>
      <p:sp>
        <p:nvSpPr>
          <p:cNvPr id="16" name="Text Placeholder 3"/>
          <p:cNvSpPr txBox="1">
            <a:spLocks/>
          </p:cNvSpPr>
          <p:nvPr userDrawn="1"/>
        </p:nvSpPr>
        <p:spPr>
          <a:xfrm>
            <a:off x="250418" y="6344587"/>
            <a:ext cx="8633475" cy="288000"/>
          </a:xfrm>
          <a:prstGeom prst="rect">
            <a:avLst/>
          </a:prstGeom>
          <a:solidFill>
            <a:srgbClr val="0C1533"/>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1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defRPr/>
            </a:pPr>
            <a:r>
              <a:rPr lang="en-US" sz="900" b="0" dirty="0" smtClean="0">
                <a:solidFill>
                  <a:prstClr val="white"/>
                </a:solidFill>
              </a:rPr>
              <a:t>A new era for Sasol</a:t>
            </a:r>
            <a:endParaRPr lang="en-ZA" sz="800" b="0" dirty="0">
              <a:solidFill>
                <a:prstClr val="white"/>
              </a:solidFill>
            </a:endParaRPr>
          </a:p>
        </p:txBody>
      </p:sp>
      <p:sp>
        <p:nvSpPr>
          <p:cNvPr id="19" name="Slide Number Placeholder 5"/>
          <p:cNvSpPr>
            <a:spLocks noGrp="1"/>
          </p:cNvSpPr>
          <p:nvPr>
            <p:ph type="sldNum" sz="quarter" idx="12"/>
          </p:nvPr>
        </p:nvSpPr>
        <p:spPr>
          <a:xfrm>
            <a:off x="6671985" y="6349252"/>
            <a:ext cx="2057400" cy="275016"/>
          </a:xfrm>
          <a:prstGeom prst="rect">
            <a:avLst/>
          </a:prstGeom>
        </p:spPr>
        <p:txBody>
          <a:bodyPr/>
          <a:lstStyle>
            <a:lvl1pPr algn="r">
              <a:defRPr sz="1100">
                <a:solidFill>
                  <a:schemeClr val="bg1"/>
                </a:solidFill>
                <a:latin typeface="Arial" panose="020B0604020202020204" pitchFamily="34" charset="0"/>
                <a:cs typeface="Arial" panose="020B0604020202020204" pitchFamily="34" charset="0"/>
              </a:defRPr>
            </a:lvl1pPr>
          </a:lstStyle>
          <a:p>
            <a:pPr eaLnBrk="0" hangingPunct="0"/>
            <a:fld id="{BD5E5E83-28C1-425C-8C82-6173C867DEF2}" type="slidenum">
              <a:rPr lang="en-ZA" smtClean="0">
                <a:solidFill>
                  <a:prstClr val="white"/>
                </a:solidFill>
              </a:rPr>
              <a:pPr eaLnBrk="0" hangingPunct="0"/>
              <a:t>‹#›</a:t>
            </a:fld>
            <a:endParaRPr lang="en-ZA" dirty="0">
              <a:solidFill>
                <a:prstClr val="white"/>
              </a:solidFill>
            </a:endParaRPr>
          </a:p>
        </p:txBody>
      </p:sp>
      <p:sp>
        <p:nvSpPr>
          <p:cNvPr id="12" name="Content Placeholder 2"/>
          <p:cNvSpPr>
            <a:spLocks noGrp="1"/>
          </p:cNvSpPr>
          <p:nvPr>
            <p:ph idx="1"/>
          </p:nvPr>
        </p:nvSpPr>
        <p:spPr>
          <a:xfrm>
            <a:off x="260054" y="1060581"/>
            <a:ext cx="8623839" cy="408202"/>
          </a:xfrm>
          <a:prstGeom prst="rect">
            <a:avLst/>
          </a:prstGeom>
          <a:noFill/>
        </p:spPr>
        <p:txBody>
          <a:bodyPr/>
          <a:lstStyle>
            <a:lvl1pPr marL="285750" indent="-285750">
              <a:buClrTx/>
              <a:buSzPct val="150000"/>
              <a:buFontTx/>
              <a:buBlip>
                <a:blip r:embed="rId3"/>
              </a:buBlip>
              <a:defRPr sz="1600" b="1">
                <a:solidFill>
                  <a:schemeClr val="accent2"/>
                </a:solidFill>
                <a:latin typeface="Arial" panose="020B0604020202020204" pitchFamily="34" charset="0"/>
                <a:cs typeface="Arial" panose="020B0604020202020204" pitchFamily="34" charset="0"/>
              </a:defRPr>
            </a:lvl1pPr>
            <a:lvl2pPr>
              <a:buSzPct val="120000"/>
              <a:defRPr sz="1600">
                <a:solidFill>
                  <a:schemeClr val="accent1"/>
                </a:solidFill>
                <a:latin typeface="Arial" panose="020B0604020202020204" pitchFamily="34" charset="0"/>
                <a:cs typeface="Arial" panose="020B0604020202020204" pitchFamily="34" charset="0"/>
              </a:defRPr>
            </a:lvl2pPr>
            <a:lvl3pPr>
              <a:buSzPct val="120000"/>
              <a:defRPr sz="1400">
                <a:solidFill>
                  <a:schemeClr val="accent1"/>
                </a:solidFill>
                <a:latin typeface="Arial" panose="020B0604020202020204" pitchFamily="34" charset="0"/>
                <a:cs typeface="Arial" panose="020B0604020202020204" pitchFamily="34" charset="0"/>
              </a:defRPr>
            </a:lvl3pPr>
            <a:lvl4pPr>
              <a:buSzPct val="120000"/>
              <a:defRPr sz="1200">
                <a:solidFill>
                  <a:schemeClr val="accent1"/>
                </a:solidFill>
                <a:latin typeface="Arial" panose="020B0604020202020204" pitchFamily="34" charset="0"/>
                <a:cs typeface="Arial" panose="020B0604020202020204" pitchFamily="34" charset="0"/>
              </a:defRPr>
            </a:lvl4pPr>
            <a:lvl5pPr>
              <a:buSzPct val="120000"/>
              <a:defRPr sz="1000">
                <a:solidFill>
                  <a:schemeClr val="accent1"/>
                </a:solidFill>
                <a:latin typeface="Arial" panose="020B0604020202020204" pitchFamily="34" charset="0"/>
                <a:cs typeface="Arial" panose="020B0604020202020204" pitchFamily="34" charset="0"/>
              </a:defRPr>
            </a:lvl5pPr>
            <a:lvl6pPr marL="2457450" indent="-171450">
              <a:buFont typeface="Arial"/>
              <a:buChar char="•"/>
              <a:defRPr sz="1000" baseline="0">
                <a:solidFill>
                  <a:srgbClr val="002C52"/>
                </a:solidFill>
              </a:defRPr>
            </a:lvl6pPr>
            <a:lvl7pPr marL="2914650" marR="0" indent="-171450" algn="l" defTabSz="914400" rtl="0" eaLnBrk="1" fontAlgn="auto" latinLnBrk="0" hangingPunct="1">
              <a:lnSpc>
                <a:spcPct val="90000"/>
              </a:lnSpc>
              <a:spcBef>
                <a:spcPts val="500"/>
              </a:spcBef>
              <a:spcAft>
                <a:spcPts val="0"/>
              </a:spcAft>
              <a:buClrTx/>
              <a:buSzTx/>
              <a:buFont typeface="Arial"/>
              <a:buChar char="•"/>
              <a:tabLst/>
              <a:defRPr sz="1000">
                <a:solidFill>
                  <a:srgbClr val="002C52"/>
                </a:solidFill>
              </a:defRPr>
            </a:lvl7pPr>
          </a:lstStyle>
          <a:p>
            <a:pPr lvl="0"/>
            <a:r>
              <a:rPr lang="en-US" dirty="0" smtClean="0"/>
              <a:t>Click to edit Master text styles</a:t>
            </a:r>
          </a:p>
        </p:txBody>
      </p:sp>
      <p:sp>
        <p:nvSpPr>
          <p:cNvPr id="13" name="Content Placeholder 2"/>
          <p:cNvSpPr>
            <a:spLocks noGrp="1"/>
          </p:cNvSpPr>
          <p:nvPr>
            <p:ph idx="13" hasCustomPrompt="1"/>
          </p:nvPr>
        </p:nvSpPr>
        <p:spPr>
          <a:xfrm>
            <a:off x="260054" y="1557129"/>
            <a:ext cx="8623839" cy="4755699"/>
          </a:xfrm>
          <a:prstGeom prst="rect">
            <a:avLst/>
          </a:prstGeom>
          <a:noFill/>
        </p:spPr>
        <p:txBody>
          <a:bodyPr/>
          <a:lstStyle>
            <a:lvl1pPr marL="285750" indent="-285750">
              <a:buClrTx/>
              <a:buSzPct val="160000"/>
              <a:buFont typeface="Arial"/>
              <a:buChar char="•"/>
              <a:defRPr sz="1600" b="0">
                <a:solidFill>
                  <a:srgbClr val="003459"/>
                </a:solidFill>
                <a:latin typeface="Arial" panose="020B0604020202020204" pitchFamily="34" charset="0"/>
                <a:cs typeface="Arial" panose="020B0604020202020204" pitchFamily="34" charset="0"/>
              </a:defRPr>
            </a:lvl1pPr>
            <a:lvl2pPr marL="630238" indent="-276225">
              <a:buSzPct val="140000"/>
              <a:buFont typeface="Arial"/>
              <a:buChar char="•"/>
              <a:defRPr sz="1600">
                <a:solidFill>
                  <a:schemeClr val="accent1"/>
                </a:solidFill>
                <a:latin typeface="Arial"/>
                <a:cs typeface="Arial"/>
              </a:defRPr>
            </a:lvl2pPr>
            <a:lvl3pPr>
              <a:buSzPct val="120000"/>
              <a:defRPr sz="1400">
                <a:solidFill>
                  <a:schemeClr val="accent1"/>
                </a:solidFill>
                <a:latin typeface="Arial"/>
                <a:cs typeface="Arial"/>
              </a:defRPr>
            </a:lvl3pPr>
            <a:lvl4pPr>
              <a:buSzPct val="120000"/>
              <a:defRPr sz="1200">
                <a:solidFill>
                  <a:schemeClr val="accent1"/>
                </a:solidFill>
                <a:latin typeface="Arial"/>
                <a:cs typeface="Arial"/>
              </a:defRPr>
            </a:lvl4pPr>
            <a:lvl5pPr>
              <a:buSzPct val="120000"/>
              <a:defRPr sz="1000">
                <a:solidFill>
                  <a:schemeClr val="accent1"/>
                </a:solidFill>
                <a:latin typeface="Arial"/>
                <a:cs typeface="Arial"/>
              </a:defRPr>
            </a:lvl5pPr>
            <a:lvl6pPr marL="2457450" indent="-171450">
              <a:buFont typeface="Arial"/>
              <a:buChar char="•"/>
              <a:defRPr sz="1000" baseline="0">
                <a:solidFill>
                  <a:srgbClr val="002C52"/>
                </a:solidFill>
                <a:latin typeface="Arial"/>
                <a:cs typeface="Arial"/>
              </a:defRPr>
            </a:lvl6pPr>
            <a:lvl7pPr marL="2914650" marR="0" indent="-171450" algn="l" defTabSz="914400" rtl="0" eaLnBrk="1" fontAlgn="auto" latinLnBrk="0" hangingPunct="1">
              <a:lnSpc>
                <a:spcPct val="90000"/>
              </a:lnSpc>
              <a:spcBef>
                <a:spcPts val="500"/>
              </a:spcBef>
              <a:spcAft>
                <a:spcPts val="0"/>
              </a:spcAft>
              <a:buClrTx/>
              <a:buSzTx/>
              <a:buFont typeface="Arial"/>
              <a:buChar char="•"/>
              <a:tabLst/>
              <a:defRPr sz="1000">
                <a:solidFill>
                  <a:srgbClr val="002C52"/>
                </a:solidFill>
                <a:latin typeface="Arial"/>
                <a:cs typeface="Arial"/>
              </a:defRPr>
            </a:lvl7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6"/>
            <a:endParaRPr lang="en-US" dirty="0" smtClean="0"/>
          </a:p>
        </p:txBody>
      </p:sp>
    </p:spTree>
    <p:extLst>
      <p:ext uri="{BB962C8B-B14F-4D97-AF65-F5344CB8AC3E}">
        <p14:creationId xmlns:p14="http://schemas.microsoft.com/office/powerpoint/2010/main" xmlns="" val="430366828"/>
      </p:ext>
    </p:extLst>
  </p:cSld>
  <p:clrMapOvr>
    <a:masterClrMapping/>
  </p:clrMapOvr>
  <p:extLst mod="1">
    <p:ext uri="{DCECCB84-F9BA-43D5-87BE-67443E8EF086}">
      <p15:sldGuideLst xmlns:p15="http://schemas.microsoft.com/office/powerpoint/2012/main" xmlns="">
        <p15:guide id="1" orient="horz" pos="3906">
          <p15:clr>
            <a:srgbClr val="FBAE40"/>
          </p15:clr>
        </p15:guide>
        <p15:guide id="2"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_Content 1">
    <p:spTree>
      <p:nvGrpSpPr>
        <p:cNvPr id="1" name=""/>
        <p:cNvGrpSpPr/>
        <p:nvPr/>
      </p:nvGrpSpPr>
      <p:grpSpPr>
        <a:xfrm>
          <a:off x="0" y="0"/>
          <a:ext cx="0" cy="0"/>
          <a:chOff x="0" y="0"/>
          <a:chExt cx="0" cy="0"/>
        </a:xfrm>
      </p:grpSpPr>
      <p:sp>
        <p:nvSpPr>
          <p:cNvPr id="9" name="Title 1"/>
          <p:cNvSpPr>
            <a:spLocks noGrp="1"/>
          </p:cNvSpPr>
          <p:nvPr>
            <p:ph type="title"/>
          </p:nvPr>
        </p:nvSpPr>
        <p:spPr>
          <a:xfrm>
            <a:off x="254001" y="259277"/>
            <a:ext cx="6417930" cy="791998"/>
          </a:xfrm>
          <a:prstGeom prst="rect">
            <a:avLst/>
          </a:prstGeom>
        </p:spPr>
        <p:txBody>
          <a:bodyPr anchor="ctr" anchorCtr="0"/>
          <a:lstStyle>
            <a:lvl1pPr>
              <a:defRPr sz="2000" b="1">
                <a:solidFill>
                  <a:schemeClr val="accent1"/>
                </a:solidFill>
                <a:latin typeface="Arial" panose="020B0604020202020204" pitchFamily="34" charset="0"/>
                <a:cs typeface="Arial" panose="020B0604020202020204" pitchFamily="34" charset="0"/>
              </a:defRPr>
            </a:lvl1pPr>
          </a:lstStyle>
          <a:p>
            <a:r>
              <a:rPr lang="en-US" dirty="0" smtClean="0"/>
              <a:t>Click to edit Master title style</a:t>
            </a:r>
            <a:endParaRPr lang="en-ZA"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7218418" y="259277"/>
            <a:ext cx="1659767" cy="770900"/>
          </a:xfrm>
          <a:prstGeom prst="rect">
            <a:avLst/>
          </a:prstGeom>
        </p:spPr>
      </p:pic>
      <p:sp>
        <p:nvSpPr>
          <p:cNvPr id="16" name="Text Placeholder 3"/>
          <p:cNvSpPr txBox="1">
            <a:spLocks/>
          </p:cNvSpPr>
          <p:nvPr userDrawn="1"/>
        </p:nvSpPr>
        <p:spPr>
          <a:xfrm>
            <a:off x="250418" y="6344587"/>
            <a:ext cx="8633475" cy="288000"/>
          </a:xfrm>
          <a:prstGeom prst="rect">
            <a:avLst/>
          </a:prstGeom>
          <a:solidFill>
            <a:srgbClr val="0C1533"/>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1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defRPr/>
            </a:pPr>
            <a:r>
              <a:rPr lang="en-US" sz="900" b="0" dirty="0" smtClean="0">
                <a:solidFill>
                  <a:prstClr val="white"/>
                </a:solidFill>
              </a:rPr>
              <a:t>A new era for Sasol</a:t>
            </a:r>
            <a:endParaRPr lang="en-ZA" sz="800" b="0" dirty="0">
              <a:solidFill>
                <a:prstClr val="white"/>
              </a:solidFill>
            </a:endParaRPr>
          </a:p>
        </p:txBody>
      </p:sp>
      <p:sp>
        <p:nvSpPr>
          <p:cNvPr id="19" name="Slide Number Placeholder 5"/>
          <p:cNvSpPr>
            <a:spLocks noGrp="1"/>
          </p:cNvSpPr>
          <p:nvPr>
            <p:ph type="sldNum" sz="quarter" idx="12"/>
          </p:nvPr>
        </p:nvSpPr>
        <p:spPr>
          <a:xfrm>
            <a:off x="6671985" y="6349252"/>
            <a:ext cx="2057400" cy="275016"/>
          </a:xfrm>
          <a:prstGeom prst="rect">
            <a:avLst/>
          </a:prstGeom>
        </p:spPr>
        <p:txBody>
          <a:bodyPr/>
          <a:lstStyle>
            <a:lvl1pPr algn="r">
              <a:defRPr sz="1100">
                <a:solidFill>
                  <a:schemeClr val="bg1"/>
                </a:solidFill>
                <a:latin typeface="Arial" panose="020B0604020202020204" pitchFamily="34" charset="0"/>
                <a:cs typeface="Arial" panose="020B0604020202020204" pitchFamily="34" charset="0"/>
              </a:defRPr>
            </a:lvl1pPr>
          </a:lstStyle>
          <a:p>
            <a:pPr eaLnBrk="0" hangingPunct="0"/>
            <a:fld id="{BD5E5E83-28C1-425C-8C82-6173C867DEF2}" type="slidenum">
              <a:rPr lang="en-ZA" smtClean="0">
                <a:solidFill>
                  <a:prstClr val="white"/>
                </a:solidFill>
              </a:rPr>
              <a:pPr eaLnBrk="0" hangingPunct="0"/>
              <a:t>‹#›</a:t>
            </a:fld>
            <a:endParaRPr lang="en-ZA" dirty="0">
              <a:solidFill>
                <a:prstClr val="white"/>
              </a:solidFill>
            </a:endParaRPr>
          </a:p>
        </p:txBody>
      </p:sp>
      <p:sp>
        <p:nvSpPr>
          <p:cNvPr id="12" name="Content Placeholder 2"/>
          <p:cNvSpPr>
            <a:spLocks noGrp="1"/>
          </p:cNvSpPr>
          <p:nvPr>
            <p:ph idx="1"/>
          </p:nvPr>
        </p:nvSpPr>
        <p:spPr>
          <a:xfrm>
            <a:off x="260054" y="1060581"/>
            <a:ext cx="8623839" cy="408202"/>
          </a:xfrm>
          <a:prstGeom prst="rect">
            <a:avLst/>
          </a:prstGeom>
          <a:noFill/>
        </p:spPr>
        <p:txBody>
          <a:bodyPr/>
          <a:lstStyle>
            <a:lvl1pPr marL="285750" indent="-285750">
              <a:buClrTx/>
              <a:buSzPct val="150000"/>
              <a:buFontTx/>
              <a:buBlip>
                <a:blip r:embed="rId3"/>
              </a:buBlip>
              <a:defRPr sz="1600" b="1">
                <a:solidFill>
                  <a:schemeClr val="accent2"/>
                </a:solidFill>
                <a:latin typeface="Arial" panose="020B0604020202020204" pitchFamily="34" charset="0"/>
                <a:cs typeface="Arial" panose="020B0604020202020204" pitchFamily="34" charset="0"/>
              </a:defRPr>
            </a:lvl1pPr>
            <a:lvl2pPr>
              <a:buSzPct val="120000"/>
              <a:defRPr sz="1600">
                <a:solidFill>
                  <a:schemeClr val="accent1"/>
                </a:solidFill>
                <a:latin typeface="Arial" panose="020B0604020202020204" pitchFamily="34" charset="0"/>
                <a:cs typeface="Arial" panose="020B0604020202020204" pitchFamily="34" charset="0"/>
              </a:defRPr>
            </a:lvl2pPr>
            <a:lvl3pPr>
              <a:buSzPct val="120000"/>
              <a:defRPr sz="1400">
                <a:solidFill>
                  <a:schemeClr val="accent1"/>
                </a:solidFill>
                <a:latin typeface="Arial" panose="020B0604020202020204" pitchFamily="34" charset="0"/>
                <a:cs typeface="Arial" panose="020B0604020202020204" pitchFamily="34" charset="0"/>
              </a:defRPr>
            </a:lvl3pPr>
            <a:lvl4pPr>
              <a:buSzPct val="120000"/>
              <a:defRPr sz="1200">
                <a:solidFill>
                  <a:schemeClr val="accent1"/>
                </a:solidFill>
                <a:latin typeface="Arial" panose="020B0604020202020204" pitchFamily="34" charset="0"/>
                <a:cs typeface="Arial" panose="020B0604020202020204" pitchFamily="34" charset="0"/>
              </a:defRPr>
            </a:lvl4pPr>
            <a:lvl5pPr>
              <a:buSzPct val="120000"/>
              <a:defRPr sz="1000">
                <a:solidFill>
                  <a:schemeClr val="accent1"/>
                </a:solidFill>
                <a:latin typeface="Arial" panose="020B0604020202020204" pitchFamily="34" charset="0"/>
                <a:cs typeface="Arial" panose="020B0604020202020204" pitchFamily="34" charset="0"/>
              </a:defRPr>
            </a:lvl5pPr>
            <a:lvl6pPr marL="2457450" indent="-171450">
              <a:buFont typeface="Arial"/>
              <a:buChar char="•"/>
              <a:defRPr sz="1000" baseline="0">
                <a:solidFill>
                  <a:srgbClr val="002C52"/>
                </a:solidFill>
              </a:defRPr>
            </a:lvl6pPr>
            <a:lvl7pPr marL="2914650" marR="0" indent="-171450" algn="l" defTabSz="914400" rtl="0" eaLnBrk="1" fontAlgn="auto" latinLnBrk="0" hangingPunct="1">
              <a:lnSpc>
                <a:spcPct val="90000"/>
              </a:lnSpc>
              <a:spcBef>
                <a:spcPts val="500"/>
              </a:spcBef>
              <a:spcAft>
                <a:spcPts val="0"/>
              </a:spcAft>
              <a:buClrTx/>
              <a:buSzTx/>
              <a:buFont typeface="Arial"/>
              <a:buChar char="•"/>
              <a:tabLst/>
              <a:defRPr sz="1000">
                <a:solidFill>
                  <a:srgbClr val="002C52"/>
                </a:solidFill>
              </a:defRPr>
            </a:lvl7pPr>
          </a:lstStyle>
          <a:p>
            <a:pPr lvl="0"/>
            <a:r>
              <a:rPr lang="en-US" dirty="0" smtClean="0"/>
              <a:t>Click to edit Master text styles</a:t>
            </a:r>
          </a:p>
        </p:txBody>
      </p:sp>
      <p:sp>
        <p:nvSpPr>
          <p:cNvPr id="13" name="Content Placeholder 2"/>
          <p:cNvSpPr>
            <a:spLocks noGrp="1"/>
          </p:cNvSpPr>
          <p:nvPr>
            <p:ph idx="13" hasCustomPrompt="1"/>
          </p:nvPr>
        </p:nvSpPr>
        <p:spPr>
          <a:xfrm>
            <a:off x="260054" y="1557129"/>
            <a:ext cx="8623839" cy="4755699"/>
          </a:xfrm>
          <a:prstGeom prst="rect">
            <a:avLst/>
          </a:prstGeom>
          <a:noFill/>
        </p:spPr>
        <p:txBody>
          <a:bodyPr/>
          <a:lstStyle>
            <a:lvl1pPr marL="285750" indent="-285750">
              <a:buClrTx/>
              <a:buSzPct val="160000"/>
              <a:buFont typeface="Arial"/>
              <a:buChar char="•"/>
              <a:defRPr sz="1600" b="0">
                <a:solidFill>
                  <a:srgbClr val="003459"/>
                </a:solidFill>
                <a:latin typeface="Arial" panose="020B0604020202020204" pitchFamily="34" charset="0"/>
                <a:cs typeface="Arial" panose="020B0604020202020204" pitchFamily="34" charset="0"/>
              </a:defRPr>
            </a:lvl1pPr>
            <a:lvl2pPr marL="630238" indent="-276225">
              <a:buSzPct val="140000"/>
              <a:buFont typeface="Arial"/>
              <a:buChar char="•"/>
              <a:defRPr sz="1600">
                <a:solidFill>
                  <a:schemeClr val="accent1"/>
                </a:solidFill>
                <a:latin typeface="Arial"/>
                <a:cs typeface="Arial"/>
              </a:defRPr>
            </a:lvl2pPr>
            <a:lvl3pPr>
              <a:buSzPct val="120000"/>
              <a:defRPr sz="1400">
                <a:solidFill>
                  <a:schemeClr val="accent1"/>
                </a:solidFill>
                <a:latin typeface="Arial"/>
                <a:cs typeface="Arial"/>
              </a:defRPr>
            </a:lvl3pPr>
            <a:lvl4pPr>
              <a:buSzPct val="120000"/>
              <a:defRPr sz="1200">
                <a:solidFill>
                  <a:schemeClr val="accent1"/>
                </a:solidFill>
                <a:latin typeface="Arial"/>
                <a:cs typeface="Arial"/>
              </a:defRPr>
            </a:lvl4pPr>
            <a:lvl5pPr>
              <a:buSzPct val="120000"/>
              <a:defRPr sz="1000">
                <a:solidFill>
                  <a:schemeClr val="accent1"/>
                </a:solidFill>
                <a:latin typeface="Arial"/>
                <a:cs typeface="Arial"/>
              </a:defRPr>
            </a:lvl5pPr>
            <a:lvl6pPr marL="2457450" indent="-171450">
              <a:buFont typeface="Arial"/>
              <a:buChar char="•"/>
              <a:defRPr sz="1000" baseline="0">
                <a:solidFill>
                  <a:srgbClr val="002C52"/>
                </a:solidFill>
                <a:latin typeface="Arial"/>
                <a:cs typeface="Arial"/>
              </a:defRPr>
            </a:lvl6pPr>
            <a:lvl7pPr marL="2914650" marR="0" indent="-171450" algn="l" defTabSz="914400" rtl="0" eaLnBrk="1" fontAlgn="auto" latinLnBrk="0" hangingPunct="1">
              <a:lnSpc>
                <a:spcPct val="90000"/>
              </a:lnSpc>
              <a:spcBef>
                <a:spcPts val="500"/>
              </a:spcBef>
              <a:spcAft>
                <a:spcPts val="0"/>
              </a:spcAft>
              <a:buClrTx/>
              <a:buSzTx/>
              <a:buFont typeface="Arial"/>
              <a:buChar char="•"/>
              <a:tabLst/>
              <a:defRPr sz="1000">
                <a:solidFill>
                  <a:srgbClr val="002C52"/>
                </a:solidFill>
                <a:latin typeface="Arial"/>
                <a:cs typeface="Arial"/>
              </a:defRPr>
            </a:lvl7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6"/>
            <a:endParaRPr lang="en-US" dirty="0" smtClean="0"/>
          </a:p>
        </p:txBody>
      </p:sp>
    </p:spTree>
    <p:extLst>
      <p:ext uri="{BB962C8B-B14F-4D97-AF65-F5344CB8AC3E}">
        <p14:creationId xmlns:p14="http://schemas.microsoft.com/office/powerpoint/2010/main" xmlns="" val="3770412958"/>
      </p:ext>
    </p:extLst>
  </p:cSld>
  <p:clrMapOvr>
    <a:masterClrMapping/>
  </p:clrMapOvr>
  <p:extLst mod="1">
    <p:ext uri="{DCECCB84-F9BA-43D5-87BE-67443E8EF086}">
      <p15:sldGuideLst xmlns:p15="http://schemas.microsoft.com/office/powerpoint/2012/main" xmlns="">
        <p15:guide id="1" orient="horz" pos="3906">
          <p15:clr>
            <a:srgbClr val="FBAE40"/>
          </p15:clr>
        </p15:guide>
        <p15:guide id="2" pos="28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556792"/>
            <a:ext cx="8642349" cy="4752528"/>
          </a:xfrm>
        </p:spPr>
        <p:txBody>
          <a:bodyPr/>
          <a:lstStyle>
            <a:lvl1pPr>
              <a:defRPr>
                <a:solidFill>
                  <a:srgbClr val="033B61"/>
                </a:solidFill>
              </a:defRPr>
            </a:lvl1pPr>
            <a:lvl2pPr>
              <a:defRPr>
                <a:solidFill>
                  <a:srgbClr val="033B61"/>
                </a:solidFill>
              </a:defRPr>
            </a:lvl2pPr>
            <a:lvl3pPr>
              <a:defRPr>
                <a:solidFill>
                  <a:srgbClr val="033B61"/>
                </a:solidFill>
              </a:defRPr>
            </a:lvl3pPr>
            <a:lvl4pPr>
              <a:defRPr>
                <a:solidFill>
                  <a:srgbClr val="033B61"/>
                </a:solidFill>
              </a:defRPr>
            </a:lvl4pPr>
            <a:lvl5pPr>
              <a:defRPr>
                <a:solidFill>
                  <a:srgbClr val="033B6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Title 1"/>
          <p:cNvSpPr>
            <a:spLocks noGrp="1"/>
          </p:cNvSpPr>
          <p:nvPr>
            <p:ph type="title"/>
          </p:nvPr>
        </p:nvSpPr>
        <p:spPr>
          <a:xfrm>
            <a:off x="250825" y="179388"/>
            <a:ext cx="6915150" cy="719137"/>
          </a:xfrm>
        </p:spPr>
        <p:txBody>
          <a:bodyPr anchor="b"/>
          <a:lstStyle>
            <a:lvl1pPr>
              <a:defRPr>
                <a:solidFill>
                  <a:srgbClr val="033B61"/>
                </a:solidFill>
              </a:defRPr>
            </a:lvl1pPr>
          </a:lstStyle>
          <a:p>
            <a:r>
              <a:rPr lang="en-US" dirty="0" smtClean="0"/>
              <a:t>Click to edit Master title style</a:t>
            </a:r>
            <a:endParaRPr lang="en-ZA" dirty="0"/>
          </a:p>
        </p:txBody>
      </p:sp>
      <p:sp>
        <p:nvSpPr>
          <p:cNvPr id="5" name="Content Placeholder 2"/>
          <p:cNvSpPr>
            <a:spLocks noGrp="1"/>
          </p:cNvSpPr>
          <p:nvPr>
            <p:ph idx="10" hasCustomPrompt="1"/>
          </p:nvPr>
        </p:nvSpPr>
        <p:spPr>
          <a:xfrm>
            <a:off x="253254" y="927707"/>
            <a:ext cx="8642349" cy="413061"/>
          </a:xfrm>
        </p:spPr>
        <p:txBody>
          <a:bodyPr/>
          <a:lstStyle>
            <a:lvl1pPr marL="0" indent="0">
              <a:buFont typeface="Arial" charset="0"/>
              <a:buNone/>
              <a:defRPr sz="1400" b="0">
                <a:solidFill>
                  <a:srgbClr val="033B61"/>
                </a:solidFill>
              </a:defRPr>
            </a:lvl1pPr>
            <a:lvl2pPr>
              <a:defRPr>
                <a:solidFill>
                  <a:srgbClr val="033B61"/>
                </a:solidFill>
              </a:defRPr>
            </a:lvl2pPr>
            <a:lvl3pPr>
              <a:defRPr>
                <a:solidFill>
                  <a:srgbClr val="033B61"/>
                </a:solidFill>
              </a:defRPr>
            </a:lvl3pPr>
            <a:lvl4pPr>
              <a:defRPr>
                <a:solidFill>
                  <a:srgbClr val="033B61"/>
                </a:solidFill>
              </a:defRPr>
            </a:lvl4pPr>
            <a:lvl5pPr>
              <a:defRPr>
                <a:solidFill>
                  <a:srgbClr val="033B61"/>
                </a:solidFill>
              </a:defRPr>
            </a:lvl5pPr>
          </a:lstStyle>
          <a:p>
            <a:pPr lvl="0"/>
            <a:r>
              <a:rPr lang="en-US" dirty="0" smtClean="0"/>
              <a:t>Type here</a:t>
            </a:r>
            <a:endParaRPr lang="en-ZA" dirty="0"/>
          </a:p>
        </p:txBody>
      </p:sp>
    </p:spTree>
    <p:extLst>
      <p:ext uri="{BB962C8B-B14F-4D97-AF65-F5344CB8AC3E}">
        <p14:creationId xmlns:p14="http://schemas.microsoft.com/office/powerpoint/2010/main" xmlns="" val="28127373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ontent with kicker box">
    <p:spTree>
      <p:nvGrpSpPr>
        <p:cNvPr id="1" name=""/>
        <p:cNvGrpSpPr/>
        <p:nvPr/>
      </p:nvGrpSpPr>
      <p:grpSpPr>
        <a:xfrm>
          <a:off x="0" y="0"/>
          <a:ext cx="0" cy="0"/>
          <a:chOff x="0" y="0"/>
          <a:chExt cx="0" cy="0"/>
        </a:xfrm>
      </p:grpSpPr>
      <p:sp>
        <p:nvSpPr>
          <p:cNvPr id="6" name="Content Placeholder 4"/>
          <p:cNvSpPr>
            <a:spLocks noGrp="1"/>
          </p:cNvSpPr>
          <p:nvPr>
            <p:ph sz="quarter" idx="14"/>
          </p:nvPr>
        </p:nvSpPr>
        <p:spPr>
          <a:xfrm>
            <a:off x="250825" y="1052513"/>
            <a:ext cx="8642349" cy="4245351"/>
          </a:xfrm>
          <a:prstGeom prst="rect">
            <a:avLst/>
          </a:prstGeom>
        </p:spPr>
        <p:txBody>
          <a:bodyPr/>
          <a:lstStyle>
            <a:lvl1pPr>
              <a:defRPr sz="1600">
                <a:solidFill>
                  <a:srgbClr val="033B61"/>
                </a:solidFill>
                <a:latin typeface="Arial" panose="020B0604020202020204" pitchFamily="34" charset="0"/>
                <a:cs typeface="Arial" panose="020B0604020202020204" pitchFamily="34" charset="0"/>
              </a:defRPr>
            </a:lvl1pPr>
            <a:lvl2pPr>
              <a:defRPr sz="1400">
                <a:solidFill>
                  <a:srgbClr val="033B61"/>
                </a:solidFill>
                <a:latin typeface="Arial" panose="020B0604020202020204" pitchFamily="34" charset="0"/>
                <a:cs typeface="Arial" panose="020B0604020202020204" pitchFamily="34" charset="0"/>
              </a:defRPr>
            </a:lvl2pPr>
            <a:lvl3pPr>
              <a:defRPr sz="1200">
                <a:solidFill>
                  <a:srgbClr val="033B61"/>
                </a:solidFill>
                <a:latin typeface="Arial" panose="020B0604020202020204" pitchFamily="34" charset="0"/>
                <a:cs typeface="Arial" panose="020B0604020202020204" pitchFamily="34" charset="0"/>
              </a:defRPr>
            </a:lvl3pPr>
            <a:lvl4pPr>
              <a:defRPr sz="1100">
                <a:solidFill>
                  <a:srgbClr val="033B61"/>
                </a:solidFill>
                <a:latin typeface="Arial" panose="020B0604020202020204" pitchFamily="34" charset="0"/>
                <a:cs typeface="Arial" panose="020B0604020202020204" pitchFamily="34" charset="0"/>
              </a:defRPr>
            </a:lvl4pPr>
            <a:lvl5pPr>
              <a:defRPr sz="1000">
                <a:solidFill>
                  <a:schemeClr val="accent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5" name="Text Placeholder 14"/>
          <p:cNvSpPr>
            <a:spLocks noGrp="1"/>
          </p:cNvSpPr>
          <p:nvPr>
            <p:ph type="body" sz="quarter" idx="15"/>
          </p:nvPr>
        </p:nvSpPr>
        <p:spPr>
          <a:xfrm>
            <a:off x="250825" y="5517232"/>
            <a:ext cx="8642350" cy="720080"/>
          </a:xfrm>
          <a:prstGeom prst="rect">
            <a:avLst/>
          </a:prstGeom>
          <a:solidFill>
            <a:srgbClr val="033B61"/>
          </a:solidFill>
          <a:ln w="12700">
            <a:noFill/>
          </a:ln>
          <a:effectLst/>
        </p:spPr>
        <p:txBody>
          <a:bodyPr anchor="ctr"/>
          <a:lstStyle>
            <a:lvl1pPr marL="0" indent="0" algn="ctr">
              <a:lnSpc>
                <a:spcPct val="100000"/>
              </a:lnSpc>
              <a:spcBef>
                <a:spcPts val="0"/>
              </a:spcBef>
              <a:buNone/>
              <a:defRPr sz="1600">
                <a:solidFill>
                  <a:schemeClr val="bg1"/>
                </a:solidFill>
              </a:defRPr>
            </a:lvl1pPr>
          </a:lstStyle>
          <a:p>
            <a:pPr lvl="0"/>
            <a:r>
              <a:rPr lang="en-US" smtClean="0"/>
              <a:t>Click to edit Master text styles</a:t>
            </a:r>
          </a:p>
        </p:txBody>
      </p:sp>
      <p:sp>
        <p:nvSpPr>
          <p:cNvPr id="4" name="Title 3"/>
          <p:cNvSpPr>
            <a:spLocks noGrp="1"/>
          </p:cNvSpPr>
          <p:nvPr>
            <p:ph type="title"/>
          </p:nvPr>
        </p:nvSpPr>
        <p:spPr/>
        <p:txBody>
          <a:bodyPr/>
          <a:lstStyle>
            <a:lvl1pPr>
              <a:defRPr>
                <a:solidFill>
                  <a:srgbClr val="033B61"/>
                </a:solidFill>
              </a:defRPr>
            </a:lvl1pPr>
          </a:lstStyle>
          <a:p>
            <a:r>
              <a:rPr lang="en-US" dirty="0" smtClean="0"/>
              <a:t>Click to edit Master title style</a:t>
            </a:r>
            <a:endParaRPr lang="en-ZA" dirty="0"/>
          </a:p>
        </p:txBody>
      </p:sp>
    </p:spTree>
    <p:extLst>
      <p:ext uri="{BB962C8B-B14F-4D97-AF65-F5344CB8AC3E}">
        <p14:creationId xmlns:p14="http://schemas.microsoft.com/office/powerpoint/2010/main" xmlns="" val="21404302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itle and content with left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33B61"/>
                </a:solidFill>
              </a:defRPr>
            </a:lvl1pPr>
          </a:lstStyle>
          <a:p>
            <a:r>
              <a:rPr lang="en-US" dirty="0" smtClean="0"/>
              <a:t>Click to edit Master title style</a:t>
            </a:r>
            <a:endParaRPr lang="en-ZA" dirty="0"/>
          </a:p>
        </p:txBody>
      </p:sp>
      <p:sp>
        <p:nvSpPr>
          <p:cNvPr id="3" name="Content Placeholder 2"/>
          <p:cNvSpPr>
            <a:spLocks noGrp="1"/>
          </p:cNvSpPr>
          <p:nvPr>
            <p:ph idx="1"/>
          </p:nvPr>
        </p:nvSpPr>
        <p:spPr>
          <a:xfrm>
            <a:off x="359184" y="1158212"/>
            <a:ext cx="8352928" cy="360040"/>
          </a:xfrm>
        </p:spPr>
        <p:txBody>
          <a:bodyPr anchor="ctr"/>
          <a:lstStyle>
            <a:lvl1pPr marL="0" indent="0">
              <a:buFont typeface="Arial" charset="0"/>
              <a:buNone/>
              <a:defRPr sz="1400">
                <a:solidFill>
                  <a:schemeClr val="bg1"/>
                </a:solidFill>
              </a:defRPr>
            </a:lvl1pPr>
            <a:lvl2pPr>
              <a:defRPr>
                <a:solidFill>
                  <a:srgbClr val="033B61"/>
                </a:solidFill>
              </a:defRPr>
            </a:lvl2pPr>
            <a:lvl3pPr>
              <a:defRPr>
                <a:solidFill>
                  <a:srgbClr val="033B61"/>
                </a:solidFill>
              </a:defRPr>
            </a:lvl3pPr>
            <a:lvl4pPr>
              <a:defRPr>
                <a:solidFill>
                  <a:srgbClr val="033B61"/>
                </a:solidFill>
              </a:defRPr>
            </a:lvl4pPr>
            <a:lvl5pPr>
              <a:defRPr>
                <a:solidFill>
                  <a:srgbClr val="033B61"/>
                </a:solidFill>
              </a:defRPr>
            </a:lvl5pPr>
          </a:lstStyle>
          <a:p>
            <a:pPr lvl="0"/>
            <a:r>
              <a:rPr lang="en-US" dirty="0" smtClean="0"/>
              <a:t>Click to edit Master text styles</a:t>
            </a:r>
            <a:endParaRPr lang="en-ZA" dirty="0"/>
          </a:p>
        </p:txBody>
      </p:sp>
      <p:sp>
        <p:nvSpPr>
          <p:cNvPr id="6" name="Picture Placeholder 6"/>
          <p:cNvSpPr>
            <a:spLocks noGrp="1"/>
          </p:cNvSpPr>
          <p:nvPr>
            <p:ph type="pic" sz="quarter" idx="12"/>
          </p:nvPr>
        </p:nvSpPr>
        <p:spPr>
          <a:xfrm>
            <a:off x="250825" y="1693540"/>
            <a:ext cx="1368847" cy="1296144"/>
          </a:xfrm>
          <a:noFill/>
        </p:spPr>
        <p:txBody>
          <a:bodyPr rtlCol="0">
            <a:normAutofit/>
          </a:bodyPr>
          <a:lstStyle>
            <a:lvl1pPr marL="0" indent="0">
              <a:buFont typeface="Arial" panose="020B0604020202020204" pitchFamily="34" charset="0"/>
              <a:buNone/>
              <a:defRPr sz="1100" b="0">
                <a:solidFill>
                  <a:srgbClr val="033B61"/>
                </a:solidFill>
              </a:defRPr>
            </a:lvl1pPr>
          </a:lstStyle>
          <a:p>
            <a:pPr lvl="0"/>
            <a:r>
              <a:rPr lang="en-US" noProof="0" dirty="0" smtClean="0"/>
              <a:t>Drag picture to placeholder or click icon to add</a:t>
            </a:r>
            <a:endParaRPr lang="en-ZA" noProof="0" dirty="0"/>
          </a:p>
        </p:txBody>
      </p:sp>
      <p:sp>
        <p:nvSpPr>
          <p:cNvPr id="7" name="Content Placeholder 2"/>
          <p:cNvSpPr>
            <a:spLocks noGrp="1"/>
          </p:cNvSpPr>
          <p:nvPr>
            <p:ph idx="13"/>
          </p:nvPr>
        </p:nvSpPr>
        <p:spPr>
          <a:xfrm>
            <a:off x="1763689" y="1693540"/>
            <a:ext cx="7056783" cy="4615780"/>
          </a:xfrm>
        </p:spPr>
        <p:txBody>
          <a:bodyPr/>
          <a:lstStyle>
            <a:lvl1pPr>
              <a:defRPr>
                <a:solidFill>
                  <a:srgbClr val="033B61"/>
                </a:solidFill>
              </a:defRPr>
            </a:lvl1pPr>
            <a:lvl2pPr>
              <a:defRPr>
                <a:solidFill>
                  <a:srgbClr val="033B61"/>
                </a:solidFill>
              </a:defRPr>
            </a:lvl2pPr>
            <a:lvl3pPr>
              <a:defRPr>
                <a:solidFill>
                  <a:srgbClr val="033B61"/>
                </a:solidFill>
              </a:defRPr>
            </a:lvl3pPr>
            <a:lvl4pPr>
              <a:defRPr>
                <a:solidFill>
                  <a:srgbClr val="033B61"/>
                </a:solidFill>
              </a:defRPr>
            </a:lvl4pPr>
            <a:lvl5pPr>
              <a:defRPr>
                <a:solidFill>
                  <a:srgbClr val="033B6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8" name="Picture Placeholder 6"/>
          <p:cNvSpPr>
            <a:spLocks noGrp="1"/>
          </p:cNvSpPr>
          <p:nvPr>
            <p:ph type="pic" sz="quarter" idx="14"/>
          </p:nvPr>
        </p:nvSpPr>
        <p:spPr>
          <a:xfrm>
            <a:off x="250825" y="3073176"/>
            <a:ext cx="1368847" cy="3236144"/>
          </a:xfrm>
          <a:noFill/>
        </p:spPr>
        <p:txBody>
          <a:bodyPr rtlCol="0">
            <a:normAutofit/>
          </a:bodyPr>
          <a:lstStyle>
            <a:lvl1pPr marL="0" indent="0">
              <a:buFont typeface="Arial" panose="020B0604020202020204" pitchFamily="34" charset="0"/>
              <a:buNone/>
              <a:defRPr sz="1100" b="0">
                <a:solidFill>
                  <a:srgbClr val="033B61"/>
                </a:solidFill>
              </a:defRPr>
            </a:lvl1pPr>
          </a:lstStyle>
          <a:p>
            <a:pPr lvl="0"/>
            <a:r>
              <a:rPr lang="en-US" noProof="0" dirty="0" smtClean="0"/>
              <a:t>Drag picture to placeholder or click icon to add</a:t>
            </a:r>
            <a:endParaRPr lang="en-ZA" noProof="0" dirty="0"/>
          </a:p>
        </p:txBody>
      </p:sp>
    </p:spTree>
    <p:extLst>
      <p:ext uri="{BB962C8B-B14F-4D97-AF65-F5344CB8AC3E}">
        <p14:creationId xmlns:p14="http://schemas.microsoft.com/office/powerpoint/2010/main" xmlns="" val="2341909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left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23B61"/>
                </a:solidFill>
              </a:defRPr>
            </a:lvl1pPr>
          </a:lstStyle>
          <a:p>
            <a:r>
              <a:rPr lang="en-US" smtClean="0"/>
              <a:t>Click to edit Master title style</a:t>
            </a:r>
            <a:endParaRPr lang="en-ZA" dirty="0"/>
          </a:p>
        </p:txBody>
      </p:sp>
      <p:sp>
        <p:nvSpPr>
          <p:cNvPr id="5" name="Footer Placeholder 3"/>
          <p:cNvSpPr>
            <a:spLocks noGrp="1"/>
          </p:cNvSpPr>
          <p:nvPr>
            <p:ph type="ftr" sz="quarter" idx="10"/>
          </p:nvPr>
        </p:nvSpPr>
        <p:spPr>
          <a:xfrm>
            <a:off x="5651500" y="6092825"/>
            <a:ext cx="3241675" cy="215900"/>
          </a:xfrm>
          <a:prstGeom prst="rect">
            <a:avLst/>
          </a:prstGeom>
        </p:spPr>
        <p:txBody>
          <a:bodyPr/>
          <a:lstStyle>
            <a:lvl1pPr>
              <a:lnSpc>
                <a:spcPct val="100000"/>
              </a:lnSpc>
              <a:defRPr dirty="0">
                <a:solidFill>
                  <a:srgbClr val="023B61"/>
                </a:solidFill>
              </a:defRPr>
            </a:lvl1pPr>
          </a:lstStyle>
          <a:p>
            <a:pPr>
              <a:defRPr/>
            </a:pPr>
            <a:endParaRPr lang="en-ZA" alt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6175"/>
          <a:stretch/>
        </p:blipFill>
        <p:spPr>
          <a:xfrm>
            <a:off x="250825" y="4951710"/>
            <a:ext cx="8642350" cy="1646572"/>
          </a:xfrm>
          <a:prstGeom prst="rect">
            <a:avLst/>
          </a:prstGeom>
        </p:spPr>
      </p:pic>
      <p:sp>
        <p:nvSpPr>
          <p:cNvPr id="11" name="Text Placeholder 10"/>
          <p:cNvSpPr>
            <a:spLocks noGrp="1"/>
          </p:cNvSpPr>
          <p:nvPr>
            <p:ph type="body" sz="quarter" idx="12"/>
          </p:nvPr>
        </p:nvSpPr>
        <p:spPr>
          <a:xfrm>
            <a:off x="250825" y="981075"/>
            <a:ext cx="8642350" cy="4320133"/>
          </a:xfrm>
        </p:spPr>
        <p:txBody>
          <a:bodyPr/>
          <a:lstStyle>
            <a:lvl1pPr>
              <a:lnSpc>
                <a:spcPct val="100000"/>
              </a:lnSpc>
              <a:defRPr>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042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Content with kicker box">
    <p:spTree>
      <p:nvGrpSpPr>
        <p:cNvPr id="1" name=""/>
        <p:cNvGrpSpPr/>
        <p:nvPr/>
      </p:nvGrpSpPr>
      <p:grpSpPr>
        <a:xfrm>
          <a:off x="0" y="0"/>
          <a:ext cx="0" cy="0"/>
          <a:chOff x="0" y="0"/>
          <a:chExt cx="0" cy="0"/>
        </a:xfrm>
      </p:grpSpPr>
      <p:sp>
        <p:nvSpPr>
          <p:cNvPr id="6" name="Content Placeholder 4"/>
          <p:cNvSpPr>
            <a:spLocks noGrp="1"/>
          </p:cNvSpPr>
          <p:nvPr>
            <p:ph sz="quarter" idx="14"/>
          </p:nvPr>
        </p:nvSpPr>
        <p:spPr>
          <a:xfrm>
            <a:off x="250825" y="1340768"/>
            <a:ext cx="8642349" cy="3957096"/>
          </a:xfrm>
          <a:prstGeom prst="rect">
            <a:avLst/>
          </a:prstGeom>
        </p:spPr>
        <p:txBody>
          <a:bodyPr/>
          <a:lstStyle>
            <a:lvl1pPr marL="285750" indent="-285750">
              <a:buFont typeface="Arial" charset="0"/>
              <a:buChar char="•"/>
              <a:defRPr sz="1600">
                <a:solidFill>
                  <a:srgbClr val="023B61"/>
                </a:solidFill>
                <a:latin typeface="Arial" panose="020B0604020202020204" pitchFamily="34" charset="0"/>
                <a:cs typeface="Arial" panose="020B0604020202020204" pitchFamily="34" charset="0"/>
              </a:defRPr>
            </a:lvl1pPr>
            <a:lvl2pPr>
              <a:defRPr sz="1400">
                <a:solidFill>
                  <a:srgbClr val="023B61"/>
                </a:solidFill>
                <a:latin typeface="Arial" panose="020B0604020202020204" pitchFamily="34" charset="0"/>
                <a:cs typeface="Arial" panose="020B0604020202020204" pitchFamily="34" charset="0"/>
              </a:defRPr>
            </a:lvl2pPr>
            <a:lvl3pPr>
              <a:defRPr sz="1200">
                <a:solidFill>
                  <a:srgbClr val="023B61"/>
                </a:solidFill>
                <a:latin typeface="Arial" panose="020B0604020202020204" pitchFamily="34" charset="0"/>
                <a:cs typeface="Arial" panose="020B0604020202020204" pitchFamily="34" charset="0"/>
              </a:defRPr>
            </a:lvl3pPr>
            <a:lvl4pPr>
              <a:defRPr sz="1100">
                <a:solidFill>
                  <a:srgbClr val="023B61"/>
                </a:solidFill>
                <a:latin typeface="Arial" panose="020B0604020202020204" pitchFamily="34" charset="0"/>
                <a:cs typeface="Arial" panose="020B0604020202020204" pitchFamily="34" charset="0"/>
              </a:defRPr>
            </a:lvl4pPr>
            <a:lvl5pPr>
              <a:defRPr sz="1000">
                <a:solidFill>
                  <a:schemeClr val="accent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5" name="Text Placeholder 14"/>
          <p:cNvSpPr>
            <a:spLocks noGrp="1"/>
          </p:cNvSpPr>
          <p:nvPr>
            <p:ph type="body" sz="quarter" idx="15"/>
          </p:nvPr>
        </p:nvSpPr>
        <p:spPr>
          <a:xfrm>
            <a:off x="250825" y="5517232"/>
            <a:ext cx="8642350" cy="720080"/>
          </a:xfrm>
          <a:prstGeom prst="rect">
            <a:avLst/>
          </a:prstGeom>
          <a:solidFill>
            <a:srgbClr val="839AB3"/>
          </a:solidFill>
          <a:ln w="12700">
            <a:noFill/>
          </a:ln>
          <a:effectLst/>
        </p:spPr>
        <p:txBody>
          <a:bodyPr anchor="ctr"/>
          <a:lstStyle>
            <a:lvl1pPr marL="0" indent="0" algn="ctr">
              <a:lnSpc>
                <a:spcPct val="100000"/>
              </a:lnSpc>
              <a:spcBef>
                <a:spcPts val="0"/>
              </a:spcBef>
              <a:buNone/>
              <a:defRPr sz="1600">
                <a:solidFill>
                  <a:schemeClr val="bg1"/>
                </a:solidFill>
              </a:defRPr>
            </a:lvl1pPr>
          </a:lstStyle>
          <a:p>
            <a:pPr lvl="0"/>
            <a:r>
              <a:rPr lang="en-US" smtClean="0"/>
              <a:t>Click to edit Master text styles</a:t>
            </a:r>
          </a:p>
        </p:txBody>
      </p:sp>
      <p:sp>
        <p:nvSpPr>
          <p:cNvPr id="9" name="Text Placeholder 7"/>
          <p:cNvSpPr>
            <a:spLocks noGrp="1"/>
          </p:cNvSpPr>
          <p:nvPr>
            <p:ph type="body" sz="quarter" idx="16"/>
          </p:nvPr>
        </p:nvSpPr>
        <p:spPr>
          <a:xfrm>
            <a:off x="261458" y="918198"/>
            <a:ext cx="8631717" cy="346135"/>
          </a:xfrm>
          <a:prstGeom prst="rect">
            <a:avLst/>
          </a:prstGeom>
        </p:spPr>
        <p:txBody>
          <a:bodyPr/>
          <a:lstStyle>
            <a:lvl1pPr marL="228600" indent="-228600">
              <a:buSzPct val="150000"/>
              <a:buFontTx/>
              <a:buBlip>
                <a:blip r:embed="rId2"/>
              </a:buBlip>
              <a:defRPr lang="en-US" sz="1400" b="1" kern="1200" dirty="0" smtClean="0">
                <a:solidFill>
                  <a:srgbClr val="007DB6"/>
                </a:solidFill>
                <a:latin typeface="Arial" panose="020B0604020202020204" pitchFamily="34" charset="0"/>
                <a:ea typeface="+mn-ea"/>
                <a:cs typeface="Arial" panose="020B0604020202020204" pitchFamily="34" charset="0"/>
              </a:defRPr>
            </a:lvl1pPr>
          </a:lstStyle>
          <a:p>
            <a:pPr lvl="0"/>
            <a:r>
              <a:rPr lang="en-US" dirty="0" smtClean="0"/>
              <a:t>Click to edit Master text styles</a:t>
            </a:r>
          </a:p>
        </p:txBody>
      </p:sp>
      <p:sp>
        <p:nvSpPr>
          <p:cNvPr id="10" name="Title 5"/>
          <p:cNvSpPr>
            <a:spLocks noGrp="1"/>
          </p:cNvSpPr>
          <p:nvPr>
            <p:ph type="title"/>
          </p:nvPr>
        </p:nvSpPr>
        <p:spPr>
          <a:xfrm>
            <a:off x="250825" y="179388"/>
            <a:ext cx="6915150" cy="719137"/>
          </a:xfrm>
        </p:spPr>
        <p:txBody>
          <a:bodyPr/>
          <a:lstStyle>
            <a:lvl1pPr>
              <a:defRPr>
                <a:solidFill>
                  <a:srgbClr val="023B61"/>
                </a:solidFill>
              </a:defRPr>
            </a:lvl1pPr>
          </a:lstStyle>
          <a:p>
            <a:r>
              <a:rPr lang="en-US" dirty="0" smtClean="0"/>
              <a:t>Click to edit Master title style</a:t>
            </a:r>
            <a:endParaRPr lang="en-ZA" dirty="0"/>
          </a:p>
        </p:txBody>
      </p:sp>
    </p:spTree>
    <p:extLst>
      <p:ext uri="{BB962C8B-B14F-4D97-AF65-F5344CB8AC3E}">
        <p14:creationId xmlns:p14="http://schemas.microsoft.com/office/powerpoint/2010/main" xmlns="" val="23658898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p:nvSpPr>
        <p:spPr>
          <a:xfrm>
            <a:off x="323850" y="333375"/>
            <a:ext cx="8496300" cy="626427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ZA" altLang="en-US" sz="1400" smtClean="0">
              <a:solidFill>
                <a:srgbClr val="FFFFFF"/>
              </a:solidFill>
            </a:endParaRPr>
          </a:p>
        </p:txBody>
      </p:sp>
      <p:sp>
        <p:nvSpPr>
          <p:cNvPr id="5" name="Rectangle 4"/>
          <p:cNvSpPr/>
          <p:nvPr/>
        </p:nvSpPr>
        <p:spPr>
          <a:xfrm>
            <a:off x="323850" y="6524625"/>
            <a:ext cx="8496300" cy="73025"/>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ZA" altLang="en-US" sz="1400" smtClean="0">
              <a:solidFill>
                <a:srgbClr val="FFFFFF"/>
              </a:solidFill>
            </a:endParaRPr>
          </a:p>
        </p:txBody>
      </p:sp>
      <p:grpSp>
        <p:nvGrpSpPr>
          <p:cNvPr id="6" name="Group 10"/>
          <p:cNvGrpSpPr>
            <a:grpSpLocks/>
          </p:cNvGrpSpPr>
          <p:nvPr/>
        </p:nvGrpSpPr>
        <p:grpSpPr bwMode="auto">
          <a:xfrm>
            <a:off x="7380288" y="230188"/>
            <a:ext cx="1535112" cy="1492250"/>
            <a:chOff x="4666146" y="-1198531"/>
            <a:chExt cx="6975908" cy="6779385"/>
          </a:xfrm>
        </p:grpSpPr>
        <p:grpSp>
          <p:nvGrpSpPr>
            <p:cNvPr id="7" name="Group 11"/>
            <p:cNvGrpSpPr>
              <a:grpSpLocks/>
            </p:cNvGrpSpPr>
            <p:nvPr/>
          </p:nvGrpSpPr>
          <p:grpSpPr bwMode="auto">
            <a:xfrm>
              <a:off x="4682086" y="-1198529"/>
              <a:ext cx="6959968" cy="6779383"/>
              <a:chOff x="8006082" y="-46548"/>
              <a:chExt cx="1465257" cy="1427239"/>
            </a:xfrm>
          </p:grpSpPr>
          <p:pic>
            <p:nvPicPr>
              <p:cNvPr id="9" name="Picture 1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6082" y="52029"/>
                <a:ext cx="1368152" cy="1328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9372622" y="-46548"/>
                <a:ext cx="98717" cy="1427239"/>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smtClean="0">
                  <a:solidFill>
                    <a:srgbClr val="FFFFFF"/>
                  </a:solidFill>
                </a:endParaRPr>
              </a:p>
            </p:txBody>
          </p:sp>
        </p:grpSp>
        <p:sp>
          <p:nvSpPr>
            <p:cNvPr id="8" name="Rectangle 7"/>
            <p:cNvSpPr/>
            <p:nvPr/>
          </p:nvSpPr>
          <p:spPr>
            <a:xfrm rot="16200000">
              <a:off x="7901674" y="-4434059"/>
              <a:ext cx="468785" cy="6939840"/>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smtClean="0">
                <a:solidFill>
                  <a:srgbClr val="FFFFFF"/>
                </a:solidFill>
              </a:endParaRPr>
            </a:p>
          </p:txBody>
        </p:sp>
      </p:grpSp>
      <p:pic>
        <p:nvPicPr>
          <p:cNvPr id="11" name="Picture 17"/>
          <p:cNvPicPr>
            <a:picLocks noChangeAspect="1"/>
          </p:cNvPicPr>
          <p:nvPr userDrawn="1"/>
        </p:nvPicPr>
        <p:blipFill>
          <a:blip r:embed="rId3" cstate="print">
            <a:extLst>
              <a:ext uri="{28A0092B-C50C-407E-A947-70E740481C1C}">
                <a14:useLocalDpi xmlns:a14="http://schemas.microsoft.com/office/drawing/2010/main" xmlns="" val="0"/>
              </a:ext>
            </a:extLst>
          </a:blip>
          <a:srcRect b="2666"/>
          <a:stretch>
            <a:fillRect/>
          </a:stretch>
        </p:blipFill>
        <p:spPr bwMode="auto">
          <a:xfrm>
            <a:off x="338138" y="4164013"/>
            <a:ext cx="8482012" cy="2360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Title 1"/>
          <p:cNvSpPr>
            <a:spLocks noGrp="1"/>
          </p:cNvSpPr>
          <p:nvPr>
            <p:ph type="ctrTitle"/>
          </p:nvPr>
        </p:nvSpPr>
        <p:spPr>
          <a:xfrm>
            <a:off x="683568" y="1557139"/>
            <a:ext cx="6336704" cy="1295797"/>
          </a:xfrm>
        </p:spPr>
        <p:txBody>
          <a:bodyPr anchor="b"/>
          <a:lstStyle>
            <a:lvl1pPr algn="l">
              <a:lnSpc>
                <a:spcPct val="150000"/>
              </a:lnSpc>
              <a:defRPr sz="2400">
                <a:solidFill>
                  <a:srgbClr val="023B61"/>
                </a:solidFill>
              </a:defRPr>
            </a:lvl1pPr>
          </a:lstStyle>
          <a:p>
            <a:r>
              <a:rPr lang="en-US" smtClean="0"/>
              <a:t>Click to edit Master title style</a:t>
            </a:r>
            <a:endParaRPr lang="en-ZA" dirty="0"/>
          </a:p>
        </p:txBody>
      </p:sp>
      <p:sp>
        <p:nvSpPr>
          <p:cNvPr id="24" name="Subtitle 2"/>
          <p:cNvSpPr>
            <a:spLocks noGrp="1"/>
          </p:cNvSpPr>
          <p:nvPr>
            <p:ph type="subTitle" idx="1"/>
          </p:nvPr>
        </p:nvSpPr>
        <p:spPr>
          <a:xfrm>
            <a:off x="683568" y="3141216"/>
            <a:ext cx="6336704" cy="1295896"/>
          </a:xfrm>
        </p:spPr>
        <p:txBody>
          <a:bodyPr tIns="36000">
            <a:noAutofit/>
          </a:bodyPr>
          <a:lstStyle>
            <a:lvl1pPr marL="0" indent="0" algn="l">
              <a:buNone/>
              <a:defRPr sz="1800" b="0">
                <a:solidFill>
                  <a:srgbClr val="023B6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ZA" dirty="0"/>
          </a:p>
        </p:txBody>
      </p:sp>
    </p:spTree>
    <p:extLst>
      <p:ext uri="{BB962C8B-B14F-4D97-AF65-F5344CB8AC3E}">
        <p14:creationId xmlns:p14="http://schemas.microsoft.com/office/powerpoint/2010/main" xmlns="" val="4436619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sp>
        <p:nvSpPr>
          <p:cNvPr id="4" name="Rectangle 3"/>
          <p:cNvSpPr/>
          <p:nvPr/>
        </p:nvSpPr>
        <p:spPr>
          <a:xfrm>
            <a:off x="323850" y="333375"/>
            <a:ext cx="8496300" cy="626427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ZA" altLang="en-US" sz="1400" smtClean="0">
              <a:solidFill>
                <a:srgbClr val="FFFFFF"/>
              </a:solidFill>
            </a:endParaRPr>
          </a:p>
        </p:txBody>
      </p:sp>
      <p:grpSp>
        <p:nvGrpSpPr>
          <p:cNvPr id="5" name="Group 9"/>
          <p:cNvGrpSpPr>
            <a:grpSpLocks/>
          </p:cNvGrpSpPr>
          <p:nvPr/>
        </p:nvGrpSpPr>
        <p:grpSpPr bwMode="auto">
          <a:xfrm>
            <a:off x="7380288" y="230188"/>
            <a:ext cx="1535112" cy="1492250"/>
            <a:chOff x="4666146" y="-1198531"/>
            <a:chExt cx="6975908" cy="6779385"/>
          </a:xfrm>
        </p:grpSpPr>
        <p:grpSp>
          <p:nvGrpSpPr>
            <p:cNvPr id="6" name="Group 10"/>
            <p:cNvGrpSpPr>
              <a:grpSpLocks/>
            </p:cNvGrpSpPr>
            <p:nvPr/>
          </p:nvGrpSpPr>
          <p:grpSpPr bwMode="auto">
            <a:xfrm>
              <a:off x="4682086" y="-1198529"/>
              <a:ext cx="6959968" cy="6779383"/>
              <a:chOff x="8006082" y="-46548"/>
              <a:chExt cx="1465257" cy="1427239"/>
            </a:xfrm>
          </p:grpSpPr>
          <p:pic>
            <p:nvPicPr>
              <p:cNvPr id="8" name="Picture 1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6082" y="52029"/>
                <a:ext cx="1368152" cy="1328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9372622" y="-46548"/>
                <a:ext cx="98717" cy="1427239"/>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smtClean="0">
                  <a:solidFill>
                    <a:srgbClr val="FFFFFF"/>
                  </a:solidFill>
                </a:endParaRPr>
              </a:p>
            </p:txBody>
          </p:sp>
        </p:grpSp>
        <p:sp>
          <p:nvSpPr>
            <p:cNvPr id="7" name="Rectangle 6"/>
            <p:cNvSpPr/>
            <p:nvPr/>
          </p:nvSpPr>
          <p:spPr>
            <a:xfrm rot="16200000">
              <a:off x="7901674" y="-4434059"/>
              <a:ext cx="468785" cy="6939840"/>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smtClean="0">
                <a:solidFill>
                  <a:srgbClr val="FFFFFF"/>
                </a:solidFill>
              </a:endParaRPr>
            </a:p>
          </p:txBody>
        </p:sp>
      </p:grpSp>
      <p:pic>
        <p:nvPicPr>
          <p:cNvPr id="10" name="Picture 16"/>
          <p:cNvPicPr>
            <a:picLocks noChangeAspect="1"/>
          </p:cNvPicPr>
          <p:nvPr userDrawn="1"/>
        </p:nvPicPr>
        <p:blipFill>
          <a:blip r:embed="rId3" cstate="print">
            <a:extLst>
              <a:ext uri="{28A0092B-C50C-407E-A947-70E740481C1C}">
                <a14:useLocalDpi xmlns:a14="http://schemas.microsoft.com/office/drawing/2010/main" xmlns="" val="0"/>
              </a:ext>
            </a:extLst>
          </a:blip>
          <a:srcRect b="2666"/>
          <a:stretch>
            <a:fillRect/>
          </a:stretch>
        </p:blipFill>
        <p:spPr bwMode="auto">
          <a:xfrm>
            <a:off x="2398713" y="4797425"/>
            <a:ext cx="6329362" cy="1760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3568" y="1773163"/>
            <a:ext cx="4393182" cy="1295797"/>
          </a:xfrm>
        </p:spPr>
        <p:txBody>
          <a:bodyPr/>
          <a:lstStyle>
            <a:lvl1pPr algn="l">
              <a:lnSpc>
                <a:spcPct val="150000"/>
              </a:lnSpc>
              <a:defRPr sz="2400">
                <a:solidFill>
                  <a:srgbClr val="023B61"/>
                </a:solidFill>
              </a:defRPr>
            </a:lvl1pPr>
          </a:lstStyle>
          <a:p>
            <a:r>
              <a:rPr lang="en-US" dirty="0" smtClean="0"/>
              <a:t>Click to edit Master title style</a:t>
            </a:r>
            <a:endParaRPr lang="en-ZA" dirty="0"/>
          </a:p>
        </p:txBody>
      </p:sp>
      <p:sp>
        <p:nvSpPr>
          <p:cNvPr id="3" name="Subtitle 2"/>
          <p:cNvSpPr>
            <a:spLocks noGrp="1"/>
          </p:cNvSpPr>
          <p:nvPr>
            <p:ph type="subTitle" idx="1"/>
          </p:nvPr>
        </p:nvSpPr>
        <p:spPr>
          <a:xfrm>
            <a:off x="683568" y="2996952"/>
            <a:ext cx="4393182" cy="1295896"/>
          </a:xfrm>
        </p:spPr>
        <p:txBody>
          <a:bodyPr>
            <a:noAutofit/>
          </a:bodyPr>
          <a:lstStyle>
            <a:lvl1pPr marL="0" indent="0" algn="l">
              <a:buNone/>
              <a:defRPr sz="1800" b="0">
                <a:solidFill>
                  <a:srgbClr val="023B6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xmlns="" val="10328441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sp>
        <p:nvSpPr>
          <p:cNvPr id="4" name="Rectangle 3"/>
          <p:cNvSpPr/>
          <p:nvPr/>
        </p:nvSpPr>
        <p:spPr>
          <a:xfrm>
            <a:off x="323850" y="333375"/>
            <a:ext cx="8496300" cy="626427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ZA" altLang="en-US" sz="1400" smtClean="0">
              <a:solidFill>
                <a:srgbClr val="FFFFFF"/>
              </a:solidFill>
            </a:endParaRPr>
          </a:p>
        </p:txBody>
      </p:sp>
      <p:grpSp>
        <p:nvGrpSpPr>
          <p:cNvPr id="5" name="Group 10"/>
          <p:cNvGrpSpPr>
            <a:grpSpLocks/>
          </p:cNvGrpSpPr>
          <p:nvPr/>
        </p:nvGrpSpPr>
        <p:grpSpPr bwMode="auto">
          <a:xfrm>
            <a:off x="7380288" y="230188"/>
            <a:ext cx="1535112" cy="1492250"/>
            <a:chOff x="4666146" y="-1198531"/>
            <a:chExt cx="6975908" cy="6779385"/>
          </a:xfrm>
        </p:grpSpPr>
        <p:grpSp>
          <p:nvGrpSpPr>
            <p:cNvPr id="6" name="Group 11"/>
            <p:cNvGrpSpPr>
              <a:grpSpLocks/>
            </p:cNvGrpSpPr>
            <p:nvPr/>
          </p:nvGrpSpPr>
          <p:grpSpPr bwMode="auto">
            <a:xfrm>
              <a:off x="4682086" y="-1198529"/>
              <a:ext cx="6959968" cy="6779383"/>
              <a:chOff x="8006082" y="-46548"/>
              <a:chExt cx="1465257" cy="1427239"/>
            </a:xfrm>
          </p:grpSpPr>
          <p:pic>
            <p:nvPicPr>
              <p:cNvPr id="8" name="Picture 1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6082" y="52029"/>
                <a:ext cx="1368152" cy="1328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9372622" y="-46548"/>
                <a:ext cx="98717" cy="1427239"/>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smtClean="0">
                  <a:solidFill>
                    <a:srgbClr val="FFFFFF"/>
                  </a:solidFill>
                </a:endParaRPr>
              </a:p>
            </p:txBody>
          </p:sp>
        </p:grpSp>
        <p:sp>
          <p:nvSpPr>
            <p:cNvPr id="7" name="Rectangle 6"/>
            <p:cNvSpPr/>
            <p:nvPr/>
          </p:nvSpPr>
          <p:spPr>
            <a:xfrm rot="16200000">
              <a:off x="7901674" y="-4434059"/>
              <a:ext cx="468785" cy="6939840"/>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smtClean="0">
                <a:solidFill>
                  <a:srgbClr val="FFFFFF"/>
                </a:solidFill>
              </a:endParaRPr>
            </a:p>
          </p:txBody>
        </p:sp>
      </p:grpSp>
      <p:pic>
        <p:nvPicPr>
          <p:cNvPr id="10" name="Picture 17"/>
          <p:cNvPicPr>
            <a:picLocks noChangeAspect="1"/>
          </p:cNvPicPr>
          <p:nvPr userDrawn="1"/>
        </p:nvPicPr>
        <p:blipFill>
          <a:blip r:embed="rId3" cstate="print">
            <a:extLst>
              <a:ext uri="{28A0092B-C50C-407E-A947-70E740481C1C}">
                <a14:useLocalDpi xmlns:a14="http://schemas.microsoft.com/office/drawing/2010/main" xmlns="" val="0"/>
              </a:ext>
            </a:extLst>
          </a:blip>
          <a:srcRect b="2666"/>
          <a:stretch>
            <a:fillRect/>
          </a:stretch>
        </p:blipFill>
        <p:spPr bwMode="auto">
          <a:xfrm>
            <a:off x="3836988" y="5191125"/>
            <a:ext cx="4911725" cy="1366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3568" y="1628800"/>
            <a:ext cx="6480720" cy="1295797"/>
          </a:xfrm>
        </p:spPr>
        <p:txBody>
          <a:bodyPr anchor="b"/>
          <a:lstStyle>
            <a:lvl1pPr algn="l">
              <a:lnSpc>
                <a:spcPct val="150000"/>
              </a:lnSpc>
              <a:defRPr sz="2400">
                <a:solidFill>
                  <a:srgbClr val="023B61"/>
                </a:solidFill>
              </a:defRPr>
            </a:lvl1pPr>
          </a:lstStyle>
          <a:p>
            <a:r>
              <a:rPr lang="en-US" dirty="0" smtClean="0"/>
              <a:t>Click to edit Master title style</a:t>
            </a:r>
            <a:endParaRPr lang="en-ZA" dirty="0"/>
          </a:p>
        </p:txBody>
      </p:sp>
      <p:sp>
        <p:nvSpPr>
          <p:cNvPr id="3" name="Subtitle 2"/>
          <p:cNvSpPr>
            <a:spLocks noGrp="1"/>
          </p:cNvSpPr>
          <p:nvPr>
            <p:ph type="subTitle" idx="1"/>
          </p:nvPr>
        </p:nvSpPr>
        <p:spPr>
          <a:xfrm>
            <a:off x="683568" y="2996952"/>
            <a:ext cx="6480720" cy="1295896"/>
          </a:xfrm>
        </p:spPr>
        <p:txBody>
          <a:bodyPr>
            <a:noAutofit/>
          </a:bodyPr>
          <a:lstStyle>
            <a:lvl1pPr marL="0" indent="0" algn="l">
              <a:buNone/>
              <a:defRPr sz="1600" b="0">
                <a:solidFill>
                  <a:srgbClr val="023B6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xmlns="" val="24504914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23B61"/>
                </a:solidFill>
              </a:defRPr>
            </a:lvl1pPr>
          </a:lstStyle>
          <a:p>
            <a:r>
              <a:rPr lang="en-US" smtClean="0"/>
              <a:t>Click to edit Master title style</a:t>
            </a:r>
            <a:endParaRPr lang="en-ZA" dirty="0"/>
          </a:p>
        </p:txBody>
      </p:sp>
      <p:sp>
        <p:nvSpPr>
          <p:cNvPr id="3" name="Content Placeholder 2"/>
          <p:cNvSpPr>
            <a:spLocks noGrp="1"/>
          </p:cNvSpPr>
          <p:nvPr>
            <p:ph idx="1"/>
          </p:nvPr>
        </p:nvSpPr>
        <p:spPr>
          <a:xfrm>
            <a:off x="250825" y="980728"/>
            <a:ext cx="4177159" cy="5112568"/>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7" name="Content Placeholder 2"/>
          <p:cNvSpPr>
            <a:spLocks noGrp="1"/>
          </p:cNvSpPr>
          <p:nvPr>
            <p:ph idx="12"/>
          </p:nvPr>
        </p:nvSpPr>
        <p:spPr>
          <a:xfrm>
            <a:off x="4716016" y="980728"/>
            <a:ext cx="4177159" cy="5112568"/>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5" name="Footer Placeholder 4"/>
          <p:cNvSpPr>
            <a:spLocks noGrp="1"/>
          </p:cNvSpPr>
          <p:nvPr>
            <p:ph type="ftr" sz="quarter" idx="13"/>
          </p:nvPr>
        </p:nvSpPr>
        <p:spPr/>
        <p:txBody>
          <a:bodyPr/>
          <a:lstStyle>
            <a:lvl1pPr>
              <a:defRPr>
                <a:solidFill>
                  <a:srgbClr val="023B61"/>
                </a:solidFill>
              </a:defRPr>
            </a:lvl1pPr>
          </a:lstStyle>
          <a:p>
            <a:pPr>
              <a:defRPr/>
            </a:pPr>
            <a:endParaRPr lang="en-ZA" altLang="en-US"/>
          </a:p>
        </p:txBody>
      </p:sp>
    </p:spTree>
    <p:extLst>
      <p:ext uri="{BB962C8B-B14F-4D97-AF65-F5344CB8AC3E}">
        <p14:creationId xmlns:p14="http://schemas.microsoft.com/office/powerpoint/2010/main" xmlns="" val="14235418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content, 2 images">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908720"/>
            <a:ext cx="8642349" cy="5040560"/>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7" name="Picture Placeholder 6"/>
          <p:cNvSpPr>
            <a:spLocks noGrp="1"/>
          </p:cNvSpPr>
          <p:nvPr>
            <p:ph type="pic" sz="quarter" idx="12"/>
          </p:nvPr>
        </p:nvSpPr>
        <p:spPr>
          <a:xfrm>
            <a:off x="250825" y="4436690"/>
            <a:ext cx="4293467" cy="1727200"/>
          </a:xfrm>
          <a:solidFill>
            <a:schemeClr val="bg2">
              <a:lumMod val="20000"/>
              <a:lumOff val="80000"/>
            </a:schemeClr>
          </a:solidFill>
        </p:spPr>
        <p:txBody>
          <a:bodyPr rtlCol="0">
            <a:normAutofit/>
          </a:bodyPr>
          <a:lstStyle>
            <a:lvl1pPr marL="0" indent="0">
              <a:buFont typeface="Arial" panose="020B0604020202020204" pitchFamily="34" charset="0"/>
              <a:buNone/>
              <a:defRPr>
                <a:solidFill>
                  <a:srgbClr val="023B61"/>
                </a:solidFill>
              </a:defRPr>
            </a:lvl1pPr>
          </a:lstStyle>
          <a:p>
            <a:pPr lvl="0"/>
            <a:r>
              <a:rPr lang="en-US" noProof="0" smtClean="0"/>
              <a:t>Drag picture to placeholder or click icon to add</a:t>
            </a:r>
            <a:endParaRPr lang="en-ZA" noProof="0" dirty="0"/>
          </a:p>
        </p:txBody>
      </p:sp>
      <p:sp>
        <p:nvSpPr>
          <p:cNvPr id="9" name="Text Placeholder 8"/>
          <p:cNvSpPr>
            <a:spLocks noGrp="1"/>
          </p:cNvSpPr>
          <p:nvPr>
            <p:ph type="body" sz="quarter" idx="13"/>
          </p:nvPr>
        </p:nvSpPr>
        <p:spPr>
          <a:xfrm>
            <a:off x="251520" y="6165304"/>
            <a:ext cx="4320480" cy="215987"/>
          </a:xfrm>
        </p:spPr>
        <p:txBody>
          <a:bodyPr tIns="18000" rtlCol="0">
            <a:noAutofit/>
          </a:bodyPr>
          <a:lstStyle>
            <a:lvl1pPr marL="0" indent="0">
              <a:buFont typeface="Arial" panose="020B0604020202020204" pitchFamily="34" charset="0"/>
              <a:buNone/>
              <a:defRPr lang="en-US" sz="900" b="0" dirty="0" smtClean="0">
                <a:solidFill>
                  <a:srgbClr val="023B61"/>
                </a:solidFill>
              </a:defRPr>
            </a:lvl1pPr>
          </a:lstStyle>
          <a:p>
            <a:pPr lvl="0"/>
            <a:r>
              <a:rPr lang="en-US" smtClean="0"/>
              <a:t>Click to edit Master text styles</a:t>
            </a:r>
          </a:p>
        </p:txBody>
      </p:sp>
      <p:sp>
        <p:nvSpPr>
          <p:cNvPr id="10" name="Picture Placeholder 6"/>
          <p:cNvSpPr>
            <a:spLocks noGrp="1"/>
          </p:cNvSpPr>
          <p:nvPr>
            <p:ph type="pic" sz="quarter" idx="14"/>
          </p:nvPr>
        </p:nvSpPr>
        <p:spPr>
          <a:xfrm>
            <a:off x="4599013" y="4436690"/>
            <a:ext cx="4293467" cy="1727200"/>
          </a:xfrm>
          <a:solidFill>
            <a:schemeClr val="bg2">
              <a:lumMod val="20000"/>
              <a:lumOff val="80000"/>
            </a:schemeClr>
          </a:solidFill>
        </p:spPr>
        <p:txBody>
          <a:bodyPr rtlCol="0">
            <a:normAutofit/>
          </a:bodyPr>
          <a:lstStyle>
            <a:lvl1pPr marL="0" indent="0">
              <a:buFont typeface="Arial" panose="020B0604020202020204" pitchFamily="34" charset="0"/>
              <a:buNone/>
              <a:defRPr>
                <a:solidFill>
                  <a:srgbClr val="023B61"/>
                </a:solidFill>
              </a:defRPr>
            </a:lvl1pPr>
          </a:lstStyle>
          <a:p>
            <a:pPr lvl="0"/>
            <a:r>
              <a:rPr lang="en-US" noProof="0" smtClean="0"/>
              <a:t>Drag picture to placeholder or click icon to add</a:t>
            </a:r>
            <a:endParaRPr lang="en-ZA" noProof="0" dirty="0"/>
          </a:p>
        </p:txBody>
      </p:sp>
      <p:sp>
        <p:nvSpPr>
          <p:cNvPr id="11" name="Text Placeholder 8"/>
          <p:cNvSpPr>
            <a:spLocks noGrp="1"/>
          </p:cNvSpPr>
          <p:nvPr>
            <p:ph type="body" sz="quarter" idx="15"/>
          </p:nvPr>
        </p:nvSpPr>
        <p:spPr>
          <a:xfrm>
            <a:off x="4600403" y="6165304"/>
            <a:ext cx="4292772" cy="216024"/>
          </a:xfrm>
        </p:spPr>
        <p:txBody>
          <a:bodyPr tIns="18000" rtlCol="0">
            <a:noAutofit/>
          </a:bodyPr>
          <a:lstStyle>
            <a:lvl1pPr marL="0" indent="0">
              <a:buFont typeface="Arial" panose="020B0604020202020204" pitchFamily="34" charset="0"/>
              <a:buNone/>
              <a:defRPr lang="en-US" sz="900" b="0" dirty="0" smtClean="0">
                <a:solidFill>
                  <a:srgbClr val="023B61"/>
                </a:solidFill>
              </a:defRPr>
            </a:lvl1pPr>
          </a:lstStyle>
          <a:p>
            <a:pPr lvl="0"/>
            <a:r>
              <a:rPr lang="en-US" smtClean="0"/>
              <a:t>Click to edit Master text styles</a:t>
            </a:r>
          </a:p>
        </p:txBody>
      </p:sp>
      <p:sp>
        <p:nvSpPr>
          <p:cNvPr id="4" name="Title 3"/>
          <p:cNvSpPr>
            <a:spLocks noGrp="1"/>
          </p:cNvSpPr>
          <p:nvPr>
            <p:ph type="title"/>
          </p:nvPr>
        </p:nvSpPr>
        <p:spPr/>
        <p:txBody>
          <a:bodyPr/>
          <a:lstStyle>
            <a:lvl1pPr>
              <a:defRPr>
                <a:solidFill>
                  <a:srgbClr val="023B61"/>
                </a:solidFill>
              </a:defRPr>
            </a:lvl1pPr>
          </a:lstStyle>
          <a:p>
            <a:r>
              <a:rPr lang="en-US" dirty="0" smtClean="0"/>
              <a:t>Click to edit Master title style</a:t>
            </a:r>
            <a:endParaRPr lang="en-ZA" dirty="0"/>
          </a:p>
        </p:txBody>
      </p:sp>
      <p:sp>
        <p:nvSpPr>
          <p:cNvPr id="8" name="Footer Placeholder 4"/>
          <p:cNvSpPr>
            <a:spLocks noGrp="1"/>
          </p:cNvSpPr>
          <p:nvPr>
            <p:ph type="ftr" sz="quarter" idx="16"/>
          </p:nvPr>
        </p:nvSpPr>
        <p:spPr>
          <a:xfrm>
            <a:off x="250825" y="4149725"/>
            <a:ext cx="8642350" cy="215900"/>
          </a:xfrm>
        </p:spPr>
        <p:txBody>
          <a:bodyPr/>
          <a:lstStyle>
            <a:lvl1pPr>
              <a:defRPr>
                <a:solidFill>
                  <a:srgbClr val="023B61"/>
                </a:solidFill>
              </a:defRPr>
            </a:lvl1pPr>
          </a:lstStyle>
          <a:p>
            <a:pPr>
              <a:defRPr/>
            </a:pPr>
            <a:endParaRPr lang="en-ZA" altLang="en-US"/>
          </a:p>
        </p:txBody>
      </p:sp>
    </p:spTree>
    <p:extLst>
      <p:ext uri="{BB962C8B-B14F-4D97-AF65-F5344CB8AC3E}">
        <p14:creationId xmlns:p14="http://schemas.microsoft.com/office/powerpoint/2010/main" xmlns="" val="10484292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2 content,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23B61"/>
                </a:solidFill>
              </a:defRPr>
            </a:lvl1pPr>
          </a:lstStyle>
          <a:p>
            <a:r>
              <a:rPr lang="en-US" smtClean="0"/>
              <a:t>Click to edit Master title style</a:t>
            </a:r>
            <a:endParaRPr lang="en-ZA" dirty="0"/>
          </a:p>
        </p:txBody>
      </p:sp>
      <p:sp>
        <p:nvSpPr>
          <p:cNvPr id="3" name="Content Placeholder 2"/>
          <p:cNvSpPr>
            <a:spLocks noGrp="1"/>
          </p:cNvSpPr>
          <p:nvPr>
            <p:ph idx="1"/>
          </p:nvPr>
        </p:nvSpPr>
        <p:spPr>
          <a:xfrm>
            <a:off x="250825" y="980728"/>
            <a:ext cx="4177159" cy="3168352"/>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2" name="Content Placeholder 2"/>
          <p:cNvSpPr>
            <a:spLocks noGrp="1"/>
          </p:cNvSpPr>
          <p:nvPr>
            <p:ph idx="16"/>
          </p:nvPr>
        </p:nvSpPr>
        <p:spPr>
          <a:xfrm>
            <a:off x="4716016" y="980728"/>
            <a:ext cx="4177159" cy="3168352"/>
          </a:xfrm>
        </p:spPr>
        <p:txBody>
          <a:bodyPr/>
          <a:lstStyle>
            <a:lvl1pPr marL="0" indent="0">
              <a:buFont typeface="Arial" panose="020B0604020202020204" pitchFamily="34" charset="0"/>
              <a:buNone/>
              <a:defRPr>
                <a:solidFill>
                  <a:srgbClr val="023B61"/>
                </a:solidFill>
              </a:defRPr>
            </a:lvl1pPr>
            <a:lvl2pPr marL="360363" indent="-260350">
              <a:buClrTx/>
              <a:defRPr>
                <a:solidFill>
                  <a:srgbClr val="023B61"/>
                </a:solidFill>
              </a:defRPr>
            </a:lvl2pPr>
            <a:lvl3pPr marL="628650" indent="-188913">
              <a:defRPr>
                <a:solidFill>
                  <a:srgbClr val="023B61"/>
                </a:solidFill>
              </a:defRPr>
            </a:lvl3pPr>
            <a:lvl4pPr marL="989013" indent="-182563">
              <a:defRPr>
                <a:solidFill>
                  <a:srgbClr val="023B61"/>
                </a:solidFill>
              </a:defRPr>
            </a:lvl4pPr>
            <a:lvl5pPr marL="1255713" indent="-184150">
              <a:defRPr>
                <a:solidFill>
                  <a:srgbClr val="023B6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7" name="Picture Placeholder 6"/>
          <p:cNvSpPr>
            <a:spLocks noGrp="1"/>
          </p:cNvSpPr>
          <p:nvPr>
            <p:ph type="pic" sz="quarter" idx="12"/>
          </p:nvPr>
        </p:nvSpPr>
        <p:spPr>
          <a:xfrm>
            <a:off x="250825" y="4436690"/>
            <a:ext cx="4293467" cy="1727200"/>
          </a:xfrm>
          <a:solidFill>
            <a:schemeClr val="bg2">
              <a:lumMod val="20000"/>
              <a:lumOff val="80000"/>
            </a:schemeClr>
          </a:solidFill>
        </p:spPr>
        <p:txBody>
          <a:bodyPr rtlCol="0">
            <a:normAutofit/>
          </a:bodyPr>
          <a:lstStyle>
            <a:lvl1pPr marL="0" indent="0">
              <a:buFont typeface="Arial" panose="020B0604020202020204" pitchFamily="34" charset="0"/>
              <a:buNone/>
              <a:defRPr sz="1000">
                <a:solidFill>
                  <a:srgbClr val="023B61"/>
                </a:solidFill>
              </a:defRPr>
            </a:lvl1pPr>
          </a:lstStyle>
          <a:p>
            <a:pPr lvl="0"/>
            <a:r>
              <a:rPr lang="en-US" noProof="0" smtClean="0"/>
              <a:t>Drag picture to placeholder or click icon to add</a:t>
            </a:r>
            <a:endParaRPr lang="en-ZA" noProof="0" dirty="0"/>
          </a:p>
        </p:txBody>
      </p:sp>
      <p:sp>
        <p:nvSpPr>
          <p:cNvPr id="9" name="Text Placeholder 8"/>
          <p:cNvSpPr>
            <a:spLocks noGrp="1"/>
          </p:cNvSpPr>
          <p:nvPr>
            <p:ph type="body" sz="quarter" idx="13"/>
          </p:nvPr>
        </p:nvSpPr>
        <p:spPr>
          <a:xfrm>
            <a:off x="250825" y="6164361"/>
            <a:ext cx="4321175" cy="216929"/>
          </a:xfrm>
        </p:spPr>
        <p:txBody>
          <a:bodyPr tIns="18000">
            <a:noAutofit/>
          </a:bodyPr>
          <a:lstStyle>
            <a:lvl1pPr marL="0" indent="0">
              <a:buFont typeface="Arial" panose="020B0604020202020204" pitchFamily="34" charset="0"/>
              <a:buNone/>
              <a:defRPr sz="900"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p:txBody>
      </p:sp>
      <p:sp>
        <p:nvSpPr>
          <p:cNvPr id="10" name="Picture Placeholder 6"/>
          <p:cNvSpPr>
            <a:spLocks noGrp="1"/>
          </p:cNvSpPr>
          <p:nvPr>
            <p:ph type="pic" sz="quarter" idx="14"/>
          </p:nvPr>
        </p:nvSpPr>
        <p:spPr>
          <a:xfrm>
            <a:off x="4599013" y="4436690"/>
            <a:ext cx="4293467" cy="1727200"/>
          </a:xfrm>
          <a:solidFill>
            <a:schemeClr val="bg2">
              <a:lumMod val="20000"/>
              <a:lumOff val="80000"/>
            </a:schemeClr>
          </a:solidFill>
        </p:spPr>
        <p:txBody>
          <a:bodyPr rtlCol="0">
            <a:normAutofit/>
          </a:bodyPr>
          <a:lstStyle>
            <a:lvl1pPr marL="0" indent="0">
              <a:buFont typeface="Arial" panose="020B0604020202020204" pitchFamily="34" charset="0"/>
              <a:buNone/>
              <a:defRPr sz="1000">
                <a:solidFill>
                  <a:srgbClr val="023B61"/>
                </a:solidFill>
              </a:defRPr>
            </a:lvl1pPr>
          </a:lstStyle>
          <a:p>
            <a:pPr lvl="0"/>
            <a:r>
              <a:rPr lang="en-US" noProof="0" smtClean="0"/>
              <a:t>Drag picture to placeholder or click icon to add</a:t>
            </a:r>
            <a:endParaRPr lang="en-ZA" noProof="0" dirty="0"/>
          </a:p>
        </p:txBody>
      </p:sp>
      <p:sp>
        <p:nvSpPr>
          <p:cNvPr id="11" name="Text Placeholder 8"/>
          <p:cNvSpPr>
            <a:spLocks noGrp="1"/>
          </p:cNvSpPr>
          <p:nvPr>
            <p:ph type="body" sz="quarter" idx="15"/>
          </p:nvPr>
        </p:nvSpPr>
        <p:spPr>
          <a:xfrm>
            <a:off x="4599708" y="6164361"/>
            <a:ext cx="4293467" cy="216967"/>
          </a:xfrm>
        </p:spPr>
        <p:txBody>
          <a:bodyPr tIns="18000">
            <a:noAutofit/>
          </a:bodyPr>
          <a:lstStyle>
            <a:lvl1pPr marL="0" indent="0">
              <a:buFont typeface="Arial" panose="020B0604020202020204" pitchFamily="34" charset="0"/>
              <a:buNone/>
              <a:defRPr sz="900"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p:txBody>
      </p:sp>
      <p:sp>
        <p:nvSpPr>
          <p:cNvPr id="13" name="Footer Placeholder 4"/>
          <p:cNvSpPr>
            <a:spLocks noGrp="1"/>
          </p:cNvSpPr>
          <p:nvPr>
            <p:ph type="ftr" sz="quarter" idx="17"/>
          </p:nvPr>
        </p:nvSpPr>
        <p:spPr>
          <a:xfrm>
            <a:off x="250825" y="4149725"/>
            <a:ext cx="8642350" cy="215900"/>
          </a:xfrm>
        </p:spPr>
        <p:txBody>
          <a:bodyPr/>
          <a:lstStyle>
            <a:lvl1pPr>
              <a:defRPr>
                <a:solidFill>
                  <a:srgbClr val="023B61"/>
                </a:solidFill>
              </a:defRPr>
            </a:lvl1pPr>
          </a:lstStyle>
          <a:p>
            <a:pPr>
              <a:defRPr/>
            </a:pPr>
            <a:endParaRPr lang="en-ZA" altLang="en-US"/>
          </a:p>
        </p:txBody>
      </p:sp>
    </p:spTree>
    <p:extLst>
      <p:ext uri="{BB962C8B-B14F-4D97-AF65-F5344CB8AC3E}">
        <p14:creationId xmlns:p14="http://schemas.microsoft.com/office/powerpoint/2010/main" xmlns="" val="10050583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Title slide 1">
    <p:spTree>
      <p:nvGrpSpPr>
        <p:cNvPr id="1" name=""/>
        <p:cNvGrpSpPr/>
        <p:nvPr/>
      </p:nvGrpSpPr>
      <p:grpSpPr>
        <a:xfrm>
          <a:off x="0" y="0"/>
          <a:ext cx="0" cy="0"/>
          <a:chOff x="0" y="0"/>
          <a:chExt cx="0" cy="0"/>
        </a:xfrm>
      </p:grpSpPr>
      <p:sp>
        <p:nvSpPr>
          <p:cNvPr id="5" name="Rectangle 4"/>
          <p:cNvSpPr/>
          <p:nvPr/>
        </p:nvSpPr>
        <p:spPr>
          <a:xfrm>
            <a:off x="0" y="0"/>
            <a:ext cx="3105150" cy="6858000"/>
          </a:xfrm>
          <a:prstGeom prst="rect">
            <a:avLst/>
          </a:prstGeom>
          <a:solidFill>
            <a:srgbClr val="023B61"/>
          </a:solidFill>
          <a:ln>
            <a:noFill/>
          </a:ln>
          <a:effectLst/>
        </p:spPr>
        <p:style>
          <a:lnRef idx="1">
            <a:schemeClr val="accent2"/>
          </a:lnRef>
          <a:fillRef idx="3">
            <a:schemeClr val="accent2"/>
          </a:fillRef>
          <a:effectRef idx="2">
            <a:schemeClr val="accent2"/>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endParaRPr lang="en-US" altLang="en-US" smtClean="0">
              <a:solidFill>
                <a:srgbClr val="0C1533"/>
              </a:solidFill>
            </a:endParaRPr>
          </a:p>
        </p:txBody>
      </p:sp>
      <p:pic>
        <p:nvPicPr>
          <p:cNvPr id="6" name="Picture 10"/>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70400" y="622300"/>
            <a:ext cx="3309938" cy="294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Placeholder 3"/>
          <p:cNvSpPr txBox="1">
            <a:spLocks/>
          </p:cNvSpPr>
          <p:nvPr/>
        </p:nvSpPr>
        <p:spPr bwMode="auto">
          <a:xfrm>
            <a:off x="250825" y="6381750"/>
            <a:ext cx="2808288"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90000"/>
              </a:lnSpc>
              <a:spcBef>
                <a:spcPts val="1000"/>
              </a:spcBef>
              <a:buFont typeface="Arial" charset="0"/>
              <a:buNone/>
            </a:pPr>
            <a:endParaRPr lang="en-ZA" altLang="en-US" sz="900">
              <a:solidFill>
                <a:prstClr val="white"/>
              </a:solidFill>
              <a:ea typeface="Arial" charset="0"/>
            </a:endParaRPr>
          </a:p>
        </p:txBody>
      </p:sp>
      <p:sp>
        <p:nvSpPr>
          <p:cNvPr id="7" name="Title 1"/>
          <p:cNvSpPr>
            <a:spLocks noGrp="1"/>
          </p:cNvSpPr>
          <p:nvPr>
            <p:ph type="ctrTitle"/>
          </p:nvPr>
        </p:nvSpPr>
        <p:spPr>
          <a:xfrm>
            <a:off x="460829" y="819445"/>
            <a:ext cx="2351314" cy="1403055"/>
          </a:xfrm>
          <a:prstGeom prst="rect">
            <a:avLst/>
          </a:prstGeom>
        </p:spPr>
        <p:txBody>
          <a:bodyPr tIns="0" anchor="t"/>
          <a:lstStyle>
            <a:lvl1pPr algn="l">
              <a:defRPr sz="2000" b="1">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ZA" dirty="0"/>
          </a:p>
        </p:txBody>
      </p:sp>
      <p:sp>
        <p:nvSpPr>
          <p:cNvPr id="8" name="Subtitle 2"/>
          <p:cNvSpPr>
            <a:spLocks noGrp="1"/>
          </p:cNvSpPr>
          <p:nvPr>
            <p:ph type="subTitle" idx="1"/>
          </p:nvPr>
        </p:nvSpPr>
        <p:spPr>
          <a:xfrm>
            <a:off x="460829" y="3501008"/>
            <a:ext cx="1885950" cy="648072"/>
          </a:xfrm>
          <a:prstGeom prst="rect">
            <a:avLst/>
          </a:prstGeom>
        </p:spPr>
        <p:txBody>
          <a:bodyPr/>
          <a:lstStyle>
            <a:lvl1pPr marL="0" indent="0" algn="l">
              <a:buNone/>
              <a:defRPr sz="1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dirty="0"/>
          </a:p>
        </p:txBody>
      </p:sp>
      <p:sp>
        <p:nvSpPr>
          <p:cNvPr id="10" name="Text Placeholder 2"/>
          <p:cNvSpPr>
            <a:spLocks noGrp="1"/>
          </p:cNvSpPr>
          <p:nvPr>
            <p:ph type="body" idx="10"/>
          </p:nvPr>
        </p:nvSpPr>
        <p:spPr>
          <a:xfrm>
            <a:off x="460829" y="2396514"/>
            <a:ext cx="2351314" cy="823912"/>
          </a:xfrm>
          <a:prstGeom prst="rect">
            <a:avLst/>
          </a:prstGeom>
        </p:spPr>
        <p:txBody>
          <a:bodyPr/>
          <a:lstStyle>
            <a:lvl1pPr marL="0" indent="0">
              <a:buNone/>
              <a:defRPr sz="1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xmlns="" val="38261187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Title slide 1">
    <p:spTree>
      <p:nvGrpSpPr>
        <p:cNvPr id="1" name=""/>
        <p:cNvGrpSpPr/>
        <p:nvPr/>
      </p:nvGrpSpPr>
      <p:grpSpPr>
        <a:xfrm>
          <a:off x="0" y="0"/>
          <a:ext cx="0" cy="0"/>
          <a:chOff x="0" y="0"/>
          <a:chExt cx="0" cy="0"/>
        </a:xfrm>
      </p:grpSpPr>
      <p:sp>
        <p:nvSpPr>
          <p:cNvPr id="3" name="Rectangle 2"/>
          <p:cNvSpPr/>
          <p:nvPr userDrawn="1"/>
        </p:nvSpPr>
        <p:spPr>
          <a:xfrm>
            <a:off x="3851275" y="333375"/>
            <a:ext cx="4968875" cy="626427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10000"/>
              </a:lnSpc>
              <a:spcBef>
                <a:spcPts val="100"/>
              </a:spcBef>
              <a:spcAft>
                <a:spcPts val="100"/>
              </a:spcAft>
              <a:defRPr/>
            </a:pPr>
            <a:endParaRPr lang="en-ZA" sz="1400" dirty="0">
              <a:solidFill>
                <a:prstClr val="white"/>
              </a:solidFill>
            </a:endParaRPr>
          </a:p>
        </p:txBody>
      </p:sp>
      <p:pic>
        <p:nvPicPr>
          <p:cNvPr id="4" name="Picture 9"/>
          <p:cNvPicPr>
            <a:picLocks noChangeAspect="1"/>
          </p:cNvPicPr>
          <p:nvPr userDrawn="1"/>
        </p:nvPicPr>
        <p:blipFill>
          <a:blip r:embed="rId2" cstate="print">
            <a:extLst>
              <a:ext uri="{28A0092B-C50C-407E-A947-70E740481C1C}">
                <a14:useLocalDpi xmlns:a14="http://schemas.microsoft.com/office/drawing/2010/main" xmlns="" val="0"/>
              </a:ext>
            </a:extLst>
          </a:blip>
          <a:srcRect l="3392" t="21024" r="49184" b="2"/>
          <a:stretch>
            <a:fillRect/>
          </a:stretch>
        </p:blipFill>
        <p:spPr bwMode="auto">
          <a:xfrm>
            <a:off x="3779838" y="2420938"/>
            <a:ext cx="5032375" cy="4154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10"/>
          <p:cNvGrpSpPr>
            <a:grpSpLocks/>
          </p:cNvGrpSpPr>
          <p:nvPr userDrawn="1"/>
        </p:nvGrpSpPr>
        <p:grpSpPr bwMode="auto">
          <a:xfrm>
            <a:off x="7380288" y="230188"/>
            <a:ext cx="1535112" cy="1492250"/>
            <a:chOff x="4666146" y="-1198531"/>
            <a:chExt cx="6975908" cy="6779385"/>
          </a:xfrm>
        </p:grpSpPr>
        <p:grpSp>
          <p:nvGrpSpPr>
            <p:cNvPr id="6" name="Group 11"/>
            <p:cNvGrpSpPr>
              <a:grpSpLocks/>
            </p:cNvGrpSpPr>
            <p:nvPr/>
          </p:nvGrpSpPr>
          <p:grpSpPr bwMode="auto">
            <a:xfrm>
              <a:off x="4682086" y="-1198529"/>
              <a:ext cx="6959968" cy="6779383"/>
              <a:chOff x="8006082" y="-46548"/>
              <a:chExt cx="1465257" cy="1427239"/>
            </a:xfrm>
          </p:grpSpPr>
          <p:pic>
            <p:nvPicPr>
              <p:cNvPr id="8" name="Picture 1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06082" y="52029"/>
                <a:ext cx="1368152" cy="1328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9372622" y="-46548"/>
                <a:ext cx="98717" cy="1427239"/>
              </a:xfrm>
              <a:prstGeom prst="rect">
                <a:avLst/>
              </a:prstGeom>
              <a:solidFill>
                <a:srgbClr val="03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10000"/>
                  </a:lnSpc>
                  <a:spcBef>
                    <a:spcPts val="100"/>
                  </a:spcBef>
                  <a:spcAft>
                    <a:spcPts val="100"/>
                  </a:spcAft>
                  <a:defRPr/>
                </a:pPr>
                <a:endParaRPr lang="en-US" sz="1400" dirty="0">
                  <a:solidFill>
                    <a:prstClr val="white"/>
                  </a:solidFill>
                </a:endParaRPr>
              </a:p>
            </p:txBody>
          </p:sp>
        </p:grpSp>
        <p:sp>
          <p:nvSpPr>
            <p:cNvPr id="7" name="Rectangle 6"/>
            <p:cNvSpPr/>
            <p:nvPr/>
          </p:nvSpPr>
          <p:spPr>
            <a:xfrm rot="16200000">
              <a:off x="7901674" y="-4434059"/>
              <a:ext cx="468785" cy="6939840"/>
            </a:xfrm>
            <a:prstGeom prst="rect">
              <a:avLst/>
            </a:prstGeom>
            <a:solidFill>
              <a:srgbClr val="03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10000"/>
                </a:lnSpc>
                <a:spcBef>
                  <a:spcPts val="100"/>
                </a:spcBef>
                <a:spcAft>
                  <a:spcPts val="100"/>
                </a:spcAft>
                <a:defRPr/>
              </a:pPr>
              <a:endParaRPr lang="en-US" sz="1400" dirty="0">
                <a:solidFill>
                  <a:prstClr val="white"/>
                </a:solidFill>
              </a:endParaRPr>
            </a:p>
          </p:txBody>
        </p:sp>
      </p:grpSp>
      <p:sp>
        <p:nvSpPr>
          <p:cNvPr id="10" name="Rectangle 9"/>
          <p:cNvSpPr/>
          <p:nvPr userDrawn="1"/>
        </p:nvSpPr>
        <p:spPr>
          <a:xfrm>
            <a:off x="323850" y="333375"/>
            <a:ext cx="3455988" cy="6264275"/>
          </a:xfrm>
          <a:prstGeom prst="rect">
            <a:avLst/>
          </a:prstGeom>
          <a:solidFill>
            <a:srgbClr val="033B61"/>
          </a:soli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dirty="0">
              <a:solidFill>
                <a:srgbClr val="0C1533"/>
              </a:solidFill>
            </a:endParaRPr>
          </a:p>
        </p:txBody>
      </p:sp>
      <p:sp>
        <p:nvSpPr>
          <p:cNvPr id="19" name="Title 1"/>
          <p:cNvSpPr>
            <a:spLocks noGrp="1"/>
          </p:cNvSpPr>
          <p:nvPr>
            <p:ph type="ctrTitle"/>
          </p:nvPr>
        </p:nvSpPr>
        <p:spPr>
          <a:xfrm>
            <a:off x="683568" y="2204864"/>
            <a:ext cx="2808312" cy="4032448"/>
          </a:xfrm>
        </p:spPr>
        <p:txBody>
          <a:bodyPr/>
          <a:lstStyle>
            <a:lvl1pPr algn="l">
              <a:lnSpc>
                <a:spcPct val="150000"/>
              </a:lnSpc>
              <a:defRPr sz="2400">
                <a:solidFill>
                  <a:schemeClr val="bg1"/>
                </a:solidFill>
              </a:defRPr>
            </a:lvl1pPr>
          </a:lstStyle>
          <a:p>
            <a:r>
              <a:rPr lang="en-US" dirty="0" smtClean="0"/>
              <a:t>Click to edit Master title style</a:t>
            </a:r>
            <a:endParaRPr lang="en-ZA" dirty="0"/>
          </a:p>
        </p:txBody>
      </p:sp>
    </p:spTree>
    <p:extLst>
      <p:ext uri="{BB962C8B-B14F-4D97-AF65-F5344CB8AC3E}">
        <p14:creationId xmlns:p14="http://schemas.microsoft.com/office/powerpoint/2010/main" xmlns="" val="36917866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Content with kicker box">
    <p:spTree>
      <p:nvGrpSpPr>
        <p:cNvPr id="1" name=""/>
        <p:cNvGrpSpPr/>
        <p:nvPr/>
      </p:nvGrpSpPr>
      <p:grpSpPr>
        <a:xfrm>
          <a:off x="0" y="0"/>
          <a:ext cx="0" cy="0"/>
          <a:chOff x="0" y="0"/>
          <a:chExt cx="0" cy="0"/>
        </a:xfrm>
      </p:grpSpPr>
      <p:sp>
        <p:nvSpPr>
          <p:cNvPr id="6" name="Content Placeholder 4"/>
          <p:cNvSpPr>
            <a:spLocks noGrp="1"/>
          </p:cNvSpPr>
          <p:nvPr>
            <p:ph sz="quarter" idx="14"/>
          </p:nvPr>
        </p:nvSpPr>
        <p:spPr>
          <a:xfrm>
            <a:off x="250825" y="1340768"/>
            <a:ext cx="8642349" cy="3957096"/>
          </a:xfrm>
          <a:prstGeom prst="rect">
            <a:avLst/>
          </a:prstGeom>
        </p:spPr>
        <p:txBody>
          <a:bodyPr/>
          <a:lstStyle>
            <a:lvl1pPr marL="285750" indent="-285750">
              <a:buFont typeface="Arial" charset="0"/>
              <a:buChar char="•"/>
              <a:defRPr sz="1600">
                <a:solidFill>
                  <a:srgbClr val="023B61"/>
                </a:solidFill>
                <a:latin typeface="Arial" panose="020B0604020202020204" pitchFamily="34" charset="0"/>
                <a:cs typeface="Arial" panose="020B0604020202020204" pitchFamily="34" charset="0"/>
              </a:defRPr>
            </a:lvl1pPr>
            <a:lvl2pPr>
              <a:defRPr sz="1400">
                <a:solidFill>
                  <a:srgbClr val="023B61"/>
                </a:solidFill>
                <a:latin typeface="Arial" panose="020B0604020202020204" pitchFamily="34" charset="0"/>
                <a:cs typeface="Arial" panose="020B0604020202020204" pitchFamily="34" charset="0"/>
              </a:defRPr>
            </a:lvl2pPr>
            <a:lvl3pPr>
              <a:defRPr sz="1200">
                <a:solidFill>
                  <a:srgbClr val="023B61"/>
                </a:solidFill>
                <a:latin typeface="Arial" panose="020B0604020202020204" pitchFamily="34" charset="0"/>
                <a:cs typeface="Arial" panose="020B0604020202020204" pitchFamily="34" charset="0"/>
              </a:defRPr>
            </a:lvl3pPr>
            <a:lvl4pPr>
              <a:defRPr sz="1100">
                <a:solidFill>
                  <a:srgbClr val="023B61"/>
                </a:solidFill>
                <a:latin typeface="Arial" panose="020B0604020202020204" pitchFamily="34" charset="0"/>
                <a:cs typeface="Arial" panose="020B0604020202020204" pitchFamily="34" charset="0"/>
              </a:defRPr>
            </a:lvl4pPr>
            <a:lvl5pPr>
              <a:defRPr sz="1000">
                <a:solidFill>
                  <a:schemeClr val="accent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5" name="Text Placeholder 14"/>
          <p:cNvSpPr>
            <a:spLocks noGrp="1"/>
          </p:cNvSpPr>
          <p:nvPr>
            <p:ph type="body" sz="quarter" idx="15"/>
          </p:nvPr>
        </p:nvSpPr>
        <p:spPr>
          <a:xfrm>
            <a:off x="250825" y="5517232"/>
            <a:ext cx="8642350" cy="720080"/>
          </a:xfrm>
          <a:prstGeom prst="rect">
            <a:avLst/>
          </a:prstGeom>
          <a:solidFill>
            <a:srgbClr val="839AB3"/>
          </a:solidFill>
          <a:ln w="12700">
            <a:noFill/>
          </a:ln>
          <a:effectLst/>
        </p:spPr>
        <p:txBody>
          <a:bodyPr anchor="ctr"/>
          <a:lstStyle>
            <a:lvl1pPr marL="0" indent="0" algn="ctr">
              <a:lnSpc>
                <a:spcPct val="100000"/>
              </a:lnSpc>
              <a:spcBef>
                <a:spcPts val="0"/>
              </a:spcBef>
              <a:buNone/>
              <a:defRPr sz="1600">
                <a:solidFill>
                  <a:schemeClr val="bg1"/>
                </a:solidFill>
              </a:defRPr>
            </a:lvl1pPr>
          </a:lstStyle>
          <a:p>
            <a:pPr lvl="0"/>
            <a:r>
              <a:rPr lang="en-US" smtClean="0"/>
              <a:t>Click to edit Master text styles</a:t>
            </a:r>
          </a:p>
        </p:txBody>
      </p:sp>
      <p:sp>
        <p:nvSpPr>
          <p:cNvPr id="10" name="Title 5"/>
          <p:cNvSpPr>
            <a:spLocks noGrp="1"/>
          </p:cNvSpPr>
          <p:nvPr>
            <p:ph type="title"/>
          </p:nvPr>
        </p:nvSpPr>
        <p:spPr>
          <a:xfrm>
            <a:off x="250825" y="179388"/>
            <a:ext cx="6915150" cy="719137"/>
          </a:xfrm>
        </p:spPr>
        <p:txBody>
          <a:bodyPr/>
          <a:lstStyle>
            <a:lvl1pPr>
              <a:defRPr>
                <a:solidFill>
                  <a:srgbClr val="023B61"/>
                </a:solidFill>
              </a:defRPr>
            </a:lvl1pPr>
          </a:lstStyle>
          <a:p>
            <a:r>
              <a:rPr lang="en-US" dirty="0" smtClean="0"/>
              <a:t>Click to edit Master title style</a:t>
            </a:r>
            <a:endParaRPr lang="en-ZA" dirty="0"/>
          </a:p>
        </p:txBody>
      </p:sp>
    </p:spTree>
    <p:extLst>
      <p:ext uri="{BB962C8B-B14F-4D97-AF65-F5344CB8AC3E}">
        <p14:creationId xmlns:p14="http://schemas.microsoft.com/office/powerpoint/2010/main" xmlns="" val="574860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23B61"/>
                </a:solidFill>
              </a:defRPr>
            </a:lvl1pPr>
          </a:lstStyle>
          <a:p>
            <a:r>
              <a:rPr lang="en-US" smtClean="0"/>
              <a:t>Click to edit Master title style</a:t>
            </a:r>
            <a:endParaRPr lang="en-ZA" dirty="0"/>
          </a:p>
        </p:txBody>
      </p:sp>
      <p:sp>
        <p:nvSpPr>
          <p:cNvPr id="3" name="Footer Placeholder 4"/>
          <p:cNvSpPr>
            <a:spLocks noGrp="1"/>
          </p:cNvSpPr>
          <p:nvPr>
            <p:ph type="ftr" sz="quarter" idx="10"/>
          </p:nvPr>
        </p:nvSpPr>
        <p:spPr>
          <a:xfrm>
            <a:off x="250825" y="6165898"/>
            <a:ext cx="8642350" cy="215430"/>
          </a:xfrm>
          <a:prstGeom prst="rect">
            <a:avLst/>
          </a:prstGeom>
        </p:spPr>
        <p:txBody>
          <a:bodyPr/>
          <a:lstStyle>
            <a:lvl1pPr>
              <a:defRPr/>
            </a:lvl1pPr>
          </a:lstStyle>
          <a:p>
            <a:pPr>
              <a:defRPr/>
            </a:pPr>
            <a:endParaRPr lang="en-ZA" altLang="en-US"/>
          </a:p>
        </p:txBody>
      </p:sp>
    </p:spTree>
    <p:extLst>
      <p:ext uri="{BB962C8B-B14F-4D97-AF65-F5344CB8AC3E}">
        <p14:creationId xmlns:p14="http://schemas.microsoft.com/office/powerpoint/2010/main" xmlns="" val="13699003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amp; content">
    <p:spTree>
      <p:nvGrpSpPr>
        <p:cNvPr id="1" name=""/>
        <p:cNvGrpSpPr/>
        <p:nvPr/>
      </p:nvGrpSpPr>
      <p:grpSpPr>
        <a:xfrm>
          <a:off x="0" y="0"/>
          <a:ext cx="0" cy="0"/>
          <a:chOff x="0" y="0"/>
          <a:chExt cx="0" cy="0"/>
        </a:xfrm>
      </p:grpSpPr>
      <p:sp>
        <p:nvSpPr>
          <p:cNvPr id="2" name="Title 5"/>
          <p:cNvSpPr txBox="1">
            <a:spLocks/>
          </p:cNvSpPr>
          <p:nvPr/>
        </p:nvSpPr>
        <p:spPr bwMode="auto">
          <a:xfrm>
            <a:off x="347663" y="179388"/>
            <a:ext cx="6961187" cy="71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36000" rIns="0" bIns="0" anchor="ctr"/>
          <a:lstStyle>
            <a:lvl1pPr algn="l" rtl="0" eaLnBrk="1" fontAlgn="base" hangingPunct="1">
              <a:spcBef>
                <a:spcPct val="0"/>
              </a:spcBef>
              <a:spcAft>
                <a:spcPct val="0"/>
              </a:spcAft>
              <a:defRPr sz="2000" b="1" kern="1200">
                <a:solidFill>
                  <a:srgbClr val="033B61"/>
                </a:solidFill>
                <a:latin typeface="+mj-lt"/>
                <a:ea typeface="+mj-ea"/>
                <a:cs typeface="+mj-cs"/>
              </a:defRPr>
            </a:lvl1pPr>
            <a:lvl2pPr algn="l" rtl="0" eaLnBrk="1" fontAlgn="base" hangingPunct="1">
              <a:spcBef>
                <a:spcPct val="0"/>
              </a:spcBef>
              <a:spcAft>
                <a:spcPct val="0"/>
              </a:spcAft>
              <a:defRPr sz="2000" b="1">
                <a:solidFill>
                  <a:srgbClr val="033B61"/>
                </a:solidFill>
                <a:latin typeface="Arial" charset="0"/>
              </a:defRPr>
            </a:lvl2pPr>
            <a:lvl3pPr algn="l" rtl="0" eaLnBrk="1" fontAlgn="base" hangingPunct="1">
              <a:spcBef>
                <a:spcPct val="0"/>
              </a:spcBef>
              <a:spcAft>
                <a:spcPct val="0"/>
              </a:spcAft>
              <a:defRPr sz="2000" b="1">
                <a:solidFill>
                  <a:srgbClr val="033B61"/>
                </a:solidFill>
                <a:latin typeface="Arial" charset="0"/>
              </a:defRPr>
            </a:lvl3pPr>
            <a:lvl4pPr algn="l" rtl="0" eaLnBrk="1" fontAlgn="base" hangingPunct="1">
              <a:spcBef>
                <a:spcPct val="0"/>
              </a:spcBef>
              <a:spcAft>
                <a:spcPct val="0"/>
              </a:spcAft>
              <a:defRPr sz="2000" b="1">
                <a:solidFill>
                  <a:srgbClr val="033B61"/>
                </a:solidFill>
                <a:latin typeface="Arial" charset="0"/>
              </a:defRPr>
            </a:lvl4pPr>
            <a:lvl5pPr algn="l" rtl="0" eaLnBrk="1" fontAlgn="base" hangingPunct="1">
              <a:spcBef>
                <a:spcPct val="0"/>
              </a:spcBef>
              <a:spcAft>
                <a:spcPct val="0"/>
              </a:spcAft>
              <a:defRPr sz="2000" b="1">
                <a:solidFill>
                  <a:srgbClr val="033B61"/>
                </a:solidFill>
                <a:latin typeface="Arial" charset="0"/>
              </a:defRPr>
            </a:lvl5pPr>
            <a:lvl6pPr marL="457200" algn="l" rtl="0" eaLnBrk="1" fontAlgn="base" hangingPunct="1">
              <a:spcBef>
                <a:spcPct val="0"/>
              </a:spcBef>
              <a:spcAft>
                <a:spcPct val="0"/>
              </a:spcAft>
              <a:defRPr sz="2000" b="1">
                <a:solidFill>
                  <a:srgbClr val="033B61"/>
                </a:solidFill>
                <a:latin typeface="Arial" charset="0"/>
              </a:defRPr>
            </a:lvl6pPr>
            <a:lvl7pPr marL="914400" algn="l" rtl="0" eaLnBrk="1" fontAlgn="base" hangingPunct="1">
              <a:spcBef>
                <a:spcPct val="0"/>
              </a:spcBef>
              <a:spcAft>
                <a:spcPct val="0"/>
              </a:spcAft>
              <a:defRPr sz="2000" b="1">
                <a:solidFill>
                  <a:srgbClr val="033B61"/>
                </a:solidFill>
                <a:latin typeface="Arial" charset="0"/>
              </a:defRPr>
            </a:lvl7pPr>
            <a:lvl8pPr marL="1371600" algn="l" rtl="0" eaLnBrk="1" fontAlgn="base" hangingPunct="1">
              <a:spcBef>
                <a:spcPct val="0"/>
              </a:spcBef>
              <a:spcAft>
                <a:spcPct val="0"/>
              </a:spcAft>
              <a:defRPr sz="2000" b="1">
                <a:solidFill>
                  <a:srgbClr val="033B61"/>
                </a:solidFill>
                <a:latin typeface="Arial" charset="0"/>
              </a:defRPr>
            </a:lvl8pPr>
            <a:lvl9pPr marL="1828800" algn="l" rtl="0" eaLnBrk="1" fontAlgn="base" hangingPunct="1">
              <a:spcBef>
                <a:spcPct val="0"/>
              </a:spcBef>
              <a:spcAft>
                <a:spcPct val="0"/>
              </a:spcAft>
              <a:defRPr sz="2000" b="1">
                <a:solidFill>
                  <a:srgbClr val="033B61"/>
                </a:solidFill>
                <a:latin typeface="Arial" charset="0"/>
              </a:defRPr>
            </a:lvl9pPr>
          </a:lstStyle>
          <a:p>
            <a:pPr>
              <a:defRPr/>
            </a:pPr>
            <a:r>
              <a:rPr lang="en-US" altLang="en-US" dirty="0" smtClean="0">
                <a:solidFill>
                  <a:srgbClr val="023B61"/>
                </a:solidFill>
              </a:rPr>
              <a:t>Forward-looking statements</a:t>
            </a:r>
            <a:endParaRPr lang="en-US" altLang="en-US" dirty="0">
              <a:solidFill>
                <a:srgbClr val="023B61"/>
              </a:solidFill>
            </a:endParaRPr>
          </a:p>
        </p:txBody>
      </p:sp>
      <p:sp>
        <p:nvSpPr>
          <p:cNvPr id="3" name="Rectangle 2"/>
          <p:cNvSpPr>
            <a:spLocks noChangeArrowheads="1"/>
          </p:cNvSpPr>
          <p:nvPr/>
        </p:nvSpPr>
        <p:spPr bwMode="auto">
          <a:xfrm>
            <a:off x="250825" y="1052513"/>
            <a:ext cx="8642350" cy="5094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r>
              <a:rPr lang="en-ZA" altLang="en-US" sz="1300" dirty="0">
                <a:solidFill>
                  <a:srgbClr val="023B61"/>
                </a:solidFill>
                <a:ea typeface="Arial" charset="0"/>
              </a:rPr>
              <a:t>Sasol may, in this document, make certain statements that are not historical facts and relate to analyses and other information which are based on forecasts of future results and estimates of amounts not yet determinable. These statements may also relate to our future prospects, developments and business strategies. Examples of such forward-looking statements include, but are not limited to, statements regarding exchange rate fluctuations, volume growth, increases in market share, total shareholder return, executing our growth projects and cost reductions, including in connection with our Business Performance Enhancement Programme and Response Plan. Words such as "believe", "anticipate", "expect", "intend", "seek", "will", "plan", "could", "may", "endeavour", "target", "forecast" and "project" and similar expressions are intended to identify such forward-looking statements, but are not the exclusive means of identifying such statements. By their very nature, forward-looking statements involve inherent risks and uncertainties, both general and specific, and there are risks that the predictions, forecasts, projections and other forward-looking statements will not be achieved. If one or more of these risks materialise, or should underlying assumptions prove incorrect, our actual results may differ materially from those anticipated. You should understand that a number of important factors could cause actual results to differ materially from the plans, objectives, expectations, estimates and intentions expressed in such forward-looking statements. These factors are discussed more fully in our most recent annual report on Form 20-F filed on </a:t>
            </a:r>
            <a:r>
              <a:rPr lang="en-ZA" altLang="en-US" sz="1300" dirty="0" smtClean="0">
                <a:solidFill>
                  <a:srgbClr val="023B61"/>
                </a:solidFill>
                <a:ea typeface="Arial" charset="0"/>
              </a:rPr>
              <a:t>27 September 2016 and </a:t>
            </a:r>
            <a:r>
              <a:rPr lang="en-ZA" altLang="en-US" sz="1300" dirty="0">
                <a:solidFill>
                  <a:srgbClr val="023B61"/>
                </a:solidFill>
                <a:ea typeface="Arial" charset="0"/>
              </a:rPr>
              <a:t>in other filings with the United States Securities and Exchange Commission. The list of factors discussed therein is not exhaustive; when relying on forward-looking statements to make investment decisions, you should carefully consider both these factors and other uncertainties and events. Forward-looking statements apply only as of the date on which they are made, and we do not undertake any obligation to update or revise any of them, whether as a result of new information, future events or otherwise. </a:t>
            </a:r>
            <a:br>
              <a:rPr lang="en-ZA" altLang="en-US" sz="1300" dirty="0">
                <a:solidFill>
                  <a:srgbClr val="023B61"/>
                </a:solidFill>
                <a:ea typeface="Arial" charset="0"/>
              </a:rPr>
            </a:br>
            <a:r>
              <a:rPr lang="en-ZA" altLang="en-US" sz="1300" dirty="0">
                <a:solidFill>
                  <a:srgbClr val="023B61"/>
                </a:solidFill>
                <a:ea typeface="Arial" charset="0"/>
              </a:rPr>
              <a:t/>
            </a:r>
            <a:br>
              <a:rPr lang="en-ZA" altLang="en-US" sz="1300" dirty="0">
                <a:solidFill>
                  <a:srgbClr val="023B61"/>
                </a:solidFill>
                <a:ea typeface="Arial" charset="0"/>
              </a:rPr>
            </a:br>
            <a:r>
              <a:rPr lang="en-ZA" altLang="en-US" sz="1300" b="1" dirty="0">
                <a:solidFill>
                  <a:srgbClr val="023B61"/>
                </a:solidFill>
                <a:ea typeface="Arial" charset="0"/>
              </a:rPr>
              <a:t>Please note: </a:t>
            </a:r>
            <a:r>
              <a:rPr lang="en-ZA" altLang="en-US" sz="1300" dirty="0">
                <a:solidFill>
                  <a:srgbClr val="023B61"/>
                </a:solidFill>
                <a:ea typeface="Arial" charset="0"/>
              </a:rPr>
              <a:t>A billion is defined as one thousand million. All references to years refer to the financial year ended 30 June. Any reference to a calendar year is prefaced by the word "calendar".</a:t>
            </a:r>
            <a:br>
              <a:rPr lang="en-ZA" altLang="en-US" sz="1300" dirty="0">
                <a:solidFill>
                  <a:srgbClr val="023B61"/>
                </a:solidFill>
                <a:ea typeface="Arial" charset="0"/>
              </a:rPr>
            </a:br>
            <a:r>
              <a:rPr lang="en-ZA" altLang="en-US" sz="1300" dirty="0">
                <a:solidFill>
                  <a:srgbClr val="023B61"/>
                </a:solidFill>
                <a:ea typeface="Arial" charset="0"/>
              </a:rPr>
              <a:t/>
            </a:r>
            <a:br>
              <a:rPr lang="en-ZA" altLang="en-US" sz="1300" dirty="0">
                <a:solidFill>
                  <a:srgbClr val="023B61"/>
                </a:solidFill>
                <a:ea typeface="Arial" charset="0"/>
              </a:rPr>
            </a:br>
            <a:r>
              <a:rPr lang="en-ZA" altLang="en-US" sz="1300" b="1" dirty="0">
                <a:solidFill>
                  <a:srgbClr val="023B61"/>
                </a:solidFill>
                <a:ea typeface="Arial" charset="0"/>
              </a:rPr>
              <a:t>Comprehensive additional information is available on our website: </a:t>
            </a:r>
            <a:r>
              <a:rPr lang="en-ZA" altLang="en-US" sz="1300" dirty="0" err="1">
                <a:solidFill>
                  <a:srgbClr val="023B61"/>
                </a:solidFill>
                <a:ea typeface="Arial" charset="0"/>
              </a:rPr>
              <a:t>www.sasol.com</a:t>
            </a:r>
            <a:endParaRPr lang="en-ZA" altLang="en-US" sz="1300" dirty="0">
              <a:solidFill>
                <a:srgbClr val="023B61"/>
              </a:solidFill>
              <a:ea typeface="Arial" charset="0"/>
            </a:endParaRPr>
          </a:p>
        </p:txBody>
      </p:sp>
    </p:spTree>
    <p:extLst>
      <p:ext uri="{BB962C8B-B14F-4D97-AF65-F5344CB8AC3E}">
        <p14:creationId xmlns:p14="http://schemas.microsoft.com/office/powerpoint/2010/main" xmlns="" val="21565070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Content with kicker box">
    <p:spTree>
      <p:nvGrpSpPr>
        <p:cNvPr id="1" name=""/>
        <p:cNvGrpSpPr/>
        <p:nvPr/>
      </p:nvGrpSpPr>
      <p:grpSpPr>
        <a:xfrm>
          <a:off x="0" y="0"/>
          <a:ext cx="0" cy="0"/>
          <a:chOff x="0" y="0"/>
          <a:chExt cx="0" cy="0"/>
        </a:xfrm>
      </p:grpSpPr>
      <p:sp>
        <p:nvSpPr>
          <p:cNvPr id="6" name="Content Placeholder 4"/>
          <p:cNvSpPr>
            <a:spLocks noGrp="1"/>
          </p:cNvSpPr>
          <p:nvPr>
            <p:ph sz="quarter" idx="14" hasCustomPrompt="1"/>
          </p:nvPr>
        </p:nvSpPr>
        <p:spPr>
          <a:xfrm>
            <a:off x="250825" y="1052513"/>
            <a:ext cx="8642349" cy="4245351"/>
          </a:xfrm>
          <a:prstGeom prst="rect">
            <a:avLst/>
          </a:prstGeom>
        </p:spPr>
        <p:txBody>
          <a:bodyPr/>
          <a:lstStyle>
            <a:lvl1pPr>
              <a:defRPr sz="1600">
                <a:solidFill>
                  <a:schemeClr val="tx2"/>
                </a:solidFill>
                <a:latin typeface="Arial" panose="020B0604020202020204" pitchFamily="34" charset="0"/>
                <a:cs typeface="Arial" panose="020B0604020202020204" pitchFamily="34" charset="0"/>
              </a:defRPr>
            </a:lvl1pPr>
            <a:lvl2pPr>
              <a:defRPr sz="1400">
                <a:solidFill>
                  <a:schemeClr val="tx2"/>
                </a:solidFill>
                <a:latin typeface="Arial" panose="020B0604020202020204" pitchFamily="34" charset="0"/>
                <a:cs typeface="Arial" panose="020B0604020202020204" pitchFamily="34" charset="0"/>
              </a:defRPr>
            </a:lvl2pPr>
            <a:lvl3pPr>
              <a:defRPr sz="1200">
                <a:solidFill>
                  <a:schemeClr val="tx2"/>
                </a:solidFill>
                <a:latin typeface="Arial" panose="020B0604020202020204" pitchFamily="34" charset="0"/>
                <a:cs typeface="Arial" panose="020B0604020202020204" pitchFamily="34" charset="0"/>
              </a:defRPr>
            </a:lvl3pPr>
            <a:lvl4pPr>
              <a:defRPr sz="1100">
                <a:solidFill>
                  <a:schemeClr val="tx2"/>
                </a:solidFill>
                <a:latin typeface="Arial" panose="020B0604020202020204" pitchFamily="34" charset="0"/>
                <a:cs typeface="Arial" panose="020B0604020202020204" pitchFamily="34" charset="0"/>
              </a:defRPr>
            </a:lvl4pPr>
            <a:lvl5pPr>
              <a:defRPr sz="1000">
                <a:solidFill>
                  <a:schemeClr val="accent1"/>
                </a:solidFill>
                <a:latin typeface="Arial" panose="020B0604020202020204" pitchFamily="34" charset="0"/>
                <a:cs typeface="Arial" panose="020B0604020202020204" pitchFamily="34" charset="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15" name="Text Placeholder 14"/>
          <p:cNvSpPr>
            <a:spLocks noGrp="1"/>
          </p:cNvSpPr>
          <p:nvPr>
            <p:ph type="body" sz="quarter" idx="15" hasCustomPrompt="1"/>
          </p:nvPr>
        </p:nvSpPr>
        <p:spPr>
          <a:xfrm>
            <a:off x="250825" y="5517232"/>
            <a:ext cx="8642350" cy="720080"/>
          </a:xfrm>
          <a:prstGeom prst="roundRect">
            <a:avLst/>
          </a:prstGeom>
          <a:solidFill>
            <a:srgbClr val="00233C"/>
          </a:solidFill>
          <a:ln w="12700">
            <a:solidFill>
              <a:schemeClr val="tx1"/>
            </a:solidFill>
          </a:ln>
        </p:spPr>
        <p:txBody>
          <a:bodyPr anchor="ctr"/>
          <a:lstStyle>
            <a:lvl1pPr marL="0" indent="0" algn="ctr">
              <a:lnSpc>
                <a:spcPct val="100000"/>
              </a:lnSpc>
              <a:spcBef>
                <a:spcPts val="0"/>
              </a:spcBef>
              <a:buNone/>
              <a:defRPr sz="1600">
                <a:solidFill>
                  <a:schemeClr val="bg1"/>
                </a:solidFill>
              </a:defRPr>
            </a:lvl1pPr>
          </a:lstStyle>
          <a:p>
            <a:pPr lvl="0"/>
            <a:r>
              <a:rPr lang="en-US" dirty="0" smtClean="0"/>
              <a:t>Click to add text</a:t>
            </a:r>
          </a:p>
        </p:txBody>
      </p:sp>
      <p:sp>
        <p:nvSpPr>
          <p:cNvPr id="4" name="Title 3"/>
          <p:cNvSpPr>
            <a:spLocks noGrp="1"/>
          </p:cNvSpPr>
          <p:nvPr>
            <p:ph type="title" hasCustomPrompt="1"/>
          </p:nvPr>
        </p:nvSpPr>
        <p:spPr/>
        <p:txBody>
          <a:bodyPr/>
          <a:lstStyle/>
          <a:p>
            <a:r>
              <a:rPr lang="en-US" dirty="0" smtClean="0"/>
              <a:t>Click to edit title</a:t>
            </a:r>
            <a:endParaRPr lang="en-ZA" dirty="0"/>
          </a:p>
        </p:txBody>
      </p:sp>
    </p:spTree>
    <p:extLst>
      <p:ext uri="{BB962C8B-B14F-4D97-AF65-F5344CB8AC3E}">
        <p14:creationId xmlns:p14="http://schemas.microsoft.com/office/powerpoint/2010/main" xmlns="" val="154606498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subtitle &amp; content">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50826" y="1484784"/>
            <a:ext cx="8642349" cy="4896966"/>
          </a:xfrm>
          <a:prstGeom prst="rect">
            <a:avLst/>
          </a:prstGeom>
        </p:spPr>
        <p:txBody>
          <a:bodyPr/>
          <a:lstStyle>
            <a:lvl1pPr>
              <a:defRPr sz="1600">
                <a:solidFill>
                  <a:schemeClr val="tx2"/>
                </a:solidFill>
                <a:latin typeface="Arial" panose="020B0604020202020204" pitchFamily="34" charset="0"/>
                <a:cs typeface="Arial" panose="020B0604020202020204" pitchFamily="34" charset="0"/>
              </a:defRPr>
            </a:lvl1pPr>
            <a:lvl2pPr>
              <a:defRPr sz="1400">
                <a:solidFill>
                  <a:schemeClr val="tx2"/>
                </a:solidFill>
                <a:latin typeface="Arial" panose="020B0604020202020204" pitchFamily="34" charset="0"/>
                <a:cs typeface="Arial" panose="020B0604020202020204" pitchFamily="34" charset="0"/>
              </a:defRPr>
            </a:lvl2pPr>
            <a:lvl3pPr>
              <a:defRPr sz="1200">
                <a:solidFill>
                  <a:schemeClr val="tx2"/>
                </a:solidFill>
                <a:latin typeface="Arial" panose="020B0604020202020204" pitchFamily="34" charset="0"/>
                <a:cs typeface="Arial" panose="020B0604020202020204" pitchFamily="34" charset="0"/>
              </a:defRPr>
            </a:lvl3pPr>
            <a:lvl4pPr>
              <a:defRPr sz="1100">
                <a:solidFill>
                  <a:schemeClr val="tx2"/>
                </a:solidFill>
                <a:latin typeface="Arial" panose="020B0604020202020204" pitchFamily="34" charset="0"/>
                <a:cs typeface="Arial" panose="020B0604020202020204" pitchFamily="34" charset="0"/>
              </a:defRPr>
            </a:lvl4pPr>
            <a:lvl5pPr>
              <a:defRPr sz="1000">
                <a:solidFill>
                  <a:schemeClr val="accent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7"/>
          <p:cNvSpPr>
            <a:spLocks noGrp="1"/>
          </p:cNvSpPr>
          <p:nvPr>
            <p:ph type="body" sz="quarter" idx="15"/>
          </p:nvPr>
        </p:nvSpPr>
        <p:spPr>
          <a:xfrm>
            <a:off x="261458" y="1049032"/>
            <a:ext cx="8631717" cy="346135"/>
          </a:xfrm>
          <a:prstGeom prst="rect">
            <a:avLst/>
          </a:prstGeom>
        </p:spPr>
        <p:txBody>
          <a:bodyPr/>
          <a:lstStyle>
            <a:lvl1pPr marL="228600" indent="-228600">
              <a:buSzPct val="150000"/>
              <a:buFontTx/>
              <a:buBlip>
                <a:blip r:embed="rId2"/>
              </a:buBlip>
              <a:defRPr lang="en-US" sz="1600" b="1" kern="1200" dirty="0" smtClean="0">
                <a:solidFill>
                  <a:srgbClr val="007DB6"/>
                </a:solidFill>
                <a:latin typeface="Arial" panose="020B0604020202020204" pitchFamily="34" charset="0"/>
                <a:ea typeface="+mn-ea"/>
                <a:cs typeface="Arial" panose="020B0604020202020204" pitchFamily="34" charset="0"/>
              </a:defRPr>
            </a:lvl1pPr>
          </a:lstStyle>
          <a:p>
            <a:pPr lvl="0"/>
            <a:r>
              <a:rPr lang="en-US" dirty="0" smtClean="0"/>
              <a:t>Click to edit Master text styles</a:t>
            </a:r>
          </a:p>
        </p:txBody>
      </p:sp>
      <p:sp>
        <p:nvSpPr>
          <p:cNvPr id="6" name="Title 5"/>
          <p:cNvSpPr>
            <a:spLocks noGrp="1"/>
          </p:cNvSpPr>
          <p:nvPr>
            <p:ph type="title"/>
          </p:nvPr>
        </p:nvSpPr>
        <p:spPr/>
        <p:txBody>
          <a:bodyPr/>
          <a:lstStyle/>
          <a:p>
            <a:r>
              <a:rPr lang="en-US" smtClean="0"/>
              <a:t>Click to edit Master title style</a:t>
            </a:r>
            <a:endParaRPr lang="en-ZA" dirty="0"/>
          </a:p>
        </p:txBody>
      </p:sp>
      <p:sp>
        <p:nvSpPr>
          <p:cNvPr id="7" name="Footer Placeholder 4"/>
          <p:cNvSpPr>
            <a:spLocks noGrp="1"/>
          </p:cNvSpPr>
          <p:nvPr>
            <p:ph type="ftr" sz="quarter" idx="16"/>
          </p:nvPr>
        </p:nvSpPr>
        <p:spPr/>
        <p:txBody>
          <a:bodyPr/>
          <a:lstStyle>
            <a:lvl1pPr>
              <a:defRPr/>
            </a:lvl1pPr>
          </a:lstStyle>
          <a:p>
            <a:pPr>
              <a:defRPr/>
            </a:pPr>
            <a:endParaRPr lang="en-ZA">
              <a:solidFill>
                <a:srgbClr val="00233C"/>
              </a:solidFill>
            </a:endParaRPr>
          </a:p>
        </p:txBody>
      </p:sp>
    </p:spTree>
    <p:extLst>
      <p:ext uri="{BB962C8B-B14F-4D97-AF65-F5344CB8AC3E}">
        <p14:creationId xmlns:p14="http://schemas.microsoft.com/office/powerpoint/2010/main" xmlns="" val="20814345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spTree>
      <p:nvGrpSpPr>
        <p:cNvPr id="1" name=""/>
        <p:cNvGrpSpPr/>
        <p:nvPr/>
      </p:nvGrpSpPr>
      <p:grpSpPr>
        <a:xfrm>
          <a:off x="0" y="0"/>
          <a:ext cx="0" cy="0"/>
          <a:chOff x="0" y="0"/>
          <a:chExt cx="0" cy="0"/>
        </a:xfrm>
      </p:grpSpPr>
      <p:sp>
        <p:nvSpPr>
          <p:cNvPr id="4" name="Rectangle 3"/>
          <p:cNvSpPr/>
          <p:nvPr/>
        </p:nvSpPr>
        <p:spPr>
          <a:xfrm>
            <a:off x="323850" y="333375"/>
            <a:ext cx="8496300" cy="626427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ZA" altLang="en-US" sz="1400" dirty="0" smtClean="0">
              <a:solidFill>
                <a:srgbClr val="FFFFFF"/>
              </a:solidFill>
            </a:endParaRPr>
          </a:p>
        </p:txBody>
      </p:sp>
      <p:grpSp>
        <p:nvGrpSpPr>
          <p:cNvPr id="6" name="Group 10"/>
          <p:cNvGrpSpPr>
            <a:grpSpLocks/>
          </p:cNvGrpSpPr>
          <p:nvPr/>
        </p:nvGrpSpPr>
        <p:grpSpPr bwMode="auto">
          <a:xfrm>
            <a:off x="7380288" y="230188"/>
            <a:ext cx="1535112" cy="1492250"/>
            <a:chOff x="4666146" y="-1198531"/>
            <a:chExt cx="6975908" cy="6779385"/>
          </a:xfrm>
        </p:grpSpPr>
        <p:grpSp>
          <p:nvGrpSpPr>
            <p:cNvPr id="7" name="Group 11"/>
            <p:cNvGrpSpPr>
              <a:grpSpLocks/>
            </p:cNvGrpSpPr>
            <p:nvPr/>
          </p:nvGrpSpPr>
          <p:grpSpPr bwMode="auto">
            <a:xfrm>
              <a:off x="4682086" y="-1198529"/>
              <a:ext cx="6959968" cy="6779383"/>
              <a:chOff x="8006082" y="-46548"/>
              <a:chExt cx="1465257" cy="1427239"/>
            </a:xfrm>
          </p:grpSpPr>
          <p:pic>
            <p:nvPicPr>
              <p:cNvPr id="9" name="Picture 1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6082" y="52029"/>
                <a:ext cx="1368152" cy="1328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9372622" y="-46548"/>
                <a:ext cx="98717" cy="1427239"/>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dirty="0" smtClean="0">
                  <a:solidFill>
                    <a:srgbClr val="FFFFFF"/>
                  </a:solidFill>
                </a:endParaRPr>
              </a:p>
            </p:txBody>
          </p:sp>
        </p:grpSp>
        <p:sp>
          <p:nvSpPr>
            <p:cNvPr id="8" name="Rectangle 7"/>
            <p:cNvSpPr/>
            <p:nvPr/>
          </p:nvSpPr>
          <p:spPr>
            <a:xfrm rot="16200000">
              <a:off x="7901674" y="-4434059"/>
              <a:ext cx="468785" cy="6939840"/>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dirty="0" smtClean="0">
                <a:solidFill>
                  <a:srgbClr val="FFFFFF"/>
                </a:solidFill>
              </a:endParaRPr>
            </a:p>
          </p:txBody>
        </p:sp>
      </p:grpSp>
      <p:sp>
        <p:nvSpPr>
          <p:cNvPr id="23" name="Title 1"/>
          <p:cNvSpPr>
            <a:spLocks noGrp="1"/>
          </p:cNvSpPr>
          <p:nvPr>
            <p:ph type="ctrTitle"/>
          </p:nvPr>
        </p:nvSpPr>
        <p:spPr>
          <a:xfrm>
            <a:off x="683568" y="1557139"/>
            <a:ext cx="6336704" cy="1295797"/>
          </a:xfrm>
        </p:spPr>
        <p:txBody>
          <a:bodyPr anchor="b"/>
          <a:lstStyle>
            <a:lvl1pPr algn="l">
              <a:lnSpc>
                <a:spcPct val="100000"/>
              </a:lnSpc>
              <a:defRPr sz="2200">
                <a:solidFill>
                  <a:srgbClr val="023B61"/>
                </a:solidFill>
              </a:defRPr>
            </a:lvl1pPr>
          </a:lstStyle>
          <a:p>
            <a:r>
              <a:rPr lang="en-US" dirty="0" smtClean="0"/>
              <a:t>Click to edit Master title style</a:t>
            </a:r>
            <a:endParaRPr lang="en-ZA" dirty="0"/>
          </a:p>
        </p:txBody>
      </p:sp>
      <p:sp>
        <p:nvSpPr>
          <p:cNvPr id="24" name="Subtitle 2"/>
          <p:cNvSpPr>
            <a:spLocks noGrp="1"/>
          </p:cNvSpPr>
          <p:nvPr>
            <p:ph type="subTitle" idx="1"/>
          </p:nvPr>
        </p:nvSpPr>
        <p:spPr>
          <a:xfrm>
            <a:off x="683568" y="2956123"/>
            <a:ext cx="6336704" cy="1120577"/>
          </a:xfrm>
          <a:prstGeom prst="rect">
            <a:avLst/>
          </a:prstGeom>
        </p:spPr>
        <p:txBody>
          <a:bodyPr tIns="36000">
            <a:noAutofit/>
          </a:bodyPr>
          <a:lstStyle>
            <a:lvl1pPr marL="0" indent="0" algn="l">
              <a:lnSpc>
                <a:spcPct val="100000"/>
              </a:lnSpc>
              <a:buNone/>
              <a:defRPr sz="1600" b="0">
                <a:solidFill>
                  <a:srgbClr val="023B6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ZA" dirty="0"/>
          </a:p>
        </p:txBody>
      </p:sp>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r="38285"/>
          <a:stretch/>
        </p:blipFill>
        <p:spPr>
          <a:xfrm>
            <a:off x="323850" y="4136805"/>
            <a:ext cx="8487963" cy="2467996"/>
          </a:xfrm>
          <a:prstGeom prst="rect">
            <a:avLst/>
          </a:prstGeom>
        </p:spPr>
      </p:pic>
    </p:spTree>
    <p:extLst>
      <p:ext uri="{BB962C8B-B14F-4D97-AF65-F5344CB8AC3E}">
        <p14:creationId xmlns:p14="http://schemas.microsoft.com/office/powerpoint/2010/main" xmlns="" val="324465800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4" name="Rectangle 3"/>
          <p:cNvSpPr/>
          <p:nvPr/>
        </p:nvSpPr>
        <p:spPr>
          <a:xfrm>
            <a:off x="323850" y="333375"/>
            <a:ext cx="8496300" cy="626427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ZA" altLang="en-US" sz="1400" dirty="0" smtClean="0">
              <a:solidFill>
                <a:srgbClr val="FFFFFF"/>
              </a:solidFill>
            </a:endParaRPr>
          </a:p>
        </p:txBody>
      </p:sp>
      <p:grpSp>
        <p:nvGrpSpPr>
          <p:cNvPr id="5" name="Group 10"/>
          <p:cNvGrpSpPr>
            <a:grpSpLocks/>
          </p:cNvGrpSpPr>
          <p:nvPr/>
        </p:nvGrpSpPr>
        <p:grpSpPr bwMode="auto">
          <a:xfrm>
            <a:off x="7380288" y="230188"/>
            <a:ext cx="1535112" cy="1492250"/>
            <a:chOff x="4666146" y="-1198531"/>
            <a:chExt cx="6975908" cy="6779385"/>
          </a:xfrm>
        </p:grpSpPr>
        <p:grpSp>
          <p:nvGrpSpPr>
            <p:cNvPr id="6" name="Group 11"/>
            <p:cNvGrpSpPr>
              <a:grpSpLocks/>
            </p:cNvGrpSpPr>
            <p:nvPr/>
          </p:nvGrpSpPr>
          <p:grpSpPr bwMode="auto">
            <a:xfrm>
              <a:off x="4682086" y="-1198529"/>
              <a:ext cx="6959968" cy="6779383"/>
              <a:chOff x="8006082" y="-46548"/>
              <a:chExt cx="1465257" cy="1427239"/>
            </a:xfrm>
          </p:grpSpPr>
          <p:pic>
            <p:nvPicPr>
              <p:cNvPr id="8" name="Picture 1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6082" y="52029"/>
                <a:ext cx="1368152" cy="1328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9372622" y="-46548"/>
                <a:ext cx="98717" cy="1427239"/>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dirty="0" smtClean="0">
                  <a:solidFill>
                    <a:srgbClr val="FFFFFF"/>
                  </a:solidFill>
                </a:endParaRPr>
              </a:p>
            </p:txBody>
          </p:sp>
        </p:grpSp>
        <p:sp>
          <p:nvSpPr>
            <p:cNvPr id="7" name="Rectangle 6"/>
            <p:cNvSpPr/>
            <p:nvPr/>
          </p:nvSpPr>
          <p:spPr>
            <a:xfrm rot="16200000">
              <a:off x="7901674" y="-4434059"/>
              <a:ext cx="468785" cy="6939840"/>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dirty="0" smtClean="0">
                <a:solidFill>
                  <a:srgbClr val="FFFFFF"/>
                </a:solidFill>
              </a:endParaRPr>
            </a:p>
          </p:txBody>
        </p:sp>
      </p:gr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1" r="8443"/>
          <a:stretch/>
        </p:blipFill>
        <p:spPr>
          <a:xfrm>
            <a:off x="323851" y="4941167"/>
            <a:ext cx="8488362" cy="1663633"/>
          </a:xfrm>
          <a:prstGeom prst="rect">
            <a:avLst/>
          </a:prstGeom>
        </p:spPr>
      </p:pic>
      <p:sp>
        <p:nvSpPr>
          <p:cNvPr id="15" name="Title 1"/>
          <p:cNvSpPr>
            <a:spLocks noGrp="1"/>
          </p:cNvSpPr>
          <p:nvPr>
            <p:ph type="ctrTitle"/>
          </p:nvPr>
        </p:nvSpPr>
        <p:spPr>
          <a:xfrm>
            <a:off x="683568" y="1557139"/>
            <a:ext cx="6336704" cy="1295797"/>
          </a:xfrm>
        </p:spPr>
        <p:txBody>
          <a:bodyPr anchor="b"/>
          <a:lstStyle>
            <a:lvl1pPr algn="l">
              <a:lnSpc>
                <a:spcPct val="100000"/>
              </a:lnSpc>
              <a:defRPr sz="2200">
                <a:solidFill>
                  <a:srgbClr val="023B61"/>
                </a:solidFill>
              </a:defRPr>
            </a:lvl1pPr>
          </a:lstStyle>
          <a:p>
            <a:r>
              <a:rPr lang="en-US" dirty="0" smtClean="0"/>
              <a:t>Click to edit Master title style</a:t>
            </a:r>
            <a:endParaRPr lang="en-ZA" dirty="0"/>
          </a:p>
        </p:txBody>
      </p:sp>
      <p:sp>
        <p:nvSpPr>
          <p:cNvPr id="16" name="Subtitle 2"/>
          <p:cNvSpPr>
            <a:spLocks noGrp="1"/>
          </p:cNvSpPr>
          <p:nvPr>
            <p:ph type="subTitle" idx="1"/>
          </p:nvPr>
        </p:nvSpPr>
        <p:spPr>
          <a:xfrm>
            <a:off x="683568" y="2956123"/>
            <a:ext cx="6336704" cy="1120577"/>
          </a:xfrm>
          <a:prstGeom prst="rect">
            <a:avLst/>
          </a:prstGeom>
        </p:spPr>
        <p:txBody>
          <a:bodyPr tIns="36000">
            <a:noAutofit/>
          </a:bodyPr>
          <a:lstStyle>
            <a:lvl1pPr marL="0" indent="0" algn="l">
              <a:lnSpc>
                <a:spcPct val="100000"/>
              </a:lnSpc>
              <a:buNone/>
              <a:defRPr sz="1600" b="0">
                <a:solidFill>
                  <a:srgbClr val="023B6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ZA" dirty="0"/>
          </a:p>
        </p:txBody>
      </p:sp>
    </p:spTree>
    <p:extLst>
      <p:ext uri="{BB962C8B-B14F-4D97-AF65-F5344CB8AC3E}">
        <p14:creationId xmlns:p14="http://schemas.microsoft.com/office/powerpoint/2010/main" xmlns="" val="110616204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33B61"/>
                </a:solidFill>
              </a:defRPr>
            </a:lvl1pPr>
          </a:lstStyle>
          <a:p>
            <a:r>
              <a:rPr lang="en-US" dirty="0" smtClean="0"/>
              <a:t>Click to edit Master title style</a:t>
            </a:r>
            <a:endParaRPr lang="en-ZA" dirty="0"/>
          </a:p>
        </p:txBody>
      </p:sp>
      <p:sp>
        <p:nvSpPr>
          <p:cNvPr id="4" name="Footer Placeholder 4"/>
          <p:cNvSpPr>
            <a:spLocks noGrp="1"/>
          </p:cNvSpPr>
          <p:nvPr>
            <p:ph type="ftr" sz="quarter" idx="10"/>
          </p:nvPr>
        </p:nvSpPr>
        <p:spPr/>
        <p:txBody>
          <a:bodyPr/>
          <a:lstStyle>
            <a:lvl1pPr>
              <a:lnSpc>
                <a:spcPct val="100000"/>
              </a:lnSpc>
              <a:defRPr/>
            </a:lvl1pPr>
          </a:lstStyle>
          <a:p>
            <a:pPr>
              <a:defRPr/>
            </a:pPr>
            <a:endParaRPr lang="en-ZA" altLang="en-US" dirty="0"/>
          </a:p>
        </p:txBody>
      </p:sp>
      <p:sp>
        <p:nvSpPr>
          <p:cNvPr id="11" name="Text Placeholder 10"/>
          <p:cNvSpPr>
            <a:spLocks noGrp="1"/>
          </p:cNvSpPr>
          <p:nvPr>
            <p:ph type="body" sz="quarter" idx="12"/>
          </p:nvPr>
        </p:nvSpPr>
        <p:spPr>
          <a:xfrm>
            <a:off x="250825" y="981075"/>
            <a:ext cx="8642350" cy="5111750"/>
          </a:xfrm>
        </p:spPr>
        <p:txBody>
          <a:bodyPr/>
          <a:lstStyle>
            <a:lvl1pPr>
              <a:lnSpc>
                <a:spcPct val="100000"/>
              </a:lnSpc>
              <a:defRPr>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961913206"/>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23B61"/>
                </a:solidFill>
              </a:defRPr>
            </a:lvl1pPr>
          </a:lstStyle>
          <a:p>
            <a:r>
              <a:rPr lang="en-US" smtClean="0"/>
              <a:t>Click to edit Master title style</a:t>
            </a:r>
            <a:endParaRPr lang="en-ZA" dirty="0"/>
          </a:p>
        </p:txBody>
      </p:sp>
      <p:sp>
        <p:nvSpPr>
          <p:cNvPr id="3" name="Footer Placeholder 4"/>
          <p:cNvSpPr>
            <a:spLocks noGrp="1"/>
          </p:cNvSpPr>
          <p:nvPr>
            <p:ph type="ftr" sz="quarter" idx="10"/>
          </p:nvPr>
        </p:nvSpPr>
        <p:spPr/>
        <p:txBody>
          <a:bodyPr/>
          <a:lstStyle>
            <a:lvl1pPr>
              <a:defRPr/>
            </a:lvl1pPr>
          </a:lstStyle>
          <a:p>
            <a:pPr>
              <a:defRPr/>
            </a:pPr>
            <a:endParaRPr lang="en-ZA" altLang="en-US" dirty="0"/>
          </a:p>
        </p:txBody>
      </p:sp>
    </p:spTree>
    <p:extLst>
      <p:ext uri="{BB962C8B-B14F-4D97-AF65-F5344CB8AC3E}">
        <p14:creationId xmlns:p14="http://schemas.microsoft.com/office/powerpoint/2010/main" xmlns="" val="2770153114"/>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Divider slide 1">
    <p:spTree>
      <p:nvGrpSpPr>
        <p:cNvPr id="1" name=""/>
        <p:cNvGrpSpPr/>
        <p:nvPr/>
      </p:nvGrpSpPr>
      <p:grpSpPr>
        <a:xfrm>
          <a:off x="0" y="0"/>
          <a:ext cx="0" cy="0"/>
          <a:chOff x="0" y="0"/>
          <a:chExt cx="0" cy="0"/>
        </a:xfrm>
      </p:grpSpPr>
      <p:sp>
        <p:nvSpPr>
          <p:cNvPr id="3" name="Rectangle 2"/>
          <p:cNvSpPr/>
          <p:nvPr userDrawn="1"/>
        </p:nvSpPr>
        <p:spPr>
          <a:xfrm>
            <a:off x="3851275" y="333375"/>
            <a:ext cx="4968875" cy="626427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10000"/>
              </a:lnSpc>
              <a:spcBef>
                <a:spcPts val="100"/>
              </a:spcBef>
              <a:spcAft>
                <a:spcPts val="100"/>
              </a:spcAft>
              <a:defRPr/>
            </a:pPr>
            <a:endParaRPr lang="en-ZA" sz="1400" dirty="0">
              <a:solidFill>
                <a:prstClr val="white"/>
              </a:solidFill>
            </a:endParaRPr>
          </a:p>
        </p:txBody>
      </p:sp>
      <p:grpSp>
        <p:nvGrpSpPr>
          <p:cNvPr id="5" name="Group 10"/>
          <p:cNvGrpSpPr>
            <a:grpSpLocks/>
          </p:cNvGrpSpPr>
          <p:nvPr userDrawn="1"/>
        </p:nvGrpSpPr>
        <p:grpSpPr bwMode="auto">
          <a:xfrm>
            <a:off x="7380288" y="230188"/>
            <a:ext cx="1535112" cy="1492250"/>
            <a:chOff x="4666146" y="-1198531"/>
            <a:chExt cx="6975908" cy="6779385"/>
          </a:xfrm>
        </p:grpSpPr>
        <p:grpSp>
          <p:nvGrpSpPr>
            <p:cNvPr id="6" name="Group 11"/>
            <p:cNvGrpSpPr>
              <a:grpSpLocks/>
            </p:cNvGrpSpPr>
            <p:nvPr/>
          </p:nvGrpSpPr>
          <p:grpSpPr bwMode="auto">
            <a:xfrm>
              <a:off x="4682086" y="-1198529"/>
              <a:ext cx="6959968" cy="6779383"/>
              <a:chOff x="8006082" y="-46548"/>
              <a:chExt cx="1465257" cy="1427239"/>
            </a:xfrm>
          </p:grpSpPr>
          <p:pic>
            <p:nvPicPr>
              <p:cNvPr id="8" name="Picture 1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6082" y="52029"/>
                <a:ext cx="1368152" cy="1328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9372622" y="-46548"/>
                <a:ext cx="98717" cy="1427239"/>
              </a:xfrm>
              <a:prstGeom prst="rect">
                <a:avLst/>
              </a:prstGeom>
              <a:solidFill>
                <a:srgbClr val="03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10000"/>
                  </a:lnSpc>
                  <a:spcBef>
                    <a:spcPts val="100"/>
                  </a:spcBef>
                  <a:spcAft>
                    <a:spcPts val="100"/>
                  </a:spcAft>
                  <a:defRPr/>
                </a:pPr>
                <a:endParaRPr lang="en-US" sz="1400" dirty="0">
                  <a:solidFill>
                    <a:prstClr val="white"/>
                  </a:solidFill>
                </a:endParaRPr>
              </a:p>
            </p:txBody>
          </p:sp>
        </p:grpSp>
        <p:sp>
          <p:nvSpPr>
            <p:cNvPr id="7" name="Rectangle 6"/>
            <p:cNvSpPr/>
            <p:nvPr/>
          </p:nvSpPr>
          <p:spPr>
            <a:xfrm rot="16200000">
              <a:off x="7901674" y="-4434059"/>
              <a:ext cx="468785" cy="6939840"/>
            </a:xfrm>
            <a:prstGeom prst="rect">
              <a:avLst/>
            </a:prstGeom>
            <a:solidFill>
              <a:srgbClr val="03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10000"/>
                </a:lnSpc>
                <a:spcBef>
                  <a:spcPts val="100"/>
                </a:spcBef>
                <a:spcAft>
                  <a:spcPts val="100"/>
                </a:spcAft>
                <a:defRPr/>
              </a:pPr>
              <a:endParaRPr lang="en-US" sz="1400" dirty="0">
                <a:solidFill>
                  <a:prstClr val="white"/>
                </a:solidFill>
              </a:endParaRPr>
            </a:p>
          </p:txBody>
        </p:sp>
      </p:grpSp>
      <p:sp>
        <p:nvSpPr>
          <p:cNvPr id="10" name="Rectangle 9"/>
          <p:cNvSpPr/>
          <p:nvPr userDrawn="1"/>
        </p:nvSpPr>
        <p:spPr>
          <a:xfrm>
            <a:off x="323850" y="333375"/>
            <a:ext cx="3455988" cy="6264275"/>
          </a:xfrm>
          <a:prstGeom prst="rect">
            <a:avLst/>
          </a:prstGeom>
          <a:solidFill>
            <a:srgbClr val="033B61"/>
          </a:soli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dirty="0">
              <a:solidFill>
                <a:srgbClr val="0C1533"/>
              </a:solidFill>
            </a:endParaRPr>
          </a:p>
        </p:txBody>
      </p:sp>
      <p:sp>
        <p:nvSpPr>
          <p:cNvPr id="19" name="Title 1"/>
          <p:cNvSpPr>
            <a:spLocks noGrp="1"/>
          </p:cNvSpPr>
          <p:nvPr>
            <p:ph type="ctrTitle"/>
          </p:nvPr>
        </p:nvSpPr>
        <p:spPr>
          <a:xfrm>
            <a:off x="683568" y="2204864"/>
            <a:ext cx="2808312" cy="4032448"/>
          </a:xfrm>
        </p:spPr>
        <p:txBody>
          <a:bodyPr/>
          <a:lstStyle>
            <a:lvl1pPr algn="l">
              <a:lnSpc>
                <a:spcPct val="100000"/>
              </a:lnSpc>
              <a:defRPr sz="2400">
                <a:solidFill>
                  <a:schemeClr val="bg1"/>
                </a:solidFill>
              </a:defRPr>
            </a:lvl1pPr>
          </a:lstStyle>
          <a:p>
            <a:r>
              <a:rPr lang="en-US" dirty="0" smtClean="0"/>
              <a:t>Click to edit Master title style</a:t>
            </a:r>
            <a:endParaRPr lang="en-ZA" dirty="0"/>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1" r="55206"/>
          <a:stretch/>
        </p:blipFill>
        <p:spPr>
          <a:xfrm>
            <a:off x="3862987" y="4618971"/>
            <a:ext cx="4957163" cy="1985830"/>
          </a:xfrm>
          <a:prstGeom prst="rect">
            <a:avLst/>
          </a:prstGeom>
        </p:spPr>
      </p:pic>
    </p:spTree>
    <p:extLst>
      <p:ext uri="{BB962C8B-B14F-4D97-AF65-F5344CB8AC3E}">
        <p14:creationId xmlns:p14="http://schemas.microsoft.com/office/powerpoint/2010/main" xmlns="" val="289997350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50826" y="1052514"/>
            <a:ext cx="8642350" cy="5292074"/>
          </a:xfrm>
          <a:prstGeom prst="rect">
            <a:avLst/>
          </a:prstGeom>
        </p:spPr>
        <p:txBody>
          <a:bodyPr/>
          <a:lstStyle>
            <a:lvl1pPr>
              <a:defRPr sz="1600">
                <a:solidFill>
                  <a:srgbClr val="00233C"/>
                </a:solidFill>
                <a:latin typeface="Arial" panose="020B0604020202020204" pitchFamily="34" charset="0"/>
                <a:cs typeface="Arial" panose="020B0604020202020204" pitchFamily="34" charset="0"/>
              </a:defRPr>
            </a:lvl1pPr>
            <a:lvl2pPr>
              <a:defRPr sz="1400">
                <a:solidFill>
                  <a:srgbClr val="00233C"/>
                </a:solidFill>
                <a:latin typeface="Arial" panose="020B0604020202020204" pitchFamily="34" charset="0"/>
                <a:cs typeface="Arial" panose="020B0604020202020204" pitchFamily="34" charset="0"/>
              </a:defRPr>
            </a:lvl2pPr>
            <a:lvl3pPr>
              <a:defRPr sz="1200">
                <a:solidFill>
                  <a:srgbClr val="00233C"/>
                </a:solidFill>
                <a:latin typeface="Arial" panose="020B0604020202020204" pitchFamily="34" charset="0"/>
                <a:cs typeface="Arial" panose="020B0604020202020204" pitchFamily="34" charset="0"/>
              </a:defRPr>
            </a:lvl3pPr>
            <a:lvl4pPr>
              <a:defRPr sz="1100">
                <a:solidFill>
                  <a:srgbClr val="00233C"/>
                </a:solidFill>
                <a:latin typeface="Arial" panose="020B0604020202020204" pitchFamily="34" charset="0"/>
                <a:cs typeface="Arial" panose="020B0604020202020204" pitchFamily="34" charset="0"/>
              </a:defRPr>
            </a:lvl4pPr>
            <a:lvl5pPr>
              <a:defRPr sz="1000">
                <a:solidFill>
                  <a:schemeClr val="accent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 name="Title 1"/>
          <p:cNvSpPr>
            <a:spLocks noGrp="1"/>
          </p:cNvSpPr>
          <p:nvPr>
            <p:ph type="title"/>
          </p:nvPr>
        </p:nvSpPr>
        <p:spPr/>
        <p:txBody>
          <a:bodyPr/>
          <a:lstStyle>
            <a:lvl1pPr>
              <a:defRPr>
                <a:solidFill>
                  <a:srgbClr val="00233C"/>
                </a:solidFill>
              </a:defRPr>
            </a:lvl1pPr>
          </a:lstStyle>
          <a:p>
            <a:r>
              <a:rPr lang="en-US" dirty="0" smtClean="0"/>
              <a:t>Click to edit Master title style</a:t>
            </a:r>
            <a:endParaRPr lang="en-ZA" dirty="0"/>
          </a:p>
        </p:txBody>
      </p:sp>
      <p:sp>
        <p:nvSpPr>
          <p:cNvPr id="4" name="Footer Placeholder 4"/>
          <p:cNvSpPr>
            <a:spLocks noGrp="1"/>
          </p:cNvSpPr>
          <p:nvPr>
            <p:ph type="ftr" sz="quarter" idx="15"/>
          </p:nvPr>
        </p:nvSpPr>
        <p:spPr/>
        <p:txBody>
          <a:bodyPr/>
          <a:lstStyle>
            <a:lvl1pPr eaLnBrk="0" fontAlgn="base" hangingPunct="0">
              <a:spcBef>
                <a:spcPct val="0"/>
              </a:spcBef>
              <a:spcAft>
                <a:spcPct val="0"/>
              </a:spcAft>
              <a:defRPr>
                <a:solidFill>
                  <a:srgbClr val="00233C"/>
                </a:solidFill>
                <a:latin typeface="Arial" pitchFamily="34" charset="0"/>
              </a:defRPr>
            </a:lvl1pPr>
          </a:lstStyle>
          <a:p>
            <a:pPr>
              <a:defRPr/>
            </a:pPr>
            <a:endParaRPr lang="en-ZA" dirty="0"/>
          </a:p>
        </p:txBody>
      </p:sp>
    </p:spTree>
    <p:extLst>
      <p:ext uri="{BB962C8B-B14F-4D97-AF65-F5344CB8AC3E}">
        <p14:creationId xmlns:p14="http://schemas.microsoft.com/office/powerpoint/2010/main" xmlns="" val="390212407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subtitle &amp; content">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50826" y="1484784"/>
            <a:ext cx="8642349" cy="4896966"/>
          </a:xfrm>
          <a:prstGeom prst="rect">
            <a:avLst/>
          </a:prstGeom>
        </p:spPr>
        <p:txBody>
          <a:bodyPr>
            <a:normAutofit/>
          </a:bodyPr>
          <a:lstStyle>
            <a:lvl1pPr marL="0" indent="0">
              <a:buNone/>
              <a:defRPr sz="1400">
                <a:solidFill>
                  <a:srgbClr val="00233C"/>
                </a:solidFill>
                <a:latin typeface="Arial" panose="020B0604020202020204" pitchFamily="34" charset="0"/>
                <a:cs typeface="Arial" panose="020B0604020202020204" pitchFamily="34" charset="0"/>
              </a:defRPr>
            </a:lvl1pPr>
            <a:lvl2pPr>
              <a:defRPr sz="1400">
                <a:solidFill>
                  <a:srgbClr val="00233C"/>
                </a:solidFill>
                <a:latin typeface="Arial" panose="020B0604020202020204" pitchFamily="34" charset="0"/>
                <a:cs typeface="Arial" panose="020B0604020202020204" pitchFamily="34" charset="0"/>
              </a:defRPr>
            </a:lvl2pPr>
            <a:lvl3pPr>
              <a:defRPr sz="1400">
                <a:solidFill>
                  <a:srgbClr val="00233C"/>
                </a:solidFill>
                <a:latin typeface="Arial" panose="020B0604020202020204" pitchFamily="34" charset="0"/>
                <a:cs typeface="Arial" panose="020B0604020202020204" pitchFamily="34" charset="0"/>
              </a:defRPr>
            </a:lvl3pPr>
            <a:lvl4pPr>
              <a:defRPr sz="1400">
                <a:solidFill>
                  <a:srgbClr val="00233C"/>
                </a:solidFill>
                <a:latin typeface="Arial" panose="020B0604020202020204" pitchFamily="34" charset="0"/>
                <a:cs typeface="Arial" panose="020B0604020202020204" pitchFamily="34" charset="0"/>
              </a:defRPr>
            </a:lvl4pPr>
            <a:lvl5pPr>
              <a:defRPr sz="1000">
                <a:solidFill>
                  <a:schemeClr val="accent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 Placeholder 7"/>
          <p:cNvSpPr>
            <a:spLocks noGrp="1"/>
          </p:cNvSpPr>
          <p:nvPr>
            <p:ph type="body" sz="quarter" idx="15"/>
          </p:nvPr>
        </p:nvSpPr>
        <p:spPr>
          <a:xfrm>
            <a:off x="261458" y="1049032"/>
            <a:ext cx="8631717" cy="346135"/>
          </a:xfrm>
          <a:prstGeom prst="rect">
            <a:avLst/>
          </a:prstGeom>
        </p:spPr>
        <p:txBody>
          <a:bodyPr/>
          <a:lstStyle>
            <a:lvl1pPr marL="228600" indent="-228600">
              <a:buSzPct val="150000"/>
              <a:buFontTx/>
              <a:buBlip>
                <a:blip r:embed="rId2"/>
              </a:buBlip>
              <a:defRPr lang="en-US" sz="1600" b="1" kern="1200" dirty="0" smtClean="0">
                <a:solidFill>
                  <a:srgbClr val="007DB6"/>
                </a:solidFill>
                <a:latin typeface="Arial" panose="020B0604020202020204" pitchFamily="34" charset="0"/>
                <a:ea typeface="+mn-ea"/>
                <a:cs typeface="Arial" panose="020B0604020202020204" pitchFamily="34" charset="0"/>
              </a:defRPr>
            </a:lvl1pPr>
          </a:lstStyle>
          <a:p>
            <a:pPr lvl="0"/>
            <a:r>
              <a:rPr lang="en-US" dirty="0" smtClean="0"/>
              <a:t>Click to edit Master text styles</a:t>
            </a:r>
          </a:p>
        </p:txBody>
      </p:sp>
      <p:sp>
        <p:nvSpPr>
          <p:cNvPr id="6" name="Title 5"/>
          <p:cNvSpPr>
            <a:spLocks noGrp="1"/>
          </p:cNvSpPr>
          <p:nvPr>
            <p:ph type="title"/>
          </p:nvPr>
        </p:nvSpPr>
        <p:spPr/>
        <p:txBody>
          <a:bodyPr anchor="ctr"/>
          <a:lstStyle>
            <a:lvl1pPr>
              <a:defRPr>
                <a:solidFill>
                  <a:srgbClr val="00233C"/>
                </a:solidFill>
              </a:defRPr>
            </a:lvl1pPr>
          </a:lstStyle>
          <a:p>
            <a:r>
              <a:rPr lang="en-US" dirty="0" smtClean="0"/>
              <a:t>Click to edit Master title style</a:t>
            </a:r>
            <a:endParaRPr lang="en-ZA" dirty="0"/>
          </a:p>
        </p:txBody>
      </p:sp>
      <p:sp>
        <p:nvSpPr>
          <p:cNvPr id="7" name="Footer Placeholder 4"/>
          <p:cNvSpPr>
            <a:spLocks noGrp="1"/>
          </p:cNvSpPr>
          <p:nvPr>
            <p:ph type="ftr" sz="quarter" idx="16"/>
          </p:nvPr>
        </p:nvSpPr>
        <p:spPr/>
        <p:txBody>
          <a:bodyPr/>
          <a:lstStyle>
            <a:lvl1pPr>
              <a:defRPr>
                <a:solidFill>
                  <a:srgbClr val="00233C"/>
                </a:solidFill>
              </a:defRPr>
            </a:lvl1pPr>
          </a:lstStyle>
          <a:p>
            <a:pPr>
              <a:defRPr/>
            </a:pPr>
            <a:endParaRPr lang="en-ZA" dirty="0"/>
          </a:p>
        </p:txBody>
      </p:sp>
    </p:spTree>
    <p:extLst>
      <p:ext uri="{BB962C8B-B14F-4D97-AF65-F5344CB8AC3E}">
        <p14:creationId xmlns:p14="http://schemas.microsoft.com/office/powerpoint/2010/main" xmlns="" val="34372667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 Background Colou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23B61"/>
                </a:solidFill>
              </a:defRPr>
            </a:lvl1pPr>
          </a:lstStyle>
          <a:p>
            <a:r>
              <a:rPr lang="en-US" smtClean="0"/>
              <a:t>Click to edit Master title style</a:t>
            </a:r>
            <a:endParaRPr lang="en-ZA" dirty="0"/>
          </a:p>
        </p:txBody>
      </p:sp>
      <p:sp>
        <p:nvSpPr>
          <p:cNvPr id="3" name="Footer Placeholder 4"/>
          <p:cNvSpPr>
            <a:spLocks noGrp="1"/>
          </p:cNvSpPr>
          <p:nvPr>
            <p:ph type="ftr" sz="quarter" idx="10"/>
          </p:nvPr>
        </p:nvSpPr>
        <p:spPr>
          <a:xfrm>
            <a:off x="250825" y="6165898"/>
            <a:ext cx="8642350" cy="215430"/>
          </a:xfrm>
          <a:prstGeom prst="rect">
            <a:avLst/>
          </a:prstGeom>
        </p:spPr>
        <p:txBody>
          <a:bodyPr/>
          <a:lstStyle>
            <a:lvl1pPr>
              <a:lnSpc>
                <a:spcPct val="100000"/>
              </a:lnSpc>
              <a:defRPr/>
            </a:lvl1pPr>
          </a:lstStyle>
          <a:p>
            <a:pPr>
              <a:defRPr/>
            </a:pPr>
            <a:endParaRPr lang="en-ZA" altLang="en-US"/>
          </a:p>
        </p:txBody>
      </p:sp>
      <p:sp>
        <p:nvSpPr>
          <p:cNvPr id="4" name="Rounded Rectangle 3"/>
          <p:cNvSpPr/>
          <p:nvPr userDrawn="1"/>
        </p:nvSpPr>
        <p:spPr>
          <a:xfrm>
            <a:off x="251519" y="939650"/>
            <a:ext cx="8641656" cy="5185122"/>
          </a:xfrm>
          <a:prstGeom prst="roundRect">
            <a:avLst>
              <a:gd name="adj" fmla="val 2161"/>
            </a:avLst>
          </a:prstGeom>
          <a:solidFill>
            <a:schemeClr val="bg2"/>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eaLnBrk="0" hangingPunct="0">
              <a:spcBef>
                <a:spcPts val="100"/>
              </a:spcBef>
              <a:spcAft>
                <a:spcPts val="100"/>
              </a:spcAft>
            </a:pPr>
            <a:endParaRPr lang="en-ZA" sz="1400" dirty="0">
              <a:solidFill>
                <a:prstClr val="white"/>
              </a:solidFill>
            </a:endParaRPr>
          </a:p>
        </p:txBody>
      </p:sp>
      <p:sp>
        <p:nvSpPr>
          <p:cNvPr id="5" name="Rounded Rectangle 4"/>
          <p:cNvSpPr/>
          <p:nvPr userDrawn="1"/>
        </p:nvSpPr>
        <p:spPr>
          <a:xfrm>
            <a:off x="6011862" y="1083666"/>
            <a:ext cx="2736477" cy="4896544"/>
          </a:xfrm>
          <a:prstGeom prst="roundRect">
            <a:avLst>
              <a:gd name="adj" fmla="val 0"/>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eaLnBrk="0" hangingPunct="0">
              <a:spcBef>
                <a:spcPts val="100"/>
              </a:spcBef>
              <a:spcAft>
                <a:spcPts val="100"/>
              </a:spcAft>
            </a:pPr>
            <a:endParaRPr lang="en-ZA" sz="1400" dirty="0">
              <a:solidFill>
                <a:prstClr val="white"/>
              </a:solidFill>
            </a:endParaRPr>
          </a:p>
        </p:txBody>
      </p:sp>
      <p:sp>
        <p:nvSpPr>
          <p:cNvPr id="6" name="Text Placeholder 5"/>
          <p:cNvSpPr>
            <a:spLocks noGrp="1"/>
          </p:cNvSpPr>
          <p:nvPr>
            <p:ph type="body" sz="quarter" idx="12"/>
          </p:nvPr>
        </p:nvSpPr>
        <p:spPr>
          <a:xfrm>
            <a:off x="6084168" y="1155674"/>
            <a:ext cx="2592288" cy="4721598"/>
          </a:xfrm>
        </p:spPr>
        <p:txBody>
          <a:bodyPr lIns="36000"/>
          <a:lstStyle>
            <a:lvl1pPr>
              <a:lnSpc>
                <a:spcPct val="100000"/>
              </a:lnSpc>
              <a:defRPr b="0">
                <a:solidFill>
                  <a:srgbClr val="023B61"/>
                </a:solidFill>
              </a:defRPr>
            </a:lvl1pPr>
            <a:lvl2pPr marL="314325" indent="-249238">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extLst>
      <p:ext uri="{BB962C8B-B14F-4D97-AF65-F5344CB8AC3E}">
        <p14:creationId xmlns:p14="http://schemas.microsoft.com/office/powerpoint/2010/main" xmlns="" val="19086728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4_Content 1">
    <p:spTree>
      <p:nvGrpSpPr>
        <p:cNvPr id="1" name=""/>
        <p:cNvGrpSpPr/>
        <p:nvPr/>
      </p:nvGrpSpPr>
      <p:grpSpPr>
        <a:xfrm>
          <a:off x="0" y="0"/>
          <a:ext cx="0" cy="0"/>
          <a:chOff x="0" y="0"/>
          <a:chExt cx="0" cy="0"/>
        </a:xfrm>
      </p:grpSpPr>
      <p:sp>
        <p:nvSpPr>
          <p:cNvPr id="9" name="Title 1"/>
          <p:cNvSpPr>
            <a:spLocks noGrp="1"/>
          </p:cNvSpPr>
          <p:nvPr>
            <p:ph type="title"/>
          </p:nvPr>
        </p:nvSpPr>
        <p:spPr>
          <a:xfrm>
            <a:off x="254001" y="259277"/>
            <a:ext cx="6417930" cy="791998"/>
          </a:xfrm>
          <a:prstGeom prst="rect">
            <a:avLst/>
          </a:prstGeom>
        </p:spPr>
        <p:txBody>
          <a:bodyPr anchor="ctr" anchorCtr="0"/>
          <a:lstStyle>
            <a:lvl1pPr>
              <a:defRPr sz="2000" b="1">
                <a:solidFill>
                  <a:schemeClr val="accent1"/>
                </a:solidFill>
                <a:latin typeface="Arial" panose="020B0604020202020204" pitchFamily="34" charset="0"/>
                <a:cs typeface="Arial" panose="020B0604020202020204" pitchFamily="34" charset="0"/>
              </a:defRPr>
            </a:lvl1pPr>
          </a:lstStyle>
          <a:p>
            <a:r>
              <a:rPr lang="en-US" dirty="0" smtClean="0"/>
              <a:t>Click to edit Master title style</a:t>
            </a:r>
            <a:endParaRPr lang="en-ZA"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7218418" y="259277"/>
            <a:ext cx="1659767" cy="770900"/>
          </a:xfrm>
          <a:prstGeom prst="rect">
            <a:avLst/>
          </a:prstGeom>
        </p:spPr>
      </p:pic>
      <p:sp>
        <p:nvSpPr>
          <p:cNvPr id="16" name="Text Placeholder 3"/>
          <p:cNvSpPr txBox="1">
            <a:spLocks/>
          </p:cNvSpPr>
          <p:nvPr userDrawn="1"/>
        </p:nvSpPr>
        <p:spPr>
          <a:xfrm>
            <a:off x="250418" y="6344587"/>
            <a:ext cx="8633475" cy="288000"/>
          </a:xfrm>
          <a:prstGeom prst="rect">
            <a:avLst/>
          </a:prstGeom>
          <a:solidFill>
            <a:srgbClr val="0C1533"/>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1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defRPr/>
            </a:pPr>
            <a:r>
              <a:rPr lang="en-US" sz="900" b="0" dirty="0" smtClean="0">
                <a:solidFill>
                  <a:prstClr val="white"/>
                </a:solidFill>
              </a:rPr>
              <a:t>A new era for Sasol</a:t>
            </a:r>
            <a:endParaRPr lang="en-ZA" sz="800" b="0" dirty="0">
              <a:solidFill>
                <a:prstClr val="white"/>
              </a:solidFill>
            </a:endParaRPr>
          </a:p>
        </p:txBody>
      </p:sp>
      <p:sp>
        <p:nvSpPr>
          <p:cNvPr id="19" name="Slide Number Placeholder 5"/>
          <p:cNvSpPr>
            <a:spLocks noGrp="1"/>
          </p:cNvSpPr>
          <p:nvPr>
            <p:ph type="sldNum" sz="quarter" idx="12"/>
          </p:nvPr>
        </p:nvSpPr>
        <p:spPr>
          <a:xfrm>
            <a:off x="6671985" y="6349252"/>
            <a:ext cx="2057400" cy="275016"/>
          </a:xfrm>
          <a:prstGeom prst="rect">
            <a:avLst/>
          </a:prstGeom>
        </p:spPr>
        <p:txBody>
          <a:bodyPr/>
          <a:lstStyle>
            <a:lvl1pPr algn="r">
              <a:defRPr sz="1100">
                <a:solidFill>
                  <a:schemeClr val="bg1"/>
                </a:solidFill>
                <a:latin typeface="Arial" panose="020B0604020202020204" pitchFamily="34" charset="0"/>
                <a:cs typeface="Arial" panose="020B0604020202020204" pitchFamily="34" charset="0"/>
              </a:defRPr>
            </a:lvl1pPr>
          </a:lstStyle>
          <a:p>
            <a:pPr eaLnBrk="0" hangingPunct="0"/>
            <a:fld id="{BD5E5E83-28C1-425C-8C82-6173C867DEF2}" type="slidenum">
              <a:rPr lang="en-ZA" smtClean="0">
                <a:solidFill>
                  <a:prstClr val="white"/>
                </a:solidFill>
              </a:rPr>
              <a:pPr eaLnBrk="0" hangingPunct="0"/>
              <a:t>‹#›</a:t>
            </a:fld>
            <a:endParaRPr lang="en-ZA" dirty="0">
              <a:solidFill>
                <a:prstClr val="white"/>
              </a:solidFill>
            </a:endParaRPr>
          </a:p>
        </p:txBody>
      </p:sp>
      <p:sp>
        <p:nvSpPr>
          <p:cNvPr id="12" name="Content Placeholder 2"/>
          <p:cNvSpPr>
            <a:spLocks noGrp="1"/>
          </p:cNvSpPr>
          <p:nvPr>
            <p:ph idx="1"/>
          </p:nvPr>
        </p:nvSpPr>
        <p:spPr>
          <a:xfrm>
            <a:off x="260054" y="1060581"/>
            <a:ext cx="8623839" cy="408202"/>
          </a:xfrm>
          <a:prstGeom prst="rect">
            <a:avLst/>
          </a:prstGeom>
          <a:noFill/>
        </p:spPr>
        <p:txBody>
          <a:bodyPr/>
          <a:lstStyle>
            <a:lvl1pPr marL="285750" indent="-285750">
              <a:buClrTx/>
              <a:buSzPct val="150000"/>
              <a:buFontTx/>
              <a:buBlip>
                <a:blip r:embed="rId3"/>
              </a:buBlip>
              <a:defRPr sz="1600" b="1">
                <a:solidFill>
                  <a:schemeClr val="accent2"/>
                </a:solidFill>
                <a:latin typeface="Arial" panose="020B0604020202020204" pitchFamily="34" charset="0"/>
                <a:cs typeface="Arial" panose="020B0604020202020204" pitchFamily="34" charset="0"/>
              </a:defRPr>
            </a:lvl1pPr>
            <a:lvl2pPr>
              <a:buSzPct val="120000"/>
              <a:defRPr sz="1600">
                <a:solidFill>
                  <a:schemeClr val="accent1"/>
                </a:solidFill>
                <a:latin typeface="Arial" panose="020B0604020202020204" pitchFamily="34" charset="0"/>
                <a:cs typeface="Arial" panose="020B0604020202020204" pitchFamily="34" charset="0"/>
              </a:defRPr>
            </a:lvl2pPr>
            <a:lvl3pPr>
              <a:buSzPct val="120000"/>
              <a:defRPr sz="1400">
                <a:solidFill>
                  <a:schemeClr val="accent1"/>
                </a:solidFill>
                <a:latin typeface="Arial" panose="020B0604020202020204" pitchFamily="34" charset="0"/>
                <a:cs typeface="Arial" panose="020B0604020202020204" pitchFamily="34" charset="0"/>
              </a:defRPr>
            </a:lvl3pPr>
            <a:lvl4pPr>
              <a:buSzPct val="120000"/>
              <a:defRPr sz="1200">
                <a:solidFill>
                  <a:schemeClr val="accent1"/>
                </a:solidFill>
                <a:latin typeface="Arial" panose="020B0604020202020204" pitchFamily="34" charset="0"/>
                <a:cs typeface="Arial" panose="020B0604020202020204" pitchFamily="34" charset="0"/>
              </a:defRPr>
            </a:lvl4pPr>
            <a:lvl5pPr>
              <a:buSzPct val="120000"/>
              <a:defRPr sz="1000">
                <a:solidFill>
                  <a:schemeClr val="accent1"/>
                </a:solidFill>
                <a:latin typeface="Arial" panose="020B0604020202020204" pitchFamily="34" charset="0"/>
                <a:cs typeface="Arial" panose="020B0604020202020204" pitchFamily="34" charset="0"/>
              </a:defRPr>
            </a:lvl5pPr>
            <a:lvl6pPr marL="2457450" indent="-171450">
              <a:buFont typeface="Arial"/>
              <a:buChar char="•"/>
              <a:defRPr sz="1000" baseline="0">
                <a:solidFill>
                  <a:srgbClr val="002C52"/>
                </a:solidFill>
              </a:defRPr>
            </a:lvl6pPr>
            <a:lvl7pPr marL="2914650" marR="0" indent="-171450" algn="l" defTabSz="914400" rtl="0" eaLnBrk="1" fontAlgn="auto" latinLnBrk="0" hangingPunct="1">
              <a:lnSpc>
                <a:spcPct val="90000"/>
              </a:lnSpc>
              <a:spcBef>
                <a:spcPts val="500"/>
              </a:spcBef>
              <a:spcAft>
                <a:spcPts val="0"/>
              </a:spcAft>
              <a:buClrTx/>
              <a:buSzTx/>
              <a:buFont typeface="Arial"/>
              <a:buChar char="•"/>
              <a:tabLst/>
              <a:defRPr sz="1000">
                <a:solidFill>
                  <a:srgbClr val="002C52"/>
                </a:solidFill>
              </a:defRPr>
            </a:lvl7pPr>
          </a:lstStyle>
          <a:p>
            <a:pPr lvl="0"/>
            <a:r>
              <a:rPr lang="en-US" dirty="0" smtClean="0"/>
              <a:t>Click to edit Master text styles</a:t>
            </a:r>
          </a:p>
        </p:txBody>
      </p:sp>
      <p:sp>
        <p:nvSpPr>
          <p:cNvPr id="13" name="Content Placeholder 2"/>
          <p:cNvSpPr>
            <a:spLocks noGrp="1"/>
          </p:cNvSpPr>
          <p:nvPr>
            <p:ph idx="13" hasCustomPrompt="1"/>
          </p:nvPr>
        </p:nvSpPr>
        <p:spPr>
          <a:xfrm>
            <a:off x="260054" y="1557129"/>
            <a:ext cx="8623839" cy="4755699"/>
          </a:xfrm>
          <a:prstGeom prst="rect">
            <a:avLst/>
          </a:prstGeom>
          <a:noFill/>
        </p:spPr>
        <p:txBody>
          <a:bodyPr/>
          <a:lstStyle>
            <a:lvl1pPr marL="285750" indent="-285750">
              <a:buClrTx/>
              <a:buSzPct val="160000"/>
              <a:buFont typeface="Arial"/>
              <a:buChar char="•"/>
              <a:defRPr sz="1600" b="0">
                <a:solidFill>
                  <a:srgbClr val="003459"/>
                </a:solidFill>
                <a:latin typeface="Arial" panose="020B0604020202020204" pitchFamily="34" charset="0"/>
                <a:cs typeface="Arial" panose="020B0604020202020204" pitchFamily="34" charset="0"/>
              </a:defRPr>
            </a:lvl1pPr>
            <a:lvl2pPr marL="630238" indent="-276225">
              <a:buSzPct val="140000"/>
              <a:buFont typeface="Arial"/>
              <a:buChar char="•"/>
              <a:defRPr sz="1600">
                <a:solidFill>
                  <a:schemeClr val="accent1"/>
                </a:solidFill>
                <a:latin typeface="Arial"/>
                <a:cs typeface="Arial"/>
              </a:defRPr>
            </a:lvl2pPr>
            <a:lvl3pPr>
              <a:buSzPct val="120000"/>
              <a:defRPr sz="1400">
                <a:solidFill>
                  <a:schemeClr val="accent1"/>
                </a:solidFill>
                <a:latin typeface="Arial"/>
                <a:cs typeface="Arial"/>
              </a:defRPr>
            </a:lvl3pPr>
            <a:lvl4pPr>
              <a:buSzPct val="120000"/>
              <a:defRPr sz="1200">
                <a:solidFill>
                  <a:schemeClr val="accent1"/>
                </a:solidFill>
                <a:latin typeface="Arial"/>
                <a:cs typeface="Arial"/>
              </a:defRPr>
            </a:lvl4pPr>
            <a:lvl5pPr>
              <a:buSzPct val="120000"/>
              <a:defRPr sz="1000">
                <a:solidFill>
                  <a:schemeClr val="accent1"/>
                </a:solidFill>
                <a:latin typeface="Arial"/>
                <a:cs typeface="Arial"/>
              </a:defRPr>
            </a:lvl5pPr>
            <a:lvl6pPr marL="2457450" indent="-171450">
              <a:buFont typeface="Arial"/>
              <a:buChar char="•"/>
              <a:defRPr sz="1000" baseline="0">
                <a:solidFill>
                  <a:srgbClr val="002C52"/>
                </a:solidFill>
                <a:latin typeface="Arial"/>
                <a:cs typeface="Arial"/>
              </a:defRPr>
            </a:lvl6pPr>
            <a:lvl7pPr marL="2914650" marR="0" indent="-171450" algn="l" defTabSz="914400" rtl="0" eaLnBrk="1" fontAlgn="auto" latinLnBrk="0" hangingPunct="1">
              <a:lnSpc>
                <a:spcPct val="90000"/>
              </a:lnSpc>
              <a:spcBef>
                <a:spcPts val="500"/>
              </a:spcBef>
              <a:spcAft>
                <a:spcPts val="0"/>
              </a:spcAft>
              <a:buClrTx/>
              <a:buSzTx/>
              <a:buFont typeface="Arial"/>
              <a:buChar char="•"/>
              <a:tabLst/>
              <a:defRPr sz="1000">
                <a:solidFill>
                  <a:srgbClr val="002C52"/>
                </a:solidFill>
                <a:latin typeface="Arial"/>
                <a:cs typeface="Arial"/>
              </a:defRPr>
            </a:lvl7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6"/>
            <a:endParaRPr lang="en-US" dirty="0" smtClean="0"/>
          </a:p>
        </p:txBody>
      </p:sp>
    </p:spTree>
    <p:extLst>
      <p:ext uri="{BB962C8B-B14F-4D97-AF65-F5344CB8AC3E}">
        <p14:creationId xmlns:p14="http://schemas.microsoft.com/office/powerpoint/2010/main" xmlns="" val="2690442295"/>
      </p:ext>
    </p:extLst>
  </p:cSld>
  <p:clrMapOvr>
    <a:masterClrMapping/>
  </p:clrMapOvr>
  <p:extLst mod="1">
    <p:ext uri="{DCECCB84-F9BA-43D5-87BE-67443E8EF086}">
      <p15:sldGuideLst xmlns:p15="http://schemas.microsoft.com/office/powerpoint/2012/main" xmlns="">
        <p15:guide id="1" orient="horz" pos="3906">
          <p15:clr>
            <a:srgbClr val="FBAE40"/>
          </p15:clr>
        </p15:guide>
        <p15:guide id="2" pos="288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5_Content 1">
    <p:spTree>
      <p:nvGrpSpPr>
        <p:cNvPr id="1" name=""/>
        <p:cNvGrpSpPr/>
        <p:nvPr/>
      </p:nvGrpSpPr>
      <p:grpSpPr>
        <a:xfrm>
          <a:off x="0" y="0"/>
          <a:ext cx="0" cy="0"/>
          <a:chOff x="0" y="0"/>
          <a:chExt cx="0" cy="0"/>
        </a:xfrm>
      </p:grpSpPr>
      <p:sp>
        <p:nvSpPr>
          <p:cNvPr id="9" name="Title 1"/>
          <p:cNvSpPr>
            <a:spLocks noGrp="1"/>
          </p:cNvSpPr>
          <p:nvPr>
            <p:ph type="title"/>
          </p:nvPr>
        </p:nvSpPr>
        <p:spPr>
          <a:xfrm>
            <a:off x="254001" y="259277"/>
            <a:ext cx="6417930" cy="791998"/>
          </a:xfrm>
          <a:prstGeom prst="rect">
            <a:avLst/>
          </a:prstGeom>
        </p:spPr>
        <p:txBody>
          <a:bodyPr anchor="ctr" anchorCtr="0"/>
          <a:lstStyle>
            <a:lvl1pPr>
              <a:defRPr sz="2000" b="1">
                <a:solidFill>
                  <a:schemeClr val="accent1"/>
                </a:solidFill>
                <a:latin typeface="Arial" panose="020B0604020202020204" pitchFamily="34" charset="0"/>
                <a:cs typeface="Arial" panose="020B0604020202020204" pitchFamily="34" charset="0"/>
              </a:defRPr>
            </a:lvl1pPr>
          </a:lstStyle>
          <a:p>
            <a:r>
              <a:rPr lang="en-US" dirty="0" smtClean="0"/>
              <a:t>Click to edit Master title style</a:t>
            </a:r>
            <a:endParaRPr lang="en-ZA"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7218418" y="259277"/>
            <a:ext cx="1659767" cy="770900"/>
          </a:xfrm>
          <a:prstGeom prst="rect">
            <a:avLst/>
          </a:prstGeom>
        </p:spPr>
      </p:pic>
      <p:sp>
        <p:nvSpPr>
          <p:cNvPr id="16" name="Text Placeholder 3"/>
          <p:cNvSpPr txBox="1">
            <a:spLocks/>
          </p:cNvSpPr>
          <p:nvPr userDrawn="1"/>
        </p:nvSpPr>
        <p:spPr>
          <a:xfrm>
            <a:off x="250418" y="6344587"/>
            <a:ext cx="8633475" cy="288000"/>
          </a:xfrm>
          <a:prstGeom prst="rect">
            <a:avLst/>
          </a:prstGeom>
          <a:solidFill>
            <a:srgbClr val="0C1533"/>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1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defRPr/>
            </a:pPr>
            <a:r>
              <a:rPr lang="en-US" sz="900" b="0" dirty="0" smtClean="0">
                <a:solidFill>
                  <a:prstClr val="white"/>
                </a:solidFill>
              </a:rPr>
              <a:t>A new era for Sasol</a:t>
            </a:r>
            <a:endParaRPr lang="en-ZA" sz="800" b="0" dirty="0">
              <a:solidFill>
                <a:prstClr val="white"/>
              </a:solidFill>
            </a:endParaRPr>
          </a:p>
        </p:txBody>
      </p:sp>
      <p:sp>
        <p:nvSpPr>
          <p:cNvPr id="19" name="Slide Number Placeholder 5"/>
          <p:cNvSpPr>
            <a:spLocks noGrp="1"/>
          </p:cNvSpPr>
          <p:nvPr>
            <p:ph type="sldNum" sz="quarter" idx="12"/>
          </p:nvPr>
        </p:nvSpPr>
        <p:spPr>
          <a:xfrm>
            <a:off x="6671985" y="6349252"/>
            <a:ext cx="2057400" cy="275016"/>
          </a:xfrm>
          <a:prstGeom prst="rect">
            <a:avLst/>
          </a:prstGeom>
        </p:spPr>
        <p:txBody>
          <a:bodyPr/>
          <a:lstStyle>
            <a:lvl1pPr algn="r">
              <a:defRPr sz="1100">
                <a:solidFill>
                  <a:schemeClr val="bg1"/>
                </a:solidFill>
                <a:latin typeface="Arial" panose="020B0604020202020204" pitchFamily="34" charset="0"/>
                <a:cs typeface="Arial" panose="020B0604020202020204" pitchFamily="34" charset="0"/>
              </a:defRPr>
            </a:lvl1pPr>
          </a:lstStyle>
          <a:p>
            <a:pPr eaLnBrk="0" hangingPunct="0"/>
            <a:fld id="{BD5E5E83-28C1-425C-8C82-6173C867DEF2}" type="slidenum">
              <a:rPr lang="en-ZA" smtClean="0">
                <a:solidFill>
                  <a:prstClr val="white"/>
                </a:solidFill>
              </a:rPr>
              <a:pPr eaLnBrk="0" hangingPunct="0"/>
              <a:t>‹#›</a:t>
            </a:fld>
            <a:endParaRPr lang="en-ZA" dirty="0">
              <a:solidFill>
                <a:prstClr val="white"/>
              </a:solidFill>
            </a:endParaRPr>
          </a:p>
        </p:txBody>
      </p:sp>
      <p:sp>
        <p:nvSpPr>
          <p:cNvPr id="12" name="Content Placeholder 2"/>
          <p:cNvSpPr>
            <a:spLocks noGrp="1"/>
          </p:cNvSpPr>
          <p:nvPr>
            <p:ph idx="1"/>
          </p:nvPr>
        </p:nvSpPr>
        <p:spPr>
          <a:xfrm>
            <a:off x="260054" y="1060581"/>
            <a:ext cx="8623839" cy="408202"/>
          </a:xfrm>
          <a:prstGeom prst="rect">
            <a:avLst/>
          </a:prstGeom>
          <a:noFill/>
        </p:spPr>
        <p:txBody>
          <a:bodyPr/>
          <a:lstStyle>
            <a:lvl1pPr marL="285750" indent="-285750">
              <a:buClrTx/>
              <a:buSzPct val="150000"/>
              <a:buFontTx/>
              <a:buBlip>
                <a:blip r:embed="rId3"/>
              </a:buBlip>
              <a:defRPr sz="1600" b="1">
                <a:solidFill>
                  <a:schemeClr val="accent2"/>
                </a:solidFill>
                <a:latin typeface="Arial" panose="020B0604020202020204" pitchFamily="34" charset="0"/>
                <a:cs typeface="Arial" panose="020B0604020202020204" pitchFamily="34" charset="0"/>
              </a:defRPr>
            </a:lvl1pPr>
            <a:lvl2pPr>
              <a:buSzPct val="120000"/>
              <a:defRPr sz="1600">
                <a:solidFill>
                  <a:schemeClr val="accent1"/>
                </a:solidFill>
                <a:latin typeface="Arial" panose="020B0604020202020204" pitchFamily="34" charset="0"/>
                <a:cs typeface="Arial" panose="020B0604020202020204" pitchFamily="34" charset="0"/>
              </a:defRPr>
            </a:lvl2pPr>
            <a:lvl3pPr>
              <a:buSzPct val="120000"/>
              <a:defRPr sz="1400">
                <a:solidFill>
                  <a:schemeClr val="accent1"/>
                </a:solidFill>
                <a:latin typeface="Arial" panose="020B0604020202020204" pitchFamily="34" charset="0"/>
                <a:cs typeface="Arial" panose="020B0604020202020204" pitchFamily="34" charset="0"/>
              </a:defRPr>
            </a:lvl3pPr>
            <a:lvl4pPr>
              <a:buSzPct val="120000"/>
              <a:defRPr sz="1200">
                <a:solidFill>
                  <a:schemeClr val="accent1"/>
                </a:solidFill>
                <a:latin typeface="Arial" panose="020B0604020202020204" pitchFamily="34" charset="0"/>
                <a:cs typeface="Arial" panose="020B0604020202020204" pitchFamily="34" charset="0"/>
              </a:defRPr>
            </a:lvl4pPr>
            <a:lvl5pPr>
              <a:buSzPct val="120000"/>
              <a:defRPr sz="1000">
                <a:solidFill>
                  <a:schemeClr val="accent1"/>
                </a:solidFill>
                <a:latin typeface="Arial" panose="020B0604020202020204" pitchFamily="34" charset="0"/>
                <a:cs typeface="Arial" panose="020B0604020202020204" pitchFamily="34" charset="0"/>
              </a:defRPr>
            </a:lvl5pPr>
            <a:lvl6pPr marL="2457450" indent="-171450">
              <a:buFont typeface="Arial"/>
              <a:buChar char="•"/>
              <a:defRPr sz="1000" baseline="0">
                <a:solidFill>
                  <a:srgbClr val="002C52"/>
                </a:solidFill>
              </a:defRPr>
            </a:lvl6pPr>
            <a:lvl7pPr marL="2914650" marR="0" indent="-171450" algn="l" defTabSz="914400" rtl="0" eaLnBrk="1" fontAlgn="auto" latinLnBrk="0" hangingPunct="1">
              <a:lnSpc>
                <a:spcPct val="90000"/>
              </a:lnSpc>
              <a:spcBef>
                <a:spcPts val="500"/>
              </a:spcBef>
              <a:spcAft>
                <a:spcPts val="0"/>
              </a:spcAft>
              <a:buClrTx/>
              <a:buSzTx/>
              <a:buFont typeface="Arial"/>
              <a:buChar char="•"/>
              <a:tabLst/>
              <a:defRPr sz="1000">
                <a:solidFill>
                  <a:srgbClr val="002C52"/>
                </a:solidFill>
              </a:defRPr>
            </a:lvl7pPr>
          </a:lstStyle>
          <a:p>
            <a:pPr lvl="0"/>
            <a:r>
              <a:rPr lang="en-US" dirty="0" smtClean="0"/>
              <a:t>Click to edit Master text styles</a:t>
            </a:r>
          </a:p>
        </p:txBody>
      </p:sp>
      <p:sp>
        <p:nvSpPr>
          <p:cNvPr id="13" name="Content Placeholder 2"/>
          <p:cNvSpPr>
            <a:spLocks noGrp="1"/>
          </p:cNvSpPr>
          <p:nvPr>
            <p:ph idx="13" hasCustomPrompt="1"/>
          </p:nvPr>
        </p:nvSpPr>
        <p:spPr>
          <a:xfrm>
            <a:off x="260054" y="1557129"/>
            <a:ext cx="8623839" cy="4755699"/>
          </a:xfrm>
          <a:prstGeom prst="rect">
            <a:avLst/>
          </a:prstGeom>
          <a:noFill/>
        </p:spPr>
        <p:txBody>
          <a:bodyPr/>
          <a:lstStyle>
            <a:lvl1pPr marL="285750" indent="-285750">
              <a:buClrTx/>
              <a:buSzPct val="160000"/>
              <a:buFont typeface="Arial"/>
              <a:buChar char="•"/>
              <a:defRPr sz="1600" b="0">
                <a:solidFill>
                  <a:srgbClr val="003459"/>
                </a:solidFill>
                <a:latin typeface="Arial" panose="020B0604020202020204" pitchFamily="34" charset="0"/>
                <a:cs typeface="Arial" panose="020B0604020202020204" pitchFamily="34" charset="0"/>
              </a:defRPr>
            </a:lvl1pPr>
            <a:lvl2pPr marL="630238" indent="-276225">
              <a:buSzPct val="140000"/>
              <a:buFont typeface="Arial"/>
              <a:buChar char="•"/>
              <a:defRPr sz="1600">
                <a:solidFill>
                  <a:schemeClr val="accent1"/>
                </a:solidFill>
                <a:latin typeface="Arial"/>
                <a:cs typeface="Arial"/>
              </a:defRPr>
            </a:lvl2pPr>
            <a:lvl3pPr>
              <a:buSzPct val="120000"/>
              <a:defRPr sz="1400">
                <a:solidFill>
                  <a:schemeClr val="accent1"/>
                </a:solidFill>
                <a:latin typeface="Arial"/>
                <a:cs typeface="Arial"/>
              </a:defRPr>
            </a:lvl3pPr>
            <a:lvl4pPr>
              <a:buSzPct val="120000"/>
              <a:defRPr sz="1200">
                <a:solidFill>
                  <a:schemeClr val="accent1"/>
                </a:solidFill>
                <a:latin typeface="Arial"/>
                <a:cs typeface="Arial"/>
              </a:defRPr>
            </a:lvl4pPr>
            <a:lvl5pPr>
              <a:buSzPct val="120000"/>
              <a:defRPr sz="1000">
                <a:solidFill>
                  <a:schemeClr val="accent1"/>
                </a:solidFill>
                <a:latin typeface="Arial"/>
                <a:cs typeface="Arial"/>
              </a:defRPr>
            </a:lvl5pPr>
            <a:lvl6pPr marL="2457450" indent="-171450">
              <a:buFont typeface="Arial"/>
              <a:buChar char="•"/>
              <a:defRPr sz="1000" baseline="0">
                <a:solidFill>
                  <a:srgbClr val="002C52"/>
                </a:solidFill>
                <a:latin typeface="Arial"/>
                <a:cs typeface="Arial"/>
              </a:defRPr>
            </a:lvl6pPr>
            <a:lvl7pPr marL="2914650" marR="0" indent="-171450" algn="l" defTabSz="914400" rtl="0" eaLnBrk="1" fontAlgn="auto" latinLnBrk="0" hangingPunct="1">
              <a:lnSpc>
                <a:spcPct val="90000"/>
              </a:lnSpc>
              <a:spcBef>
                <a:spcPts val="500"/>
              </a:spcBef>
              <a:spcAft>
                <a:spcPts val="0"/>
              </a:spcAft>
              <a:buClrTx/>
              <a:buSzTx/>
              <a:buFont typeface="Arial"/>
              <a:buChar char="•"/>
              <a:tabLst/>
              <a:defRPr sz="1000">
                <a:solidFill>
                  <a:srgbClr val="002C52"/>
                </a:solidFill>
                <a:latin typeface="Arial"/>
                <a:cs typeface="Arial"/>
              </a:defRPr>
            </a:lvl7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6"/>
            <a:endParaRPr lang="en-US" dirty="0" smtClean="0"/>
          </a:p>
        </p:txBody>
      </p:sp>
    </p:spTree>
    <p:extLst>
      <p:ext uri="{BB962C8B-B14F-4D97-AF65-F5344CB8AC3E}">
        <p14:creationId xmlns:p14="http://schemas.microsoft.com/office/powerpoint/2010/main" xmlns="" val="23468912"/>
      </p:ext>
    </p:extLst>
  </p:cSld>
  <p:clrMapOvr>
    <a:masterClrMapping/>
  </p:clrMapOvr>
  <p:extLst mod="1">
    <p:ext uri="{DCECCB84-F9BA-43D5-87BE-67443E8EF086}">
      <p15:sldGuideLst xmlns:p15="http://schemas.microsoft.com/office/powerpoint/2012/main" xmlns="">
        <p15:guide id="1" orient="horz" pos="3906">
          <p15:clr>
            <a:srgbClr val="FBAE40"/>
          </p15:clr>
        </p15:guide>
        <p15:guide id="2" pos="288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6_Content 1">
    <p:spTree>
      <p:nvGrpSpPr>
        <p:cNvPr id="1" name=""/>
        <p:cNvGrpSpPr/>
        <p:nvPr/>
      </p:nvGrpSpPr>
      <p:grpSpPr>
        <a:xfrm>
          <a:off x="0" y="0"/>
          <a:ext cx="0" cy="0"/>
          <a:chOff x="0" y="0"/>
          <a:chExt cx="0" cy="0"/>
        </a:xfrm>
      </p:grpSpPr>
      <p:sp>
        <p:nvSpPr>
          <p:cNvPr id="9" name="Title 1"/>
          <p:cNvSpPr>
            <a:spLocks noGrp="1"/>
          </p:cNvSpPr>
          <p:nvPr>
            <p:ph type="title"/>
          </p:nvPr>
        </p:nvSpPr>
        <p:spPr>
          <a:xfrm>
            <a:off x="254001" y="259277"/>
            <a:ext cx="6417930" cy="791998"/>
          </a:xfrm>
          <a:prstGeom prst="rect">
            <a:avLst/>
          </a:prstGeom>
        </p:spPr>
        <p:txBody>
          <a:bodyPr anchor="ctr" anchorCtr="0"/>
          <a:lstStyle>
            <a:lvl1pPr>
              <a:defRPr sz="2000" b="1">
                <a:solidFill>
                  <a:schemeClr val="accent1"/>
                </a:solidFill>
                <a:latin typeface="Arial" panose="020B0604020202020204" pitchFamily="34" charset="0"/>
                <a:cs typeface="Arial" panose="020B0604020202020204" pitchFamily="34" charset="0"/>
              </a:defRPr>
            </a:lvl1pPr>
          </a:lstStyle>
          <a:p>
            <a:r>
              <a:rPr lang="en-US" dirty="0" smtClean="0"/>
              <a:t>Click to edit Master title style</a:t>
            </a:r>
            <a:endParaRPr lang="en-ZA"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7218418" y="259277"/>
            <a:ext cx="1659767" cy="770900"/>
          </a:xfrm>
          <a:prstGeom prst="rect">
            <a:avLst/>
          </a:prstGeom>
        </p:spPr>
      </p:pic>
      <p:sp>
        <p:nvSpPr>
          <p:cNvPr id="16" name="Text Placeholder 3"/>
          <p:cNvSpPr txBox="1">
            <a:spLocks/>
          </p:cNvSpPr>
          <p:nvPr userDrawn="1"/>
        </p:nvSpPr>
        <p:spPr>
          <a:xfrm>
            <a:off x="250418" y="6344587"/>
            <a:ext cx="8633475" cy="288000"/>
          </a:xfrm>
          <a:prstGeom prst="rect">
            <a:avLst/>
          </a:prstGeom>
          <a:solidFill>
            <a:srgbClr val="0C1533"/>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1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defRPr/>
            </a:pPr>
            <a:r>
              <a:rPr lang="en-US" sz="900" b="0" dirty="0" smtClean="0">
                <a:solidFill>
                  <a:prstClr val="white"/>
                </a:solidFill>
              </a:rPr>
              <a:t>A new era for Sasol</a:t>
            </a:r>
            <a:endParaRPr lang="en-ZA" sz="800" b="0" dirty="0">
              <a:solidFill>
                <a:prstClr val="white"/>
              </a:solidFill>
            </a:endParaRPr>
          </a:p>
        </p:txBody>
      </p:sp>
      <p:sp>
        <p:nvSpPr>
          <p:cNvPr id="19" name="Slide Number Placeholder 5"/>
          <p:cNvSpPr>
            <a:spLocks noGrp="1"/>
          </p:cNvSpPr>
          <p:nvPr>
            <p:ph type="sldNum" sz="quarter" idx="12"/>
          </p:nvPr>
        </p:nvSpPr>
        <p:spPr>
          <a:xfrm>
            <a:off x="6671985" y="6349252"/>
            <a:ext cx="2057400" cy="275016"/>
          </a:xfrm>
          <a:prstGeom prst="rect">
            <a:avLst/>
          </a:prstGeom>
        </p:spPr>
        <p:txBody>
          <a:bodyPr/>
          <a:lstStyle>
            <a:lvl1pPr algn="r">
              <a:defRPr sz="1100">
                <a:solidFill>
                  <a:schemeClr val="bg1"/>
                </a:solidFill>
                <a:latin typeface="Arial" panose="020B0604020202020204" pitchFamily="34" charset="0"/>
                <a:cs typeface="Arial" panose="020B0604020202020204" pitchFamily="34" charset="0"/>
              </a:defRPr>
            </a:lvl1pPr>
          </a:lstStyle>
          <a:p>
            <a:pPr eaLnBrk="0" hangingPunct="0"/>
            <a:fld id="{BD5E5E83-28C1-425C-8C82-6173C867DEF2}" type="slidenum">
              <a:rPr lang="en-ZA" smtClean="0">
                <a:solidFill>
                  <a:prstClr val="white"/>
                </a:solidFill>
              </a:rPr>
              <a:pPr eaLnBrk="0" hangingPunct="0"/>
              <a:t>‹#›</a:t>
            </a:fld>
            <a:endParaRPr lang="en-ZA" dirty="0">
              <a:solidFill>
                <a:prstClr val="white"/>
              </a:solidFill>
            </a:endParaRPr>
          </a:p>
        </p:txBody>
      </p:sp>
      <p:sp>
        <p:nvSpPr>
          <p:cNvPr id="12" name="Content Placeholder 2"/>
          <p:cNvSpPr>
            <a:spLocks noGrp="1"/>
          </p:cNvSpPr>
          <p:nvPr>
            <p:ph idx="1"/>
          </p:nvPr>
        </p:nvSpPr>
        <p:spPr>
          <a:xfrm>
            <a:off x="260054" y="1060581"/>
            <a:ext cx="8623839" cy="408202"/>
          </a:xfrm>
          <a:prstGeom prst="rect">
            <a:avLst/>
          </a:prstGeom>
          <a:noFill/>
        </p:spPr>
        <p:txBody>
          <a:bodyPr/>
          <a:lstStyle>
            <a:lvl1pPr marL="285750" indent="-285750">
              <a:buClrTx/>
              <a:buSzPct val="150000"/>
              <a:buFontTx/>
              <a:buBlip>
                <a:blip r:embed="rId3"/>
              </a:buBlip>
              <a:defRPr sz="1600" b="1">
                <a:solidFill>
                  <a:schemeClr val="accent2"/>
                </a:solidFill>
                <a:latin typeface="Arial" panose="020B0604020202020204" pitchFamily="34" charset="0"/>
                <a:cs typeface="Arial" panose="020B0604020202020204" pitchFamily="34" charset="0"/>
              </a:defRPr>
            </a:lvl1pPr>
            <a:lvl2pPr>
              <a:buSzPct val="120000"/>
              <a:defRPr sz="1600">
                <a:solidFill>
                  <a:schemeClr val="accent1"/>
                </a:solidFill>
                <a:latin typeface="Arial" panose="020B0604020202020204" pitchFamily="34" charset="0"/>
                <a:cs typeface="Arial" panose="020B0604020202020204" pitchFamily="34" charset="0"/>
              </a:defRPr>
            </a:lvl2pPr>
            <a:lvl3pPr>
              <a:buSzPct val="120000"/>
              <a:defRPr sz="1400">
                <a:solidFill>
                  <a:schemeClr val="accent1"/>
                </a:solidFill>
                <a:latin typeface="Arial" panose="020B0604020202020204" pitchFamily="34" charset="0"/>
                <a:cs typeface="Arial" panose="020B0604020202020204" pitchFamily="34" charset="0"/>
              </a:defRPr>
            </a:lvl3pPr>
            <a:lvl4pPr>
              <a:buSzPct val="120000"/>
              <a:defRPr sz="1200">
                <a:solidFill>
                  <a:schemeClr val="accent1"/>
                </a:solidFill>
                <a:latin typeface="Arial" panose="020B0604020202020204" pitchFamily="34" charset="0"/>
                <a:cs typeface="Arial" panose="020B0604020202020204" pitchFamily="34" charset="0"/>
              </a:defRPr>
            </a:lvl4pPr>
            <a:lvl5pPr>
              <a:buSzPct val="120000"/>
              <a:defRPr sz="1000">
                <a:solidFill>
                  <a:schemeClr val="accent1"/>
                </a:solidFill>
                <a:latin typeface="Arial" panose="020B0604020202020204" pitchFamily="34" charset="0"/>
                <a:cs typeface="Arial" panose="020B0604020202020204" pitchFamily="34" charset="0"/>
              </a:defRPr>
            </a:lvl5pPr>
            <a:lvl6pPr marL="2457450" indent="-171450">
              <a:buFont typeface="Arial"/>
              <a:buChar char="•"/>
              <a:defRPr sz="1000" baseline="0">
                <a:solidFill>
                  <a:srgbClr val="002C52"/>
                </a:solidFill>
              </a:defRPr>
            </a:lvl6pPr>
            <a:lvl7pPr marL="2914650" marR="0" indent="-171450" algn="l" defTabSz="914400" rtl="0" eaLnBrk="1" fontAlgn="auto" latinLnBrk="0" hangingPunct="1">
              <a:lnSpc>
                <a:spcPct val="90000"/>
              </a:lnSpc>
              <a:spcBef>
                <a:spcPts val="500"/>
              </a:spcBef>
              <a:spcAft>
                <a:spcPts val="0"/>
              </a:spcAft>
              <a:buClrTx/>
              <a:buSzTx/>
              <a:buFont typeface="Arial"/>
              <a:buChar char="•"/>
              <a:tabLst/>
              <a:defRPr sz="1000">
                <a:solidFill>
                  <a:srgbClr val="002C52"/>
                </a:solidFill>
              </a:defRPr>
            </a:lvl7pPr>
          </a:lstStyle>
          <a:p>
            <a:pPr lvl="0"/>
            <a:r>
              <a:rPr lang="en-US" dirty="0" smtClean="0"/>
              <a:t>Click to edit Master text styles</a:t>
            </a:r>
          </a:p>
        </p:txBody>
      </p:sp>
      <p:sp>
        <p:nvSpPr>
          <p:cNvPr id="13" name="Content Placeholder 2"/>
          <p:cNvSpPr>
            <a:spLocks noGrp="1"/>
          </p:cNvSpPr>
          <p:nvPr>
            <p:ph idx="13" hasCustomPrompt="1"/>
          </p:nvPr>
        </p:nvSpPr>
        <p:spPr>
          <a:xfrm>
            <a:off x="260054" y="1557129"/>
            <a:ext cx="8623839" cy="4755699"/>
          </a:xfrm>
          <a:prstGeom prst="rect">
            <a:avLst/>
          </a:prstGeom>
          <a:noFill/>
        </p:spPr>
        <p:txBody>
          <a:bodyPr/>
          <a:lstStyle>
            <a:lvl1pPr marL="285750" indent="-285750">
              <a:buClrTx/>
              <a:buSzPct val="160000"/>
              <a:buFont typeface="Arial"/>
              <a:buChar char="•"/>
              <a:defRPr sz="1600" b="0">
                <a:solidFill>
                  <a:srgbClr val="003459"/>
                </a:solidFill>
                <a:latin typeface="Arial" panose="020B0604020202020204" pitchFamily="34" charset="0"/>
                <a:cs typeface="Arial" panose="020B0604020202020204" pitchFamily="34" charset="0"/>
              </a:defRPr>
            </a:lvl1pPr>
            <a:lvl2pPr marL="630238" indent="-276225">
              <a:buSzPct val="140000"/>
              <a:buFont typeface="Arial"/>
              <a:buChar char="•"/>
              <a:defRPr sz="1600">
                <a:solidFill>
                  <a:schemeClr val="accent1"/>
                </a:solidFill>
                <a:latin typeface="Arial"/>
                <a:cs typeface="Arial"/>
              </a:defRPr>
            </a:lvl2pPr>
            <a:lvl3pPr>
              <a:buSzPct val="120000"/>
              <a:defRPr sz="1400">
                <a:solidFill>
                  <a:schemeClr val="accent1"/>
                </a:solidFill>
                <a:latin typeface="Arial"/>
                <a:cs typeface="Arial"/>
              </a:defRPr>
            </a:lvl3pPr>
            <a:lvl4pPr>
              <a:buSzPct val="120000"/>
              <a:defRPr sz="1200">
                <a:solidFill>
                  <a:schemeClr val="accent1"/>
                </a:solidFill>
                <a:latin typeface="Arial"/>
                <a:cs typeface="Arial"/>
              </a:defRPr>
            </a:lvl4pPr>
            <a:lvl5pPr>
              <a:buSzPct val="120000"/>
              <a:defRPr sz="1000">
                <a:solidFill>
                  <a:schemeClr val="accent1"/>
                </a:solidFill>
                <a:latin typeface="Arial"/>
                <a:cs typeface="Arial"/>
              </a:defRPr>
            </a:lvl5pPr>
            <a:lvl6pPr marL="2457450" indent="-171450">
              <a:buFont typeface="Arial"/>
              <a:buChar char="•"/>
              <a:defRPr sz="1000" baseline="0">
                <a:solidFill>
                  <a:srgbClr val="002C52"/>
                </a:solidFill>
                <a:latin typeface="Arial"/>
                <a:cs typeface="Arial"/>
              </a:defRPr>
            </a:lvl6pPr>
            <a:lvl7pPr marL="2914650" marR="0" indent="-171450" algn="l" defTabSz="914400" rtl="0" eaLnBrk="1" fontAlgn="auto" latinLnBrk="0" hangingPunct="1">
              <a:lnSpc>
                <a:spcPct val="90000"/>
              </a:lnSpc>
              <a:spcBef>
                <a:spcPts val="500"/>
              </a:spcBef>
              <a:spcAft>
                <a:spcPts val="0"/>
              </a:spcAft>
              <a:buClrTx/>
              <a:buSzTx/>
              <a:buFont typeface="Arial"/>
              <a:buChar char="•"/>
              <a:tabLst/>
              <a:defRPr sz="1000">
                <a:solidFill>
                  <a:srgbClr val="002C52"/>
                </a:solidFill>
                <a:latin typeface="Arial"/>
                <a:cs typeface="Arial"/>
              </a:defRPr>
            </a:lvl7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6"/>
            <a:endParaRPr lang="en-US" dirty="0" smtClean="0"/>
          </a:p>
        </p:txBody>
      </p:sp>
    </p:spTree>
    <p:extLst>
      <p:ext uri="{BB962C8B-B14F-4D97-AF65-F5344CB8AC3E}">
        <p14:creationId xmlns:p14="http://schemas.microsoft.com/office/powerpoint/2010/main" xmlns="" val="1135192589"/>
      </p:ext>
    </p:extLst>
  </p:cSld>
  <p:clrMapOvr>
    <a:masterClrMapping/>
  </p:clrMapOvr>
  <p:extLst mod="1">
    <p:ext uri="{DCECCB84-F9BA-43D5-87BE-67443E8EF086}">
      <p15:sldGuideLst xmlns:p15="http://schemas.microsoft.com/office/powerpoint/2012/main" xmlns="">
        <p15:guide id="1" orient="horz" pos="3906">
          <p15:clr>
            <a:srgbClr val="FBAE40"/>
          </p15:clr>
        </p15:guide>
        <p15:guide id="2" pos="288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556792"/>
            <a:ext cx="8642349" cy="4752528"/>
          </a:xfrm>
        </p:spPr>
        <p:txBody>
          <a:bodyPr/>
          <a:lstStyle>
            <a:lvl1pPr>
              <a:defRPr>
                <a:solidFill>
                  <a:srgbClr val="033B61"/>
                </a:solidFill>
              </a:defRPr>
            </a:lvl1pPr>
            <a:lvl2pPr>
              <a:defRPr>
                <a:solidFill>
                  <a:srgbClr val="033B61"/>
                </a:solidFill>
              </a:defRPr>
            </a:lvl2pPr>
            <a:lvl3pPr>
              <a:defRPr>
                <a:solidFill>
                  <a:srgbClr val="033B61"/>
                </a:solidFill>
              </a:defRPr>
            </a:lvl3pPr>
            <a:lvl4pPr>
              <a:defRPr>
                <a:solidFill>
                  <a:srgbClr val="033B61"/>
                </a:solidFill>
              </a:defRPr>
            </a:lvl4pPr>
            <a:lvl5pPr>
              <a:defRPr>
                <a:solidFill>
                  <a:srgbClr val="033B6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Title 1"/>
          <p:cNvSpPr>
            <a:spLocks noGrp="1"/>
          </p:cNvSpPr>
          <p:nvPr>
            <p:ph type="title"/>
          </p:nvPr>
        </p:nvSpPr>
        <p:spPr>
          <a:xfrm>
            <a:off x="250825" y="179388"/>
            <a:ext cx="6915150" cy="719137"/>
          </a:xfrm>
        </p:spPr>
        <p:txBody>
          <a:bodyPr anchor="b"/>
          <a:lstStyle>
            <a:lvl1pPr>
              <a:defRPr>
                <a:solidFill>
                  <a:srgbClr val="033B61"/>
                </a:solidFill>
              </a:defRPr>
            </a:lvl1pPr>
          </a:lstStyle>
          <a:p>
            <a:r>
              <a:rPr lang="en-US" dirty="0" smtClean="0"/>
              <a:t>Click to edit Master title style</a:t>
            </a:r>
            <a:endParaRPr lang="en-ZA" dirty="0"/>
          </a:p>
        </p:txBody>
      </p:sp>
      <p:sp>
        <p:nvSpPr>
          <p:cNvPr id="5" name="Content Placeholder 2"/>
          <p:cNvSpPr>
            <a:spLocks noGrp="1"/>
          </p:cNvSpPr>
          <p:nvPr>
            <p:ph idx="10" hasCustomPrompt="1"/>
          </p:nvPr>
        </p:nvSpPr>
        <p:spPr>
          <a:xfrm>
            <a:off x="253254" y="927707"/>
            <a:ext cx="8642349" cy="413061"/>
          </a:xfrm>
        </p:spPr>
        <p:txBody>
          <a:bodyPr/>
          <a:lstStyle>
            <a:lvl1pPr marL="0" indent="0">
              <a:buFont typeface="Arial" charset="0"/>
              <a:buNone/>
              <a:defRPr sz="1400" b="0">
                <a:solidFill>
                  <a:srgbClr val="033B61"/>
                </a:solidFill>
              </a:defRPr>
            </a:lvl1pPr>
            <a:lvl2pPr>
              <a:defRPr>
                <a:solidFill>
                  <a:srgbClr val="033B61"/>
                </a:solidFill>
              </a:defRPr>
            </a:lvl2pPr>
            <a:lvl3pPr>
              <a:defRPr>
                <a:solidFill>
                  <a:srgbClr val="033B61"/>
                </a:solidFill>
              </a:defRPr>
            </a:lvl3pPr>
            <a:lvl4pPr>
              <a:defRPr>
                <a:solidFill>
                  <a:srgbClr val="033B61"/>
                </a:solidFill>
              </a:defRPr>
            </a:lvl4pPr>
            <a:lvl5pPr>
              <a:defRPr>
                <a:solidFill>
                  <a:srgbClr val="033B61"/>
                </a:solidFill>
              </a:defRPr>
            </a:lvl5pPr>
          </a:lstStyle>
          <a:p>
            <a:pPr lvl="0"/>
            <a:r>
              <a:rPr lang="en-US" dirty="0" smtClean="0"/>
              <a:t>Type here</a:t>
            </a:r>
            <a:endParaRPr lang="en-ZA" dirty="0"/>
          </a:p>
        </p:txBody>
      </p:sp>
    </p:spTree>
    <p:extLst>
      <p:ext uri="{BB962C8B-B14F-4D97-AF65-F5344CB8AC3E}">
        <p14:creationId xmlns:p14="http://schemas.microsoft.com/office/powerpoint/2010/main" xmlns="" val="5131670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Content with kicker box">
    <p:spTree>
      <p:nvGrpSpPr>
        <p:cNvPr id="1" name=""/>
        <p:cNvGrpSpPr/>
        <p:nvPr/>
      </p:nvGrpSpPr>
      <p:grpSpPr>
        <a:xfrm>
          <a:off x="0" y="0"/>
          <a:ext cx="0" cy="0"/>
          <a:chOff x="0" y="0"/>
          <a:chExt cx="0" cy="0"/>
        </a:xfrm>
      </p:grpSpPr>
      <p:sp>
        <p:nvSpPr>
          <p:cNvPr id="6" name="Content Placeholder 4"/>
          <p:cNvSpPr>
            <a:spLocks noGrp="1"/>
          </p:cNvSpPr>
          <p:nvPr>
            <p:ph sz="quarter" idx="14"/>
          </p:nvPr>
        </p:nvSpPr>
        <p:spPr>
          <a:xfrm>
            <a:off x="250825" y="1052513"/>
            <a:ext cx="8642349" cy="4245351"/>
          </a:xfrm>
          <a:prstGeom prst="rect">
            <a:avLst/>
          </a:prstGeom>
        </p:spPr>
        <p:txBody>
          <a:bodyPr/>
          <a:lstStyle>
            <a:lvl1pPr>
              <a:defRPr sz="1600">
                <a:solidFill>
                  <a:srgbClr val="033B61"/>
                </a:solidFill>
                <a:latin typeface="Arial" panose="020B0604020202020204" pitchFamily="34" charset="0"/>
                <a:cs typeface="Arial" panose="020B0604020202020204" pitchFamily="34" charset="0"/>
              </a:defRPr>
            </a:lvl1pPr>
            <a:lvl2pPr>
              <a:defRPr sz="1400">
                <a:solidFill>
                  <a:srgbClr val="033B61"/>
                </a:solidFill>
                <a:latin typeface="Arial" panose="020B0604020202020204" pitchFamily="34" charset="0"/>
                <a:cs typeface="Arial" panose="020B0604020202020204" pitchFamily="34" charset="0"/>
              </a:defRPr>
            </a:lvl2pPr>
            <a:lvl3pPr>
              <a:defRPr sz="1200">
                <a:solidFill>
                  <a:srgbClr val="033B61"/>
                </a:solidFill>
                <a:latin typeface="Arial" panose="020B0604020202020204" pitchFamily="34" charset="0"/>
                <a:cs typeface="Arial" panose="020B0604020202020204" pitchFamily="34" charset="0"/>
              </a:defRPr>
            </a:lvl3pPr>
            <a:lvl4pPr>
              <a:defRPr sz="1100">
                <a:solidFill>
                  <a:srgbClr val="033B61"/>
                </a:solidFill>
                <a:latin typeface="Arial" panose="020B0604020202020204" pitchFamily="34" charset="0"/>
                <a:cs typeface="Arial" panose="020B0604020202020204" pitchFamily="34" charset="0"/>
              </a:defRPr>
            </a:lvl4pPr>
            <a:lvl5pPr>
              <a:defRPr sz="1000">
                <a:solidFill>
                  <a:schemeClr val="accent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5" name="Text Placeholder 14"/>
          <p:cNvSpPr>
            <a:spLocks noGrp="1"/>
          </p:cNvSpPr>
          <p:nvPr>
            <p:ph type="body" sz="quarter" idx="15"/>
          </p:nvPr>
        </p:nvSpPr>
        <p:spPr>
          <a:xfrm>
            <a:off x="250825" y="5517232"/>
            <a:ext cx="8642350" cy="720080"/>
          </a:xfrm>
          <a:prstGeom prst="rect">
            <a:avLst/>
          </a:prstGeom>
          <a:solidFill>
            <a:srgbClr val="033B61"/>
          </a:solidFill>
          <a:ln w="12700">
            <a:noFill/>
          </a:ln>
          <a:effectLst/>
        </p:spPr>
        <p:txBody>
          <a:bodyPr anchor="ctr"/>
          <a:lstStyle>
            <a:lvl1pPr marL="0" indent="0" algn="ctr">
              <a:lnSpc>
                <a:spcPct val="100000"/>
              </a:lnSpc>
              <a:spcBef>
                <a:spcPts val="0"/>
              </a:spcBef>
              <a:buNone/>
              <a:defRPr sz="1600">
                <a:solidFill>
                  <a:schemeClr val="bg1"/>
                </a:solidFill>
              </a:defRPr>
            </a:lvl1pPr>
          </a:lstStyle>
          <a:p>
            <a:pPr lvl="0"/>
            <a:r>
              <a:rPr lang="en-US" smtClean="0"/>
              <a:t>Click to edit Master text styles</a:t>
            </a:r>
          </a:p>
        </p:txBody>
      </p:sp>
      <p:sp>
        <p:nvSpPr>
          <p:cNvPr id="4" name="Title 3"/>
          <p:cNvSpPr>
            <a:spLocks noGrp="1"/>
          </p:cNvSpPr>
          <p:nvPr>
            <p:ph type="title"/>
          </p:nvPr>
        </p:nvSpPr>
        <p:spPr/>
        <p:txBody>
          <a:bodyPr/>
          <a:lstStyle>
            <a:lvl1pPr>
              <a:defRPr>
                <a:solidFill>
                  <a:srgbClr val="033B61"/>
                </a:solidFill>
              </a:defRPr>
            </a:lvl1pPr>
          </a:lstStyle>
          <a:p>
            <a:r>
              <a:rPr lang="en-US" dirty="0" smtClean="0"/>
              <a:t>Click to edit Master title style</a:t>
            </a:r>
            <a:endParaRPr lang="en-ZA" dirty="0"/>
          </a:p>
        </p:txBody>
      </p:sp>
    </p:spTree>
    <p:extLst>
      <p:ext uri="{BB962C8B-B14F-4D97-AF65-F5344CB8AC3E}">
        <p14:creationId xmlns:p14="http://schemas.microsoft.com/office/powerpoint/2010/main" xmlns="" val="19764468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_Title and content with left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33B61"/>
                </a:solidFill>
              </a:defRPr>
            </a:lvl1pPr>
          </a:lstStyle>
          <a:p>
            <a:r>
              <a:rPr lang="en-US" dirty="0" smtClean="0"/>
              <a:t>Click to edit Master title style</a:t>
            </a:r>
            <a:endParaRPr lang="en-ZA" dirty="0"/>
          </a:p>
        </p:txBody>
      </p:sp>
      <p:sp>
        <p:nvSpPr>
          <p:cNvPr id="3" name="Content Placeholder 2"/>
          <p:cNvSpPr>
            <a:spLocks noGrp="1"/>
          </p:cNvSpPr>
          <p:nvPr>
            <p:ph idx="1"/>
          </p:nvPr>
        </p:nvSpPr>
        <p:spPr>
          <a:xfrm>
            <a:off x="359184" y="1158212"/>
            <a:ext cx="8352928" cy="360040"/>
          </a:xfrm>
        </p:spPr>
        <p:txBody>
          <a:bodyPr anchor="ctr"/>
          <a:lstStyle>
            <a:lvl1pPr marL="0" indent="0">
              <a:buFont typeface="Arial" charset="0"/>
              <a:buNone/>
              <a:defRPr sz="1400">
                <a:solidFill>
                  <a:schemeClr val="bg1"/>
                </a:solidFill>
              </a:defRPr>
            </a:lvl1pPr>
            <a:lvl2pPr>
              <a:defRPr>
                <a:solidFill>
                  <a:srgbClr val="033B61"/>
                </a:solidFill>
              </a:defRPr>
            </a:lvl2pPr>
            <a:lvl3pPr>
              <a:defRPr>
                <a:solidFill>
                  <a:srgbClr val="033B61"/>
                </a:solidFill>
              </a:defRPr>
            </a:lvl3pPr>
            <a:lvl4pPr>
              <a:defRPr>
                <a:solidFill>
                  <a:srgbClr val="033B61"/>
                </a:solidFill>
              </a:defRPr>
            </a:lvl4pPr>
            <a:lvl5pPr>
              <a:defRPr>
                <a:solidFill>
                  <a:srgbClr val="033B61"/>
                </a:solidFill>
              </a:defRPr>
            </a:lvl5pPr>
          </a:lstStyle>
          <a:p>
            <a:pPr lvl="0"/>
            <a:r>
              <a:rPr lang="en-US" dirty="0" smtClean="0"/>
              <a:t>Click to edit Master text styles</a:t>
            </a:r>
            <a:endParaRPr lang="en-ZA" dirty="0"/>
          </a:p>
        </p:txBody>
      </p:sp>
      <p:sp>
        <p:nvSpPr>
          <p:cNvPr id="6" name="Picture Placeholder 6"/>
          <p:cNvSpPr>
            <a:spLocks noGrp="1"/>
          </p:cNvSpPr>
          <p:nvPr>
            <p:ph type="pic" sz="quarter" idx="12"/>
          </p:nvPr>
        </p:nvSpPr>
        <p:spPr>
          <a:xfrm>
            <a:off x="250825" y="1693540"/>
            <a:ext cx="1368847" cy="1296144"/>
          </a:xfrm>
          <a:noFill/>
        </p:spPr>
        <p:txBody>
          <a:bodyPr rtlCol="0">
            <a:normAutofit/>
          </a:bodyPr>
          <a:lstStyle>
            <a:lvl1pPr marL="0" indent="0">
              <a:buFont typeface="Arial" panose="020B0604020202020204" pitchFamily="34" charset="0"/>
              <a:buNone/>
              <a:defRPr sz="1100" b="0">
                <a:solidFill>
                  <a:srgbClr val="033B61"/>
                </a:solidFill>
              </a:defRPr>
            </a:lvl1pPr>
          </a:lstStyle>
          <a:p>
            <a:pPr lvl="0"/>
            <a:r>
              <a:rPr lang="en-US" noProof="0" dirty="0" smtClean="0"/>
              <a:t>Drag picture to placeholder or click icon to add</a:t>
            </a:r>
            <a:endParaRPr lang="en-ZA" noProof="0" dirty="0"/>
          </a:p>
        </p:txBody>
      </p:sp>
      <p:sp>
        <p:nvSpPr>
          <p:cNvPr id="7" name="Content Placeholder 2"/>
          <p:cNvSpPr>
            <a:spLocks noGrp="1"/>
          </p:cNvSpPr>
          <p:nvPr>
            <p:ph idx="13"/>
          </p:nvPr>
        </p:nvSpPr>
        <p:spPr>
          <a:xfrm>
            <a:off x="1763689" y="1693540"/>
            <a:ext cx="7056783" cy="4615780"/>
          </a:xfrm>
        </p:spPr>
        <p:txBody>
          <a:bodyPr/>
          <a:lstStyle>
            <a:lvl1pPr>
              <a:defRPr>
                <a:solidFill>
                  <a:srgbClr val="033B61"/>
                </a:solidFill>
              </a:defRPr>
            </a:lvl1pPr>
            <a:lvl2pPr>
              <a:defRPr>
                <a:solidFill>
                  <a:srgbClr val="033B61"/>
                </a:solidFill>
              </a:defRPr>
            </a:lvl2pPr>
            <a:lvl3pPr>
              <a:defRPr>
                <a:solidFill>
                  <a:srgbClr val="033B61"/>
                </a:solidFill>
              </a:defRPr>
            </a:lvl3pPr>
            <a:lvl4pPr>
              <a:defRPr>
                <a:solidFill>
                  <a:srgbClr val="033B61"/>
                </a:solidFill>
              </a:defRPr>
            </a:lvl4pPr>
            <a:lvl5pPr>
              <a:defRPr>
                <a:solidFill>
                  <a:srgbClr val="033B6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8" name="Picture Placeholder 6"/>
          <p:cNvSpPr>
            <a:spLocks noGrp="1"/>
          </p:cNvSpPr>
          <p:nvPr>
            <p:ph type="pic" sz="quarter" idx="14"/>
          </p:nvPr>
        </p:nvSpPr>
        <p:spPr>
          <a:xfrm>
            <a:off x="250825" y="3073176"/>
            <a:ext cx="1368847" cy="3236144"/>
          </a:xfrm>
          <a:noFill/>
        </p:spPr>
        <p:txBody>
          <a:bodyPr rtlCol="0">
            <a:normAutofit/>
          </a:bodyPr>
          <a:lstStyle>
            <a:lvl1pPr marL="0" indent="0">
              <a:buFont typeface="Arial" panose="020B0604020202020204" pitchFamily="34" charset="0"/>
              <a:buNone/>
              <a:defRPr sz="1100" b="0">
                <a:solidFill>
                  <a:srgbClr val="033B61"/>
                </a:solidFill>
              </a:defRPr>
            </a:lvl1pPr>
          </a:lstStyle>
          <a:p>
            <a:pPr lvl="0"/>
            <a:r>
              <a:rPr lang="en-US" noProof="0" dirty="0" smtClean="0"/>
              <a:t>Drag picture to placeholder or click icon to add</a:t>
            </a:r>
            <a:endParaRPr lang="en-ZA" noProof="0" dirty="0"/>
          </a:p>
        </p:txBody>
      </p:sp>
    </p:spTree>
    <p:extLst>
      <p:ext uri="{BB962C8B-B14F-4D97-AF65-F5344CB8AC3E}">
        <p14:creationId xmlns:p14="http://schemas.microsoft.com/office/powerpoint/2010/main" xmlns="" val="30683036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Content with kicker box">
    <p:spTree>
      <p:nvGrpSpPr>
        <p:cNvPr id="1" name=""/>
        <p:cNvGrpSpPr/>
        <p:nvPr/>
      </p:nvGrpSpPr>
      <p:grpSpPr>
        <a:xfrm>
          <a:off x="0" y="0"/>
          <a:ext cx="0" cy="0"/>
          <a:chOff x="0" y="0"/>
          <a:chExt cx="0" cy="0"/>
        </a:xfrm>
      </p:grpSpPr>
      <p:sp>
        <p:nvSpPr>
          <p:cNvPr id="6" name="Content Placeholder 4"/>
          <p:cNvSpPr>
            <a:spLocks noGrp="1"/>
          </p:cNvSpPr>
          <p:nvPr>
            <p:ph sz="quarter" idx="14"/>
          </p:nvPr>
        </p:nvSpPr>
        <p:spPr>
          <a:xfrm>
            <a:off x="250825" y="1340768"/>
            <a:ext cx="8642349" cy="3957096"/>
          </a:xfrm>
          <a:prstGeom prst="rect">
            <a:avLst/>
          </a:prstGeom>
        </p:spPr>
        <p:txBody>
          <a:bodyPr/>
          <a:lstStyle>
            <a:lvl1pPr marL="285750" indent="-285750">
              <a:buFont typeface="Arial" charset="0"/>
              <a:buChar char="•"/>
              <a:defRPr sz="1600">
                <a:solidFill>
                  <a:srgbClr val="023B61"/>
                </a:solidFill>
                <a:latin typeface="Arial" panose="020B0604020202020204" pitchFamily="34" charset="0"/>
                <a:cs typeface="Arial" panose="020B0604020202020204" pitchFamily="34" charset="0"/>
              </a:defRPr>
            </a:lvl1pPr>
            <a:lvl2pPr>
              <a:defRPr sz="1400">
                <a:solidFill>
                  <a:srgbClr val="023B61"/>
                </a:solidFill>
                <a:latin typeface="Arial" panose="020B0604020202020204" pitchFamily="34" charset="0"/>
                <a:cs typeface="Arial" panose="020B0604020202020204" pitchFamily="34" charset="0"/>
              </a:defRPr>
            </a:lvl2pPr>
            <a:lvl3pPr>
              <a:defRPr sz="1200">
                <a:solidFill>
                  <a:srgbClr val="023B61"/>
                </a:solidFill>
                <a:latin typeface="Arial" panose="020B0604020202020204" pitchFamily="34" charset="0"/>
                <a:cs typeface="Arial" panose="020B0604020202020204" pitchFamily="34" charset="0"/>
              </a:defRPr>
            </a:lvl3pPr>
            <a:lvl4pPr>
              <a:defRPr sz="1100">
                <a:solidFill>
                  <a:srgbClr val="023B61"/>
                </a:solidFill>
                <a:latin typeface="Arial" panose="020B0604020202020204" pitchFamily="34" charset="0"/>
                <a:cs typeface="Arial" panose="020B0604020202020204" pitchFamily="34" charset="0"/>
              </a:defRPr>
            </a:lvl4pPr>
            <a:lvl5pPr>
              <a:defRPr sz="1000">
                <a:solidFill>
                  <a:schemeClr val="accent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5" name="Text Placeholder 14"/>
          <p:cNvSpPr>
            <a:spLocks noGrp="1"/>
          </p:cNvSpPr>
          <p:nvPr>
            <p:ph type="body" sz="quarter" idx="15"/>
          </p:nvPr>
        </p:nvSpPr>
        <p:spPr>
          <a:xfrm>
            <a:off x="250825" y="5517232"/>
            <a:ext cx="8642350" cy="720080"/>
          </a:xfrm>
          <a:prstGeom prst="rect">
            <a:avLst/>
          </a:prstGeom>
          <a:solidFill>
            <a:srgbClr val="839AB3"/>
          </a:solidFill>
          <a:ln w="12700">
            <a:noFill/>
          </a:ln>
          <a:effectLst/>
        </p:spPr>
        <p:txBody>
          <a:bodyPr anchor="ctr"/>
          <a:lstStyle>
            <a:lvl1pPr marL="0" indent="0" algn="ctr">
              <a:lnSpc>
                <a:spcPct val="100000"/>
              </a:lnSpc>
              <a:spcBef>
                <a:spcPts val="0"/>
              </a:spcBef>
              <a:buNone/>
              <a:defRPr sz="1600">
                <a:solidFill>
                  <a:schemeClr val="bg1"/>
                </a:solidFill>
              </a:defRPr>
            </a:lvl1pPr>
          </a:lstStyle>
          <a:p>
            <a:pPr lvl="0"/>
            <a:r>
              <a:rPr lang="en-US" smtClean="0"/>
              <a:t>Click to edit Master text styles</a:t>
            </a:r>
          </a:p>
        </p:txBody>
      </p:sp>
      <p:sp>
        <p:nvSpPr>
          <p:cNvPr id="9" name="Text Placeholder 7"/>
          <p:cNvSpPr>
            <a:spLocks noGrp="1"/>
          </p:cNvSpPr>
          <p:nvPr>
            <p:ph type="body" sz="quarter" idx="16"/>
          </p:nvPr>
        </p:nvSpPr>
        <p:spPr>
          <a:xfrm>
            <a:off x="261458" y="918198"/>
            <a:ext cx="8631717" cy="346135"/>
          </a:xfrm>
          <a:prstGeom prst="rect">
            <a:avLst/>
          </a:prstGeom>
        </p:spPr>
        <p:txBody>
          <a:bodyPr/>
          <a:lstStyle>
            <a:lvl1pPr marL="228600" indent="-228600">
              <a:buSzPct val="150000"/>
              <a:buFontTx/>
              <a:buBlip>
                <a:blip r:embed="rId2"/>
              </a:buBlip>
              <a:defRPr lang="en-US" sz="1400" b="1" kern="1200" dirty="0" smtClean="0">
                <a:solidFill>
                  <a:srgbClr val="007DB6"/>
                </a:solidFill>
                <a:latin typeface="Arial" panose="020B0604020202020204" pitchFamily="34" charset="0"/>
                <a:ea typeface="+mn-ea"/>
                <a:cs typeface="Arial" panose="020B0604020202020204" pitchFamily="34" charset="0"/>
              </a:defRPr>
            </a:lvl1pPr>
          </a:lstStyle>
          <a:p>
            <a:pPr lvl="0"/>
            <a:r>
              <a:rPr lang="en-US" dirty="0" smtClean="0"/>
              <a:t>Click to edit Master text styles</a:t>
            </a:r>
          </a:p>
        </p:txBody>
      </p:sp>
      <p:sp>
        <p:nvSpPr>
          <p:cNvPr id="10" name="Title 5"/>
          <p:cNvSpPr>
            <a:spLocks noGrp="1"/>
          </p:cNvSpPr>
          <p:nvPr>
            <p:ph type="title"/>
          </p:nvPr>
        </p:nvSpPr>
        <p:spPr>
          <a:xfrm>
            <a:off x="250825" y="179388"/>
            <a:ext cx="6915150" cy="719137"/>
          </a:xfrm>
        </p:spPr>
        <p:txBody>
          <a:bodyPr/>
          <a:lstStyle>
            <a:lvl1pPr>
              <a:defRPr>
                <a:solidFill>
                  <a:srgbClr val="023B61"/>
                </a:solidFill>
              </a:defRPr>
            </a:lvl1pPr>
          </a:lstStyle>
          <a:p>
            <a:r>
              <a:rPr lang="en-US" dirty="0" smtClean="0"/>
              <a:t>Click to edit Master title style</a:t>
            </a:r>
            <a:endParaRPr lang="en-ZA" dirty="0"/>
          </a:p>
        </p:txBody>
      </p:sp>
    </p:spTree>
    <p:extLst>
      <p:ext uri="{BB962C8B-B14F-4D97-AF65-F5344CB8AC3E}">
        <p14:creationId xmlns:p14="http://schemas.microsoft.com/office/powerpoint/2010/main" xmlns="" val="38565403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p:nvSpPr>
        <p:spPr>
          <a:xfrm>
            <a:off x="323850" y="333375"/>
            <a:ext cx="8496300" cy="626427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ZA" altLang="en-US" sz="1400" smtClean="0">
              <a:solidFill>
                <a:srgbClr val="FFFFFF"/>
              </a:solidFill>
            </a:endParaRPr>
          </a:p>
        </p:txBody>
      </p:sp>
      <p:sp>
        <p:nvSpPr>
          <p:cNvPr id="5" name="Rectangle 4"/>
          <p:cNvSpPr/>
          <p:nvPr/>
        </p:nvSpPr>
        <p:spPr>
          <a:xfrm>
            <a:off x="323850" y="6524625"/>
            <a:ext cx="8496300" cy="73025"/>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ZA" altLang="en-US" sz="1400" smtClean="0">
              <a:solidFill>
                <a:srgbClr val="FFFFFF"/>
              </a:solidFill>
            </a:endParaRPr>
          </a:p>
        </p:txBody>
      </p:sp>
      <p:grpSp>
        <p:nvGrpSpPr>
          <p:cNvPr id="6" name="Group 10"/>
          <p:cNvGrpSpPr>
            <a:grpSpLocks/>
          </p:cNvGrpSpPr>
          <p:nvPr/>
        </p:nvGrpSpPr>
        <p:grpSpPr bwMode="auto">
          <a:xfrm>
            <a:off x="7380288" y="230188"/>
            <a:ext cx="1535112" cy="1492250"/>
            <a:chOff x="4666146" y="-1198531"/>
            <a:chExt cx="6975908" cy="6779385"/>
          </a:xfrm>
        </p:grpSpPr>
        <p:grpSp>
          <p:nvGrpSpPr>
            <p:cNvPr id="7" name="Group 11"/>
            <p:cNvGrpSpPr>
              <a:grpSpLocks/>
            </p:cNvGrpSpPr>
            <p:nvPr/>
          </p:nvGrpSpPr>
          <p:grpSpPr bwMode="auto">
            <a:xfrm>
              <a:off x="4682086" y="-1198529"/>
              <a:ext cx="6959968" cy="6779383"/>
              <a:chOff x="8006082" y="-46548"/>
              <a:chExt cx="1465257" cy="1427239"/>
            </a:xfrm>
          </p:grpSpPr>
          <p:pic>
            <p:nvPicPr>
              <p:cNvPr id="9" name="Picture 1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6082" y="52029"/>
                <a:ext cx="1368152" cy="1328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9372622" y="-46548"/>
                <a:ext cx="98717" cy="1427239"/>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smtClean="0">
                  <a:solidFill>
                    <a:srgbClr val="FFFFFF"/>
                  </a:solidFill>
                </a:endParaRPr>
              </a:p>
            </p:txBody>
          </p:sp>
        </p:grpSp>
        <p:sp>
          <p:nvSpPr>
            <p:cNvPr id="8" name="Rectangle 7"/>
            <p:cNvSpPr/>
            <p:nvPr/>
          </p:nvSpPr>
          <p:spPr>
            <a:xfrm rot="16200000">
              <a:off x="7901674" y="-4434059"/>
              <a:ext cx="468785" cy="6939840"/>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smtClean="0">
                <a:solidFill>
                  <a:srgbClr val="FFFFFF"/>
                </a:solidFill>
              </a:endParaRPr>
            </a:p>
          </p:txBody>
        </p:sp>
      </p:grpSp>
      <p:pic>
        <p:nvPicPr>
          <p:cNvPr id="11" name="Picture 17"/>
          <p:cNvPicPr>
            <a:picLocks noChangeAspect="1"/>
          </p:cNvPicPr>
          <p:nvPr userDrawn="1"/>
        </p:nvPicPr>
        <p:blipFill>
          <a:blip r:embed="rId3" cstate="print">
            <a:extLst>
              <a:ext uri="{28A0092B-C50C-407E-A947-70E740481C1C}">
                <a14:useLocalDpi xmlns:a14="http://schemas.microsoft.com/office/drawing/2010/main" xmlns="" val="0"/>
              </a:ext>
            </a:extLst>
          </a:blip>
          <a:srcRect b="2666"/>
          <a:stretch>
            <a:fillRect/>
          </a:stretch>
        </p:blipFill>
        <p:spPr bwMode="auto">
          <a:xfrm>
            <a:off x="338138" y="4164013"/>
            <a:ext cx="8482012" cy="2360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Title 1"/>
          <p:cNvSpPr>
            <a:spLocks noGrp="1"/>
          </p:cNvSpPr>
          <p:nvPr>
            <p:ph type="ctrTitle"/>
          </p:nvPr>
        </p:nvSpPr>
        <p:spPr>
          <a:xfrm>
            <a:off x="683568" y="1557139"/>
            <a:ext cx="6336704" cy="1295797"/>
          </a:xfrm>
        </p:spPr>
        <p:txBody>
          <a:bodyPr anchor="b"/>
          <a:lstStyle>
            <a:lvl1pPr algn="l">
              <a:lnSpc>
                <a:spcPct val="150000"/>
              </a:lnSpc>
              <a:defRPr sz="2400">
                <a:solidFill>
                  <a:srgbClr val="023B61"/>
                </a:solidFill>
              </a:defRPr>
            </a:lvl1pPr>
          </a:lstStyle>
          <a:p>
            <a:r>
              <a:rPr lang="en-US" smtClean="0"/>
              <a:t>Click to edit Master title style</a:t>
            </a:r>
            <a:endParaRPr lang="en-ZA" dirty="0"/>
          </a:p>
        </p:txBody>
      </p:sp>
      <p:sp>
        <p:nvSpPr>
          <p:cNvPr id="24" name="Subtitle 2"/>
          <p:cNvSpPr>
            <a:spLocks noGrp="1"/>
          </p:cNvSpPr>
          <p:nvPr>
            <p:ph type="subTitle" idx="1"/>
          </p:nvPr>
        </p:nvSpPr>
        <p:spPr>
          <a:xfrm>
            <a:off x="683568" y="3141216"/>
            <a:ext cx="6336704" cy="1295896"/>
          </a:xfrm>
        </p:spPr>
        <p:txBody>
          <a:bodyPr tIns="36000">
            <a:noAutofit/>
          </a:bodyPr>
          <a:lstStyle>
            <a:lvl1pPr marL="0" indent="0" algn="l">
              <a:buNone/>
              <a:defRPr sz="1800" b="0">
                <a:solidFill>
                  <a:srgbClr val="023B6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ZA" dirty="0"/>
          </a:p>
        </p:txBody>
      </p:sp>
    </p:spTree>
    <p:extLst>
      <p:ext uri="{BB962C8B-B14F-4D97-AF65-F5344CB8AC3E}">
        <p14:creationId xmlns:p14="http://schemas.microsoft.com/office/powerpoint/2010/main" xmlns="" val="28906594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sp>
        <p:nvSpPr>
          <p:cNvPr id="4" name="Rectangle 3"/>
          <p:cNvSpPr/>
          <p:nvPr/>
        </p:nvSpPr>
        <p:spPr>
          <a:xfrm>
            <a:off x="323850" y="333375"/>
            <a:ext cx="8496300" cy="626427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ZA" altLang="en-US" sz="1400" smtClean="0">
              <a:solidFill>
                <a:srgbClr val="FFFFFF"/>
              </a:solidFill>
            </a:endParaRPr>
          </a:p>
        </p:txBody>
      </p:sp>
      <p:grpSp>
        <p:nvGrpSpPr>
          <p:cNvPr id="5" name="Group 9"/>
          <p:cNvGrpSpPr>
            <a:grpSpLocks/>
          </p:cNvGrpSpPr>
          <p:nvPr/>
        </p:nvGrpSpPr>
        <p:grpSpPr bwMode="auto">
          <a:xfrm>
            <a:off x="7380288" y="230188"/>
            <a:ext cx="1535112" cy="1492250"/>
            <a:chOff x="4666146" y="-1198531"/>
            <a:chExt cx="6975908" cy="6779385"/>
          </a:xfrm>
        </p:grpSpPr>
        <p:grpSp>
          <p:nvGrpSpPr>
            <p:cNvPr id="6" name="Group 10"/>
            <p:cNvGrpSpPr>
              <a:grpSpLocks/>
            </p:cNvGrpSpPr>
            <p:nvPr/>
          </p:nvGrpSpPr>
          <p:grpSpPr bwMode="auto">
            <a:xfrm>
              <a:off x="4682086" y="-1198529"/>
              <a:ext cx="6959968" cy="6779383"/>
              <a:chOff x="8006082" y="-46548"/>
              <a:chExt cx="1465257" cy="1427239"/>
            </a:xfrm>
          </p:grpSpPr>
          <p:pic>
            <p:nvPicPr>
              <p:cNvPr id="8" name="Picture 1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6082" y="52029"/>
                <a:ext cx="1368152" cy="1328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9372622" y="-46548"/>
                <a:ext cx="98717" cy="1427239"/>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smtClean="0">
                  <a:solidFill>
                    <a:srgbClr val="FFFFFF"/>
                  </a:solidFill>
                </a:endParaRPr>
              </a:p>
            </p:txBody>
          </p:sp>
        </p:grpSp>
        <p:sp>
          <p:nvSpPr>
            <p:cNvPr id="7" name="Rectangle 6"/>
            <p:cNvSpPr/>
            <p:nvPr/>
          </p:nvSpPr>
          <p:spPr>
            <a:xfrm rot="16200000">
              <a:off x="7901674" y="-4434059"/>
              <a:ext cx="468785" cy="6939840"/>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smtClean="0">
                <a:solidFill>
                  <a:srgbClr val="FFFFFF"/>
                </a:solidFill>
              </a:endParaRPr>
            </a:p>
          </p:txBody>
        </p:sp>
      </p:grpSp>
      <p:pic>
        <p:nvPicPr>
          <p:cNvPr id="10" name="Picture 16"/>
          <p:cNvPicPr>
            <a:picLocks noChangeAspect="1"/>
          </p:cNvPicPr>
          <p:nvPr userDrawn="1"/>
        </p:nvPicPr>
        <p:blipFill>
          <a:blip r:embed="rId3" cstate="print">
            <a:extLst>
              <a:ext uri="{28A0092B-C50C-407E-A947-70E740481C1C}">
                <a14:useLocalDpi xmlns:a14="http://schemas.microsoft.com/office/drawing/2010/main" xmlns="" val="0"/>
              </a:ext>
            </a:extLst>
          </a:blip>
          <a:srcRect b="2666"/>
          <a:stretch>
            <a:fillRect/>
          </a:stretch>
        </p:blipFill>
        <p:spPr bwMode="auto">
          <a:xfrm>
            <a:off x="2398713" y="4797425"/>
            <a:ext cx="6329362" cy="1760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3568" y="1773163"/>
            <a:ext cx="4393182" cy="1295797"/>
          </a:xfrm>
        </p:spPr>
        <p:txBody>
          <a:bodyPr/>
          <a:lstStyle>
            <a:lvl1pPr algn="l">
              <a:lnSpc>
                <a:spcPct val="150000"/>
              </a:lnSpc>
              <a:defRPr sz="2400">
                <a:solidFill>
                  <a:srgbClr val="023B61"/>
                </a:solidFill>
              </a:defRPr>
            </a:lvl1pPr>
          </a:lstStyle>
          <a:p>
            <a:r>
              <a:rPr lang="en-US" dirty="0" smtClean="0"/>
              <a:t>Click to edit Master title style</a:t>
            </a:r>
            <a:endParaRPr lang="en-ZA" dirty="0"/>
          </a:p>
        </p:txBody>
      </p:sp>
      <p:sp>
        <p:nvSpPr>
          <p:cNvPr id="3" name="Subtitle 2"/>
          <p:cNvSpPr>
            <a:spLocks noGrp="1"/>
          </p:cNvSpPr>
          <p:nvPr>
            <p:ph type="subTitle" idx="1"/>
          </p:nvPr>
        </p:nvSpPr>
        <p:spPr>
          <a:xfrm>
            <a:off x="683568" y="2996952"/>
            <a:ext cx="4393182" cy="1295896"/>
          </a:xfrm>
        </p:spPr>
        <p:txBody>
          <a:bodyPr>
            <a:noAutofit/>
          </a:bodyPr>
          <a:lstStyle>
            <a:lvl1pPr marL="0" indent="0" algn="l">
              <a:buNone/>
              <a:defRPr sz="1800" b="0">
                <a:solidFill>
                  <a:srgbClr val="023B6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xmlns="" val="2611980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sp>
        <p:nvSpPr>
          <p:cNvPr id="4" name="Rectangle 3"/>
          <p:cNvSpPr/>
          <p:nvPr/>
        </p:nvSpPr>
        <p:spPr>
          <a:xfrm>
            <a:off x="323850" y="333375"/>
            <a:ext cx="8496300" cy="626427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ZA" altLang="en-US" sz="1400" smtClean="0">
              <a:solidFill>
                <a:srgbClr val="FFFFFF"/>
              </a:solidFill>
            </a:endParaRPr>
          </a:p>
        </p:txBody>
      </p:sp>
      <p:grpSp>
        <p:nvGrpSpPr>
          <p:cNvPr id="5" name="Group 10"/>
          <p:cNvGrpSpPr>
            <a:grpSpLocks/>
          </p:cNvGrpSpPr>
          <p:nvPr/>
        </p:nvGrpSpPr>
        <p:grpSpPr bwMode="auto">
          <a:xfrm>
            <a:off x="7380288" y="230188"/>
            <a:ext cx="1535112" cy="1492250"/>
            <a:chOff x="4666146" y="-1198531"/>
            <a:chExt cx="6975908" cy="6779385"/>
          </a:xfrm>
        </p:grpSpPr>
        <p:grpSp>
          <p:nvGrpSpPr>
            <p:cNvPr id="6" name="Group 11"/>
            <p:cNvGrpSpPr>
              <a:grpSpLocks/>
            </p:cNvGrpSpPr>
            <p:nvPr/>
          </p:nvGrpSpPr>
          <p:grpSpPr bwMode="auto">
            <a:xfrm>
              <a:off x="4682086" y="-1198529"/>
              <a:ext cx="6959968" cy="6779383"/>
              <a:chOff x="8006082" y="-46548"/>
              <a:chExt cx="1465257" cy="1427239"/>
            </a:xfrm>
          </p:grpSpPr>
          <p:pic>
            <p:nvPicPr>
              <p:cNvPr id="8" name="Picture 1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6082" y="52029"/>
                <a:ext cx="1368152" cy="1328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9372622" y="-46548"/>
                <a:ext cx="98717" cy="1427239"/>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smtClean="0">
                  <a:solidFill>
                    <a:srgbClr val="FFFFFF"/>
                  </a:solidFill>
                </a:endParaRPr>
              </a:p>
            </p:txBody>
          </p:sp>
        </p:grpSp>
        <p:sp>
          <p:nvSpPr>
            <p:cNvPr id="7" name="Rectangle 6"/>
            <p:cNvSpPr/>
            <p:nvPr/>
          </p:nvSpPr>
          <p:spPr>
            <a:xfrm rot="16200000">
              <a:off x="7901674" y="-4434059"/>
              <a:ext cx="468785" cy="6939840"/>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smtClean="0">
                <a:solidFill>
                  <a:srgbClr val="FFFFFF"/>
                </a:solidFill>
              </a:endParaRPr>
            </a:p>
          </p:txBody>
        </p:sp>
      </p:grpSp>
      <p:pic>
        <p:nvPicPr>
          <p:cNvPr id="10" name="Picture 17"/>
          <p:cNvPicPr>
            <a:picLocks noChangeAspect="1"/>
          </p:cNvPicPr>
          <p:nvPr userDrawn="1"/>
        </p:nvPicPr>
        <p:blipFill>
          <a:blip r:embed="rId3" cstate="print">
            <a:extLst>
              <a:ext uri="{28A0092B-C50C-407E-A947-70E740481C1C}">
                <a14:useLocalDpi xmlns:a14="http://schemas.microsoft.com/office/drawing/2010/main" xmlns="" val="0"/>
              </a:ext>
            </a:extLst>
          </a:blip>
          <a:srcRect b="2666"/>
          <a:stretch>
            <a:fillRect/>
          </a:stretch>
        </p:blipFill>
        <p:spPr bwMode="auto">
          <a:xfrm>
            <a:off x="3836988" y="5191125"/>
            <a:ext cx="4911725" cy="1366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3568" y="1628800"/>
            <a:ext cx="6480720" cy="1295797"/>
          </a:xfrm>
        </p:spPr>
        <p:txBody>
          <a:bodyPr anchor="b"/>
          <a:lstStyle>
            <a:lvl1pPr algn="l">
              <a:lnSpc>
                <a:spcPct val="150000"/>
              </a:lnSpc>
              <a:defRPr sz="2400">
                <a:solidFill>
                  <a:srgbClr val="023B61"/>
                </a:solidFill>
              </a:defRPr>
            </a:lvl1pPr>
          </a:lstStyle>
          <a:p>
            <a:r>
              <a:rPr lang="en-US" dirty="0" smtClean="0"/>
              <a:t>Click to edit Master title style</a:t>
            </a:r>
            <a:endParaRPr lang="en-ZA" dirty="0"/>
          </a:p>
        </p:txBody>
      </p:sp>
      <p:sp>
        <p:nvSpPr>
          <p:cNvPr id="3" name="Subtitle 2"/>
          <p:cNvSpPr>
            <a:spLocks noGrp="1"/>
          </p:cNvSpPr>
          <p:nvPr>
            <p:ph type="subTitle" idx="1"/>
          </p:nvPr>
        </p:nvSpPr>
        <p:spPr>
          <a:xfrm>
            <a:off x="683568" y="2996952"/>
            <a:ext cx="6480720" cy="1295896"/>
          </a:xfrm>
        </p:spPr>
        <p:txBody>
          <a:bodyPr>
            <a:noAutofit/>
          </a:bodyPr>
          <a:lstStyle>
            <a:lvl1pPr marL="0" indent="0" algn="l">
              <a:buNone/>
              <a:defRPr sz="1600" b="0">
                <a:solidFill>
                  <a:srgbClr val="023B6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xmlns="" val="1715909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 Background Colou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23B61"/>
                </a:solidFill>
              </a:defRPr>
            </a:lvl1pPr>
          </a:lstStyle>
          <a:p>
            <a:r>
              <a:rPr lang="en-US" smtClean="0"/>
              <a:t>Click to edit Master title style</a:t>
            </a:r>
            <a:endParaRPr lang="en-ZA" dirty="0"/>
          </a:p>
        </p:txBody>
      </p:sp>
      <p:sp>
        <p:nvSpPr>
          <p:cNvPr id="3" name="Footer Placeholder 4"/>
          <p:cNvSpPr>
            <a:spLocks noGrp="1"/>
          </p:cNvSpPr>
          <p:nvPr>
            <p:ph type="ftr" sz="quarter" idx="10"/>
          </p:nvPr>
        </p:nvSpPr>
        <p:spPr>
          <a:xfrm>
            <a:off x="250825" y="6165898"/>
            <a:ext cx="8642350" cy="215430"/>
          </a:xfrm>
          <a:prstGeom prst="rect">
            <a:avLst/>
          </a:prstGeom>
        </p:spPr>
        <p:txBody>
          <a:bodyPr/>
          <a:lstStyle>
            <a:lvl1pPr>
              <a:lnSpc>
                <a:spcPct val="100000"/>
              </a:lnSpc>
              <a:defRPr/>
            </a:lvl1pPr>
          </a:lstStyle>
          <a:p>
            <a:pPr>
              <a:defRPr/>
            </a:pPr>
            <a:endParaRPr lang="en-ZA" altLang="en-US"/>
          </a:p>
        </p:txBody>
      </p:sp>
      <p:sp>
        <p:nvSpPr>
          <p:cNvPr id="10" name="Rounded Rectangle 9"/>
          <p:cNvSpPr/>
          <p:nvPr userDrawn="1"/>
        </p:nvSpPr>
        <p:spPr>
          <a:xfrm>
            <a:off x="251519" y="941577"/>
            <a:ext cx="8641656" cy="5185122"/>
          </a:xfrm>
          <a:prstGeom prst="roundRect">
            <a:avLst>
              <a:gd name="adj" fmla="val 2161"/>
            </a:avLst>
          </a:prstGeom>
          <a:solidFill>
            <a:schemeClr val="bg2"/>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eaLnBrk="0" hangingPunct="0">
              <a:spcBef>
                <a:spcPts val="100"/>
              </a:spcBef>
              <a:spcAft>
                <a:spcPts val="100"/>
              </a:spcAft>
            </a:pPr>
            <a:endParaRPr lang="en-ZA" sz="1400" dirty="0">
              <a:solidFill>
                <a:prstClr val="white"/>
              </a:solidFill>
            </a:endParaRPr>
          </a:p>
        </p:txBody>
      </p:sp>
      <p:sp>
        <p:nvSpPr>
          <p:cNvPr id="11" name="Rounded Rectangle 10"/>
          <p:cNvSpPr/>
          <p:nvPr userDrawn="1"/>
        </p:nvSpPr>
        <p:spPr>
          <a:xfrm>
            <a:off x="5580112" y="1085593"/>
            <a:ext cx="3168352" cy="4896544"/>
          </a:xfrm>
          <a:prstGeom prst="roundRect">
            <a:avLst>
              <a:gd name="adj" fmla="val 0"/>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eaLnBrk="0" hangingPunct="0">
              <a:spcBef>
                <a:spcPts val="100"/>
              </a:spcBef>
              <a:spcAft>
                <a:spcPts val="100"/>
              </a:spcAft>
            </a:pPr>
            <a:endParaRPr lang="en-ZA" sz="1400" dirty="0">
              <a:solidFill>
                <a:prstClr val="white"/>
              </a:solidFill>
            </a:endParaRPr>
          </a:p>
        </p:txBody>
      </p:sp>
      <p:sp>
        <p:nvSpPr>
          <p:cNvPr id="12" name="Text Placeholder 5"/>
          <p:cNvSpPr>
            <a:spLocks noGrp="1"/>
          </p:cNvSpPr>
          <p:nvPr>
            <p:ph type="body" sz="quarter" idx="13"/>
          </p:nvPr>
        </p:nvSpPr>
        <p:spPr>
          <a:xfrm>
            <a:off x="5652120" y="1157601"/>
            <a:ext cx="3024336" cy="4719671"/>
          </a:xfrm>
        </p:spPr>
        <p:txBody>
          <a:bodyPr lIns="36000"/>
          <a:lstStyle>
            <a:lvl1pPr>
              <a:lnSpc>
                <a:spcPct val="100000"/>
              </a:lnSpc>
              <a:defRPr b="0">
                <a:solidFill>
                  <a:srgbClr val="023B61"/>
                </a:solidFill>
              </a:defRPr>
            </a:lvl1pPr>
            <a:lvl2pPr marL="314325" indent="-249238">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extLst>
      <p:ext uri="{BB962C8B-B14F-4D97-AF65-F5344CB8AC3E}">
        <p14:creationId xmlns:p14="http://schemas.microsoft.com/office/powerpoint/2010/main" xmlns="" val="8163007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23B61"/>
                </a:solidFill>
              </a:defRPr>
            </a:lvl1pPr>
          </a:lstStyle>
          <a:p>
            <a:r>
              <a:rPr lang="en-US" smtClean="0"/>
              <a:t>Click to edit Master title style</a:t>
            </a:r>
            <a:endParaRPr lang="en-ZA" dirty="0"/>
          </a:p>
        </p:txBody>
      </p:sp>
      <p:sp>
        <p:nvSpPr>
          <p:cNvPr id="3" name="Content Placeholder 2"/>
          <p:cNvSpPr>
            <a:spLocks noGrp="1"/>
          </p:cNvSpPr>
          <p:nvPr>
            <p:ph idx="1"/>
          </p:nvPr>
        </p:nvSpPr>
        <p:spPr>
          <a:xfrm>
            <a:off x="250825" y="980728"/>
            <a:ext cx="4177159" cy="5112568"/>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7" name="Content Placeholder 2"/>
          <p:cNvSpPr>
            <a:spLocks noGrp="1"/>
          </p:cNvSpPr>
          <p:nvPr>
            <p:ph idx="12"/>
          </p:nvPr>
        </p:nvSpPr>
        <p:spPr>
          <a:xfrm>
            <a:off x="4716016" y="980728"/>
            <a:ext cx="4177159" cy="5112568"/>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5" name="Footer Placeholder 4"/>
          <p:cNvSpPr>
            <a:spLocks noGrp="1"/>
          </p:cNvSpPr>
          <p:nvPr>
            <p:ph type="ftr" sz="quarter" idx="13"/>
          </p:nvPr>
        </p:nvSpPr>
        <p:spPr/>
        <p:txBody>
          <a:bodyPr/>
          <a:lstStyle>
            <a:lvl1pPr>
              <a:defRPr>
                <a:solidFill>
                  <a:srgbClr val="023B61"/>
                </a:solidFill>
              </a:defRPr>
            </a:lvl1pPr>
          </a:lstStyle>
          <a:p>
            <a:pPr>
              <a:defRPr/>
            </a:pPr>
            <a:endParaRPr lang="en-ZA" altLang="en-US"/>
          </a:p>
        </p:txBody>
      </p:sp>
    </p:spTree>
    <p:extLst>
      <p:ext uri="{BB962C8B-B14F-4D97-AF65-F5344CB8AC3E}">
        <p14:creationId xmlns:p14="http://schemas.microsoft.com/office/powerpoint/2010/main" xmlns="" val="25797316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content, 2 images">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908720"/>
            <a:ext cx="8642349" cy="5040560"/>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7" name="Picture Placeholder 6"/>
          <p:cNvSpPr>
            <a:spLocks noGrp="1"/>
          </p:cNvSpPr>
          <p:nvPr>
            <p:ph type="pic" sz="quarter" idx="12"/>
          </p:nvPr>
        </p:nvSpPr>
        <p:spPr>
          <a:xfrm>
            <a:off x="250825" y="4436690"/>
            <a:ext cx="4293467" cy="1727200"/>
          </a:xfrm>
          <a:solidFill>
            <a:schemeClr val="bg2">
              <a:lumMod val="20000"/>
              <a:lumOff val="80000"/>
            </a:schemeClr>
          </a:solidFill>
        </p:spPr>
        <p:txBody>
          <a:bodyPr rtlCol="0">
            <a:normAutofit/>
          </a:bodyPr>
          <a:lstStyle>
            <a:lvl1pPr marL="0" indent="0">
              <a:buFont typeface="Arial" panose="020B0604020202020204" pitchFamily="34" charset="0"/>
              <a:buNone/>
              <a:defRPr>
                <a:solidFill>
                  <a:srgbClr val="023B61"/>
                </a:solidFill>
              </a:defRPr>
            </a:lvl1pPr>
          </a:lstStyle>
          <a:p>
            <a:pPr lvl="0"/>
            <a:r>
              <a:rPr lang="en-US" noProof="0" smtClean="0"/>
              <a:t>Drag picture to placeholder or click icon to add</a:t>
            </a:r>
            <a:endParaRPr lang="en-ZA" noProof="0" dirty="0"/>
          </a:p>
        </p:txBody>
      </p:sp>
      <p:sp>
        <p:nvSpPr>
          <p:cNvPr id="9" name="Text Placeholder 8"/>
          <p:cNvSpPr>
            <a:spLocks noGrp="1"/>
          </p:cNvSpPr>
          <p:nvPr>
            <p:ph type="body" sz="quarter" idx="13"/>
          </p:nvPr>
        </p:nvSpPr>
        <p:spPr>
          <a:xfrm>
            <a:off x="251520" y="6165304"/>
            <a:ext cx="4320480" cy="215987"/>
          </a:xfrm>
        </p:spPr>
        <p:txBody>
          <a:bodyPr tIns="18000" rtlCol="0">
            <a:noAutofit/>
          </a:bodyPr>
          <a:lstStyle>
            <a:lvl1pPr marL="0" indent="0">
              <a:buFont typeface="Arial" panose="020B0604020202020204" pitchFamily="34" charset="0"/>
              <a:buNone/>
              <a:defRPr lang="en-US" sz="900" b="0" dirty="0" smtClean="0">
                <a:solidFill>
                  <a:srgbClr val="023B61"/>
                </a:solidFill>
              </a:defRPr>
            </a:lvl1pPr>
          </a:lstStyle>
          <a:p>
            <a:pPr lvl="0"/>
            <a:r>
              <a:rPr lang="en-US" smtClean="0"/>
              <a:t>Click to edit Master text styles</a:t>
            </a:r>
          </a:p>
        </p:txBody>
      </p:sp>
      <p:sp>
        <p:nvSpPr>
          <p:cNvPr id="10" name="Picture Placeholder 6"/>
          <p:cNvSpPr>
            <a:spLocks noGrp="1"/>
          </p:cNvSpPr>
          <p:nvPr>
            <p:ph type="pic" sz="quarter" idx="14"/>
          </p:nvPr>
        </p:nvSpPr>
        <p:spPr>
          <a:xfrm>
            <a:off x="4599013" y="4436690"/>
            <a:ext cx="4293467" cy="1727200"/>
          </a:xfrm>
          <a:solidFill>
            <a:schemeClr val="bg2">
              <a:lumMod val="20000"/>
              <a:lumOff val="80000"/>
            </a:schemeClr>
          </a:solidFill>
        </p:spPr>
        <p:txBody>
          <a:bodyPr rtlCol="0">
            <a:normAutofit/>
          </a:bodyPr>
          <a:lstStyle>
            <a:lvl1pPr marL="0" indent="0">
              <a:buFont typeface="Arial" panose="020B0604020202020204" pitchFamily="34" charset="0"/>
              <a:buNone/>
              <a:defRPr>
                <a:solidFill>
                  <a:srgbClr val="023B61"/>
                </a:solidFill>
              </a:defRPr>
            </a:lvl1pPr>
          </a:lstStyle>
          <a:p>
            <a:pPr lvl="0"/>
            <a:r>
              <a:rPr lang="en-US" noProof="0" smtClean="0"/>
              <a:t>Drag picture to placeholder or click icon to add</a:t>
            </a:r>
            <a:endParaRPr lang="en-ZA" noProof="0" dirty="0"/>
          </a:p>
        </p:txBody>
      </p:sp>
      <p:sp>
        <p:nvSpPr>
          <p:cNvPr id="11" name="Text Placeholder 8"/>
          <p:cNvSpPr>
            <a:spLocks noGrp="1"/>
          </p:cNvSpPr>
          <p:nvPr>
            <p:ph type="body" sz="quarter" idx="15"/>
          </p:nvPr>
        </p:nvSpPr>
        <p:spPr>
          <a:xfrm>
            <a:off x="4600403" y="6165304"/>
            <a:ext cx="4292772" cy="216024"/>
          </a:xfrm>
        </p:spPr>
        <p:txBody>
          <a:bodyPr tIns="18000" rtlCol="0">
            <a:noAutofit/>
          </a:bodyPr>
          <a:lstStyle>
            <a:lvl1pPr marL="0" indent="0">
              <a:buFont typeface="Arial" panose="020B0604020202020204" pitchFamily="34" charset="0"/>
              <a:buNone/>
              <a:defRPr lang="en-US" sz="900" b="0" dirty="0" smtClean="0">
                <a:solidFill>
                  <a:srgbClr val="023B61"/>
                </a:solidFill>
              </a:defRPr>
            </a:lvl1pPr>
          </a:lstStyle>
          <a:p>
            <a:pPr lvl="0"/>
            <a:r>
              <a:rPr lang="en-US" smtClean="0"/>
              <a:t>Click to edit Master text styles</a:t>
            </a:r>
          </a:p>
        </p:txBody>
      </p:sp>
      <p:sp>
        <p:nvSpPr>
          <p:cNvPr id="4" name="Title 3"/>
          <p:cNvSpPr>
            <a:spLocks noGrp="1"/>
          </p:cNvSpPr>
          <p:nvPr>
            <p:ph type="title"/>
          </p:nvPr>
        </p:nvSpPr>
        <p:spPr/>
        <p:txBody>
          <a:bodyPr/>
          <a:lstStyle>
            <a:lvl1pPr>
              <a:defRPr>
                <a:solidFill>
                  <a:srgbClr val="023B61"/>
                </a:solidFill>
              </a:defRPr>
            </a:lvl1pPr>
          </a:lstStyle>
          <a:p>
            <a:r>
              <a:rPr lang="en-US" dirty="0" smtClean="0"/>
              <a:t>Click to edit Master title style</a:t>
            </a:r>
            <a:endParaRPr lang="en-ZA" dirty="0"/>
          </a:p>
        </p:txBody>
      </p:sp>
      <p:sp>
        <p:nvSpPr>
          <p:cNvPr id="8" name="Footer Placeholder 4"/>
          <p:cNvSpPr>
            <a:spLocks noGrp="1"/>
          </p:cNvSpPr>
          <p:nvPr>
            <p:ph type="ftr" sz="quarter" idx="16"/>
          </p:nvPr>
        </p:nvSpPr>
        <p:spPr>
          <a:xfrm>
            <a:off x="250825" y="4149725"/>
            <a:ext cx="8642350" cy="215900"/>
          </a:xfrm>
        </p:spPr>
        <p:txBody>
          <a:bodyPr/>
          <a:lstStyle>
            <a:lvl1pPr>
              <a:defRPr>
                <a:solidFill>
                  <a:srgbClr val="023B61"/>
                </a:solidFill>
              </a:defRPr>
            </a:lvl1pPr>
          </a:lstStyle>
          <a:p>
            <a:pPr>
              <a:defRPr/>
            </a:pPr>
            <a:endParaRPr lang="en-ZA" altLang="en-US"/>
          </a:p>
        </p:txBody>
      </p:sp>
    </p:spTree>
    <p:extLst>
      <p:ext uri="{BB962C8B-B14F-4D97-AF65-F5344CB8AC3E}">
        <p14:creationId xmlns:p14="http://schemas.microsoft.com/office/powerpoint/2010/main" xmlns="" val="1627164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2 content,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23B61"/>
                </a:solidFill>
              </a:defRPr>
            </a:lvl1pPr>
          </a:lstStyle>
          <a:p>
            <a:r>
              <a:rPr lang="en-US" smtClean="0"/>
              <a:t>Click to edit Master title style</a:t>
            </a:r>
            <a:endParaRPr lang="en-ZA" dirty="0"/>
          </a:p>
        </p:txBody>
      </p:sp>
      <p:sp>
        <p:nvSpPr>
          <p:cNvPr id="3" name="Content Placeholder 2"/>
          <p:cNvSpPr>
            <a:spLocks noGrp="1"/>
          </p:cNvSpPr>
          <p:nvPr>
            <p:ph idx="1"/>
          </p:nvPr>
        </p:nvSpPr>
        <p:spPr>
          <a:xfrm>
            <a:off x="250825" y="980728"/>
            <a:ext cx="4177159" cy="3168352"/>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2" name="Content Placeholder 2"/>
          <p:cNvSpPr>
            <a:spLocks noGrp="1"/>
          </p:cNvSpPr>
          <p:nvPr>
            <p:ph idx="16"/>
          </p:nvPr>
        </p:nvSpPr>
        <p:spPr>
          <a:xfrm>
            <a:off x="4716016" y="980728"/>
            <a:ext cx="4177159" cy="3168352"/>
          </a:xfrm>
        </p:spPr>
        <p:txBody>
          <a:bodyPr/>
          <a:lstStyle>
            <a:lvl1pPr marL="0" indent="0">
              <a:buFont typeface="Arial" panose="020B0604020202020204" pitchFamily="34" charset="0"/>
              <a:buNone/>
              <a:defRPr>
                <a:solidFill>
                  <a:srgbClr val="023B61"/>
                </a:solidFill>
              </a:defRPr>
            </a:lvl1pPr>
            <a:lvl2pPr marL="360363" indent="-260350">
              <a:buClrTx/>
              <a:defRPr>
                <a:solidFill>
                  <a:srgbClr val="023B61"/>
                </a:solidFill>
              </a:defRPr>
            </a:lvl2pPr>
            <a:lvl3pPr marL="628650" indent="-188913">
              <a:defRPr>
                <a:solidFill>
                  <a:srgbClr val="023B61"/>
                </a:solidFill>
              </a:defRPr>
            </a:lvl3pPr>
            <a:lvl4pPr marL="989013" indent="-182563">
              <a:defRPr>
                <a:solidFill>
                  <a:srgbClr val="023B61"/>
                </a:solidFill>
              </a:defRPr>
            </a:lvl4pPr>
            <a:lvl5pPr marL="1255713" indent="-184150">
              <a:defRPr>
                <a:solidFill>
                  <a:srgbClr val="023B6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7" name="Picture Placeholder 6"/>
          <p:cNvSpPr>
            <a:spLocks noGrp="1"/>
          </p:cNvSpPr>
          <p:nvPr>
            <p:ph type="pic" sz="quarter" idx="12"/>
          </p:nvPr>
        </p:nvSpPr>
        <p:spPr>
          <a:xfrm>
            <a:off x="250825" y="4436690"/>
            <a:ext cx="4293467" cy="1727200"/>
          </a:xfrm>
          <a:solidFill>
            <a:schemeClr val="bg2">
              <a:lumMod val="20000"/>
              <a:lumOff val="80000"/>
            </a:schemeClr>
          </a:solidFill>
        </p:spPr>
        <p:txBody>
          <a:bodyPr rtlCol="0">
            <a:normAutofit/>
          </a:bodyPr>
          <a:lstStyle>
            <a:lvl1pPr marL="0" indent="0">
              <a:buFont typeface="Arial" panose="020B0604020202020204" pitchFamily="34" charset="0"/>
              <a:buNone/>
              <a:defRPr sz="1000">
                <a:solidFill>
                  <a:srgbClr val="023B61"/>
                </a:solidFill>
              </a:defRPr>
            </a:lvl1pPr>
          </a:lstStyle>
          <a:p>
            <a:pPr lvl="0"/>
            <a:r>
              <a:rPr lang="en-US" noProof="0" smtClean="0"/>
              <a:t>Drag picture to placeholder or click icon to add</a:t>
            </a:r>
            <a:endParaRPr lang="en-ZA" noProof="0" dirty="0"/>
          </a:p>
        </p:txBody>
      </p:sp>
      <p:sp>
        <p:nvSpPr>
          <p:cNvPr id="9" name="Text Placeholder 8"/>
          <p:cNvSpPr>
            <a:spLocks noGrp="1"/>
          </p:cNvSpPr>
          <p:nvPr>
            <p:ph type="body" sz="quarter" idx="13"/>
          </p:nvPr>
        </p:nvSpPr>
        <p:spPr>
          <a:xfrm>
            <a:off x="250825" y="6164361"/>
            <a:ext cx="4321175" cy="216929"/>
          </a:xfrm>
        </p:spPr>
        <p:txBody>
          <a:bodyPr tIns="18000">
            <a:noAutofit/>
          </a:bodyPr>
          <a:lstStyle>
            <a:lvl1pPr marL="0" indent="0">
              <a:buFont typeface="Arial" panose="020B0604020202020204" pitchFamily="34" charset="0"/>
              <a:buNone/>
              <a:defRPr sz="900"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p:txBody>
      </p:sp>
      <p:sp>
        <p:nvSpPr>
          <p:cNvPr id="10" name="Picture Placeholder 6"/>
          <p:cNvSpPr>
            <a:spLocks noGrp="1"/>
          </p:cNvSpPr>
          <p:nvPr>
            <p:ph type="pic" sz="quarter" idx="14"/>
          </p:nvPr>
        </p:nvSpPr>
        <p:spPr>
          <a:xfrm>
            <a:off x="4599013" y="4436690"/>
            <a:ext cx="4293467" cy="1727200"/>
          </a:xfrm>
          <a:solidFill>
            <a:schemeClr val="bg2">
              <a:lumMod val="20000"/>
              <a:lumOff val="80000"/>
            </a:schemeClr>
          </a:solidFill>
        </p:spPr>
        <p:txBody>
          <a:bodyPr rtlCol="0">
            <a:normAutofit/>
          </a:bodyPr>
          <a:lstStyle>
            <a:lvl1pPr marL="0" indent="0">
              <a:buFont typeface="Arial" panose="020B0604020202020204" pitchFamily="34" charset="0"/>
              <a:buNone/>
              <a:defRPr sz="1000">
                <a:solidFill>
                  <a:srgbClr val="023B61"/>
                </a:solidFill>
              </a:defRPr>
            </a:lvl1pPr>
          </a:lstStyle>
          <a:p>
            <a:pPr lvl="0"/>
            <a:r>
              <a:rPr lang="en-US" noProof="0" smtClean="0"/>
              <a:t>Drag picture to placeholder or click icon to add</a:t>
            </a:r>
            <a:endParaRPr lang="en-ZA" noProof="0" dirty="0"/>
          </a:p>
        </p:txBody>
      </p:sp>
      <p:sp>
        <p:nvSpPr>
          <p:cNvPr id="11" name="Text Placeholder 8"/>
          <p:cNvSpPr>
            <a:spLocks noGrp="1"/>
          </p:cNvSpPr>
          <p:nvPr>
            <p:ph type="body" sz="quarter" idx="15"/>
          </p:nvPr>
        </p:nvSpPr>
        <p:spPr>
          <a:xfrm>
            <a:off x="4599708" y="6164361"/>
            <a:ext cx="4293467" cy="216967"/>
          </a:xfrm>
        </p:spPr>
        <p:txBody>
          <a:bodyPr tIns="18000">
            <a:noAutofit/>
          </a:bodyPr>
          <a:lstStyle>
            <a:lvl1pPr marL="0" indent="0">
              <a:buFont typeface="Arial" panose="020B0604020202020204" pitchFamily="34" charset="0"/>
              <a:buNone/>
              <a:defRPr sz="900"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p:txBody>
      </p:sp>
      <p:sp>
        <p:nvSpPr>
          <p:cNvPr id="13" name="Footer Placeholder 4"/>
          <p:cNvSpPr>
            <a:spLocks noGrp="1"/>
          </p:cNvSpPr>
          <p:nvPr>
            <p:ph type="ftr" sz="quarter" idx="17"/>
          </p:nvPr>
        </p:nvSpPr>
        <p:spPr>
          <a:xfrm>
            <a:off x="250825" y="4149725"/>
            <a:ext cx="8642350" cy="215900"/>
          </a:xfrm>
        </p:spPr>
        <p:txBody>
          <a:bodyPr/>
          <a:lstStyle>
            <a:lvl1pPr>
              <a:defRPr>
                <a:solidFill>
                  <a:srgbClr val="023B61"/>
                </a:solidFill>
              </a:defRPr>
            </a:lvl1pPr>
          </a:lstStyle>
          <a:p>
            <a:pPr>
              <a:defRPr/>
            </a:pPr>
            <a:endParaRPr lang="en-ZA" altLang="en-US"/>
          </a:p>
        </p:txBody>
      </p:sp>
    </p:spTree>
    <p:extLst>
      <p:ext uri="{BB962C8B-B14F-4D97-AF65-F5344CB8AC3E}">
        <p14:creationId xmlns:p14="http://schemas.microsoft.com/office/powerpoint/2010/main" xmlns="" val="16302639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Title slide 1">
    <p:spTree>
      <p:nvGrpSpPr>
        <p:cNvPr id="1" name=""/>
        <p:cNvGrpSpPr/>
        <p:nvPr/>
      </p:nvGrpSpPr>
      <p:grpSpPr>
        <a:xfrm>
          <a:off x="0" y="0"/>
          <a:ext cx="0" cy="0"/>
          <a:chOff x="0" y="0"/>
          <a:chExt cx="0" cy="0"/>
        </a:xfrm>
      </p:grpSpPr>
      <p:sp>
        <p:nvSpPr>
          <p:cNvPr id="5" name="Rectangle 4"/>
          <p:cNvSpPr/>
          <p:nvPr/>
        </p:nvSpPr>
        <p:spPr>
          <a:xfrm>
            <a:off x="0" y="0"/>
            <a:ext cx="3105150" cy="6858000"/>
          </a:xfrm>
          <a:prstGeom prst="rect">
            <a:avLst/>
          </a:prstGeom>
          <a:solidFill>
            <a:srgbClr val="023B61"/>
          </a:solidFill>
          <a:ln>
            <a:noFill/>
          </a:ln>
          <a:effectLst/>
        </p:spPr>
        <p:style>
          <a:lnRef idx="1">
            <a:schemeClr val="accent2"/>
          </a:lnRef>
          <a:fillRef idx="3">
            <a:schemeClr val="accent2"/>
          </a:fillRef>
          <a:effectRef idx="2">
            <a:schemeClr val="accent2"/>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endParaRPr lang="en-US" altLang="en-US" smtClean="0">
              <a:solidFill>
                <a:srgbClr val="0C1533"/>
              </a:solidFill>
            </a:endParaRPr>
          </a:p>
        </p:txBody>
      </p:sp>
      <p:pic>
        <p:nvPicPr>
          <p:cNvPr id="6" name="Picture 10"/>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70400" y="622300"/>
            <a:ext cx="3309938" cy="294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Placeholder 3"/>
          <p:cNvSpPr txBox="1">
            <a:spLocks/>
          </p:cNvSpPr>
          <p:nvPr/>
        </p:nvSpPr>
        <p:spPr bwMode="auto">
          <a:xfrm>
            <a:off x="250825" y="6381750"/>
            <a:ext cx="2808288"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90000"/>
              </a:lnSpc>
              <a:spcBef>
                <a:spcPts val="1000"/>
              </a:spcBef>
              <a:buFont typeface="Arial" charset="0"/>
              <a:buNone/>
            </a:pPr>
            <a:endParaRPr lang="en-ZA" altLang="en-US" sz="900">
              <a:solidFill>
                <a:prstClr val="white"/>
              </a:solidFill>
              <a:ea typeface="Arial" charset="0"/>
            </a:endParaRPr>
          </a:p>
        </p:txBody>
      </p:sp>
      <p:sp>
        <p:nvSpPr>
          <p:cNvPr id="7" name="Title 1"/>
          <p:cNvSpPr>
            <a:spLocks noGrp="1"/>
          </p:cNvSpPr>
          <p:nvPr>
            <p:ph type="ctrTitle"/>
          </p:nvPr>
        </p:nvSpPr>
        <p:spPr>
          <a:xfrm>
            <a:off x="460829" y="819445"/>
            <a:ext cx="2351314" cy="1403055"/>
          </a:xfrm>
          <a:prstGeom prst="rect">
            <a:avLst/>
          </a:prstGeom>
        </p:spPr>
        <p:txBody>
          <a:bodyPr tIns="0" anchor="t"/>
          <a:lstStyle>
            <a:lvl1pPr algn="l">
              <a:defRPr sz="2000" b="1">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ZA" dirty="0"/>
          </a:p>
        </p:txBody>
      </p:sp>
      <p:sp>
        <p:nvSpPr>
          <p:cNvPr id="8" name="Subtitle 2"/>
          <p:cNvSpPr>
            <a:spLocks noGrp="1"/>
          </p:cNvSpPr>
          <p:nvPr>
            <p:ph type="subTitle" idx="1"/>
          </p:nvPr>
        </p:nvSpPr>
        <p:spPr>
          <a:xfrm>
            <a:off x="460829" y="3501008"/>
            <a:ext cx="1885950" cy="648072"/>
          </a:xfrm>
          <a:prstGeom prst="rect">
            <a:avLst/>
          </a:prstGeom>
        </p:spPr>
        <p:txBody>
          <a:bodyPr/>
          <a:lstStyle>
            <a:lvl1pPr marL="0" indent="0" algn="l">
              <a:buNone/>
              <a:defRPr sz="1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dirty="0"/>
          </a:p>
        </p:txBody>
      </p:sp>
      <p:sp>
        <p:nvSpPr>
          <p:cNvPr id="10" name="Text Placeholder 2"/>
          <p:cNvSpPr>
            <a:spLocks noGrp="1"/>
          </p:cNvSpPr>
          <p:nvPr>
            <p:ph type="body" idx="10"/>
          </p:nvPr>
        </p:nvSpPr>
        <p:spPr>
          <a:xfrm>
            <a:off x="460829" y="2396514"/>
            <a:ext cx="2351314" cy="823912"/>
          </a:xfrm>
          <a:prstGeom prst="rect">
            <a:avLst/>
          </a:prstGeom>
        </p:spPr>
        <p:txBody>
          <a:bodyPr/>
          <a:lstStyle>
            <a:lvl1pPr marL="0" indent="0">
              <a:buNone/>
              <a:defRPr sz="1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xmlns="" val="37147140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Title slide 1">
    <p:spTree>
      <p:nvGrpSpPr>
        <p:cNvPr id="1" name=""/>
        <p:cNvGrpSpPr/>
        <p:nvPr/>
      </p:nvGrpSpPr>
      <p:grpSpPr>
        <a:xfrm>
          <a:off x="0" y="0"/>
          <a:ext cx="0" cy="0"/>
          <a:chOff x="0" y="0"/>
          <a:chExt cx="0" cy="0"/>
        </a:xfrm>
      </p:grpSpPr>
      <p:sp>
        <p:nvSpPr>
          <p:cNvPr id="3" name="Rectangle 2"/>
          <p:cNvSpPr/>
          <p:nvPr userDrawn="1"/>
        </p:nvSpPr>
        <p:spPr>
          <a:xfrm>
            <a:off x="3851275" y="333375"/>
            <a:ext cx="4968875" cy="626427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10000"/>
              </a:lnSpc>
              <a:spcBef>
                <a:spcPts val="100"/>
              </a:spcBef>
              <a:spcAft>
                <a:spcPts val="100"/>
              </a:spcAft>
              <a:defRPr/>
            </a:pPr>
            <a:endParaRPr lang="en-ZA" sz="1400" dirty="0">
              <a:solidFill>
                <a:prstClr val="white"/>
              </a:solidFill>
            </a:endParaRPr>
          </a:p>
        </p:txBody>
      </p:sp>
      <p:pic>
        <p:nvPicPr>
          <p:cNvPr id="4" name="Picture 9"/>
          <p:cNvPicPr>
            <a:picLocks noChangeAspect="1"/>
          </p:cNvPicPr>
          <p:nvPr userDrawn="1"/>
        </p:nvPicPr>
        <p:blipFill>
          <a:blip r:embed="rId2" cstate="print">
            <a:extLst>
              <a:ext uri="{28A0092B-C50C-407E-A947-70E740481C1C}">
                <a14:useLocalDpi xmlns:a14="http://schemas.microsoft.com/office/drawing/2010/main" xmlns="" val="0"/>
              </a:ext>
            </a:extLst>
          </a:blip>
          <a:srcRect l="3392" t="21024" r="49184" b="2"/>
          <a:stretch>
            <a:fillRect/>
          </a:stretch>
        </p:blipFill>
        <p:spPr bwMode="auto">
          <a:xfrm>
            <a:off x="3779838" y="2420938"/>
            <a:ext cx="5032375" cy="4154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10"/>
          <p:cNvGrpSpPr>
            <a:grpSpLocks/>
          </p:cNvGrpSpPr>
          <p:nvPr userDrawn="1"/>
        </p:nvGrpSpPr>
        <p:grpSpPr bwMode="auto">
          <a:xfrm>
            <a:off x="7380288" y="230188"/>
            <a:ext cx="1535112" cy="1492250"/>
            <a:chOff x="4666146" y="-1198531"/>
            <a:chExt cx="6975908" cy="6779385"/>
          </a:xfrm>
        </p:grpSpPr>
        <p:grpSp>
          <p:nvGrpSpPr>
            <p:cNvPr id="6" name="Group 11"/>
            <p:cNvGrpSpPr>
              <a:grpSpLocks/>
            </p:cNvGrpSpPr>
            <p:nvPr/>
          </p:nvGrpSpPr>
          <p:grpSpPr bwMode="auto">
            <a:xfrm>
              <a:off x="4682086" y="-1198529"/>
              <a:ext cx="6959968" cy="6779383"/>
              <a:chOff x="8006082" y="-46548"/>
              <a:chExt cx="1465257" cy="1427239"/>
            </a:xfrm>
          </p:grpSpPr>
          <p:pic>
            <p:nvPicPr>
              <p:cNvPr id="8" name="Picture 1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06082" y="52029"/>
                <a:ext cx="1368152" cy="1328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9372622" y="-46548"/>
                <a:ext cx="98717" cy="1427239"/>
              </a:xfrm>
              <a:prstGeom prst="rect">
                <a:avLst/>
              </a:prstGeom>
              <a:solidFill>
                <a:srgbClr val="03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10000"/>
                  </a:lnSpc>
                  <a:spcBef>
                    <a:spcPts val="100"/>
                  </a:spcBef>
                  <a:spcAft>
                    <a:spcPts val="100"/>
                  </a:spcAft>
                  <a:defRPr/>
                </a:pPr>
                <a:endParaRPr lang="en-US" sz="1400" dirty="0">
                  <a:solidFill>
                    <a:prstClr val="white"/>
                  </a:solidFill>
                </a:endParaRPr>
              </a:p>
            </p:txBody>
          </p:sp>
        </p:grpSp>
        <p:sp>
          <p:nvSpPr>
            <p:cNvPr id="7" name="Rectangle 6"/>
            <p:cNvSpPr/>
            <p:nvPr/>
          </p:nvSpPr>
          <p:spPr>
            <a:xfrm rot="16200000">
              <a:off x="7901674" y="-4434059"/>
              <a:ext cx="468785" cy="6939840"/>
            </a:xfrm>
            <a:prstGeom prst="rect">
              <a:avLst/>
            </a:prstGeom>
            <a:solidFill>
              <a:srgbClr val="03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10000"/>
                </a:lnSpc>
                <a:spcBef>
                  <a:spcPts val="100"/>
                </a:spcBef>
                <a:spcAft>
                  <a:spcPts val="100"/>
                </a:spcAft>
                <a:defRPr/>
              </a:pPr>
              <a:endParaRPr lang="en-US" sz="1400" dirty="0">
                <a:solidFill>
                  <a:prstClr val="white"/>
                </a:solidFill>
              </a:endParaRPr>
            </a:p>
          </p:txBody>
        </p:sp>
      </p:grpSp>
      <p:sp>
        <p:nvSpPr>
          <p:cNvPr id="10" name="Rectangle 9"/>
          <p:cNvSpPr/>
          <p:nvPr userDrawn="1"/>
        </p:nvSpPr>
        <p:spPr>
          <a:xfrm>
            <a:off x="323850" y="333375"/>
            <a:ext cx="3455988" cy="6264275"/>
          </a:xfrm>
          <a:prstGeom prst="rect">
            <a:avLst/>
          </a:prstGeom>
          <a:solidFill>
            <a:srgbClr val="033B61"/>
          </a:soli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dirty="0">
              <a:solidFill>
                <a:srgbClr val="0C1533"/>
              </a:solidFill>
            </a:endParaRPr>
          </a:p>
        </p:txBody>
      </p:sp>
      <p:sp>
        <p:nvSpPr>
          <p:cNvPr id="19" name="Title 1"/>
          <p:cNvSpPr>
            <a:spLocks noGrp="1"/>
          </p:cNvSpPr>
          <p:nvPr>
            <p:ph type="ctrTitle"/>
          </p:nvPr>
        </p:nvSpPr>
        <p:spPr>
          <a:xfrm>
            <a:off x="683568" y="2204864"/>
            <a:ext cx="2808312" cy="4032448"/>
          </a:xfrm>
        </p:spPr>
        <p:txBody>
          <a:bodyPr/>
          <a:lstStyle>
            <a:lvl1pPr algn="l">
              <a:lnSpc>
                <a:spcPct val="150000"/>
              </a:lnSpc>
              <a:defRPr sz="2400">
                <a:solidFill>
                  <a:schemeClr val="bg1"/>
                </a:solidFill>
              </a:defRPr>
            </a:lvl1pPr>
          </a:lstStyle>
          <a:p>
            <a:r>
              <a:rPr lang="en-US" dirty="0" smtClean="0"/>
              <a:t>Click to edit Master title style</a:t>
            </a:r>
            <a:endParaRPr lang="en-ZA" dirty="0"/>
          </a:p>
        </p:txBody>
      </p:sp>
    </p:spTree>
    <p:extLst>
      <p:ext uri="{BB962C8B-B14F-4D97-AF65-F5344CB8AC3E}">
        <p14:creationId xmlns:p14="http://schemas.microsoft.com/office/powerpoint/2010/main" xmlns="" val="15208984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Content with kicker box">
    <p:spTree>
      <p:nvGrpSpPr>
        <p:cNvPr id="1" name=""/>
        <p:cNvGrpSpPr/>
        <p:nvPr/>
      </p:nvGrpSpPr>
      <p:grpSpPr>
        <a:xfrm>
          <a:off x="0" y="0"/>
          <a:ext cx="0" cy="0"/>
          <a:chOff x="0" y="0"/>
          <a:chExt cx="0" cy="0"/>
        </a:xfrm>
      </p:grpSpPr>
      <p:sp>
        <p:nvSpPr>
          <p:cNvPr id="6" name="Content Placeholder 4"/>
          <p:cNvSpPr>
            <a:spLocks noGrp="1"/>
          </p:cNvSpPr>
          <p:nvPr>
            <p:ph sz="quarter" idx="14"/>
          </p:nvPr>
        </p:nvSpPr>
        <p:spPr>
          <a:xfrm>
            <a:off x="250825" y="1340768"/>
            <a:ext cx="8642349" cy="3957096"/>
          </a:xfrm>
          <a:prstGeom prst="rect">
            <a:avLst/>
          </a:prstGeom>
        </p:spPr>
        <p:txBody>
          <a:bodyPr/>
          <a:lstStyle>
            <a:lvl1pPr marL="285750" indent="-285750">
              <a:buFont typeface="Arial" charset="0"/>
              <a:buChar char="•"/>
              <a:defRPr sz="1600">
                <a:solidFill>
                  <a:srgbClr val="023B61"/>
                </a:solidFill>
                <a:latin typeface="Arial" panose="020B0604020202020204" pitchFamily="34" charset="0"/>
                <a:cs typeface="Arial" panose="020B0604020202020204" pitchFamily="34" charset="0"/>
              </a:defRPr>
            </a:lvl1pPr>
            <a:lvl2pPr>
              <a:defRPr sz="1400">
                <a:solidFill>
                  <a:srgbClr val="023B61"/>
                </a:solidFill>
                <a:latin typeface="Arial" panose="020B0604020202020204" pitchFamily="34" charset="0"/>
                <a:cs typeface="Arial" panose="020B0604020202020204" pitchFamily="34" charset="0"/>
              </a:defRPr>
            </a:lvl2pPr>
            <a:lvl3pPr>
              <a:defRPr sz="1200">
                <a:solidFill>
                  <a:srgbClr val="023B61"/>
                </a:solidFill>
                <a:latin typeface="Arial" panose="020B0604020202020204" pitchFamily="34" charset="0"/>
                <a:cs typeface="Arial" panose="020B0604020202020204" pitchFamily="34" charset="0"/>
              </a:defRPr>
            </a:lvl3pPr>
            <a:lvl4pPr>
              <a:defRPr sz="1100">
                <a:solidFill>
                  <a:srgbClr val="023B61"/>
                </a:solidFill>
                <a:latin typeface="Arial" panose="020B0604020202020204" pitchFamily="34" charset="0"/>
                <a:cs typeface="Arial" panose="020B0604020202020204" pitchFamily="34" charset="0"/>
              </a:defRPr>
            </a:lvl4pPr>
            <a:lvl5pPr>
              <a:defRPr sz="1000">
                <a:solidFill>
                  <a:schemeClr val="accent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5" name="Text Placeholder 14"/>
          <p:cNvSpPr>
            <a:spLocks noGrp="1"/>
          </p:cNvSpPr>
          <p:nvPr>
            <p:ph type="body" sz="quarter" idx="15"/>
          </p:nvPr>
        </p:nvSpPr>
        <p:spPr>
          <a:xfrm>
            <a:off x="250825" y="5517232"/>
            <a:ext cx="8642350" cy="720080"/>
          </a:xfrm>
          <a:prstGeom prst="rect">
            <a:avLst/>
          </a:prstGeom>
          <a:solidFill>
            <a:srgbClr val="839AB3"/>
          </a:solidFill>
          <a:ln w="12700">
            <a:noFill/>
          </a:ln>
          <a:effectLst/>
        </p:spPr>
        <p:txBody>
          <a:bodyPr anchor="ctr"/>
          <a:lstStyle>
            <a:lvl1pPr marL="0" indent="0" algn="ctr">
              <a:lnSpc>
                <a:spcPct val="100000"/>
              </a:lnSpc>
              <a:spcBef>
                <a:spcPts val="0"/>
              </a:spcBef>
              <a:buNone/>
              <a:defRPr sz="1600">
                <a:solidFill>
                  <a:schemeClr val="bg1"/>
                </a:solidFill>
              </a:defRPr>
            </a:lvl1pPr>
          </a:lstStyle>
          <a:p>
            <a:pPr lvl="0"/>
            <a:r>
              <a:rPr lang="en-US" smtClean="0"/>
              <a:t>Click to edit Master text styles</a:t>
            </a:r>
          </a:p>
        </p:txBody>
      </p:sp>
      <p:sp>
        <p:nvSpPr>
          <p:cNvPr id="10" name="Title 5"/>
          <p:cNvSpPr>
            <a:spLocks noGrp="1"/>
          </p:cNvSpPr>
          <p:nvPr>
            <p:ph type="title"/>
          </p:nvPr>
        </p:nvSpPr>
        <p:spPr>
          <a:xfrm>
            <a:off x="250825" y="179388"/>
            <a:ext cx="6915150" cy="719137"/>
          </a:xfrm>
        </p:spPr>
        <p:txBody>
          <a:bodyPr/>
          <a:lstStyle>
            <a:lvl1pPr>
              <a:defRPr>
                <a:solidFill>
                  <a:srgbClr val="023B61"/>
                </a:solidFill>
              </a:defRPr>
            </a:lvl1pPr>
          </a:lstStyle>
          <a:p>
            <a:r>
              <a:rPr lang="en-US" dirty="0" smtClean="0"/>
              <a:t>Click to edit Master title style</a:t>
            </a:r>
            <a:endParaRPr lang="en-ZA" dirty="0"/>
          </a:p>
        </p:txBody>
      </p:sp>
    </p:spTree>
    <p:extLst>
      <p:ext uri="{BB962C8B-B14F-4D97-AF65-F5344CB8AC3E}">
        <p14:creationId xmlns:p14="http://schemas.microsoft.com/office/powerpoint/2010/main" xmlns="" val="12380844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amp; content">
    <p:spTree>
      <p:nvGrpSpPr>
        <p:cNvPr id="1" name=""/>
        <p:cNvGrpSpPr/>
        <p:nvPr/>
      </p:nvGrpSpPr>
      <p:grpSpPr>
        <a:xfrm>
          <a:off x="0" y="0"/>
          <a:ext cx="0" cy="0"/>
          <a:chOff x="0" y="0"/>
          <a:chExt cx="0" cy="0"/>
        </a:xfrm>
      </p:grpSpPr>
      <p:sp>
        <p:nvSpPr>
          <p:cNvPr id="2" name="Title 5"/>
          <p:cNvSpPr txBox="1">
            <a:spLocks/>
          </p:cNvSpPr>
          <p:nvPr/>
        </p:nvSpPr>
        <p:spPr bwMode="auto">
          <a:xfrm>
            <a:off x="347663" y="179388"/>
            <a:ext cx="6961187" cy="71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36000" rIns="0" bIns="0" anchor="ctr"/>
          <a:lstStyle>
            <a:lvl1pPr algn="l" rtl="0" eaLnBrk="1" fontAlgn="base" hangingPunct="1">
              <a:spcBef>
                <a:spcPct val="0"/>
              </a:spcBef>
              <a:spcAft>
                <a:spcPct val="0"/>
              </a:spcAft>
              <a:defRPr sz="2000" b="1" kern="1200">
                <a:solidFill>
                  <a:srgbClr val="033B61"/>
                </a:solidFill>
                <a:latin typeface="+mj-lt"/>
                <a:ea typeface="+mj-ea"/>
                <a:cs typeface="+mj-cs"/>
              </a:defRPr>
            </a:lvl1pPr>
            <a:lvl2pPr algn="l" rtl="0" eaLnBrk="1" fontAlgn="base" hangingPunct="1">
              <a:spcBef>
                <a:spcPct val="0"/>
              </a:spcBef>
              <a:spcAft>
                <a:spcPct val="0"/>
              </a:spcAft>
              <a:defRPr sz="2000" b="1">
                <a:solidFill>
                  <a:srgbClr val="033B61"/>
                </a:solidFill>
                <a:latin typeface="Arial" charset="0"/>
              </a:defRPr>
            </a:lvl2pPr>
            <a:lvl3pPr algn="l" rtl="0" eaLnBrk="1" fontAlgn="base" hangingPunct="1">
              <a:spcBef>
                <a:spcPct val="0"/>
              </a:spcBef>
              <a:spcAft>
                <a:spcPct val="0"/>
              </a:spcAft>
              <a:defRPr sz="2000" b="1">
                <a:solidFill>
                  <a:srgbClr val="033B61"/>
                </a:solidFill>
                <a:latin typeface="Arial" charset="0"/>
              </a:defRPr>
            </a:lvl3pPr>
            <a:lvl4pPr algn="l" rtl="0" eaLnBrk="1" fontAlgn="base" hangingPunct="1">
              <a:spcBef>
                <a:spcPct val="0"/>
              </a:spcBef>
              <a:spcAft>
                <a:spcPct val="0"/>
              </a:spcAft>
              <a:defRPr sz="2000" b="1">
                <a:solidFill>
                  <a:srgbClr val="033B61"/>
                </a:solidFill>
                <a:latin typeface="Arial" charset="0"/>
              </a:defRPr>
            </a:lvl4pPr>
            <a:lvl5pPr algn="l" rtl="0" eaLnBrk="1" fontAlgn="base" hangingPunct="1">
              <a:spcBef>
                <a:spcPct val="0"/>
              </a:spcBef>
              <a:spcAft>
                <a:spcPct val="0"/>
              </a:spcAft>
              <a:defRPr sz="2000" b="1">
                <a:solidFill>
                  <a:srgbClr val="033B61"/>
                </a:solidFill>
                <a:latin typeface="Arial" charset="0"/>
              </a:defRPr>
            </a:lvl5pPr>
            <a:lvl6pPr marL="457200" algn="l" rtl="0" eaLnBrk="1" fontAlgn="base" hangingPunct="1">
              <a:spcBef>
                <a:spcPct val="0"/>
              </a:spcBef>
              <a:spcAft>
                <a:spcPct val="0"/>
              </a:spcAft>
              <a:defRPr sz="2000" b="1">
                <a:solidFill>
                  <a:srgbClr val="033B61"/>
                </a:solidFill>
                <a:latin typeface="Arial" charset="0"/>
              </a:defRPr>
            </a:lvl6pPr>
            <a:lvl7pPr marL="914400" algn="l" rtl="0" eaLnBrk="1" fontAlgn="base" hangingPunct="1">
              <a:spcBef>
                <a:spcPct val="0"/>
              </a:spcBef>
              <a:spcAft>
                <a:spcPct val="0"/>
              </a:spcAft>
              <a:defRPr sz="2000" b="1">
                <a:solidFill>
                  <a:srgbClr val="033B61"/>
                </a:solidFill>
                <a:latin typeface="Arial" charset="0"/>
              </a:defRPr>
            </a:lvl7pPr>
            <a:lvl8pPr marL="1371600" algn="l" rtl="0" eaLnBrk="1" fontAlgn="base" hangingPunct="1">
              <a:spcBef>
                <a:spcPct val="0"/>
              </a:spcBef>
              <a:spcAft>
                <a:spcPct val="0"/>
              </a:spcAft>
              <a:defRPr sz="2000" b="1">
                <a:solidFill>
                  <a:srgbClr val="033B61"/>
                </a:solidFill>
                <a:latin typeface="Arial" charset="0"/>
              </a:defRPr>
            </a:lvl8pPr>
            <a:lvl9pPr marL="1828800" algn="l" rtl="0" eaLnBrk="1" fontAlgn="base" hangingPunct="1">
              <a:spcBef>
                <a:spcPct val="0"/>
              </a:spcBef>
              <a:spcAft>
                <a:spcPct val="0"/>
              </a:spcAft>
              <a:defRPr sz="2000" b="1">
                <a:solidFill>
                  <a:srgbClr val="033B61"/>
                </a:solidFill>
                <a:latin typeface="Arial" charset="0"/>
              </a:defRPr>
            </a:lvl9pPr>
          </a:lstStyle>
          <a:p>
            <a:pPr>
              <a:defRPr/>
            </a:pPr>
            <a:r>
              <a:rPr lang="en-US" altLang="en-US" dirty="0" smtClean="0">
                <a:solidFill>
                  <a:srgbClr val="023B61"/>
                </a:solidFill>
              </a:rPr>
              <a:t>Forward-looking statements</a:t>
            </a:r>
            <a:endParaRPr lang="en-US" altLang="en-US" dirty="0">
              <a:solidFill>
                <a:srgbClr val="023B61"/>
              </a:solidFill>
            </a:endParaRPr>
          </a:p>
        </p:txBody>
      </p:sp>
      <p:sp>
        <p:nvSpPr>
          <p:cNvPr id="3" name="Rectangle 2"/>
          <p:cNvSpPr>
            <a:spLocks noChangeArrowheads="1"/>
          </p:cNvSpPr>
          <p:nvPr/>
        </p:nvSpPr>
        <p:spPr bwMode="auto">
          <a:xfrm>
            <a:off x="250825" y="1052513"/>
            <a:ext cx="8642350" cy="5094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r>
              <a:rPr lang="en-ZA" altLang="en-US" sz="1300" dirty="0">
                <a:solidFill>
                  <a:srgbClr val="023B61"/>
                </a:solidFill>
                <a:ea typeface="Arial" charset="0"/>
              </a:rPr>
              <a:t>Sasol may, in this document, make certain statements that are not historical facts and relate to analyses and other information which are based on forecasts of future results and estimates of amounts not yet determinable. These statements may also relate to our future prospects, developments and business strategies. Examples of such forward-looking statements include, but are not limited to, statements regarding exchange rate fluctuations, volume growth, increases in market share, total shareholder return, executing our growth projects and cost reductions, including in connection with our Business Performance Enhancement Programme and Response Plan. Words such as "believe", "anticipate", "expect", "intend", "seek", "will", "plan", "could", "may", "endeavour", "target", "forecast" and "project" and similar expressions are intended to identify such forward-looking statements, but are not the exclusive means of identifying such statements. By their very nature, forward-looking statements involve inherent risks and uncertainties, both general and specific, and there are risks that the predictions, forecasts, projections and other forward-looking statements will not be achieved. If one or more of these risks materialise, or should underlying assumptions prove incorrect, our actual results may differ materially from those anticipated. You should understand that a number of important factors could cause actual results to differ materially from the plans, objectives, expectations, estimates and intentions expressed in such forward-looking statements. These factors are discussed more fully in our most recent annual report on Form 20-F filed on </a:t>
            </a:r>
            <a:r>
              <a:rPr lang="en-ZA" altLang="en-US" sz="1300" dirty="0" smtClean="0">
                <a:solidFill>
                  <a:srgbClr val="023B61"/>
                </a:solidFill>
                <a:ea typeface="Arial" charset="0"/>
              </a:rPr>
              <a:t>27 September 2016 and </a:t>
            </a:r>
            <a:r>
              <a:rPr lang="en-ZA" altLang="en-US" sz="1300" dirty="0">
                <a:solidFill>
                  <a:srgbClr val="023B61"/>
                </a:solidFill>
                <a:ea typeface="Arial" charset="0"/>
              </a:rPr>
              <a:t>in other filings with the United States Securities and Exchange Commission. The list of factors discussed therein is not exhaustive; when relying on forward-looking statements to make investment decisions, you should carefully consider both these factors and other uncertainties and events. Forward-looking statements apply only as of the date on which they are made, and we do not undertake any obligation to update or revise any of them, whether as a result of new information, future events or otherwise. </a:t>
            </a:r>
            <a:br>
              <a:rPr lang="en-ZA" altLang="en-US" sz="1300" dirty="0">
                <a:solidFill>
                  <a:srgbClr val="023B61"/>
                </a:solidFill>
                <a:ea typeface="Arial" charset="0"/>
              </a:rPr>
            </a:br>
            <a:r>
              <a:rPr lang="en-ZA" altLang="en-US" sz="1300" dirty="0">
                <a:solidFill>
                  <a:srgbClr val="023B61"/>
                </a:solidFill>
                <a:ea typeface="Arial" charset="0"/>
              </a:rPr>
              <a:t/>
            </a:r>
            <a:br>
              <a:rPr lang="en-ZA" altLang="en-US" sz="1300" dirty="0">
                <a:solidFill>
                  <a:srgbClr val="023B61"/>
                </a:solidFill>
                <a:ea typeface="Arial" charset="0"/>
              </a:rPr>
            </a:br>
            <a:r>
              <a:rPr lang="en-ZA" altLang="en-US" sz="1300" b="1" dirty="0">
                <a:solidFill>
                  <a:srgbClr val="023B61"/>
                </a:solidFill>
                <a:ea typeface="Arial" charset="0"/>
              </a:rPr>
              <a:t>Please note: </a:t>
            </a:r>
            <a:r>
              <a:rPr lang="en-ZA" altLang="en-US" sz="1300" dirty="0">
                <a:solidFill>
                  <a:srgbClr val="023B61"/>
                </a:solidFill>
                <a:ea typeface="Arial" charset="0"/>
              </a:rPr>
              <a:t>A billion is defined as one thousand million. All references to years refer to the financial year ended 30 June. Any reference to a calendar year is prefaced by the word "calendar".</a:t>
            </a:r>
            <a:br>
              <a:rPr lang="en-ZA" altLang="en-US" sz="1300" dirty="0">
                <a:solidFill>
                  <a:srgbClr val="023B61"/>
                </a:solidFill>
                <a:ea typeface="Arial" charset="0"/>
              </a:rPr>
            </a:br>
            <a:r>
              <a:rPr lang="en-ZA" altLang="en-US" sz="1300" dirty="0">
                <a:solidFill>
                  <a:srgbClr val="023B61"/>
                </a:solidFill>
                <a:ea typeface="Arial" charset="0"/>
              </a:rPr>
              <a:t/>
            </a:r>
            <a:br>
              <a:rPr lang="en-ZA" altLang="en-US" sz="1300" dirty="0">
                <a:solidFill>
                  <a:srgbClr val="023B61"/>
                </a:solidFill>
                <a:ea typeface="Arial" charset="0"/>
              </a:rPr>
            </a:br>
            <a:r>
              <a:rPr lang="en-ZA" altLang="en-US" sz="1300" b="1" dirty="0">
                <a:solidFill>
                  <a:srgbClr val="023B61"/>
                </a:solidFill>
                <a:ea typeface="Arial" charset="0"/>
              </a:rPr>
              <a:t>Comprehensive additional information is available on our website: </a:t>
            </a:r>
            <a:r>
              <a:rPr lang="en-ZA" altLang="en-US" sz="1300" dirty="0" err="1">
                <a:solidFill>
                  <a:srgbClr val="023B61"/>
                </a:solidFill>
                <a:ea typeface="Arial" charset="0"/>
              </a:rPr>
              <a:t>www.sasol.com</a:t>
            </a:r>
            <a:endParaRPr lang="en-ZA" altLang="en-US" sz="1300" dirty="0">
              <a:solidFill>
                <a:srgbClr val="023B61"/>
              </a:solidFill>
              <a:ea typeface="Arial" charset="0"/>
            </a:endParaRPr>
          </a:p>
        </p:txBody>
      </p:sp>
    </p:spTree>
    <p:extLst>
      <p:ext uri="{BB962C8B-B14F-4D97-AF65-F5344CB8AC3E}">
        <p14:creationId xmlns:p14="http://schemas.microsoft.com/office/powerpoint/2010/main" xmlns="" val="30835493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3_Content with kicker box">
    <p:spTree>
      <p:nvGrpSpPr>
        <p:cNvPr id="1" name=""/>
        <p:cNvGrpSpPr/>
        <p:nvPr/>
      </p:nvGrpSpPr>
      <p:grpSpPr>
        <a:xfrm>
          <a:off x="0" y="0"/>
          <a:ext cx="0" cy="0"/>
          <a:chOff x="0" y="0"/>
          <a:chExt cx="0" cy="0"/>
        </a:xfrm>
      </p:grpSpPr>
      <p:sp>
        <p:nvSpPr>
          <p:cNvPr id="6" name="Content Placeholder 4"/>
          <p:cNvSpPr>
            <a:spLocks noGrp="1"/>
          </p:cNvSpPr>
          <p:nvPr>
            <p:ph sz="quarter" idx="14" hasCustomPrompt="1"/>
          </p:nvPr>
        </p:nvSpPr>
        <p:spPr>
          <a:xfrm>
            <a:off x="250825" y="1052513"/>
            <a:ext cx="8642349" cy="4245351"/>
          </a:xfrm>
          <a:prstGeom prst="rect">
            <a:avLst/>
          </a:prstGeom>
        </p:spPr>
        <p:txBody>
          <a:bodyPr/>
          <a:lstStyle>
            <a:lvl1pPr>
              <a:defRPr sz="1600">
                <a:solidFill>
                  <a:schemeClr val="tx2"/>
                </a:solidFill>
                <a:latin typeface="Arial" panose="020B0604020202020204" pitchFamily="34" charset="0"/>
                <a:cs typeface="Arial" panose="020B0604020202020204" pitchFamily="34" charset="0"/>
              </a:defRPr>
            </a:lvl1pPr>
            <a:lvl2pPr>
              <a:defRPr sz="1400">
                <a:solidFill>
                  <a:schemeClr val="tx2"/>
                </a:solidFill>
                <a:latin typeface="Arial" panose="020B0604020202020204" pitchFamily="34" charset="0"/>
                <a:cs typeface="Arial" panose="020B0604020202020204" pitchFamily="34" charset="0"/>
              </a:defRPr>
            </a:lvl2pPr>
            <a:lvl3pPr>
              <a:defRPr sz="1200">
                <a:solidFill>
                  <a:schemeClr val="tx2"/>
                </a:solidFill>
                <a:latin typeface="Arial" panose="020B0604020202020204" pitchFamily="34" charset="0"/>
                <a:cs typeface="Arial" panose="020B0604020202020204" pitchFamily="34" charset="0"/>
              </a:defRPr>
            </a:lvl3pPr>
            <a:lvl4pPr>
              <a:defRPr sz="1100">
                <a:solidFill>
                  <a:schemeClr val="tx2"/>
                </a:solidFill>
                <a:latin typeface="Arial" panose="020B0604020202020204" pitchFamily="34" charset="0"/>
                <a:cs typeface="Arial" panose="020B0604020202020204" pitchFamily="34" charset="0"/>
              </a:defRPr>
            </a:lvl4pPr>
            <a:lvl5pPr>
              <a:defRPr sz="1000">
                <a:solidFill>
                  <a:schemeClr val="accent1"/>
                </a:solidFill>
                <a:latin typeface="Arial" panose="020B0604020202020204" pitchFamily="34" charset="0"/>
                <a:cs typeface="Arial" panose="020B0604020202020204" pitchFamily="34" charset="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15" name="Text Placeholder 14"/>
          <p:cNvSpPr>
            <a:spLocks noGrp="1"/>
          </p:cNvSpPr>
          <p:nvPr>
            <p:ph type="body" sz="quarter" idx="15" hasCustomPrompt="1"/>
          </p:nvPr>
        </p:nvSpPr>
        <p:spPr>
          <a:xfrm>
            <a:off x="250825" y="5517232"/>
            <a:ext cx="8642350" cy="720080"/>
          </a:xfrm>
          <a:prstGeom prst="roundRect">
            <a:avLst/>
          </a:prstGeom>
          <a:solidFill>
            <a:srgbClr val="00233C"/>
          </a:solidFill>
          <a:ln w="12700">
            <a:solidFill>
              <a:schemeClr val="tx1"/>
            </a:solidFill>
          </a:ln>
        </p:spPr>
        <p:txBody>
          <a:bodyPr anchor="ctr"/>
          <a:lstStyle>
            <a:lvl1pPr marL="0" indent="0" algn="ctr">
              <a:lnSpc>
                <a:spcPct val="100000"/>
              </a:lnSpc>
              <a:spcBef>
                <a:spcPts val="0"/>
              </a:spcBef>
              <a:buNone/>
              <a:defRPr sz="1600">
                <a:solidFill>
                  <a:schemeClr val="bg1"/>
                </a:solidFill>
              </a:defRPr>
            </a:lvl1pPr>
          </a:lstStyle>
          <a:p>
            <a:pPr lvl="0"/>
            <a:r>
              <a:rPr lang="en-US" dirty="0" smtClean="0"/>
              <a:t>Click to add text</a:t>
            </a:r>
          </a:p>
        </p:txBody>
      </p:sp>
      <p:sp>
        <p:nvSpPr>
          <p:cNvPr id="4" name="Title 3"/>
          <p:cNvSpPr>
            <a:spLocks noGrp="1"/>
          </p:cNvSpPr>
          <p:nvPr>
            <p:ph type="title" hasCustomPrompt="1"/>
          </p:nvPr>
        </p:nvSpPr>
        <p:spPr/>
        <p:txBody>
          <a:bodyPr/>
          <a:lstStyle/>
          <a:p>
            <a:r>
              <a:rPr lang="en-US" dirty="0" smtClean="0"/>
              <a:t>Click to edit title</a:t>
            </a:r>
            <a:endParaRPr lang="en-ZA" dirty="0"/>
          </a:p>
        </p:txBody>
      </p:sp>
    </p:spTree>
    <p:extLst>
      <p:ext uri="{BB962C8B-B14F-4D97-AF65-F5344CB8AC3E}">
        <p14:creationId xmlns:p14="http://schemas.microsoft.com/office/powerpoint/2010/main" xmlns="" val="23706327"/>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Title, subtitle &amp; content">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50826" y="1484784"/>
            <a:ext cx="8642349" cy="4896966"/>
          </a:xfrm>
          <a:prstGeom prst="rect">
            <a:avLst/>
          </a:prstGeom>
        </p:spPr>
        <p:txBody>
          <a:bodyPr/>
          <a:lstStyle>
            <a:lvl1pPr>
              <a:defRPr sz="1600">
                <a:solidFill>
                  <a:schemeClr val="tx2"/>
                </a:solidFill>
                <a:latin typeface="Arial" panose="020B0604020202020204" pitchFamily="34" charset="0"/>
                <a:cs typeface="Arial" panose="020B0604020202020204" pitchFamily="34" charset="0"/>
              </a:defRPr>
            </a:lvl1pPr>
            <a:lvl2pPr>
              <a:defRPr sz="1400">
                <a:solidFill>
                  <a:schemeClr val="tx2"/>
                </a:solidFill>
                <a:latin typeface="Arial" panose="020B0604020202020204" pitchFamily="34" charset="0"/>
                <a:cs typeface="Arial" panose="020B0604020202020204" pitchFamily="34" charset="0"/>
              </a:defRPr>
            </a:lvl2pPr>
            <a:lvl3pPr>
              <a:defRPr sz="1200">
                <a:solidFill>
                  <a:schemeClr val="tx2"/>
                </a:solidFill>
                <a:latin typeface="Arial" panose="020B0604020202020204" pitchFamily="34" charset="0"/>
                <a:cs typeface="Arial" panose="020B0604020202020204" pitchFamily="34" charset="0"/>
              </a:defRPr>
            </a:lvl3pPr>
            <a:lvl4pPr>
              <a:defRPr sz="1100">
                <a:solidFill>
                  <a:schemeClr val="tx2"/>
                </a:solidFill>
                <a:latin typeface="Arial" panose="020B0604020202020204" pitchFamily="34" charset="0"/>
                <a:cs typeface="Arial" panose="020B0604020202020204" pitchFamily="34" charset="0"/>
              </a:defRPr>
            </a:lvl4pPr>
            <a:lvl5pPr>
              <a:defRPr sz="1000">
                <a:solidFill>
                  <a:schemeClr val="accent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7"/>
          <p:cNvSpPr>
            <a:spLocks noGrp="1"/>
          </p:cNvSpPr>
          <p:nvPr>
            <p:ph type="body" sz="quarter" idx="15"/>
          </p:nvPr>
        </p:nvSpPr>
        <p:spPr>
          <a:xfrm>
            <a:off x="261458" y="1049032"/>
            <a:ext cx="8631717" cy="346135"/>
          </a:xfrm>
          <a:prstGeom prst="rect">
            <a:avLst/>
          </a:prstGeom>
        </p:spPr>
        <p:txBody>
          <a:bodyPr/>
          <a:lstStyle>
            <a:lvl1pPr marL="228600" indent="-228600">
              <a:buSzPct val="150000"/>
              <a:buFontTx/>
              <a:buBlip>
                <a:blip r:embed="rId2"/>
              </a:buBlip>
              <a:defRPr lang="en-US" sz="1600" b="1" kern="1200" dirty="0" smtClean="0">
                <a:solidFill>
                  <a:srgbClr val="007DB6"/>
                </a:solidFill>
                <a:latin typeface="Arial" panose="020B0604020202020204" pitchFamily="34" charset="0"/>
                <a:ea typeface="+mn-ea"/>
                <a:cs typeface="Arial" panose="020B0604020202020204" pitchFamily="34" charset="0"/>
              </a:defRPr>
            </a:lvl1pPr>
          </a:lstStyle>
          <a:p>
            <a:pPr lvl="0"/>
            <a:r>
              <a:rPr lang="en-US" dirty="0" smtClean="0"/>
              <a:t>Click to edit Master text styles</a:t>
            </a:r>
          </a:p>
        </p:txBody>
      </p:sp>
      <p:sp>
        <p:nvSpPr>
          <p:cNvPr id="6" name="Title 5"/>
          <p:cNvSpPr>
            <a:spLocks noGrp="1"/>
          </p:cNvSpPr>
          <p:nvPr>
            <p:ph type="title"/>
          </p:nvPr>
        </p:nvSpPr>
        <p:spPr/>
        <p:txBody>
          <a:bodyPr/>
          <a:lstStyle/>
          <a:p>
            <a:r>
              <a:rPr lang="en-US" smtClean="0"/>
              <a:t>Click to edit Master title style</a:t>
            </a:r>
            <a:endParaRPr lang="en-ZA" dirty="0"/>
          </a:p>
        </p:txBody>
      </p:sp>
      <p:sp>
        <p:nvSpPr>
          <p:cNvPr id="7" name="Footer Placeholder 4"/>
          <p:cNvSpPr>
            <a:spLocks noGrp="1"/>
          </p:cNvSpPr>
          <p:nvPr>
            <p:ph type="ftr" sz="quarter" idx="16"/>
          </p:nvPr>
        </p:nvSpPr>
        <p:spPr/>
        <p:txBody>
          <a:bodyPr/>
          <a:lstStyle>
            <a:lvl1pPr>
              <a:defRPr/>
            </a:lvl1pPr>
          </a:lstStyle>
          <a:p>
            <a:pPr>
              <a:defRPr/>
            </a:pPr>
            <a:endParaRPr lang="en-ZA">
              <a:solidFill>
                <a:srgbClr val="00233C"/>
              </a:solidFill>
            </a:endParaRPr>
          </a:p>
        </p:txBody>
      </p:sp>
    </p:spTree>
    <p:extLst>
      <p:ext uri="{BB962C8B-B14F-4D97-AF65-F5344CB8AC3E}">
        <p14:creationId xmlns:p14="http://schemas.microsoft.com/office/powerpoint/2010/main" xmlns="" val="42761738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spTree>
      <p:nvGrpSpPr>
        <p:cNvPr id="1" name=""/>
        <p:cNvGrpSpPr/>
        <p:nvPr/>
      </p:nvGrpSpPr>
      <p:grpSpPr>
        <a:xfrm>
          <a:off x="0" y="0"/>
          <a:ext cx="0" cy="0"/>
          <a:chOff x="0" y="0"/>
          <a:chExt cx="0" cy="0"/>
        </a:xfrm>
      </p:grpSpPr>
      <p:sp>
        <p:nvSpPr>
          <p:cNvPr id="4" name="Rectangle 3"/>
          <p:cNvSpPr/>
          <p:nvPr/>
        </p:nvSpPr>
        <p:spPr>
          <a:xfrm>
            <a:off x="323850" y="333375"/>
            <a:ext cx="8496300" cy="626427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ZA" altLang="en-US" sz="1400" dirty="0" smtClean="0">
              <a:solidFill>
                <a:srgbClr val="FFFFFF"/>
              </a:solidFill>
            </a:endParaRPr>
          </a:p>
        </p:txBody>
      </p:sp>
      <p:grpSp>
        <p:nvGrpSpPr>
          <p:cNvPr id="6" name="Group 10"/>
          <p:cNvGrpSpPr>
            <a:grpSpLocks/>
          </p:cNvGrpSpPr>
          <p:nvPr/>
        </p:nvGrpSpPr>
        <p:grpSpPr bwMode="auto">
          <a:xfrm>
            <a:off x="7380288" y="230188"/>
            <a:ext cx="1535112" cy="1492250"/>
            <a:chOff x="4666146" y="-1198531"/>
            <a:chExt cx="6975908" cy="6779385"/>
          </a:xfrm>
        </p:grpSpPr>
        <p:grpSp>
          <p:nvGrpSpPr>
            <p:cNvPr id="7" name="Group 11"/>
            <p:cNvGrpSpPr>
              <a:grpSpLocks/>
            </p:cNvGrpSpPr>
            <p:nvPr/>
          </p:nvGrpSpPr>
          <p:grpSpPr bwMode="auto">
            <a:xfrm>
              <a:off x="4682086" y="-1198529"/>
              <a:ext cx="6959968" cy="6779383"/>
              <a:chOff x="8006082" y="-46548"/>
              <a:chExt cx="1465257" cy="1427239"/>
            </a:xfrm>
          </p:grpSpPr>
          <p:pic>
            <p:nvPicPr>
              <p:cNvPr id="9" name="Picture 1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6082" y="52029"/>
                <a:ext cx="1368152" cy="1328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9372622" y="-46548"/>
                <a:ext cx="98717" cy="1427239"/>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dirty="0" smtClean="0">
                  <a:solidFill>
                    <a:srgbClr val="FFFFFF"/>
                  </a:solidFill>
                </a:endParaRPr>
              </a:p>
            </p:txBody>
          </p:sp>
        </p:grpSp>
        <p:sp>
          <p:nvSpPr>
            <p:cNvPr id="8" name="Rectangle 7"/>
            <p:cNvSpPr/>
            <p:nvPr/>
          </p:nvSpPr>
          <p:spPr>
            <a:xfrm rot="16200000">
              <a:off x="7901674" y="-4434059"/>
              <a:ext cx="468785" cy="6939840"/>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dirty="0" smtClean="0">
                <a:solidFill>
                  <a:srgbClr val="FFFFFF"/>
                </a:solidFill>
              </a:endParaRPr>
            </a:p>
          </p:txBody>
        </p:sp>
      </p:grpSp>
      <p:sp>
        <p:nvSpPr>
          <p:cNvPr id="23" name="Title 1"/>
          <p:cNvSpPr>
            <a:spLocks noGrp="1"/>
          </p:cNvSpPr>
          <p:nvPr>
            <p:ph type="ctrTitle"/>
          </p:nvPr>
        </p:nvSpPr>
        <p:spPr>
          <a:xfrm>
            <a:off x="683568" y="1557139"/>
            <a:ext cx="6336704" cy="1295797"/>
          </a:xfrm>
        </p:spPr>
        <p:txBody>
          <a:bodyPr anchor="b"/>
          <a:lstStyle>
            <a:lvl1pPr algn="l">
              <a:lnSpc>
                <a:spcPct val="100000"/>
              </a:lnSpc>
              <a:defRPr sz="2200">
                <a:solidFill>
                  <a:srgbClr val="023B61"/>
                </a:solidFill>
              </a:defRPr>
            </a:lvl1pPr>
          </a:lstStyle>
          <a:p>
            <a:r>
              <a:rPr lang="en-US" dirty="0" smtClean="0"/>
              <a:t>Click to edit Master title style</a:t>
            </a:r>
            <a:endParaRPr lang="en-ZA" dirty="0"/>
          </a:p>
        </p:txBody>
      </p:sp>
      <p:sp>
        <p:nvSpPr>
          <p:cNvPr id="24" name="Subtitle 2"/>
          <p:cNvSpPr>
            <a:spLocks noGrp="1"/>
          </p:cNvSpPr>
          <p:nvPr>
            <p:ph type="subTitle" idx="1"/>
          </p:nvPr>
        </p:nvSpPr>
        <p:spPr>
          <a:xfrm>
            <a:off x="683568" y="2956123"/>
            <a:ext cx="6336704" cy="1120577"/>
          </a:xfrm>
          <a:prstGeom prst="rect">
            <a:avLst/>
          </a:prstGeom>
        </p:spPr>
        <p:txBody>
          <a:bodyPr tIns="36000">
            <a:noAutofit/>
          </a:bodyPr>
          <a:lstStyle>
            <a:lvl1pPr marL="0" indent="0" algn="l">
              <a:lnSpc>
                <a:spcPct val="100000"/>
              </a:lnSpc>
              <a:buNone/>
              <a:defRPr sz="1600" b="0">
                <a:solidFill>
                  <a:srgbClr val="023B6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ZA" dirty="0"/>
          </a:p>
        </p:txBody>
      </p:sp>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r="38285"/>
          <a:stretch/>
        </p:blipFill>
        <p:spPr>
          <a:xfrm>
            <a:off x="323850" y="4136805"/>
            <a:ext cx="8487963" cy="2467996"/>
          </a:xfrm>
          <a:prstGeom prst="rect">
            <a:avLst/>
          </a:prstGeom>
        </p:spPr>
      </p:pic>
    </p:spTree>
    <p:extLst>
      <p:ext uri="{BB962C8B-B14F-4D97-AF65-F5344CB8AC3E}">
        <p14:creationId xmlns:p14="http://schemas.microsoft.com/office/powerpoint/2010/main" xmlns="" val="24117319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 Background Colou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23B61"/>
                </a:solidFill>
              </a:defRPr>
            </a:lvl1pPr>
          </a:lstStyle>
          <a:p>
            <a:r>
              <a:rPr lang="en-US" smtClean="0"/>
              <a:t>Click to edit Master title style</a:t>
            </a:r>
            <a:endParaRPr lang="en-ZA" dirty="0"/>
          </a:p>
        </p:txBody>
      </p:sp>
      <p:sp>
        <p:nvSpPr>
          <p:cNvPr id="3" name="Footer Placeholder 4"/>
          <p:cNvSpPr>
            <a:spLocks noGrp="1"/>
          </p:cNvSpPr>
          <p:nvPr>
            <p:ph type="ftr" sz="quarter" idx="10"/>
          </p:nvPr>
        </p:nvSpPr>
        <p:spPr>
          <a:xfrm>
            <a:off x="250825" y="6165898"/>
            <a:ext cx="8642350" cy="215430"/>
          </a:xfrm>
          <a:prstGeom prst="rect">
            <a:avLst/>
          </a:prstGeom>
        </p:spPr>
        <p:txBody>
          <a:bodyPr/>
          <a:lstStyle>
            <a:lvl1pPr>
              <a:lnSpc>
                <a:spcPct val="100000"/>
              </a:lnSpc>
              <a:defRPr/>
            </a:lvl1pPr>
          </a:lstStyle>
          <a:p>
            <a:pPr>
              <a:defRPr/>
            </a:pPr>
            <a:endParaRPr lang="en-ZA" altLang="en-US"/>
          </a:p>
        </p:txBody>
      </p:sp>
      <p:sp>
        <p:nvSpPr>
          <p:cNvPr id="13" name="Rounded Rectangle 12"/>
          <p:cNvSpPr/>
          <p:nvPr userDrawn="1"/>
        </p:nvSpPr>
        <p:spPr>
          <a:xfrm>
            <a:off x="251519" y="941577"/>
            <a:ext cx="8641656" cy="5185122"/>
          </a:xfrm>
          <a:prstGeom prst="roundRect">
            <a:avLst>
              <a:gd name="adj" fmla="val 2161"/>
            </a:avLst>
          </a:prstGeom>
          <a:solidFill>
            <a:schemeClr val="bg2"/>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eaLnBrk="0" hangingPunct="0">
              <a:spcBef>
                <a:spcPts val="100"/>
              </a:spcBef>
              <a:spcAft>
                <a:spcPts val="100"/>
              </a:spcAft>
            </a:pPr>
            <a:endParaRPr lang="en-ZA" sz="1400" dirty="0">
              <a:solidFill>
                <a:prstClr val="white"/>
              </a:solidFill>
            </a:endParaRPr>
          </a:p>
        </p:txBody>
      </p:sp>
      <p:sp>
        <p:nvSpPr>
          <p:cNvPr id="14" name="Rounded Rectangle 13"/>
          <p:cNvSpPr/>
          <p:nvPr userDrawn="1"/>
        </p:nvSpPr>
        <p:spPr>
          <a:xfrm>
            <a:off x="5148064" y="1085593"/>
            <a:ext cx="3600275" cy="4896544"/>
          </a:xfrm>
          <a:prstGeom prst="roundRect">
            <a:avLst>
              <a:gd name="adj" fmla="val 0"/>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eaLnBrk="0" hangingPunct="0">
              <a:spcBef>
                <a:spcPts val="100"/>
              </a:spcBef>
              <a:spcAft>
                <a:spcPts val="100"/>
              </a:spcAft>
            </a:pPr>
            <a:endParaRPr lang="en-ZA" sz="1400" dirty="0">
              <a:solidFill>
                <a:prstClr val="white"/>
              </a:solidFill>
            </a:endParaRPr>
          </a:p>
        </p:txBody>
      </p:sp>
      <p:sp>
        <p:nvSpPr>
          <p:cNvPr id="15" name="Text Placeholder 5"/>
          <p:cNvSpPr>
            <a:spLocks noGrp="1"/>
          </p:cNvSpPr>
          <p:nvPr>
            <p:ph type="body" sz="quarter" idx="12"/>
          </p:nvPr>
        </p:nvSpPr>
        <p:spPr>
          <a:xfrm>
            <a:off x="5220072" y="1157601"/>
            <a:ext cx="3456384" cy="4719671"/>
          </a:xfrm>
        </p:spPr>
        <p:txBody>
          <a:bodyPr lIns="36000"/>
          <a:lstStyle>
            <a:lvl1pPr>
              <a:lnSpc>
                <a:spcPct val="100000"/>
              </a:lnSpc>
              <a:defRPr b="0">
                <a:solidFill>
                  <a:srgbClr val="023B61"/>
                </a:solidFill>
              </a:defRPr>
            </a:lvl1pPr>
            <a:lvl2pPr marL="314325" indent="-249238">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extLst>
      <p:ext uri="{BB962C8B-B14F-4D97-AF65-F5344CB8AC3E}">
        <p14:creationId xmlns:p14="http://schemas.microsoft.com/office/powerpoint/2010/main" xmlns="" val="278205292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4" name="Rectangle 3"/>
          <p:cNvSpPr/>
          <p:nvPr/>
        </p:nvSpPr>
        <p:spPr>
          <a:xfrm>
            <a:off x="323850" y="333375"/>
            <a:ext cx="8496300" cy="626427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ZA" altLang="en-US" sz="1400" dirty="0" smtClean="0">
              <a:solidFill>
                <a:srgbClr val="FFFFFF"/>
              </a:solidFill>
            </a:endParaRPr>
          </a:p>
        </p:txBody>
      </p:sp>
      <p:grpSp>
        <p:nvGrpSpPr>
          <p:cNvPr id="5" name="Group 10"/>
          <p:cNvGrpSpPr>
            <a:grpSpLocks/>
          </p:cNvGrpSpPr>
          <p:nvPr/>
        </p:nvGrpSpPr>
        <p:grpSpPr bwMode="auto">
          <a:xfrm>
            <a:off x="7380288" y="230188"/>
            <a:ext cx="1535112" cy="1492250"/>
            <a:chOff x="4666146" y="-1198531"/>
            <a:chExt cx="6975908" cy="6779385"/>
          </a:xfrm>
        </p:grpSpPr>
        <p:grpSp>
          <p:nvGrpSpPr>
            <p:cNvPr id="6" name="Group 11"/>
            <p:cNvGrpSpPr>
              <a:grpSpLocks/>
            </p:cNvGrpSpPr>
            <p:nvPr/>
          </p:nvGrpSpPr>
          <p:grpSpPr bwMode="auto">
            <a:xfrm>
              <a:off x="4682086" y="-1198529"/>
              <a:ext cx="6959968" cy="6779383"/>
              <a:chOff x="8006082" y="-46548"/>
              <a:chExt cx="1465257" cy="1427239"/>
            </a:xfrm>
          </p:grpSpPr>
          <p:pic>
            <p:nvPicPr>
              <p:cNvPr id="8" name="Picture 1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6082" y="52029"/>
                <a:ext cx="1368152" cy="1328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9372622" y="-46548"/>
                <a:ext cx="98717" cy="1427239"/>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dirty="0" smtClean="0">
                  <a:solidFill>
                    <a:srgbClr val="FFFFFF"/>
                  </a:solidFill>
                </a:endParaRPr>
              </a:p>
            </p:txBody>
          </p:sp>
        </p:grpSp>
        <p:sp>
          <p:nvSpPr>
            <p:cNvPr id="7" name="Rectangle 6"/>
            <p:cNvSpPr/>
            <p:nvPr/>
          </p:nvSpPr>
          <p:spPr>
            <a:xfrm rot="16200000">
              <a:off x="7901674" y="-4434059"/>
              <a:ext cx="468785" cy="6939840"/>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dirty="0" smtClean="0">
                <a:solidFill>
                  <a:srgbClr val="FFFFFF"/>
                </a:solidFill>
              </a:endParaRPr>
            </a:p>
          </p:txBody>
        </p:sp>
      </p:gr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1" r="8443"/>
          <a:stretch/>
        </p:blipFill>
        <p:spPr>
          <a:xfrm>
            <a:off x="323851" y="4941167"/>
            <a:ext cx="8488362" cy="1663633"/>
          </a:xfrm>
          <a:prstGeom prst="rect">
            <a:avLst/>
          </a:prstGeom>
        </p:spPr>
      </p:pic>
      <p:sp>
        <p:nvSpPr>
          <p:cNvPr id="15" name="Title 1"/>
          <p:cNvSpPr>
            <a:spLocks noGrp="1"/>
          </p:cNvSpPr>
          <p:nvPr>
            <p:ph type="ctrTitle"/>
          </p:nvPr>
        </p:nvSpPr>
        <p:spPr>
          <a:xfrm>
            <a:off x="683568" y="1557139"/>
            <a:ext cx="6336704" cy="1295797"/>
          </a:xfrm>
        </p:spPr>
        <p:txBody>
          <a:bodyPr anchor="b"/>
          <a:lstStyle>
            <a:lvl1pPr algn="l">
              <a:lnSpc>
                <a:spcPct val="100000"/>
              </a:lnSpc>
              <a:defRPr sz="2200">
                <a:solidFill>
                  <a:srgbClr val="023B61"/>
                </a:solidFill>
              </a:defRPr>
            </a:lvl1pPr>
          </a:lstStyle>
          <a:p>
            <a:r>
              <a:rPr lang="en-US" dirty="0" smtClean="0"/>
              <a:t>Click to edit Master title style</a:t>
            </a:r>
            <a:endParaRPr lang="en-ZA" dirty="0"/>
          </a:p>
        </p:txBody>
      </p:sp>
      <p:sp>
        <p:nvSpPr>
          <p:cNvPr id="16" name="Subtitle 2"/>
          <p:cNvSpPr>
            <a:spLocks noGrp="1"/>
          </p:cNvSpPr>
          <p:nvPr>
            <p:ph type="subTitle" idx="1"/>
          </p:nvPr>
        </p:nvSpPr>
        <p:spPr>
          <a:xfrm>
            <a:off x="683568" y="2956123"/>
            <a:ext cx="6336704" cy="1120577"/>
          </a:xfrm>
          <a:prstGeom prst="rect">
            <a:avLst/>
          </a:prstGeom>
        </p:spPr>
        <p:txBody>
          <a:bodyPr tIns="36000">
            <a:noAutofit/>
          </a:bodyPr>
          <a:lstStyle>
            <a:lvl1pPr marL="0" indent="0" algn="l">
              <a:lnSpc>
                <a:spcPct val="100000"/>
              </a:lnSpc>
              <a:buNone/>
              <a:defRPr sz="1600" b="0">
                <a:solidFill>
                  <a:srgbClr val="023B6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ZA" dirty="0"/>
          </a:p>
        </p:txBody>
      </p:sp>
    </p:spTree>
    <p:extLst>
      <p:ext uri="{BB962C8B-B14F-4D97-AF65-F5344CB8AC3E}">
        <p14:creationId xmlns:p14="http://schemas.microsoft.com/office/powerpoint/2010/main" xmlns="" val="115342605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33B61"/>
                </a:solidFill>
              </a:defRPr>
            </a:lvl1pPr>
          </a:lstStyle>
          <a:p>
            <a:r>
              <a:rPr lang="en-US" dirty="0" smtClean="0"/>
              <a:t>Click to edit Master title style</a:t>
            </a:r>
            <a:endParaRPr lang="en-ZA" dirty="0"/>
          </a:p>
        </p:txBody>
      </p:sp>
      <p:sp>
        <p:nvSpPr>
          <p:cNvPr id="4" name="Footer Placeholder 4"/>
          <p:cNvSpPr>
            <a:spLocks noGrp="1"/>
          </p:cNvSpPr>
          <p:nvPr>
            <p:ph type="ftr" sz="quarter" idx="10"/>
          </p:nvPr>
        </p:nvSpPr>
        <p:spPr/>
        <p:txBody>
          <a:bodyPr/>
          <a:lstStyle>
            <a:lvl1pPr>
              <a:lnSpc>
                <a:spcPct val="100000"/>
              </a:lnSpc>
              <a:defRPr/>
            </a:lvl1pPr>
          </a:lstStyle>
          <a:p>
            <a:pPr>
              <a:defRPr/>
            </a:pPr>
            <a:endParaRPr lang="en-ZA" altLang="en-US" dirty="0"/>
          </a:p>
        </p:txBody>
      </p:sp>
      <p:sp>
        <p:nvSpPr>
          <p:cNvPr id="11" name="Text Placeholder 10"/>
          <p:cNvSpPr>
            <a:spLocks noGrp="1"/>
          </p:cNvSpPr>
          <p:nvPr>
            <p:ph type="body" sz="quarter" idx="12"/>
          </p:nvPr>
        </p:nvSpPr>
        <p:spPr>
          <a:xfrm>
            <a:off x="250825" y="981075"/>
            <a:ext cx="8642350" cy="5111750"/>
          </a:xfrm>
        </p:spPr>
        <p:txBody>
          <a:bodyPr/>
          <a:lstStyle>
            <a:lvl1pPr>
              <a:lnSpc>
                <a:spcPct val="100000"/>
              </a:lnSpc>
              <a:defRPr>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327957043"/>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23B61"/>
                </a:solidFill>
              </a:defRPr>
            </a:lvl1pPr>
          </a:lstStyle>
          <a:p>
            <a:r>
              <a:rPr lang="en-US" smtClean="0"/>
              <a:t>Click to edit Master title style</a:t>
            </a:r>
            <a:endParaRPr lang="en-ZA" dirty="0"/>
          </a:p>
        </p:txBody>
      </p:sp>
      <p:sp>
        <p:nvSpPr>
          <p:cNvPr id="3" name="Footer Placeholder 4"/>
          <p:cNvSpPr>
            <a:spLocks noGrp="1"/>
          </p:cNvSpPr>
          <p:nvPr>
            <p:ph type="ftr" sz="quarter" idx="10"/>
          </p:nvPr>
        </p:nvSpPr>
        <p:spPr/>
        <p:txBody>
          <a:bodyPr/>
          <a:lstStyle>
            <a:lvl1pPr>
              <a:defRPr/>
            </a:lvl1pPr>
          </a:lstStyle>
          <a:p>
            <a:pPr>
              <a:defRPr/>
            </a:pPr>
            <a:endParaRPr lang="en-ZA" altLang="en-US" dirty="0"/>
          </a:p>
        </p:txBody>
      </p:sp>
    </p:spTree>
    <p:extLst>
      <p:ext uri="{BB962C8B-B14F-4D97-AF65-F5344CB8AC3E}">
        <p14:creationId xmlns:p14="http://schemas.microsoft.com/office/powerpoint/2010/main" xmlns="" val="3145125218"/>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ivider slide 1">
    <p:spTree>
      <p:nvGrpSpPr>
        <p:cNvPr id="1" name=""/>
        <p:cNvGrpSpPr/>
        <p:nvPr/>
      </p:nvGrpSpPr>
      <p:grpSpPr>
        <a:xfrm>
          <a:off x="0" y="0"/>
          <a:ext cx="0" cy="0"/>
          <a:chOff x="0" y="0"/>
          <a:chExt cx="0" cy="0"/>
        </a:xfrm>
      </p:grpSpPr>
      <p:sp>
        <p:nvSpPr>
          <p:cNvPr id="3" name="Rectangle 2"/>
          <p:cNvSpPr/>
          <p:nvPr userDrawn="1"/>
        </p:nvSpPr>
        <p:spPr>
          <a:xfrm>
            <a:off x="3851275" y="333375"/>
            <a:ext cx="4968875" cy="626427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10000"/>
              </a:lnSpc>
              <a:spcBef>
                <a:spcPts val="100"/>
              </a:spcBef>
              <a:spcAft>
                <a:spcPts val="100"/>
              </a:spcAft>
              <a:defRPr/>
            </a:pPr>
            <a:endParaRPr lang="en-ZA" sz="1400" dirty="0">
              <a:solidFill>
                <a:prstClr val="white"/>
              </a:solidFill>
            </a:endParaRPr>
          </a:p>
        </p:txBody>
      </p:sp>
      <p:grpSp>
        <p:nvGrpSpPr>
          <p:cNvPr id="5" name="Group 10"/>
          <p:cNvGrpSpPr>
            <a:grpSpLocks/>
          </p:cNvGrpSpPr>
          <p:nvPr userDrawn="1"/>
        </p:nvGrpSpPr>
        <p:grpSpPr bwMode="auto">
          <a:xfrm>
            <a:off x="7380288" y="230188"/>
            <a:ext cx="1535112" cy="1492250"/>
            <a:chOff x="4666146" y="-1198531"/>
            <a:chExt cx="6975908" cy="6779385"/>
          </a:xfrm>
        </p:grpSpPr>
        <p:grpSp>
          <p:nvGrpSpPr>
            <p:cNvPr id="6" name="Group 11"/>
            <p:cNvGrpSpPr>
              <a:grpSpLocks/>
            </p:cNvGrpSpPr>
            <p:nvPr/>
          </p:nvGrpSpPr>
          <p:grpSpPr bwMode="auto">
            <a:xfrm>
              <a:off x="4682086" y="-1198529"/>
              <a:ext cx="6959968" cy="6779383"/>
              <a:chOff x="8006082" y="-46548"/>
              <a:chExt cx="1465257" cy="1427239"/>
            </a:xfrm>
          </p:grpSpPr>
          <p:pic>
            <p:nvPicPr>
              <p:cNvPr id="8" name="Picture 1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6082" y="52029"/>
                <a:ext cx="1368152" cy="1328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9372622" y="-46548"/>
                <a:ext cx="98717" cy="1427239"/>
              </a:xfrm>
              <a:prstGeom prst="rect">
                <a:avLst/>
              </a:prstGeom>
              <a:solidFill>
                <a:srgbClr val="03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10000"/>
                  </a:lnSpc>
                  <a:spcBef>
                    <a:spcPts val="100"/>
                  </a:spcBef>
                  <a:spcAft>
                    <a:spcPts val="100"/>
                  </a:spcAft>
                  <a:defRPr/>
                </a:pPr>
                <a:endParaRPr lang="en-US" sz="1400" dirty="0">
                  <a:solidFill>
                    <a:prstClr val="white"/>
                  </a:solidFill>
                </a:endParaRPr>
              </a:p>
            </p:txBody>
          </p:sp>
        </p:grpSp>
        <p:sp>
          <p:nvSpPr>
            <p:cNvPr id="7" name="Rectangle 6"/>
            <p:cNvSpPr/>
            <p:nvPr/>
          </p:nvSpPr>
          <p:spPr>
            <a:xfrm rot="16200000">
              <a:off x="7901674" y="-4434059"/>
              <a:ext cx="468785" cy="6939840"/>
            </a:xfrm>
            <a:prstGeom prst="rect">
              <a:avLst/>
            </a:prstGeom>
            <a:solidFill>
              <a:srgbClr val="03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10000"/>
                </a:lnSpc>
                <a:spcBef>
                  <a:spcPts val="100"/>
                </a:spcBef>
                <a:spcAft>
                  <a:spcPts val="100"/>
                </a:spcAft>
                <a:defRPr/>
              </a:pPr>
              <a:endParaRPr lang="en-US" sz="1400" dirty="0">
                <a:solidFill>
                  <a:prstClr val="white"/>
                </a:solidFill>
              </a:endParaRPr>
            </a:p>
          </p:txBody>
        </p:sp>
      </p:grpSp>
      <p:sp>
        <p:nvSpPr>
          <p:cNvPr id="10" name="Rectangle 9"/>
          <p:cNvSpPr/>
          <p:nvPr userDrawn="1"/>
        </p:nvSpPr>
        <p:spPr>
          <a:xfrm>
            <a:off x="323850" y="333375"/>
            <a:ext cx="3455988" cy="6264275"/>
          </a:xfrm>
          <a:prstGeom prst="rect">
            <a:avLst/>
          </a:prstGeom>
          <a:solidFill>
            <a:srgbClr val="033B61"/>
          </a:soli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dirty="0">
              <a:solidFill>
                <a:srgbClr val="0C1533"/>
              </a:solidFill>
            </a:endParaRPr>
          </a:p>
        </p:txBody>
      </p:sp>
      <p:sp>
        <p:nvSpPr>
          <p:cNvPr id="19" name="Title 1"/>
          <p:cNvSpPr>
            <a:spLocks noGrp="1"/>
          </p:cNvSpPr>
          <p:nvPr>
            <p:ph type="ctrTitle"/>
          </p:nvPr>
        </p:nvSpPr>
        <p:spPr>
          <a:xfrm>
            <a:off x="683568" y="2204864"/>
            <a:ext cx="2808312" cy="4032448"/>
          </a:xfrm>
        </p:spPr>
        <p:txBody>
          <a:bodyPr/>
          <a:lstStyle>
            <a:lvl1pPr algn="l">
              <a:lnSpc>
                <a:spcPct val="100000"/>
              </a:lnSpc>
              <a:defRPr sz="2400">
                <a:solidFill>
                  <a:schemeClr val="bg1"/>
                </a:solidFill>
              </a:defRPr>
            </a:lvl1pPr>
          </a:lstStyle>
          <a:p>
            <a:r>
              <a:rPr lang="en-US" dirty="0" smtClean="0"/>
              <a:t>Click to edit Master title style</a:t>
            </a:r>
            <a:endParaRPr lang="en-ZA" dirty="0"/>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1" r="55206"/>
          <a:stretch/>
        </p:blipFill>
        <p:spPr>
          <a:xfrm>
            <a:off x="3862987" y="4618971"/>
            <a:ext cx="4957163" cy="1985830"/>
          </a:xfrm>
          <a:prstGeom prst="rect">
            <a:avLst/>
          </a:prstGeom>
        </p:spPr>
      </p:pic>
    </p:spTree>
    <p:extLst>
      <p:ext uri="{BB962C8B-B14F-4D97-AF65-F5344CB8AC3E}">
        <p14:creationId xmlns:p14="http://schemas.microsoft.com/office/powerpoint/2010/main" xmlns="" val="464934820"/>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Title, subtitle &amp; content">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50826" y="1484784"/>
            <a:ext cx="8642349" cy="4896966"/>
          </a:xfrm>
          <a:prstGeom prst="rect">
            <a:avLst/>
          </a:prstGeom>
        </p:spPr>
        <p:txBody>
          <a:bodyPr>
            <a:normAutofit/>
          </a:bodyPr>
          <a:lstStyle>
            <a:lvl1pPr marL="0" indent="0">
              <a:buNone/>
              <a:defRPr sz="1400">
                <a:solidFill>
                  <a:srgbClr val="00233C"/>
                </a:solidFill>
                <a:latin typeface="Arial" panose="020B0604020202020204" pitchFamily="34" charset="0"/>
                <a:cs typeface="Arial" panose="020B0604020202020204" pitchFamily="34" charset="0"/>
              </a:defRPr>
            </a:lvl1pPr>
            <a:lvl2pPr>
              <a:defRPr sz="1400">
                <a:solidFill>
                  <a:srgbClr val="00233C"/>
                </a:solidFill>
                <a:latin typeface="Arial" panose="020B0604020202020204" pitchFamily="34" charset="0"/>
                <a:cs typeface="Arial" panose="020B0604020202020204" pitchFamily="34" charset="0"/>
              </a:defRPr>
            </a:lvl2pPr>
            <a:lvl3pPr>
              <a:defRPr sz="1400">
                <a:solidFill>
                  <a:srgbClr val="00233C"/>
                </a:solidFill>
                <a:latin typeface="Arial" panose="020B0604020202020204" pitchFamily="34" charset="0"/>
                <a:cs typeface="Arial" panose="020B0604020202020204" pitchFamily="34" charset="0"/>
              </a:defRPr>
            </a:lvl3pPr>
            <a:lvl4pPr>
              <a:defRPr sz="1400">
                <a:solidFill>
                  <a:srgbClr val="00233C"/>
                </a:solidFill>
                <a:latin typeface="Arial" panose="020B0604020202020204" pitchFamily="34" charset="0"/>
                <a:cs typeface="Arial" panose="020B0604020202020204" pitchFamily="34" charset="0"/>
              </a:defRPr>
            </a:lvl4pPr>
            <a:lvl5pPr>
              <a:defRPr sz="1000">
                <a:solidFill>
                  <a:schemeClr val="accent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 Placeholder 7"/>
          <p:cNvSpPr>
            <a:spLocks noGrp="1"/>
          </p:cNvSpPr>
          <p:nvPr>
            <p:ph type="body" sz="quarter" idx="15"/>
          </p:nvPr>
        </p:nvSpPr>
        <p:spPr>
          <a:xfrm>
            <a:off x="261458" y="1049032"/>
            <a:ext cx="8631717" cy="346135"/>
          </a:xfrm>
          <a:prstGeom prst="rect">
            <a:avLst/>
          </a:prstGeom>
        </p:spPr>
        <p:txBody>
          <a:bodyPr/>
          <a:lstStyle>
            <a:lvl1pPr marL="228600" indent="-228600">
              <a:buSzPct val="150000"/>
              <a:buFontTx/>
              <a:buBlip>
                <a:blip r:embed="rId2"/>
              </a:buBlip>
              <a:defRPr lang="en-US" sz="1600" b="1" kern="1200" dirty="0" smtClean="0">
                <a:solidFill>
                  <a:srgbClr val="007DB6"/>
                </a:solidFill>
                <a:latin typeface="Arial" panose="020B0604020202020204" pitchFamily="34" charset="0"/>
                <a:ea typeface="+mn-ea"/>
                <a:cs typeface="Arial" panose="020B0604020202020204" pitchFamily="34" charset="0"/>
              </a:defRPr>
            </a:lvl1pPr>
          </a:lstStyle>
          <a:p>
            <a:pPr lvl="0"/>
            <a:r>
              <a:rPr lang="en-US" dirty="0" smtClean="0"/>
              <a:t>Click to edit Master text styles</a:t>
            </a:r>
          </a:p>
        </p:txBody>
      </p:sp>
      <p:sp>
        <p:nvSpPr>
          <p:cNvPr id="6" name="Title 5"/>
          <p:cNvSpPr>
            <a:spLocks noGrp="1"/>
          </p:cNvSpPr>
          <p:nvPr>
            <p:ph type="title"/>
          </p:nvPr>
        </p:nvSpPr>
        <p:spPr/>
        <p:txBody>
          <a:bodyPr anchor="ctr"/>
          <a:lstStyle>
            <a:lvl1pPr>
              <a:defRPr>
                <a:solidFill>
                  <a:srgbClr val="00233C"/>
                </a:solidFill>
              </a:defRPr>
            </a:lvl1pPr>
          </a:lstStyle>
          <a:p>
            <a:r>
              <a:rPr lang="en-US" dirty="0" smtClean="0"/>
              <a:t>Click to edit Master title style</a:t>
            </a:r>
            <a:endParaRPr lang="en-ZA" dirty="0"/>
          </a:p>
        </p:txBody>
      </p:sp>
      <p:sp>
        <p:nvSpPr>
          <p:cNvPr id="7" name="Footer Placeholder 4"/>
          <p:cNvSpPr>
            <a:spLocks noGrp="1"/>
          </p:cNvSpPr>
          <p:nvPr>
            <p:ph type="ftr" sz="quarter" idx="16"/>
          </p:nvPr>
        </p:nvSpPr>
        <p:spPr/>
        <p:txBody>
          <a:bodyPr/>
          <a:lstStyle>
            <a:lvl1pPr>
              <a:defRPr>
                <a:solidFill>
                  <a:srgbClr val="00233C"/>
                </a:solidFill>
              </a:defRPr>
            </a:lvl1pPr>
          </a:lstStyle>
          <a:p>
            <a:pPr>
              <a:defRPr/>
            </a:pPr>
            <a:endParaRPr lang="en-ZA" dirty="0"/>
          </a:p>
        </p:txBody>
      </p:sp>
    </p:spTree>
    <p:extLst>
      <p:ext uri="{BB962C8B-B14F-4D97-AF65-F5344CB8AC3E}">
        <p14:creationId xmlns:p14="http://schemas.microsoft.com/office/powerpoint/2010/main" xmlns="" val="1211099756"/>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4_Content 1">
    <p:spTree>
      <p:nvGrpSpPr>
        <p:cNvPr id="1" name=""/>
        <p:cNvGrpSpPr/>
        <p:nvPr/>
      </p:nvGrpSpPr>
      <p:grpSpPr>
        <a:xfrm>
          <a:off x="0" y="0"/>
          <a:ext cx="0" cy="0"/>
          <a:chOff x="0" y="0"/>
          <a:chExt cx="0" cy="0"/>
        </a:xfrm>
      </p:grpSpPr>
      <p:sp>
        <p:nvSpPr>
          <p:cNvPr id="9" name="Title 1"/>
          <p:cNvSpPr>
            <a:spLocks noGrp="1"/>
          </p:cNvSpPr>
          <p:nvPr>
            <p:ph type="title"/>
          </p:nvPr>
        </p:nvSpPr>
        <p:spPr>
          <a:xfrm>
            <a:off x="254001" y="259277"/>
            <a:ext cx="6417930" cy="791998"/>
          </a:xfrm>
          <a:prstGeom prst="rect">
            <a:avLst/>
          </a:prstGeom>
        </p:spPr>
        <p:txBody>
          <a:bodyPr anchor="ctr" anchorCtr="0"/>
          <a:lstStyle>
            <a:lvl1pPr>
              <a:defRPr sz="2000" b="1">
                <a:solidFill>
                  <a:schemeClr val="accent1"/>
                </a:solidFill>
                <a:latin typeface="Arial" panose="020B0604020202020204" pitchFamily="34" charset="0"/>
                <a:cs typeface="Arial" panose="020B0604020202020204" pitchFamily="34" charset="0"/>
              </a:defRPr>
            </a:lvl1pPr>
          </a:lstStyle>
          <a:p>
            <a:r>
              <a:rPr lang="en-US" dirty="0" smtClean="0"/>
              <a:t>Click to edit Master title style</a:t>
            </a:r>
            <a:endParaRPr lang="en-ZA"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7218418" y="259277"/>
            <a:ext cx="1659767" cy="770900"/>
          </a:xfrm>
          <a:prstGeom prst="rect">
            <a:avLst/>
          </a:prstGeom>
        </p:spPr>
      </p:pic>
      <p:sp>
        <p:nvSpPr>
          <p:cNvPr id="16" name="Text Placeholder 3"/>
          <p:cNvSpPr txBox="1">
            <a:spLocks/>
          </p:cNvSpPr>
          <p:nvPr userDrawn="1"/>
        </p:nvSpPr>
        <p:spPr>
          <a:xfrm>
            <a:off x="250418" y="6344587"/>
            <a:ext cx="8633475" cy="288000"/>
          </a:xfrm>
          <a:prstGeom prst="rect">
            <a:avLst/>
          </a:prstGeom>
          <a:solidFill>
            <a:srgbClr val="0C1533"/>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1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defRPr/>
            </a:pPr>
            <a:r>
              <a:rPr lang="en-US" sz="900" b="0" dirty="0" smtClean="0">
                <a:solidFill>
                  <a:prstClr val="white"/>
                </a:solidFill>
              </a:rPr>
              <a:t>A new era for Sasol</a:t>
            </a:r>
            <a:endParaRPr lang="en-ZA" sz="800" b="0" dirty="0">
              <a:solidFill>
                <a:prstClr val="white"/>
              </a:solidFill>
            </a:endParaRPr>
          </a:p>
        </p:txBody>
      </p:sp>
      <p:sp>
        <p:nvSpPr>
          <p:cNvPr id="19" name="Slide Number Placeholder 5"/>
          <p:cNvSpPr>
            <a:spLocks noGrp="1"/>
          </p:cNvSpPr>
          <p:nvPr>
            <p:ph type="sldNum" sz="quarter" idx="12"/>
          </p:nvPr>
        </p:nvSpPr>
        <p:spPr>
          <a:xfrm>
            <a:off x="6671985" y="6349252"/>
            <a:ext cx="2057400" cy="275016"/>
          </a:xfrm>
          <a:prstGeom prst="rect">
            <a:avLst/>
          </a:prstGeom>
        </p:spPr>
        <p:txBody>
          <a:bodyPr/>
          <a:lstStyle>
            <a:lvl1pPr algn="r">
              <a:defRPr sz="1100">
                <a:solidFill>
                  <a:schemeClr val="bg1"/>
                </a:solidFill>
                <a:latin typeface="Arial" panose="020B0604020202020204" pitchFamily="34" charset="0"/>
                <a:cs typeface="Arial" panose="020B0604020202020204" pitchFamily="34" charset="0"/>
              </a:defRPr>
            </a:lvl1pPr>
          </a:lstStyle>
          <a:p>
            <a:pPr eaLnBrk="0" hangingPunct="0"/>
            <a:fld id="{BD5E5E83-28C1-425C-8C82-6173C867DEF2}" type="slidenum">
              <a:rPr lang="en-ZA" smtClean="0">
                <a:solidFill>
                  <a:prstClr val="white"/>
                </a:solidFill>
              </a:rPr>
              <a:pPr eaLnBrk="0" hangingPunct="0"/>
              <a:t>‹#›</a:t>
            </a:fld>
            <a:endParaRPr lang="en-ZA" dirty="0">
              <a:solidFill>
                <a:prstClr val="white"/>
              </a:solidFill>
            </a:endParaRPr>
          </a:p>
        </p:txBody>
      </p:sp>
      <p:sp>
        <p:nvSpPr>
          <p:cNvPr id="12" name="Content Placeholder 2"/>
          <p:cNvSpPr>
            <a:spLocks noGrp="1"/>
          </p:cNvSpPr>
          <p:nvPr>
            <p:ph idx="1"/>
          </p:nvPr>
        </p:nvSpPr>
        <p:spPr>
          <a:xfrm>
            <a:off x="260054" y="1060581"/>
            <a:ext cx="8623839" cy="408202"/>
          </a:xfrm>
          <a:prstGeom prst="rect">
            <a:avLst/>
          </a:prstGeom>
          <a:noFill/>
        </p:spPr>
        <p:txBody>
          <a:bodyPr/>
          <a:lstStyle>
            <a:lvl1pPr marL="285750" indent="-285750">
              <a:buClrTx/>
              <a:buSzPct val="150000"/>
              <a:buFontTx/>
              <a:buBlip>
                <a:blip r:embed="rId3"/>
              </a:buBlip>
              <a:defRPr sz="1600" b="1">
                <a:solidFill>
                  <a:schemeClr val="accent2"/>
                </a:solidFill>
                <a:latin typeface="Arial" panose="020B0604020202020204" pitchFamily="34" charset="0"/>
                <a:cs typeface="Arial" panose="020B0604020202020204" pitchFamily="34" charset="0"/>
              </a:defRPr>
            </a:lvl1pPr>
            <a:lvl2pPr>
              <a:buSzPct val="120000"/>
              <a:defRPr sz="1600">
                <a:solidFill>
                  <a:schemeClr val="accent1"/>
                </a:solidFill>
                <a:latin typeface="Arial" panose="020B0604020202020204" pitchFamily="34" charset="0"/>
                <a:cs typeface="Arial" panose="020B0604020202020204" pitchFamily="34" charset="0"/>
              </a:defRPr>
            </a:lvl2pPr>
            <a:lvl3pPr>
              <a:buSzPct val="120000"/>
              <a:defRPr sz="1400">
                <a:solidFill>
                  <a:schemeClr val="accent1"/>
                </a:solidFill>
                <a:latin typeface="Arial" panose="020B0604020202020204" pitchFamily="34" charset="0"/>
                <a:cs typeface="Arial" panose="020B0604020202020204" pitchFamily="34" charset="0"/>
              </a:defRPr>
            </a:lvl3pPr>
            <a:lvl4pPr>
              <a:buSzPct val="120000"/>
              <a:defRPr sz="1200">
                <a:solidFill>
                  <a:schemeClr val="accent1"/>
                </a:solidFill>
                <a:latin typeface="Arial" panose="020B0604020202020204" pitchFamily="34" charset="0"/>
                <a:cs typeface="Arial" panose="020B0604020202020204" pitchFamily="34" charset="0"/>
              </a:defRPr>
            </a:lvl4pPr>
            <a:lvl5pPr>
              <a:buSzPct val="120000"/>
              <a:defRPr sz="1000">
                <a:solidFill>
                  <a:schemeClr val="accent1"/>
                </a:solidFill>
                <a:latin typeface="Arial" panose="020B0604020202020204" pitchFamily="34" charset="0"/>
                <a:cs typeface="Arial" panose="020B0604020202020204" pitchFamily="34" charset="0"/>
              </a:defRPr>
            </a:lvl5pPr>
            <a:lvl6pPr marL="2457450" indent="-171450">
              <a:buFont typeface="Arial"/>
              <a:buChar char="•"/>
              <a:defRPr sz="1000" baseline="0">
                <a:solidFill>
                  <a:srgbClr val="002C52"/>
                </a:solidFill>
              </a:defRPr>
            </a:lvl6pPr>
            <a:lvl7pPr marL="2914650" marR="0" indent="-171450" algn="l" defTabSz="914400" rtl="0" eaLnBrk="1" fontAlgn="auto" latinLnBrk="0" hangingPunct="1">
              <a:lnSpc>
                <a:spcPct val="90000"/>
              </a:lnSpc>
              <a:spcBef>
                <a:spcPts val="500"/>
              </a:spcBef>
              <a:spcAft>
                <a:spcPts val="0"/>
              </a:spcAft>
              <a:buClrTx/>
              <a:buSzTx/>
              <a:buFont typeface="Arial"/>
              <a:buChar char="•"/>
              <a:tabLst/>
              <a:defRPr sz="1000">
                <a:solidFill>
                  <a:srgbClr val="002C52"/>
                </a:solidFill>
              </a:defRPr>
            </a:lvl7pPr>
          </a:lstStyle>
          <a:p>
            <a:pPr lvl="0"/>
            <a:r>
              <a:rPr lang="en-US" dirty="0" smtClean="0"/>
              <a:t>Click to edit Master text styles</a:t>
            </a:r>
          </a:p>
        </p:txBody>
      </p:sp>
      <p:sp>
        <p:nvSpPr>
          <p:cNvPr id="13" name="Content Placeholder 2"/>
          <p:cNvSpPr>
            <a:spLocks noGrp="1"/>
          </p:cNvSpPr>
          <p:nvPr>
            <p:ph idx="13" hasCustomPrompt="1"/>
          </p:nvPr>
        </p:nvSpPr>
        <p:spPr>
          <a:xfrm>
            <a:off x="260054" y="1557129"/>
            <a:ext cx="8623839" cy="4755699"/>
          </a:xfrm>
          <a:prstGeom prst="rect">
            <a:avLst/>
          </a:prstGeom>
          <a:noFill/>
        </p:spPr>
        <p:txBody>
          <a:bodyPr/>
          <a:lstStyle>
            <a:lvl1pPr marL="285750" indent="-285750">
              <a:buClrTx/>
              <a:buSzPct val="160000"/>
              <a:buFont typeface="Arial"/>
              <a:buChar char="•"/>
              <a:defRPr sz="1600" b="0">
                <a:solidFill>
                  <a:srgbClr val="003459"/>
                </a:solidFill>
                <a:latin typeface="Arial" panose="020B0604020202020204" pitchFamily="34" charset="0"/>
                <a:cs typeface="Arial" panose="020B0604020202020204" pitchFamily="34" charset="0"/>
              </a:defRPr>
            </a:lvl1pPr>
            <a:lvl2pPr marL="630238" indent="-276225">
              <a:buSzPct val="140000"/>
              <a:buFont typeface="Arial"/>
              <a:buChar char="•"/>
              <a:defRPr sz="1600">
                <a:solidFill>
                  <a:schemeClr val="accent1"/>
                </a:solidFill>
                <a:latin typeface="Arial"/>
                <a:cs typeface="Arial"/>
              </a:defRPr>
            </a:lvl2pPr>
            <a:lvl3pPr>
              <a:buSzPct val="120000"/>
              <a:defRPr sz="1400">
                <a:solidFill>
                  <a:schemeClr val="accent1"/>
                </a:solidFill>
                <a:latin typeface="Arial"/>
                <a:cs typeface="Arial"/>
              </a:defRPr>
            </a:lvl3pPr>
            <a:lvl4pPr>
              <a:buSzPct val="120000"/>
              <a:defRPr sz="1200">
                <a:solidFill>
                  <a:schemeClr val="accent1"/>
                </a:solidFill>
                <a:latin typeface="Arial"/>
                <a:cs typeface="Arial"/>
              </a:defRPr>
            </a:lvl4pPr>
            <a:lvl5pPr>
              <a:buSzPct val="120000"/>
              <a:defRPr sz="1000">
                <a:solidFill>
                  <a:schemeClr val="accent1"/>
                </a:solidFill>
                <a:latin typeface="Arial"/>
                <a:cs typeface="Arial"/>
              </a:defRPr>
            </a:lvl5pPr>
            <a:lvl6pPr marL="2457450" indent="-171450">
              <a:buFont typeface="Arial"/>
              <a:buChar char="•"/>
              <a:defRPr sz="1000" baseline="0">
                <a:solidFill>
                  <a:srgbClr val="002C52"/>
                </a:solidFill>
                <a:latin typeface="Arial"/>
                <a:cs typeface="Arial"/>
              </a:defRPr>
            </a:lvl6pPr>
            <a:lvl7pPr marL="2914650" marR="0" indent="-171450" algn="l" defTabSz="914400" rtl="0" eaLnBrk="1" fontAlgn="auto" latinLnBrk="0" hangingPunct="1">
              <a:lnSpc>
                <a:spcPct val="90000"/>
              </a:lnSpc>
              <a:spcBef>
                <a:spcPts val="500"/>
              </a:spcBef>
              <a:spcAft>
                <a:spcPts val="0"/>
              </a:spcAft>
              <a:buClrTx/>
              <a:buSzTx/>
              <a:buFont typeface="Arial"/>
              <a:buChar char="•"/>
              <a:tabLst/>
              <a:defRPr sz="1000">
                <a:solidFill>
                  <a:srgbClr val="002C52"/>
                </a:solidFill>
                <a:latin typeface="Arial"/>
                <a:cs typeface="Arial"/>
              </a:defRPr>
            </a:lvl7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6"/>
            <a:endParaRPr lang="en-US" dirty="0" smtClean="0"/>
          </a:p>
        </p:txBody>
      </p:sp>
    </p:spTree>
    <p:extLst>
      <p:ext uri="{BB962C8B-B14F-4D97-AF65-F5344CB8AC3E}">
        <p14:creationId xmlns:p14="http://schemas.microsoft.com/office/powerpoint/2010/main" xmlns="" val="3828389643"/>
      </p:ext>
    </p:extLst>
  </p:cSld>
  <p:clrMapOvr>
    <a:masterClrMapping/>
  </p:clrMapOvr>
  <p:extLst mod="1">
    <p:ext uri="{DCECCB84-F9BA-43D5-87BE-67443E8EF086}">
      <p15:sldGuideLst xmlns:p15="http://schemas.microsoft.com/office/powerpoint/2012/main" xmlns="">
        <p15:guide id="1" orient="horz" pos="3906">
          <p15:clr>
            <a:srgbClr val="FBAE40"/>
          </p15:clr>
        </p15:guide>
        <p15:guide id="2" pos="288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5_Content 1">
    <p:spTree>
      <p:nvGrpSpPr>
        <p:cNvPr id="1" name=""/>
        <p:cNvGrpSpPr/>
        <p:nvPr/>
      </p:nvGrpSpPr>
      <p:grpSpPr>
        <a:xfrm>
          <a:off x="0" y="0"/>
          <a:ext cx="0" cy="0"/>
          <a:chOff x="0" y="0"/>
          <a:chExt cx="0" cy="0"/>
        </a:xfrm>
      </p:grpSpPr>
      <p:sp>
        <p:nvSpPr>
          <p:cNvPr id="9" name="Title 1"/>
          <p:cNvSpPr>
            <a:spLocks noGrp="1"/>
          </p:cNvSpPr>
          <p:nvPr>
            <p:ph type="title"/>
          </p:nvPr>
        </p:nvSpPr>
        <p:spPr>
          <a:xfrm>
            <a:off x="254001" y="259277"/>
            <a:ext cx="6417930" cy="791998"/>
          </a:xfrm>
          <a:prstGeom prst="rect">
            <a:avLst/>
          </a:prstGeom>
        </p:spPr>
        <p:txBody>
          <a:bodyPr anchor="ctr" anchorCtr="0"/>
          <a:lstStyle>
            <a:lvl1pPr>
              <a:defRPr sz="2000" b="1">
                <a:solidFill>
                  <a:schemeClr val="accent1"/>
                </a:solidFill>
                <a:latin typeface="Arial" panose="020B0604020202020204" pitchFamily="34" charset="0"/>
                <a:cs typeface="Arial" panose="020B0604020202020204" pitchFamily="34" charset="0"/>
              </a:defRPr>
            </a:lvl1pPr>
          </a:lstStyle>
          <a:p>
            <a:r>
              <a:rPr lang="en-US" dirty="0" smtClean="0"/>
              <a:t>Click to edit Master title style</a:t>
            </a:r>
            <a:endParaRPr lang="en-ZA"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7218418" y="259277"/>
            <a:ext cx="1659767" cy="770900"/>
          </a:xfrm>
          <a:prstGeom prst="rect">
            <a:avLst/>
          </a:prstGeom>
        </p:spPr>
      </p:pic>
      <p:sp>
        <p:nvSpPr>
          <p:cNvPr id="16" name="Text Placeholder 3"/>
          <p:cNvSpPr txBox="1">
            <a:spLocks/>
          </p:cNvSpPr>
          <p:nvPr userDrawn="1"/>
        </p:nvSpPr>
        <p:spPr>
          <a:xfrm>
            <a:off x="250418" y="6344587"/>
            <a:ext cx="8633475" cy="288000"/>
          </a:xfrm>
          <a:prstGeom prst="rect">
            <a:avLst/>
          </a:prstGeom>
          <a:solidFill>
            <a:srgbClr val="0C1533"/>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1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defRPr/>
            </a:pPr>
            <a:r>
              <a:rPr lang="en-US" sz="900" b="0" dirty="0" smtClean="0">
                <a:solidFill>
                  <a:prstClr val="white"/>
                </a:solidFill>
              </a:rPr>
              <a:t>A new era for Sasol</a:t>
            </a:r>
            <a:endParaRPr lang="en-ZA" sz="800" b="0" dirty="0">
              <a:solidFill>
                <a:prstClr val="white"/>
              </a:solidFill>
            </a:endParaRPr>
          </a:p>
        </p:txBody>
      </p:sp>
      <p:sp>
        <p:nvSpPr>
          <p:cNvPr id="19" name="Slide Number Placeholder 5"/>
          <p:cNvSpPr>
            <a:spLocks noGrp="1"/>
          </p:cNvSpPr>
          <p:nvPr>
            <p:ph type="sldNum" sz="quarter" idx="12"/>
          </p:nvPr>
        </p:nvSpPr>
        <p:spPr>
          <a:xfrm>
            <a:off x="6671985" y="6349252"/>
            <a:ext cx="2057400" cy="275016"/>
          </a:xfrm>
          <a:prstGeom prst="rect">
            <a:avLst/>
          </a:prstGeom>
        </p:spPr>
        <p:txBody>
          <a:bodyPr/>
          <a:lstStyle>
            <a:lvl1pPr algn="r">
              <a:defRPr sz="1100">
                <a:solidFill>
                  <a:schemeClr val="bg1"/>
                </a:solidFill>
                <a:latin typeface="Arial" panose="020B0604020202020204" pitchFamily="34" charset="0"/>
                <a:cs typeface="Arial" panose="020B0604020202020204" pitchFamily="34" charset="0"/>
              </a:defRPr>
            </a:lvl1pPr>
          </a:lstStyle>
          <a:p>
            <a:pPr eaLnBrk="0" hangingPunct="0"/>
            <a:fld id="{BD5E5E83-28C1-425C-8C82-6173C867DEF2}" type="slidenum">
              <a:rPr lang="en-ZA" smtClean="0">
                <a:solidFill>
                  <a:prstClr val="white"/>
                </a:solidFill>
              </a:rPr>
              <a:pPr eaLnBrk="0" hangingPunct="0"/>
              <a:t>‹#›</a:t>
            </a:fld>
            <a:endParaRPr lang="en-ZA" dirty="0">
              <a:solidFill>
                <a:prstClr val="white"/>
              </a:solidFill>
            </a:endParaRPr>
          </a:p>
        </p:txBody>
      </p:sp>
      <p:sp>
        <p:nvSpPr>
          <p:cNvPr id="12" name="Content Placeholder 2"/>
          <p:cNvSpPr>
            <a:spLocks noGrp="1"/>
          </p:cNvSpPr>
          <p:nvPr>
            <p:ph idx="1"/>
          </p:nvPr>
        </p:nvSpPr>
        <p:spPr>
          <a:xfrm>
            <a:off x="260054" y="1060581"/>
            <a:ext cx="8623839" cy="408202"/>
          </a:xfrm>
          <a:prstGeom prst="rect">
            <a:avLst/>
          </a:prstGeom>
          <a:noFill/>
        </p:spPr>
        <p:txBody>
          <a:bodyPr/>
          <a:lstStyle>
            <a:lvl1pPr marL="285750" indent="-285750">
              <a:buClrTx/>
              <a:buSzPct val="150000"/>
              <a:buFontTx/>
              <a:buBlip>
                <a:blip r:embed="rId3"/>
              </a:buBlip>
              <a:defRPr sz="1600" b="1">
                <a:solidFill>
                  <a:schemeClr val="accent2"/>
                </a:solidFill>
                <a:latin typeface="Arial" panose="020B0604020202020204" pitchFamily="34" charset="0"/>
                <a:cs typeface="Arial" panose="020B0604020202020204" pitchFamily="34" charset="0"/>
              </a:defRPr>
            </a:lvl1pPr>
            <a:lvl2pPr>
              <a:buSzPct val="120000"/>
              <a:defRPr sz="1600">
                <a:solidFill>
                  <a:schemeClr val="accent1"/>
                </a:solidFill>
                <a:latin typeface="Arial" panose="020B0604020202020204" pitchFamily="34" charset="0"/>
                <a:cs typeface="Arial" panose="020B0604020202020204" pitchFamily="34" charset="0"/>
              </a:defRPr>
            </a:lvl2pPr>
            <a:lvl3pPr>
              <a:buSzPct val="120000"/>
              <a:defRPr sz="1400">
                <a:solidFill>
                  <a:schemeClr val="accent1"/>
                </a:solidFill>
                <a:latin typeface="Arial" panose="020B0604020202020204" pitchFamily="34" charset="0"/>
                <a:cs typeface="Arial" panose="020B0604020202020204" pitchFamily="34" charset="0"/>
              </a:defRPr>
            </a:lvl3pPr>
            <a:lvl4pPr>
              <a:buSzPct val="120000"/>
              <a:defRPr sz="1200">
                <a:solidFill>
                  <a:schemeClr val="accent1"/>
                </a:solidFill>
                <a:latin typeface="Arial" panose="020B0604020202020204" pitchFamily="34" charset="0"/>
                <a:cs typeface="Arial" panose="020B0604020202020204" pitchFamily="34" charset="0"/>
              </a:defRPr>
            </a:lvl4pPr>
            <a:lvl5pPr>
              <a:buSzPct val="120000"/>
              <a:defRPr sz="1000">
                <a:solidFill>
                  <a:schemeClr val="accent1"/>
                </a:solidFill>
                <a:latin typeface="Arial" panose="020B0604020202020204" pitchFamily="34" charset="0"/>
                <a:cs typeface="Arial" panose="020B0604020202020204" pitchFamily="34" charset="0"/>
              </a:defRPr>
            </a:lvl5pPr>
            <a:lvl6pPr marL="2457450" indent="-171450">
              <a:buFont typeface="Arial"/>
              <a:buChar char="•"/>
              <a:defRPr sz="1000" baseline="0">
                <a:solidFill>
                  <a:srgbClr val="002C52"/>
                </a:solidFill>
              </a:defRPr>
            </a:lvl6pPr>
            <a:lvl7pPr marL="2914650" marR="0" indent="-171450" algn="l" defTabSz="914400" rtl="0" eaLnBrk="1" fontAlgn="auto" latinLnBrk="0" hangingPunct="1">
              <a:lnSpc>
                <a:spcPct val="90000"/>
              </a:lnSpc>
              <a:spcBef>
                <a:spcPts val="500"/>
              </a:spcBef>
              <a:spcAft>
                <a:spcPts val="0"/>
              </a:spcAft>
              <a:buClrTx/>
              <a:buSzTx/>
              <a:buFont typeface="Arial"/>
              <a:buChar char="•"/>
              <a:tabLst/>
              <a:defRPr sz="1000">
                <a:solidFill>
                  <a:srgbClr val="002C52"/>
                </a:solidFill>
              </a:defRPr>
            </a:lvl7pPr>
          </a:lstStyle>
          <a:p>
            <a:pPr lvl="0"/>
            <a:r>
              <a:rPr lang="en-US" dirty="0" smtClean="0"/>
              <a:t>Click to edit Master text styles</a:t>
            </a:r>
          </a:p>
        </p:txBody>
      </p:sp>
      <p:sp>
        <p:nvSpPr>
          <p:cNvPr id="13" name="Content Placeholder 2"/>
          <p:cNvSpPr>
            <a:spLocks noGrp="1"/>
          </p:cNvSpPr>
          <p:nvPr>
            <p:ph idx="13" hasCustomPrompt="1"/>
          </p:nvPr>
        </p:nvSpPr>
        <p:spPr>
          <a:xfrm>
            <a:off x="260054" y="1557129"/>
            <a:ext cx="8623839" cy="4755699"/>
          </a:xfrm>
          <a:prstGeom prst="rect">
            <a:avLst/>
          </a:prstGeom>
          <a:noFill/>
        </p:spPr>
        <p:txBody>
          <a:bodyPr/>
          <a:lstStyle>
            <a:lvl1pPr marL="285750" indent="-285750">
              <a:buClrTx/>
              <a:buSzPct val="160000"/>
              <a:buFont typeface="Arial"/>
              <a:buChar char="•"/>
              <a:defRPr sz="1600" b="0">
                <a:solidFill>
                  <a:srgbClr val="003459"/>
                </a:solidFill>
                <a:latin typeface="Arial" panose="020B0604020202020204" pitchFamily="34" charset="0"/>
                <a:cs typeface="Arial" panose="020B0604020202020204" pitchFamily="34" charset="0"/>
              </a:defRPr>
            </a:lvl1pPr>
            <a:lvl2pPr marL="630238" indent="-276225">
              <a:buSzPct val="140000"/>
              <a:buFont typeface="Arial"/>
              <a:buChar char="•"/>
              <a:defRPr sz="1600">
                <a:solidFill>
                  <a:schemeClr val="accent1"/>
                </a:solidFill>
                <a:latin typeface="Arial"/>
                <a:cs typeface="Arial"/>
              </a:defRPr>
            </a:lvl2pPr>
            <a:lvl3pPr>
              <a:buSzPct val="120000"/>
              <a:defRPr sz="1400">
                <a:solidFill>
                  <a:schemeClr val="accent1"/>
                </a:solidFill>
                <a:latin typeface="Arial"/>
                <a:cs typeface="Arial"/>
              </a:defRPr>
            </a:lvl3pPr>
            <a:lvl4pPr>
              <a:buSzPct val="120000"/>
              <a:defRPr sz="1200">
                <a:solidFill>
                  <a:schemeClr val="accent1"/>
                </a:solidFill>
                <a:latin typeface="Arial"/>
                <a:cs typeface="Arial"/>
              </a:defRPr>
            </a:lvl4pPr>
            <a:lvl5pPr>
              <a:buSzPct val="120000"/>
              <a:defRPr sz="1000">
                <a:solidFill>
                  <a:schemeClr val="accent1"/>
                </a:solidFill>
                <a:latin typeface="Arial"/>
                <a:cs typeface="Arial"/>
              </a:defRPr>
            </a:lvl5pPr>
            <a:lvl6pPr marL="2457450" indent="-171450">
              <a:buFont typeface="Arial"/>
              <a:buChar char="•"/>
              <a:defRPr sz="1000" baseline="0">
                <a:solidFill>
                  <a:srgbClr val="002C52"/>
                </a:solidFill>
                <a:latin typeface="Arial"/>
                <a:cs typeface="Arial"/>
              </a:defRPr>
            </a:lvl6pPr>
            <a:lvl7pPr marL="2914650" marR="0" indent="-171450" algn="l" defTabSz="914400" rtl="0" eaLnBrk="1" fontAlgn="auto" latinLnBrk="0" hangingPunct="1">
              <a:lnSpc>
                <a:spcPct val="90000"/>
              </a:lnSpc>
              <a:spcBef>
                <a:spcPts val="500"/>
              </a:spcBef>
              <a:spcAft>
                <a:spcPts val="0"/>
              </a:spcAft>
              <a:buClrTx/>
              <a:buSzTx/>
              <a:buFont typeface="Arial"/>
              <a:buChar char="•"/>
              <a:tabLst/>
              <a:defRPr sz="1000">
                <a:solidFill>
                  <a:srgbClr val="002C52"/>
                </a:solidFill>
                <a:latin typeface="Arial"/>
                <a:cs typeface="Arial"/>
              </a:defRPr>
            </a:lvl7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6"/>
            <a:endParaRPr lang="en-US" dirty="0" smtClean="0"/>
          </a:p>
        </p:txBody>
      </p:sp>
    </p:spTree>
    <p:extLst>
      <p:ext uri="{BB962C8B-B14F-4D97-AF65-F5344CB8AC3E}">
        <p14:creationId xmlns:p14="http://schemas.microsoft.com/office/powerpoint/2010/main" xmlns="" val="685551146"/>
      </p:ext>
    </p:extLst>
  </p:cSld>
  <p:clrMapOvr>
    <a:masterClrMapping/>
  </p:clrMapOvr>
  <p:extLst mod="1">
    <p:ext uri="{DCECCB84-F9BA-43D5-87BE-67443E8EF086}">
      <p15:sldGuideLst xmlns:p15="http://schemas.microsoft.com/office/powerpoint/2012/main" xmlns="">
        <p15:guide id="1" orient="horz" pos="3906">
          <p15:clr>
            <a:srgbClr val="FBAE40"/>
          </p15:clr>
        </p15:guide>
        <p15:guide id="2" pos="288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6_Content 1">
    <p:spTree>
      <p:nvGrpSpPr>
        <p:cNvPr id="1" name=""/>
        <p:cNvGrpSpPr/>
        <p:nvPr/>
      </p:nvGrpSpPr>
      <p:grpSpPr>
        <a:xfrm>
          <a:off x="0" y="0"/>
          <a:ext cx="0" cy="0"/>
          <a:chOff x="0" y="0"/>
          <a:chExt cx="0" cy="0"/>
        </a:xfrm>
      </p:grpSpPr>
      <p:sp>
        <p:nvSpPr>
          <p:cNvPr id="9" name="Title 1"/>
          <p:cNvSpPr>
            <a:spLocks noGrp="1"/>
          </p:cNvSpPr>
          <p:nvPr>
            <p:ph type="title"/>
          </p:nvPr>
        </p:nvSpPr>
        <p:spPr>
          <a:xfrm>
            <a:off x="254001" y="259277"/>
            <a:ext cx="6417930" cy="791998"/>
          </a:xfrm>
          <a:prstGeom prst="rect">
            <a:avLst/>
          </a:prstGeom>
        </p:spPr>
        <p:txBody>
          <a:bodyPr anchor="ctr" anchorCtr="0"/>
          <a:lstStyle>
            <a:lvl1pPr>
              <a:defRPr sz="2000" b="1">
                <a:solidFill>
                  <a:schemeClr val="accent1"/>
                </a:solidFill>
                <a:latin typeface="Arial" panose="020B0604020202020204" pitchFamily="34" charset="0"/>
                <a:cs typeface="Arial" panose="020B0604020202020204" pitchFamily="34" charset="0"/>
              </a:defRPr>
            </a:lvl1pPr>
          </a:lstStyle>
          <a:p>
            <a:r>
              <a:rPr lang="en-US" dirty="0" smtClean="0"/>
              <a:t>Click to edit Master title style</a:t>
            </a:r>
            <a:endParaRPr lang="en-ZA"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7218418" y="259277"/>
            <a:ext cx="1659767" cy="770900"/>
          </a:xfrm>
          <a:prstGeom prst="rect">
            <a:avLst/>
          </a:prstGeom>
        </p:spPr>
      </p:pic>
      <p:sp>
        <p:nvSpPr>
          <p:cNvPr id="16" name="Text Placeholder 3"/>
          <p:cNvSpPr txBox="1">
            <a:spLocks/>
          </p:cNvSpPr>
          <p:nvPr userDrawn="1"/>
        </p:nvSpPr>
        <p:spPr>
          <a:xfrm>
            <a:off x="250418" y="6344587"/>
            <a:ext cx="8633475" cy="288000"/>
          </a:xfrm>
          <a:prstGeom prst="rect">
            <a:avLst/>
          </a:prstGeom>
          <a:solidFill>
            <a:srgbClr val="0C1533"/>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1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defRPr/>
            </a:pPr>
            <a:r>
              <a:rPr lang="en-US" sz="900" b="0" dirty="0" smtClean="0">
                <a:solidFill>
                  <a:prstClr val="white"/>
                </a:solidFill>
              </a:rPr>
              <a:t>A new era for Sasol</a:t>
            </a:r>
            <a:endParaRPr lang="en-ZA" sz="800" b="0" dirty="0">
              <a:solidFill>
                <a:prstClr val="white"/>
              </a:solidFill>
            </a:endParaRPr>
          </a:p>
        </p:txBody>
      </p:sp>
      <p:sp>
        <p:nvSpPr>
          <p:cNvPr id="19" name="Slide Number Placeholder 5"/>
          <p:cNvSpPr>
            <a:spLocks noGrp="1"/>
          </p:cNvSpPr>
          <p:nvPr>
            <p:ph type="sldNum" sz="quarter" idx="12"/>
          </p:nvPr>
        </p:nvSpPr>
        <p:spPr>
          <a:xfrm>
            <a:off x="6671985" y="6349252"/>
            <a:ext cx="2057400" cy="275016"/>
          </a:xfrm>
          <a:prstGeom prst="rect">
            <a:avLst/>
          </a:prstGeom>
        </p:spPr>
        <p:txBody>
          <a:bodyPr/>
          <a:lstStyle>
            <a:lvl1pPr algn="r">
              <a:defRPr sz="1100">
                <a:solidFill>
                  <a:schemeClr val="bg1"/>
                </a:solidFill>
                <a:latin typeface="Arial" panose="020B0604020202020204" pitchFamily="34" charset="0"/>
                <a:cs typeface="Arial" panose="020B0604020202020204" pitchFamily="34" charset="0"/>
              </a:defRPr>
            </a:lvl1pPr>
          </a:lstStyle>
          <a:p>
            <a:pPr eaLnBrk="0" hangingPunct="0"/>
            <a:fld id="{BD5E5E83-28C1-425C-8C82-6173C867DEF2}" type="slidenum">
              <a:rPr lang="en-ZA" smtClean="0">
                <a:solidFill>
                  <a:prstClr val="white"/>
                </a:solidFill>
              </a:rPr>
              <a:pPr eaLnBrk="0" hangingPunct="0"/>
              <a:t>‹#›</a:t>
            </a:fld>
            <a:endParaRPr lang="en-ZA" dirty="0">
              <a:solidFill>
                <a:prstClr val="white"/>
              </a:solidFill>
            </a:endParaRPr>
          </a:p>
        </p:txBody>
      </p:sp>
      <p:sp>
        <p:nvSpPr>
          <p:cNvPr id="12" name="Content Placeholder 2"/>
          <p:cNvSpPr>
            <a:spLocks noGrp="1"/>
          </p:cNvSpPr>
          <p:nvPr>
            <p:ph idx="1"/>
          </p:nvPr>
        </p:nvSpPr>
        <p:spPr>
          <a:xfrm>
            <a:off x="260054" y="1060581"/>
            <a:ext cx="8623839" cy="408202"/>
          </a:xfrm>
          <a:prstGeom prst="rect">
            <a:avLst/>
          </a:prstGeom>
          <a:noFill/>
        </p:spPr>
        <p:txBody>
          <a:bodyPr/>
          <a:lstStyle>
            <a:lvl1pPr marL="285750" indent="-285750">
              <a:buClrTx/>
              <a:buSzPct val="150000"/>
              <a:buFontTx/>
              <a:buBlip>
                <a:blip r:embed="rId3"/>
              </a:buBlip>
              <a:defRPr sz="1600" b="1">
                <a:solidFill>
                  <a:schemeClr val="accent2"/>
                </a:solidFill>
                <a:latin typeface="Arial" panose="020B0604020202020204" pitchFamily="34" charset="0"/>
                <a:cs typeface="Arial" panose="020B0604020202020204" pitchFamily="34" charset="0"/>
              </a:defRPr>
            </a:lvl1pPr>
            <a:lvl2pPr>
              <a:buSzPct val="120000"/>
              <a:defRPr sz="1600">
                <a:solidFill>
                  <a:schemeClr val="accent1"/>
                </a:solidFill>
                <a:latin typeface="Arial" panose="020B0604020202020204" pitchFamily="34" charset="0"/>
                <a:cs typeface="Arial" panose="020B0604020202020204" pitchFamily="34" charset="0"/>
              </a:defRPr>
            </a:lvl2pPr>
            <a:lvl3pPr>
              <a:buSzPct val="120000"/>
              <a:defRPr sz="1400">
                <a:solidFill>
                  <a:schemeClr val="accent1"/>
                </a:solidFill>
                <a:latin typeface="Arial" panose="020B0604020202020204" pitchFamily="34" charset="0"/>
                <a:cs typeface="Arial" panose="020B0604020202020204" pitchFamily="34" charset="0"/>
              </a:defRPr>
            </a:lvl3pPr>
            <a:lvl4pPr>
              <a:buSzPct val="120000"/>
              <a:defRPr sz="1200">
                <a:solidFill>
                  <a:schemeClr val="accent1"/>
                </a:solidFill>
                <a:latin typeface="Arial" panose="020B0604020202020204" pitchFamily="34" charset="0"/>
                <a:cs typeface="Arial" panose="020B0604020202020204" pitchFamily="34" charset="0"/>
              </a:defRPr>
            </a:lvl4pPr>
            <a:lvl5pPr>
              <a:buSzPct val="120000"/>
              <a:defRPr sz="1000">
                <a:solidFill>
                  <a:schemeClr val="accent1"/>
                </a:solidFill>
                <a:latin typeface="Arial" panose="020B0604020202020204" pitchFamily="34" charset="0"/>
                <a:cs typeface="Arial" panose="020B0604020202020204" pitchFamily="34" charset="0"/>
              </a:defRPr>
            </a:lvl5pPr>
            <a:lvl6pPr marL="2457450" indent="-171450">
              <a:buFont typeface="Arial"/>
              <a:buChar char="•"/>
              <a:defRPr sz="1000" baseline="0">
                <a:solidFill>
                  <a:srgbClr val="002C52"/>
                </a:solidFill>
              </a:defRPr>
            </a:lvl6pPr>
            <a:lvl7pPr marL="2914650" marR="0" indent="-171450" algn="l" defTabSz="914400" rtl="0" eaLnBrk="1" fontAlgn="auto" latinLnBrk="0" hangingPunct="1">
              <a:lnSpc>
                <a:spcPct val="90000"/>
              </a:lnSpc>
              <a:spcBef>
                <a:spcPts val="500"/>
              </a:spcBef>
              <a:spcAft>
                <a:spcPts val="0"/>
              </a:spcAft>
              <a:buClrTx/>
              <a:buSzTx/>
              <a:buFont typeface="Arial"/>
              <a:buChar char="•"/>
              <a:tabLst/>
              <a:defRPr sz="1000">
                <a:solidFill>
                  <a:srgbClr val="002C52"/>
                </a:solidFill>
              </a:defRPr>
            </a:lvl7pPr>
          </a:lstStyle>
          <a:p>
            <a:pPr lvl="0"/>
            <a:r>
              <a:rPr lang="en-US" dirty="0" smtClean="0"/>
              <a:t>Click to edit Master text styles</a:t>
            </a:r>
          </a:p>
        </p:txBody>
      </p:sp>
      <p:sp>
        <p:nvSpPr>
          <p:cNvPr id="13" name="Content Placeholder 2"/>
          <p:cNvSpPr>
            <a:spLocks noGrp="1"/>
          </p:cNvSpPr>
          <p:nvPr>
            <p:ph idx="13" hasCustomPrompt="1"/>
          </p:nvPr>
        </p:nvSpPr>
        <p:spPr>
          <a:xfrm>
            <a:off x="260054" y="1557129"/>
            <a:ext cx="8623839" cy="4755699"/>
          </a:xfrm>
          <a:prstGeom prst="rect">
            <a:avLst/>
          </a:prstGeom>
          <a:noFill/>
        </p:spPr>
        <p:txBody>
          <a:bodyPr/>
          <a:lstStyle>
            <a:lvl1pPr marL="285750" indent="-285750">
              <a:buClrTx/>
              <a:buSzPct val="160000"/>
              <a:buFont typeface="Arial"/>
              <a:buChar char="•"/>
              <a:defRPr sz="1600" b="0">
                <a:solidFill>
                  <a:srgbClr val="003459"/>
                </a:solidFill>
                <a:latin typeface="Arial" panose="020B0604020202020204" pitchFamily="34" charset="0"/>
                <a:cs typeface="Arial" panose="020B0604020202020204" pitchFamily="34" charset="0"/>
              </a:defRPr>
            </a:lvl1pPr>
            <a:lvl2pPr marL="630238" indent="-276225">
              <a:buSzPct val="140000"/>
              <a:buFont typeface="Arial"/>
              <a:buChar char="•"/>
              <a:defRPr sz="1600">
                <a:solidFill>
                  <a:schemeClr val="accent1"/>
                </a:solidFill>
                <a:latin typeface="Arial"/>
                <a:cs typeface="Arial"/>
              </a:defRPr>
            </a:lvl2pPr>
            <a:lvl3pPr>
              <a:buSzPct val="120000"/>
              <a:defRPr sz="1400">
                <a:solidFill>
                  <a:schemeClr val="accent1"/>
                </a:solidFill>
                <a:latin typeface="Arial"/>
                <a:cs typeface="Arial"/>
              </a:defRPr>
            </a:lvl3pPr>
            <a:lvl4pPr>
              <a:buSzPct val="120000"/>
              <a:defRPr sz="1200">
                <a:solidFill>
                  <a:schemeClr val="accent1"/>
                </a:solidFill>
                <a:latin typeface="Arial"/>
                <a:cs typeface="Arial"/>
              </a:defRPr>
            </a:lvl4pPr>
            <a:lvl5pPr>
              <a:buSzPct val="120000"/>
              <a:defRPr sz="1000">
                <a:solidFill>
                  <a:schemeClr val="accent1"/>
                </a:solidFill>
                <a:latin typeface="Arial"/>
                <a:cs typeface="Arial"/>
              </a:defRPr>
            </a:lvl5pPr>
            <a:lvl6pPr marL="2457450" indent="-171450">
              <a:buFont typeface="Arial"/>
              <a:buChar char="•"/>
              <a:defRPr sz="1000" baseline="0">
                <a:solidFill>
                  <a:srgbClr val="002C52"/>
                </a:solidFill>
                <a:latin typeface="Arial"/>
                <a:cs typeface="Arial"/>
              </a:defRPr>
            </a:lvl6pPr>
            <a:lvl7pPr marL="2914650" marR="0" indent="-171450" algn="l" defTabSz="914400" rtl="0" eaLnBrk="1" fontAlgn="auto" latinLnBrk="0" hangingPunct="1">
              <a:lnSpc>
                <a:spcPct val="90000"/>
              </a:lnSpc>
              <a:spcBef>
                <a:spcPts val="500"/>
              </a:spcBef>
              <a:spcAft>
                <a:spcPts val="0"/>
              </a:spcAft>
              <a:buClrTx/>
              <a:buSzTx/>
              <a:buFont typeface="Arial"/>
              <a:buChar char="•"/>
              <a:tabLst/>
              <a:defRPr sz="1000">
                <a:solidFill>
                  <a:srgbClr val="002C52"/>
                </a:solidFill>
                <a:latin typeface="Arial"/>
                <a:cs typeface="Arial"/>
              </a:defRPr>
            </a:lvl7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6"/>
            <a:endParaRPr lang="en-US" dirty="0" smtClean="0"/>
          </a:p>
        </p:txBody>
      </p:sp>
    </p:spTree>
    <p:extLst>
      <p:ext uri="{BB962C8B-B14F-4D97-AF65-F5344CB8AC3E}">
        <p14:creationId xmlns:p14="http://schemas.microsoft.com/office/powerpoint/2010/main" xmlns="" val="552590580"/>
      </p:ext>
    </p:extLst>
  </p:cSld>
  <p:clrMapOvr>
    <a:masterClrMapping/>
  </p:clrMapOvr>
  <p:extLst mod="1">
    <p:ext uri="{DCECCB84-F9BA-43D5-87BE-67443E8EF086}">
      <p15:sldGuideLst xmlns:p15="http://schemas.microsoft.com/office/powerpoint/2012/main" xmlns="">
        <p15:guide id="1" orient="horz" pos="3906">
          <p15:clr>
            <a:srgbClr val="FBAE40"/>
          </p15:clr>
        </p15:guide>
        <p15:guide id="2" pos="288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Content with kicker box">
    <p:spTree>
      <p:nvGrpSpPr>
        <p:cNvPr id="1" name=""/>
        <p:cNvGrpSpPr/>
        <p:nvPr/>
      </p:nvGrpSpPr>
      <p:grpSpPr>
        <a:xfrm>
          <a:off x="0" y="0"/>
          <a:ext cx="0" cy="0"/>
          <a:chOff x="0" y="0"/>
          <a:chExt cx="0" cy="0"/>
        </a:xfrm>
      </p:grpSpPr>
      <p:sp>
        <p:nvSpPr>
          <p:cNvPr id="6" name="Content Placeholder 4"/>
          <p:cNvSpPr>
            <a:spLocks noGrp="1"/>
          </p:cNvSpPr>
          <p:nvPr>
            <p:ph sz="quarter" idx="14"/>
          </p:nvPr>
        </p:nvSpPr>
        <p:spPr>
          <a:xfrm>
            <a:off x="250825" y="1052513"/>
            <a:ext cx="8642349" cy="4245351"/>
          </a:xfrm>
          <a:prstGeom prst="rect">
            <a:avLst/>
          </a:prstGeom>
        </p:spPr>
        <p:txBody>
          <a:bodyPr/>
          <a:lstStyle>
            <a:lvl1pPr>
              <a:defRPr sz="1600">
                <a:solidFill>
                  <a:srgbClr val="033B61"/>
                </a:solidFill>
                <a:latin typeface="Arial" panose="020B0604020202020204" pitchFamily="34" charset="0"/>
                <a:cs typeface="Arial" panose="020B0604020202020204" pitchFamily="34" charset="0"/>
              </a:defRPr>
            </a:lvl1pPr>
            <a:lvl2pPr>
              <a:defRPr sz="1400">
                <a:solidFill>
                  <a:srgbClr val="033B61"/>
                </a:solidFill>
                <a:latin typeface="Arial" panose="020B0604020202020204" pitchFamily="34" charset="0"/>
                <a:cs typeface="Arial" panose="020B0604020202020204" pitchFamily="34" charset="0"/>
              </a:defRPr>
            </a:lvl2pPr>
            <a:lvl3pPr>
              <a:defRPr sz="1200">
                <a:solidFill>
                  <a:srgbClr val="033B61"/>
                </a:solidFill>
                <a:latin typeface="Arial" panose="020B0604020202020204" pitchFamily="34" charset="0"/>
                <a:cs typeface="Arial" panose="020B0604020202020204" pitchFamily="34" charset="0"/>
              </a:defRPr>
            </a:lvl3pPr>
            <a:lvl4pPr>
              <a:defRPr sz="1100">
                <a:solidFill>
                  <a:srgbClr val="033B61"/>
                </a:solidFill>
                <a:latin typeface="Arial" panose="020B0604020202020204" pitchFamily="34" charset="0"/>
                <a:cs typeface="Arial" panose="020B0604020202020204" pitchFamily="34" charset="0"/>
              </a:defRPr>
            </a:lvl4pPr>
            <a:lvl5pPr>
              <a:defRPr sz="1000">
                <a:solidFill>
                  <a:schemeClr val="accent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5" name="Text Placeholder 14"/>
          <p:cNvSpPr>
            <a:spLocks noGrp="1"/>
          </p:cNvSpPr>
          <p:nvPr>
            <p:ph type="body" sz="quarter" idx="15"/>
          </p:nvPr>
        </p:nvSpPr>
        <p:spPr>
          <a:xfrm>
            <a:off x="250825" y="5517232"/>
            <a:ext cx="8642350" cy="720080"/>
          </a:xfrm>
          <a:prstGeom prst="rect">
            <a:avLst/>
          </a:prstGeom>
          <a:solidFill>
            <a:srgbClr val="033B61"/>
          </a:solidFill>
          <a:ln w="12700">
            <a:noFill/>
          </a:ln>
          <a:effectLst/>
        </p:spPr>
        <p:txBody>
          <a:bodyPr anchor="ctr"/>
          <a:lstStyle>
            <a:lvl1pPr marL="0" indent="0" algn="ctr">
              <a:lnSpc>
                <a:spcPct val="100000"/>
              </a:lnSpc>
              <a:spcBef>
                <a:spcPts val="0"/>
              </a:spcBef>
              <a:buNone/>
              <a:defRPr sz="1600">
                <a:solidFill>
                  <a:schemeClr val="bg1"/>
                </a:solidFill>
              </a:defRPr>
            </a:lvl1pPr>
          </a:lstStyle>
          <a:p>
            <a:pPr lvl="0"/>
            <a:r>
              <a:rPr lang="en-US" smtClean="0"/>
              <a:t>Click to edit Master text styles</a:t>
            </a:r>
          </a:p>
        </p:txBody>
      </p:sp>
      <p:sp>
        <p:nvSpPr>
          <p:cNvPr id="4" name="Title 3"/>
          <p:cNvSpPr>
            <a:spLocks noGrp="1"/>
          </p:cNvSpPr>
          <p:nvPr>
            <p:ph type="title"/>
          </p:nvPr>
        </p:nvSpPr>
        <p:spPr/>
        <p:txBody>
          <a:bodyPr/>
          <a:lstStyle>
            <a:lvl1pPr>
              <a:defRPr>
                <a:solidFill>
                  <a:srgbClr val="033B61"/>
                </a:solidFill>
              </a:defRPr>
            </a:lvl1pPr>
          </a:lstStyle>
          <a:p>
            <a:r>
              <a:rPr lang="en-US" dirty="0" smtClean="0"/>
              <a:t>Click to edit Master title style</a:t>
            </a:r>
            <a:endParaRPr lang="en-ZA" dirty="0"/>
          </a:p>
        </p:txBody>
      </p:sp>
    </p:spTree>
    <p:extLst>
      <p:ext uri="{BB962C8B-B14F-4D97-AF65-F5344CB8AC3E}">
        <p14:creationId xmlns:p14="http://schemas.microsoft.com/office/powerpoint/2010/main" xmlns="" val="30346139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p:nvSpPr>
        <p:spPr>
          <a:xfrm>
            <a:off x="323850" y="333375"/>
            <a:ext cx="8496300" cy="626427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ZA" altLang="en-US" sz="1400" smtClean="0">
              <a:solidFill>
                <a:srgbClr val="FFFFFF"/>
              </a:solidFill>
            </a:endParaRPr>
          </a:p>
        </p:txBody>
      </p:sp>
      <p:sp>
        <p:nvSpPr>
          <p:cNvPr id="5" name="Rectangle 4"/>
          <p:cNvSpPr/>
          <p:nvPr/>
        </p:nvSpPr>
        <p:spPr>
          <a:xfrm>
            <a:off x="323850" y="6524625"/>
            <a:ext cx="8496300" cy="73025"/>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ZA" altLang="en-US" sz="1400" smtClean="0">
              <a:solidFill>
                <a:srgbClr val="FFFFFF"/>
              </a:solidFill>
            </a:endParaRPr>
          </a:p>
        </p:txBody>
      </p:sp>
      <p:grpSp>
        <p:nvGrpSpPr>
          <p:cNvPr id="6" name="Group 10"/>
          <p:cNvGrpSpPr>
            <a:grpSpLocks/>
          </p:cNvGrpSpPr>
          <p:nvPr/>
        </p:nvGrpSpPr>
        <p:grpSpPr bwMode="auto">
          <a:xfrm>
            <a:off x="7380288" y="230188"/>
            <a:ext cx="1535112" cy="1492250"/>
            <a:chOff x="4666146" y="-1198531"/>
            <a:chExt cx="6975908" cy="6779385"/>
          </a:xfrm>
        </p:grpSpPr>
        <p:grpSp>
          <p:nvGrpSpPr>
            <p:cNvPr id="7" name="Group 11"/>
            <p:cNvGrpSpPr>
              <a:grpSpLocks/>
            </p:cNvGrpSpPr>
            <p:nvPr/>
          </p:nvGrpSpPr>
          <p:grpSpPr bwMode="auto">
            <a:xfrm>
              <a:off x="4682086" y="-1198529"/>
              <a:ext cx="6959968" cy="6779383"/>
              <a:chOff x="8006082" y="-46548"/>
              <a:chExt cx="1465257" cy="1427239"/>
            </a:xfrm>
          </p:grpSpPr>
          <p:pic>
            <p:nvPicPr>
              <p:cNvPr id="9" name="Picture 1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6082" y="52029"/>
                <a:ext cx="1368152" cy="1328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9372622" y="-46548"/>
                <a:ext cx="98717" cy="1427239"/>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smtClean="0">
                  <a:solidFill>
                    <a:srgbClr val="FFFFFF"/>
                  </a:solidFill>
                </a:endParaRPr>
              </a:p>
            </p:txBody>
          </p:sp>
        </p:grpSp>
        <p:sp>
          <p:nvSpPr>
            <p:cNvPr id="8" name="Rectangle 7"/>
            <p:cNvSpPr/>
            <p:nvPr/>
          </p:nvSpPr>
          <p:spPr>
            <a:xfrm rot="16200000">
              <a:off x="7901674" y="-4434059"/>
              <a:ext cx="468785" cy="6939840"/>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spcBef>
                  <a:spcPts val="100"/>
                </a:spcBef>
                <a:spcAft>
                  <a:spcPts val="100"/>
                </a:spcAft>
                <a:defRPr/>
              </a:pPr>
              <a:endParaRPr lang="en-US" altLang="en-US" sz="1400" smtClean="0">
                <a:solidFill>
                  <a:srgbClr val="FFFFFF"/>
                </a:solidFill>
              </a:endParaRPr>
            </a:p>
          </p:txBody>
        </p:sp>
      </p:grpSp>
      <p:pic>
        <p:nvPicPr>
          <p:cNvPr id="11" name="Picture 17"/>
          <p:cNvPicPr>
            <a:picLocks noChangeAspect="1"/>
          </p:cNvPicPr>
          <p:nvPr userDrawn="1"/>
        </p:nvPicPr>
        <p:blipFill>
          <a:blip r:embed="rId3" cstate="print">
            <a:extLst>
              <a:ext uri="{28A0092B-C50C-407E-A947-70E740481C1C}">
                <a14:useLocalDpi xmlns:a14="http://schemas.microsoft.com/office/drawing/2010/main" xmlns="" val="0"/>
              </a:ext>
            </a:extLst>
          </a:blip>
          <a:srcRect b="2666"/>
          <a:stretch>
            <a:fillRect/>
          </a:stretch>
        </p:blipFill>
        <p:spPr bwMode="auto">
          <a:xfrm>
            <a:off x="338138" y="4164013"/>
            <a:ext cx="8482012" cy="2360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Title 1"/>
          <p:cNvSpPr>
            <a:spLocks noGrp="1"/>
          </p:cNvSpPr>
          <p:nvPr>
            <p:ph type="ctrTitle"/>
          </p:nvPr>
        </p:nvSpPr>
        <p:spPr>
          <a:xfrm>
            <a:off x="683568" y="1557139"/>
            <a:ext cx="6336704" cy="1295797"/>
          </a:xfrm>
        </p:spPr>
        <p:txBody>
          <a:bodyPr anchor="b"/>
          <a:lstStyle>
            <a:lvl1pPr algn="l">
              <a:lnSpc>
                <a:spcPct val="150000"/>
              </a:lnSpc>
              <a:defRPr sz="2400">
                <a:solidFill>
                  <a:srgbClr val="023B61"/>
                </a:solidFill>
              </a:defRPr>
            </a:lvl1pPr>
          </a:lstStyle>
          <a:p>
            <a:r>
              <a:rPr lang="en-US" smtClean="0"/>
              <a:t>Click to edit Master title style</a:t>
            </a:r>
            <a:endParaRPr lang="en-ZA" dirty="0"/>
          </a:p>
        </p:txBody>
      </p:sp>
      <p:sp>
        <p:nvSpPr>
          <p:cNvPr id="24" name="Subtitle 2"/>
          <p:cNvSpPr>
            <a:spLocks noGrp="1"/>
          </p:cNvSpPr>
          <p:nvPr>
            <p:ph type="subTitle" idx="1"/>
          </p:nvPr>
        </p:nvSpPr>
        <p:spPr>
          <a:xfrm>
            <a:off x="683568" y="3141216"/>
            <a:ext cx="6336704" cy="1295896"/>
          </a:xfrm>
        </p:spPr>
        <p:txBody>
          <a:bodyPr tIns="36000">
            <a:noAutofit/>
          </a:bodyPr>
          <a:lstStyle>
            <a:lvl1pPr marL="0" indent="0" algn="l">
              <a:buNone/>
              <a:defRPr sz="1800" b="0">
                <a:solidFill>
                  <a:srgbClr val="023B6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ZA" dirty="0"/>
          </a:p>
        </p:txBody>
      </p:sp>
    </p:spTree>
    <p:extLst>
      <p:ext uri="{BB962C8B-B14F-4D97-AF65-F5344CB8AC3E}">
        <p14:creationId xmlns:p14="http://schemas.microsoft.com/office/powerpoint/2010/main" xmlns="" val="2406761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4.xml"/><Relationship Id="rId7"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2.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jpeg"/><Relationship Id="rId5" Type="http://schemas.openxmlformats.org/officeDocument/2006/relationships/slideLayout" Target="../slideLayouts/slideLayout32.xml"/><Relationship Id="rId10"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image" Target="../media/image1.jpeg"/><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image" Target="../media/image2.pn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image" Target="../media/image1.jpeg"/><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3" Type="http://schemas.openxmlformats.org/officeDocument/2006/relationships/slideLayout" Target="../slideLayouts/slideLayout91.xml"/><Relationship Id="rId21" Type="http://schemas.openxmlformats.org/officeDocument/2006/relationships/slideLayout" Target="../slideLayouts/slideLayout109.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5" Type="http://schemas.openxmlformats.org/officeDocument/2006/relationships/image" Target="../media/image2.png"/><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image" Target="../media/image1.jpeg"/><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theme" Target="../theme/theme6.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slideLayout" Target="../slideLayouts/slideLayout110.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2.xml"/><Relationship Id="rId1" Type="http://schemas.openxmlformats.org/officeDocument/2006/relationships/slideLayout" Target="../slideLayouts/slideLayout11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8.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3" Type="http://schemas.openxmlformats.org/officeDocument/2006/relationships/slideLayout" Target="../slideLayouts/slideLayout127.xml"/><Relationship Id="rId21" Type="http://schemas.openxmlformats.org/officeDocument/2006/relationships/slideLayout" Target="../slideLayouts/slideLayout145.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24" Type="http://schemas.openxmlformats.org/officeDocument/2006/relationships/image" Target="../media/image2.png"/><Relationship Id="rId5" Type="http://schemas.openxmlformats.org/officeDocument/2006/relationships/slideLayout" Target="../slideLayouts/slideLayout129.xml"/><Relationship Id="rId15" Type="http://schemas.openxmlformats.org/officeDocument/2006/relationships/slideLayout" Target="../slideLayouts/slideLayout139.xml"/><Relationship Id="rId23" Type="http://schemas.openxmlformats.org/officeDocument/2006/relationships/image" Target="../media/image1.jpeg"/><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250825" y="179388"/>
            <a:ext cx="6915150" cy="71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36000" rIns="0" bIns="0" numCol="1" anchor="ctr" anchorCtr="0" compatLnSpc="1">
            <a:prstTxWarp prst="textNoShape">
              <a:avLst/>
            </a:prstTxWarp>
          </a:bodyPr>
          <a:lstStyle/>
          <a:p>
            <a:pPr lvl="0"/>
            <a:r>
              <a:rPr lang="en-US" altLang="en-US" dirty="0"/>
              <a:t>Click to edit Master title style</a:t>
            </a:r>
            <a:endParaRPr lang="en-ZA" altLang="en-US" dirty="0"/>
          </a:p>
        </p:txBody>
      </p:sp>
      <p:pic>
        <p:nvPicPr>
          <p:cNvPr id="1031" name="Picture 3"/>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7385050" y="142875"/>
            <a:ext cx="1508125"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Placeholder 2"/>
          <p:cNvSpPr>
            <a:spLocks noGrp="1"/>
          </p:cNvSpPr>
          <p:nvPr>
            <p:ph type="body" idx="1"/>
          </p:nvPr>
        </p:nvSpPr>
        <p:spPr>
          <a:xfrm>
            <a:off x="250825" y="980728"/>
            <a:ext cx="8642349" cy="5061035"/>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4" name="Rectangle 13"/>
          <p:cNvSpPr/>
          <p:nvPr/>
        </p:nvSpPr>
        <p:spPr>
          <a:xfrm>
            <a:off x="8316416" y="6525344"/>
            <a:ext cx="432048" cy="216024"/>
          </a:xfrm>
          <a:prstGeom prst="rect">
            <a:avLst/>
          </a:prstGeom>
        </p:spPr>
        <p:txBody>
          <a:bodyPr vert="horz" lIns="0" tIns="0" rIns="0" bIns="0" rtlCol="0" anchor="ctr"/>
          <a:lstStyle/>
          <a:p>
            <a:pPr algn="r" eaLnBrk="0" hangingPunct="0"/>
            <a:fld id="{6ED65CF5-D76E-45E1-818D-9A8AC32524F3}" type="slidenum">
              <a:rPr lang="en-ZA" sz="1000" b="1" smtClean="0">
                <a:solidFill>
                  <a:srgbClr val="04284D"/>
                </a:solidFill>
                <a:cs typeface="+mn-cs"/>
              </a:rPr>
              <a:pPr algn="r" eaLnBrk="0" hangingPunct="0"/>
              <a:t>‹#›</a:t>
            </a:fld>
            <a:endParaRPr lang="en-ZA" sz="1000" b="1" dirty="0">
              <a:solidFill>
                <a:srgbClr val="04284D"/>
              </a:solidFill>
              <a:cs typeface="+mn-cs"/>
            </a:endParaRPr>
          </a:p>
        </p:txBody>
      </p:sp>
      <p:pic>
        <p:nvPicPr>
          <p:cNvPr id="15" name="Picture 14"/>
          <p:cNvPicPr>
            <a:picLocks noChangeAspect="1"/>
          </p:cNvPicPr>
          <p:nvPr/>
        </p:nvPicPr>
        <p:blipFill>
          <a:blip r:embed="rId24" cstate="print">
            <a:extLst>
              <a:ext uri="{28A0092B-C50C-407E-A947-70E740481C1C}">
                <a14:useLocalDpi xmlns:a14="http://schemas.microsoft.com/office/drawing/2010/main" xmlns="" val="0"/>
              </a:ext>
            </a:extLst>
          </a:blip>
          <a:stretch>
            <a:fillRect/>
          </a:stretch>
        </p:blipFill>
        <p:spPr>
          <a:xfrm>
            <a:off x="250825" y="6381328"/>
            <a:ext cx="8642350" cy="235906"/>
          </a:xfrm>
          <a:prstGeom prst="rect">
            <a:avLst/>
          </a:prstGeom>
        </p:spPr>
      </p:pic>
      <p:sp>
        <p:nvSpPr>
          <p:cNvPr id="8" name="Rectangle 7"/>
          <p:cNvSpPr>
            <a:spLocks noChangeArrowheads="1"/>
          </p:cNvSpPr>
          <p:nvPr/>
        </p:nvSpPr>
        <p:spPr bwMode="auto">
          <a:xfrm>
            <a:off x="4068266" y="6549281"/>
            <a:ext cx="4248150" cy="19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36000" anchor="ctr"/>
          <a:ls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defRPr/>
            </a:pPr>
            <a:r>
              <a:rPr lang="en-US" altLang="en-US" sz="800" dirty="0" smtClean="0">
                <a:solidFill>
                  <a:srgbClr val="7F7F7F"/>
                </a:solidFill>
                <a:ea typeface="ＭＳ Ｐゴシック" pitchFamily="34" charset="-128"/>
              </a:rPr>
              <a:t>Copyright ©, 2017, Sasol</a:t>
            </a:r>
            <a:endParaRPr lang="en-ZA" altLang="en-US" sz="800" dirty="0" smtClean="0">
              <a:solidFill>
                <a:srgbClr val="7F7F7F"/>
              </a:solidFill>
              <a:ea typeface="ＭＳ Ｐゴシック" pitchFamily="34" charset="-128"/>
            </a:endParaRPr>
          </a:p>
        </p:txBody>
      </p:sp>
    </p:spTree>
    <p:extLst>
      <p:ext uri="{BB962C8B-B14F-4D97-AF65-F5344CB8AC3E}">
        <p14:creationId xmlns:p14="http://schemas.microsoft.com/office/powerpoint/2010/main" xmlns="" val="1383712011"/>
      </p:ext>
    </p:extLst>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 id="2147484268" r:id="rId12"/>
    <p:sldLayoutId id="2147484269" r:id="rId13"/>
    <p:sldLayoutId id="2147484270" r:id="rId14"/>
    <p:sldLayoutId id="2147484271" r:id="rId15"/>
    <p:sldLayoutId id="2147484272" r:id="rId16"/>
    <p:sldLayoutId id="2147484273" r:id="rId17"/>
    <p:sldLayoutId id="2147484274" r:id="rId18"/>
    <p:sldLayoutId id="2147484275" r:id="rId19"/>
    <p:sldLayoutId id="2147484277" r:id="rId20"/>
    <p:sldLayoutId id="2147484831" r:id="rId21"/>
  </p:sldLayoutIdLst>
  <p:timing>
    <p:tnLst>
      <p:par>
        <p:cTn id="1" dur="indefinite" restart="never" nodeType="tmRoot"/>
      </p:par>
    </p:tnLst>
  </p:timing>
  <p:txStyles>
    <p:titleStyle>
      <a:lvl1pPr algn="l" rtl="0" eaLnBrk="0" fontAlgn="base" hangingPunct="0">
        <a:lnSpc>
          <a:spcPct val="100000"/>
        </a:lnSpc>
        <a:spcBef>
          <a:spcPct val="0"/>
        </a:spcBef>
        <a:spcAft>
          <a:spcPct val="0"/>
        </a:spcAft>
        <a:defRPr sz="2000" b="1" kern="1200">
          <a:solidFill>
            <a:srgbClr val="023B61"/>
          </a:solidFill>
          <a:latin typeface="+mj-lt"/>
          <a:ea typeface="+mj-ea"/>
          <a:cs typeface="+mj-cs"/>
        </a:defRPr>
      </a:lvl1pPr>
      <a:lvl2pPr algn="l" rtl="0" eaLnBrk="0" fontAlgn="base" hangingPunct="0">
        <a:spcBef>
          <a:spcPct val="0"/>
        </a:spcBef>
        <a:spcAft>
          <a:spcPct val="0"/>
        </a:spcAft>
        <a:defRPr sz="2000" b="1">
          <a:solidFill>
            <a:srgbClr val="023B61"/>
          </a:solidFill>
          <a:latin typeface="Arial" charset="0"/>
        </a:defRPr>
      </a:lvl2pPr>
      <a:lvl3pPr algn="l" rtl="0" eaLnBrk="0" fontAlgn="base" hangingPunct="0">
        <a:spcBef>
          <a:spcPct val="0"/>
        </a:spcBef>
        <a:spcAft>
          <a:spcPct val="0"/>
        </a:spcAft>
        <a:defRPr sz="2000" b="1">
          <a:solidFill>
            <a:srgbClr val="023B61"/>
          </a:solidFill>
          <a:latin typeface="Arial" charset="0"/>
        </a:defRPr>
      </a:lvl3pPr>
      <a:lvl4pPr algn="l" rtl="0" eaLnBrk="0" fontAlgn="base" hangingPunct="0">
        <a:spcBef>
          <a:spcPct val="0"/>
        </a:spcBef>
        <a:spcAft>
          <a:spcPct val="0"/>
        </a:spcAft>
        <a:defRPr sz="2000" b="1">
          <a:solidFill>
            <a:srgbClr val="023B61"/>
          </a:solidFill>
          <a:latin typeface="Arial" charset="0"/>
        </a:defRPr>
      </a:lvl4pPr>
      <a:lvl5pPr algn="l" rtl="0" eaLnBrk="0" fontAlgn="base" hangingPunct="0">
        <a:spcBef>
          <a:spcPct val="0"/>
        </a:spcBef>
        <a:spcAft>
          <a:spcPct val="0"/>
        </a:spcAft>
        <a:defRPr sz="2000" b="1">
          <a:solidFill>
            <a:srgbClr val="023B61"/>
          </a:solidFill>
          <a:latin typeface="Arial" charset="0"/>
        </a:defRPr>
      </a:lvl5pPr>
      <a:lvl6pPr marL="457200" algn="l" rtl="0" eaLnBrk="1" fontAlgn="base" hangingPunct="1">
        <a:spcBef>
          <a:spcPct val="0"/>
        </a:spcBef>
        <a:spcAft>
          <a:spcPct val="0"/>
        </a:spcAft>
        <a:defRPr sz="2000" b="1">
          <a:solidFill>
            <a:srgbClr val="033B61"/>
          </a:solidFill>
          <a:latin typeface="Arial" charset="0"/>
        </a:defRPr>
      </a:lvl6pPr>
      <a:lvl7pPr marL="914400" algn="l" rtl="0" eaLnBrk="1" fontAlgn="base" hangingPunct="1">
        <a:spcBef>
          <a:spcPct val="0"/>
        </a:spcBef>
        <a:spcAft>
          <a:spcPct val="0"/>
        </a:spcAft>
        <a:defRPr sz="2000" b="1">
          <a:solidFill>
            <a:srgbClr val="033B61"/>
          </a:solidFill>
          <a:latin typeface="Arial" charset="0"/>
        </a:defRPr>
      </a:lvl7pPr>
      <a:lvl8pPr marL="1371600" algn="l" rtl="0" eaLnBrk="1" fontAlgn="base" hangingPunct="1">
        <a:spcBef>
          <a:spcPct val="0"/>
        </a:spcBef>
        <a:spcAft>
          <a:spcPct val="0"/>
        </a:spcAft>
        <a:defRPr sz="2000" b="1">
          <a:solidFill>
            <a:srgbClr val="033B61"/>
          </a:solidFill>
          <a:latin typeface="Arial" charset="0"/>
        </a:defRPr>
      </a:lvl8pPr>
      <a:lvl9pPr marL="1828800" algn="l" rtl="0" eaLnBrk="1" fontAlgn="base" hangingPunct="1">
        <a:spcBef>
          <a:spcPct val="0"/>
        </a:spcBef>
        <a:spcAft>
          <a:spcPct val="0"/>
        </a:spcAft>
        <a:defRPr sz="2000" b="1">
          <a:solidFill>
            <a:srgbClr val="033B61"/>
          </a:solidFill>
          <a:latin typeface="Arial" charset="0"/>
        </a:defRPr>
      </a:lvl9pPr>
    </p:titleStyle>
    <p:bodyStyle>
      <a:lvl1pPr marL="0" indent="0" algn="l" rtl="0" eaLnBrk="0" fontAlgn="base" hangingPunct="0">
        <a:lnSpc>
          <a:spcPct val="100000"/>
        </a:lnSpc>
        <a:spcBef>
          <a:spcPts val="1200"/>
        </a:spcBef>
        <a:spcAft>
          <a:spcPts val="400"/>
        </a:spcAft>
        <a:buSzPct val="140000"/>
        <a:buFont typeface="Arial" charset="0"/>
        <a:buNone/>
        <a:defRPr sz="1400" b="1" kern="1200">
          <a:solidFill>
            <a:srgbClr val="023B61"/>
          </a:solidFill>
          <a:latin typeface="+mn-lt"/>
          <a:ea typeface="+mn-ea"/>
          <a:cs typeface="+mn-cs"/>
        </a:defRPr>
      </a:lvl1pPr>
      <a:lvl2pPr marL="628650" indent="-260350" algn="l" rtl="0" eaLnBrk="0" fontAlgn="base" hangingPunct="0">
        <a:lnSpc>
          <a:spcPct val="100000"/>
        </a:lnSpc>
        <a:spcBef>
          <a:spcPts val="200"/>
        </a:spcBef>
        <a:spcAft>
          <a:spcPts val="200"/>
        </a:spcAft>
        <a:buClr>
          <a:schemeClr val="accent1"/>
        </a:buClr>
        <a:buFont typeface="Arial" charset="0"/>
        <a:buChar char="●"/>
        <a:defRPr sz="1200" kern="1200">
          <a:solidFill>
            <a:srgbClr val="023B61"/>
          </a:solidFill>
          <a:latin typeface="+mn-lt"/>
          <a:ea typeface="+mn-ea"/>
          <a:cs typeface="+mn-cs"/>
        </a:defRPr>
      </a:lvl2pPr>
      <a:lvl3pPr marL="895350" indent="-188913" algn="l" rtl="0" eaLnBrk="0" fontAlgn="base" hangingPunct="0">
        <a:lnSpc>
          <a:spcPct val="100000"/>
        </a:lnSpc>
        <a:spcBef>
          <a:spcPts val="100"/>
        </a:spcBef>
        <a:spcAft>
          <a:spcPts val="200"/>
        </a:spcAft>
        <a:buSzPct val="80000"/>
        <a:buFont typeface="Arial" charset="0"/>
        <a:buChar char="●"/>
        <a:defRPr sz="1200" kern="1200">
          <a:solidFill>
            <a:srgbClr val="023B61"/>
          </a:solidFill>
          <a:latin typeface="+mn-lt"/>
          <a:ea typeface="+mn-ea"/>
          <a:cs typeface="+mn-cs"/>
        </a:defRPr>
      </a:lvl3pPr>
      <a:lvl4pPr marL="1255713" indent="-182563" algn="l" rtl="0" eaLnBrk="0" fontAlgn="base" hangingPunct="0">
        <a:lnSpc>
          <a:spcPct val="100000"/>
        </a:lnSpc>
        <a:spcBef>
          <a:spcPts val="100"/>
        </a:spcBef>
        <a:spcAft>
          <a:spcPts val="200"/>
        </a:spcAft>
        <a:buFont typeface="Arial" charset="0"/>
        <a:buChar char="•"/>
        <a:defRPr sz="1200" kern="1200">
          <a:solidFill>
            <a:srgbClr val="023B61"/>
          </a:solidFill>
          <a:latin typeface="+mn-lt"/>
          <a:ea typeface="+mn-ea"/>
          <a:cs typeface="+mn-cs"/>
        </a:defRPr>
      </a:lvl4pPr>
      <a:lvl5pPr marL="1524000" indent="-184150" algn="l" rtl="0" eaLnBrk="0" fontAlgn="base" hangingPunct="0">
        <a:lnSpc>
          <a:spcPct val="100000"/>
        </a:lnSpc>
        <a:spcBef>
          <a:spcPts val="100"/>
        </a:spcBef>
        <a:spcAft>
          <a:spcPts val="200"/>
        </a:spcAft>
        <a:buFont typeface="Arial" charset="0"/>
        <a:buChar char="»"/>
        <a:defRPr sz="1100" kern="1200">
          <a:solidFill>
            <a:srgbClr val="023B6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250825" y="179388"/>
            <a:ext cx="6915150" cy="71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36000" rIns="0" bIns="0" numCol="1" anchor="ctr" anchorCtr="0" compatLnSpc="1">
            <a:prstTxWarp prst="textNoShape">
              <a:avLst/>
            </a:prstTxWarp>
          </a:bodyPr>
          <a:lstStyle/>
          <a:p>
            <a:pPr lvl="0"/>
            <a:r>
              <a:rPr lang="en-US" altLang="en-US" dirty="0"/>
              <a:t>Click to edit Master title style</a:t>
            </a:r>
            <a:endParaRPr lang="en-ZA" altLang="en-US" dirty="0"/>
          </a:p>
        </p:txBody>
      </p:sp>
      <p:sp>
        <p:nvSpPr>
          <p:cNvPr id="5" name="Footer Placeholder 4"/>
          <p:cNvSpPr>
            <a:spLocks noGrp="1"/>
          </p:cNvSpPr>
          <p:nvPr>
            <p:ph type="ftr" sz="quarter" idx="3"/>
          </p:nvPr>
        </p:nvSpPr>
        <p:spPr>
          <a:xfrm>
            <a:off x="250825" y="6165898"/>
            <a:ext cx="8642350" cy="215430"/>
          </a:xfrm>
          <a:prstGeom prst="rect">
            <a:avLst/>
          </a:prstGeom>
        </p:spPr>
        <p:txBody>
          <a:bodyPr vert="horz" wrap="square" lIns="0" tIns="0" rIns="0" bIns="0" numCol="1" anchor="b" anchorCtr="0" compatLnSpc="1">
            <a:prstTxWarp prst="textNoShape">
              <a:avLst/>
            </a:prstTxWarp>
          </a:bodyPr>
          <a:lstStyle>
            <a:lvl1pPr eaLnBrk="1" hangingPunct="1">
              <a:lnSpc>
                <a:spcPct val="100000"/>
              </a:lnSpc>
              <a:defRPr sz="900">
                <a:solidFill>
                  <a:srgbClr val="033B61"/>
                </a:solidFill>
                <a:latin typeface="Arial" pitchFamily="34" charset="0"/>
              </a:defRPr>
            </a:lvl1pPr>
          </a:lstStyle>
          <a:p>
            <a:pPr>
              <a:defRPr/>
            </a:pPr>
            <a:endParaRPr lang="en-ZA" altLang="en-US" dirty="0">
              <a:cs typeface="+mn-cs"/>
            </a:endParaRPr>
          </a:p>
        </p:txBody>
      </p:sp>
      <p:pic>
        <p:nvPicPr>
          <p:cNvPr id="1031" name="Picture 3"/>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385050" y="142875"/>
            <a:ext cx="1508125"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Placeholder 2"/>
          <p:cNvSpPr>
            <a:spLocks noGrp="1"/>
          </p:cNvSpPr>
          <p:nvPr>
            <p:ph type="body" idx="1"/>
          </p:nvPr>
        </p:nvSpPr>
        <p:spPr>
          <a:xfrm>
            <a:off x="250825" y="980728"/>
            <a:ext cx="8642349" cy="5061035"/>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4" name="Rectangle 13"/>
          <p:cNvSpPr/>
          <p:nvPr userDrawn="1"/>
        </p:nvSpPr>
        <p:spPr>
          <a:xfrm>
            <a:off x="8316416" y="6525344"/>
            <a:ext cx="432048" cy="216024"/>
          </a:xfrm>
          <a:prstGeom prst="rect">
            <a:avLst/>
          </a:prstGeom>
        </p:spPr>
        <p:txBody>
          <a:bodyPr vert="horz" lIns="0" tIns="0" rIns="0" bIns="0" rtlCol="0" anchor="ctr"/>
          <a:lstStyle/>
          <a:p>
            <a:pPr algn="r" eaLnBrk="0" hangingPunct="0"/>
            <a:fld id="{6ED65CF5-D76E-45E1-818D-9A8AC32524F3}" type="slidenum">
              <a:rPr lang="en-ZA" sz="1000" b="1" smtClean="0">
                <a:solidFill>
                  <a:srgbClr val="04284D"/>
                </a:solidFill>
                <a:cs typeface="+mn-cs"/>
              </a:rPr>
              <a:pPr algn="r" eaLnBrk="0" hangingPunct="0"/>
              <a:t>‹#›</a:t>
            </a:fld>
            <a:endParaRPr lang="en-ZA" sz="1000" b="1" dirty="0">
              <a:solidFill>
                <a:srgbClr val="04284D"/>
              </a:solidFill>
              <a:cs typeface="+mn-cs"/>
            </a:endParaRPr>
          </a:p>
        </p:txBody>
      </p:sp>
      <p:pic>
        <p:nvPicPr>
          <p:cNvPr id="15" name="Picture 14"/>
          <p:cNvPicPr>
            <a:picLocks noChangeAspect="1"/>
          </p:cNvPicPr>
          <p:nvPr userDrawn="1"/>
        </p:nvPicPr>
        <p:blipFill>
          <a:blip r:embed="rId9" cstate="print">
            <a:extLst>
              <a:ext uri="{28A0092B-C50C-407E-A947-70E740481C1C}">
                <a14:useLocalDpi xmlns:a14="http://schemas.microsoft.com/office/drawing/2010/main" xmlns="" val="0"/>
              </a:ext>
            </a:extLst>
          </a:blip>
          <a:stretch>
            <a:fillRect/>
          </a:stretch>
        </p:blipFill>
        <p:spPr>
          <a:xfrm>
            <a:off x="250825" y="6381328"/>
            <a:ext cx="8642350" cy="235906"/>
          </a:xfrm>
          <a:prstGeom prst="rect">
            <a:avLst/>
          </a:prstGeom>
        </p:spPr>
      </p:pic>
      <p:sp>
        <p:nvSpPr>
          <p:cNvPr id="8" name="Rectangle 7"/>
          <p:cNvSpPr>
            <a:spLocks noChangeArrowheads="1"/>
          </p:cNvSpPr>
          <p:nvPr userDrawn="1"/>
        </p:nvSpPr>
        <p:spPr bwMode="auto">
          <a:xfrm>
            <a:off x="4068266" y="6549281"/>
            <a:ext cx="4248150" cy="19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36000" anchor="ctr"/>
          <a:ls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defRPr/>
            </a:pPr>
            <a:r>
              <a:rPr lang="en-US" altLang="en-US" sz="800" dirty="0" smtClean="0">
                <a:solidFill>
                  <a:srgbClr val="7F7F7F"/>
                </a:solidFill>
                <a:ea typeface="ＭＳ Ｐゴシック" pitchFamily="34" charset="-128"/>
              </a:rPr>
              <a:t>Copyright ©, 2017, Sasol</a:t>
            </a:r>
            <a:endParaRPr lang="en-ZA" altLang="en-US" sz="800" dirty="0" smtClean="0">
              <a:solidFill>
                <a:srgbClr val="7F7F7F"/>
              </a:solidFill>
              <a:ea typeface="ＭＳ Ｐゴシック" pitchFamily="34" charset="-128"/>
            </a:endParaRPr>
          </a:p>
        </p:txBody>
      </p:sp>
    </p:spTree>
    <p:extLst>
      <p:ext uri="{BB962C8B-B14F-4D97-AF65-F5344CB8AC3E}">
        <p14:creationId xmlns:p14="http://schemas.microsoft.com/office/powerpoint/2010/main" xmlns="" val="391511970"/>
      </p:ext>
    </p:extLst>
  </p:cSld>
  <p:clrMap bg1="lt1" tx1="dk1" bg2="lt2" tx2="dk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733" r:id="rId5"/>
    <p:sldLayoutId id="2147484774" r:id="rId6"/>
  </p:sldLayoutIdLst>
  <p:timing>
    <p:tnLst>
      <p:par>
        <p:cTn id="1" dur="indefinite" restart="never" nodeType="tmRoot"/>
      </p:par>
    </p:tnLst>
  </p:timing>
  <p:txStyles>
    <p:titleStyle>
      <a:lvl1pPr algn="l" rtl="0" eaLnBrk="0" fontAlgn="base" hangingPunct="0">
        <a:lnSpc>
          <a:spcPct val="100000"/>
        </a:lnSpc>
        <a:spcBef>
          <a:spcPct val="0"/>
        </a:spcBef>
        <a:spcAft>
          <a:spcPct val="0"/>
        </a:spcAft>
        <a:defRPr sz="2000" b="1" kern="1200">
          <a:solidFill>
            <a:srgbClr val="023B61"/>
          </a:solidFill>
          <a:latin typeface="+mj-lt"/>
          <a:ea typeface="+mj-ea"/>
          <a:cs typeface="+mj-cs"/>
        </a:defRPr>
      </a:lvl1pPr>
      <a:lvl2pPr algn="l" rtl="0" eaLnBrk="0" fontAlgn="base" hangingPunct="0">
        <a:spcBef>
          <a:spcPct val="0"/>
        </a:spcBef>
        <a:spcAft>
          <a:spcPct val="0"/>
        </a:spcAft>
        <a:defRPr sz="2000" b="1">
          <a:solidFill>
            <a:srgbClr val="023B61"/>
          </a:solidFill>
          <a:latin typeface="Arial" charset="0"/>
        </a:defRPr>
      </a:lvl2pPr>
      <a:lvl3pPr algn="l" rtl="0" eaLnBrk="0" fontAlgn="base" hangingPunct="0">
        <a:spcBef>
          <a:spcPct val="0"/>
        </a:spcBef>
        <a:spcAft>
          <a:spcPct val="0"/>
        </a:spcAft>
        <a:defRPr sz="2000" b="1">
          <a:solidFill>
            <a:srgbClr val="023B61"/>
          </a:solidFill>
          <a:latin typeface="Arial" charset="0"/>
        </a:defRPr>
      </a:lvl3pPr>
      <a:lvl4pPr algn="l" rtl="0" eaLnBrk="0" fontAlgn="base" hangingPunct="0">
        <a:spcBef>
          <a:spcPct val="0"/>
        </a:spcBef>
        <a:spcAft>
          <a:spcPct val="0"/>
        </a:spcAft>
        <a:defRPr sz="2000" b="1">
          <a:solidFill>
            <a:srgbClr val="023B61"/>
          </a:solidFill>
          <a:latin typeface="Arial" charset="0"/>
        </a:defRPr>
      </a:lvl4pPr>
      <a:lvl5pPr algn="l" rtl="0" eaLnBrk="0" fontAlgn="base" hangingPunct="0">
        <a:spcBef>
          <a:spcPct val="0"/>
        </a:spcBef>
        <a:spcAft>
          <a:spcPct val="0"/>
        </a:spcAft>
        <a:defRPr sz="2000" b="1">
          <a:solidFill>
            <a:srgbClr val="023B61"/>
          </a:solidFill>
          <a:latin typeface="Arial" charset="0"/>
        </a:defRPr>
      </a:lvl5pPr>
      <a:lvl6pPr marL="457200" algn="l" rtl="0" eaLnBrk="1" fontAlgn="base" hangingPunct="1">
        <a:spcBef>
          <a:spcPct val="0"/>
        </a:spcBef>
        <a:spcAft>
          <a:spcPct val="0"/>
        </a:spcAft>
        <a:defRPr sz="2000" b="1">
          <a:solidFill>
            <a:srgbClr val="033B61"/>
          </a:solidFill>
          <a:latin typeface="Arial" charset="0"/>
        </a:defRPr>
      </a:lvl6pPr>
      <a:lvl7pPr marL="914400" algn="l" rtl="0" eaLnBrk="1" fontAlgn="base" hangingPunct="1">
        <a:spcBef>
          <a:spcPct val="0"/>
        </a:spcBef>
        <a:spcAft>
          <a:spcPct val="0"/>
        </a:spcAft>
        <a:defRPr sz="2000" b="1">
          <a:solidFill>
            <a:srgbClr val="033B61"/>
          </a:solidFill>
          <a:latin typeface="Arial" charset="0"/>
        </a:defRPr>
      </a:lvl7pPr>
      <a:lvl8pPr marL="1371600" algn="l" rtl="0" eaLnBrk="1" fontAlgn="base" hangingPunct="1">
        <a:spcBef>
          <a:spcPct val="0"/>
        </a:spcBef>
        <a:spcAft>
          <a:spcPct val="0"/>
        </a:spcAft>
        <a:defRPr sz="2000" b="1">
          <a:solidFill>
            <a:srgbClr val="033B61"/>
          </a:solidFill>
          <a:latin typeface="Arial" charset="0"/>
        </a:defRPr>
      </a:lvl8pPr>
      <a:lvl9pPr marL="1828800" algn="l" rtl="0" eaLnBrk="1" fontAlgn="base" hangingPunct="1">
        <a:spcBef>
          <a:spcPct val="0"/>
        </a:spcBef>
        <a:spcAft>
          <a:spcPct val="0"/>
        </a:spcAft>
        <a:defRPr sz="2000" b="1">
          <a:solidFill>
            <a:srgbClr val="033B61"/>
          </a:solidFill>
          <a:latin typeface="Arial" charset="0"/>
        </a:defRPr>
      </a:lvl9pPr>
    </p:titleStyle>
    <p:bodyStyle>
      <a:lvl1pPr marL="0" indent="0" algn="l" rtl="0" eaLnBrk="0" fontAlgn="base" hangingPunct="0">
        <a:lnSpc>
          <a:spcPct val="100000"/>
        </a:lnSpc>
        <a:spcBef>
          <a:spcPts val="1200"/>
        </a:spcBef>
        <a:spcAft>
          <a:spcPts val="400"/>
        </a:spcAft>
        <a:buSzPct val="140000"/>
        <a:buFont typeface="Arial" charset="0"/>
        <a:buNone/>
        <a:defRPr sz="1400" b="1" kern="1200">
          <a:solidFill>
            <a:srgbClr val="023B61"/>
          </a:solidFill>
          <a:latin typeface="+mn-lt"/>
          <a:ea typeface="+mn-ea"/>
          <a:cs typeface="+mn-cs"/>
        </a:defRPr>
      </a:lvl1pPr>
      <a:lvl2pPr marL="628650" indent="-260350" algn="l" rtl="0" eaLnBrk="0" fontAlgn="base" hangingPunct="0">
        <a:lnSpc>
          <a:spcPct val="100000"/>
        </a:lnSpc>
        <a:spcBef>
          <a:spcPts val="200"/>
        </a:spcBef>
        <a:spcAft>
          <a:spcPts val="200"/>
        </a:spcAft>
        <a:buClr>
          <a:schemeClr val="accent1"/>
        </a:buClr>
        <a:buFont typeface="Arial" charset="0"/>
        <a:buChar char="●"/>
        <a:defRPr sz="1200" kern="1200">
          <a:solidFill>
            <a:srgbClr val="023B61"/>
          </a:solidFill>
          <a:latin typeface="+mn-lt"/>
          <a:ea typeface="+mn-ea"/>
          <a:cs typeface="+mn-cs"/>
        </a:defRPr>
      </a:lvl2pPr>
      <a:lvl3pPr marL="895350" indent="-188913" algn="l" rtl="0" eaLnBrk="0" fontAlgn="base" hangingPunct="0">
        <a:lnSpc>
          <a:spcPct val="100000"/>
        </a:lnSpc>
        <a:spcBef>
          <a:spcPts val="100"/>
        </a:spcBef>
        <a:spcAft>
          <a:spcPts val="200"/>
        </a:spcAft>
        <a:buSzPct val="80000"/>
        <a:buFont typeface="Arial" charset="0"/>
        <a:buChar char="●"/>
        <a:defRPr sz="1200" kern="1200">
          <a:solidFill>
            <a:srgbClr val="023B61"/>
          </a:solidFill>
          <a:latin typeface="+mn-lt"/>
          <a:ea typeface="+mn-ea"/>
          <a:cs typeface="+mn-cs"/>
        </a:defRPr>
      </a:lvl3pPr>
      <a:lvl4pPr marL="1255713" indent="-182563" algn="l" rtl="0" eaLnBrk="0" fontAlgn="base" hangingPunct="0">
        <a:lnSpc>
          <a:spcPct val="100000"/>
        </a:lnSpc>
        <a:spcBef>
          <a:spcPts val="100"/>
        </a:spcBef>
        <a:spcAft>
          <a:spcPts val="200"/>
        </a:spcAft>
        <a:buFont typeface="Arial" charset="0"/>
        <a:buChar char="•"/>
        <a:defRPr sz="1200" kern="1200">
          <a:solidFill>
            <a:srgbClr val="023B61"/>
          </a:solidFill>
          <a:latin typeface="+mn-lt"/>
          <a:ea typeface="+mn-ea"/>
          <a:cs typeface="+mn-cs"/>
        </a:defRPr>
      </a:lvl4pPr>
      <a:lvl5pPr marL="1524000" indent="-184150" algn="l" rtl="0" eaLnBrk="0" fontAlgn="base" hangingPunct="0">
        <a:lnSpc>
          <a:spcPct val="100000"/>
        </a:lnSpc>
        <a:spcBef>
          <a:spcPts val="100"/>
        </a:spcBef>
        <a:spcAft>
          <a:spcPts val="200"/>
        </a:spcAft>
        <a:buFont typeface="Arial" charset="0"/>
        <a:buChar char="»"/>
        <a:defRPr sz="1100" kern="1200">
          <a:solidFill>
            <a:srgbClr val="023B6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250825" y="179388"/>
            <a:ext cx="6915150" cy="71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36000" rIns="0" bIns="0" numCol="1" anchor="ctr" anchorCtr="0" compatLnSpc="1">
            <a:prstTxWarp prst="textNoShape">
              <a:avLst/>
            </a:prstTxWarp>
          </a:bodyPr>
          <a:lstStyle/>
          <a:p>
            <a:pPr lvl="0"/>
            <a:r>
              <a:rPr lang="en-US" altLang="en-US" dirty="0"/>
              <a:t>Click to edit Master title style</a:t>
            </a:r>
            <a:endParaRPr lang="en-ZA" altLang="en-US" dirty="0"/>
          </a:p>
        </p:txBody>
      </p:sp>
      <p:sp>
        <p:nvSpPr>
          <p:cNvPr id="5" name="Footer Placeholder 4"/>
          <p:cNvSpPr>
            <a:spLocks noGrp="1"/>
          </p:cNvSpPr>
          <p:nvPr>
            <p:ph type="ftr" sz="quarter" idx="3"/>
          </p:nvPr>
        </p:nvSpPr>
        <p:spPr>
          <a:xfrm>
            <a:off x="250825" y="6165898"/>
            <a:ext cx="8642350" cy="215430"/>
          </a:xfrm>
          <a:prstGeom prst="rect">
            <a:avLst/>
          </a:prstGeom>
        </p:spPr>
        <p:txBody>
          <a:bodyPr vert="horz" wrap="square" lIns="0" tIns="0" rIns="0" bIns="0" numCol="1" anchor="b" anchorCtr="0" compatLnSpc="1">
            <a:prstTxWarp prst="textNoShape">
              <a:avLst/>
            </a:prstTxWarp>
          </a:bodyPr>
          <a:lstStyle>
            <a:lvl1pPr eaLnBrk="1" hangingPunct="1">
              <a:lnSpc>
                <a:spcPct val="100000"/>
              </a:lnSpc>
              <a:defRPr sz="900">
                <a:solidFill>
                  <a:srgbClr val="033B61"/>
                </a:solidFill>
                <a:latin typeface="Arial" pitchFamily="34" charset="0"/>
              </a:defRPr>
            </a:lvl1pPr>
          </a:lstStyle>
          <a:p>
            <a:pPr>
              <a:defRPr/>
            </a:pPr>
            <a:endParaRPr lang="en-ZA" altLang="en-US" dirty="0">
              <a:cs typeface="+mn-cs"/>
            </a:endParaRPr>
          </a:p>
        </p:txBody>
      </p:sp>
      <p:pic>
        <p:nvPicPr>
          <p:cNvPr id="1031" name="Picture 3"/>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7385050" y="142875"/>
            <a:ext cx="1508125"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Placeholder 2"/>
          <p:cNvSpPr>
            <a:spLocks noGrp="1"/>
          </p:cNvSpPr>
          <p:nvPr>
            <p:ph type="body" idx="1"/>
          </p:nvPr>
        </p:nvSpPr>
        <p:spPr>
          <a:xfrm>
            <a:off x="250825" y="980728"/>
            <a:ext cx="8642349" cy="5061035"/>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4" name="Rectangle 13"/>
          <p:cNvSpPr/>
          <p:nvPr userDrawn="1"/>
        </p:nvSpPr>
        <p:spPr>
          <a:xfrm>
            <a:off x="8316416" y="6525344"/>
            <a:ext cx="432048" cy="216024"/>
          </a:xfrm>
          <a:prstGeom prst="rect">
            <a:avLst/>
          </a:prstGeom>
        </p:spPr>
        <p:txBody>
          <a:bodyPr vert="horz" lIns="0" tIns="0" rIns="0" bIns="0" rtlCol="0" anchor="ctr"/>
          <a:lstStyle/>
          <a:p>
            <a:pPr algn="r" eaLnBrk="0" hangingPunct="0"/>
            <a:fld id="{6ED65CF5-D76E-45E1-818D-9A8AC32524F3}" type="slidenum">
              <a:rPr lang="en-ZA" sz="1000" b="1" smtClean="0">
                <a:solidFill>
                  <a:srgbClr val="04284D"/>
                </a:solidFill>
                <a:cs typeface="+mn-cs"/>
              </a:rPr>
              <a:pPr algn="r" eaLnBrk="0" hangingPunct="0"/>
              <a:t>‹#›</a:t>
            </a:fld>
            <a:endParaRPr lang="en-ZA" sz="1000" b="1" dirty="0">
              <a:solidFill>
                <a:srgbClr val="04284D"/>
              </a:solidFill>
              <a:cs typeface="+mn-cs"/>
            </a:endParaRPr>
          </a:p>
        </p:txBody>
      </p:sp>
      <p:pic>
        <p:nvPicPr>
          <p:cNvPr id="15" name="Picture 14"/>
          <p:cNvPicPr>
            <a:picLocks noChangeAspect="1"/>
          </p:cNvPicPr>
          <p:nvPr userDrawn="1"/>
        </p:nvPicPr>
        <p:blipFill>
          <a:blip r:embed="rId12" cstate="print">
            <a:extLst>
              <a:ext uri="{28A0092B-C50C-407E-A947-70E740481C1C}">
                <a14:useLocalDpi xmlns:a14="http://schemas.microsoft.com/office/drawing/2010/main" xmlns="" val="0"/>
              </a:ext>
            </a:extLst>
          </a:blip>
          <a:stretch>
            <a:fillRect/>
          </a:stretch>
        </p:blipFill>
        <p:spPr>
          <a:xfrm>
            <a:off x="250825" y="6381328"/>
            <a:ext cx="8642350" cy="235906"/>
          </a:xfrm>
          <a:prstGeom prst="rect">
            <a:avLst/>
          </a:prstGeom>
        </p:spPr>
      </p:pic>
      <p:sp>
        <p:nvSpPr>
          <p:cNvPr id="8" name="Rectangle 7"/>
          <p:cNvSpPr>
            <a:spLocks noChangeArrowheads="1"/>
          </p:cNvSpPr>
          <p:nvPr userDrawn="1"/>
        </p:nvSpPr>
        <p:spPr bwMode="auto">
          <a:xfrm>
            <a:off x="4068266" y="6549281"/>
            <a:ext cx="4248150" cy="19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36000" anchor="ctr"/>
          <a:ls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defRPr/>
            </a:pPr>
            <a:r>
              <a:rPr lang="en-US" altLang="en-US" sz="800" dirty="0" smtClean="0">
                <a:solidFill>
                  <a:srgbClr val="7F7F7F"/>
                </a:solidFill>
                <a:ea typeface="ＭＳ Ｐゴシック" pitchFamily="34" charset="-128"/>
              </a:rPr>
              <a:t>Copyright ©, 2017, Sasol</a:t>
            </a:r>
            <a:endParaRPr lang="en-ZA" altLang="en-US" sz="800" dirty="0" smtClean="0">
              <a:solidFill>
                <a:srgbClr val="7F7F7F"/>
              </a:solidFill>
              <a:ea typeface="ＭＳ Ｐゴシック" pitchFamily="34" charset="-128"/>
            </a:endParaRPr>
          </a:p>
        </p:txBody>
      </p:sp>
    </p:spTree>
    <p:extLst>
      <p:ext uri="{BB962C8B-B14F-4D97-AF65-F5344CB8AC3E}">
        <p14:creationId xmlns:p14="http://schemas.microsoft.com/office/powerpoint/2010/main" xmlns="" val="3873152"/>
      </p:ext>
    </p:extLst>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4" r:id="rId5"/>
    <p:sldLayoutId id="2147484335" r:id="rId6"/>
    <p:sldLayoutId id="2147484338" r:id="rId7"/>
    <p:sldLayoutId id="2147484339" r:id="rId8"/>
    <p:sldLayoutId id="2147484340" r:id="rId9"/>
  </p:sldLayoutIdLst>
  <p:timing>
    <p:tnLst>
      <p:par>
        <p:cTn id="1" dur="indefinite" restart="never" nodeType="tmRoot"/>
      </p:par>
    </p:tnLst>
  </p:timing>
  <p:txStyles>
    <p:titleStyle>
      <a:lvl1pPr algn="l" rtl="0" eaLnBrk="0" fontAlgn="base" hangingPunct="0">
        <a:lnSpc>
          <a:spcPct val="100000"/>
        </a:lnSpc>
        <a:spcBef>
          <a:spcPct val="0"/>
        </a:spcBef>
        <a:spcAft>
          <a:spcPct val="0"/>
        </a:spcAft>
        <a:defRPr sz="2000" b="1" kern="1200">
          <a:solidFill>
            <a:srgbClr val="023B61"/>
          </a:solidFill>
          <a:latin typeface="+mj-lt"/>
          <a:ea typeface="+mj-ea"/>
          <a:cs typeface="+mj-cs"/>
        </a:defRPr>
      </a:lvl1pPr>
      <a:lvl2pPr algn="l" rtl="0" eaLnBrk="0" fontAlgn="base" hangingPunct="0">
        <a:spcBef>
          <a:spcPct val="0"/>
        </a:spcBef>
        <a:spcAft>
          <a:spcPct val="0"/>
        </a:spcAft>
        <a:defRPr sz="2000" b="1">
          <a:solidFill>
            <a:srgbClr val="023B61"/>
          </a:solidFill>
          <a:latin typeface="Arial" charset="0"/>
        </a:defRPr>
      </a:lvl2pPr>
      <a:lvl3pPr algn="l" rtl="0" eaLnBrk="0" fontAlgn="base" hangingPunct="0">
        <a:spcBef>
          <a:spcPct val="0"/>
        </a:spcBef>
        <a:spcAft>
          <a:spcPct val="0"/>
        </a:spcAft>
        <a:defRPr sz="2000" b="1">
          <a:solidFill>
            <a:srgbClr val="023B61"/>
          </a:solidFill>
          <a:latin typeface="Arial" charset="0"/>
        </a:defRPr>
      </a:lvl3pPr>
      <a:lvl4pPr algn="l" rtl="0" eaLnBrk="0" fontAlgn="base" hangingPunct="0">
        <a:spcBef>
          <a:spcPct val="0"/>
        </a:spcBef>
        <a:spcAft>
          <a:spcPct val="0"/>
        </a:spcAft>
        <a:defRPr sz="2000" b="1">
          <a:solidFill>
            <a:srgbClr val="023B61"/>
          </a:solidFill>
          <a:latin typeface="Arial" charset="0"/>
        </a:defRPr>
      </a:lvl4pPr>
      <a:lvl5pPr algn="l" rtl="0" eaLnBrk="0" fontAlgn="base" hangingPunct="0">
        <a:spcBef>
          <a:spcPct val="0"/>
        </a:spcBef>
        <a:spcAft>
          <a:spcPct val="0"/>
        </a:spcAft>
        <a:defRPr sz="2000" b="1">
          <a:solidFill>
            <a:srgbClr val="023B61"/>
          </a:solidFill>
          <a:latin typeface="Arial" charset="0"/>
        </a:defRPr>
      </a:lvl5pPr>
      <a:lvl6pPr marL="457200" algn="l" rtl="0" eaLnBrk="1" fontAlgn="base" hangingPunct="1">
        <a:spcBef>
          <a:spcPct val="0"/>
        </a:spcBef>
        <a:spcAft>
          <a:spcPct val="0"/>
        </a:spcAft>
        <a:defRPr sz="2000" b="1">
          <a:solidFill>
            <a:srgbClr val="033B61"/>
          </a:solidFill>
          <a:latin typeface="Arial" charset="0"/>
        </a:defRPr>
      </a:lvl6pPr>
      <a:lvl7pPr marL="914400" algn="l" rtl="0" eaLnBrk="1" fontAlgn="base" hangingPunct="1">
        <a:spcBef>
          <a:spcPct val="0"/>
        </a:spcBef>
        <a:spcAft>
          <a:spcPct val="0"/>
        </a:spcAft>
        <a:defRPr sz="2000" b="1">
          <a:solidFill>
            <a:srgbClr val="033B61"/>
          </a:solidFill>
          <a:latin typeface="Arial" charset="0"/>
        </a:defRPr>
      </a:lvl7pPr>
      <a:lvl8pPr marL="1371600" algn="l" rtl="0" eaLnBrk="1" fontAlgn="base" hangingPunct="1">
        <a:spcBef>
          <a:spcPct val="0"/>
        </a:spcBef>
        <a:spcAft>
          <a:spcPct val="0"/>
        </a:spcAft>
        <a:defRPr sz="2000" b="1">
          <a:solidFill>
            <a:srgbClr val="033B61"/>
          </a:solidFill>
          <a:latin typeface="Arial" charset="0"/>
        </a:defRPr>
      </a:lvl8pPr>
      <a:lvl9pPr marL="1828800" algn="l" rtl="0" eaLnBrk="1" fontAlgn="base" hangingPunct="1">
        <a:spcBef>
          <a:spcPct val="0"/>
        </a:spcBef>
        <a:spcAft>
          <a:spcPct val="0"/>
        </a:spcAft>
        <a:defRPr sz="2000" b="1">
          <a:solidFill>
            <a:srgbClr val="033B61"/>
          </a:solidFill>
          <a:latin typeface="Arial" charset="0"/>
        </a:defRPr>
      </a:lvl9pPr>
    </p:titleStyle>
    <p:bodyStyle>
      <a:lvl1pPr marL="0" indent="0" algn="l" rtl="0" eaLnBrk="0" fontAlgn="base" hangingPunct="0">
        <a:lnSpc>
          <a:spcPct val="100000"/>
        </a:lnSpc>
        <a:spcBef>
          <a:spcPts val="1200"/>
        </a:spcBef>
        <a:spcAft>
          <a:spcPts val="400"/>
        </a:spcAft>
        <a:buSzPct val="140000"/>
        <a:buFont typeface="Arial" charset="0"/>
        <a:buNone/>
        <a:defRPr sz="1400" b="1" kern="1200">
          <a:solidFill>
            <a:srgbClr val="023B61"/>
          </a:solidFill>
          <a:latin typeface="+mn-lt"/>
          <a:ea typeface="+mn-ea"/>
          <a:cs typeface="+mn-cs"/>
        </a:defRPr>
      </a:lvl1pPr>
      <a:lvl2pPr marL="628650" indent="-260350" algn="l" rtl="0" eaLnBrk="0" fontAlgn="base" hangingPunct="0">
        <a:lnSpc>
          <a:spcPct val="100000"/>
        </a:lnSpc>
        <a:spcBef>
          <a:spcPts val="200"/>
        </a:spcBef>
        <a:spcAft>
          <a:spcPts val="200"/>
        </a:spcAft>
        <a:buClr>
          <a:schemeClr val="accent1"/>
        </a:buClr>
        <a:buFont typeface="Arial" charset="0"/>
        <a:buChar char="●"/>
        <a:defRPr sz="1200" kern="1200">
          <a:solidFill>
            <a:srgbClr val="023B61"/>
          </a:solidFill>
          <a:latin typeface="+mn-lt"/>
          <a:ea typeface="+mn-ea"/>
          <a:cs typeface="+mn-cs"/>
        </a:defRPr>
      </a:lvl2pPr>
      <a:lvl3pPr marL="895350" indent="-188913" algn="l" rtl="0" eaLnBrk="0" fontAlgn="base" hangingPunct="0">
        <a:lnSpc>
          <a:spcPct val="100000"/>
        </a:lnSpc>
        <a:spcBef>
          <a:spcPts val="100"/>
        </a:spcBef>
        <a:spcAft>
          <a:spcPts val="200"/>
        </a:spcAft>
        <a:buSzPct val="80000"/>
        <a:buFont typeface="Arial" charset="0"/>
        <a:buChar char="●"/>
        <a:defRPr sz="1200" kern="1200">
          <a:solidFill>
            <a:srgbClr val="023B61"/>
          </a:solidFill>
          <a:latin typeface="+mn-lt"/>
          <a:ea typeface="+mn-ea"/>
          <a:cs typeface="+mn-cs"/>
        </a:defRPr>
      </a:lvl3pPr>
      <a:lvl4pPr marL="1255713" indent="-182563" algn="l" rtl="0" eaLnBrk="0" fontAlgn="base" hangingPunct="0">
        <a:lnSpc>
          <a:spcPct val="100000"/>
        </a:lnSpc>
        <a:spcBef>
          <a:spcPts val="100"/>
        </a:spcBef>
        <a:spcAft>
          <a:spcPts val="200"/>
        </a:spcAft>
        <a:buFont typeface="Arial" charset="0"/>
        <a:buChar char="•"/>
        <a:defRPr sz="1200" kern="1200">
          <a:solidFill>
            <a:srgbClr val="023B61"/>
          </a:solidFill>
          <a:latin typeface="+mn-lt"/>
          <a:ea typeface="+mn-ea"/>
          <a:cs typeface="+mn-cs"/>
        </a:defRPr>
      </a:lvl4pPr>
      <a:lvl5pPr marL="1524000" indent="-184150" algn="l" rtl="0" eaLnBrk="0" fontAlgn="base" hangingPunct="0">
        <a:lnSpc>
          <a:spcPct val="100000"/>
        </a:lnSpc>
        <a:spcBef>
          <a:spcPts val="100"/>
        </a:spcBef>
        <a:spcAft>
          <a:spcPts val="200"/>
        </a:spcAft>
        <a:buFont typeface="Arial" charset="0"/>
        <a:buChar char="»"/>
        <a:defRPr sz="1100" kern="1200">
          <a:solidFill>
            <a:srgbClr val="023B6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250825" y="179388"/>
            <a:ext cx="6915150" cy="71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36000" rIns="0" bIns="0" numCol="1" anchor="ctr" anchorCtr="0" compatLnSpc="1">
            <a:prstTxWarp prst="textNoShape">
              <a:avLst/>
            </a:prstTxWarp>
          </a:bodyPr>
          <a:lstStyle/>
          <a:p>
            <a:pPr lvl="0"/>
            <a:r>
              <a:rPr lang="en-US" altLang="en-US" dirty="0"/>
              <a:t>Click to edit Master title style</a:t>
            </a:r>
            <a:endParaRPr lang="en-ZA" altLang="en-US" dirty="0"/>
          </a:p>
        </p:txBody>
      </p:sp>
      <p:sp>
        <p:nvSpPr>
          <p:cNvPr id="5" name="Footer Placeholder 4"/>
          <p:cNvSpPr>
            <a:spLocks noGrp="1"/>
          </p:cNvSpPr>
          <p:nvPr>
            <p:ph type="ftr" sz="quarter" idx="3"/>
          </p:nvPr>
        </p:nvSpPr>
        <p:spPr>
          <a:xfrm>
            <a:off x="250825" y="6165898"/>
            <a:ext cx="8642350" cy="215430"/>
          </a:xfrm>
          <a:prstGeom prst="rect">
            <a:avLst/>
          </a:prstGeom>
        </p:spPr>
        <p:txBody>
          <a:bodyPr vert="horz" wrap="square" lIns="0" tIns="0" rIns="0" bIns="0" numCol="1" anchor="b" anchorCtr="0" compatLnSpc="1">
            <a:prstTxWarp prst="textNoShape">
              <a:avLst/>
            </a:prstTxWarp>
          </a:bodyPr>
          <a:lstStyle>
            <a:lvl1pPr eaLnBrk="1" hangingPunct="1">
              <a:lnSpc>
                <a:spcPct val="100000"/>
              </a:lnSpc>
              <a:defRPr sz="900">
                <a:solidFill>
                  <a:srgbClr val="033B61"/>
                </a:solidFill>
                <a:latin typeface="Arial" pitchFamily="34" charset="0"/>
              </a:defRPr>
            </a:lvl1pPr>
          </a:lstStyle>
          <a:p>
            <a:pPr>
              <a:defRPr/>
            </a:pPr>
            <a:endParaRPr lang="en-ZA" altLang="en-US" dirty="0"/>
          </a:p>
        </p:txBody>
      </p:sp>
      <p:pic>
        <p:nvPicPr>
          <p:cNvPr id="1031" name="Picture 3"/>
          <p:cNvPicPr>
            <a:picLocks noChangeAspect="1"/>
          </p:cNvPicPr>
          <p:nvPr/>
        </p:nvPicPr>
        <p:blipFill>
          <a:blip r:embed="rId28" cstate="print">
            <a:extLst>
              <a:ext uri="{28A0092B-C50C-407E-A947-70E740481C1C}">
                <a14:useLocalDpi xmlns:a14="http://schemas.microsoft.com/office/drawing/2010/main" xmlns="" val="0"/>
              </a:ext>
            </a:extLst>
          </a:blip>
          <a:srcRect/>
          <a:stretch>
            <a:fillRect/>
          </a:stretch>
        </p:blipFill>
        <p:spPr bwMode="auto">
          <a:xfrm>
            <a:off x="7385050" y="142875"/>
            <a:ext cx="1508125"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Placeholder 2"/>
          <p:cNvSpPr>
            <a:spLocks noGrp="1"/>
          </p:cNvSpPr>
          <p:nvPr>
            <p:ph type="body" idx="1"/>
          </p:nvPr>
        </p:nvSpPr>
        <p:spPr>
          <a:xfrm>
            <a:off x="250825" y="980728"/>
            <a:ext cx="8642349" cy="5061035"/>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4" name="Rectangle 13"/>
          <p:cNvSpPr/>
          <p:nvPr userDrawn="1"/>
        </p:nvSpPr>
        <p:spPr>
          <a:xfrm>
            <a:off x="8316416" y="6525344"/>
            <a:ext cx="432048" cy="216024"/>
          </a:xfrm>
          <a:prstGeom prst="rect">
            <a:avLst/>
          </a:prstGeom>
        </p:spPr>
        <p:txBody>
          <a:bodyPr vert="horz" lIns="0" tIns="0" rIns="0" bIns="0" rtlCol="0" anchor="ctr"/>
          <a:lstStyle/>
          <a:p>
            <a:pPr algn="r" eaLnBrk="0" hangingPunct="0"/>
            <a:fld id="{6ED65CF5-D76E-45E1-818D-9A8AC32524F3}" type="slidenum">
              <a:rPr lang="en-ZA" sz="1000" b="1" smtClean="0">
                <a:solidFill>
                  <a:srgbClr val="04284D"/>
                </a:solidFill>
              </a:rPr>
              <a:pPr algn="r" eaLnBrk="0" hangingPunct="0"/>
              <a:t>‹#›</a:t>
            </a:fld>
            <a:endParaRPr lang="en-ZA" sz="1000" b="1" dirty="0">
              <a:solidFill>
                <a:srgbClr val="04284D"/>
              </a:solidFill>
            </a:endParaRPr>
          </a:p>
        </p:txBody>
      </p:sp>
      <p:pic>
        <p:nvPicPr>
          <p:cNvPr id="15" name="Picture 14"/>
          <p:cNvPicPr>
            <a:picLocks noChangeAspect="1"/>
          </p:cNvPicPr>
          <p:nvPr userDrawn="1"/>
        </p:nvPicPr>
        <p:blipFill>
          <a:blip r:embed="rId29" cstate="print">
            <a:extLst>
              <a:ext uri="{28A0092B-C50C-407E-A947-70E740481C1C}">
                <a14:useLocalDpi xmlns:a14="http://schemas.microsoft.com/office/drawing/2010/main" xmlns="" val="0"/>
              </a:ext>
            </a:extLst>
          </a:blip>
          <a:stretch>
            <a:fillRect/>
          </a:stretch>
        </p:blipFill>
        <p:spPr>
          <a:xfrm>
            <a:off x="250825" y="6381328"/>
            <a:ext cx="8642350" cy="235906"/>
          </a:xfrm>
          <a:prstGeom prst="rect">
            <a:avLst/>
          </a:prstGeom>
        </p:spPr>
      </p:pic>
      <p:sp>
        <p:nvSpPr>
          <p:cNvPr id="8" name="Rectangle 7"/>
          <p:cNvSpPr>
            <a:spLocks noChangeArrowheads="1"/>
          </p:cNvSpPr>
          <p:nvPr userDrawn="1"/>
        </p:nvSpPr>
        <p:spPr bwMode="auto">
          <a:xfrm>
            <a:off x="4068266" y="6549281"/>
            <a:ext cx="4248150" cy="19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36000" anchor="ctr"/>
          <a:ls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defRPr/>
            </a:pPr>
            <a:r>
              <a:rPr lang="en-US" altLang="en-US" sz="800" dirty="0" smtClean="0">
                <a:solidFill>
                  <a:srgbClr val="7F7F7F"/>
                </a:solidFill>
                <a:ea typeface="ＭＳ Ｐゴシック" pitchFamily="34" charset="-128"/>
              </a:rPr>
              <a:t>Copyright ©, 2017, Sasol</a:t>
            </a:r>
            <a:endParaRPr lang="en-ZA" altLang="en-US" sz="800" dirty="0" smtClean="0">
              <a:solidFill>
                <a:srgbClr val="7F7F7F"/>
              </a:solidFill>
              <a:ea typeface="ＭＳ Ｐゴシック" pitchFamily="34" charset="-128"/>
            </a:endParaRPr>
          </a:p>
        </p:txBody>
      </p:sp>
    </p:spTree>
    <p:extLst>
      <p:ext uri="{BB962C8B-B14F-4D97-AF65-F5344CB8AC3E}">
        <p14:creationId xmlns:p14="http://schemas.microsoft.com/office/powerpoint/2010/main" xmlns="" val="1835508556"/>
      </p:ext>
    </p:extLst>
  </p:cSld>
  <p:clrMap bg1="lt1" tx1="dk1" bg2="lt2" tx2="dk2" accent1="accent1" accent2="accent2" accent3="accent3" accent4="accent4" accent5="accent5" accent6="accent6" hlink="hlink" folHlink="folHlink"/>
  <p:sldLayoutIdLst>
    <p:sldLayoutId id="2147484663" r:id="rId1"/>
    <p:sldLayoutId id="2147484664" r:id="rId2"/>
    <p:sldLayoutId id="2147484665" r:id="rId3"/>
    <p:sldLayoutId id="2147484666" r:id="rId4"/>
    <p:sldLayoutId id="2147484667" r:id="rId5"/>
    <p:sldLayoutId id="2147484668" r:id="rId6"/>
    <p:sldLayoutId id="2147484669" r:id="rId7"/>
    <p:sldLayoutId id="2147484670" r:id="rId8"/>
    <p:sldLayoutId id="2147484671" r:id="rId9"/>
    <p:sldLayoutId id="2147484672" r:id="rId10"/>
    <p:sldLayoutId id="2147484673" r:id="rId11"/>
    <p:sldLayoutId id="2147484674" r:id="rId12"/>
    <p:sldLayoutId id="2147484675" r:id="rId13"/>
    <p:sldLayoutId id="2147484676" r:id="rId14"/>
    <p:sldLayoutId id="2147484677" r:id="rId15"/>
    <p:sldLayoutId id="2147484678" r:id="rId16"/>
    <p:sldLayoutId id="2147484679" r:id="rId17"/>
    <p:sldLayoutId id="2147484680" r:id="rId18"/>
    <p:sldLayoutId id="2147484681" r:id="rId19"/>
    <p:sldLayoutId id="2147484682" r:id="rId20"/>
    <p:sldLayoutId id="2147484683" r:id="rId21"/>
    <p:sldLayoutId id="2147484684" r:id="rId22"/>
    <p:sldLayoutId id="2147484685" r:id="rId23"/>
    <p:sldLayoutId id="2147484686" r:id="rId24"/>
    <p:sldLayoutId id="2147484687" r:id="rId25"/>
    <p:sldLayoutId id="2147484688" r:id="rId26"/>
  </p:sldLayoutIdLst>
  <p:timing>
    <p:tnLst>
      <p:par>
        <p:cTn id="1" dur="indefinite" restart="never" nodeType="tmRoot"/>
      </p:par>
    </p:tnLst>
  </p:timing>
  <p:txStyles>
    <p:titleStyle>
      <a:lvl1pPr algn="l" rtl="0" eaLnBrk="0" fontAlgn="base" hangingPunct="0">
        <a:lnSpc>
          <a:spcPct val="100000"/>
        </a:lnSpc>
        <a:spcBef>
          <a:spcPct val="0"/>
        </a:spcBef>
        <a:spcAft>
          <a:spcPct val="0"/>
        </a:spcAft>
        <a:defRPr sz="2000" b="1" kern="1200">
          <a:solidFill>
            <a:srgbClr val="023B61"/>
          </a:solidFill>
          <a:latin typeface="+mj-lt"/>
          <a:ea typeface="+mj-ea"/>
          <a:cs typeface="+mj-cs"/>
        </a:defRPr>
      </a:lvl1pPr>
      <a:lvl2pPr algn="l" rtl="0" eaLnBrk="0" fontAlgn="base" hangingPunct="0">
        <a:spcBef>
          <a:spcPct val="0"/>
        </a:spcBef>
        <a:spcAft>
          <a:spcPct val="0"/>
        </a:spcAft>
        <a:defRPr sz="2000" b="1">
          <a:solidFill>
            <a:srgbClr val="023B61"/>
          </a:solidFill>
          <a:latin typeface="Arial" charset="0"/>
        </a:defRPr>
      </a:lvl2pPr>
      <a:lvl3pPr algn="l" rtl="0" eaLnBrk="0" fontAlgn="base" hangingPunct="0">
        <a:spcBef>
          <a:spcPct val="0"/>
        </a:spcBef>
        <a:spcAft>
          <a:spcPct val="0"/>
        </a:spcAft>
        <a:defRPr sz="2000" b="1">
          <a:solidFill>
            <a:srgbClr val="023B61"/>
          </a:solidFill>
          <a:latin typeface="Arial" charset="0"/>
        </a:defRPr>
      </a:lvl3pPr>
      <a:lvl4pPr algn="l" rtl="0" eaLnBrk="0" fontAlgn="base" hangingPunct="0">
        <a:spcBef>
          <a:spcPct val="0"/>
        </a:spcBef>
        <a:spcAft>
          <a:spcPct val="0"/>
        </a:spcAft>
        <a:defRPr sz="2000" b="1">
          <a:solidFill>
            <a:srgbClr val="023B61"/>
          </a:solidFill>
          <a:latin typeface="Arial" charset="0"/>
        </a:defRPr>
      </a:lvl4pPr>
      <a:lvl5pPr algn="l" rtl="0" eaLnBrk="0" fontAlgn="base" hangingPunct="0">
        <a:spcBef>
          <a:spcPct val="0"/>
        </a:spcBef>
        <a:spcAft>
          <a:spcPct val="0"/>
        </a:spcAft>
        <a:defRPr sz="2000" b="1">
          <a:solidFill>
            <a:srgbClr val="023B61"/>
          </a:solidFill>
          <a:latin typeface="Arial" charset="0"/>
        </a:defRPr>
      </a:lvl5pPr>
      <a:lvl6pPr marL="457200" algn="l" rtl="0" eaLnBrk="1" fontAlgn="base" hangingPunct="1">
        <a:spcBef>
          <a:spcPct val="0"/>
        </a:spcBef>
        <a:spcAft>
          <a:spcPct val="0"/>
        </a:spcAft>
        <a:defRPr sz="2000" b="1">
          <a:solidFill>
            <a:srgbClr val="033B61"/>
          </a:solidFill>
          <a:latin typeface="Arial" charset="0"/>
        </a:defRPr>
      </a:lvl6pPr>
      <a:lvl7pPr marL="914400" algn="l" rtl="0" eaLnBrk="1" fontAlgn="base" hangingPunct="1">
        <a:spcBef>
          <a:spcPct val="0"/>
        </a:spcBef>
        <a:spcAft>
          <a:spcPct val="0"/>
        </a:spcAft>
        <a:defRPr sz="2000" b="1">
          <a:solidFill>
            <a:srgbClr val="033B61"/>
          </a:solidFill>
          <a:latin typeface="Arial" charset="0"/>
        </a:defRPr>
      </a:lvl7pPr>
      <a:lvl8pPr marL="1371600" algn="l" rtl="0" eaLnBrk="1" fontAlgn="base" hangingPunct="1">
        <a:spcBef>
          <a:spcPct val="0"/>
        </a:spcBef>
        <a:spcAft>
          <a:spcPct val="0"/>
        </a:spcAft>
        <a:defRPr sz="2000" b="1">
          <a:solidFill>
            <a:srgbClr val="033B61"/>
          </a:solidFill>
          <a:latin typeface="Arial" charset="0"/>
        </a:defRPr>
      </a:lvl8pPr>
      <a:lvl9pPr marL="1828800" algn="l" rtl="0" eaLnBrk="1" fontAlgn="base" hangingPunct="1">
        <a:spcBef>
          <a:spcPct val="0"/>
        </a:spcBef>
        <a:spcAft>
          <a:spcPct val="0"/>
        </a:spcAft>
        <a:defRPr sz="2000" b="1">
          <a:solidFill>
            <a:srgbClr val="033B61"/>
          </a:solidFill>
          <a:latin typeface="Arial" charset="0"/>
        </a:defRPr>
      </a:lvl9pPr>
    </p:titleStyle>
    <p:bodyStyle>
      <a:lvl1pPr marL="0" indent="0" algn="l" rtl="0" eaLnBrk="0" fontAlgn="base" hangingPunct="0">
        <a:lnSpc>
          <a:spcPct val="100000"/>
        </a:lnSpc>
        <a:spcBef>
          <a:spcPts val="1200"/>
        </a:spcBef>
        <a:spcAft>
          <a:spcPts val="400"/>
        </a:spcAft>
        <a:buSzPct val="140000"/>
        <a:buFont typeface="Arial" charset="0"/>
        <a:buNone/>
        <a:defRPr sz="1400" b="1" kern="1200">
          <a:solidFill>
            <a:srgbClr val="023B61"/>
          </a:solidFill>
          <a:latin typeface="+mn-lt"/>
          <a:ea typeface="+mn-ea"/>
          <a:cs typeface="+mn-cs"/>
        </a:defRPr>
      </a:lvl1pPr>
      <a:lvl2pPr marL="628650" indent="-260350" algn="l" rtl="0" eaLnBrk="0" fontAlgn="base" hangingPunct="0">
        <a:lnSpc>
          <a:spcPct val="100000"/>
        </a:lnSpc>
        <a:spcBef>
          <a:spcPts val="200"/>
        </a:spcBef>
        <a:spcAft>
          <a:spcPts val="200"/>
        </a:spcAft>
        <a:buClr>
          <a:schemeClr val="accent1"/>
        </a:buClr>
        <a:buFont typeface="Arial" charset="0"/>
        <a:buChar char="●"/>
        <a:defRPr sz="1200" kern="1200">
          <a:solidFill>
            <a:srgbClr val="023B61"/>
          </a:solidFill>
          <a:latin typeface="+mn-lt"/>
          <a:ea typeface="+mn-ea"/>
          <a:cs typeface="+mn-cs"/>
        </a:defRPr>
      </a:lvl2pPr>
      <a:lvl3pPr marL="895350" indent="-188913" algn="l" rtl="0" eaLnBrk="0" fontAlgn="base" hangingPunct="0">
        <a:lnSpc>
          <a:spcPct val="100000"/>
        </a:lnSpc>
        <a:spcBef>
          <a:spcPts val="100"/>
        </a:spcBef>
        <a:spcAft>
          <a:spcPts val="200"/>
        </a:spcAft>
        <a:buSzPct val="80000"/>
        <a:buFont typeface="Arial" charset="0"/>
        <a:buChar char="●"/>
        <a:defRPr sz="1200" kern="1200">
          <a:solidFill>
            <a:srgbClr val="023B61"/>
          </a:solidFill>
          <a:latin typeface="+mn-lt"/>
          <a:ea typeface="+mn-ea"/>
          <a:cs typeface="+mn-cs"/>
        </a:defRPr>
      </a:lvl3pPr>
      <a:lvl4pPr marL="1255713" indent="-182563" algn="l" rtl="0" eaLnBrk="0" fontAlgn="base" hangingPunct="0">
        <a:lnSpc>
          <a:spcPct val="100000"/>
        </a:lnSpc>
        <a:spcBef>
          <a:spcPts val="100"/>
        </a:spcBef>
        <a:spcAft>
          <a:spcPts val="200"/>
        </a:spcAft>
        <a:buFont typeface="Arial" charset="0"/>
        <a:buChar char="•"/>
        <a:defRPr sz="1200" kern="1200">
          <a:solidFill>
            <a:srgbClr val="023B61"/>
          </a:solidFill>
          <a:latin typeface="+mn-lt"/>
          <a:ea typeface="+mn-ea"/>
          <a:cs typeface="+mn-cs"/>
        </a:defRPr>
      </a:lvl4pPr>
      <a:lvl5pPr marL="1524000" indent="-184150" algn="l" rtl="0" eaLnBrk="0" fontAlgn="base" hangingPunct="0">
        <a:lnSpc>
          <a:spcPct val="100000"/>
        </a:lnSpc>
        <a:spcBef>
          <a:spcPts val="100"/>
        </a:spcBef>
        <a:spcAft>
          <a:spcPts val="200"/>
        </a:spcAft>
        <a:buFont typeface="Arial" charset="0"/>
        <a:buChar char="»"/>
        <a:defRPr sz="1100" kern="1200">
          <a:solidFill>
            <a:srgbClr val="023B6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250825" y="179388"/>
            <a:ext cx="6915150" cy="71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36000" rIns="0" bIns="0" numCol="1" anchor="ctr" anchorCtr="0" compatLnSpc="1">
            <a:prstTxWarp prst="textNoShape">
              <a:avLst/>
            </a:prstTxWarp>
          </a:bodyPr>
          <a:lstStyle/>
          <a:p>
            <a:pPr lvl="0"/>
            <a:r>
              <a:rPr lang="en-US" altLang="en-US" dirty="0"/>
              <a:t>Click to edit Master title style</a:t>
            </a:r>
            <a:endParaRPr lang="en-ZA" altLang="en-US" dirty="0"/>
          </a:p>
        </p:txBody>
      </p:sp>
      <p:sp>
        <p:nvSpPr>
          <p:cNvPr id="5" name="Footer Placeholder 4"/>
          <p:cNvSpPr>
            <a:spLocks noGrp="1"/>
          </p:cNvSpPr>
          <p:nvPr>
            <p:ph type="ftr" sz="quarter" idx="3"/>
          </p:nvPr>
        </p:nvSpPr>
        <p:spPr>
          <a:xfrm>
            <a:off x="250825" y="6165898"/>
            <a:ext cx="8642350" cy="215430"/>
          </a:xfrm>
          <a:prstGeom prst="rect">
            <a:avLst/>
          </a:prstGeom>
        </p:spPr>
        <p:txBody>
          <a:bodyPr vert="horz" wrap="square" lIns="0" tIns="0" rIns="0" bIns="0" numCol="1" anchor="b" anchorCtr="0" compatLnSpc="1">
            <a:prstTxWarp prst="textNoShape">
              <a:avLst/>
            </a:prstTxWarp>
          </a:bodyPr>
          <a:lstStyle>
            <a:lvl1pPr eaLnBrk="1" hangingPunct="1">
              <a:lnSpc>
                <a:spcPct val="100000"/>
              </a:lnSpc>
              <a:defRPr sz="900">
                <a:solidFill>
                  <a:srgbClr val="033B61"/>
                </a:solidFill>
                <a:latin typeface="Arial" pitchFamily="34" charset="0"/>
              </a:defRPr>
            </a:lvl1pPr>
          </a:lstStyle>
          <a:p>
            <a:pPr>
              <a:defRPr/>
            </a:pPr>
            <a:endParaRPr lang="en-ZA" altLang="en-US" dirty="0"/>
          </a:p>
        </p:txBody>
      </p:sp>
      <p:pic>
        <p:nvPicPr>
          <p:cNvPr id="1031" name="Picture 3"/>
          <p:cNvPicPr>
            <a:picLocks noChangeAspect="1"/>
          </p:cNvPicPr>
          <p:nvPr/>
        </p:nvPicPr>
        <p:blipFill>
          <a:blip r:embed="rId28" cstate="print">
            <a:extLst>
              <a:ext uri="{28A0092B-C50C-407E-A947-70E740481C1C}">
                <a14:useLocalDpi xmlns:a14="http://schemas.microsoft.com/office/drawing/2010/main" xmlns="" val="0"/>
              </a:ext>
            </a:extLst>
          </a:blip>
          <a:srcRect/>
          <a:stretch>
            <a:fillRect/>
          </a:stretch>
        </p:blipFill>
        <p:spPr bwMode="auto">
          <a:xfrm>
            <a:off x="7385050" y="142875"/>
            <a:ext cx="1508125"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Placeholder 2"/>
          <p:cNvSpPr>
            <a:spLocks noGrp="1"/>
          </p:cNvSpPr>
          <p:nvPr>
            <p:ph type="body" idx="1"/>
          </p:nvPr>
        </p:nvSpPr>
        <p:spPr>
          <a:xfrm>
            <a:off x="250825" y="980728"/>
            <a:ext cx="8642349" cy="5061035"/>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4" name="Rectangle 13"/>
          <p:cNvSpPr/>
          <p:nvPr userDrawn="1"/>
        </p:nvSpPr>
        <p:spPr>
          <a:xfrm>
            <a:off x="8316416" y="6525344"/>
            <a:ext cx="432048" cy="216024"/>
          </a:xfrm>
          <a:prstGeom prst="rect">
            <a:avLst/>
          </a:prstGeom>
        </p:spPr>
        <p:txBody>
          <a:bodyPr vert="horz" lIns="0" tIns="0" rIns="0" bIns="0" rtlCol="0" anchor="ctr"/>
          <a:lstStyle/>
          <a:p>
            <a:pPr algn="r" eaLnBrk="0" hangingPunct="0"/>
            <a:fld id="{6ED65CF5-D76E-45E1-818D-9A8AC32524F3}" type="slidenum">
              <a:rPr lang="en-ZA" sz="1000" b="1" smtClean="0">
                <a:solidFill>
                  <a:srgbClr val="04284D"/>
                </a:solidFill>
              </a:rPr>
              <a:pPr algn="r" eaLnBrk="0" hangingPunct="0"/>
              <a:t>‹#›</a:t>
            </a:fld>
            <a:endParaRPr lang="en-ZA" sz="1000" b="1" dirty="0">
              <a:solidFill>
                <a:srgbClr val="04284D"/>
              </a:solidFill>
            </a:endParaRPr>
          </a:p>
        </p:txBody>
      </p:sp>
      <p:pic>
        <p:nvPicPr>
          <p:cNvPr id="15" name="Picture 14"/>
          <p:cNvPicPr>
            <a:picLocks noChangeAspect="1"/>
          </p:cNvPicPr>
          <p:nvPr userDrawn="1"/>
        </p:nvPicPr>
        <p:blipFill>
          <a:blip r:embed="rId29" cstate="print">
            <a:extLst>
              <a:ext uri="{28A0092B-C50C-407E-A947-70E740481C1C}">
                <a14:useLocalDpi xmlns:a14="http://schemas.microsoft.com/office/drawing/2010/main" xmlns="" val="0"/>
              </a:ext>
            </a:extLst>
          </a:blip>
          <a:stretch>
            <a:fillRect/>
          </a:stretch>
        </p:blipFill>
        <p:spPr>
          <a:xfrm>
            <a:off x="250825" y="6381328"/>
            <a:ext cx="8642350" cy="235906"/>
          </a:xfrm>
          <a:prstGeom prst="rect">
            <a:avLst/>
          </a:prstGeom>
        </p:spPr>
      </p:pic>
      <p:sp>
        <p:nvSpPr>
          <p:cNvPr id="8" name="Rectangle 7"/>
          <p:cNvSpPr>
            <a:spLocks noChangeArrowheads="1"/>
          </p:cNvSpPr>
          <p:nvPr userDrawn="1"/>
        </p:nvSpPr>
        <p:spPr bwMode="auto">
          <a:xfrm>
            <a:off x="4068266" y="6549281"/>
            <a:ext cx="4248150" cy="19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36000" anchor="ctr"/>
          <a:ls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defRPr/>
            </a:pPr>
            <a:r>
              <a:rPr lang="en-US" altLang="en-US" sz="800" dirty="0" smtClean="0">
                <a:solidFill>
                  <a:srgbClr val="7F7F7F"/>
                </a:solidFill>
                <a:ea typeface="ＭＳ Ｐゴシック" pitchFamily="34" charset="-128"/>
              </a:rPr>
              <a:t>Copyright ©, 2017, Sasol</a:t>
            </a:r>
            <a:endParaRPr lang="en-ZA" altLang="en-US" sz="800" dirty="0" smtClean="0">
              <a:solidFill>
                <a:srgbClr val="7F7F7F"/>
              </a:solidFill>
              <a:ea typeface="ＭＳ Ｐゴシック" pitchFamily="34" charset="-128"/>
            </a:endParaRPr>
          </a:p>
        </p:txBody>
      </p:sp>
    </p:spTree>
    <p:extLst>
      <p:ext uri="{BB962C8B-B14F-4D97-AF65-F5344CB8AC3E}">
        <p14:creationId xmlns:p14="http://schemas.microsoft.com/office/powerpoint/2010/main" xmlns="" val="1141937599"/>
      </p:ext>
    </p:extLst>
  </p:cSld>
  <p:clrMap bg1="lt1" tx1="dk1" bg2="lt2" tx2="dk2" accent1="accent1" accent2="accent2" accent3="accent3" accent4="accent4" accent5="accent5" accent6="accent6" hlink="hlink" folHlink="folHlink"/>
  <p:sldLayoutIdLst>
    <p:sldLayoutId id="2147484690" r:id="rId1"/>
    <p:sldLayoutId id="2147484691" r:id="rId2"/>
    <p:sldLayoutId id="2147484692" r:id="rId3"/>
    <p:sldLayoutId id="2147484693" r:id="rId4"/>
    <p:sldLayoutId id="2147484694" r:id="rId5"/>
    <p:sldLayoutId id="2147484695" r:id="rId6"/>
    <p:sldLayoutId id="2147484696" r:id="rId7"/>
    <p:sldLayoutId id="2147484697" r:id="rId8"/>
    <p:sldLayoutId id="2147484698" r:id="rId9"/>
    <p:sldLayoutId id="2147484699" r:id="rId10"/>
    <p:sldLayoutId id="2147484700" r:id="rId11"/>
    <p:sldLayoutId id="2147484701" r:id="rId12"/>
    <p:sldLayoutId id="2147484702" r:id="rId13"/>
    <p:sldLayoutId id="2147484703" r:id="rId14"/>
    <p:sldLayoutId id="2147484704" r:id="rId15"/>
    <p:sldLayoutId id="2147484705" r:id="rId16"/>
    <p:sldLayoutId id="2147484706" r:id="rId17"/>
    <p:sldLayoutId id="2147484707" r:id="rId18"/>
    <p:sldLayoutId id="2147484708" r:id="rId19"/>
    <p:sldLayoutId id="2147484709" r:id="rId20"/>
    <p:sldLayoutId id="2147484710" r:id="rId21"/>
    <p:sldLayoutId id="2147484711" r:id="rId22"/>
    <p:sldLayoutId id="2147484712" r:id="rId23"/>
    <p:sldLayoutId id="2147484713" r:id="rId24"/>
    <p:sldLayoutId id="2147484714" r:id="rId25"/>
    <p:sldLayoutId id="2147484715" r:id="rId26"/>
  </p:sldLayoutIdLst>
  <p:timing>
    <p:tnLst>
      <p:par>
        <p:cTn id="1" dur="indefinite" restart="never" nodeType="tmRoot"/>
      </p:par>
    </p:tnLst>
  </p:timing>
  <p:txStyles>
    <p:titleStyle>
      <a:lvl1pPr algn="l" rtl="0" eaLnBrk="0" fontAlgn="base" hangingPunct="0">
        <a:lnSpc>
          <a:spcPct val="100000"/>
        </a:lnSpc>
        <a:spcBef>
          <a:spcPct val="0"/>
        </a:spcBef>
        <a:spcAft>
          <a:spcPct val="0"/>
        </a:spcAft>
        <a:defRPr sz="2000" b="1" kern="1200">
          <a:solidFill>
            <a:srgbClr val="023B61"/>
          </a:solidFill>
          <a:latin typeface="+mj-lt"/>
          <a:ea typeface="+mj-ea"/>
          <a:cs typeface="+mj-cs"/>
        </a:defRPr>
      </a:lvl1pPr>
      <a:lvl2pPr algn="l" rtl="0" eaLnBrk="0" fontAlgn="base" hangingPunct="0">
        <a:spcBef>
          <a:spcPct val="0"/>
        </a:spcBef>
        <a:spcAft>
          <a:spcPct val="0"/>
        </a:spcAft>
        <a:defRPr sz="2000" b="1">
          <a:solidFill>
            <a:srgbClr val="023B61"/>
          </a:solidFill>
          <a:latin typeface="Arial" charset="0"/>
        </a:defRPr>
      </a:lvl2pPr>
      <a:lvl3pPr algn="l" rtl="0" eaLnBrk="0" fontAlgn="base" hangingPunct="0">
        <a:spcBef>
          <a:spcPct val="0"/>
        </a:spcBef>
        <a:spcAft>
          <a:spcPct val="0"/>
        </a:spcAft>
        <a:defRPr sz="2000" b="1">
          <a:solidFill>
            <a:srgbClr val="023B61"/>
          </a:solidFill>
          <a:latin typeface="Arial" charset="0"/>
        </a:defRPr>
      </a:lvl3pPr>
      <a:lvl4pPr algn="l" rtl="0" eaLnBrk="0" fontAlgn="base" hangingPunct="0">
        <a:spcBef>
          <a:spcPct val="0"/>
        </a:spcBef>
        <a:spcAft>
          <a:spcPct val="0"/>
        </a:spcAft>
        <a:defRPr sz="2000" b="1">
          <a:solidFill>
            <a:srgbClr val="023B61"/>
          </a:solidFill>
          <a:latin typeface="Arial" charset="0"/>
        </a:defRPr>
      </a:lvl4pPr>
      <a:lvl5pPr algn="l" rtl="0" eaLnBrk="0" fontAlgn="base" hangingPunct="0">
        <a:spcBef>
          <a:spcPct val="0"/>
        </a:spcBef>
        <a:spcAft>
          <a:spcPct val="0"/>
        </a:spcAft>
        <a:defRPr sz="2000" b="1">
          <a:solidFill>
            <a:srgbClr val="023B61"/>
          </a:solidFill>
          <a:latin typeface="Arial" charset="0"/>
        </a:defRPr>
      </a:lvl5pPr>
      <a:lvl6pPr marL="457200" algn="l" rtl="0" eaLnBrk="1" fontAlgn="base" hangingPunct="1">
        <a:spcBef>
          <a:spcPct val="0"/>
        </a:spcBef>
        <a:spcAft>
          <a:spcPct val="0"/>
        </a:spcAft>
        <a:defRPr sz="2000" b="1">
          <a:solidFill>
            <a:srgbClr val="033B61"/>
          </a:solidFill>
          <a:latin typeface="Arial" charset="0"/>
        </a:defRPr>
      </a:lvl6pPr>
      <a:lvl7pPr marL="914400" algn="l" rtl="0" eaLnBrk="1" fontAlgn="base" hangingPunct="1">
        <a:spcBef>
          <a:spcPct val="0"/>
        </a:spcBef>
        <a:spcAft>
          <a:spcPct val="0"/>
        </a:spcAft>
        <a:defRPr sz="2000" b="1">
          <a:solidFill>
            <a:srgbClr val="033B61"/>
          </a:solidFill>
          <a:latin typeface="Arial" charset="0"/>
        </a:defRPr>
      </a:lvl7pPr>
      <a:lvl8pPr marL="1371600" algn="l" rtl="0" eaLnBrk="1" fontAlgn="base" hangingPunct="1">
        <a:spcBef>
          <a:spcPct val="0"/>
        </a:spcBef>
        <a:spcAft>
          <a:spcPct val="0"/>
        </a:spcAft>
        <a:defRPr sz="2000" b="1">
          <a:solidFill>
            <a:srgbClr val="033B61"/>
          </a:solidFill>
          <a:latin typeface="Arial" charset="0"/>
        </a:defRPr>
      </a:lvl8pPr>
      <a:lvl9pPr marL="1828800" algn="l" rtl="0" eaLnBrk="1" fontAlgn="base" hangingPunct="1">
        <a:spcBef>
          <a:spcPct val="0"/>
        </a:spcBef>
        <a:spcAft>
          <a:spcPct val="0"/>
        </a:spcAft>
        <a:defRPr sz="2000" b="1">
          <a:solidFill>
            <a:srgbClr val="033B61"/>
          </a:solidFill>
          <a:latin typeface="Arial" charset="0"/>
        </a:defRPr>
      </a:lvl9pPr>
    </p:titleStyle>
    <p:bodyStyle>
      <a:lvl1pPr marL="0" indent="0" algn="l" rtl="0" eaLnBrk="0" fontAlgn="base" hangingPunct="0">
        <a:lnSpc>
          <a:spcPct val="100000"/>
        </a:lnSpc>
        <a:spcBef>
          <a:spcPts val="1200"/>
        </a:spcBef>
        <a:spcAft>
          <a:spcPts val="400"/>
        </a:spcAft>
        <a:buSzPct val="140000"/>
        <a:buFont typeface="Arial" charset="0"/>
        <a:buNone/>
        <a:defRPr sz="1400" b="1" kern="1200">
          <a:solidFill>
            <a:srgbClr val="023B61"/>
          </a:solidFill>
          <a:latin typeface="+mn-lt"/>
          <a:ea typeface="+mn-ea"/>
          <a:cs typeface="+mn-cs"/>
        </a:defRPr>
      </a:lvl1pPr>
      <a:lvl2pPr marL="628650" indent="-260350" algn="l" rtl="0" eaLnBrk="0" fontAlgn="base" hangingPunct="0">
        <a:lnSpc>
          <a:spcPct val="100000"/>
        </a:lnSpc>
        <a:spcBef>
          <a:spcPts val="200"/>
        </a:spcBef>
        <a:spcAft>
          <a:spcPts val="200"/>
        </a:spcAft>
        <a:buClr>
          <a:schemeClr val="accent1"/>
        </a:buClr>
        <a:buFont typeface="Arial" charset="0"/>
        <a:buChar char="●"/>
        <a:defRPr sz="1200" kern="1200">
          <a:solidFill>
            <a:srgbClr val="023B61"/>
          </a:solidFill>
          <a:latin typeface="+mn-lt"/>
          <a:ea typeface="+mn-ea"/>
          <a:cs typeface="+mn-cs"/>
        </a:defRPr>
      </a:lvl2pPr>
      <a:lvl3pPr marL="895350" indent="-188913" algn="l" rtl="0" eaLnBrk="0" fontAlgn="base" hangingPunct="0">
        <a:lnSpc>
          <a:spcPct val="100000"/>
        </a:lnSpc>
        <a:spcBef>
          <a:spcPts val="100"/>
        </a:spcBef>
        <a:spcAft>
          <a:spcPts val="200"/>
        </a:spcAft>
        <a:buSzPct val="80000"/>
        <a:buFont typeface="Arial" charset="0"/>
        <a:buChar char="●"/>
        <a:defRPr sz="1200" kern="1200">
          <a:solidFill>
            <a:srgbClr val="023B61"/>
          </a:solidFill>
          <a:latin typeface="+mn-lt"/>
          <a:ea typeface="+mn-ea"/>
          <a:cs typeface="+mn-cs"/>
        </a:defRPr>
      </a:lvl3pPr>
      <a:lvl4pPr marL="1255713" indent="-182563" algn="l" rtl="0" eaLnBrk="0" fontAlgn="base" hangingPunct="0">
        <a:lnSpc>
          <a:spcPct val="100000"/>
        </a:lnSpc>
        <a:spcBef>
          <a:spcPts val="100"/>
        </a:spcBef>
        <a:spcAft>
          <a:spcPts val="200"/>
        </a:spcAft>
        <a:buFont typeface="Arial" charset="0"/>
        <a:buChar char="•"/>
        <a:defRPr sz="1200" kern="1200">
          <a:solidFill>
            <a:srgbClr val="023B61"/>
          </a:solidFill>
          <a:latin typeface="+mn-lt"/>
          <a:ea typeface="+mn-ea"/>
          <a:cs typeface="+mn-cs"/>
        </a:defRPr>
      </a:lvl4pPr>
      <a:lvl5pPr marL="1524000" indent="-184150" algn="l" rtl="0" eaLnBrk="0" fontAlgn="base" hangingPunct="0">
        <a:lnSpc>
          <a:spcPct val="100000"/>
        </a:lnSpc>
        <a:spcBef>
          <a:spcPts val="100"/>
        </a:spcBef>
        <a:spcAft>
          <a:spcPts val="200"/>
        </a:spcAft>
        <a:buFont typeface="Arial" charset="0"/>
        <a:buChar char="»"/>
        <a:defRPr sz="1100" kern="1200">
          <a:solidFill>
            <a:srgbClr val="023B6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250825" y="179388"/>
            <a:ext cx="6915150" cy="71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36000" rIns="0" bIns="0" numCol="1" anchor="ctr" anchorCtr="0" compatLnSpc="1">
            <a:prstTxWarp prst="textNoShape">
              <a:avLst/>
            </a:prstTxWarp>
          </a:bodyPr>
          <a:lstStyle/>
          <a:p>
            <a:pPr lvl="0"/>
            <a:r>
              <a:rPr lang="en-US" altLang="en-US" dirty="0"/>
              <a:t>Click to edit Master title style</a:t>
            </a:r>
            <a:endParaRPr lang="en-ZA" altLang="en-US" dirty="0"/>
          </a:p>
        </p:txBody>
      </p:sp>
      <p:sp>
        <p:nvSpPr>
          <p:cNvPr id="5" name="Footer Placeholder 4"/>
          <p:cNvSpPr>
            <a:spLocks noGrp="1"/>
          </p:cNvSpPr>
          <p:nvPr>
            <p:ph type="ftr" sz="quarter" idx="3"/>
          </p:nvPr>
        </p:nvSpPr>
        <p:spPr>
          <a:xfrm>
            <a:off x="250825" y="6165898"/>
            <a:ext cx="8642350" cy="215430"/>
          </a:xfrm>
          <a:prstGeom prst="rect">
            <a:avLst/>
          </a:prstGeom>
        </p:spPr>
        <p:txBody>
          <a:bodyPr vert="horz" wrap="square" lIns="0" tIns="0" rIns="0" bIns="0" numCol="1" anchor="b" anchorCtr="0" compatLnSpc="1">
            <a:prstTxWarp prst="textNoShape">
              <a:avLst/>
            </a:prstTxWarp>
          </a:bodyPr>
          <a:lstStyle>
            <a:lvl1pPr eaLnBrk="1" hangingPunct="1">
              <a:lnSpc>
                <a:spcPct val="100000"/>
              </a:lnSpc>
              <a:defRPr sz="900">
                <a:solidFill>
                  <a:srgbClr val="033B61"/>
                </a:solidFill>
                <a:latin typeface="Arial" pitchFamily="34" charset="0"/>
              </a:defRPr>
            </a:lvl1pPr>
          </a:lstStyle>
          <a:p>
            <a:pPr>
              <a:defRPr/>
            </a:pPr>
            <a:endParaRPr lang="en-ZA" altLang="en-US" dirty="0"/>
          </a:p>
        </p:txBody>
      </p:sp>
      <p:pic>
        <p:nvPicPr>
          <p:cNvPr id="1031" name="Picture 3"/>
          <p:cNvPicPr>
            <a:picLocks noChangeAspect="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7385050" y="142875"/>
            <a:ext cx="1508125"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Placeholder 2"/>
          <p:cNvSpPr>
            <a:spLocks noGrp="1"/>
          </p:cNvSpPr>
          <p:nvPr>
            <p:ph type="body" idx="1"/>
          </p:nvPr>
        </p:nvSpPr>
        <p:spPr>
          <a:xfrm>
            <a:off x="250825" y="980728"/>
            <a:ext cx="8642349" cy="5061035"/>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4" name="Rectangle 13"/>
          <p:cNvSpPr/>
          <p:nvPr userDrawn="1"/>
        </p:nvSpPr>
        <p:spPr>
          <a:xfrm>
            <a:off x="8316416" y="6525344"/>
            <a:ext cx="432048" cy="216024"/>
          </a:xfrm>
          <a:prstGeom prst="rect">
            <a:avLst/>
          </a:prstGeom>
        </p:spPr>
        <p:txBody>
          <a:bodyPr vert="horz" lIns="0" tIns="0" rIns="0" bIns="0" rtlCol="0" anchor="ctr"/>
          <a:lstStyle/>
          <a:p>
            <a:pPr algn="r" eaLnBrk="0" hangingPunct="0"/>
            <a:fld id="{6ED65CF5-D76E-45E1-818D-9A8AC32524F3}" type="slidenum">
              <a:rPr lang="en-ZA" sz="1000" b="1" smtClean="0">
                <a:solidFill>
                  <a:srgbClr val="04284D"/>
                </a:solidFill>
              </a:rPr>
              <a:pPr algn="r" eaLnBrk="0" hangingPunct="0"/>
              <a:t>‹#›</a:t>
            </a:fld>
            <a:endParaRPr lang="en-ZA" sz="1000" b="1" dirty="0">
              <a:solidFill>
                <a:srgbClr val="04284D"/>
              </a:solidFill>
            </a:endParaRPr>
          </a:p>
        </p:txBody>
      </p:sp>
      <p:pic>
        <p:nvPicPr>
          <p:cNvPr id="15" name="Picture 14"/>
          <p:cNvPicPr>
            <a:picLocks noChangeAspect="1"/>
          </p:cNvPicPr>
          <p:nvPr userDrawn="1"/>
        </p:nvPicPr>
        <p:blipFill>
          <a:blip r:embed="rId25" cstate="print">
            <a:extLst>
              <a:ext uri="{28A0092B-C50C-407E-A947-70E740481C1C}">
                <a14:useLocalDpi xmlns:a14="http://schemas.microsoft.com/office/drawing/2010/main" xmlns="" val="0"/>
              </a:ext>
            </a:extLst>
          </a:blip>
          <a:stretch>
            <a:fillRect/>
          </a:stretch>
        </p:blipFill>
        <p:spPr>
          <a:xfrm>
            <a:off x="250825" y="6381328"/>
            <a:ext cx="8642350" cy="235906"/>
          </a:xfrm>
          <a:prstGeom prst="rect">
            <a:avLst/>
          </a:prstGeom>
        </p:spPr>
      </p:pic>
      <p:sp>
        <p:nvSpPr>
          <p:cNvPr id="8" name="Rectangle 7"/>
          <p:cNvSpPr>
            <a:spLocks noChangeArrowheads="1"/>
          </p:cNvSpPr>
          <p:nvPr userDrawn="1"/>
        </p:nvSpPr>
        <p:spPr bwMode="auto">
          <a:xfrm>
            <a:off x="4068266" y="6549281"/>
            <a:ext cx="4248150" cy="19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36000" anchor="ctr"/>
          <a:ls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defRPr/>
            </a:pPr>
            <a:r>
              <a:rPr lang="en-US" altLang="en-US" sz="800" dirty="0" smtClean="0">
                <a:solidFill>
                  <a:srgbClr val="7F7F7F"/>
                </a:solidFill>
                <a:ea typeface="ＭＳ Ｐゴシック" pitchFamily="34" charset="-128"/>
              </a:rPr>
              <a:t>Copyright ©, 2017, Sasol</a:t>
            </a:r>
            <a:endParaRPr lang="en-ZA" altLang="en-US" sz="800" dirty="0" smtClean="0">
              <a:solidFill>
                <a:srgbClr val="7F7F7F"/>
              </a:solidFill>
              <a:ea typeface="ＭＳ Ｐゴシック" pitchFamily="34" charset="-128"/>
            </a:endParaRPr>
          </a:p>
        </p:txBody>
      </p:sp>
    </p:spTree>
    <p:extLst>
      <p:ext uri="{BB962C8B-B14F-4D97-AF65-F5344CB8AC3E}">
        <p14:creationId xmlns:p14="http://schemas.microsoft.com/office/powerpoint/2010/main" xmlns="" val="4202449294"/>
      </p:ext>
    </p:extLst>
  </p:cSld>
  <p:clrMap bg1="lt1" tx1="dk1" bg2="lt2" tx2="dk2" accent1="accent1" accent2="accent2" accent3="accent3" accent4="accent4" accent5="accent5" accent6="accent6" hlink="hlink" folHlink="folHlink"/>
  <p:sldLayoutIdLst>
    <p:sldLayoutId id="2147484745" r:id="rId1"/>
    <p:sldLayoutId id="2147484746" r:id="rId2"/>
    <p:sldLayoutId id="2147484747" r:id="rId3"/>
    <p:sldLayoutId id="2147484748" r:id="rId4"/>
    <p:sldLayoutId id="2147484749" r:id="rId5"/>
    <p:sldLayoutId id="2147484751" r:id="rId6"/>
    <p:sldLayoutId id="2147484752" r:id="rId7"/>
    <p:sldLayoutId id="2147484753" r:id="rId8"/>
    <p:sldLayoutId id="2147484754" r:id="rId9"/>
    <p:sldLayoutId id="2147484756" r:id="rId10"/>
    <p:sldLayoutId id="2147484759" r:id="rId11"/>
    <p:sldLayoutId id="2147484760" r:id="rId12"/>
    <p:sldLayoutId id="2147484761" r:id="rId13"/>
    <p:sldLayoutId id="2147484762" r:id="rId14"/>
    <p:sldLayoutId id="2147484763" r:id="rId15"/>
    <p:sldLayoutId id="2147484764" r:id="rId16"/>
    <p:sldLayoutId id="2147484765" r:id="rId17"/>
    <p:sldLayoutId id="2147484766" r:id="rId18"/>
    <p:sldLayoutId id="2147484767" r:id="rId19"/>
    <p:sldLayoutId id="2147484768" r:id="rId20"/>
    <p:sldLayoutId id="2147484769" r:id="rId21"/>
    <p:sldLayoutId id="2147484770" r:id="rId22"/>
  </p:sldLayoutIdLst>
  <p:timing>
    <p:tnLst>
      <p:par>
        <p:cTn id="1" dur="indefinite" restart="never" nodeType="tmRoot"/>
      </p:par>
    </p:tnLst>
  </p:timing>
  <p:txStyles>
    <p:titleStyle>
      <a:lvl1pPr algn="l" rtl="0" eaLnBrk="0" fontAlgn="base" hangingPunct="0">
        <a:lnSpc>
          <a:spcPct val="100000"/>
        </a:lnSpc>
        <a:spcBef>
          <a:spcPct val="0"/>
        </a:spcBef>
        <a:spcAft>
          <a:spcPct val="0"/>
        </a:spcAft>
        <a:defRPr sz="2000" b="1" kern="1200">
          <a:solidFill>
            <a:srgbClr val="023B61"/>
          </a:solidFill>
          <a:latin typeface="+mj-lt"/>
          <a:ea typeface="+mj-ea"/>
          <a:cs typeface="+mj-cs"/>
        </a:defRPr>
      </a:lvl1pPr>
      <a:lvl2pPr algn="l" rtl="0" eaLnBrk="0" fontAlgn="base" hangingPunct="0">
        <a:spcBef>
          <a:spcPct val="0"/>
        </a:spcBef>
        <a:spcAft>
          <a:spcPct val="0"/>
        </a:spcAft>
        <a:defRPr sz="2000" b="1">
          <a:solidFill>
            <a:srgbClr val="023B61"/>
          </a:solidFill>
          <a:latin typeface="Arial" charset="0"/>
        </a:defRPr>
      </a:lvl2pPr>
      <a:lvl3pPr algn="l" rtl="0" eaLnBrk="0" fontAlgn="base" hangingPunct="0">
        <a:spcBef>
          <a:spcPct val="0"/>
        </a:spcBef>
        <a:spcAft>
          <a:spcPct val="0"/>
        </a:spcAft>
        <a:defRPr sz="2000" b="1">
          <a:solidFill>
            <a:srgbClr val="023B61"/>
          </a:solidFill>
          <a:latin typeface="Arial" charset="0"/>
        </a:defRPr>
      </a:lvl3pPr>
      <a:lvl4pPr algn="l" rtl="0" eaLnBrk="0" fontAlgn="base" hangingPunct="0">
        <a:spcBef>
          <a:spcPct val="0"/>
        </a:spcBef>
        <a:spcAft>
          <a:spcPct val="0"/>
        </a:spcAft>
        <a:defRPr sz="2000" b="1">
          <a:solidFill>
            <a:srgbClr val="023B61"/>
          </a:solidFill>
          <a:latin typeface="Arial" charset="0"/>
        </a:defRPr>
      </a:lvl4pPr>
      <a:lvl5pPr algn="l" rtl="0" eaLnBrk="0" fontAlgn="base" hangingPunct="0">
        <a:spcBef>
          <a:spcPct val="0"/>
        </a:spcBef>
        <a:spcAft>
          <a:spcPct val="0"/>
        </a:spcAft>
        <a:defRPr sz="2000" b="1">
          <a:solidFill>
            <a:srgbClr val="023B61"/>
          </a:solidFill>
          <a:latin typeface="Arial" charset="0"/>
        </a:defRPr>
      </a:lvl5pPr>
      <a:lvl6pPr marL="457200" algn="l" rtl="0" eaLnBrk="1" fontAlgn="base" hangingPunct="1">
        <a:spcBef>
          <a:spcPct val="0"/>
        </a:spcBef>
        <a:spcAft>
          <a:spcPct val="0"/>
        </a:spcAft>
        <a:defRPr sz="2000" b="1">
          <a:solidFill>
            <a:srgbClr val="033B61"/>
          </a:solidFill>
          <a:latin typeface="Arial" charset="0"/>
        </a:defRPr>
      </a:lvl6pPr>
      <a:lvl7pPr marL="914400" algn="l" rtl="0" eaLnBrk="1" fontAlgn="base" hangingPunct="1">
        <a:spcBef>
          <a:spcPct val="0"/>
        </a:spcBef>
        <a:spcAft>
          <a:spcPct val="0"/>
        </a:spcAft>
        <a:defRPr sz="2000" b="1">
          <a:solidFill>
            <a:srgbClr val="033B61"/>
          </a:solidFill>
          <a:latin typeface="Arial" charset="0"/>
        </a:defRPr>
      </a:lvl7pPr>
      <a:lvl8pPr marL="1371600" algn="l" rtl="0" eaLnBrk="1" fontAlgn="base" hangingPunct="1">
        <a:spcBef>
          <a:spcPct val="0"/>
        </a:spcBef>
        <a:spcAft>
          <a:spcPct val="0"/>
        </a:spcAft>
        <a:defRPr sz="2000" b="1">
          <a:solidFill>
            <a:srgbClr val="033B61"/>
          </a:solidFill>
          <a:latin typeface="Arial" charset="0"/>
        </a:defRPr>
      </a:lvl8pPr>
      <a:lvl9pPr marL="1828800" algn="l" rtl="0" eaLnBrk="1" fontAlgn="base" hangingPunct="1">
        <a:spcBef>
          <a:spcPct val="0"/>
        </a:spcBef>
        <a:spcAft>
          <a:spcPct val="0"/>
        </a:spcAft>
        <a:defRPr sz="2000" b="1">
          <a:solidFill>
            <a:srgbClr val="033B61"/>
          </a:solidFill>
          <a:latin typeface="Arial" charset="0"/>
        </a:defRPr>
      </a:lvl9pPr>
    </p:titleStyle>
    <p:bodyStyle>
      <a:lvl1pPr marL="0" indent="0" algn="l" rtl="0" eaLnBrk="0" fontAlgn="base" hangingPunct="0">
        <a:lnSpc>
          <a:spcPct val="100000"/>
        </a:lnSpc>
        <a:spcBef>
          <a:spcPts val="1200"/>
        </a:spcBef>
        <a:spcAft>
          <a:spcPts val="400"/>
        </a:spcAft>
        <a:buSzPct val="140000"/>
        <a:buFont typeface="Arial" charset="0"/>
        <a:buNone/>
        <a:defRPr sz="1400" b="1" kern="1200">
          <a:solidFill>
            <a:srgbClr val="023B61"/>
          </a:solidFill>
          <a:latin typeface="+mn-lt"/>
          <a:ea typeface="+mn-ea"/>
          <a:cs typeface="+mn-cs"/>
        </a:defRPr>
      </a:lvl1pPr>
      <a:lvl2pPr marL="628650" indent="-260350" algn="l" rtl="0" eaLnBrk="0" fontAlgn="base" hangingPunct="0">
        <a:lnSpc>
          <a:spcPct val="100000"/>
        </a:lnSpc>
        <a:spcBef>
          <a:spcPts val="200"/>
        </a:spcBef>
        <a:spcAft>
          <a:spcPts val="200"/>
        </a:spcAft>
        <a:buClr>
          <a:schemeClr val="accent1"/>
        </a:buClr>
        <a:buFont typeface="Arial" charset="0"/>
        <a:buChar char="●"/>
        <a:defRPr sz="1200" kern="1200">
          <a:solidFill>
            <a:srgbClr val="023B61"/>
          </a:solidFill>
          <a:latin typeface="+mn-lt"/>
          <a:ea typeface="+mn-ea"/>
          <a:cs typeface="+mn-cs"/>
        </a:defRPr>
      </a:lvl2pPr>
      <a:lvl3pPr marL="895350" indent="-188913" algn="l" rtl="0" eaLnBrk="0" fontAlgn="base" hangingPunct="0">
        <a:lnSpc>
          <a:spcPct val="100000"/>
        </a:lnSpc>
        <a:spcBef>
          <a:spcPts val="100"/>
        </a:spcBef>
        <a:spcAft>
          <a:spcPts val="200"/>
        </a:spcAft>
        <a:buSzPct val="80000"/>
        <a:buFont typeface="Arial" charset="0"/>
        <a:buChar char="●"/>
        <a:defRPr sz="1200" kern="1200">
          <a:solidFill>
            <a:srgbClr val="023B61"/>
          </a:solidFill>
          <a:latin typeface="+mn-lt"/>
          <a:ea typeface="+mn-ea"/>
          <a:cs typeface="+mn-cs"/>
        </a:defRPr>
      </a:lvl3pPr>
      <a:lvl4pPr marL="1255713" indent="-182563" algn="l" rtl="0" eaLnBrk="0" fontAlgn="base" hangingPunct="0">
        <a:lnSpc>
          <a:spcPct val="100000"/>
        </a:lnSpc>
        <a:spcBef>
          <a:spcPts val="100"/>
        </a:spcBef>
        <a:spcAft>
          <a:spcPts val="200"/>
        </a:spcAft>
        <a:buFont typeface="Arial" charset="0"/>
        <a:buChar char="•"/>
        <a:defRPr sz="1200" kern="1200">
          <a:solidFill>
            <a:srgbClr val="023B61"/>
          </a:solidFill>
          <a:latin typeface="+mn-lt"/>
          <a:ea typeface="+mn-ea"/>
          <a:cs typeface="+mn-cs"/>
        </a:defRPr>
      </a:lvl4pPr>
      <a:lvl5pPr marL="1524000" indent="-184150" algn="l" rtl="0" eaLnBrk="0" fontAlgn="base" hangingPunct="0">
        <a:lnSpc>
          <a:spcPct val="100000"/>
        </a:lnSpc>
        <a:spcBef>
          <a:spcPts val="100"/>
        </a:spcBef>
        <a:spcAft>
          <a:spcPts val="200"/>
        </a:spcAft>
        <a:buFont typeface="Arial" charset="0"/>
        <a:buChar char="»"/>
        <a:defRPr sz="1100" kern="1200">
          <a:solidFill>
            <a:srgbClr val="023B6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76F9A29F-4E7C-4967-88D9-8970E4A55EFD}" type="datetime1">
              <a:rPr lang="en-US" smtClean="0">
                <a:solidFill>
                  <a:prstClr val="black">
                    <a:tint val="75000"/>
                  </a:prstClr>
                </a:solidFill>
                <a:latin typeface="Calibri"/>
                <a:ea typeface="ＭＳ Ｐゴシック" charset="-128"/>
              </a:rPr>
              <a:pPr fontAlgn="auto">
                <a:spcBef>
                  <a:spcPts val="0"/>
                </a:spcBef>
                <a:spcAft>
                  <a:spcPts val="0"/>
                </a:spcAft>
              </a:pPr>
              <a:t>11/13/2017</a:t>
            </a:fld>
            <a:endParaRPr lang="en-ZA" dirty="0">
              <a:solidFill>
                <a:prstClr val="black">
                  <a:tint val="75000"/>
                </a:prstClr>
              </a:solidFill>
              <a:latin typeface="Calibri"/>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ZA" dirty="0">
              <a:solidFill>
                <a:prstClr val="black">
                  <a:tint val="75000"/>
                </a:prstClr>
              </a:solidFill>
              <a:latin typeface="Calibri"/>
              <a:ea typeface="ＭＳ Ｐゴシック"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FA88FFF-1B2B-4D36-A3CF-2796EAC8CC57}" type="slidenum">
              <a:rPr lang="en-ZA" smtClean="0">
                <a:solidFill>
                  <a:prstClr val="black">
                    <a:tint val="75000"/>
                  </a:prstClr>
                </a:solidFill>
                <a:latin typeface="Calibri"/>
                <a:ea typeface="ＭＳ Ｐゴシック" charset="-128"/>
              </a:rPr>
              <a:pPr fontAlgn="auto">
                <a:spcBef>
                  <a:spcPts val="0"/>
                </a:spcBef>
                <a:spcAft>
                  <a:spcPts val="0"/>
                </a:spcAft>
              </a:pPr>
              <a:t>‹#›</a:t>
            </a:fld>
            <a:endParaRPr lang="en-ZA" dirty="0">
              <a:solidFill>
                <a:prstClr val="black">
                  <a:tint val="75000"/>
                </a:prstClr>
              </a:solidFill>
              <a:latin typeface="Calibri"/>
              <a:ea typeface="ＭＳ Ｐゴシック" charset="-128"/>
            </a:endParaRPr>
          </a:p>
        </p:txBody>
      </p:sp>
    </p:spTree>
    <p:extLst>
      <p:ext uri="{BB962C8B-B14F-4D97-AF65-F5344CB8AC3E}">
        <p14:creationId xmlns:p14="http://schemas.microsoft.com/office/powerpoint/2010/main" xmlns="" val="2994408221"/>
      </p:ext>
    </p:extLst>
  </p:cSld>
  <p:clrMap bg1="lt1" tx1="dk1" bg2="lt2" tx2="dk2" accent1="accent1" accent2="accent2" accent3="accent3" accent4="accent4" accent5="accent5" accent6="accent6" hlink="hlink" folHlink="folHlink"/>
  <p:sldLayoutIdLst>
    <p:sldLayoutId id="2147484772" r:id="rId1"/>
    <p:sldLayoutId id="2147484857"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9EA3B0D0-CDF6-7F49-9950-8EBCE91EB170}" type="slidenum">
              <a:rPr lang="en-US" smtClean="0">
                <a:solidFill>
                  <a:prstClr val="black">
                    <a:tint val="75000"/>
                  </a:prstClr>
                </a:solidFill>
                <a:latin typeface="Calibri"/>
              </a:rPr>
              <a:pPr defTabSz="4572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1058513619"/>
      </p:ext>
    </p:extLst>
  </p:cSld>
  <p:clrMap bg1="lt1" tx1="dk1" bg2="lt2" tx2="dk2" accent1="accent1" accent2="accent2" accent3="accent3" accent4="accent4" accent5="accent5" accent6="accent6" hlink="hlink" folHlink="folHlink"/>
  <p:sldLayoutIdLst>
    <p:sldLayoutId id="2147484859" r:id="rId1"/>
    <p:sldLayoutId id="2147484860" r:id="rId2"/>
    <p:sldLayoutId id="2147484861" r:id="rId3"/>
    <p:sldLayoutId id="2147484862" r:id="rId4"/>
    <p:sldLayoutId id="2147484863" r:id="rId5"/>
    <p:sldLayoutId id="2147484864" r:id="rId6"/>
    <p:sldLayoutId id="2147484865" r:id="rId7"/>
    <p:sldLayoutId id="2147484866" r:id="rId8"/>
    <p:sldLayoutId id="2147484867" r:id="rId9"/>
    <p:sldLayoutId id="2147484868" r:id="rId10"/>
    <p:sldLayoutId id="2147484869" r:id="rId11"/>
    <p:sldLayoutId id="21474848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250825" y="179388"/>
            <a:ext cx="6915150" cy="71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36000" rIns="0" bIns="0" numCol="1" anchor="ctr" anchorCtr="0" compatLnSpc="1">
            <a:prstTxWarp prst="textNoShape">
              <a:avLst/>
            </a:prstTxWarp>
          </a:bodyPr>
          <a:lstStyle/>
          <a:p>
            <a:pPr lvl="0"/>
            <a:r>
              <a:rPr lang="en-US" altLang="en-US" dirty="0"/>
              <a:t>Click to edit Master title style</a:t>
            </a:r>
            <a:endParaRPr lang="en-ZA" altLang="en-US" dirty="0"/>
          </a:p>
        </p:txBody>
      </p:sp>
      <p:sp>
        <p:nvSpPr>
          <p:cNvPr id="5" name="Footer Placeholder 4"/>
          <p:cNvSpPr>
            <a:spLocks noGrp="1"/>
          </p:cNvSpPr>
          <p:nvPr>
            <p:ph type="ftr" sz="quarter" idx="3"/>
          </p:nvPr>
        </p:nvSpPr>
        <p:spPr>
          <a:xfrm>
            <a:off x="250825" y="6165898"/>
            <a:ext cx="8642350" cy="215430"/>
          </a:xfrm>
          <a:prstGeom prst="rect">
            <a:avLst/>
          </a:prstGeom>
        </p:spPr>
        <p:txBody>
          <a:bodyPr vert="horz" wrap="square" lIns="0" tIns="0" rIns="0" bIns="0" numCol="1" anchor="b" anchorCtr="0" compatLnSpc="1">
            <a:prstTxWarp prst="textNoShape">
              <a:avLst/>
            </a:prstTxWarp>
          </a:bodyPr>
          <a:lstStyle>
            <a:lvl1pPr eaLnBrk="1" hangingPunct="1">
              <a:lnSpc>
                <a:spcPct val="100000"/>
              </a:lnSpc>
              <a:defRPr sz="900">
                <a:solidFill>
                  <a:srgbClr val="033B61"/>
                </a:solidFill>
                <a:latin typeface="Arial" pitchFamily="34" charset="0"/>
              </a:defRPr>
            </a:lvl1pPr>
          </a:lstStyle>
          <a:p>
            <a:pPr>
              <a:defRPr/>
            </a:pPr>
            <a:endParaRPr lang="en-ZA" altLang="en-US">
              <a:cs typeface="+mn-cs"/>
            </a:endParaRPr>
          </a:p>
        </p:txBody>
      </p:sp>
      <p:pic>
        <p:nvPicPr>
          <p:cNvPr id="1031" name="Picture 3"/>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7385050" y="142875"/>
            <a:ext cx="1508125"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Placeholder 2"/>
          <p:cNvSpPr>
            <a:spLocks noGrp="1"/>
          </p:cNvSpPr>
          <p:nvPr>
            <p:ph type="body" idx="1"/>
          </p:nvPr>
        </p:nvSpPr>
        <p:spPr>
          <a:xfrm>
            <a:off x="250825" y="980728"/>
            <a:ext cx="8642349" cy="5061035"/>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4" name="Rectangle 13"/>
          <p:cNvSpPr/>
          <p:nvPr userDrawn="1"/>
        </p:nvSpPr>
        <p:spPr>
          <a:xfrm>
            <a:off x="8316416" y="6525344"/>
            <a:ext cx="432048" cy="216024"/>
          </a:xfrm>
          <a:prstGeom prst="rect">
            <a:avLst/>
          </a:prstGeom>
        </p:spPr>
        <p:txBody>
          <a:bodyPr vert="horz" lIns="0" tIns="0" rIns="0" bIns="0" rtlCol="0" anchor="ctr"/>
          <a:lstStyle/>
          <a:p>
            <a:pPr algn="r" eaLnBrk="0" hangingPunct="0"/>
            <a:fld id="{6ED65CF5-D76E-45E1-818D-9A8AC32524F3}" type="slidenum">
              <a:rPr lang="en-ZA" sz="1000" b="1" smtClean="0">
                <a:solidFill>
                  <a:srgbClr val="04284D"/>
                </a:solidFill>
                <a:cs typeface="+mn-cs"/>
              </a:rPr>
              <a:pPr algn="r" eaLnBrk="0" hangingPunct="0"/>
              <a:t>‹#›</a:t>
            </a:fld>
            <a:endParaRPr lang="en-ZA" sz="1000" b="1" dirty="0">
              <a:solidFill>
                <a:srgbClr val="04284D"/>
              </a:solidFill>
              <a:cs typeface="+mn-cs"/>
            </a:endParaRPr>
          </a:p>
        </p:txBody>
      </p:sp>
      <p:pic>
        <p:nvPicPr>
          <p:cNvPr id="15" name="Picture 14"/>
          <p:cNvPicPr>
            <a:picLocks noChangeAspect="1"/>
          </p:cNvPicPr>
          <p:nvPr userDrawn="1"/>
        </p:nvPicPr>
        <p:blipFill>
          <a:blip r:embed="rId24" cstate="print">
            <a:extLst>
              <a:ext uri="{28A0092B-C50C-407E-A947-70E740481C1C}">
                <a14:useLocalDpi xmlns:a14="http://schemas.microsoft.com/office/drawing/2010/main" xmlns="" val="0"/>
              </a:ext>
            </a:extLst>
          </a:blip>
          <a:stretch>
            <a:fillRect/>
          </a:stretch>
        </p:blipFill>
        <p:spPr>
          <a:xfrm>
            <a:off x="250825" y="6381328"/>
            <a:ext cx="8642350" cy="235906"/>
          </a:xfrm>
          <a:prstGeom prst="rect">
            <a:avLst/>
          </a:prstGeom>
        </p:spPr>
      </p:pic>
    </p:spTree>
    <p:extLst>
      <p:ext uri="{BB962C8B-B14F-4D97-AF65-F5344CB8AC3E}">
        <p14:creationId xmlns:p14="http://schemas.microsoft.com/office/powerpoint/2010/main" xmlns="" val="3055580809"/>
      </p:ext>
    </p:extLst>
  </p:cSld>
  <p:clrMap bg1="lt1" tx1="dk1" bg2="lt2" tx2="dk2" accent1="accent1" accent2="accent2" accent3="accent3" accent4="accent4" accent5="accent5" accent6="accent6" hlink="hlink" folHlink="folHlink"/>
  <p:sldLayoutIdLst>
    <p:sldLayoutId id="2147484874" r:id="rId1"/>
    <p:sldLayoutId id="2147484875" r:id="rId2"/>
    <p:sldLayoutId id="2147484876" r:id="rId3"/>
    <p:sldLayoutId id="2147484877" r:id="rId4"/>
    <p:sldLayoutId id="2147484878" r:id="rId5"/>
    <p:sldLayoutId id="2147484879" r:id="rId6"/>
    <p:sldLayoutId id="2147484880" r:id="rId7"/>
    <p:sldLayoutId id="2147484881" r:id="rId8"/>
    <p:sldLayoutId id="2147484882" r:id="rId9"/>
    <p:sldLayoutId id="2147484883" r:id="rId10"/>
    <p:sldLayoutId id="2147484884" r:id="rId11"/>
    <p:sldLayoutId id="2147484885" r:id="rId12"/>
    <p:sldLayoutId id="2147484886" r:id="rId13"/>
    <p:sldLayoutId id="2147484887" r:id="rId14"/>
    <p:sldLayoutId id="2147484888" r:id="rId15"/>
    <p:sldLayoutId id="2147484889" r:id="rId16"/>
    <p:sldLayoutId id="2147484890" r:id="rId17"/>
    <p:sldLayoutId id="2147484891" r:id="rId18"/>
    <p:sldLayoutId id="2147484892" r:id="rId19"/>
    <p:sldLayoutId id="2147484893" r:id="rId20"/>
    <p:sldLayoutId id="2147484894" r:id="rId21"/>
  </p:sldLayoutIdLst>
  <p:timing>
    <p:tnLst>
      <p:par>
        <p:cTn id="1" dur="indefinite" restart="never" nodeType="tmRoot"/>
      </p:par>
    </p:tnLst>
  </p:timing>
  <p:txStyles>
    <p:titleStyle>
      <a:lvl1pPr algn="l" rtl="0" eaLnBrk="0" fontAlgn="base" hangingPunct="0">
        <a:lnSpc>
          <a:spcPct val="100000"/>
        </a:lnSpc>
        <a:spcBef>
          <a:spcPct val="0"/>
        </a:spcBef>
        <a:spcAft>
          <a:spcPct val="0"/>
        </a:spcAft>
        <a:defRPr sz="2000" b="1" kern="1200">
          <a:solidFill>
            <a:srgbClr val="023B61"/>
          </a:solidFill>
          <a:latin typeface="+mj-lt"/>
          <a:ea typeface="+mj-ea"/>
          <a:cs typeface="+mj-cs"/>
        </a:defRPr>
      </a:lvl1pPr>
      <a:lvl2pPr algn="l" rtl="0" eaLnBrk="0" fontAlgn="base" hangingPunct="0">
        <a:spcBef>
          <a:spcPct val="0"/>
        </a:spcBef>
        <a:spcAft>
          <a:spcPct val="0"/>
        </a:spcAft>
        <a:defRPr sz="2000" b="1">
          <a:solidFill>
            <a:srgbClr val="023B61"/>
          </a:solidFill>
          <a:latin typeface="Arial" charset="0"/>
        </a:defRPr>
      </a:lvl2pPr>
      <a:lvl3pPr algn="l" rtl="0" eaLnBrk="0" fontAlgn="base" hangingPunct="0">
        <a:spcBef>
          <a:spcPct val="0"/>
        </a:spcBef>
        <a:spcAft>
          <a:spcPct val="0"/>
        </a:spcAft>
        <a:defRPr sz="2000" b="1">
          <a:solidFill>
            <a:srgbClr val="023B61"/>
          </a:solidFill>
          <a:latin typeface="Arial" charset="0"/>
        </a:defRPr>
      </a:lvl3pPr>
      <a:lvl4pPr algn="l" rtl="0" eaLnBrk="0" fontAlgn="base" hangingPunct="0">
        <a:spcBef>
          <a:spcPct val="0"/>
        </a:spcBef>
        <a:spcAft>
          <a:spcPct val="0"/>
        </a:spcAft>
        <a:defRPr sz="2000" b="1">
          <a:solidFill>
            <a:srgbClr val="023B61"/>
          </a:solidFill>
          <a:latin typeface="Arial" charset="0"/>
        </a:defRPr>
      </a:lvl4pPr>
      <a:lvl5pPr algn="l" rtl="0" eaLnBrk="0" fontAlgn="base" hangingPunct="0">
        <a:spcBef>
          <a:spcPct val="0"/>
        </a:spcBef>
        <a:spcAft>
          <a:spcPct val="0"/>
        </a:spcAft>
        <a:defRPr sz="2000" b="1">
          <a:solidFill>
            <a:srgbClr val="023B61"/>
          </a:solidFill>
          <a:latin typeface="Arial" charset="0"/>
        </a:defRPr>
      </a:lvl5pPr>
      <a:lvl6pPr marL="457200" algn="l" rtl="0" eaLnBrk="1" fontAlgn="base" hangingPunct="1">
        <a:spcBef>
          <a:spcPct val="0"/>
        </a:spcBef>
        <a:spcAft>
          <a:spcPct val="0"/>
        </a:spcAft>
        <a:defRPr sz="2000" b="1">
          <a:solidFill>
            <a:srgbClr val="033B61"/>
          </a:solidFill>
          <a:latin typeface="Arial" charset="0"/>
        </a:defRPr>
      </a:lvl6pPr>
      <a:lvl7pPr marL="914400" algn="l" rtl="0" eaLnBrk="1" fontAlgn="base" hangingPunct="1">
        <a:spcBef>
          <a:spcPct val="0"/>
        </a:spcBef>
        <a:spcAft>
          <a:spcPct val="0"/>
        </a:spcAft>
        <a:defRPr sz="2000" b="1">
          <a:solidFill>
            <a:srgbClr val="033B61"/>
          </a:solidFill>
          <a:latin typeface="Arial" charset="0"/>
        </a:defRPr>
      </a:lvl7pPr>
      <a:lvl8pPr marL="1371600" algn="l" rtl="0" eaLnBrk="1" fontAlgn="base" hangingPunct="1">
        <a:spcBef>
          <a:spcPct val="0"/>
        </a:spcBef>
        <a:spcAft>
          <a:spcPct val="0"/>
        </a:spcAft>
        <a:defRPr sz="2000" b="1">
          <a:solidFill>
            <a:srgbClr val="033B61"/>
          </a:solidFill>
          <a:latin typeface="Arial" charset="0"/>
        </a:defRPr>
      </a:lvl8pPr>
      <a:lvl9pPr marL="1828800" algn="l" rtl="0" eaLnBrk="1" fontAlgn="base" hangingPunct="1">
        <a:spcBef>
          <a:spcPct val="0"/>
        </a:spcBef>
        <a:spcAft>
          <a:spcPct val="0"/>
        </a:spcAft>
        <a:defRPr sz="2000" b="1">
          <a:solidFill>
            <a:srgbClr val="033B61"/>
          </a:solidFill>
          <a:latin typeface="Arial" charset="0"/>
        </a:defRPr>
      </a:lvl9pPr>
    </p:titleStyle>
    <p:bodyStyle>
      <a:lvl1pPr marL="0" indent="0" algn="l" rtl="0" eaLnBrk="0" fontAlgn="base" hangingPunct="0">
        <a:lnSpc>
          <a:spcPct val="100000"/>
        </a:lnSpc>
        <a:spcBef>
          <a:spcPts val="1200"/>
        </a:spcBef>
        <a:spcAft>
          <a:spcPts val="400"/>
        </a:spcAft>
        <a:buSzPct val="140000"/>
        <a:buFont typeface="Arial" charset="0"/>
        <a:buNone/>
        <a:defRPr sz="1400" b="1" kern="1200">
          <a:solidFill>
            <a:srgbClr val="023B61"/>
          </a:solidFill>
          <a:latin typeface="+mn-lt"/>
          <a:ea typeface="+mn-ea"/>
          <a:cs typeface="+mn-cs"/>
        </a:defRPr>
      </a:lvl1pPr>
      <a:lvl2pPr marL="628650" indent="-260350" algn="l" rtl="0" eaLnBrk="0" fontAlgn="base" hangingPunct="0">
        <a:lnSpc>
          <a:spcPct val="100000"/>
        </a:lnSpc>
        <a:spcBef>
          <a:spcPts val="200"/>
        </a:spcBef>
        <a:spcAft>
          <a:spcPts val="200"/>
        </a:spcAft>
        <a:buClr>
          <a:schemeClr val="accent1"/>
        </a:buClr>
        <a:buFont typeface="Arial" charset="0"/>
        <a:buChar char="●"/>
        <a:defRPr sz="1200" kern="1200">
          <a:solidFill>
            <a:srgbClr val="023B61"/>
          </a:solidFill>
          <a:latin typeface="+mn-lt"/>
          <a:ea typeface="+mn-ea"/>
          <a:cs typeface="+mn-cs"/>
        </a:defRPr>
      </a:lvl2pPr>
      <a:lvl3pPr marL="895350" indent="-188913" algn="l" rtl="0" eaLnBrk="0" fontAlgn="base" hangingPunct="0">
        <a:lnSpc>
          <a:spcPct val="100000"/>
        </a:lnSpc>
        <a:spcBef>
          <a:spcPts val="100"/>
        </a:spcBef>
        <a:spcAft>
          <a:spcPts val="200"/>
        </a:spcAft>
        <a:buSzPct val="80000"/>
        <a:buFont typeface="Arial" charset="0"/>
        <a:buChar char="●"/>
        <a:defRPr sz="1200" kern="1200">
          <a:solidFill>
            <a:srgbClr val="023B61"/>
          </a:solidFill>
          <a:latin typeface="+mn-lt"/>
          <a:ea typeface="+mn-ea"/>
          <a:cs typeface="+mn-cs"/>
        </a:defRPr>
      </a:lvl3pPr>
      <a:lvl4pPr marL="1255713" indent="-182563" algn="l" rtl="0" eaLnBrk="0" fontAlgn="base" hangingPunct="0">
        <a:lnSpc>
          <a:spcPct val="100000"/>
        </a:lnSpc>
        <a:spcBef>
          <a:spcPts val="100"/>
        </a:spcBef>
        <a:spcAft>
          <a:spcPts val="200"/>
        </a:spcAft>
        <a:buFont typeface="Arial" charset="0"/>
        <a:buChar char="•"/>
        <a:defRPr sz="1200" kern="1200">
          <a:solidFill>
            <a:srgbClr val="023B61"/>
          </a:solidFill>
          <a:latin typeface="+mn-lt"/>
          <a:ea typeface="+mn-ea"/>
          <a:cs typeface="+mn-cs"/>
        </a:defRPr>
      </a:lvl4pPr>
      <a:lvl5pPr marL="1524000" indent="-184150" algn="l" rtl="0" eaLnBrk="0" fontAlgn="base" hangingPunct="0">
        <a:lnSpc>
          <a:spcPct val="100000"/>
        </a:lnSpc>
        <a:spcBef>
          <a:spcPts val="100"/>
        </a:spcBef>
        <a:spcAft>
          <a:spcPts val="200"/>
        </a:spcAft>
        <a:buFont typeface="Arial" charset="0"/>
        <a:buChar char="»"/>
        <a:defRPr sz="1100" kern="1200">
          <a:solidFill>
            <a:srgbClr val="023B6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19.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19.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19.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19.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9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9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11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1.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21.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90431" y="2034715"/>
            <a:ext cx="8155636" cy="805053"/>
          </a:xfrm>
        </p:spPr>
        <p:txBody>
          <a:bodyPr anchor="t"/>
          <a:lstStyle/>
          <a:p>
            <a:r>
              <a:rPr lang="en-ZA" sz="2400" cap="all" dirty="0" err="1" smtClean="0"/>
              <a:t>PCEA</a:t>
            </a:r>
            <a:r>
              <a:rPr lang="en-ZA" sz="2400" cap="all" dirty="0" smtClean="0"/>
              <a:t> WORKSHOP </a:t>
            </a:r>
            <a:r>
              <a:rPr lang="en-ZA" sz="2400" cap="all" dirty="0"/>
              <a:t>ON THE MINIMUM </a:t>
            </a:r>
            <a:r>
              <a:rPr lang="en-ZA" sz="2400" cap="all" dirty="0" smtClean="0"/>
              <a:t>EMISSIONS  STANDARDS </a:t>
            </a:r>
            <a:r>
              <a:rPr lang="en-ZA" sz="2400" cap="all" dirty="0"/>
              <a:t>(</a:t>
            </a:r>
            <a:r>
              <a:rPr lang="en-ZA" sz="2400" cap="all" dirty="0" err="1"/>
              <a:t>MES</a:t>
            </a:r>
            <a:r>
              <a:rPr lang="en-ZA" sz="2400" cap="all" dirty="0"/>
              <a:t>)</a:t>
            </a:r>
            <a:r>
              <a:rPr lang="en-ZA" sz="2400" cap="all" dirty="0" smtClean="0"/>
              <a:t> </a:t>
            </a:r>
            <a:r>
              <a:rPr lang="en-ZA" sz="2400" cap="all" dirty="0"/>
              <a:t>IN SOUTH </a:t>
            </a:r>
            <a:r>
              <a:rPr lang="en-ZA" sz="2400" cap="all" dirty="0" smtClean="0"/>
              <a:t>AFRICA</a:t>
            </a:r>
            <a:endParaRPr lang="en-ZA" sz="2400" dirty="0"/>
          </a:p>
        </p:txBody>
      </p:sp>
      <p:cxnSp>
        <p:nvCxnSpPr>
          <p:cNvPr id="4" name="Straight Connector 3"/>
          <p:cNvCxnSpPr/>
          <p:nvPr/>
        </p:nvCxnSpPr>
        <p:spPr>
          <a:xfrm>
            <a:off x="611188" y="2924175"/>
            <a:ext cx="7488000" cy="0"/>
          </a:xfrm>
          <a:prstGeom prst="line">
            <a:avLst/>
          </a:prstGeom>
          <a:ln w="57150">
            <a:solidFill>
              <a:srgbClr val="033B61"/>
            </a:solidFill>
          </a:ln>
          <a:effectLst/>
        </p:spPr>
        <p:style>
          <a:lnRef idx="2">
            <a:schemeClr val="accent1"/>
          </a:lnRef>
          <a:fillRef idx="0">
            <a:schemeClr val="accent1"/>
          </a:fillRef>
          <a:effectRef idx="1">
            <a:schemeClr val="accent1"/>
          </a:effectRef>
          <a:fontRef idx="minor">
            <a:schemeClr val="tx1"/>
          </a:fontRef>
        </p:style>
      </p:cxnSp>
      <p:sp>
        <p:nvSpPr>
          <p:cNvPr id="5" name="Subtitle 2"/>
          <p:cNvSpPr>
            <a:spLocks noGrp="1"/>
          </p:cNvSpPr>
          <p:nvPr>
            <p:ph type="subTitle" idx="1"/>
          </p:nvPr>
        </p:nvSpPr>
        <p:spPr>
          <a:xfrm>
            <a:off x="611188" y="3016656"/>
            <a:ext cx="4367212" cy="503238"/>
          </a:xfrm>
        </p:spPr>
        <p:txBody>
          <a:bodyPr/>
          <a:lstStyle/>
          <a:p>
            <a:pPr eaLnBrk="1" hangingPunct="1"/>
            <a:r>
              <a:rPr lang="en-ZA" altLang="en-US" dirty="0" smtClean="0"/>
              <a:t>7- 8 November 2017, </a:t>
            </a:r>
            <a:r>
              <a:rPr lang="en-ZA" altLang="en-US" dirty="0"/>
              <a:t>Cape </a:t>
            </a:r>
            <a:r>
              <a:rPr lang="en-ZA" altLang="en-US" dirty="0" smtClean="0"/>
              <a:t>Town</a:t>
            </a:r>
          </a:p>
        </p:txBody>
      </p:sp>
    </p:spTree>
    <p:extLst>
      <p:ext uri="{BB962C8B-B14F-4D97-AF65-F5344CB8AC3E}">
        <p14:creationId xmlns:p14="http://schemas.microsoft.com/office/powerpoint/2010/main" xmlns="" val="233701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nchor="ctr">
            <a:normAutofit/>
          </a:bodyPr>
          <a:lstStyle/>
          <a:p>
            <a:r>
              <a:rPr lang="en-ZA" sz="1400" dirty="0"/>
              <a:t>We have invested more than R25 billion on capital projects, over the past twelve years, to minimise our environmental </a:t>
            </a:r>
            <a:r>
              <a:rPr lang="en-ZA" sz="1400" dirty="0" smtClean="0"/>
              <a:t>footprint </a:t>
            </a:r>
            <a:endParaRPr lang="en-ZA" sz="1400" dirty="0"/>
          </a:p>
        </p:txBody>
      </p:sp>
      <p:sp>
        <p:nvSpPr>
          <p:cNvPr id="2" name="Title 1"/>
          <p:cNvSpPr>
            <a:spLocks noGrp="1"/>
          </p:cNvSpPr>
          <p:nvPr>
            <p:ph type="title"/>
          </p:nvPr>
        </p:nvSpPr>
        <p:spPr>
          <a:xfrm>
            <a:off x="250824" y="179388"/>
            <a:ext cx="7213231" cy="719137"/>
          </a:xfrm>
        </p:spPr>
        <p:txBody>
          <a:bodyPr/>
          <a:lstStyle/>
          <a:p>
            <a:r>
              <a:rPr lang="en-ZA" sz="1800" dirty="0" smtClean="0"/>
              <a:t>We </a:t>
            </a:r>
            <a:r>
              <a:rPr lang="en-ZA" sz="1800" dirty="0"/>
              <a:t>have a capital allocation framework to assist us in allocating </a:t>
            </a:r>
            <a:r>
              <a:rPr lang="en-ZA" sz="1800" dirty="0" smtClean="0"/>
              <a:t>capital and </a:t>
            </a:r>
            <a:r>
              <a:rPr lang="en-ZA" sz="1800" dirty="0"/>
              <a:t>prioritising capital allocation towards the retention of Sasol’s license to </a:t>
            </a:r>
            <a:r>
              <a:rPr lang="en-ZA" sz="1800" dirty="0" smtClean="0"/>
              <a:t>operate</a:t>
            </a:r>
            <a:endParaRPr lang="en-ZA" sz="1800" strike="sngStrike" dirty="0"/>
          </a:p>
        </p:txBody>
      </p:sp>
      <p:graphicFrame>
        <p:nvGraphicFramePr>
          <p:cNvPr id="17" name="Chart 16"/>
          <p:cNvGraphicFramePr>
            <a:graphicFrameLocks/>
          </p:cNvGraphicFramePr>
          <p:nvPr>
            <p:extLst>
              <p:ext uri="{D42A27DB-BD31-4B8C-83A1-F6EECF244321}">
                <p14:modId xmlns:p14="http://schemas.microsoft.com/office/powerpoint/2010/main" xmlns="" val="1379185148"/>
              </p:ext>
            </p:extLst>
          </p:nvPr>
        </p:nvGraphicFramePr>
        <p:xfrm>
          <a:off x="954661" y="1446029"/>
          <a:ext cx="7292340" cy="38808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7323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ZA" dirty="0" smtClean="0"/>
              <a:t>Volatile Organic Compound (VOC) abatement technologies installed on our </a:t>
            </a:r>
            <a:r>
              <a:rPr lang="en-ZA" dirty="0" err="1" smtClean="0"/>
              <a:t>Secunda</a:t>
            </a:r>
            <a:r>
              <a:rPr lang="en-ZA" dirty="0" smtClean="0"/>
              <a:t> Site</a:t>
            </a:r>
            <a:endParaRPr lang="en-ZA" dirty="0"/>
          </a:p>
        </p:txBody>
      </p:sp>
      <p:sp>
        <p:nvSpPr>
          <p:cNvPr id="10" name="Text Placeholder 9"/>
          <p:cNvSpPr>
            <a:spLocks noGrp="1"/>
          </p:cNvSpPr>
          <p:nvPr>
            <p:ph type="body" sz="quarter" idx="12"/>
          </p:nvPr>
        </p:nvSpPr>
        <p:spPr/>
        <p:txBody>
          <a:bodyPr/>
          <a:lstStyle/>
          <a:p>
            <a:endParaRPr lang="en-ZA"/>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2489" y="965198"/>
            <a:ext cx="3945444" cy="25061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19600" y="965199"/>
            <a:ext cx="4165599" cy="2506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62489" y="3748331"/>
            <a:ext cx="3945444" cy="2415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419599" y="3748331"/>
            <a:ext cx="4165600" cy="2415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extBox 11"/>
          <p:cNvSpPr txBox="1"/>
          <p:nvPr/>
        </p:nvSpPr>
        <p:spPr>
          <a:xfrm>
            <a:off x="186267" y="3471332"/>
            <a:ext cx="4165599" cy="261610"/>
          </a:xfrm>
          <a:prstGeom prst="rect">
            <a:avLst/>
          </a:prstGeom>
          <a:noFill/>
        </p:spPr>
        <p:txBody>
          <a:bodyPr wrap="square" rtlCol="0">
            <a:spAutoFit/>
          </a:bodyPr>
          <a:lstStyle/>
          <a:p>
            <a:r>
              <a:rPr lang="en-ZA" sz="1050" b="1" dirty="0" smtClean="0">
                <a:solidFill>
                  <a:srgbClr val="023B61"/>
                </a:solidFill>
              </a:rPr>
              <a:t>Regenerative Thermal Oxidisers (RTOs)</a:t>
            </a:r>
            <a:endParaRPr lang="en-ZA" sz="1050" b="1" dirty="0">
              <a:solidFill>
                <a:srgbClr val="023B61"/>
              </a:solidFill>
            </a:endParaRPr>
          </a:p>
        </p:txBody>
      </p:sp>
      <p:sp>
        <p:nvSpPr>
          <p:cNvPr id="13" name="TextBox 12"/>
          <p:cNvSpPr txBox="1"/>
          <p:nvPr/>
        </p:nvSpPr>
        <p:spPr>
          <a:xfrm>
            <a:off x="4419600" y="3471332"/>
            <a:ext cx="4165599" cy="261610"/>
          </a:xfrm>
          <a:prstGeom prst="rect">
            <a:avLst/>
          </a:prstGeom>
          <a:noFill/>
        </p:spPr>
        <p:txBody>
          <a:bodyPr wrap="square" rtlCol="0">
            <a:spAutoFit/>
          </a:bodyPr>
          <a:lstStyle/>
          <a:p>
            <a:r>
              <a:rPr lang="en-ZA" sz="1050" b="1" dirty="0" smtClean="0">
                <a:solidFill>
                  <a:srgbClr val="023B61"/>
                </a:solidFill>
              </a:rPr>
              <a:t>Regenerative Thermal Oxidisers (RTOs)</a:t>
            </a:r>
            <a:endParaRPr lang="en-ZA" sz="1050" b="1" dirty="0">
              <a:solidFill>
                <a:srgbClr val="023B61"/>
              </a:solidFill>
            </a:endParaRPr>
          </a:p>
        </p:txBody>
      </p:sp>
      <p:sp>
        <p:nvSpPr>
          <p:cNvPr id="14" name="TextBox 13"/>
          <p:cNvSpPr txBox="1"/>
          <p:nvPr/>
        </p:nvSpPr>
        <p:spPr>
          <a:xfrm>
            <a:off x="262489" y="6133609"/>
            <a:ext cx="4165599" cy="261610"/>
          </a:xfrm>
          <a:prstGeom prst="rect">
            <a:avLst/>
          </a:prstGeom>
          <a:noFill/>
        </p:spPr>
        <p:txBody>
          <a:bodyPr wrap="square" rtlCol="0">
            <a:spAutoFit/>
          </a:bodyPr>
          <a:lstStyle/>
          <a:p>
            <a:r>
              <a:rPr lang="en-ZA" sz="1050" b="1" dirty="0" smtClean="0">
                <a:solidFill>
                  <a:srgbClr val="023B61"/>
                </a:solidFill>
              </a:rPr>
              <a:t>Regenerative Thermal Oxidisers (RTOs)</a:t>
            </a:r>
            <a:endParaRPr lang="en-ZA" sz="1050" b="1" dirty="0">
              <a:solidFill>
                <a:srgbClr val="023B61"/>
              </a:solidFill>
            </a:endParaRPr>
          </a:p>
        </p:txBody>
      </p:sp>
      <p:sp>
        <p:nvSpPr>
          <p:cNvPr id="15" name="TextBox 14"/>
          <p:cNvSpPr txBox="1"/>
          <p:nvPr/>
        </p:nvSpPr>
        <p:spPr>
          <a:xfrm>
            <a:off x="4428088" y="6143417"/>
            <a:ext cx="4165599" cy="261610"/>
          </a:xfrm>
          <a:prstGeom prst="rect">
            <a:avLst/>
          </a:prstGeom>
          <a:noFill/>
        </p:spPr>
        <p:txBody>
          <a:bodyPr wrap="square" rtlCol="0">
            <a:spAutoFit/>
          </a:bodyPr>
          <a:lstStyle/>
          <a:p>
            <a:r>
              <a:rPr lang="en-ZA" sz="1050" b="1" dirty="0" smtClean="0">
                <a:solidFill>
                  <a:srgbClr val="023B61"/>
                </a:solidFill>
              </a:rPr>
              <a:t>Vapour Recovery Unit (VRU</a:t>
            </a:r>
            <a:r>
              <a:rPr lang="en-ZA" sz="1050" b="1" dirty="0" smtClean="0"/>
              <a:t>)</a:t>
            </a:r>
            <a:endParaRPr lang="en-ZA" sz="1050" b="1" dirty="0"/>
          </a:p>
        </p:txBody>
      </p:sp>
    </p:spTree>
    <p:extLst>
      <p:ext uri="{BB962C8B-B14F-4D97-AF65-F5344CB8AC3E}">
        <p14:creationId xmlns:p14="http://schemas.microsoft.com/office/powerpoint/2010/main" xmlns="" val="1335642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0931" y="1473114"/>
            <a:ext cx="3180766" cy="4032448"/>
          </a:xfrm>
        </p:spPr>
        <p:txBody>
          <a:bodyPr/>
          <a:lstStyle/>
          <a:p>
            <a:r>
              <a:rPr lang="en-US" sz="2200" dirty="0" smtClean="0"/>
              <a:t>Our </a:t>
            </a:r>
            <a:r>
              <a:rPr lang="en-US" sz="2200" dirty="0"/>
              <a:t>AELs contain appropriate limits, informed by independent air quality specialist studies, under which we are required to operate in the extended compliance period </a:t>
            </a:r>
            <a:r>
              <a:rPr lang="en-US" sz="2200" b="0" dirty="0"/>
              <a:t/>
            </a:r>
            <a:br>
              <a:rPr lang="en-US" sz="2200" b="0" dirty="0"/>
            </a:br>
            <a:endParaRPr lang="en-ZA" sz="2200" dirty="0"/>
          </a:p>
        </p:txBody>
      </p:sp>
    </p:spTree>
    <p:extLst>
      <p:ext uri="{BB962C8B-B14F-4D97-AF65-F5344CB8AC3E}">
        <p14:creationId xmlns:p14="http://schemas.microsoft.com/office/powerpoint/2010/main" xmlns="" val="1106063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9E4034-833F-446A-A83E-DF889087CE9B}" type="slidenum">
              <a:rPr lang="en-ZA" smtClean="0">
                <a:solidFill>
                  <a:prstClr val="black">
                    <a:tint val="75000"/>
                  </a:prstClr>
                </a:solidFill>
              </a:rPr>
              <a:pPr/>
              <a:t>13</a:t>
            </a:fld>
            <a:endParaRPr lang="en-ZA">
              <a:solidFill>
                <a:prstClr val="black">
                  <a:tint val="75000"/>
                </a:prst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49217" y="1320290"/>
            <a:ext cx="7255231" cy="5558054"/>
          </a:xfrm>
          <a:prstGeom prst="rect">
            <a:avLst/>
          </a:prstGeom>
        </p:spPr>
      </p:pic>
      <p:pic>
        <p:nvPicPr>
          <p:cNvPr id="4" name="Picture 2"/>
          <p:cNvPicPr>
            <a:picLocks noChangeAspect="1" noChangeArrowheads="1"/>
          </p:cNvPicPr>
          <p:nvPr/>
        </p:nvPicPr>
        <p:blipFill>
          <a:blip r:embed="rId4" cstate="print"/>
          <a:srcRect/>
          <a:stretch>
            <a:fillRect/>
          </a:stretch>
        </p:blipFill>
        <p:spPr bwMode="auto">
          <a:xfrm>
            <a:off x="0" y="1"/>
            <a:ext cx="1214414" cy="5715015"/>
          </a:xfrm>
          <a:prstGeom prst="rect">
            <a:avLst/>
          </a:prstGeom>
          <a:noFill/>
          <a:ln w="9525">
            <a:noFill/>
            <a:miter lim="800000"/>
            <a:headEnd/>
            <a:tailEnd/>
          </a:ln>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2930" y="5753521"/>
            <a:ext cx="1200554" cy="1077878"/>
          </a:xfrm>
          <a:prstGeom prst="rect">
            <a:avLst/>
          </a:prstGeom>
        </p:spPr>
      </p:pic>
      <p:sp>
        <p:nvSpPr>
          <p:cNvPr id="6" name="TextBox 5"/>
          <p:cNvSpPr txBox="1"/>
          <p:nvPr/>
        </p:nvSpPr>
        <p:spPr>
          <a:xfrm>
            <a:off x="1331640" y="81240"/>
            <a:ext cx="7539405" cy="369332"/>
          </a:xfrm>
          <a:prstGeom prst="rect">
            <a:avLst/>
          </a:prstGeom>
          <a:noFill/>
        </p:spPr>
        <p:txBody>
          <a:bodyPr wrap="square" rtlCol="0">
            <a:spAutoFit/>
          </a:bodyPr>
          <a:lstStyle/>
          <a:p>
            <a:pPr eaLnBrk="0" hangingPunct="0"/>
            <a:r>
              <a:rPr lang="en-ZA" b="1" dirty="0">
                <a:solidFill>
                  <a:srgbClr val="4F81BD"/>
                </a:solidFill>
                <a:latin typeface="Arial" panose="020B0604020202020204" pitchFamily="34" charset="0"/>
                <a:cs typeface="Arial" panose="020B0604020202020204" pitchFamily="34" charset="0"/>
              </a:rPr>
              <a:t>CURRENT STATE OF AMBIENT AIR QUALITY – SO</a:t>
            </a:r>
            <a:r>
              <a:rPr lang="en-ZA" b="1" baseline="-25000" dirty="0">
                <a:solidFill>
                  <a:srgbClr val="4F81BD"/>
                </a:solidFill>
                <a:latin typeface="Arial" panose="020B0604020202020204" pitchFamily="34" charset="0"/>
                <a:cs typeface="Arial" panose="020B0604020202020204" pitchFamily="34" charset="0"/>
              </a:rPr>
              <a:t>2</a:t>
            </a:r>
            <a:r>
              <a:rPr lang="en-ZA" b="1" dirty="0">
                <a:solidFill>
                  <a:srgbClr val="4F81BD"/>
                </a:solidFill>
                <a:latin typeface="Arial" panose="020B0604020202020204" pitchFamily="34" charset="0"/>
                <a:cs typeface="Arial" panose="020B0604020202020204" pitchFamily="34" charset="0"/>
              </a:rPr>
              <a:t> (2013-2015)</a:t>
            </a:r>
          </a:p>
        </p:txBody>
      </p:sp>
      <p:sp>
        <p:nvSpPr>
          <p:cNvPr id="7" name="Oval 6"/>
          <p:cNvSpPr/>
          <p:nvPr/>
        </p:nvSpPr>
        <p:spPr>
          <a:xfrm>
            <a:off x="3924274" y="3097015"/>
            <a:ext cx="252000" cy="2520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ZA">
              <a:solidFill>
                <a:srgbClr val="00B050"/>
              </a:solidFill>
            </a:endParaRPr>
          </a:p>
        </p:txBody>
      </p:sp>
      <p:sp>
        <p:nvSpPr>
          <p:cNvPr id="8" name="Oval 7"/>
          <p:cNvSpPr/>
          <p:nvPr/>
        </p:nvSpPr>
        <p:spPr>
          <a:xfrm>
            <a:off x="3220181" y="3475015"/>
            <a:ext cx="252000" cy="2520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ZA">
              <a:solidFill>
                <a:prstClr val="white"/>
              </a:solidFill>
            </a:endParaRPr>
          </a:p>
        </p:txBody>
      </p:sp>
      <p:sp>
        <p:nvSpPr>
          <p:cNvPr id="9" name="Oval 8"/>
          <p:cNvSpPr/>
          <p:nvPr/>
        </p:nvSpPr>
        <p:spPr>
          <a:xfrm>
            <a:off x="4175984" y="4041096"/>
            <a:ext cx="252000" cy="2520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ZA">
              <a:solidFill>
                <a:prstClr val="white"/>
              </a:solidFill>
            </a:endParaRPr>
          </a:p>
        </p:txBody>
      </p:sp>
      <p:sp>
        <p:nvSpPr>
          <p:cNvPr id="10" name="Oval 9"/>
          <p:cNvSpPr/>
          <p:nvPr/>
        </p:nvSpPr>
        <p:spPr>
          <a:xfrm>
            <a:off x="2850955" y="3432641"/>
            <a:ext cx="252000" cy="2520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ZA">
              <a:solidFill>
                <a:prstClr val="white"/>
              </a:solidFill>
            </a:endParaRPr>
          </a:p>
        </p:txBody>
      </p:sp>
      <p:grpSp>
        <p:nvGrpSpPr>
          <p:cNvPr id="11" name="Group 10"/>
          <p:cNvGrpSpPr/>
          <p:nvPr/>
        </p:nvGrpSpPr>
        <p:grpSpPr>
          <a:xfrm>
            <a:off x="6372200" y="3501008"/>
            <a:ext cx="1155001" cy="746477"/>
            <a:chOff x="323527" y="3823619"/>
            <a:chExt cx="1155001" cy="746477"/>
          </a:xfrm>
        </p:grpSpPr>
        <p:grpSp>
          <p:nvGrpSpPr>
            <p:cNvPr id="12" name="Group 11"/>
            <p:cNvGrpSpPr/>
            <p:nvPr/>
          </p:nvGrpSpPr>
          <p:grpSpPr>
            <a:xfrm>
              <a:off x="431528" y="4262319"/>
              <a:ext cx="946480" cy="307777"/>
              <a:chOff x="621924" y="4256567"/>
              <a:chExt cx="946480" cy="307777"/>
            </a:xfrm>
          </p:grpSpPr>
          <p:sp>
            <p:nvSpPr>
              <p:cNvPr id="14" name="Oval 13"/>
              <p:cNvSpPr/>
              <p:nvPr/>
            </p:nvSpPr>
            <p:spPr>
              <a:xfrm>
                <a:off x="621924" y="4285881"/>
                <a:ext cx="252000" cy="2520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ZA" sz="1600">
                  <a:solidFill>
                    <a:prstClr val="white"/>
                  </a:solidFill>
                </a:endParaRPr>
              </a:p>
            </p:txBody>
          </p:sp>
          <p:sp>
            <p:nvSpPr>
              <p:cNvPr id="15" name="TextBox 14"/>
              <p:cNvSpPr txBox="1"/>
              <p:nvPr/>
            </p:nvSpPr>
            <p:spPr>
              <a:xfrm>
                <a:off x="936564" y="4256567"/>
                <a:ext cx="631840" cy="307777"/>
              </a:xfrm>
              <a:prstGeom prst="rect">
                <a:avLst/>
              </a:prstGeom>
              <a:noFill/>
            </p:spPr>
            <p:txBody>
              <a:bodyPr wrap="square" rtlCol="0">
                <a:spAutoFit/>
              </a:bodyPr>
              <a:lstStyle/>
              <a:p>
                <a:pPr eaLnBrk="0" hangingPunct="0"/>
                <a:r>
                  <a:rPr lang="en-ZA" sz="1400" dirty="0">
                    <a:solidFill>
                      <a:prstClr val="black"/>
                    </a:solidFill>
                    <a:cs typeface="+mn-cs"/>
                  </a:rPr>
                  <a:t>SO</a:t>
                </a:r>
                <a:r>
                  <a:rPr lang="en-ZA" sz="1400" baseline="-25000" dirty="0">
                    <a:solidFill>
                      <a:prstClr val="black"/>
                    </a:solidFill>
                    <a:cs typeface="+mn-cs"/>
                  </a:rPr>
                  <a:t>2</a:t>
                </a:r>
                <a:endParaRPr lang="en-ZA" sz="1600" dirty="0">
                  <a:solidFill>
                    <a:prstClr val="black"/>
                  </a:solidFill>
                  <a:cs typeface="+mn-cs"/>
                </a:endParaRPr>
              </a:p>
            </p:txBody>
          </p:sp>
        </p:grpSp>
        <p:sp>
          <p:nvSpPr>
            <p:cNvPr id="13" name="TextBox 12"/>
            <p:cNvSpPr txBox="1"/>
            <p:nvPr/>
          </p:nvSpPr>
          <p:spPr>
            <a:xfrm>
              <a:off x="323527" y="3823619"/>
              <a:ext cx="1155001" cy="276999"/>
            </a:xfrm>
            <a:prstGeom prst="rect">
              <a:avLst/>
            </a:prstGeom>
            <a:noFill/>
          </p:spPr>
          <p:txBody>
            <a:bodyPr wrap="square" rtlCol="0">
              <a:spAutoFit/>
            </a:bodyPr>
            <a:lstStyle/>
            <a:p>
              <a:pPr eaLnBrk="0" hangingPunct="0"/>
              <a:r>
                <a:rPr lang="en-ZA" sz="1200" u="sng" dirty="0">
                  <a:solidFill>
                    <a:prstClr val="black"/>
                  </a:solidFill>
                  <a:cs typeface="+mn-cs"/>
                </a:rPr>
                <a:t>Within NAAQS</a:t>
              </a:r>
              <a:endParaRPr lang="en-ZA" sz="1400" u="sng" dirty="0">
                <a:solidFill>
                  <a:prstClr val="black"/>
                </a:solidFill>
                <a:cs typeface="+mn-cs"/>
              </a:endParaRPr>
            </a:p>
          </p:txBody>
        </p:sp>
      </p:grpSp>
      <p:grpSp>
        <p:nvGrpSpPr>
          <p:cNvPr id="16" name="Group 15"/>
          <p:cNvGrpSpPr/>
          <p:nvPr/>
        </p:nvGrpSpPr>
        <p:grpSpPr>
          <a:xfrm>
            <a:off x="7197435" y="3627051"/>
            <a:ext cx="1312056" cy="640672"/>
            <a:chOff x="1387736" y="3949662"/>
            <a:chExt cx="1312056" cy="640672"/>
          </a:xfrm>
        </p:grpSpPr>
        <p:sp>
          <p:nvSpPr>
            <p:cNvPr id="17" name="TextBox 16"/>
            <p:cNvSpPr txBox="1"/>
            <p:nvPr/>
          </p:nvSpPr>
          <p:spPr>
            <a:xfrm>
              <a:off x="1387736" y="3949662"/>
              <a:ext cx="1312056" cy="276999"/>
            </a:xfrm>
            <a:prstGeom prst="rect">
              <a:avLst/>
            </a:prstGeom>
            <a:noFill/>
          </p:spPr>
          <p:txBody>
            <a:bodyPr wrap="square" rtlCol="0">
              <a:spAutoFit/>
            </a:bodyPr>
            <a:lstStyle/>
            <a:p>
              <a:pPr algn="r" eaLnBrk="0" hangingPunct="0"/>
              <a:r>
                <a:rPr lang="en-ZA" sz="1200" u="sng" dirty="0">
                  <a:solidFill>
                    <a:prstClr val="black"/>
                  </a:solidFill>
                  <a:cs typeface="+mn-cs"/>
                </a:rPr>
                <a:t>Exceed NAAQS</a:t>
              </a:r>
              <a:endParaRPr lang="en-ZA" sz="1400" u="sng" dirty="0">
                <a:solidFill>
                  <a:prstClr val="black"/>
                </a:solidFill>
                <a:cs typeface="+mn-cs"/>
              </a:endParaRPr>
            </a:p>
          </p:txBody>
        </p:sp>
        <p:sp>
          <p:nvSpPr>
            <p:cNvPr id="18" name="Oval 17"/>
            <p:cNvSpPr/>
            <p:nvPr/>
          </p:nvSpPr>
          <p:spPr>
            <a:xfrm>
              <a:off x="1537288" y="4311871"/>
              <a:ext cx="252000" cy="2520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ZA" sz="1600">
                <a:solidFill>
                  <a:prstClr val="white"/>
                </a:solidFill>
              </a:endParaRPr>
            </a:p>
          </p:txBody>
        </p:sp>
        <p:sp>
          <p:nvSpPr>
            <p:cNvPr id="19" name="TextBox 18"/>
            <p:cNvSpPr txBox="1"/>
            <p:nvPr/>
          </p:nvSpPr>
          <p:spPr>
            <a:xfrm>
              <a:off x="1851928" y="4282557"/>
              <a:ext cx="631840" cy="307777"/>
            </a:xfrm>
            <a:prstGeom prst="rect">
              <a:avLst/>
            </a:prstGeom>
            <a:noFill/>
          </p:spPr>
          <p:txBody>
            <a:bodyPr wrap="square" rtlCol="0">
              <a:spAutoFit/>
            </a:bodyPr>
            <a:lstStyle/>
            <a:p>
              <a:pPr eaLnBrk="0" hangingPunct="0"/>
              <a:r>
                <a:rPr lang="en-ZA" sz="1400" dirty="0">
                  <a:solidFill>
                    <a:prstClr val="black"/>
                  </a:solidFill>
                  <a:cs typeface="+mn-cs"/>
                </a:rPr>
                <a:t>SO</a:t>
              </a:r>
              <a:r>
                <a:rPr lang="en-ZA" sz="1400" baseline="-25000" dirty="0">
                  <a:solidFill>
                    <a:prstClr val="black"/>
                  </a:solidFill>
                  <a:cs typeface="+mn-cs"/>
                </a:rPr>
                <a:t>2</a:t>
              </a:r>
              <a:endParaRPr lang="en-ZA" sz="1600" dirty="0">
                <a:solidFill>
                  <a:prstClr val="black"/>
                </a:solidFill>
                <a:cs typeface="+mn-cs"/>
              </a:endParaRPr>
            </a:p>
          </p:txBody>
        </p:sp>
      </p:grpSp>
      <p:sp>
        <p:nvSpPr>
          <p:cNvPr id="20" name="Rectangle 19"/>
          <p:cNvSpPr/>
          <p:nvPr/>
        </p:nvSpPr>
        <p:spPr>
          <a:xfrm>
            <a:off x="1379034" y="6375866"/>
            <a:ext cx="2490836" cy="347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en-ZA" sz="1400" b="1" dirty="0" smtClean="0">
                <a:solidFill>
                  <a:prstClr val="black"/>
                </a:solidFill>
              </a:rPr>
              <a:t>2013-2015</a:t>
            </a:r>
            <a:endParaRPr lang="en-ZA" sz="1400" b="1" dirty="0">
              <a:solidFill>
                <a:prstClr val="black"/>
              </a:solidFill>
            </a:endParaRPr>
          </a:p>
        </p:txBody>
      </p:sp>
      <p:sp>
        <p:nvSpPr>
          <p:cNvPr id="21" name="Slide Number Placeholder 4"/>
          <p:cNvSpPr txBox="1">
            <a:spLocks/>
          </p:cNvSpPr>
          <p:nvPr/>
        </p:nvSpPr>
        <p:spPr>
          <a:xfrm>
            <a:off x="6553200" y="6520259"/>
            <a:ext cx="2133600" cy="365125"/>
          </a:xfrm>
          <a:prstGeom prst="rect">
            <a:avLst/>
          </a:prstGeom>
        </p:spPr>
        <p:txBody>
          <a:bodyPr vert="horz" lIns="91440" tIns="45720" rIns="91440" bIns="45720" rtlCol="0" anchor="ctr"/>
          <a:lstStyle>
            <a:defPPr>
              <a:defRPr lang="en-ZA"/>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249E4034-833F-446A-A83E-DF889087CE9B}" type="slidenum">
              <a:rPr lang="en-ZA" smtClean="0">
                <a:solidFill>
                  <a:prstClr val="black">
                    <a:tint val="75000"/>
                  </a:prstClr>
                </a:solidFill>
              </a:rPr>
              <a:pPr/>
              <a:t>13</a:t>
            </a:fld>
            <a:endParaRPr lang="en-ZA">
              <a:solidFill>
                <a:prstClr val="black">
                  <a:tint val="75000"/>
                </a:prstClr>
              </a:solidFill>
            </a:endParaRPr>
          </a:p>
        </p:txBody>
      </p:sp>
      <p:sp>
        <p:nvSpPr>
          <p:cNvPr id="22" name="TextBox 21"/>
          <p:cNvSpPr txBox="1"/>
          <p:nvPr/>
        </p:nvSpPr>
        <p:spPr>
          <a:xfrm>
            <a:off x="1379034" y="642174"/>
            <a:ext cx="6598513" cy="584775"/>
          </a:xfrm>
          <a:prstGeom prst="rect">
            <a:avLst/>
          </a:prstGeom>
          <a:noFill/>
        </p:spPr>
        <p:txBody>
          <a:bodyPr wrap="square" rtlCol="0">
            <a:spAutoFit/>
          </a:bodyPr>
          <a:lstStyle/>
          <a:p>
            <a:pPr eaLnBrk="0" hangingPunct="0"/>
            <a:r>
              <a:rPr lang="en-ZA" sz="1600" b="1" dirty="0" smtClean="0">
                <a:solidFill>
                  <a:srgbClr val="1F497D"/>
                </a:solidFill>
                <a:cs typeface="+mn-cs"/>
              </a:rPr>
              <a:t>Ambient SO</a:t>
            </a:r>
            <a:r>
              <a:rPr lang="en-ZA" sz="1600" b="1" baseline="-25000" dirty="0" smtClean="0">
                <a:solidFill>
                  <a:srgbClr val="1F497D"/>
                </a:solidFill>
                <a:cs typeface="+mn-cs"/>
              </a:rPr>
              <a:t>2</a:t>
            </a:r>
            <a:r>
              <a:rPr lang="en-ZA" sz="1600" b="1" dirty="0" smtClean="0">
                <a:solidFill>
                  <a:srgbClr val="1F497D"/>
                </a:solidFill>
                <a:cs typeface="+mn-cs"/>
              </a:rPr>
              <a:t> levels in the </a:t>
            </a:r>
            <a:r>
              <a:rPr lang="en-ZA" sz="1600" b="1" dirty="0" err="1" smtClean="0">
                <a:solidFill>
                  <a:srgbClr val="1F497D"/>
                </a:solidFill>
                <a:cs typeface="+mn-cs"/>
              </a:rPr>
              <a:t>Secunda</a:t>
            </a:r>
            <a:r>
              <a:rPr lang="en-ZA" sz="1600" b="1" dirty="0" smtClean="0">
                <a:solidFill>
                  <a:srgbClr val="1F497D"/>
                </a:solidFill>
                <a:cs typeface="+mn-cs"/>
              </a:rPr>
              <a:t> region are within the National Ambient Air Quality Standards (NAAQS)</a:t>
            </a:r>
            <a:endParaRPr lang="en-ZA" sz="1600" b="1" dirty="0">
              <a:solidFill>
                <a:srgbClr val="1F497D"/>
              </a:solidFill>
              <a:cs typeface="+mn-cs"/>
            </a:endParaRPr>
          </a:p>
        </p:txBody>
      </p:sp>
    </p:spTree>
    <p:extLst>
      <p:ext uri="{BB962C8B-B14F-4D97-AF65-F5344CB8AC3E}">
        <p14:creationId xmlns:p14="http://schemas.microsoft.com/office/powerpoint/2010/main" xmlns="" val="3652559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9E4034-833F-446A-A83E-DF889087CE9B}" type="slidenum">
              <a:rPr lang="en-ZA" smtClean="0">
                <a:solidFill>
                  <a:prstClr val="black">
                    <a:tint val="75000"/>
                  </a:prstClr>
                </a:solidFill>
              </a:rPr>
              <a:pPr/>
              <a:t>14</a:t>
            </a:fld>
            <a:endParaRPr lang="en-ZA">
              <a:solidFill>
                <a:prstClr val="black">
                  <a:tint val="75000"/>
                </a:prst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32018" y="980728"/>
            <a:ext cx="7671923" cy="5877272"/>
          </a:xfrm>
          <a:prstGeom prst="rect">
            <a:avLst/>
          </a:prstGeom>
        </p:spPr>
      </p:pic>
      <p:pic>
        <p:nvPicPr>
          <p:cNvPr id="4" name="Picture 2"/>
          <p:cNvPicPr>
            <a:picLocks noChangeAspect="1" noChangeArrowheads="1"/>
          </p:cNvPicPr>
          <p:nvPr/>
        </p:nvPicPr>
        <p:blipFill>
          <a:blip r:embed="rId4" cstate="print"/>
          <a:srcRect/>
          <a:stretch>
            <a:fillRect/>
          </a:stretch>
        </p:blipFill>
        <p:spPr bwMode="auto">
          <a:xfrm>
            <a:off x="0" y="1"/>
            <a:ext cx="1214414" cy="5715015"/>
          </a:xfrm>
          <a:prstGeom prst="rect">
            <a:avLst/>
          </a:prstGeom>
          <a:noFill/>
          <a:ln w="9525">
            <a:noFill/>
            <a:miter lim="800000"/>
            <a:headEnd/>
            <a:tailEnd/>
          </a:ln>
        </p:spPr>
      </p:pic>
      <p:sp>
        <p:nvSpPr>
          <p:cNvPr id="5" name="TextBox 4"/>
          <p:cNvSpPr txBox="1"/>
          <p:nvPr/>
        </p:nvSpPr>
        <p:spPr>
          <a:xfrm>
            <a:off x="1331640" y="38708"/>
            <a:ext cx="7812360" cy="369332"/>
          </a:xfrm>
          <a:prstGeom prst="rect">
            <a:avLst/>
          </a:prstGeom>
          <a:noFill/>
        </p:spPr>
        <p:txBody>
          <a:bodyPr wrap="square" rtlCol="0">
            <a:spAutoFit/>
          </a:bodyPr>
          <a:lstStyle/>
          <a:p>
            <a:pPr eaLnBrk="0" hangingPunct="0"/>
            <a:r>
              <a:rPr lang="en-ZA" b="1" dirty="0">
                <a:solidFill>
                  <a:srgbClr val="4F81BD"/>
                </a:solidFill>
                <a:latin typeface="Arial" panose="020B0604020202020204" pitchFamily="34" charset="0"/>
                <a:cs typeface="Arial" panose="020B0604020202020204" pitchFamily="34" charset="0"/>
              </a:rPr>
              <a:t>CURRENT STATE OF AMBIENT AIR QUALITY – NO</a:t>
            </a:r>
            <a:r>
              <a:rPr lang="en-ZA" b="1" baseline="-25000" dirty="0">
                <a:solidFill>
                  <a:srgbClr val="4F81BD"/>
                </a:solidFill>
                <a:latin typeface="Arial" panose="020B0604020202020204" pitchFamily="34" charset="0"/>
                <a:cs typeface="Arial" panose="020B0604020202020204" pitchFamily="34" charset="0"/>
              </a:rPr>
              <a:t>2 </a:t>
            </a:r>
            <a:r>
              <a:rPr lang="en-ZA" b="1" dirty="0" smtClean="0">
                <a:solidFill>
                  <a:srgbClr val="4F81BD"/>
                </a:solidFill>
                <a:latin typeface="Arial" panose="020B0604020202020204" pitchFamily="34" charset="0"/>
                <a:cs typeface="Arial" panose="020B0604020202020204" pitchFamily="34" charset="0"/>
              </a:rPr>
              <a:t>(</a:t>
            </a:r>
            <a:r>
              <a:rPr lang="en-ZA" b="1" dirty="0">
                <a:solidFill>
                  <a:srgbClr val="4F81BD"/>
                </a:solidFill>
                <a:latin typeface="Arial" panose="020B0604020202020204" pitchFamily="34" charset="0"/>
                <a:cs typeface="Arial" panose="020B0604020202020204" pitchFamily="34" charset="0"/>
              </a:rPr>
              <a:t>2013-2015)</a:t>
            </a:r>
            <a:endParaRPr lang="en-ZA" b="1" baseline="-25000" dirty="0">
              <a:solidFill>
                <a:srgbClr val="4F81BD"/>
              </a:solidFill>
              <a:latin typeface="Arial" panose="020B0604020202020204" pitchFamily="34" charset="0"/>
              <a:cs typeface="Arial" panose="020B0604020202020204" pitchFamily="34" charset="0"/>
            </a:endParaRPr>
          </a:p>
        </p:txBody>
      </p:sp>
      <p:grpSp>
        <p:nvGrpSpPr>
          <p:cNvPr id="6" name="Group 5"/>
          <p:cNvGrpSpPr/>
          <p:nvPr/>
        </p:nvGrpSpPr>
        <p:grpSpPr>
          <a:xfrm>
            <a:off x="6704122" y="4071832"/>
            <a:ext cx="946480" cy="307777"/>
            <a:chOff x="621924" y="4256567"/>
            <a:chExt cx="946480" cy="307777"/>
          </a:xfrm>
        </p:grpSpPr>
        <p:sp>
          <p:nvSpPr>
            <p:cNvPr id="7" name="Oval 6"/>
            <p:cNvSpPr/>
            <p:nvPr/>
          </p:nvSpPr>
          <p:spPr>
            <a:xfrm>
              <a:off x="621924" y="4285881"/>
              <a:ext cx="252000" cy="2520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ZA" sz="1600">
                <a:solidFill>
                  <a:prstClr val="white"/>
                </a:solidFill>
              </a:endParaRPr>
            </a:p>
          </p:txBody>
        </p:sp>
        <p:sp>
          <p:nvSpPr>
            <p:cNvPr id="8" name="TextBox 7"/>
            <p:cNvSpPr txBox="1"/>
            <p:nvPr/>
          </p:nvSpPr>
          <p:spPr>
            <a:xfrm>
              <a:off x="936564" y="4256567"/>
              <a:ext cx="631840" cy="307777"/>
            </a:xfrm>
            <a:prstGeom prst="rect">
              <a:avLst/>
            </a:prstGeom>
            <a:noFill/>
          </p:spPr>
          <p:txBody>
            <a:bodyPr wrap="square" rtlCol="0">
              <a:spAutoFit/>
            </a:bodyPr>
            <a:lstStyle/>
            <a:p>
              <a:pPr eaLnBrk="0" hangingPunct="0"/>
              <a:r>
                <a:rPr lang="en-ZA" sz="1400" dirty="0">
                  <a:solidFill>
                    <a:prstClr val="black"/>
                  </a:solidFill>
                  <a:cs typeface="+mn-cs"/>
                </a:rPr>
                <a:t>NO</a:t>
              </a:r>
              <a:r>
                <a:rPr lang="en-ZA" sz="1400" baseline="-25000" dirty="0">
                  <a:solidFill>
                    <a:prstClr val="black"/>
                  </a:solidFill>
                  <a:cs typeface="+mn-cs"/>
                </a:rPr>
                <a:t>2</a:t>
              </a:r>
              <a:endParaRPr lang="en-ZA" sz="1600" dirty="0">
                <a:solidFill>
                  <a:prstClr val="black"/>
                </a:solidFill>
                <a:cs typeface="+mn-cs"/>
              </a:endParaRPr>
            </a:p>
          </p:txBody>
        </p:sp>
      </p:grpSp>
      <p:grpSp>
        <p:nvGrpSpPr>
          <p:cNvPr id="9" name="Group 8"/>
          <p:cNvGrpSpPr/>
          <p:nvPr/>
        </p:nvGrpSpPr>
        <p:grpSpPr>
          <a:xfrm>
            <a:off x="7559947" y="4101978"/>
            <a:ext cx="946480" cy="307777"/>
            <a:chOff x="1537288" y="4282557"/>
            <a:chExt cx="946480" cy="307777"/>
          </a:xfrm>
        </p:grpSpPr>
        <p:sp>
          <p:nvSpPr>
            <p:cNvPr id="10" name="Oval 9"/>
            <p:cNvSpPr/>
            <p:nvPr/>
          </p:nvSpPr>
          <p:spPr>
            <a:xfrm>
              <a:off x="1537288" y="4311871"/>
              <a:ext cx="252000" cy="2520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ZA" sz="1600">
                <a:solidFill>
                  <a:prstClr val="white"/>
                </a:solidFill>
              </a:endParaRPr>
            </a:p>
          </p:txBody>
        </p:sp>
        <p:sp>
          <p:nvSpPr>
            <p:cNvPr id="11" name="TextBox 10"/>
            <p:cNvSpPr txBox="1"/>
            <p:nvPr/>
          </p:nvSpPr>
          <p:spPr>
            <a:xfrm>
              <a:off x="1851928" y="4282557"/>
              <a:ext cx="631840" cy="307777"/>
            </a:xfrm>
            <a:prstGeom prst="rect">
              <a:avLst/>
            </a:prstGeom>
            <a:noFill/>
          </p:spPr>
          <p:txBody>
            <a:bodyPr wrap="square" rtlCol="0">
              <a:spAutoFit/>
            </a:bodyPr>
            <a:lstStyle/>
            <a:p>
              <a:pPr eaLnBrk="0" hangingPunct="0"/>
              <a:r>
                <a:rPr lang="en-ZA" sz="1400" dirty="0">
                  <a:solidFill>
                    <a:prstClr val="black"/>
                  </a:solidFill>
                  <a:cs typeface="+mn-cs"/>
                </a:rPr>
                <a:t>NO</a:t>
              </a:r>
              <a:r>
                <a:rPr lang="en-ZA" sz="1400" baseline="-25000" dirty="0">
                  <a:solidFill>
                    <a:prstClr val="black"/>
                  </a:solidFill>
                  <a:cs typeface="+mn-cs"/>
                </a:rPr>
                <a:t>2</a:t>
              </a:r>
              <a:endParaRPr lang="en-ZA" sz="1600" dirty="0">
                <a:solidFill>
                  <a:prstClr val="black"/>
                </a:solidFill>
                <a:cs typeface="+mn-cs"/>
              </a:endParaRPr>
            </a:p>
          </p:txBody>
        </p:sp>
      </p:grpSp>
      <p:sp>
        <p:nvSpPr>
          <p:cNvPr id="12" name="Oval 11"/>
          <p:cNvSpPr/>
          <p:nvPr/>
        </p:nvSpPr>
        <p:spPr>
          <a:xfrm>
            <a:off x="4091036" y="2899286"/>
            <a:ext cx="252000" cy="2520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ZA">
              <a:solidFill>
                <a:srgbClr val="00B050"/>
              </a:solidFill>
            </a:endParaRPr>
          </a:p>
        </p:txBody>
      </p:sp>
      <p:sp>
        <p:nvSpPr>
          <p:cNvPr id="13" name="Oval 12"/>
          <p:cNvSpPr/>
          <p:nvPr/>
        </p:nvSpPr>
        <p:spPr>
          <a:xfrm>
            <a:off x="3386943" y="3277286"/>
            <a:ext cx="252000" cy="2520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ZA">
              <a:solidFill>
                <a:prstClr val="white"/>
              </a:solidFill>
            </a:endParaRPr>
          </a:p>
        </p:txBody>
      </p:sp>
      <p:sp>
        <p:nvSpPr>
          <p:cNvPr id="14" name="Oval 13"/>
          <p:cNvSpPr/>
          <p:nvPr/>
        </p:nvSpPr>
        <p:spPr>
          <a:xfrm>
            <a:off x="4342746" y="3843367"/>
            <a:ext cx="252000" cy="2520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ZA">
              <a:solidFill>
                <a:prstClr val="white"/>
              </a:solidFill>
            </a:endParaRPr>
          </a:p>
        </p:txBody>
      </p:sp>
      <p:sp>
        <p:nvSpPr>
          <p:cNvPr id="15" name="Oval 14"/>
          <p:cNvSpPr/>
          <p:nvPr/>
        </p:nvSpPr>
        <p:spPr>
          <a:xfrm>
            <a:off x="3017717" y="3234912"/>
            <a:ext cx="252000" cy="2520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ZA">
              <a:solidFill>
                <a:prstClr val="white"/>
              </a:solidFill>
            </a:endParaRPr>
          </a:p>
        </p:txBody>
      </p:sp>
      <p:sp>
        <p:nvSpPr>
          <p:cNvPr id="16" name="TextBox 15"/>
          <p:cNvSpPr txBox="1"/>
          <p:nvPr/>
        </p:nvSpPr>
        <p:spPr>
          <a:xfrm>
            <a:off x="6585160" y="3612038"/>
            <a:ext cx="1155001" cy="276999"/>
          </a:xfrm>
          <a:prstGeom prst="rect">
            <a:avLst/>
          </a:prstGeom>
          <a:noFill/>
        </p:spPr>
        <p:txBody>
          <a:bodyPr wrap="square" rtlCol="0">
            <a:spAutoFit/>
          </a:bodyPr>
          <a:lstStyle/>
          <a:p>
            <a:pPr eaLnBrk="0" hangingPunct="0"/>
            <a:r>
              <a:rPr lang="en-ZA" sz="1200" u="sng" dirty="0">
                <a:solidFill>
                  <a:prstClr val="black"/>
                </a:solidFill>
                <a:cs typeface="+mn-cs"/>
              </a:rPr>
              <a:t>Within NAAQS</a:t>
            </a:r>
            <a:endParaRPr lang="en-ZA" sz="1400" u="sng" dirty="0">
              <a:solidFill>
                <a:prstClr val="black"/>
              </a:solidFill>
              <a:cs typeface="+mn-cs"/>
            </a:endParaRPr>
          </a:p>
        </p:txBody>
      </p:sp>
      <p:sp>
        <p:nvSpPr>
          <p:cNvPr id="17" name="TextBox 16"/>
          <p:cNvSpPr txBox="1"/>
          <p:nvPr/>
        </p:nvSpPr>
        <p:spPr>
          <a:xfrm>
            <a:off x="7410395" y="3607158"/>
            <a:ext cx="1312056" cy="276999"/>
          </a:xfrm>
          <a:prstGeom prst="rect">
            <a:avLst/>
          </a:prstGeom>
          <a:noFill/>
        </p:spPr>
        <p:txBody>
          <a:bodyPr wrap="square" rtlCol="0">
            <a:spAutoFit/>
          </a:bodyPr>
          <a:lstStyle/>
          <a:p>
            <a:pPr algn="r" eaLnBrk="0" hangingPunct="0"/>
            <a:r>
              <a:rPr lang="en-ZA" sz="1200" u="sng" dirty="0">
                <a:solidFill>
                  <a:prstClr val="black"/>
                </a:solidFill>
                <a:cs typeface="+mn-cs"/>
              </a:rPr>
              <a:t>Exceed NAAQS</a:t>
            </a:r>
            <a:endParaRPr lang="en-ZA" sz="1400" u="sng" dirty="0">
              <a:solidFill>
                <a:prstClr val="black"/>
              </a:solidFill>
              <a:cs typeface="+mn-cs"/>
            </a:endParaRPr>
          </a:p>
        </p:txBody>
      </p:sp>
      <p:sp>
        <p:nvSpPr>
          <p:cNvPr id="18" name="Rectangle 17"/>
          <p:cNvSpPr/>
          <p:nvPr/>
        </p:nvSpPr>
        <p:spPr>
          <a:xfrm>
            <a:off x="1379034" y="6355973"/>
            <a:ext cx="2490836" cy="347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en-ZA" sz="1400" b="1" dirty="0" smtClean="0">
                <a:solidFill>
                  <a:prstClr val="black"/>
                </a:solidFill>
              </a:rPr>
              <a:t>2013-2015</a:t>
            </a:r>
            <a:endParaRPr lang="en-ZA" sz="1400" b="1" dirty="0">
              <a:solidFill>
                <a:prstClr val="black"/>
              </a:solidFill>
            </a:endParaRPr>
          </a:p>
        </p:txBody>
      </p:sp>
      <p:sp>
        <p:nvSpPr>
          <p:cNvPr id="19" name="Slide Number Placeholder 2"/>
          <p:cNvSpPr txBox="1">
            <a:spLocks/>
          </p:cNvSpPr>
          <p:nvPr/>
        </p:nvSpPr>
        <p:spPr>
          <a:xfrm>
            <a:off x="7010400" y="6500813"/>
            <a:ext cx="2133600" cy="365125"/>
          </a:xfrm>
          <a:prstGeom prst="rect">
            <a:avLst/>
          </a:prstGeom>
        </p:spPr>
        <p:txBody>
          <a:bodyPr vert="horz" lIns="91440" tIns="45720" rIns="91440" bIns="45720" rtlCol="0" anchor="ctr"/>
          <a:lstStyle>
            <a:defPPr>
              <a:defRPr lang="en-ZA"/>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249E4034-833F-446A-A83E-DF889087CE9B}" type="slidenum">
              <a:rPr lang="en-ZA" smtClean="0">
                <a:solidFill>
                  <a:prstClr val="black">
                    <a:tint val="75000"/>
                  </a:prstClr>
                </a:solidFill>
              </a:rPr>
              <a:pPr/>
              <a:t>14</a:t>
            </a:fld>
            <a:endParaRPr lang="en-ZA">
              <a:solidFill>
                <a:prstClr val="black">
                  <a:tint val="75000"/>
                </a:prstClr>
              </a:solidFill>
            </a:endParaRPr>
          </a:p>
        </p:txBody>
      </p:sp>
      <p:sp>
        <p:nvSpPr>
          <p:cNvPr id="20" name="TextBox 19"/>
          <p:cNvSpPr txBox="1"/>
          <p:nvPr/>
        </p:nvSpPr>
        <p:spPr>
          <a:xfrm>
            <a:off x="1321899" y="642174"/>
            <a:ext cx="6425157" cy="338554"/>
          </a:xfrm>
          <a:prstGeom prst="rect">
            <a:avLst/>
          </a:prstGeom>
          <a:noFill/>
        </p:spPr>
        <p:txBody>
          <a:bodyPr wrap="none" rtlCol="0">
            <a:spAutoFit/>
          </a:bodyPr>
          <a:lstStyle/>
          <a:p>
            <a:pPr eaLnBrk="0" hangingPunct="0"/>
            <a:r>
              <a:rPr lang="en-ZA" sz="1600" b="1" dirty="0" smtClean="0">
                <a:solidFill>
                  <a:srgbClr val="1F497D"/>
                </a:solidFill>
                <a:cs typeface="+mn-cs"/>
              </a:rPr>
              <a:t>Ambient NO</a:t>
            </a:r>
            <a:r>
              <a:rPr lang="en-ZA" sz="1600" b="1" baseline="-25000" dirty="0" smtClean="0">
                <a:solidFill>
                  <a:srgbClr val="1F497D"/>
                </a:solidFill>
                <a:cs typeface="+mn-cs"/>
              </a:rPr>
              <a:t>2</a:t>
            </a:r>
            <a:r>
              <a:rPr lang="en-ZA" sz="1600" b="1" dirty="0" smtClean="0">
                <a:solidFill>
                  <a:srgbClr val="1F497D"/>
                </a:solidFill>
                <a:cs typeface="+mn-cs"/>
              </a:rPr>
              <a:t> levels in the </a:t>
            </a:r>
            <a:r>
              <a:rPr lang="en-ZA" sz="1600" b="1" dirty="0" err="1" smtClean="0">
                <a:solidFill>
                  <a:srgbClr val="1F497D"/>
                </a:solidFill>
                <a:cs typeface="+mn-cs"/>
              </a:rPr>
              <a:t>Secunda</a:t>
            </a:r>
            <a:r>
              <a:rPr lang="en-ZA" sz="1600" b="1" dirty="0" smtClean="0">
                <a:solidFill>
                  <a:srgbClr val="1F497D"/>
                </a:solidFill>
                <a:cs typeface="+mn-cs"/>
              </a:rPr>
              <a:t> region are within the NAAQS</a:t>
            </a:r>
            <a:endParaRPr lang="en-ZA" sz="1600" b="1" dirty="0">
              <a:solidFill>
                <a:srgbClr val="1F497D"/>
              </a:solidFill>
              <a:cs typeface="+mn-cs"/>
            </a:endParaRPr>
          </a:p>
        </p:txBody>
      </p:sp>
      <p:pic>
        <p:nvPicPr>
          <p:cNvPr id="21" name="Picture 2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2930" y="5753972"/>
            <a:ext cx="1200554" cy="1077878"/>
          </a:xfrm>
          <a:prstGeom prst="rect">
            <a:avLst/>
          </a:prstGeom>
          <a:solidFill>
            <a:schemeClr val="bg1"/>
          </a:solidFill>
        </p:spPr>
      </p:pic>
    </p:spTree>
    <p:extLst>
      <p:ext uri="{BB962C8B-B14F-4D97-AF65-F5344CB8AC3E}">
        <p14:creationId xmlns:p14="http://schemas.microsoft.com/office/powerpoint/2010/main" xmlns="" val="1980996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32018" y="1000621"/>
            <a:ext cx="7671923" cy="5877272"/>
          </a:xfrm>
          <a:prstGeom prst="rect">
            <a:avLst/>
          </a:prstGeom>
        </p:spPr>
      </p:pic>
      <p:pic>
        <p:nvPicPr>
          <p:cNvPr id="43" name="Picture 2"/>
          <p:cNvPicPr>
            <a:picLocks noChangeAspect="1" noChangeArrowheads="1"/>
          </p:cNvPicPr>
          <p:nvPr/>
        </p:nvPicPr>
        <p:blipFill>
          <a:blip r:embed="rId4" cstate="print"/>
          <a:srcRect/>
          <a:stretch>
            <a:fillRect/>
          </a:stretch>
        </p:blipFill>
        <p:spPr bwMode="auto">
          <a:xfrm>
            <a:off x="0" y="1"/>
            <a:ext cx="1214414" cy="5715015"/>
          </a:xfrm>
          <a:prstGeom prst="rect">
            <a:avLst/>
          </a:prstGeom>
          <a:noFill/>
          <a:ln w="9525">
            <a:noFill/>
            <a:miter lim="800000"/>
            <a:headEnd/>
            <a:tailEnd/>
          </a:ln>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2930" y="5753972"/>
            <a:ext cx="1200554" cy="1077878"/>
          </a:xfrm>
          <a:prstGeom prst="rect">
            <a:avLst/>
          </a:prstGeom>
        </p:spPr>
      </p:pic>
      <p:sp>
        <p:nvSpPr>
          <p:cNvPr id="7" name="TextBox 6"/>
          <p:cNvSpPr txBox="1"/>
          <p:nvPr/>
        </p:nvSpPr>
        <p:spPr>
          <a:xfrm>
            <a:off x="1214414" y="140596"/>
            <a:ext cx="8021634" cy="369332"/>
          </a:xfrm>
          <a:prstGeom prst="rect">
            <a:avLst/>
          </a:prstGeom>
          <a:noFill/>
        </p:spPr>
        <p:txBody>
          <a:bodyPr wrap="square" rtlCol="0">
            <a:spAutoFit/>
          </a:bodyPr>
          <a:lstStyle/>
          <a:p>
            <a:pPr eaLnBrk="0" hangingPunct="0"/>
            <a:r>
              <a:rPr lang="en-ZA" b="1" dirty="0">
                <a:solidFill>
                  <a:srgbClr val="4F81BD"/>
                </a:solidFill>
                <a:latin typeface="Arial" panose="020B0604020202020204" pitchFamily="34" charset="0"/>
                <a:cs typeface="Arial" panose="020B0604020202020204" pitchFamily="34" charset="0"/>
              </a:rPr>
              <a:t>CURRENT STATE OF AMBIENT AIR QUALITY – PM</a:t>
            </a:r>
            <a:r>
              <a:rPr lang="en-ZA" b="1" baseline="-25000" dirty="0">
                <a:solidFill>
                  <a:srgbClr val="4F81BD"/>
                </a:solidFill>
                <a:latin typeface="Arial" panose="020B0604020202020204" pitchFamily="34" charset="0"/>
                <a:cs typeface="Arial" panose="020B0604020202020204" pitchFamily="34" charset="0"/>
              </a:rPr>
              <a:t>10</a:t>
            </a:r>
            <a:r>
              <a:rPr lang="en-ZA" b="1" dirty="0">
                <a:solidFill>
                  <a:srgbClr val="4F81BD"/>
                </a:solidFill>
                <a:latin typeface="Arial" panose="020B0604020202020204" pitchFamily="34" charset="0"/>
                <a:cs typeface="Arial" panose="020B0604020202020204" pitchFamily="34" charset="0"/>
              </a:rPr>
              <a:t> (2013-2015)</a:t>
            </a:r>
            <a:endParaRPr lang="en-ZA" b="1" baseline="-25000" dirty="0">
              <a:solidFill>
                <a:srgbClr val="4F81BD"/>
              </a:solidFill>
              <a:latin typeface="Arial" panose="020B0604020202020204" pitchFamily="34" charset="0"/>
              <a:cs typeface="Arial" panose="020B0604020202020204" pitchFamily="34" charset="0"/>
            </a:endParaRPr>
          </a:p>
        </p:txBody>
      </p:sp>
      <p:grpSp>
        <p:nvGrpSpPr>
          <p:cNvPr id="21" name="Group 20"/>
          <p:cNvGrpSpPr/>
          <p:nvPr/>
        </p:nvGrpSpPr>
        <p:grpSpPr>
          <a:xfrm>
            <a:off x="6693161" y="4054008"/>
            <a:ext cx="946480" cy="307777"/>
            <a:chOff x="621924" y="4256567"/>
            <a:chExt cx="946480" cy="307777"/>
          </a:xfrm>
        </p:grpSpPr>
        <p:sp>
          <p:nvSpPr>
            <p:cNvPr id="23" name="Oval 22"/>
            <p:cNvSpPr/>
            <p:nvPr/>
          </p:nvSpPr>
          <p:spPr>
            <a:xfrm>
              <a:off x="621924" y="4285881"/>
              <a:ext cx="252000" cy="2520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ZA" sz="1600">
                <a:solidFill>
                  <a:prstClr val="white"/>
                </a:solidFill>
              </a:endParaRPr>
            </a:p>
          </p:txBody>
        </p:sp>
        <p:sp>
          <p:nvSpPr>
            <p:cNvPr id="24" name="TextBox 23"/>
            <p:cNvSpPr txBox="1"/>
            <p:nvPr/>
          </p:nvSpPr>
          <p:spPr>
            <a:xfrm>
              <a:off x="936564" y="4256567"/>
              <a:ext cx="631840" cy="307777"/>
            </a:xfrm>
            <a:prstGeom prst="rect">
              <a:avLst/>
            </a:prstGeom>
            <a:noFill/>
          </p:spPr>
          <p:txBody>
            <a:bodyPr wrap="square" rtlCol="0">
              <a:spAutoFit/>
            </a:bodyPr>
            <a:lstStyle/>
            <a:p>
              <a:pPr eaLnBrk="0" hangingPunct="0"/>
              <a:r>
                <a:rPr lang="en-ZA" sz="1400" dirty="0">
                  <a:solidFill>
                    <a:prstClr val="black"/>
                  </a:solidFill>
                </a:rPr>
                <a:t>PM</a:t>
              </a:r>
              <a:r>
                <a:rPr lang="en-ZA" sz="1400" baseline="-25000" dirty="0">
                  <a:solidFill>
                    <a:prstClr val="black"/>
                  </a:solidFill>
                </a:rPr>
                <a:t>10</a:t>
              </a:r>
              <a:endParaRPr lang="en-ZA" sz="1600" dirty="0">
                <a:solidFill>
                  <a:prstClr val="black"/>
                </a:solidFill>
              </a:endParaRPr>
            </a:p>
          </p:txBody>
        </p:sp>
      </p:grpSp>
      <p:grpSp>
        <p:nvGrpSpPr>
          <p:cNvPr id="25" name="Group 24"/>
          <p:cNvGrpSpPr/>
          <p:nvPr/>
        </p:nvGrpSpPr>
        <p:grpSpPr>
          <a:xfrm>
            <a:off x="7559947" y="4074246"/>
            <a:ext cx="946480" cy="307777"/>
            <a:chOff x="1537288" y="4282557"/>
            <a:chExt cx="946480" cy="307777"/>
          </a:xfrm>
        </p:grpSpPr>
        <p:sp>
          <p:nvSpPr>
            <p:cNvPr id="27" name="Oval 26"/>
            <p:cNvSpPr/>
            <p:nvPr/>
          </p:nvSpPr>
          <p:spPr>
            <a:xfrm>
              <a:off x="1537288" y="4311871"/>
              <a:ext cx="252000" cy="2520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ZA" sz="1600">
                <a:solidFill>
                  <a:prstClr val="white"/>
                </a:solidFill>
              </a:endParaRPr>
            </a:p>
          </p:txBody>
        </p:sp>
        <p:sp>
          <p:nvSpPr>
            <p:cNvPr id="28" name="TextBox 27"/>
            <p:cNvSpPr txBox="1"/>
            <p:nvPr/>
          </p:nvSpPr>
          <p:spPr>
            <a:xfrm>
              <a:off x="1851928" y="4282557"/>
              <a:ext cx="631840" cy="307777"/>
            </a:xfrm>
            <a:prstGeom prst="rect">
              <a:avLst/>
            </a:prstGeom>
            <a:noFill/>
          </p:spPr>
          <p:txBody>
            <a:bodyPr wrap="square" rtlCol="0">
              <a:spAutoFit/>
            </a:bodyPr>
            <a:lstStyle/>
            <a:p>
              <a:pPr eaLnBrk="0" hangingPunct="0"/>
              <a:r>
                <a:rPr lang="en-ZA" sz="1400" dirty="0">
                  <a:solidFill>
                    <a:prstClr val="black"/>
                  </a:solidFill>
                </a:rPr>
                <a:t>PM</a:t>
              </a:r>
              <a:r>
                <a:rPr lang="en-ZA" sz="1400" baseline="-25000" dirty="0">
                  <a:solidFill>
                    <a:prstClr val="black"/>
                  </a:solidFill>
                </a:rPr>
                <a:t>10</a:t>
              </a:r>
              <a:endParaRPr lang="en-ZA" sz="1600" dirty="0">
                <a:solidFill>
                  <a:prstClr val="black"/>
                </a:solidFill>
              </a:endParaRPr>
            </a:p>
          </p:txBody>
        </p:sp>
      </p:grpSp>
      <p:sp>
        <p:nvSpPr>
          <p:cNvPr id="29" name="Oval 28"/>
          <p:cNvSpPr/>
          <p:nvPr/>
        </p:nvSpPr>
        <p:spPr>
          <a:xfrm>
            <a:off x="4091036" y="2919179"/>
            <a:ext cx="252000" cy="2520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ZA">
              <a:solidFill>
                <a:srgbClr val="00B050"/>
              </a:solidFill>
            </a:endParaRPr>
          </a:p>
        </p:txBody>
      </p:sp>
      <p:sp>
        <p:nvSpPr>
          <p:cNvPr id="30" name="Oval 29"/>
          <p:cNvSpPr/>
          <p:nvPr/>
        </p:nvSpPr>
        <p:spPr>
          <a:xfrm>
            <a:off x="3386943" y="3297179"/>
            <a:ext cx="252000" cy="2520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ZA">
              <a:solidFill>
                <a:prstClr val="white"/>
              </a:solidFill>
            </a:endParaRPr>
          </a:p>
        </p:txBody>
      </p:sp>
      <p:sp>
        <p:nvSpPr>
          <p:cNvPr id="32" name="Oval 31"/>
          <p:cNvSpPr/>
          <p:nvPr/>
        </p:nvSpPr>
        <p:spPr>
          <a:xfrm>
            <a:off x="3017717" y="3254805"/>
            <a:ext cx="252000" cy="2520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ZA">
              <a:solidFill>
                <a:prstClr val="white"/>
              </a:solidFill>
            </a:endParaRPr>
          </a:p>
        </p:txBody>
      </p:sp>
      <p:sp>
        <p:nvSpPr>
          <p:cNvPr id="18" name="TextBox 17"/>
          <p:cNvSpPr txBox="1"/>
          <p:nvPr/>
        </p:nvSpPr>
        <p:spPr>
          <a:xfrm>
            <a:off x="6585160" y="3631931"/>
            <a:ext cx="1155001" cy="276999"/>
          </a:xfrm>
          <a:prstGeom prst="rect">
            <a:avLst/>
          </a:prstGeom>
          <a:noFill/>
        </p:spPr>
        <p:txBody>
          <a:bodyPr wrap="square" rtlCol="0">
            <a:spAutoFit/>
          </a:bodyPr>
          <a:lstStyle/>
          <a:p>
            <a:pPr eaLnBrk="0" hangingPunct="0"/>
            <a:r>
              <a:rPr lang="en-ZA" sz="1200" u="sng" dirty="0">
                <a:solidFill>
                  <a:prstClr val="black"/>
                </a:solidFill>
              </a:rPr>
              <a:t>Within NAAQS</a:t>
            </a:r>
            <a:endParaRPr lang="en-ZA" sz="1400" u="sng" dirty="0">
              <a:solidFill>
                <a:prstClr val="black"/>
              </a:solidFill>
            </a:endParaRPr>
          </a:p>
        </p:txBody>
      </p:sp>
      <p:sp>
        <p:nvSpPr>
          <p:cNvPr id="19" name="TextBox 18"/>
          <p:cNvSpPr txBox="1"/>
          <p:nvPr/>
        </p:nvSpPr>
        <p:spPr>
          <a:xfrm>
            <a:off x="7410395" y="3627051"/>
            <a:ext cx="1312056" cy="276999"/>
          </a:xfrm>
          <a:prstGeom prst="rect">
            <a:avLst/>
          </a:prstGeom>
          <a:noFill/>
        </p:spPr>
        <p:txBody>
          <a:bodyPr wrap="square" rtlCol="0">
            <a:spAutoFit/>
          </a:bodyPr>
          <a:lstStyle/>
          <a:p>
            <a:pPr algn="r" eaLnBrk="0" hangingPunct="0"/>
            <a:r>
              <a:rPr lang="en-ZA" sz="1200" u="sng" dirty="0">
                <a:solidFill>
                  <a:prstClr val="black"/>
                </a:solidFill>
              </a:rPr>
              <a:t>Exceed NAAQS</a:t>
            </a:r>
            <a:endParaRPr lang="en-ZA" sz="1400" u="sng" dirty="0">
              <a:solidFill>
                <a:prstClr val="black"/>
              </a:solidFill>
            </a:endParaRPr>
          </a:p>
        </p:txBody>
      </p:sp>
      <p:sp>
        <p:nvSpPr>
          <p:cNvPr id="17" name="Rectangle 16"/>
          <p:cNvSpPr/>
          <p:nvPr/>
        </p:nvSpPr>
        <p:spPr>
          <a:xfrm>
            <a:off x="1379034" y="6375866"/>
            <a:ext cx="2490836" cy="347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en-ZA" sz="1400" b="1" dirty="0" smtClean="0">
                <a:solidFill>
                  <a:prstClr val="black"/>
                </a:solidFill>
              </a:rPr>
              <a:t>2013-2015</a:t>
            </a:r>
            <a:endParaRPr lang="en-ZA" sz="1400" b="1" dirty="0">
              <a:solidFill>
                <a:prstClr val="black"/>
              </a:solidFill>
            </a:endParaRPr>
          </a:p>
        </p:txBody>
      </p:sp>
      <p:sp>
        <p:nvSpPr>
          <p:cNvPr id="3" name="Slide Number Placeholder 2"/>
          <p:cNvSpPr>
            <a:spLocks noGrp="1"/>
          </p:cNvSpPr>
          <p:nvPr>
            <p:ph type="sldNum" sz="quarter" idx="12"/>
          </p:nvPr>
        </p:nvSpPr>
        <p:spPr>
          <a:xfrm>
            <a:off x="6553200" y="6520259"/>
            <a:ext cx="2133600" cy="365125"/>
          </a:xfrm>
        </p:spPr>
        <p:txBody>
          <a:bodyPr/>
          <a:lstStyle/>
          <a:p>
            <a:fld id="{249E4034-833F-446A-A83E-DF889087CE9B}" type="slidenum">
              <a:rPr lang="en-ZA" smtClean="0">
                <a:solidFill>
                  <a:prstClr val="black">
                    <a:tint val="75000"/>
                  </a:prstClr>
                </a:solidFill>
              </a:rPr>
              <a:pPr/>
              <a:t>15</a:t>
            </a:fld>
            <a:endParaRPr lang="en-ZA">
              <a:solidFill>
                <a:prstClr val="black">
                  <a:tint val="75000"/>
                </a:prstClr>
              </a:solidFill>
            </a:endParaRPr>
          </a:p>
        </p:txBody>
      </p:sp>
      <p:sp>
        <p:nvSpPr>
          <p:cNvPr id="20" name="TextBox 19"/>
          <p:cNvSpPr txBox="1"/>
          <p:nvPr/>
        </p:nvSpPr>
        <p:spPr>
          <a:xfrm>
            <a:off x="1173037" y="642174"/>
            <a:ext cx="6284093" cy="338554"/>
          </a:xfrm>
          <a:prstGeom prst="rect">
            <a:avLst/>
          </a:prstGeom>
          <a:noFill/>
        </p:spPr>
        <p:txBody>
          <a:bodyPr wrap="none" rtlCol="0">
            <a:spAutoFit/>
          </a:bodyPr>
          <a:lstStyle/>
          <a:p>
            <a:pPr eaLnBrk="0" hangingPunct="0"/>
            <a:r>
              <a:rPr lang="en-ZA" sz="1600" b="1" dirty="0" smtClean="0">
                <a:solidFill>
                  <a:srgbClr val="1F497D"/>
                </a:solidFill>
              </a:rPr>
              <a:t>Ambient PM10 levels in the </a:t>
            </a:r>
            <a:r>
              <a:rPr lang="en-ZA" sz="1600" b="1" dirty="0" err="1" smtClean="0">
                <a:solidFill>
                  <a:srgbClr val="1F497D"/>
                </a:solidFill>
              </a:rPr>
              <a:t>Secunda</a:t>
            </a:r>
            <a:r>
              <a:rPr lang="en-ZA" sz="1600" b="1" dirty="0" smtClean="0">
                <a:solidFill>
                  <a:srgbClr val="1F497D"/>
                </a:solidFill>
              </a:rPr>
              <a:t> region exceed the NAAQS</a:t>
            </a:r>
            <a:endParaRPr lang="en-ZA" sz="1600" b="1" dirty="0">
              <a:solidFill>
                <a:srgbClr val="1F497D"/>
              </a:solidFill>
            </a:endParaRPr>
          </a:p>
        </p:txBody>
      </p:sp>
    </p:spTree>
    <p:extLst>
      <p:ext uri="{BB962C8B-B14F-4D97-AF65-F5344CB8AC3E}">
        <p14:creationId xmlns:p14="http://schemas.microsoft.com/office/powerpoint/2010/main" xmlns="" val="3276124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a:xfrm>
            <a:off x="261458" y="922568"/>
            <a:ext cx="8631717" cy="346135"/>
          </a:xfrm>
        </p:spPr>
        <p:txBody>
          <a:bodyPr>
            <a:noAutofit/>
          </a:bodyPr>
          <a:lstStyle/>
          <a:p>
            <a:pPr marL="0" indent="0">
              <a:buNone/>
            </a:pPr>
            <a:r>
              <a:rPr lang="en-US" dirty="0" smtClean="0"/>
              <a:t>Yearly average at eMbalenhle station exceeds NAAQS</a:t>
            </a:r>
            <a:endParaRPr lang="en-US" dirty="0"/>
          </a:p>
        </p:txBody>
      </p:sp>
      <p:sp>
        <p:nvSpPr>
          <p:cNvPr id="2" name="Title 1"/>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36000" rIns="0" bIns="0" numCol="1" anchor="ctr" anchorCtr="0" compatLnSpc="1">
            <a:prstTxWarp prst="textNoShape">
              <a:avLst/>
            </a:prstTxWarp>
          </a:bodyPr>
          <a:lstStyle/>
          <a:p>
            <a:pPr algn="l" eaLnBrk="0" fontAlgn="base" hangingPunct="0">
              <a:spcAft>
                <a:spcPct val="0"/>
              </a:spcAft>
            </a:pPr>
            <a:r>
              <a:rPr lang="en-ZA" b="1" dirty="0" smtClean="0">
                <a:solidFill>
                  <a:srgbClr val="023B61"/>
                </a:solidFill>
              </a:rPr>
              <a:t>PM10 emissions for 2016 measured at the accredited Sasol Secunda ambient monitoring stations </a:t>
            </a:r>
            <a:endParaRPr lang="en-ZA" b="1" dirty="0">
              <a:solidFill>
                <a:srgbClr val="023B61"/>
              </a:solidFill>
            </a:endParaRPr>
          </a:p>
        </p:txBody>
      </p:sp>
      <p:pic>
        <p:nvPicPr>
          <p:cNvPr id="1945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9099" y="1342416"/>
            <a:ext cx="8259287" cy="49783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79688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32018" y="980728"/>
            <a:ext cx="7671923" cy="5877272"/>
          </a:xfrm>
          <a:prstGeom prst="rect">
            <a:avLst/>
          </a:prstGeom>
        </p:spPr>
      </p:pic>
      <p:pic>
        <p:nvPicPr>
          <p:cNvPr id="43" name="Picture 2"/>
          <p:cNvPicPr>
            <a:picLocks noChangeAspect="1" noChangeArrowheads="1"/>
          </p:cNvPicPr>
          <p:nvPr/>
        </p:nvPicPr>
        <p:blipFill>
          <a:blip r:embed="rId4" cstate="print"/>
          <a:srcRect/>
          <a:stretch>
            <a:fillRect/>
          </a:stretch>
        </p:blipFill>
        <p:spPr bwMode="auto">
          <a:xfrm>
            <a:off x="0" y="1"/>
            <a:ext cx="1214414" cy="5715015"/>
          </a:xfrm>
          <a:prstGeom prst="rect">
            <a:avLst/>
          </a:prstGeom>
          <a:noFill/>
          <a:ln w="9525">
            <a:noFill/>
            <a:miter lim="800000"/>
            <a:headEnd/>
            <a:tailEnd/>
          </a:ln>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2930" y="5753972"/>
            <a:ext cx="1200554" cy="1077878"/>
          </a:xfrm>
          <a:prstGeom prst="rect">
            <a:avLst/>
          </a:prstGeom>
        </p:spPr>
      </p:pic>
      <p:sp>
        <p:nvSpPr>
          <p:cNvPr id="7" name="TextBox 6"/>
          <p:cNvSpPr txBox="1"/>
          <p:nvPr/>
        </p:nvSpPr>
        <p:spPr>
          <a:xfrm>
            <a:off x="1209850" y="96317"/>
            <a:ext cx="8114678" cy="369332"/>
          </a:xfrm>
          <a:prstGeom prst="rect">
            <a:avLst/>
          </a:prstGeom>
          <a:noFill/>
        </p:spPr>
        <p:txBody>
          <a:bodyPr wrap="square" rtlCol="0">
            <a:spAutoFit/>
          </a:bodyPr>
          <a:lstStyle/>
          <a:p>
            <a:pPr eaLnBrk="0" hangingPunct="0"/>
            <a:r>
              <a:rPr lang="en-ZA" b="1" dirty="0">
                <a:solidFill>
                  <a:srgbClr val="4F81BD"/>
                </a:solidFill>
                <a:latin typeface="Arial" panose="020B0604020202020204" pitchFamily="34" charset="0"/>
                <a:cs typeface="Arial" panose="020B0604020202020204" pitchFamily="34" charset="0"/>
              </a:rPr>
              <a:t>CURRENT STATE OF AMBIENT AIR QUALITY – PM</a:t>
            </a:r>
            <a:r>
              <a:rPr lang="en-ZA" b="1" baseline="-25000" dirty="0">
                <a:solidFill>
                  <a:srgbClr val="4F81BD"/>
                </a:solidFill>
                <a:latin typeface="Arial" panose="020B0604020202020204" pitchFamily="34" charset="0"/>
                <a:cs typeface="Arial" panose="020B0604020202020204" pitchFamily="34" charset="0"/>
              </a:rPr>
              <a:t>2.5</a:t>
            </a:r>
            <a:r>
              <a:rPr lang="en-ZA" b="1" dirty="0">
                <a:solidFill>
                  <a:srgbClr val="4F81BD"/>
                </a:solidFill>
                <a:latin typeface="Arial" panose="020B0604020202020204" pitchFamily="34" charset="0"/>
                <a:cs typeface="Arial" panose="020B0604020202020204" pitchFamily="34" charset="0"/>
              </a:rPr>
              <a:t> (2013-2015)</a:t>
            </a:r>
            <a:endParaRPr lang="en-ZA" b="1" baseline="-25000" dirty="0">
              <a:solidFill>
                <a:srgbClr val="4F81BD"/>
              </a:solidFill>
              <a:latin typeface="Arial" panose="020B0604020202020204" pitchFamily="34" charset="0"/>
              <a:cs typeface="Arial" panose="020B0604020202020204" pitchFamily="34" charset="0"/>
            </a:endParaRPr>
          </a:p>
        </p:txBody>
      </p:sp>
      <p:grpSp>
        <p:nvGrpSpPr>
          <p:cNvPr id="21" name="Group 20"/>
          <p:cNvGrpSpPr/>
          <p:nvPr/>
        </p:nvGrpSpPr>
        <p:grpSpPr>
          <a:xfrm>
            <a:off x="6693161" y="4119840"/>
            <a:ext cx="946480" cy="307777"/>
            <a:chOff x="621924" y="4256567"/>
            <a:chExt cx="946480" cy="307777"/>
          </a:xfrm>
        </p:grpSpPr>
        <p:sp>
          <p:nvSpPr>
            <p:cNvPr id="23" name="Oval 22"/>
            <p:cNvSpPr/>
            <p:nvPr/>
          </p:nvSpPr>
          <p:spPr>
            <a:xfrm>
              <a:off x="621924" y="4285881"/>
              <a:ext cx="252000" cy="2520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ZA" sz="1600">
                <a:solidFill>
                  <a:prstClr val="white"/>
                </a:solidFill>
              </a:endParaRPr>
            </a:p>
          </p:txBody>
        </p:sp>
        <p:sp>
          <p:nvSpPr>
            <p:cNvPr id="24" name="TextBox 23"/>
            <p:cNvSpPr txBox="1"/>
            <p:nvPr/>
          </p:nvSpPr>
          <p:spPr>
            <a:xfrm>
              <a:off x="936564" y="4256567"/>
              <a:ext cx="631840" cy="307777"/>
            </a:xfrm>
            <a:prstGeom prst="rect">
              <a:avLst/>
            </a:prstGeom>
            <a:noFill/>
          </p:spPr>
          <p:txBody>
            <a:bodyPr wrap="square" rtlCol="0">
              <a:spAutoFit/>
            </a:bodyPr>
            <a:lstStyle/>
            <a:p>
              <a:pPr eaLnBrk="0" hangingPunct="0"/>
              <a:r>
                <a:rPr lang="en-ZA" sz="1400" dirty="0">
                  <a:solidFill>
                    <a:prstClr val="black"/>
                  </a:solidFill>
                </a:rPr>
                <a:t>PM</a:t>
              </a:r>
              <a:r>
                <a:rPr lang="en-ZA" sz="1400" baseline="-25000" dirty="0">
                  <a:solidFill>
                    <a:prstClr val="black"/>
                  </a:solidFill>
                </a:rPr>
                <a:t>2.5</a:t>
              </a:r>
              <a:endParaRPr lang="en-ZA" sz="1600" dirty="0">
                <a:solidFill>
                  <a:prstClr val="black"/>
                </a:solidFill>
              </a:endParaRPr>
            </a:p>
          </p:txBody>
        </p:sp>
      </p:grpSp>
      <p:grpSp>
        <p:nvGrpSpPr>
          <p:cNvPr id="25" name="Group 24"/>
          <p:cNvGrpSpPr/>
          <p:nvPr/>
        </p:nvGrpSpPr>
        <p:grpSpPr>
          <a:xfrm>
            <a:off x="7559947" y="4140078"/>
            <a:ext cx="946480" cy="307777"/>
            <a:chOff x="1537288" y="4282557"/>
            <a:chExt cx="946480" cy="307777"/>
          </a:xfrm>
        </p:grpSpPr>
        <p:sp>
          <p:nvSpPr>
            <p:cNvPr id="27" name="Oval 26"/>
            <p:cNvSpPr/>
            <p:nvPr/>
          </p:nvSpPr>
          <p:spPr>
            <a:xfrm>
              <a:off x="1537288" y="4311871"/>
              <a:ext cx="252000" cy="2520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ZA" sz="1600">
                <a:solidFill>
                  <a:prstClr val="white"/>
                </a:solidFill>
              </a:endParaRPr>
            </a:p>
          </p:txBody>
        </p:sp>
        <p:sp>
          <p:nvSpPr>
            <p:cNvPr id="28" name="TextBox 27"/>
            <p:cNvSpPr txBox="1"/>
            <p:nvPr/>
          </p:nvSpPr>
          <p:spPr>
            <a:xfrm>
              <a:off x="1851928" y="4282557"/>
              <a:ext cx="631840" cy="307777"/>
            </a:xfrm>
            <a:prstGeom prst="rect">
              <a:avLst/>
            </a:prstGeom>
            <a:noFill/>
          </p:spPr>
          <p:txBody>
            <a:bodyPr wrap="square" rtlCol="0">
              <a:spAutoFit/>
            </a:bodyPr>
            <a:lstStyle/>
            <a:p>
              <a:pPr eaLnBrk="0" hangingPunct="0"/>
              <a:r>
                <a:rPr lang="en-ZA" sz="1400" dirty="0">
                  <a:solidFill>
                    <a:prstClr val="black"/>
                  </a:solidFill>
                </a:rPr>
                <a:t>PM</a:t>
              </a:r>
              <a:r>
                <a:rPr lang="en-ZA" sz="1400" baseline="-25000" dirty="0">
                  <a:solidFill>
                    <a:prstClr val="black"/>
                  </a:solidFill>
                </a:rPr>
                <a:t>2.5</a:t>
              </a:r>
              <a:endParaRPr lang="en-ZA" sz="1600" dirty="0">
                <a:solidFill>
                  <a:prstClr val="black"/>
                </a:solidFill>
              </a:endParaRPr>
            </a:p>
          </p:txBody>
        </p:sp>
      </p:grpSp>
      <p:sp>
        <p:nvSpPr>
          <p:cNvPr id="29" name="Oval 28"/>
          <p:cNvSpPr/>
          <p:nvPr/>
        </p:nvSpPr>
        <p:spPr>
          <a:xfrm>
            <a:off x="4091036" y="2899286"/>
            <a:ext cx="252000" cy="2520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ZA">
              <a:solidFill>
                <a:srgbClr val="00B050"/>
              </a:solidFill>
            </a:endParaRPr>
          </a:p>
        </p:txBody>
      </p:sp>
      <p:sp>
        <p:nvSpPr>
          <p:cNvPr id="30" name="Oval 29"/>
          <p:cNvSpPr/>
          <p:nvPr/>
        </p:nvSpPr>
        <p:spPr>
          <a:xfrm>
            <a:off x="3386943" y="3277286"/>
            <a:ext cx="252000" cy="2520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ZA">
              <a:solidFill>
                <a:prstClr val="white"/>
              </a:solidFill>
            </a:endParaRPr>
          </a:p>
        </p:txBody>
      </p:sp>
      <p:sp>
        <p:nvSpPr>
          <p:cNvPr id="32" name="Oval 31"/>
          <p:cNvSpPr/>
          <p:nvPr/>
        </p:nvSpPr>
        <p:spPr>
          <a:xfrm>
            <a:off x="3017717" y="3234912"/>
            <a:ext cx="252000" cy="2520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ZA">
              <a:solidFill>
                <a:prstClr val="white"/>
              </a:solidFill>
            </a:endParaRPr>
          </a:p>
        </p:txBody>
      </p:sp>
      <p:sp>
        <p:nvSpPr>
          <p:cNvPr id="18" name="TextBox 17"/>
          <p:cNvSpPr txBox="1"/>
          <p:nvPr/>
        </p:nvSpPr>
        <p:spPr>
          <a:xfrm>
            <a:off x="6585160" y="3612038"/>
            <a:ext cx="1155001" cy="276999"/>
          </a:xfrm>
          <a:prstGeom prst="rect">
            <a:avLst/>
          </a:prstGeom>
          <a:noFill/>
        </p:spPr>
        <p:txBody>
          <a:bodyPr wrap="square" rtlCol="0">
            <a:spAutoFit/>
          </a:bodyPr>
          <a:lstStyle/>
          <a:p>
            <a:pPr eaLnBrk="0" hangingPunct="0"/>
            <a:r>
              <a:rPr lang="en-ZA" sz="1200" u="sng" dirty="0">
                <a:solidFill>
                  <a:prstClr val="black"/>
                </a:solidFill>
              </a:rPr>
              <a:t>Within NAAQS</a:t>
            </a:r>
            <a:endParaRPr lang="en-ZA" sz="1400" u="sng" dirty="0">
              <a:solidFill>
                <a:prstClr val="black"/>
              </a:solidFill>
            </a:endParaRPr>
          </a:p>
        </p:txBody>
      </p:sp>
      <p:sp>
        <p:nvSpPr>
          <p:cNvPr id="19" name="TextBox 18"/>
          <p:cNvSpPr txBox="1"/>
          <p:nvPr/>
        </p:nvSpPr>
        <p:spPr>
          <a:xfrm>
            <a:off x="7410395" y="3607158"/>
            <a:ext cx="1312056" cy="276999"/>
          </a:xfrm>
          <a:prstGeom prst="rect">
            <a:avLst/>
          </a:prstGeom>
          <a:noFill/>
        </p:spPr>
        <p:txBody>
          <a:bodyPr wrap="square" rtlCol="0">
            <a:spAutoFit/>
          </a:bodyPr>
          <a:lstStyle/>
          <a:p>
            <a:pPr algn="r" eaLnBrk="0" hangingPunct="0"/>
            <a:r>
              <a:rPr lang="en-ZA" sz="1200" u="sng" dirty="0">
                <a:solidFill>
                  <a:prstClr val="black"/>
                </a:solidFill>
              </a:rPr>
              <a:t>Exceed NAAQS</a:t>
            </a:r>
            <a:endParaRPr lang="en-ZA" sz="1400" u="sng" dirty="0">
              <a:solidFill>
                <a:prstClr val="black"/>
              </a:solidFill>
            </a:endParaRPr>
          </a:p>
        </p:txBody>
      </p:sp>
      <p:sp>
        <p:nvSpPr>
          <p:cNvPr id="17" name="Rectangle 16"/>
          <p:cNvSpPr/>
          <p:nvPr/>
        </p:nvSpPr>
        <p:spPr>
          <a:xfrm>
            <a:off x="1379034" y="6355973"/>
            <a:ext cx="2490836" cy="347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en-ZA" sz="1400" b="1" dirty="0" smtClean="0">
                <a:solidFill>
                  <a:prstClr val="black"/>
                </a:solidFill>
              </a:rPr>
              <a:t>2013-2015</a:t>
            </a:r>
            <a:endParaRPr lang="en-ZA" sz="1400" b="1" dirty="0">
              <a:solidFill>
                <a:prstClr val="black"/>
              </a:solidFill>
            </a:endParaRPr>
          </a:p>
        </p:txBody>
      </p:sp>
      <p:sp>
        <p:nvSpPr>
          <p:cNvPr id="3" name="Slide Number Placeholder 2"/>
          <p:cNvSpPr>
            <a:spLocks noGrp="1"/>
          </p:cNvSpPr>
          <p:nvPr>
            <p:ph type="sldNum" sz="quarter" idx="12"/>
          </p:nvPr>
        </p:nvSpPr>
        <p:spPr>
          <a:xfrm>
            <a:off x="6553200" y="6500366"/>
            <a:ext cx="2133600" cy="365125"/>
          </a:xfrm>
        </p:spPr>
        <p:txBody>
          <a:bodyPr/>
          <a:lstStyle/>
          <a:p>
            <a:fld id="{249E4034-833F-446A-A83E-DF889087CE9B}" type="slidenum">
              <a:rPr lang="en-ZA" smtClean="0">
                <a:solidFill>
                  <a:prstClr val="black">
                    <a:tint val="75000"/>
                  </a:prstClr>
                </a:solidFill>
              </a:rPr>
              <a:pPr/>
              <a:t>17</a:t>
            </a:fld>
            <a:endParaRPr lang="en-ZA">
              <a:solidFill>
                <a:prstClr val="black">
                  <a:tint val="75000"/>
                </a:prstClr>
              </a:solidFill>
            </a:endParaRPr>
          </a:p>
        </p:txBody>
      </p:sp>
      <p:sp>
        <p:nvSpPr>
          <p:cNvPr id="20" name="TextBox 19"/>
          <p:cNvSpPr txBox="1"/>
          <p:nvPr/>
        </p:nvSpPr>
        <p:spPr>
          <a:xfrm>
            <a:off x="1173037" y="464049"/>
            <a:ext cx="7970963" cy="584775"/>
          </a:xfrm>
          <a:prstGeom prst="rect">
            <a:avLst/>
          </a:prstGeom>
          <a:noFill/>
        </p:spPr>
        <p:txBody>
          <a:bodyPr wrap="square" rtlCol="0">
            <a:spAutoFit/>
          </a:bodyPr>
          <a:lstStyle/>
          <a:p>
            <a:pPr eaLnBrk="0" hangingPunct="0"/>
            <a:r>
              <a:rPr lang="en-ZA" sz="1600" b="1" dirty="0" smtClean="0">
                <a:solidFill>
                  <a:srgbClr val="1F497D"/>
                </a:solidFill>
              </a:rPr>
              <a:t>Ambient PM2.5 levels in the </a:t>
            </a:r>
            <a:r>
              <a:rPr lang="en-ZA" sz="1600" b="1" dirty="0" err="1" smtClean="0">
                <a:solidFill>
                  <a:srgbClr val="1F497D"/>
                </a:solidFill>
              </a:rPr>
              <a:t>Secunda</a:t>
            </a:r>
            <a:r>
              <a:rPr lang="en-ZA" sz="1600" b="1" dirty="0" smtClean="0">
                <a:solidFill>
                  <a:srgbClr val="1F497D"/>
                </a:solidFill>
              </a:rPr>
              <a:t> region exceed the NAAQS,</a:t>
            </a:r>
            <a:r>
              <a:rPr lang="en-ZA" sz="1600" b="1" dirty="0" smtClean="0">
                <a:solidFill>
                  <a:srgbClr val="FF0000"/>
                </a:solidFill>
              </a:rPr>
              <a:t> </a:t>
            </a:r>
            <a:r>
              <a:rPr lang="en-ZA" sz="1600" b="1" dirty="0">
                <a:solidFill>
                  <a:srgbClr val="1F497D"/>
                </a:solidFill>
              </a:rPr>
              <a:t>except in </a:t>
            </a:r>
            <a:r>
              <a:rPr lang="en-ZA" sz="1600" b="1" dirty="0" smtClean="0">
                <a:solidFill>
                  <a:srgbClr val="1F497D"/>
                </a:solidFill>
              </a:rPr>
              <a:t>the town of </a:t>
            </a:r>
            <a:r>
              <a:rPr lang="en-ZA" sz="1600" b="1" dirty="0" err="1" smtClean="0">
                <a:solidFill>
                  <a:srgbClr val="1F497D"/>
                </a:solidFill>
              </a:rPr>
              <a:t>Secunda</a:t>
            </a:r>
            <a:endParaRPr lang="en-ZA" sz="1600" b="1" dirty="0">
              <a:solidFill>
                <a:srgbClr val="1F497D"/>
              </a:solidFill>
            </a:endParaRPr>
          </a:p>
        </p:txBody>
      </p:sp>
    </p:spTree>
    <p:extLst>
      <p:ext uri="{BB962C8B-B14F-4D97-AF65-F5344CB8AC3E}">
        <p14:creationId xmlns:p14="http://schemas.microsoft.com/office/powerpoint/2010/main" xmlns="" val="1711550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a:xfrm>
            <a:off x="261458" y="951752"/>
            <a:ext cx="8631717" cy="346135"/>
          </a:xfrm>
        </p:spPr>
        <p:txBody>
          <a:bodyPr/>
          <a:lstStyle/>
          <a:p>
            <a:pPr marL="0" indent="0">
              <a:buNone/>
            </a:pPr>
            <a:r>
              <a:rPr lang="en-US" dirty="0" smtClean="0"/>
              <a:t>Yearly average within the NAAQS </a:t>
            </a:r>
            <a:endParaRPr lang="en-US" dirty="0"/>
          </a:p>
        </p:txBody>
      </p:sp>
      <p:sp>
        <p:nvSpPr>
          <p:cNvPr id="2" name="Title 1"/>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36000" rIns="0" bIns="0" numCol="1" anchor="ctr" anchorCtr="0" compatLnSpc="1">
            <a:prstTxWarp prst="textNoShape">
              <a:avLst/>
            </a:prstTxWarp>
          </a:bodyPr>
          <a:lstStyle/>
          <a:p>
            <a:pPr algn="l" eaLnBrk="0" fontAlgn="base" hangingPunct="0">
              <a:spcAft>
                <a:spcPct val="0"/>
              </a:spcAft>
            </a:pPr>
            <a:r>
              <a:rPr lang="en-ZA" b="1" dirty="0" smtClean="0">
                <a:solidFill>
                  <a:srgbClr val="023B61"/>
                </a:solidFill>
              </a:rPr>
              <a:t>PM2.5 emissions for 2016 measured at the accredited Sasol Secunda ambient monitoring stations </a:t>
            </a:r>
            <a:endParaRPr lang="en-ZA" b="1" dirty="0">
              <a:solidFill>
                <a:srgbClr val="023B61"/>
              </a:solidFill>
            </a:endParaRPr>
          </a:p>
        </p:txBody>
      </p:sp>
      <p:pic>
        <p:nvPicPr>
          <p:cNvPr id="2048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8150" y="1471613"/>
            <a:ext cx="7905750" cy="49003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886712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type="body" sz="quarter" idx="15"/>
          </p:nvPr>
        </p:nvSpPr>
        <p:spPr>
          <a:xfrm>
            <a:off x="250825" y="5562952"/>
            <a:ext cx="8642350" cy="720080"/>
          </a:xfrm>
        </p:spPr>
        <p:txBody>
          <a:bodyPr>
            <a:normAutofit lnSpcReduction="10000"/>
          </a:bodyPr>
          <a:lstStyle/>
          <a:p>
            <a:r>
              <a:rPr lang="en-ZA" dirty="0" smtClean="0"/>
              <a:t>Even if the Sasol plant were to be decommissioned, ambient PM levels in the vicinity of our plant </a:t>
            </a:r>
            <a:r>
              <a:rPr lang="en-ZA" dirty="0"/>
              <a:t>would still exceed </a:t>
            </a:r>
            <a:r>
              <a:rPr lang="en-ZA" dirty="0" smtClean="0"/>
              <a:t>the NAAQS</a:t>
            </a:r>
            <a:r>
              <a:rPr lang="en-ZA" dirty="0"/>
              <a:t>, therefore offsets provide a complimentary lever to improve ambient air quality</a:t>
            </a:r>
          </a:p>
        </p:txBody>
      </p:sp>
      <p:sp>
        <p:nvSpPr>
          <p:cNvPr id="5" name="Title 4"/>
          <p:cNvSpPr>
            <a:spLocks noGrp="1"/>
          </p:cNvSpPr>
          <p:nvPr>
            <p:ph type="title"/>
          </p:nvPr>
        </p:nvSpPr>
        <p:spPr/>
        <p:txBody>
          <a:bodyPr anchor="t"/>
          <a:lstStyle/>
          <a:p>
            <a:pPr>
              <a:lnSpc>
                <a:spcPct val="100000"/>
              </a:lnSpc>
            </a:pPr>
            <a:r>
              <a:rPr lang="en-ZA" dirty="0"/>
              <a:t>PM levels in the vicinity of our plant exceeds the NAAQS </a:t>
            </a:r>
          </a:p>
        </p:txBody>
      </p:sp>
      <p:sp>
        <p:nvSpPr>
          <p:cNvPr id="2" name="Text Placeholder 1"/>
          <p:cNvSpPr>
            <a:spLocks noGrp="1"/>
          </p:cNvSpPr>
          <p:nvPr>
            <p:ph type="body" sz="quarter" idx="17"/>
          </p:nvPr>
        </p:nvSpPr>
        <p:spPr>
          <a:xfrm>
            <a:off x="261458" y="849207"/>
            <a:ext cx="8631717" cy="346135"/>
          </a:xfrm>
        </p:spPr>
        <p:txBody>
          <a:bodyPr>
            <a:normAutofit/>
          </a:bodyPr>
          <a:lstStyle/>
          <a:p>
            <a:r>
              <a:rPr lang="en-ZA" sz="1600" dirty="0"/>
              <a:t>Sasol’s simulated contribution between 2 - 3% of actual ambient concentrations</a:t>
            </a:r>
          </a:p>
          <a:p>
            <a:endParaRPr lang="en-ZA" sz="16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480" y="1076170"/>
            <a:ext cx="7269480" cy="439499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11180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730922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565" y="948558"/>
            <a:ext cx="3252083" cy="4354962"/>
          </a:xfrm>
        </p:spPr>
        <p:txBody>
          <a:bodyPr/>
          <a:lstStyle/>
          <a:p>
            <a:pPr>
              <a:lnSpc>
                <a:spcPct val="100000"/>
              </a:lnSpc>
            </a:pPr>
            <a:r>
              <a:rPr lang="en-ZA" sz="2200" dirty="0" smtClean="0"/>
              <a:t>New </a:t>
            </a:r>
            <a:r>
              <a:rPr lang="en-ZA" sz="2200" dirty="0"/>
              <a:t>plant standards for boiler plant SO</a:t>
            </a:r>
            <a:r>
              <a:rPr lang="en-ZA" sz="2200" baseline="-25000" dirty="0"/>
              <a:t>2</a:t>
            </a:r>
            <a:r>
              <a:rPr lang="en-ZA" sz="2200" dirty="0"/>
              <a:t> </a:t>
            </a:r>
            <a:r>
              <a:rPr lang="en-ZA" sz="2200" dirty="0" smtClean="0"/>
              <a:t>pose </a:t>
            </a:r>
            <a:r>
              <a:rPr lang="en-ZA" sz="2200" dirty="0"/>
              <a:t>significant compliance challenges from a feasibility perspective for existing, maturing </a:t>
            </a:r>
            <a:r>
              <a:rPr lang="en-ZA" sz="2200" dirty="0" smtClean="0"/>
              <a:t>plants</a:t>
            </a:r>
            <a:endParaRPr lang="en-ZA" sz="2200" dirty="0"/>
          </a:p>
        </p:txBody>
      </p:sp>
    </p:spTree>
    <p:extLst>
      <p:ext uri="{BB962C8B-B14F-4D97-AF65-F5344CB8AC3E}">
        <p14:creationId xmlns:p14="http://schemas.microsoft.com/office/powerpoint/2010/main" xmlns="" val="42747908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6851" y="215016"/>
            <a:ext cx="7338731" cy="719137"/>
          </a:xfrm>
        </p:spPr>
        <p:txBody>
          <a:bodyPr/>
          <a:lstStyle/>
          <a:p>
            <a:pPr marL="12700" marR="163830" eaLnBrk="1" hangingPunct="1">
              <a:tabLst>
                <a:tab pos="0" algn="l"/>
              </a:tabLst>
            </a:pPr>
            <a:r>
              <a:rPr lang="en-ZA" dirty="0">
                <a:solidFill>
                  <a:srgbClr val="033B61"/>
                </a:solidFill>
                <a:ea typeface="ＭＳ Ｐゴシック" pitchFamily="34" charset="-128"/>
              </a:rPr>
              <a:t>Flue gas </a:t>
            </a:r>
            <a:r>
              <a:rPr lang="en-ZA" dirty="0" smtClean="0">
                <a:solidFill>
                  <a:srgbClr val="033B61"/>
                </a:solidFill>
                <a:ea typeface="ＭＳ Ｐゴシック" pitchFamily="34" charset="-128"/>
              </a:rPr>
              <a:t>desulphurisation </a:t>
            </a:r>
            <a:r>
              <a:rPr lang="en-ZA" dirty="0">
                <a:solidFill>
                  <a:srgbClr val="033B61"/>
                </a:solidFill>
                <a:ea typeface="ＭＳ Ｐゴシック" pitchFamily="34" charset="-128"/>
              </a:rPr>
              <a:t>technologies for boiler </a:t>
            </a:r>
            <a:r>
              <a:rPr lang="en-ZA" dirty="0" smtClean="0">
                <a:solidFill>
                  <a:srgbClr val="033B61"/>
                </a:solidFill>
                <a:ea typeface="ＭＳ Ｐゴシック" pitchFamily="34" charset="-128"/>
              </a:rPr>
              <a:t>SO</a:t>
            </a:r>
            <a:r>
              <a:rPr lang="en-ZA" baseline="-25000" dirty="0" smtClean="0">
                <a:solidFill>
                  <a:srgbClr val="033B61"/>
                </a:solidFill>
                <a:ea typeface="ＭＳ Ｐゴシック" pitchFamily="34" charset="-128"/>
              </a:rPr>
              <a:t>2</a:t>
            </a:r>
            <a:r>
              <a:rPr lang="en-ZA" dirty="0" smtClean="0">
                <a:solidFill>
                  <a:srgbClr val="033B61"/>
                </a:solidFill>
                <a:ea typeface="ＭＳ Ｐゴシック" pitchFamily="34" charset="-128"/>
              </a:rPr>
              <a:t> </a:t>
            </a:r>
            <a:r>
              <a:rPr lang="en-ZA" dirty="0">
                <a:solidFill>
                  <a:srgbClr val="033B61"/>
                </a:solidFill>
                <a:ea typeface="ＭＳ Ｐゴシック" pitchFamily="34" charset="-128"/>
              </a:rPr>
              <a:t>abatement are complex </a:t>
            </a:r>
            <a:r>
              <a:rPr lang="en-ZA" dirty="0" smtClean="0">
                <a:solidFill>
                  <a:srgbClr val="033B61"/>
                </a:solidFill>
                <a:ea typeface="ＭＳ Ｐゴシック" pitchFamily="34" charset="-128"/>
              </a:rPr>
              <a:t>with unintended consequences</a:t>
            </a:r>
            <a:endParaRPr lang="en-ZA" dirty="0">
              <a:solidFill>
                <a:srgbClr val="033B61"/>
              </a:solidFill>
              <a:ea typeface="ＭＳ Ｐゴシック" pitchFamily="34" charset="-128"/>
            </a:endParaRPr>
          </a:p>
        </p:txBody>
      </p:sp>
      <p:sp>
        <p:nvSpPr>
          <p:cNvPr id="6" name="Text Placeholder 5"/>
          <p:cNvSpPr>
            <a:spLocks noGrp="1"/>
          </p:cNvSpPr>
          <p:nvPr>
            <p:ph type="body" sz="quarter" idx="4294967295"/>
          </p:nvPr>
        </p:nvSpPr>
        <p:spPr>
          <a:xfrm>
            <a:off x="98366" y="1230033"/>
            <a:ext cx="8642350" cy="5111750"/>
          </a:xfrm>
          <a:prstGeom prst="rect">
            <a:avLst/>
          </a:prstGeom>
          <a:noFill/>
        </p:spPr>
        <p:txBody>
          <a:bodyPr/>
          <a:lstStyle/>
          <a:p>
            <a:pPr marL="0" lvl="1" indent="0" algn="ctr">
              <a:lnSpc>
                <a:spcPct val="100000"/>
              </a:lnSpc>
              <a:spcBef>
                <a:spcPts val="0"/>
              </a:spcBef>
              <a:spcAft>
                <a:spcPts val="100"/>
              </a:spcAft>
              <a:buNone/>
            </a:pPr>
            <a:r>
              <a:rPr lang="en-ZA" b="1" dirty="0" smtClean="0">
                <a:solidFill>
                  <a:schemeClr val="bg1"/>
                </a:solidFill>
              </a:rPr>
              <a:t>Formally recognising </a:t>
            </a:r>
            <a:r>
              <a:rPr lang="en-ZA" b="1" dirty="0">
                <a:solidFill>
                  <a:schemeClr val="bg1"/>
                </a:solidFill>
              </a:rPr>
              <a:t>air emission offsets may represent a sustainable mechanism to improve ambient air quality with the potential to deliver other concurrent environmental and socioeconomic </a:t>
            </a:r>
            <a:r>
              <a:rPr lang="en-ZA" b="1" dirty="0" smtClean="0">
                <a:solidFill>
                  <a:schemeClr val="bg1"/>
                </a:solidFill>
              </a:rPr>
              <a:t>benefits</a:t>
            </a:r>
            <a:endParaRPr lang="en-ZA" b="1" dirty="0">
              <a:solidFill>
                <a:schemeClr val="bg1"/>
              </a:solidFill>
            </a:endParaRPr>
          </a:p>
        </p:txBody>
      </p:sp>
      <p:pic>
        <p:nvPicPr>
          <p:cNvPr id="7" name="Picture 2"/>
          <p:cNvPicPr>
            <a:picLocks noChangeAspect="1" noChangeArrowheads="1"/>
          </p:cNvPicPr>
          <p:nvPr/>
        </p:nvPicPr>
        <p:blipFill rotWithShape="1">
          <a:blip r:embed="rId3" cstate="email">
            <a:duotone>
              <a:schemeClr val="bg2">
                <a:shade val="45000"/>
                <a:satMod val="135000"/>
              </a:schemeClr>
              <a:prstClr val="white"/>
            </a:duotone>
            <a:extLst>
              <a:ext uri="{28A0092B-C50C-407E-A947-70E740481C1C}">
                <a14:useLocalDpi xmlns:a14="http://schemas.microsoft.com/office/drawing/2010/main" xmlns=""/>
              </a:ext>
            </a:extLst>
          </a:blip>
          <a:srcRect/>
          <a:stretch/>
        </p:blipFill>
        <p:spPr bwMode="auto">
          <a:xfrm>
            <a:off x="3090772" y="1988492"/>
            <a:ext cx="2470068" cy="29692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3423281" y="5189757"/>
            <a:ext cx="1876301" cy="523220"/>
          </a:xfrm>
          <a:prstGeom prst="rect">
            <a:avLst/>
          </a:prstGeom>
          <a:noFill/>
        </p:spPr>
        <p:txBody>
          <a:bodyPr wrap="square" rtlCol="0">
            <a:spAutoFit/>
          </a:bodyPr>
          <a:lstStyle/>
          <a:p>
            <a:pPr algn="ctr" eaLnBrk="0" hangingPunct="0"/>
            <a:r>
              <a:rPr lang="en-ZA" sz="1400" b="1" dirty="0" smtClean="0">
                <a:solidFill>
                  <a:srgbClr val="000000"/>
                </a:solidFill>
              </a:rPr>
              <a:t>Steam &amp; Power Plant</a:t>
            </a:r>
            <a:endParaRPr lang="en-ZA" sz="1400" b="1" dirty="0">
              <a:solidFill>
                <a:srgbClr val="000000"/>
              </a:solidFill>
            </a:endParaRPr>
          </a:p>
        </p:txBody>
      </p:sp>
      <p:sp>
        <p:nvSpPr>
          <p:cNvPr id="9" name="TextBox 8"/>
          <p:cNvSpPr txBox="1"/>
          <p:nvPr/>
        </p:nvSpPr>
        <p:spPr>
          <a:xfrm>
            <a:off x="853942" y="1849992"/>
            <a:ext cx="1009403" cy="276999"/>
          </a:xfrm>
          <a:prstGeom prst="rect">
            <a:avLst/>
          </a:prstGeom>
          <a:noFill/>
        </p:spPr>
        <p:txBody>
          <a:bodyPr wrap="square" rtlCol="0">
            <a:spAutoFit/>
          </a:bodyPr>
          <a:lstStyle/>
          <a:p>
            <a:pPr eaLnBrk="0" hangingPunct="0"/>
            <a:r>
              <a:rPr lang="en-ZA" sz="1200" dirty="0" smtClean="0">
                <a:solidFill>
                  <a:srgbClr val="000000"/>
                </a:solidFill>
              </a:rPr>
              <a:t>More Water</a:t>
            </a:r>
            <a:endParaRPr lang="en-ZA" sz="1200" dirty="0">
              <a:solidFill>
                <a:srgbClr val="000000"/>
              </a:solidFill>
            </a:endParaRPr>
          </a:p>
        </p:txBody>
      </p:sp>
      <p:sp>
        <p:nvSpPr>
          <p:cNvPr id="10" name="TextBox 9"/>
          <p:cNvSpPr txBox="1"/>
          <p:nvPr/>
        </p:nvSpPr>
        <p:spPr>
          <a:xfrm>
            <a:off x="881957" y="3878001"/>
            <a:ext cx="1009403" cy="646331"/>
          </a:xfrm>
          <a:prstGeom prst="rect">
            <a:avLst/>
          </a:prstGeom>
          <a:noFill/>
        </p:spPr>
        <p:txBody>
          <a:bodyPr wrap="square" rtlCol="0">
            <a:spAutoFit/>
          </a:bodyPr>
          <a:lstStyle/>
          <a:p>
            <a:pPr eaLnBrk="0" hangingPunct="0"/>
            <a:r>
              <a:rPr lang="en-ZA" sz="1200" dirty="0" smtClean="0">
                <a:solidFill>
                  <a:srgbClr val="000000"/>
                </a:solidFill>
              </a:rPr>
              <a:t>Additional Lime or Limestone</a:t>
            </a:r>
            <a:endParaRPr lang="en-ZA" sz="1200" dirty="0">
              <a:solidFill>
                <a:srgbClr val="000000"/>
              </a:solidFill>
            </a:endParaRPr>
          </a:p>
        </p:txBody>
      </p:sp>
      <p:sp>
        <p:nvSpPr>
          <p:cNvPr id="11" name="TextBox 10"/>
          <p:cNvSpPr txBox="1"/>
          <p:nvPr/>
        </p:nvSpPr>
        <p:spPr>
          <a:xfrm>
            <a:off x="905709" y="4641454"/>
            <a:ext cx="1128158" cy="1200329"/>
          </a:xfrm>
          <a:prstGeom prst="rect">
            <a:avLst/>
          </a:prstGeom>
          <a:noFill/>
        </p:spPr>
        <p:txBody>
          <a:bodyPr wrap="square" rtlCol="0">
            <a:spAutoFit/>
          </a:bodyPr>
          <a:lstStyle/>
          <a:p>
            <a:pPr eaLnBrk="0" hangingPunct="0"/>
            <a:r>
              <a:rPr lang="en-ZA" sz="1200" dirty="0" smtClean="0">
                <a:solidFill>
                  <a:srgbClr val="000000"/>
                </a:solidFill>
              </a:rPr>
              <a:t>Very high investment cost to retrofit complex abatement technology</a:t>
            </a:r>
            <a:endParaRPr lang="en-ZA" sz="1200" dirty="0">
              <a:solidFill>
                <a:srgbClr val="000000"/>
              </a:solidFill>
            </a:endParaRPr>
          </a:p>
        </p:txBody>
      </p:sp>
      <p:sp>
        <p:nvSpPr>
          <p:cNvPr id="12" name="Right Arrow 11"/>
          <p:cNvSpPr/>
          <p:nvPr/>
        </p:nvSpPr>
        <p:spPr>
          <a:xfrm>
            <a:off x="2093243" y="1829774"/>
            <a:ext cx="902524" cy="31743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ZA" dirty="0">
              <a:solidFill>
                <a:prstClr val="white"/>
              </a:solidFill>
            </a:endParaRPr>
          </a:p>
        </p:txBody>
      </p:sp>
      <p:sp>
        <p:nvSpPr>
          <p:cNvPr id="13" name="Right Arrow 12"/>
          <p:cNvSpPr/>
          <p:nvPr/>
        </p:nvSpPr>
        <p:spPr>
          <a:xfrm>
            <a:off x="2069492" y="4010133"/>
            <a:ext cx="902524" cy="31743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ZA" dirty="0">
              <a:solidFill>
                <a:prstClr val="white"/>
              </a:solidFill>
            </a:endParaRPr>
          </a:p>
        </p:txBody>
      </p:sp>
      <p:sp>
        <p:nvSpPr>
          <p:cNvPr id="14" name="Right Arrow 13"/>
          <p:cNvSpPr/>
          <p:nvPr/>
        </p:nvSpPr>
        <p:spPr>
          <a:xfrm>
            <a:off x="2093243" y="5141655"/>
            <a:ext cx="902524" cy="31743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ZA" dirty="0">
              <a:solidFill>
                <a:prstClr val="white"/>
              </a:solidFill>
            </a:endParaRPr>
          </a:p>
        </p:txBody>
      </p:sp>
      <p:sp>
        <p:nvSpPr>
          <p:cNvPr id="15" name="Right Arrow 14"/>
          <p:cNvSpPr/>
          <p:nvPr/>
        </p:nvSpPr>
        <p:spPr>
          <a:xfrm>
            <a:off x="5988350" y="1829774"/>
            <a:ext cx="902524" cy="31743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ZA" dirty="0">
              <a:solidFill>
                <a:prstClr val="white"/>
              </a:solidFill>
            </a:endParaRPr>
          </a:p>
        </p:txBody>
      </p:sp>
      <p:sp>
        <p:nvSpPr>
          <p:cNvPr id="16" name="Right Arrow 15"/>
          <p:cNvSpPr/>
          <p:nvPr/>
        </p:nvSpPr>
        <p:spPr>
          <a:xfrm>
            <a:off x="5988350" y="3588053"/>
            <a:ext cx="902524" cy="31743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ZA" dirty="0">
              <a:solidFill>
                <a:prstClr val="white"/>
              </a:solidFill>
            </a:endParaRPr>
          </a:p>
        </p:txBody>
      </p:sp>
      <p:sp>
        <p:nvSpPr>
          <p:cNvPr id="17" name="Right Arrow 16"/>
          <p:cNvSpPr/>
          <p:nvPr/>
        </p:nvSpPr>
        <p:spPr>
          <a:xfrm>
            <a:off x="5952725" y="4433221"/>
            <a:ext cx="902524" cy="31743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ZA" dirty="0">
              <a:solidFill>
                <a:prstClr val="white"/>
              </a:solidFill>
            </a:endParaRPr>
          </a:p>
        </p:txBody>
      </p:sp>
      <p:sp>
        <p:nvSpPr>
          <p:cNvPr id="18" name="Right Arrow 17"/>
          <p:cNvSpPr/>
          <p:nvPr/>
        </p:nvSpPr>
        <p:spPr>
          <a:xfrm>
            <a:off x="5976476" y="5264487"/>
            <a:ext cx="902524" cy="31743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ZA" dirty="0">
              <a:solidFill>
                <a:prstClr val="white"/>
              </a:solidFill>
            </a:endParaRPr>
          </a:p>
        </p:txBody>
      </p:sp>
      <p:sp>
        <p:nvSpPr>
          <p:cNvPr id="19" name="TextBox 18"/>
          <p:cNvSpPr txBox="1"/>
          <p:nvPr/>
        </p:nvSpPr>
        <p:spPr>
          <a:xfrm>
            <a:off x="7080882" y="1665326"/>
            <a:ext cx="1244252" cy="461665"/>
          </a:xfrm>
          <a:prstGeom prst="rect">
            <a:avLst/>
          </a:prstGeom>
          <a:noFill/>
        </p:spPr>
        <p:txBody>
          <a:bodyPr wrap="square" rtlCol="0">
            <a:spAutoFit/>
          </a:bodyPr>
          <a:lstStyle/>
          <a:p>
            <a:pPr eaLnBrk="0" hangingPunct="0"/>
            <a:r>
              <a:rPr lang="en-ZA" sz="1200" dirty="0" smtClean="0">
                <a:solidFill>
                  <a:srgbClr val="000000"/>
                </a:solidFill>
              </a:rPr>
              <a:t>Reduced SO</a:t>
            </a:r>
            <a:r>
              <a:rPr lang="en-ZA" sz="1200" baseline="-25000" dirty="0" smtClean="0">
                <a:solidFill>
                  <a:srgbClr val="000000"/>
                </a:solidFill>
              </a:rPr>
              <a:t>2</a:t>
            </a:r>
            <a:r>
              <a:rPr lang="en-ZA" sz="1200" dirty="0" smtClean="0">
                <a:solidFill>
                  <a:srgbClr val="000000"/>
                </a:solidFill>
              </a:rPr>
              <a:t> emissions</a:t>
            </a:r>
            <a:endParaRPr lang="en-ZA" sz="1200" dirty="0">
              <a:solidFill>
                <a:srgbClr val="000000"/>
              </a:solidFill>
            </a:endParaRPr>
          </a:p>
        </p:txBody>
      </p:sp>
      <p:sp>
        <p:nvSpPr>
          <p:cNvPr id="20" name="TextBox 19"/>
          <p:cNvSpPr txBox="1"/>
          <p:nvPr/>
        </p:nvSpPr>
        <p:spPr>
          <a:xfrm>
            <a:off x="7080882" y="3515938"/>
            <a:ext cx="1244252" cy="461665"/>
          </a:xfrm>
          <a:prstGeom prst="rect">
            <a:avLst/>
          </a:prstGeom>
          <a:noFill/>
        </p:spPr>
        <p:txBody>
          <a:bodyPr wrap="square" rtlCol="0">
            <a:spAutoFit/>
          </a:bodyPr>
          <a:lstStyle/>
          <a:p>
            <a:pPr eaLnBrk="0" hangingPunct="0"/>
            <a:r>
              <a:rPr lang="en-ZA" sz="1200" dirty="0" smtClean="0">
                <a:solidFill>
                  <a:srgbClr val="000000"/>
                </a:solidFill>
              </a:rPr>
              <a:t>Increased </a:t>
            </a:r>
            <a:r>
              <a:rPr lang="en-ZA" sz="1200" dirty="0">
                <a:solidFill>
                  <a:srgbClr val="000000"/>
                </a:solidFill>
              </a:rPr>
              <a:t>C</a:t>
            </a:r>
            <a:r>
              <a:rPr lang="en-ZA" sz="1200" dirty="0" smtClean="0">
                <a:solidFill>
                  <a:srgbClr val="000000"/>
                </a:solidFill>
              </a:rPr>
              <a:t>O</a:t>
            </a:r>
            <a:r>
              <a:rPr lang="en-ZA" sz="1200" baseline="-25000" dirty="0" smtClean="0">
                <a:solidFill>
                  <a:srgbClr val="000000"/>
                </a:solidFill>
              </a:rPr>
              <a:t>2</a:t>
            </a:r>
            <a:r>
              <a:rPr lang="en-ZA" sz="1200" dirty="0" smtClean="0">
                <a:solidFill>
                  <a:srgbClr val="000000"/>
                </a:solidFill>
              </a:rPr>
              <a:t> emissions</a:t>
            </a:r>
            <a:endParaRPr lang="en-ZA" sz="1200" dirty="0">
              <a:solidFill>
                <a:srgbClr val="000000"/>
              </a:solidFill>
            </a:endParaRPr>
          </a:p>
        </p:txBody>
      </p:sp>
      <p:sp>
        <p:nvSpPr>
          <p:cNvPr id="21" name="TextBox 20"/>
          <p:cNvSpPr txBox="1"/>
          <p:nvPr/>
        </p:nvSpPr>
        <p:spPr>
          <a:xfrm>
            <a:off x="7057131" y="4354604"/>
            <a:ext cx="1268003" cy="461665"/>
          </a:xfrm>
          <a:prstGeom prst="rect">
            <a:avLst/>
          </a:prstGeom>
          <a:noFill/>
        </p:spPr>
        <p:txBody>
          <a:bodyPr wrap="square" rtlCol="0">
            <a:spAutoFit/>
          </a:bodyPr>
          <a:lstStyle/>
          <a:p>
            <a:pPr eaLnBrk="0" hangingPunct="0"/>
            <a:r>
              <a:rPr lang="en-ZA" sz="1200" dirty="0" smtClean="0">
                <a:solidFill>
                  <a:srgbClr val="000000"/>
                </a:solidFill>
              </a:rPr>
              <a:t>Net reduction in power output</a:t>
            </a:r>
            <a:endParaRPr lang="en-ZA" sz="1200" dirty="0">
              <a:solidFill>
                <a:srgbClr val="000000"/>
              </a:solidFill>
            </a:endParaRPr>
          </a:p>
        </p:txBody>
      </p:sp>
      <p:sp>
        <p:nvSpPr>
          <p:cNvPr id="22" name="TextBox 21"/>
          <p:cNvSpPr txBox="1"/>
          <p:nvPr/>
        </p:nvSpPr>
        <p:spPr>
          <a:xfrm>
            <a:off x="7080882" y="5192372"/>
            <a:ext cx="1009403" cy="461665"/>
          </a:xfrm>
          <a:prstGeom prst="rect">
            <a:avLst/>
          </a:prstGeom>
          <a:noFill/>
        </p:spPr>
        <p:txBody>
          <a:bodyPr wrap="square" rtlCol="0">
            <a:spAutoFit/>
          </a:bodyPr>
          <a:lstStyle/>
          <a:p>
            <a:pPr eaLnBrk="0" hangingPunct="0"/>
            <a:r>
              <a:rPr lang="en-ZA" sz="1200" dirty="0" smtClean="0">
                <a:solidFill>
                  <a:srgbClr val="000000"/>
                </a:solidFill>
              </a:rPr>
              <a:t>New waste stream</a:t>
            </a:r>
            <a:endParaRPr lang="en-ZA" sz="1200" dirty="0">
              <a:solidFill>
                <a:srgbClr val="000000"/>
              </a:solidFill>
            </a:endParaRPr>
          </a:p>
        </p:txBody>
      </p:sp>
      <p:sp>
        <p:nvSpPr>
          <p:cNvPr id="23" name="TextBox 22"/>
          <p:cNvSpPr txBox="1"/>
          <p:nvPr/>
        </p:nvSpPr>
        <p:spPr>
          <a:xfrm>
            <a:off x="881957" y="2726903"/>
            <a:ext cx="1151910" cy="646331"/>
          </a:xfrm>
          <a:prstGeom prst="rect">
            <a:avLst/>
          </a:prstGeom>
          <a:noFill/>
        </p:spPr>
        <p:txBody>
          <a:bodyPr wrap="square" rtlCol="0">
            <a:spAutoFit/>
          </a:bodyPr>
          <a:lstStyle/>
          <a:p>
            <a:pPr eaLnBrk="0" hangingPunct="0"/>
            <a:r>
              <a:rPr lang="en-ZA" sz="1200" dirty="0" smtClean="0">
                <a:solidFill>
                  <a:srgbClr val="000000"/>
                </a:solidFill>
              </a:rPr>
              <a:t>More Internal Power consumption</a:t>
            </a:r>
            <a:endParaRPr lang="en-ZA" sz="1200" dirty="0">
              <a:solidFill>
                <a:srgbClr val="000000"/>
              </a:solidFill>
            </a:endParaRPr>
          </a:p>
        </p:txBody>
      </p:sp>
      <p:sp>
        <p:nvSpPr>
          <p:cNvPr id="24" name="Right Arrow 23"/>
          <p:cNvSpPr/>
          <p:nvPr/>
        </p:nvSpPr>
        <p:spPr>
          <a:xfrm>
            <a:off x="2093243" y="2891351"/>
            <a:ext cx="902524" cy="31743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ZA" dirty="0">
              <a:solidFill>
                <a:prstClr val="white"/>
              </a:solidFill>
            </a:endParaRPr>
          </a:p>
        </p:txBody>
      </p:sp>
      <p:sp>
        <p:nvSpPr>
          <p:cNvPr id="30" name="Oval 29"/>
          <p:cNvSpPr/>
          <p:nvPr/>
        </p:nvSpPr>
        <p:spPr>
          <a:xfrm>
            <a:off x="8558687" y="1808491"/>
            <a:ext cx="360000" cy="36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n-ZA" dirty="0" smtClean="0">
                <a:solidFill>
                  <a:prstClr val="white"/>
                </a:solidFill>
              </a:rPr>
              <a:t>+</a:t>
            </a:r>
            <a:endParaRPr lang="en-ZA" dirty="0">
              <a:solidFill>
                <a:prstClr val="white"/>
              </a:solidFill>
            </a:endParaRPr>
          </a:p>
        </p:txBody>
      </p:sp>
      <p:sp>
        <p:nvSpPr>
          <p:cNvPr id="31" name="Oval 30"/>
          <p:cNvSpPr/>
          <p:nvPr/>
        </p:nvSpPr>
        <p:spPr>
          <a:xfrm>
            <a:off x="8558687" y="3566770"/>
            <a:ext cx="360000" cy="36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n-ZA" dirty="0" smtClean="0">
                <a:solidFill>
                  <a:prstClr val="white"/>
                </a:solidFill>
              </a:rPr>
              <a:t>-</a:t>
            </a:r>
            <a:endParaRPr lang="en-ZA" dirty="0">
              <a:solidFill>
                <a:prstClr val="white"/>
              </a:solidFill>
            </a:endParaRPr>
          </a:p>
        </p:txBody>
      </p:sp>
      <p:sp>
        <p:nvSpPr>
          <p:cNvPr id="32" name="Oval 31"/>
          <p:cNvSpPr/>
          <p:nvPr/>
        </p:nvSpPr>
        <p:spPr>
          <a:xfrm>
            <a:off x="8558687" y="4425311"/>
            <a:ext cx="360000" cy="36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n-ZA" dirty="0" smtClean="0">
                <a:solidFill>
                  <a:prstClr val="white"/>
                </a:solidFill>
              </a:rPr>
              <a:t>-</a:t>
            </a:r>
            <a:endParaRPr lang="en-ZA" dirty="0">
              <a:solidFill>
                <a:prstClr val="white"/>
              </a:solidFill>
            </a:endParaRPr>
          </a:p>
        </p:txBody>
      </p:sp>
      <p:sp>
        <p:nvSpPr>
          <p:cNvPr id="33" name="Oval 32"/>
          <p:cNvSpPr/>
          <p:nvPr/>
        </p:nvSpPr>
        <p:spPr>
          <a:xfrm>
            <a:off x="319381" y="1808491"/>
            <a:ext cx="360000" cy="36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n-ZA" dirty="0" smtClean="0">
                <a:solidFill>
                  <a:prstClr val="white"/>
                </a:solidFill>
              </a:rPr>
              <a:t>-</a:t>
            </a:r>
            <a:endParaRPr lang="en-ZA" dirty="0">
              <a:solidFill>
                <a:prstClr val="white"/>
              </a:solidFill>
            </a:endParaRPr>
          </a:p>
        </p:txBody>
      </p:sp>
      <p:sp>
        <p:nvSpPr>
          <p:cNvPr id="34" name="Oval 33"/>
          <p:cNvSpPr/>
          <p:nvPr/>
        </p:nvSpPr>
        <p:spPr>
          <a:xfrm>
            <a:off x="319381" y="4016411"/>
            <a:ext cx="360000" cy="36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n-ZA" dirty="0">
                <a:solidFill>
                  <a:prstClr val="white"/>
                </a:solidFill>
              </a:rPr>
              <a:t>-</a:t>
            </a:r>
          </a:p>
        </p:txBody>
      </p:sp>
      <p:sp>
        <p:nvSpPr>
          <p:cNvPr id="35" name="Oval 34"/>
          <p:cNvSpPr/>
          <p:nvPr/>
        </p:nvSpPr>
        <p:spPr>
          <a:xfrm>
            <a:off x="319381" y="5120372"/>
            <a:ext cx="360000" cy="36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n-ZA" dirty="0" smtClean="0">
                <a:solidFill>
                  <a:prstClr val="white"/>
                </a:solidFill>
              </a:rPr>
              <a:t>$</a:t>
            </a:r>
            <a:endParaRPr lang="en-ZA" dirty="0">
              <a:solidFill>
                <a:prstClr val="white"/>
              </a:solidFill>
            </a:endParaRPr>
          </a:p>
        </p:txBody>
      </p:sp>
      <p:sp>
        <p:nvSpPr>
          <p:cNvPr id="36" name="Oval 35"/>
          <p:cNvSpPr/>
          <p:nvPr/>
        </p:nvSpPr>
        <p:spPr>
          <a:xfrm>
            <a:off x="319381" y="2912451"/>
            <a:ext cx="360000" cy="36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n-ZA" dirty="0" smtClean="0">
                <a:solidFill>
                  <a:prstClr val="white"/>
                </a:solidFill>
              </a:rPr>
              <a:t>-</a:t>
            </a:r>
            <a:endParaRPr lang="en-ZA" dirty="0">
              <a:solidFill>
                <a:prstClr val="white"/>
              </a:solidFill>
            </a:endParaRPr>
          </a:p>
        </p:txBody>
      </p:sp>
      <p:sp>
        <p:nvSpPr>
          <p:cNvPr id="37" name="Oval 36"/>
          <p:cNvSpPr/>
          <p:nvPr/>
        </p:nvSpPr>
        <p:spPr>
          <a:xfrm>
            <a:off x="8558687" y="5221922"/>
            <a:ext cx="360000" cy="36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n-ZA" dirty="0" smtClean="0">
                <a:solidFill>
                  <a:prstClr val="white"/>
                </a:solidFill>
              </a:rPr>
              <a:t>-</a:t>
            </a:r>
            <a:endParaRPr lang="en-ZA" dirty="0">
              <a:solidFill>
                <a:prstClr val="white"/>
              </a:solidFill>
            </a:endParaRPr>
          </a:p>
        </p:txBody>
      </p:sp>
      <p:sp>
        <p:nvSpPr>
          <p:cNvPr id="38" name="Right Arrow 37"/>
          <p:cNvSpPr/>
          <p:nvPr/>
        </p:nvSpPr>
        <p:spPr>
          <a:xfrm>
            <a:off x="5965100" y="2605399"/>
            <a:ext cx="902524" cy="31743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ZA" dirty="0">
              <a:solidFill>
                <a:prstClr val="white"/>
              </a:solidFill>
            </a:endParaRPr>
          </a:p>
        </p:txBody>
      </p:sp>
      <p:sp>
        <p:nvSpPr>
          <p:cNvPr id="39" name="TextBox 38"/>
          <p:cNvSpPr txBox="1"/>
          <p:nvPr/>
        </p:nvSpPr>
        <p:spPr>
          <a:xfrm>
            <a:off x="7069506" y="2533284"/>
            <a:ext cx="1255628" cy="646331"/>
          </a:xfrm>
          <a:prstGeom prst="rect">
            <a:avLst/>
          </a:prstGeom>
          <a:noFill/>
        </p:spPr>
        <p:txBody>
          <a:bodyPr wrap="square" rtlCol="0">
            <a:spAutoFit/>
          </a:bodyPr>
          <a:lstStyle/>
          <a:p>
            <a:pPr eaLnBrk="0" hangingPunct="0"/>
            <a:r>
              <a:rPr lang="en-ZA" sz="1200" dirty="0" smtClean="0">
                <a:solidFill>
                  <a:srgbClr val="000000"/>
                </a:solidFill>
              </a:rPr>
              <a:t>Reduced co-dispersion of other </a:t>
            </a:r>
            <a:r>
              <a:rPr lang="en-ZA" sz="1200" dirty="0" err="1" smtClean="0">
                <a:solidFill>
                  <a:srgbClr val="000000"/>
                </a:solidFill>
              </a:rPr>
              <a:t>offgases</a:t>
            </a:r>
            <a:r>
              <a:rPr lang="en-ZA" sz="1200" dirty="0" smtClean="0">
                <a:solidFill>
                  <a:srgbClr val="000000"/>
                </a:solidFill>
              </a:rPr>
              <a:t> </a:t>
            </a:r>
            <a:endParaRPr lang="en-ZA" sz="1200" dirty="0">
              <a:solidFill>
                <a:srgbClr val="000000"/>
              </a:solidFill>
            </a:endParaRPr>
          </a:p>
        </p:txBody>
      </p:sp>
      <p:sp>
        <p:nvSpPr>
          <p:cNvPr id="40" name="Oval 39"/>
          <p:cNvSpPr/>
          <p:nvPr/>
        </p:nvSpPr>
        <p:spPr>
          <a:xfrm>
            <a:off x="8547311" y="2562834"/>
            <a:ext cx="360000" cy="36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n-ZA" dirty="0" smtClean="0">
                <a:solidFill>
                  <a:prstClr val="white"/>
                </a:solidFill>
              </a:rPr>
              <a:t>-</a:t>
            </a:r>
            <a:endParaRPr lang="en-ZA" dirty="0">
              <a:solidFill>
                <a:prstClr val="white"/>
              </a:solidFill>
            </a:endParaRPr>
          </a:p>
        </p:txBody>
      </p:sp>
    </p:spTree>
    <p:extLst>
      <p:ext uri="{BB962C8B-B14F-4D97-AF65-F5344CB8AC3E}">
        <p14:creationId xmlns:p14="http://schemas.microsoft.com/office/powerpoint/2010/main" xmlns="" val="1232575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50825" y="151632"/>
            <a:ext cx="6625431" cy="719137"/>
          </a:xfrm>
        </p:spPr>
        <p:txBody>
          <a:bodyPr/>
          <a:lstStyle/>
          <a:p>
            <a:pPr marL="12700" marR="163830" lvl="1" eaLnBrk="1" hangingPunct="1">
              <a:tabLst>
                <a:tab pos="0" algn="l"/>
              </a:tabLst>
            </a:pPr>
            <a:r>
              <a:rPr lang="en-US" kern="1200" dirty="0" smtClean="0">
                <a:solidFill>
                  <a:srgbClr val="033B61"/>
                </a:solidFill>
                <a:latin typeface="+mj-lt"/>
                <a:ea typeface="ＭＳ Ｐゴシック" pitchFamily="34" charset="-128"/>
                <a:cs typeface="+mj-cs"/>
              </a:rPr>
              <a:t>Implementing </a:t>
            </a:r>
            <a:r>
              <a:rPr lang="en-US" kern="1200" dirty="0">
                <a:solidFill>
                  <a:srgbClr val="033B61"/>
                </a:solidFill>
                <a:latin typeface="+mj-lt"/>
                <a:ea typeface="ＭＳ Ｐゴシック" pitchFamily="34" charset="-128"/>
                <a:cs typeface="+mj-cs"/>
              </a:rPr>
              <a:t>abatement technologies to meet </a:t>
            </a:r>
            <a:r>
              <a:rPr lang="en-ZA" kern="1200" dirty="0" smtClean="0">
                <a:solidFill>
                  <a:srgbClr val="033B61"/>
                </a:solidFill>
                <a:latin typeface="+mj-lt"/>
                <a:ea typeface="ＭＳ Ｐゴシック" pitchFamily="34" charset="-128"/>
                <a:cs typeface="+mj-cs"/>
              </a:rPr>
              <a:t>SO</a:t>
            </a:r>
            <a:r>
              <a:rPr lang="en-ZA" kern="1200" baseline="-25000" dirty="0" smtClean="0">
                <a:solidFill>
                  <a:srgbClr val="033B61"/>
                </a:solidFill>
                <a:latin typeface="+mj-lt"/>
                <a:ea typeface="ＭＳ Ｐゴシック" pitchFamily="34" charset="-128"/>
                <a:cs typeface="+mj-cs"/>
              </a:rPr>
              <a:t>2</a:t>
            </a:r>
            <a:r>
              <a:rPr lang="en-ZA" kern="1200" dirty="0" smtClean="0">
                <a:solidFill>
                  <a:srgbClr val="033B61"/>
                </a:solidFill>
                <a:latin typeface="+mj-lt"/>
                <a:ea typeface="ＭＳ Ｐゴシック" pitchFamily="34" charset="-128"/>
                <a:cs typeface="+mj-cs"/>
              </a:rPr>
              <a:t> </a:t>
            </a:r>
            <a:r>
              <a:rPr lang="en-US" kern="1200" dirty="0">
                <a:solidFill>
                  <a:srgbClr val="033B61"/>
                </a:solidFill>
                <a:latin typeface="+mj-lt"/>
                <a:ea typeface="ＭＳ Ｐゴシック" pitchFamily="34" charset="-128"/>
                <a:cs typeface="+mj-cs"/>
              </a:rPr>
              <a:t>new plant standards </a:t>
            </a:r>
            <a:r>
              <a:rPr lang="en-US" kern="1200" dirty="0" smtClean="0">
                <a:solidFill>
                  <a:srgbClr val="033B61"/>
                </a:solidFill>
                <a:latin typeface="+mj-lt"/>
                <a:ea typeface="ＭＳ Ｐゴシック" pitchFamily="34" charset="-128"/>
                <a:cs typeface="+mj-cs"/>
              </a:rPr>
              <a:t>challenging</a:t>
            </a:r>
            <a:endParaRPr lang="en-US" kern="1200" dirty="0">
              <a:solidFill>
                <a:srgbClr val="033B61"/>
              </a:solidFill>
              <a:latin typeface="+mj-lt"/>
              <a:ea typeface="ＭＳ Ｐゴシック" pitchFamily="34" charset="-128"/>
              <a:cs typeface="+mj-cs"/>
            </a:endParaRPr>
          </a:p>
        </p:txBody>
      </p:sp>
      <p:pic>
        <p:nvPicPr>
          <p:cNvPr id="2051" name="Picture 6"/>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2119"/>
          <a:stretch/>
        </p:blipFill>
        <p:spPr bwMode="auto">
          <a:xfrm>
            <a:off x="461963" y="2060847"/>
            <a:ext cx="7870825" cy="4238351"/>
          </a:xfrm>
          <a:prstGeom prst="rect">
            <a:avLst/>
          </a:prstGeom>
          <a:noFill/>
          <a:ln w="9525" algn="ctr">
            <a:noFill/>
            <a:miter lim="800000"/>
            <a:headEnd/>
            <a:tailEnd/>
          </a:ln>
        </p:spPr>
      </p:pic>
      <p:grpSp>
        <p:nvGrpSpPr>
          <p:cNvPr id="2" name="Group 1"/>
          <p:cNvGrpSpPr/>
          <p:nvPr/>
        </p:nvGrpSpPr>
        <p:grpSpPr>
          <a:xfrm>
            <a:off x="2338388" y="3494088"/>
            <a:ext cx="3962400" cy="1663700"/>
            <a:chOff x="2338388" y="3494088"/>
            <a:chExt cx="3962400" cy="1663700"/>
          </a:xfrm>
        </p:grpSpPr>
        <p:sp>
          <p:nvSpPr>
            <p:cNvPr id="2054" name="Rectangle 13"/>
            <p:cNvSpPr>
              <a:spLocks noChangeArrowheads="1"/>
            </p:cNvSpPr>
            <p:nvPr/>
          </p:nvSpPr>
          <p:spPr bwMode="auto">
            <a:xfrm>
              <a:off x="2338388" y="3925888"/>
              <a:ext cx="1155700" cy="1231900"/>
            </a:xfrm>
            <a:prstGeom prst="rect">
              <a:avLst/>
            </a:prstGeom>
            <a:solidFill>
              <a:schemeClr val="accent3">
                <a:alpha val="75000"/>
              </a:schemeClr>
            </a:solidFill>
            <a:ln w="9525" algn="ctr">
              <a:noFill/>
              <a:miter lim="800000"/>
              <a:headEnd/>
              <a:tailEnd/>
            </a:ln>
          </p:spPr>
          <p:txBody>
            <a:bodyPr wrap="none" anchor="ctr"/>
            <a:lstStyle/>
            <a:p>
              <a:pPr eaLnBrk="0" hangingPunct="0"/>
              <a:endParaRPr lang="en-US" sz="1200" b="1" dirty="0">
                <a:solidFill>
                  <a:srgbClr val="000000"/>
                </a:solidFill>
              </a:endParaRPr>
            </a:p>
          </p:txBody>
        </p:sp>
        <p:sp>
          <p:nvSpPr>
            <p:cNvPr id="2055" name="Rectangle 14"/>
            <p:cNvSpPr>
              <a:spLocks noChangeArrowheads="1"/>
            </p:cNvSpPr>
            <p:nvPr/>
          </p:nvSpPr>
          <p:spPr bwMode="auto">
            <a:xfrm>
              <a:off x="5983288" y="3494088"/>
              <a:ext cx="317500" cy="1028700"/>
            </a:xfrm>
            <a:prstGeom prst="rect">
              <a:avLst/>
            </a:prstGeom>
            <a:solidFill>
              <a:schemeClr val="accent3">
                <a:alpha val="75000"/>
              </a:schemeClr>
            </a:solidFill>
            <a:ln w="9525" algn="ctr">
              <a:noFill/>
              <a:miter lim="800000"/>
              <a:headEnd/>
              <a:tailEnd/>
            </a:ln>
          </p:spPr>
          <p:txBody>
            <a:bodyPr vert="eaVert" wrap="none" anchor="ctr"/>
            <a:lstStyle/>
            <a:p>
              <a:pPr eaLnBrk="0" hangingPunct="0"/>
              <a:endParaRPr lang="en-US" b="1" dirty="0">
                <a:solidFill>
                  <a:srgbClr val="000000"/>
                </a:solidFill>
              </a:endParaRPr>
            </a:p>
          </p:txBody>
        </p:sp>
        <p:sp>
          <p:nvSpPr>
            <p:cNvPr id="2056" name="Rectangle 15"/>
            <p:cNvSpPr>
              <a:spLocks noChangeArrowheads="1"/>
            </p:cNvSpPr>
            <p:nvPr/>
          </p:nvSpPr>
          <p:spPr bwMode="auto">
            <a:xfrm>
              <a:off x="2338388" y="3494088"/>
              <a:ext cx="3644900" cy="431800"/>
            </a:xfrm>
            <a:prstGeom prst="rect">
              <a:avLst/>
            </a:prstGeom>
            <a:solidFill>
              <a:schemeClr val="accent3">
                <a:alpha val="75000"/>
              </a:schemeClr>
            </a:solidFill>
            <a:ln w="9525" algn="ctr">
              <a:noFill/>
              <a:miter lim="800000"/>
              <a:headEnd/>
              <a:tailEnd/>
            </a:ln>
          </p:spPr>
          <p:txBody>
            <a:bodyPr wrap="none" anchor="ctr"/>
            <a:lstStyle/>
            <a:p>
              <a:pPr algn="ctr" eaLnBrk="0" hangingPunct="0"/>
              <a:endParaRPr lang="en-US" sz="2400" b="1" dirty="0">
                <a:solidFill>
                  <a:prstClr val="white"/>
                </a:solidFill>
              </a:endParaRPr>
            </a:p>
          </p:txBody>
        </p:sp>
      </p:grpSp>
      <p:sp>
        <p:nvSpPr>
          <p:cNvPr id="11" name="Text Placeholder 2"/>
          <p:cNvSpPr txBox="1">
            <a:spLocks/>
          </p:cNvSpPr>
          <p:nvPr/>
        </p:nvSpPr>
        <p:spPr>
          <a:xfrm>
            <a:off x="202893" y="887793"/>
            <a:ext cx="8496609" cy="346135"/>
          </a:xfrm>
          <a:prstGeom prst="rect">
            <a:avLst/>
          </a:prstGeom>
        </p:spPr>
        <p:txBody>
          <a:bodyPr/>
          <a:lstStyle>
            <a:lvl1pPr marL="228600" indent="-228600" algn="l" rtl="0" eaLnBrk="1" fontAlgn="base" hangingPunct="1">
              <a:lnSpc>
                <a:spcPct val="110000"/>
              </a:lnSpc>
              <a:spcBef>
                <a:spcPts val="900"/>
              </a:spcBef>
              <a:spcAft>
                <a:spcPts val="100"/>
              </a:spcAft>
              <a:buFont typeface="Arial" charset="0"/>
              <a:buChar char="•"/>
              <a:defRPr lang="en-US" sz="1600" kern="1200">
                <a:solidFill>
                  <a:schemeClr val="tx2"/>
                </a:solidFill>
                <a:latin typeface="Arial" panose="020B0604020202020204" pitchFamily="34" charset="0"/>
                <a:ea typeface="ＭＳ Ｐゴシック" charset="0"/>
                <a:cs typeface="Arial" panose="020B0604020202020204" pitchFamily="34" charset="0"/>
              </a:defRPr>
            </a:lvl1pPr>
            <a:lvl2pPr marL="685800" indent="-228600" algn="l" rtl="0" eaLnBrk="1" fontAlgn="base" hangingPunct="1">
              <a:lnSpc>
                <a:spcPct val="110000"/>
              </a:lnSpc>
              <a:spcBef>
                <a:spcPts val="300"/>
              </a:spcBef>
              <a:spcAft>
                <a:spcPts val="300"/>
              </a:spcAft>
              <a:buFont typeface="Arial" charset="0"/>
              <a:buChar char="•"/>
              <a:defRPr lang="en-US" sz="1400" kern="1200">
                <a:solidFill>
                  <a:schemeClr val="tx2"/>
                </a:solidFill>
                <a:latin typeface="Arial" panose="020B0604020202020204" pitchFamily="34" charset="0"/>
                <a:ea typeface="ＭＳ Ｐゴシック" charset="0"/>
                <a:cs typeface="Arial" panose="020B0604020202020204" pitchFamily="34" charset="0"/>
              </a:defRPr>
            </a:lvl2pPr>
            <a:lvl3pPr marL="1143000" indent="-228600" algn="l" rtl="0" eaLnBrk="1" fontAlgn="base" hangingPunct="1">
              <a:lnSpc>
                <a:spcPct val="110000"/>
              </a:lnSpc>
              <a:spcBef>
                <a:spcPts val="100"/>
              </a:spcBef>
              <a:spcAft>
                <a:spcPts val="300"/>
              </a:spcAft>
              <a:buFont typeface="Arial" charset="0"/>
              <a:buChar char="•"/>
              <a:defRPr lang="en-US" sz="1200" kern="1200">
                <a:solidFill>
                  <a:schemeClr val="tx2"/>
                </a:solidFill>
                <a:latin typeface="Arial" panose="020B0604020202020204" pitchFamily="34" charset="0"/>
                <a:ea typeface="ＭＳ Ｐゴシック" charset="0"/>
                <a:cs typeface="Arial" panose="020B0604020202020204" pitchFamily="34" charset="0"/>
              </a:defRPr>
            </a:lvl3pPr>
            <a:lvl4pPr marL="1600200" indent="-228600" algn="l" rtl="0" eaLnBrk="1" fontAlgn="base" hangingPunct="1">
              <a:lnSpc>
                <a:spcPct val="110000"/>
              </a:lnSpc>
              <a:spcBef>
                <a:spcPts val="100"/>
              </a:spcBef>
              <a:spcAft>
                <a:spcPts val="300"/>
              </a:spcAft>
              <a:buFont typeface="Arial" charset="0"/>
              <a:buChar char="•"/>
              <a:defRPr lang="en-US" sz="1100" kern="1200">
                <a:solidFill>
                  <a:schemeClr val="tx2"/>
                </a:solidFill>
                <a:latin typeface="Arial" panose="020B0604020202020204" pitchFamily="34" charset="0"/>
                <a:ea typeface="ＭＳ Ｐゴシック" charset="0"/>
                <a:cs typeface="Arial" panose="020B0604020202020204" pitchFamily="34" charset="0"/>
              </a:defRPr>
            </a:lvl4pPr>
            <a:lvl5pPr marL="2057400" indent="-228600" algn="l" rtl="0" eaLnBrk="1" fontAlgn="base" hangingPunct="1">
              <a:lnSpc>
                <a:spcPct val="110000"/>
              </a:lnSpc>
              <a:spcBef>
                <a:spcPts val="200"/>
              </a:spcBef>
              <a:spcAft>
                <a:spcPct val="0"/>
              </a:spcAft>
              <a:buFont typeface="Arial" charset="0"/>
              <a:buChar char="•"/>
              <a:defRPr lang="en-ZA" sz="1000" kern="1200">
                <a:solidFill>
                  <a:schemeClr val="tx2"/>
                </a:solidFill>
                <a:latin typeface="Arial" panose="020B0604020202020204" pitchFamily="34" charset="0"/>
                <a:ea typeface="ＭＳ Ｐゴシック"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150000"/>
              <a:buFont typeface="Arial" charset="0"/>
              <a:buNone/>
            </a:pPr>
            <a:r>
              <a:rPr lang="en-ZA" sz="1400" b="1" dirty="0" smtClean="0">
                <a:solidFill>
                  <a:srgbClr val="007DB6"/>
                </a:solidFill>
              </a:rPr>
              <a:t>Space restrictions, construction on a live brownfield site</a:t>
            </a:r>
            <a:r>
              <a:rPr lang="en-ZA" sz="1400" b="1" dirty="0">
                <a:solidFill>
                  <a:srgbClr val="007DB6"/>
                </a:solidFill>
              </a:rPr>
              <a:t> </a:t>
            </a:r>
            <a:r>
              <a:rPr lang="en-ZA" sz="1400" b="1" dirty="0" smtClean="0">
                <a:solidFill>
                  <a:srgbClr val="007DB6"/>
                </a:solidFill>
              </a:rPr>
              <a:t>presents challenges</a:t>
            </a:r>
            <a:endParaRPr lang="en-ZA" sz="1400" b="1" dirty="0">
              <a:solidFill>
                <a:srgbClr val="007DB6"/>
              </a:solidFill>
            </a:endParaRPr>
          </a:p>
        </p:txBody>
      </p:sp>
    </p:spTree>
    <p:extLst>
      <p:ext uri="{BB962C8B-B14F-4D97-AF65-F5344CB8AC3E}">
        <p14:creationId xmlns:p14="http://schemas.microsoft.com/office/powerpoint/2010/main" xmlns="" val="122729435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xmlns="" val="1522487966"/>
              </p:ext>
            </p:extLst>
          </p:nvPr>
        </p:nvGraphicFramePr>
        <p:xfrm>
          <a:off x="1259632" y="738000"/>
          <a:ext cx="7560000" cy="61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xmlns="" val="79531134"/>
              </p:ext>
            </p:extLst>
          </p:nvPr>
        </p:nvGraphicFramePr>
        <p:xfrm>
          <a:off x="1259632" y="738000"/>
          <a:ext cx="7560000" cy="61200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259631" y="27208"/>
            <a:ext cx="7884369" cy="707886"/>
          </a:xfrm>
          <a:prstGeom prst="rect">
            <a:avLst/>
          </a:prstGeom>
          <a:noFill/>
        </p:spPr>
        <p:txBody>
          <a:bodyPr wrap="square" rtlCol="0">
            <a:spAutoFit/>
          </a:bodyPr>
          <a:lstStyle/>
          <a:p>
            <a:pPr fontAlgn="auto">
              <a:spcBef>
                <a:spcPts val="0"/>
              </a:spcBef>
              <a:spcAft>
                <a:spcPts val="0"/>
              </a:spcAft>
            </a:pPr>
            <a:r>
              <a:rPr lang="en-ZA" sz="2000" b="1" dirty="0">
                <a:solidFill>
                  <a:srgbClr val="023B61"/>
                </a:solidFill>
                <a:latin typeface="Arial" panose="020B0604020202020204" pitchFamily="34" charset="0"/>
                <a:cs typeface="Arial" panose="020B0604020202020204" pitchFamily="34" charset="0"/>
              </a:rPr>
              <a:t>Sasol </a:t>
            </a:r>
            <a:r>
              <a:rPr lang="en-ZA" sz="2000" b="1" dirty="0" err="1">
                <a:solidFill>
                  <a:srgbClr val="023B61"/>
                </a:solidFill>
                <a:latin typeface="Arial" panose="020B0604020202020204" pitchFamily="34" charset="0"/>
                <a:cs typeface="Arial" panose="020B0604020202020204" pitchFamily="34" charset="0"/>
              </a:rPr>
              <a:t>Secunda</a:t>
            </a:r>
            <a:r>
              <a:rPr lang="en-ZA" sz="2000" b="1" dirty="0">
                <a:solidFill>
                  <a:srgbClr val="023B61"/>
                </a:solidFill>
                <a:latin typeface="Arial" panose="020B0604020202020204" pitchFamily="34" charset="0"/>
                <a:cs typeface="Arial" panose="020B0604020202020204" pitchFamily="34" charset="0"/>
              </a:rPr>
              <a:t> SO</a:t>
            </a:r>
            <a:r>
              <a:rPr lang="en-ZA" sz="2000" b="1" baseline="-25000" dirty="0">
                <a:solidFill>
                  <a:srgbClr val="023B61"/>
                </a:solidFill>
                <a:latin typeface="Arial" panose="020B0604020202020204" pitchFamily="34" charset="0"/>
                <a:cs typeface="Arial" panose="020B0604020202020204" pitchFamily="34" charset="0"/>
              </a:rPr>
              <a:t>2</a:t>
            </a:r>
            <a:r>
              <a:rPr lang="en-ZA" sz="2000" b="1" dirty="0">
                <a:solidFill>
                  <a:srgbClr val="023B61"/>
                </a:solidFill>
                <a:latin typeface="Arial" panose="020B0604020202020204" pitchFamily="34" charset="0"/>
                <a:cs typeface="Arial" panose="020B0604020202020204" pitchFamily="34" charset="0"/>
              </a:rPr>
              <a:t> sources </a:t>
            </a:r>
            <a:r>
              <a:rPr lang="en-ZA" sz="2000" b="1" dirty="0" smtClean="0">
                <a:solidFill>
                  <a:srgbClr val="023B61"/>
                </a:solidFill>
                <a:latin typeface="Arial" panose="020B0604020202020204" pitchFamily="34" charset="0"/>
                <a:cs typeface="Arial" panose="020B0604020202020204" pitchFamily="34" charset="0"/>
              </a:rPr>
              <a:t>do not cause </a:t>
            </a:r>
            <a:r>
              <a:rPr lang="en-ZA" sz="2000" b="1" dirty="0">
                <a:solidFill>
                  <a:srgbClr val="023B61"/>
                </a:solidFill>
                <a:latin typeface="Arial" panose="020B0604020202020204" pitchFamily="34" charset="0"/>
                <a:cs typeface="Arial" panose="020B0604020202020204" pitchFamily="34" charset="0"/>
              </a:rPr>
              <a:t>exceedance of NAAQS</a:t>
            </a:r>
          </a:p>
        </p:txBody>
      </p:sp>
      <p:pic>
        <p:nvPicPr>
          <p:cNvPr id="11" name="Picture 2"/>
          <p:cNvPicPr>
            <a:picLocks noChangeAspect="1" noChangeArrowheads="1"/>
          </p:cNvPicPr>
          <p:nvPr/>
        </p:nvPicPr>
        <p:blipFill>
          <a:blip r:embed="rId5" cstate="print"/>
          <a:srcRect/>
          <a:stretch>
            <a:fillRect/>
          </a:stretch>
        </p:blipFill>
        <p:spPr bwMode="auto">
          <a:xfrm>
            <a:off x="0" y="1"/>
            <a:ext cx="1214414" cy="5715015"/>
          </a:xfrm>
          <a:prstGeom prst="rect">
            <a:avLst/>
          </a:prstGeom>
          <a:noFill/>
          <a:ln w="9525">
            <a:noFill/>
            <a:miter lim="800000"/>
            <a:headEnd/>
            <a:tailEnd/>
          </a:ln>
        </p:spPr>
      </p:pic>
      <p:pic>
        <p:nvPicPr>
          <p:cNvPr id="7" name="Picture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4066" y="5753972"/>
            <a:ext cx="1200554" cy="1077878"/>
          </a:xfrm>
          <a:prstGeom prst="rect">
            <a:avLst/>
          </a:prstGeom>
        </p:spPr>
      </p:pic>
      <p:sp>
        <p:nvSpPr>
          <p:cNvPr id="9" name="TextBox 8"/>
          <p:cNvSpPr txBox="1"/>
          <p:nvPr/>
        </p:nvSpPr>
        <p:spPr>
          <a:xfrm>
            <a:off x="7580394" y="5517232"/>
            <a:ext cx="1600118" cy="276999"/>
          </a:xfrm>
          <a:prstGeom prst="rect">
            <a:avLst/>
          </a:prstGeom>
          <a:noFill/>
        </p:spPr>
        <p:txBody>
          <a:bodyPr wrap="none" rtlCol="0">
            <a:spAutoFit/>
          </a:bodyPr>
          <a:lstStyle/>
          <a:p>
            <a:pPr eaLnBrk="0" hangingPunct="0"/>
            <a:r>
              <a:rPr lang="en-ZA" sz="1200" i="1" dirty="0" smtClean="0">
                <a:solidFill>
                  <a:prstClr val="black"/>
                </a:solidFill>
                <a:latin typeface="Calibri"/>
                <a:ea typeface="ＭＳ Ｐゴシック" charset="-128"/>
              </a:rPr>
              <a:t>Boilers: 3,500 mg/Nm</a:t>
            </a:r>
            <a:r>
              <a:rPr lang="en-ZA" sz="1200" i="1" baseline="30000" dirty="0" smtClean="0">
                <a:solidFill>
                  <a:prstClr val="black"/>
                </a:solidFill>
                <a:latin typeface="Calibri"/>
                <a:ea typeface="ＭＳ Ｐゴシック" charset="-128"/>
              </a:rPr>
              <a:t>3</a:t>
            </a:r>
            <a:endParaRPr lang="en-ZA" sz="1200" i="1" baseline="30000" dirty="0">
              <a:solidFill>
                <a:prstClr val="black"/>
              </a:solidFill>
              <a:latin typeface="Calibri"/>
              <a:ea typeface="ＭＳ Ｐゴシック" charset="-128"/>
            </a:endParaRPr>
          </a:p>
        </p:txBody>
      </p:sp>
      <p:sp>
        <p:nvSpPr>
          <p:cNvPr id="10" name="TextBox 9"/>
          <p:cNvSpPr txBox="1"/>
          <p:nvPr/>
        </p:nvSpPr>
        <p:spPr>
          <a:xfrm>
            <a:off x="7697414" y="5805264"/>
            <a:ext cx="1483098" cy="276999"/>
          </a:xfrm>
          <a:prstGeom prst="rect">
            <a:avLst/>
          </a:prstGeom>
          <a:noFill/>
        </p:spPr>
        <p:txBody>
          <a:bodyPr wrap="none" rtlCol="0">
            <a:spAutoFit/>
          </a:bodyPr>
          <a:lstStyle/>
          <a:p>
            <a:pPr eaLnBrk="0" hangingPunct="0"/>
            <a:r>
              <a:rPr lang="en-ZA" sz="1200" i="1" dirty="0" smtClean="0">
                <a:solidFill>
                  <a:prstClr val="black"/>
                </a:solidFill>
                <a:latin typeface="Calibri"/>
                <a:ea typeface="ＭＳ Ｐゴシック" charset="-128"/>
              </a:rPr>
              <a:t>Boilers: 500 mg/Nm</a:t>
            </a:r>
            <a:r>
              <a:rPr lang="en-ZA" sz="1200" i="1" baseline="30000" dirty="0" smtClean="0">
                <a:solidFill>
                  <a:prstClr val="black"/>
                </a:solidFill>
                <a:latin typeface="Calibri"/>
                <a:ea typeface="ＭＳ Ｐゴシック" charset="-128"/>
              </a:rPr>
              <a:t>3</a:t>
            </a:r>
            <a:endParaRPr lang="en-ZA" sz="1200" i="1" baseline="30000" dirty="0">
              <a:solidFill>
                <a:prstClr val="black"/>
              </a:solidFill>
              <a:latin typeface="Calibri"/>
              <a:ea typeface="ＭＳ Ｐゴシック" charset="-128"/>
            </a:endParaRPr>
          </a:p>
        </p:txBody>
      </p:sp>
      <p:sp>
        <p:nvSpPr>
          <p:cNvPr id="12" name="TextBox 11"/>
          <p:cNvSpPr txBox="1"/>
          <p:nvPr/>
        </p:nvSpPr>
        <p:spPr>
          <a:xfrm>
            <a:off x="7580394" y="6104329"/>
            <a:ext cx="1600118" cy="276999"/>
          </a:xfrm>
          <a:prstGeom prst="rect">
            <a:avLst/>
          </a:prstGeom>
          <a:noFill/>
        </p:spPr>
        <p:txBody>
          <a:bodyPr wrap="none" rtlCol="0">
            <a:spAutoFit/>
          </a:bodyPr>
          <a:lstStyle/>
          <a:p>
            <a:pPr eaLnBrk="0" hangingPunct="0"/>
            <a:r>
              <a:rPr lang="en-ZA" sz="1200" i="1" dirty="0" smtClean="0">
                <a:solidFill>
                  <a:prstClr val="black"/>
                </a:solidFill>
                <a:latin typeface="Calibri"/>
                <a:ea typeface="ＭＳ Ｐゴシック" charset="-128"/>
              </a:rPr>
              <a:t>Boilers: 2,000 mg/Nm</a:t>
            </a:r>
            <a:r>
              <a:rPr lang="en-ZA" sz="1200" i="1" baseline="30000" dirty="0" smtClean="0">
                <a:solidFill>
                  <a:prstClr val="black"/>
                </a:solidFill>
                <a:latin typeface="Calibri"/>
                <a:ea typeface="ＭＳ Ｐゴシック" charset="-128"/>
              </a:rPr>
              <a:t>3</a:t>
            </a:r>
            <a:endParaRPr lang="en-ZA" sz="1200" i="1" baseline="30000" dirty="0">
              <a:solidFill>
                <a:prstClr val="black"/>
              </a:solidFill>
              <a:latin typeface="Calibri"/>
              <a:ea typeface="ＭＳ Ｐゴシック" charset="-128"/>
            </a:endParaRPr>
          </a:p>
        </p:txBody>
      </p:sp>
    </p:spTree>
    <p:extLst>
      <p:ext uri="{BB962C8B-B14F-4D97-AF65-F5344CB8AC3E}">
        <p14:creationId xmlns:p14="http://schemas.microsoft.com/office/powerpoint/2010/main" xmlns="" val="27725541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785" y="1012168"/>
            <a:ext cx="3212572" cy="4032448"/>
          </a:xfrm>
        </p:spPr>
        <p:txBody>
          <a:bodyPr/>
          <a:lstStyle/>
          <a:p>
            <a:r>
              <a:rPr lang="en-ZA" sz="2200" dirty="0"/>
              <a:t>We continue to constructively engage in law reform processes and in this regard have recently submitted comments into the DEA’s framework review consultations</a:t>
            </a:r>
          </a:p>
        </p:txBody>
      </p:sp>
    </p:spTree>
    <p:extLst>
      <p:ext uri="{BB962C8B-B14F-4D97-AF65-F5344CB8AC3E}">
        <p14:creationId xmlns:p14="http://schemas.microsoft.com/office/powerpoint/2010/main" xmlns="" val="5406454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927" y="345505"/>
            <a:ext cx="7403042" cy="307777"/>
          </a:xfrm>
        </p:spPr>
        <p:txBody>
          <a:bodyPr/>
          <a:lstStyle/>
          <a:p>
            <a:r>
              <a:rPr lang="en-ZA" sz="2000" dirty="0" smtClean="0">
                <a:solidFill>
                  <a:srgbClr val="00233B"/>
                </a:solidFill>
              </a:rPr>
              <a:t>Our key comments made on the Framework review</a:t>
            </a:r>
            <a:endParaRPr lang="en-ZA" sz="2000" dirty="0">
              <a:solidFill>
                <a:srgbClr val="00233B"/>
              </a:solidFill>
            </a:endParaRPr>
          </a:p>
        </p:txBody>
      </p:sp>
      <p:sp>
        <p:nvSpPr>
          <p:cNvPr id="7" name="Content Placeholder 5"/>
          <p:cNvSpPr txBox="1">
            <a:spLocks/>
          </p:cNvSpPr>
          <p:nvPr/>
        </p:nvSpPr>
        <p:spPr bwMode="auto">
          <a:xfrm>
            <a:off x="228927" y="821267"/>
            <a:ext cx="8642349" cy="5650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36000" rIns="0" bIns="36000" numCol="1" anchor="t" anchorCtr="0" compatLnSpc="1">
            <a:prstTxWarp prst="textNoShape">
              <a:avLst/>
            </a:prstTxWarp>
          </a:bodyPr>
          <a:lstStyle>
            <a:lvl1pPr marL="228600" indent="-228600" algn="l" rtl="0" fontAlgn="base">
              <a:lnSpc>
                <a:spcPct val="110000"/>
              </a:lnSpc>
              <a:spcBef>
                <a:spcPts val="900"/>
              </a:spcBef>
              <a:spcAft>
                <a:spcPts val="100"/>
              </a:spcAft>
              <a:buFont typeface="Arial" pitchFamily="34" charset="0"/>
              <a:buChar char="•"/>
              <a:defRPr lang="en-US" sz="1600" kern="1200">
                <a:solidFill>
                  <a:srgbClr val="033B61"/>
                </a:solidFill>
                <a:latin typeface="Arial" panose="020B0604020202020204" pitchFamily="34" charset="0"/>
                <a:ea typeface="ＭＳ Ｐゴシック" charset="0"/>
                <a:cs typeface="Arial" panose="020B0604020202020204" pitchFamily="34" charset="0"/>
              </a:defRPr>
            </a:lvl1pPr>
            <a:lvl2pPr marL="685800" indent="-228600" algn="l" rtl="0" fontAlgn="base">
              <a:lnSpc>
                <a:spcPct val="110000"/>
              </a:lnSpc>
              <a:spcBef>
                <a:spcPts val="300"/>
              </a:spcBef>
              <a:spcAft>
                <a:spcPts val="300"/>
              </a:spcAft>
              <a:buFont typeface="Arial" pitchFamily="34" charset="0"/>
              <a:buChar char="•"/>
              <a:defRPr lang="en-US" sz="1400" kern="1200">
                <a:solidFill>
                  <a:srgbClr val="033B61"/>
                </a:solidFill>
                <a:latin typeface="Arial" panose="020B0604020202020204" pitchFamily="34" charset="0"/>
                <a:ea typeface="ＭＳ Ｐゴシック" charset="0"/>
                <a:cs typeface="Arial" panose="020B0604020202020204" pitchFamily="34" charset="0"/>
              </a:defRPr>
            </a:lvl2pPr>
            <a:lvl3pPr marL="1143000" indent="-228600" algn="l" rtl="0" fontAlgn="base">
              <a:lnSpc>
                <a:spcPct val="110000"/>
              </a:lnSpc>
              <a:spcBef>
                <a:spcPts val="100"/>
              </a:spcBef>
              <a:spcAft>
                <a:spcPts val="300"/>
              </a:spcAft>
              <a:buFont typeface="Arial" pitchFamily="34" charset="0"/>
              <a:buChar char="•"/>
              <a:defRPr lang="en-US" sz="1200" kern="1200">
                <a:solidFill>
                  <a:srgbClr val="033B61"/>
                </a:solidFill>
                <a:latin typeface="Arial" panose="020B0604020202020204" pitchFamily="34" charset="0"/>
                <a:ea typeface="ＭＳ Ｐゴシック" charset="0"/>
                <a:cs typeface="Arial" panose="020B0604020202020204" pitchFamily="34" charset="0"/>
              </a:defRPr>
            </a:lvl3pPr>
            <a:lvl4pPr marL="1600200" indent="-228600" algn="l" rtl="0" fontAlgn="base">
              <a:lnSpc>
                <a:spcPct val="110000"/>
              </a:lnSpc>
              <a:spcBef>
                <a:spcPts val="100"/>
              </a:spcBef>
              <a:spcAft>
                <a:spcPts val="300"/>
              </a:spcAft>
              <a:buFont typeface="Arial" pitchFamily="34" charset="0"/>
              <a:buChar char="•"/>
              <a:defRPr lang="en-US" sz="1100" kern="1200">
                <a:solidFill>
                  <a:srgbClr val="033B61"/>
                </a:solidFill>
                <a:latin typeface="Arial" panose="020B0604020202020204" pitchFamily="34" charset="0"/>
                <a:ea typeface="ＭＳ Ｐゴシック" charset="0"/>
                <a:cs typeface="Arial" panose="020B0604020202020204" pitchFamily="34" charset="0"/>
              </a:defRPr>
            </a:lvl4pPr>
            <a:lvl5pPr marL="2057400" indent="-228600" algn="l" rtl="0" fontAlgn="base">
              <a:lnSpc>
                <a:spcPct val="110000"/>
              </a:lnSpc>
              <a:spcBef>
                <a:spcPts val="200"/>
              </a:spcBef>
              <a:spcAft>
                <a:spcPct val="0"/>
              </a:spcAft>
              <a:buFont typeface="Arial" pitchFamily="34" charset="0"/>
              <a:buChar char="•"/>
              <a:defRPr lang="en-ZA" sz="1000" kern="1200">
                <a:solidFill>
                  <a:srgbClr val="033B61"/>
                </a:solidFill>
                <a:latin typeface="Arial" panose="020B0604020202020204" pitchFamily="34" charset="0"/>
                <a:ea typeface="ＭＳ Ｐゴシック"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nSpc>
                <a:spcPct val="150000"/>
              </a:lnSpc>
              <a:spcBef>
                <a:spcPts val="0"/>
              </a:spcBef>
              <a:spcAft>
                <a:spcPts val="0"/>
              </a:spcAft>
              <a:buSzPct val="140000"/>
              <a:defRPr/>
            </a:pPr>
            <a:endParaRPr lang="en-ZA" sz="1600" dirty="0" smtClean="0">
              <a:solidFill>
                <a:schemeClr val="accent1"/>
              </a:solidFill>
            </a:endParaRPr>
          </a:p>
          <a:p>
            <a:pPr marL="228600" lvl="1">
              <a:lnSpc>
                <a:spcPct val="150000"/>
              </a:lnSpc>
              <a:spcBef>
                <a:spcPts val="0"/>
              </a:spcBef>
              <a:spcAft>
                <a:spcPts val="0"/>
              </a:spcAft>
              <a:buSzPct val="140000"/>
              <a:defRPr/>
            </a:pPr>
            <a:r>
              <a:rPr lang="en-ZA" dirty="0" smtClean="0">
                <a:solidFill>
                  <a:schemeClr val="accent1"/>
                </a:solidFill>
              </a:rPr>
              <a:t>Recognising that law reform can address existing challenges, we commented on the following, consistent with Section </a:t>
            </a:r>
            <a:r>
              <a:rPr lang="en-GB" dirty="0" smtClean="0">
                <a:solidFill>
                  <a:schemeClr val="accent1"/>
                </a:solidFill>
              </a:rPr>
              <a:t>5.4.3.3 </a:t>
            </a:r>
            <a:r>
              <a:rPr lang="en-GB" dirty="0">
                <a:solidFill>
                  <a:schemeClr val="accent1"/>
                </a:solidFill>
              </a:rPr>
              <a:t>of the </a:t>
            </a:r>
            <a:r>
              <a:rPr lang="en-GB" dirty="0" smtClean="0">
                <a:solidFill>
                  <a:schemeClr val="accent1"/>
                </a:solidFill>
              </a:rPr>
              <a:t>National </a:t>
            </a:r>
            <a:r>
              <a:rPr lang="en-GB" dirty="0">
                <a:solidFill>
                  <a:schemeClr val="accent1"/>
                </a:solidFill>
              </a:rPr>
              <a:t>Air Quality Framework </a:t>
            </a:r>
            <a:r>
              <a:rPr lang="en-GB" dirty="0" smtClean="0">
                <a:solidFill>
                  <a:schemeClr val="accent1"/>
                </a:solidFill>
              </a:rPr>
              <a:t>which provides </a:t>
            </a:r>
            <a:r>
              <a:rPr lang="en-GB" dirty="0">
                <a:solidFill>
                  <a:schemeClr val="accent1"/>
                </a:solidFill>
              </a:rPr>
              <a:t>for phase-in and transitional arrangements </a:t>
            </a:r>
            <a:r>
              <a:rPr lang="en-ZA" dirty="0">
                <a:solidFill>
                  <a:schemeClr val="accent1"/>
                </a:solidFill>
              </a:rPr>
              <a:t>that distinguish between existing and new </a:t>
            </a:r>
            <a:r>
              <a:rPr lang="en-ZA" dirty="0" smtClean="0">
                <a:solidFill>
                  <a:schemeClr val="accent1"/>
                </a:solidFill>
              </a:rPr>
              <a:t>plants: </a:t>
            </a:r>
          </a:p>
          <a:p>
            <a:pPr marL="0" lvl="1" indent="0">
              <a:lnSpc>
                <a:spcPct val="150000"/>
              </a:lnSpc>
              <a:spcBef>
                <a:spcPts val="0"/>
              </a:spcBef>
              <a:spcAft>
                <a:spcPts val="0"/>
              </a:spcAft>
              <a:buSzPct val="140000"/>
              <a:buNone/>
              <a:defRPr/>
            </a:pPr>
            <a:endParaRPr lang="en-ZA" dirty="0" smtClean="0">
              <a:solidFill>
                <a:schemeClr val="accent1"/>
              </a:solidFill>
            </a:endParaRPr>
          </a:p>
          <a:p>
            <a:pPr marL="542925" lvl="2" indent="-276225" eaLnBrk="0" hangingPunct="0">
              <a:lnSpc>
                <a:spcPct val="150000"/>
              </a:lnSpc>
              <a:spcBef>
                <a:spcPts val="0"/>
              </a:spcBef>
              <a:spcAft>
                <a:spcPts val="0"/>
              </a:spcAft>
              <a:buSzPct val="100000"/>
              <a:defRPr/>
            </a:pPr>
            <a:r>
              <a:rPr lang="en-ZA" sz="1400" dirty="0" smtClean="0">
                <a:solidFill>
                  <a:schemeClr val="accent1"/>
                </a:solidFill>
              </a:rPr>
              <a:t>Reasonable </a:t>
            </a:r>
            <a:r>
              <a:rPr lang="en-ZA" sz="1400" dirty="0">
                <a:solidFill>
                  <a:schemeClr val="accent1"/>
                </a:solidFill>
              </a:rPr>
              <a:t>accommodation of existing and maturing facilities </a:t>
            </a:r>
            <a:r>
              <a:rPr lang="en-ZA" sz="1400" dirty="0" smtClean="0">
                <a:solidFill>
                  <a:schemeClr val="accent1"/>
                </a:solidFill>
              </a:rPr>
              <a:t>that</a:t>
            </a:r>
            <a:r>
              <a:rPr lang="en-ZA" sz="1400" dirty="0">
                <a:solidFill>
                  <a:schemeClr val="accent1"/>
                </a:solidFill>
              </a:rPr>
              <a:t>, for justifiable reasons, cannot meet the same standards as set for new plants, and are not causing significant detriment to ambient air </a:t>
            </a:r>
            <a:r>
              <a:rPr lang="en-ZA" sz="1400" dirty="0" smtClean="0">
                <a:solidFill>
                  <a:schemeClr val="accent1"/>
                </a:solidFill>
              </a:rPr>
              <a:t>quality. </a:t>
            </a:r>
          </a:p>
          <a:p>
            <a:pPr marL="266700" lvl="2" indent="0" eaLnBrk="0" hangingPunct="0">
              <a:lnSpc>
                <a:spcPct val="150000"/>
              </a:lnSpc>
              <a:spcBef>
                <a:spcPts val="0"/>
              </a:spcBef>
              <a:spcAft>
                <a:spcPts val="0"/>
              </a:spcAft>
              <a:buSzPct val="100000"/>
              <a:buNone/>
              <a:defRPr/>
            </a:pPr>
            <a:endParaRPr lang="en-ZA" sz="1400" dirty="0" smtClean="0">
              <a:solidFill>
                <a:schemeClr val="accent1"/>
              </a:solidFill>
            </a:endParaRPr>
          </a:p>
          <a:p>
            <a:pPr marL="542925" lvl="2" indent="-276225" eaLnBrk="0" hangingPunct="0">
              <a:lnSpc>
                <a:spcPct val="150000"/>
              </a:lnSpc>
              <a:spcBef>
                <a:spcPts val="0"/>
              </a:spcBef>
              <a:spcAft>
                <a:spcPts val="0"/>
              </a:spcAft>
              <a:buSzPct val="100000"/>
              <a:defRPr/>
            </a:pPr>
            <a:r>
              <a:rPr lang="en-ZA" sz="1400" dirty="0" smtClean="0">
                <a:solidFill>
                  <a:schemeClr val="accent1"/>
                </a:solidFill>
              </a:rPr>
              <a:t>This applies both to existing plants in meeting the current set of new plant standards, and also, </a:t>
            </a:r>
            <a:r>
              <a:rPr lang="en-ZA" sz="1400" dirty="0">
                <a:solidFill>
                  <a:schemeClr val="accent1"/>
                </a:solidFill>
              </a:rPr>
              <a:t>looking forward, </a:t>
            </a:r>
            <a:r>
              <a:rPr lang="en-ZA" sz="1400" dirty="0" smtClean="0">
                <a:solidFill>
                  <a:schemeClr val="accent1"/>
                </a:solidFill>
              </a:rPr>
              <a:t>to current existing and new plants transitioning </a:t>
            </a:r>
            <a:r>
              <a:rPr lang="en-ZA" sz="1400" dirty="0">
                <a:solidFill>
                  <a:schemeClr val="accent1"/>
                </a:solidFill>
              </a:rPr>
              <a:t>to any new requirements included in the </a:t>
            </a:r>
            <a:r>
              <a:rPr lang="en-ZA" sz="1400" dirty="0" smtClean="0">
                <a:solidFill>
                  <a:schemeClr val="accent1"/>
                </a:solidFill>
              </a:rPr>
              <a:t>standards, post 2020</a:t>
            </a:r>
            <a:endParaRPr lang="en-ZA" sz="1400" dirty="0">
              <a:solidFill>
                <a:schemeClr val="accent1"/>
              </a:solidFill>
            </a:endParaRPr>
          </a:p>
        </p:txBody>
      </p:sp>
    </p:spTree>
    <p:extLst>
      <p:ext uri="{BB962C8B-B14F-4D97-AF65-F5344CB8AC3E}">
        <p14:creationId xmlns:p14="http://schemas.microsoft.com/office/powerpoint/2010/main" xmlns="" val="20300606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030" y="1107583"/>
            <a:ext cx="3236424" cy="4032448"/>
          </a:xfrm>
        </p:spPr>
        <p:txBody>
          <a:bodyPr/>
          <a:lstStyle/>
          <a:p>
            <a:r>
              <a:rPr lang="en-ZA" sz="2200" dirty="0"/>
              <a:t>Regulation of industrial point sources alone, in our view, is insufficient to achieve the </a:t>
            </a:r>
            <a:r>
              <a:rPr lang="en-ZA" sz="2200" dirty="0" err="1"/>
              <a:t>NAAQS</a:t>
            </a:r>
            <a:r>
              <a:rPr lang="en-ZA" sz="2200" dirty="0"/>
              <a:t>. Offsets are therefore an important complementary mechanism in achieving the statutory objectives</a:t>
            </a:r>
            <a:r>
              <a:rPr lang="en-ZA" dirty="0"/>
              <a:t/>
            </a:r>
            <a:br>
              <a:rPr lang="en-ZA" dirty="0"/>
            </a:br>
            <a:endParaRPr lang="en-ZA" dirty="0"/>
          </a:p>
        </p:txBody>
      </p:sp>
    </p:spTree>
    <p:extLst>
      <p:ext uri="{BB962C8B-B14F-4D97-AF65-F5344CB8AC3E}">
        <p14:creationId xmlns:p14="http://schemas.microsoft.com/office/powerpoint/2010/main" xmlns="" val="19336570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normAutofit/>
          </a:bodyPr>
          <a:lstStyle/>
          <a:p>
            <a:pPr marL="0" indent="0">
              <a:buNone/>
            </a:pPr>
            <a:r>
              <a:rPr lang="en-ZA" dirty="0" smtClean="0"/>
              <a:t>Our offset plan for </a:t>
            </a:r>
            <a:r>
              <a:rPr lang="en-ZA" dirty="0" err="1" smtClean="0"/>
              <a:t>Zamdela</a:t>
            </a:r>
            <a:r>
              <a:rPr lang="en-ZA" dirty="0" smtClean="0"/>
              <a:t> initially targets waste burning</a:t>
            </a:r>
            <a:endParaRPr lang="en-ZA" baseline="-25000" dirty="0"/>
          </a:p>
        </p:txBody>
      </p:sp>
      <p:sp>
        <p:nvSpPr>
          <p:cNvPr id="4" name="Title 3"/>
          <p:cNvSpPr>
            <a:spLocks noGrp="1"/>
          </p:cNvSpPr>
          <p:nvPr>
            <p:ph type="title"/>
          </p:nvPr>
        </p:nvSpPr>
        <p:spPr/>
        <p:txBody>
          <a:bodyPr/>
          <a:lstStyle/>
          <a:p>
            <a:r>
              <a:rPr lang="en-ZA" sz="1800" dirty="0" smtClean="0"/>
              <a:t>Preliminary source apportionment results indicate that non-industrial sources contribute significantly to ambient air quality </a:t>
            </a:r>
            <a:endParaRPr lang="en-ZA" sz="1800" dirty="0"/>
          </a:p>
        </p:txBody>
      </p:sp>
      <p:sp>
        <p:nvSpPr>
          <p:cNvPr id="12" name="Rectangle 11"/>
          <p:cNvSpPr/>
          <p:nvPr/>
        </p:nvSpPr>
        <p:spPr>
          <a:xfrm>
            <a:off x="251520" y="1556792"/>
            <a:ext cx="8568952" cy="4752528"/>
          </a:xfrm>
          <a:prstGeom prst="rect">
            <a:avLst/>
          </a:prstGeom>
          <a:noFill/>
          <a:ln>
            <a:solidFill>
              <a:srgbClr val="033B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ZA">
              <a:solidFill>
                <a:srgbClr val="FFFFFF"/>
              </a:solidFill>
            </a:endParaRPr>
          </a:p>
        </p:txBody>
      </p:sp>
      <p:cxnSp>
        <p:nvCxnSpPr>
          <p:cNvPr id="17" name="Straight Connector 16"/>
          <p:cNvCxnSpPr/>
          <p:nvPr/>
        </p:nvCxnSpPr>
        <p:spPr>
          <a:xfrm>
            <a:off x="4572000" y="1988840"/>
            <a:ext cx="0" cy="4176464"/>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146412" y="2185700"/>
            <a:ext cx="2743200" cy="625812"/>
          </a:xfrm>
          <a:prstGeom prst="rect">
            <a:avLst/>
          </a:prstGeom>
        </p:spPr>
        <p:txBody>
          <a:bodyPr wrap="square">
            <a:spAutoFit/>
          </a:bodyPr>
          <a:lstStyle/>
          <a:p>
            <a:pPr eaLnBrk="0" hangingPunct="0"/>
            <a:r>
              <a:rPr lang="en-ZA" sz="1000" b="1" dirty="0" smtClean="0">
                <a:solidFill>
                  <a:srgbClr val="007DB6"/>
                </a:solidFill>
                <a:ea typeface="ＭＳ Ｐゴシック" charset="-128"/>
                <a:cs typeface="+mn-cs"/>
              </a:rPr>
              <a:t>Winter 2016 Coarse Fraction (PM10)</a:t>
            </a:r>
          </a:p>
          <a:p>
            <a:pPr eaLnBrk="0" hangingPunct="0"/>
            <a:endParaRPr lang="en-ZA" sz="1000" b="1" baseline="-25000" dirty="0" smtClean="0">
              <a:solidFill>
                <a:srgbClr val="007DB6"/>
              </a:solidFill>
              <a:ea typeface="ＭＳ Ｐゴシック" charset="-128"/>
              <a:cs typeface="+mn-cs"/>
            </a:endParaRPr>
          </a:p>
          <a:p>
            <a:pPr eaLnBrk="0" hangingPunct="0"/>
            <a:endParaRPr lang="en-ZA" dirty="0">
              <a:solidFill>
                <a:srgbClr val="000000"/>
              </a:solidFill>
              <a:ea typeface="ＭＳ Ｐゴシック" charset="-128"/>
              <a:cs typeface="+mn-cs"/>
            </a:endParaRPr>
          </a:p>
        </p:txBody>
      </p:sp>
      <p:pic>
        <p:nvPicPr>
          <p:cNvPr id="10" name="Picture 9"/>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4008" y="2708920"/>
            <a:ext cx="4032448" cy="2550666"/>
          </a:xfrm>
          <a:prstGeom prst="rect">
            <a:avLst/>
          </a:prstGeom>
          <a:noFill/>
        </p:spPr>
      </p:pic>
      <p:pic>
        <p:nvPicPr>
          <p:cNvPr id="11" name="Picture 10"/>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536" y="2708920"/>
            <a:ext cx="4032448" cy="2691829"/>
          </a:xfrm>
          <a:prstGeom prst="rect">
            <a:avLst/>
          </a:prstGeom>
          <a:noFill/>
        </p:spPr>
      </p:pic>
      <p:sp>
        <p:nvSpPr>
          <p:cNvPr id="13" name="Rectangle 12"/>
          <p:cNvSpPr/>
          <p:nvPr/>
        </p:nvSpPr>
        <p:spPr>
          <a:xfrm>
            <a:off x="5581939" y="2185700"/>
            <a:ext cx="3084393" cy="523220"/>
          </a:xfrm>
          <a:prstGeom prst="rect">
            <a:avLst/>
          </a:prstGeom>
        </p:spPr>
        <p:txBody>
          <a:bodyPr wrap="square">
            <a:spAutoFit/>
          </a:bodyPr>
          <a:lstStyle/>
          <a:p>
            <a:pPr eaLnBrk="0" hangingPunct="0"/>
            <a:r>
              <a:rPr lang="en-ZA" sz="1000" b="1" dirty="0" smtClean="0">
                <a:solidFill>
                  <a:srgbClr val="007DB6"/>
                </a:solidFill>
                <a:ea typeface="ＭＳ Ｐゴシック" charset="-128"/>
                <a:cs typeface="+mn-cs"/>
              </a:rPr>
              <a:t>Winter 2016 Fine Fraction (PM2.5)</a:t>
            </a:r>
            <a:endParaRPr lang="en-ZA" sz="1000" b="1" baseline="-25000" dirty="0" smtClean="0">
              <a:solidFill>
                <a:srgbClr val="007DB6"/>
              </a:solidFill>
              <a:ea typeface="ＭＳ Ｐゴシック" charset="-128"/>
              <a:cs typeface="+mn-cs"/>
            </a:endParaRPr>
          </a:p>
          <a:p>
            <a:pPr eaLnBrk="0" hangingPunct="0"/>
            <a:endParaRPr lang="en-ZA" dirty="0">
              <a:solidFill>
                <a:srgbClr val="000000"/>
              </a:solidFill>
              <a:ea typeface="ＭＳ Ｐゴシック" charset="-128"/>
              <a:cs typeface="+mn-cs"/>
            </a:endParaRPr>
          </a:p>
        </p:txBody>
      </p:sp>
      <p:sp>
        <p:nvSpPr>
          <p:cNvPr id="2" name="TextBox 1"/>
          <p:cNvSpPr txBox="1"/>
          <p:nvPr/>
        </p:nvSpPr>
        <p:spPr>
          <a:xfrm>
            <a:off x="395536" y="1661160"/>
            <a:ext cx="2016224" cy="307777"/>
          </a:xfrm>
          <a:prstGeom prst="rect">
            <a:avLst/>
          </a:prstGeom>
          <a:noFill/>
        </p:spPr>
        <p:txBody>
          <a:bodyPr wrap="square" rtlCol="0">
            <a:spAutoFit/>
          </a:bodyPr>
          <a:lstStyle/>
          <a:p>
            <a:r>
              <a:rPr lang="en-ZA" sz="1400" b="1" dirty="0" err="1" smtClean="0">
                <a:solidFill>
                  <a:srgbClr val="023B61"/>
                </a:solidFill>
              </a:rPr>
              <a:t>Zamdela</a:t>
            </a:r>
            <a:endParaRPr lang="en-ZA" sz="1400" b="1" dirty="0">
              <a:solidFill>
                <a:srgbClr val="023B61"/>
              </a:solidFill>
            </a:endParaRPr>
          </a:p>
        </p:txBody>
      </p:sp>
    </p:spTree>
    <p:extLst>
      <p:ext uri="{BB962C8B-B14F-4D97-AF65-F5344CB8AC3E}">
        <p14:creationId xmlns:p14="http://schemas.microsoft.com/office/powerpoint/2010/main" xmlns="" val="31119468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normAutofit/>
          </a:bodyPr>
          <a:lstStyle/>
          <a:p>
            <a:pPr marL="0" indent="0">
              <a:buNone/>
            </a:pPr>
            <a:r>
              <a:rPr lang="en-ZA" dirty="0"/>
              <a:t>Our approved offset plan for </a:t>
            </a:r>
            <a:r>
              <a:rPr lang="en-ZA" dirty="0" err="1" smtClean="0"/>
              <a:t>eMbalenhle</a:t>
            </a:r>
            <a:r>
              <a:rPr lang="en-ZA" dirty="0" smtClean="0"/>
              <a:t> initially </a:t>
            </a:r>
            <a:r>
              <a:rPr lang="en-ZA" dirty="0"/>
              <a:t>targets </a:t>
            </a:r>
            <a:r>
              <a:rPr lang="en-ZA" dirty="0" smtClean="0"/>
              <a:t>domestic solid fuel burning</a:t>
            </a:r>
            <a:endParaRPr lang="en-ZA" baseline="-25000" dirty="0"/>
          </a:p>
        </p:txBody>
      </p:sp>
      <p:sp>
        <p:nvSpPr>
          <p:cNvPr id="4" name="Title 3"/>
          <p:cNvSpPr>
            <a:spLocks noGrp="1"/>
          </p:cNvSpPr>
          <p:nvPr>
            <p:ph type="title"/>
          </p:nvPr>
        </p:nvSpPr>
        <p:spPr>
          <a:xfrm>
            <a:off x="250824" y="179388"/>
            <a:ext cx="7178675" cy="719137"/>
          </a:xfrm>
        </p:spPr>
        <p:txBody>
          <a:bodyPr/>
          <a:lstStyle/>
          <a:p>
            <a:r>
              <a:rPr lang="en-ZA" dirty="0"/>
              <a:t>Preliminary source apportionment results indicate that non-industrial sources contribute significantly to ambient air quality </a:t>
            </a:r>
          </a:p>
        </p:txBody>
      </p:sp>
      <p:sp>
        <p:nvSpPr>
          <p:cNvPr id="12" name="Rectangle 11"/>
          <p:cNvSpPr/>
          <p:nvPr/>
        </p:nvSpPr>
        <p:spPr>
          <a:xfrm>
            <a:off x="251520" y="1556792"/>
            <a:ext cx="8568952" cy="4752528"/>
          </a:xfrm>
          <a:prstGeom prst="rect">
            <a:avLst/>
          </a:prstGeom>
          <a:noFill/>
          <a:ln>
            <a:solidFill>
              <a:srgbClr val="033B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ZA">
              <a:solidFill>
                <a:srgbClr val="FFFFFF"/>
              </a:solidFill>
            </a:endParaRPr>
          </a:p>
        </p:txBody>
      </p:sp>
      <p:cxnSp>
        <p:nvCxnSpPr>
          <p:cNvPr id="17" name="Straight Connector 16"/>
          <p:cNvCxnSpPr/>
          <p:nvPr/>
        </p:nvCxnSpPr>
        <p:spPr>
          <a:xfrm>
            <a:off x="4572000" y="1988840"/>
            <a:ext cx="0" cy="4176464"/>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009934" y="2185700"/>
            <a:ext cx="2893326" cy="523220"/>
          </a:xfrm>
          <a:prstGeom prst="rect">
            <a:avLst/>
          </a:prstGeom>
        </p:spPr>
        <p:txBody>
          <a:bodyPr wrap="square">
            <a:spAutoFit/>
          </a:bodyPr>
          <a:lstStyle/>
          <a:p>
            <a:pPr eaLnBrk="0" hangingPunct="0"/>
            <a:r>
              <a:rPr lang="en-ZA" sz="1000" b="1" dirty="0" smtClean="0">
                <a:solidFill>
                  <a:srgbClr val="007DB6"/>
                </a:solidFill>
                <a:ea typeface="ＭＳ Ｐゴシック" charset="-128"/>
                <a:cs typeface="+mn-cs"/>
              </a:rPr>
              <a:t>Winter 2016 Coarse Fraction </a:t>
            </a:r>
            <a:r>
              <a:rPr lang="en-ZA" sz="1000" b="1" dirty="0">
                <a:solidFill>
                  <a:srgbClr val="007DB6"/>
                </a:solidFill>
                <a:ea typeface="ＭＳ Ｐゴシック" charset="-128"/>
              </a:rPr>
              <a:t>(</a:t>
            </a:r>
            <a:r>
              <a:rPr lang="en-ZA" sz="1000" b="1" dirty="0" smtClean="0">
                <a:solidFill>
                  <a:srgbClr val="007DB6"/>
                </a:solidFill>
                <a:ea typeface="ＭＳ Ｐゴシック" charset="-128"/>
              </a:rPr>
              <a:t>PM10)</a:t>
            </a:r>
            <a:endParaRPr lang="en-ZA" sz="1000" b="1" baseline="-25000" dirty="0" smtClean="0">
              <a:solidFill>
                <a:srgbClr val="007DB6"/>
              </a:solidFill>
              <a:ea typeface="ＭＳ Ｐゴシック" charset="-128"/>
              <a:cs typeface="+mn-cs"/>
            </a:endParaRPr>
          </a:p>
          <a:p>
            <a:pPr eaLnBrk="0" hangingPunct="0"/>
            <a:endParaRPr lang="en-ZA" dirty="0">
              <a:solidFill>
                <a:srgbClr val="000000"/>
              </a:solidFill>
              <a:ea typeface="ＭＳ Ｐゴシック" charset="-128"/>
              <a:cs typeface="+mn-cs"/>
            </a:endParaRPr>
          </a:p>
        </p:txBody>
      </p:sp>
      <p:sp>
        <p:nvSpPr>
          <p:cNvPr id="13" name="Rectangle 12"/>
          <p:cNvSpPr/>
          <p:nvPr/>
        </p:nvSpPr>
        <p:spPr>
          <a:xfrm>
            <a:off x="5527343" y="2185700"/>
            <a:ext cx="3029803" cy="523220"/>
          </a:xfrm>
          <a:prstGeom prst="rect">
            <a:avLst/>
          </a:prstGeom>
        </p:spPr>
        <p:txBody>
          <a:bodyPr wrap="square">
            <a:spAutoFit/>
          </a:bodyPr>
          <a:lstStyle/>
          <a:p>
            <a:pPr eaLnBrk="0" hangingPunct="0"/>
            <a:r>
              <a:rPr lang="en-ZA" sz="1000" b="1" dirty="0" smtClean="0">
                <a:solidFill>
                  <a:srgbClr val="007DB6"/>
                </a:solidFill>
                <a:ea typeface="ＭＳ Ｐゴシック" charset="-128"/>
                <a:cs typeface="+mn-cs"/>
              </a:rPr>
              <a:t>Winter 2016 Fine Fraction </a:t>
            </a:r>
            <a:r>
              <a:rPr lang="en-ZA" sz="1000" b="1" dirty="0">
                <a:solidFill>
                  <a:srgbClr val="007DB6"/>
                </a:solidFill>
                <a:ea typeface="ＭＳ Ｐゴシック" charset="-128"/>
              </a:rPr>
              <a:t>(PM2.5)</a:t>
            </a:r>
            <a:endParaRPr lang="en-ZA" sz="1000" b="1" baseline="-25000" dirty="0" smtClean="0">
              <a:solidFill>
                <a:srgbClr val="007DB6"/>
              </a:solidFill>
              <a:ea typeface="ＭＳ Ｐゴシック" charset="-128"/>
              <a:cs typeface="+mn-cs"/>
            </a:endParaRPr>
          </a:p>
          <a:p>
            <a:pPr eaLnBrk="0" hangingPunct="0"/>
            <a:endParaRPr lang="en-ZA" dirty="0">
              <a:solidFill>
                <a:srgbClr val="000000"/>
              </a:solidFill>
              <a:ea typeface="ＭＳ Ｐゴシック" charset="-128"/>
              <a:cs typeface="+mn-cs"/>
            </a:endParaRPr>
          </a:p>
        </p:txBody>
      </p:sp>
      <p:pic>
        <p:nvPicPr>
          <p:cNvPr id="14" name="Picture 13"/>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2800524"/>
            <a:ext cx="3970258" cy="2644700"/>
          </a:xfrm>
          <a:prstGeom prst="rect">
            <a:avLst/>
          </a:prstGeom>
          <a:noFill/>
        </p:spPr>
      </p:pic>
      <p:pic>
        <p:nvPicPr>
          <p:cNvPr id="15" name="Picture 14"/>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16016" y="2818122"/>
            <a:ext cx="3960440" cy="2627101"/>
          </a:xfrm>
          <a:prstGeom prst="rect">
            <a:avLst/>
          </a:prstGeom>
          <a:noFill/>
        </p:spPr>
      </p:pic>
      <p:sp>
        <p:nvSpPr>
          <p:cNvPr id="2" name="TextBox 1"/>
          <p:cNvSpPr txBox="1"/>
          <p:nvPr/>
        </p:nvSpPr>
        <p:spPr>
          <a:xfrm>
            <a:off x="467544" y="1619508"/>
            <a:ext cx="2039436" cy="307777"/>
          </a:xfrm>
          <a:prstGeom prst="rect">
            <a:avLst/>
          </a:prstGeom>
          <a:noFill/>
        </p:spPr>
        <p:txBody>
          <a:bodyPr wrap="square" rtlCol="0">
            <a:spAutoFit/>
          </a:bodyPr>
          <a:lstStyle/>
          <a:p>
            <a:r>
              <a:rPr lang="en-ZA" sz="1400" b="1" dirty="0" err="1" smtClean="0">
                <a:solidFill>
                  <a:srgbClr val="023B61"/>
                </a:solidFill>
              </a:rPr>
              <a:t>eMbalenhle</a:t>
            </a:r>
            <a:endParaRPr lang="en-ZA" sz="1400" b="1" dirty="0">
              <a:solidFill>
                <a:srgbClr val="023B61"/>
              </a:solidFill>
            </a:endParaRPr>
          </a:p>
        </p:txBody>
      </p:sp>
    </p:spTree>
    <p:extLst>
      <p:ext uri="{BB962C8B-B14F-4D97-AF65-F5344CB8AC3E}">
        <p14:creationId xmlns:p14="http://schemas.microsoft.com/office/powerpoint/2010/main" xmlns="" val="40553513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58339"/>
            <a:ext cx="6915150" cy="719137"/>
          </a:xfrm>
        </p:spPr>
        <p:txBody>
          <a:bodyPr/>
          <a:lstStyle/>
          <a:p>
            <a:pPr marL="12700" marR="163830" lvl="1" eaLnBrk="1" hangingPunct="1">
              <a:tabLst>
                <a:tab pos="0" algn="l"/>
              </a:tabLst>
            </a:pPr>
            <a:r>
              <a:rPr lang="en-US" kern="1200" dirty="0">
                <a:solidFill>
                  <a:srgbClr val="033B61"/>
                </a:solidFill>
                <a:latin typeface="+mj-lt"/>
                <a:ea typeface="ＭＳ Ｐゴシック" pitchFamily="34" charset="-128"/>
                <a:cs typeface="+mj-cs"/>
              </a:rPr>
              <a:t>We are on track to delivering on </a:t>
            </a:r>
            <a:r>
              <a:rPr lang="en-US" kern="1200" dirty="0" smtClean="0">
                <a:solidFill>
                  <a:srgbClr val="033B61"/>
                </a:solidFill>
                <a:latin typeface="+mj-lt"/>
                <a:ea typeface="ＭＳ Ｐゴシック" pitchFamily="34" charset="-128"/>
                <a:cs typeface="+mj-cs"/>
              </a:rPr>
              <a:t>our approved offset </a:t>
            </a:r>
            <a:r>
              <a:rPr lang="en-US" kern="1200" dirty="0">
                <a:solidFill>
                  <a:srgbClr val="033B61"/>
                </a:solidFill>
                <a:latin typeface="+mj-lt"/>
                <a:ea typeface="ＭＳ Ｐゴシック" pitchFamily="34" charset="-128"/>
                <a:cs typeface="+mj-cs"/>
              </a:rPr>
              <a:t>plans </a:t>
            </a:r>
          </a:p>
        </p:txBody>
      </p:sp>
      <p:sp>
        <p:nvSpPr>
          <p:cNvPr id="8" name="Content Placeholder 7"/>
          <p:cNvSpPr>
            <a:spLocks noGrp="1"/>
          </p:cNvSpPr>
          <p:nvPr>
            <p:ph idx="4294967295"/>
          </p:nvPr>
        </p:nvSpPr>
        <p:spPr>
          <a:xfrm>
            <a:off x="0" y="1007021"/>
            <a:ext cx="8888929" cy="4644479"/>
          </a:xfrm>
        </p:spPr>
        <p:txBody>
          <a:bodyPr/>
          <a:lstStyle/>
          <a:p>
            <a:pPr marL="0" indent="0" fontAlgn="auto">
              <a:lnSpc>
                <a:spcPct val="150000"/>
              </a:lnSpc>
              <a:spcBef>
                <a:spcPts val="0"/>
              </a:spcBef>
              <a:spcAft>
                <a:spcPts val="0"/>
              </a:spcAft>
              <a:buNone/>
            </a:pPr>
            <a:endParaRPr lang="en-ZA" sz="1200" b="1" dirty="0"/>
          </a:p>
          <a:p>
            <a:pPr marL="536575" lvl="1" indent="-274638">
              <a:lnSpc>
                <a:spcPct val="150000"/>
              </a:lnSpc>
              <a:spcBef>
                <a:spcPts val="0"/>
              </a:spcBef>
              <a:spcAft>
                <a:spcPts val="0"/>
              </a:spcAft>
              <a:buFont typeface="Arial" panose="020B0604020202020204" pitchFamily="34" charset="0"/>
              <a:buChar char="•"/>
            </a:pPr>
            <a:r>
              <a:rPr lang="en-ZA" sz="1400" dirty="0" smtClean="0"/>
              <a:t>Insulation of RDP homes</a:t>
            </a:r>
          </a:p>
          <a:p>
            <a:pPr marL="536575" lvl="1" indent="-274638">
              <a:lnSpc>
                <a:spcPct val="150000"/>
              </a:lnSpc>
              <a:spcBef>
                <a:spcPts val="0"/>
              </a:spcBef>
              <a:spcAft>
                <a:spcPts val="0"/>
              </a:spcAft>
              <a:buFont typeface="Arial" panose="020B0604020202020204" pitchFamily="34" charset="0"/>
              <a:buChar char="•"/>
            </a:pPr>
            <a:r>
              <a:rPr lang="en-ZA" sz="1400" dirty="0"/>
              <a:t>Testing of innovative solutions for the </a:t>
            </a:r>
            <a:r>
              <a:rPr lang="en-ZA" sz="1400" dirty="0" smtClean="0"/>
              <a:t>insulation of serviced informal dwellings</a:t>
            </a:r>
          </a:p>
          <a:p>
            <a:pPr marL="536575" lvl="1" indent="-274638">
              <a:lnSpc>
                <a:spcPct val="150000"/>
              </a:lnSpc>
              <a:spcBef>
                <a:spcPts val="0"/>
              </a:spcBef>
              <a:spcAft>
                <a:spcPts val="0"/>
              </a:spcAft>
              <a:buFont typeface="Arial" panose="020B0604020202020204" pitchFamily="34" charset="0"/>
              <a:buChar char="•"/>
            </a:pPr>
            <a:r>
              <a:rPr lang="en-ZA" sz="1400" dirty="0" smtClean="0"/>
              <a:t>Veld fire management</a:t>
            </a:r>
          </a:p>
          <a:p>
            <a:pPr marL="536575" lvl="1" indent="-274638">
              <a:lnSpc>
                <a:spcPct val="150000"/>
              </a:lnSpc>
              <a:spcBef>
                <a:spcPts val="0"/>
              </a:spcBef>
              <a:spcAft>
                <a:spcPts val="0"/>
              </a:spcAft>
              <a:buFont typeface="Arial" panose="020B0604020202020204" pitchFamily="34" charset="0"/>
              <a:buChar char="•"/>
            </a:pPr>
            <a:r>
              <a:rPr lang="en-ZA" sz="1400" dirty="0"/>
              <a:t>Education and Awareness</a:t>
            </a:r>
          </a:p>
          <a:p>
            <a:pPr lvl="1"/>
            <a:endParaRPr lang="en-ZA" dirty="0">
              <a:solidFill>
                <a:schemeClr val="tx2">
                  <a:lumMod val="90000"/>
                  <a:lumOff val="10000"/>
                </a:schemeClr>
              </a:solidFill>
              <a:latin typeface="+mn-lt"/>
              <a:ea typeface="+mn-ea"/>
              <a:cs typeface="+mn-cs"/>
            </a:endParaRPr>
          </a:p>
        </p:txBody>
      </p:sp>
      <p:graphicFrame>
        <p:nvGraphicFramePr>
          <p:cNvPr id="73" name="Table 72"/>
          <p:cNvGraphicFramePr>
            <a:graphicFrameLocks noGrp="1"/>
          </p:cNvGraphicFramePr>
          <p:nvPr>
            <p:extLst>
              <p:ext uri="{D42A27DB-BD31-4B8C-83A1-F6EECF244321}">
                <p14:modId xmlns:p14="http://schemas.microsoft.com/office/powerpoint/2010/main" xmlns="" val="785765497"/>
              </p:ext>
            </p:extLst>
          </p:nvPr>
        </p:nvGraphicFramePr>
        <p:xfrm>
          <a:off x="275432" y="2597889"/>
          <a:ext cx="8617080" cy="3703895"/>
        </p:xfrm>
        <a:graphic>
          <a:graphicData uri="http://schemas.openxmlformats.org/drawingml/2006/table">
            <a:tbl>
              <a:tblPr firstRow="1" bandRow="1"/>
              <a:tblGrid>
                <a:gridCol w="1763818"/>
                <a:gridCol w="634322"/>
                <a:gridCol w="310947"/>
                <a:gridCol w="310947"/>
                <a:gridCol w="310947"/>
                <a:gridCol w="310947"/>
                <a:gridCol w="310947"/>
                <a:gridCol w="310947"/>
                <a:gridCol w="310947"/>
                <a:gridCol w="310947"/>
                <a:gridCol w="310947"/>
                <a:gridCol w="310947"/>
                <a:gridCol w="310947"/>
                <a:gridCol w="310947"/>
                <a:gridCol w="310947"/>
                <a:gridCol w="310947"/>
                <a:gridCol w="310947"/>
                <a:gridCol w="310947"/>
                <a:gridCol w="310947"/>
                <a:gridCol w="310947"/>
                <a:gridCol w="310947"/>
                <a:gridCol w="310947"/>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US" sz="800" b="0" dirty="0">
                        <a:solidFill>
                          <a:schemeClr val="bg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US" sz="600" dirty="0">
                        <a:solidFill>
                          <a:schemeClr val="bg1"/>
                        </a:solidFill>
                        <a:latin typeface="Arial" charset="0"/>
                        <a:ea typeface="Arial" charset="0"/>
                        <a:cs typeface="Arial"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4">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700" b="1" dirty="0" smtClean="0">
                          <a:solidFill>
                            <a:schemeClr val="bg1"/>
                          </a:solidFill>
                          <a:latin typeface="Arial" charset="0"/>
                          <a:ea typeface="Arial" charset="0"/>
                          <a:cs typeface="Arial" charset="0"/>
                        </a:rPr>
                        <a:t>2016</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23B61"/>
                    </a:solidFill>
                  </a:tcPr>
                </a:tc>
                <a:tc hMerge="1">
                  <a:txBody>
                    <a:bodyPr/>
                    <a:lstStyle/>
                    <a:p>
                      <a:pPr algn="ctr"/>
                      <a:endParaRPr lang="en-US" sz="700" b="0" dirty="0">
                        <a:solidFill>
                          <a:srgbClr val="023B6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hMerge="1">
                  <a:txBody>
                    <a:bodyPr/>
                    <a:lstStyle/>
                    <a:p>
                      <a:pPr algn="ctr"/>
                      <a:endParaRPr lang="en-US" sz="700" b="0" dirty="0">
                        <a:solidFill>
                          <a:srgbClr val="023B6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hMerge="1">
                  <a:txBody>
                    <a:bodyPr/>
                    <a:lstStyle/>
                    <a:p>
                      <a:pPr algn="ctr"/>
                      <a:endParaRPr lang="en-US" sz="700" b="0" dirty="0">
                        <a:solidFill>
                          <a:srgbClr val="023B6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gridSpan="4">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b="1" dirty="0" smtClean="0">
                          <a:solidFill>
                            <a:schemeClr val="bg1"/>
                          </a:solidFill>
                          <a:latin typeface="Arial" charset="0"/>
                          <a:ea typeface="Arial" charset="0"/>
                          <a:cs typeface="Arial" charset="0"/>
                        </a:rPr>
                        <a:t>2017</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23B6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700" b="1" dirty="0" smtClean="0">
                          <a:solidFill>
                            <a:schemeClr val="bg1"/>
                          </a:solidFill>
                          <a:latin typeface="Arial" charset="0"/>
                          <a:ea typeface="Arial" charset="0"/>
                          <a:cs typeface="Arial" charset="0"/>
                        </a:rPr>
                        <a:t>2018</a:t>
                      </a:r>
                      <a:endParaRPr lang="en-US" sz="700" b="1" dirty="0">
                        <a:solidFill>
                          <a:schemeClr val="bg1"/>
                        </a:solidFill>
                        <a:latin typeface="Arial" charset="0"/>
                        <a:ea typeface="Arial" charset="0"/>
                        <a:cs typeface="Arial"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23B6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700" b="1" dirty="0" smtClean="0">
                          <a:solidFill>
                            <a:schemeClr val="bg1"/>
                          </a:solidFill>
                          <a:latin typeface="Arial" charset="0"/>
                          <a:ea typeface="Arial" charset="0"/>
                          <a:cs typeface="Arial" charset="0"/>
                        </a:rPr>
                        <a:t>2019</a:t>
                      </a:r>
                      <a:endParaRPr lang="en-US" sz="700" b="1" dirty="0">
                        <a:solidFill>
                          <a:schemeClr val="bg1"/>
                        </a:solidFill>
                        <a:latin typeface="Arial" charset="0"/>
                        <a:ea typeface="Arial" charset="0"/>
                        <a:cs typeface="Arial"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23B6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700" b="1" dirty="0" smtClean="0">
                          <a:solidFill>
                            <a:schemeClr val="bg1"/>
                          </a:solidFill>
                          <a:latin typeface="Arial" charset="0"/>
                          <a:ea typeface="Arial" charset="0"/>
                          <a:cs typeface="Arial" charset="0"/>
                        </a:rPr>
                        <a:t>2020</a:t>
                      </a:r>
                      <a:endParaRPr lang="en-US" sz="700" b="1" dirty="0">
                        <a:solidFill>
                          <a:schemeClr val="bg1"/>
                        </a:solidFill>
                        <a:latin typeface="Arial" charset="0"/>
                        <a:ea typeface="Arial" charset="0"/>
                        <a:cs typeface="Arial"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23B6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548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800" b="0" dirty="0">
                        <a:solidFill>
                          <a:schemeClr val="bg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600" dirty="0">
                        <a:solidFill>
                          <a:schemeClr val="bg1"/>
                        </a:solidFill>
                        <a:latin typeface="Arial" charset="0"/>
                        <a:ea typeface="Arial" charset="0"/>
                        <a:cs typeface="Arial"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700" b="0" dirty="0" smtClean="0">
                        <a:solidFill>
                          <a:srgbClr val="023B61"/>
                        </a:solidFill>
                        <a:latin typeface="Arial" charset="0"/>
                        <a:ea typeface="Arial" charset="0"/>
                        <a:cs typeface="Arial"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39AB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700" b="0" dirty="0">
                        <a:solidFill>
                          <a:srgbClr val="023B61"/>
                        </a:solidFill>
                        <a:latin typeface="Arial" charset="0"/>
                        <a:ea typeface="Arial" charset="0"/>
                        <a:cs typeface="Arial"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39AB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700" b="0" dirty="0">
                        <a:solidFill>
                          <a:srgbClr val="023B61"/>
                        </a:solidFill>
                        <a:latin typeface="Arial" charset="0"/>
                        <a:ea typeface="Arial" charset="0"/>
                        <a:cs typeface="Arial"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39AB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700" b="0" dirty="0">
                        <a:solidFill>
                          <a:srgbClr val="023B61"/>
                        </a:solidFill>
                        <a:latin typeface="Arial" charset="0"/>
                        <a:ea typeface="Arial" charset="0"/>
                        <a:cs typeface="Arial"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39AB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700" b="0" dirty="0" smtClean="0">
                        <a:solidFill>
                          <a:srgbClr val="023B61"/>
                        </a:solidFill>
                        <a:latin typeface="Arial" charset="0"/>
                        <a:ea typeface="Arial" charset="0"/>
                        <a:cs typeface="Arial"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39AB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700" b="0" dirty="0" smtClean="0">
                        <a:solidFill>
                          <a:srgbClr val="023B61"/>
                        </a:solidFill>
                        <a:latin typeface="Arial" charset="0"/>
                        <a:ea typeface="Arial" charset="0"/>
                        <a:cs typeface="Arial"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39AB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700" b="0" dirty="0" smtClean="0">
                        <a:solidFill>
                          <a:srgbClr val="023B61"/>
                        </a:solidFill>
                        <a:latin typeface="Arial" charset="0"/>
                        <a:ea typeface="Arial" charset="0"/>
                        <a:cs typeface="Arial"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39AB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700" b="0" dirty="0" smtClean="0">
                        <a:solidFill>
                          <a:srgbClr val="023B61"/>
                        </a:solidFill>
                        <a:latin typeface="Arial" charset="0"/>
                        <a:ea typeface="Arial" charset="0"/>
                        <a:cs typeface="Arial"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39AB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700" b="0" dirty="0">
                        <a:solidFill>
                          <a:srgbClr val="023B61"/>
                        </a:solidFill>
                        <a:latin typeface="Arial" charset="0"/>
                        <a:ea typeface="Arial" charset="0"/>
                        <a:cs typeface="Arial"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39AB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700" b="0" dirty="0">
                        <a:solidFill>
                          <a:srgbClr val="023B61"/>
                        </a:solidFill>
                        <a:latin typeface="Arial" charset="0"/>
                        <a:ea typeface="Arial" charset="0"/>
                        <a:cs typeface="Arial"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39AB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700" b="0" dirty="0">
                        <a:solidFill>
                          <a:srgbClr val="023B61"/>
                        </a:solidFill>
                        <a:latin typeface="Arial" charset="0"/>
                        <a:ea typeface="Arial" charset="0"/>
                        <a:cs typeface="Arial"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39AB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700" b="0" dirty="0">
                        <a:solidFill>
                          <a:srgbClr val="023B61"/>
                        </a:solidFill>
                        <a:latin typeface="Arial" charset="0"/>
                        <a:ea typeface="Arial" charset="0"/>
                        <a:cs typeface="Arial"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39AB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700" b="0" dirty="0">
                        <a:solidFill>
                          <a:srgbClr val="023B61"/>
                        </a:solidFill>
                        <a:latin typeface="Arial" charset="0"/>
                        <a:ea typeface="Arial" charset="0"/>
                        <a:cs typeface="Arial"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39AB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700" b="0" dirty="0">
                        <a:solidFill>
                          <a:srgbClr val="023B61"/>
                        </a:solidFill>
                        <a:latin typeface="Arial" charset="0"/>
                        <a:ea typeface="Arial" charset="0"/>
                        <a:cs typeface="Arial"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39AB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700" b="0" dirty="0">
                        <a:solidFill>
                          <a:srgbClr val="023B61"/>
                        </a:solidFill>
                        <a:latin typeface="Arial" charset="0"/>
                        <a:ea typeface="Arial" charset="0"/>
                        <a:cs typeface="Arial"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39AB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700" b="0" dirty="0">
                        <a:solidFill>
                          <a:srgbClr val="023B61"/>
                        </a:solidFill>
                        <a:latin typeface="Arial" charset="0"/>
                        <a:ea typeface="Arial" charset="0"/>
                        <a:cs typeface="Arial"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39AB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700" b="0" dirty="0">
                        <a:solidFill>
                          <a:srgbClr val="023B61"/>
                        </a:solidFill>
                        <a:latin typeface="Arial" charset="0"/>
                        <a:ea typeface="Arial" charset="0"/>
                        <a:cs typeface="Arial"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39AB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700" b="0" dirty="0">
                        <a:solidFill>
                          <a:srgbClr val="023B61"/>
                        </a:solidFill>
                        <a:latin typeface="Arial" charset="0"/>
                        <a:ea typeface="Arial" charset="0"/>
                        <a:cs typeface="Arial"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39AB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700" b="0" dirty="0">
                        <a:solidFill>
                          <a:srgbClr val="023B61"/>
                        </a:solidFill>
                        <a:latin typeface="Arial" charset="0"/>
                        <a:ea typeface="Arial" charset="0"/>
                        <a:cs typeface="Arial"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39AB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700" b="0" dirty="0">
                        <a:solidFill>
                          <a:srgbClr val="023B61"/>
                        </a:solidFill>
                        <a:latin typeface="Arial" charset="0"/>
                        <a:ea typeface="Arial" charset="0"/>
                        <a:cs typeface="Arial"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39AB3"/>
                    </a:solidFill>
                  </a:tcPr>
                </a:tc>
              </a:tr>
              <a:tr h="42185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800" b="1" dirty="0" smtClean="0">
                          <a:solidFill>
                            <a:schemeClr val="bg1"/>
                          </a:solidFill>
                          <a:latin typeface="Arial" charset="0"/>
                          <a:ea typeface="Arial" charset="0"/>
                          <a:cs typeface="Arial" charset="0"/>
                        </a:rPr>
                        <a:t>Baseline</a:t>
                      </a:r>
                      <a:endParaRPr lang="en-US" sz="800" b="1" baseline="0" dirty="0" smtClean="0">
                        <a:solidFill>
                          <a:schemeClr val="bg1"/>
                        </a:solidFill>
                        <a:latin typeface="Arial" charset="0"/>
                        <a:ea typeface="Arial" charset="0"/>
                        <a:cs typeface="Arial" charset="0"/>
                      </a:endParaRPr>
                    </a:p>
                    <a:p>
                      <a:r>
                        <a:rPr lang="en-US" sz="800" b="0" baseline="0" dirty="0" smtClean="0">
                          <a:solidFill>
                            <a:schemeClr val="bg1"/>
                          </a:solidFill>
                          <a:latin typeface="Arial" charset="0"/>
                          <a:ea typeface="Arial" charset="0"/>
                          <a:cs typeface="Arial" charset="0"/>
                        </a:rPr>
                        <a:t>(</a:t>
                      </a:r>
                      <a:r>
                        <a:rPr lang="en-US" sz="800" b="0" dirty="0" smtClean="0">
                          <a:solidFill>
                            <a:schemeClr val="bg1"/>
                          </a:solidFill>
                          <a:latin typeface="Arial" charset="0"/>
                          <a:ea typeface="Arial" charset="0"/>
                          <a:cs typeface="Arial" charset="0"/>
                        </a:rPr>
                        <a:t>eMbalenhle</a:t>
                      </a:r>
                      <a:r>
                        <a:rPr lang="en-US" sz="800" b="0" baseline="0" dirty="0" smtClean="0">
                          <a:solidFill>
                            <a:schemeClr val="bg1"/>
                          </a:solidFill>
                          <a:latin typeface="Arial" charset="0"/>
                          <a:ea typeface="Arial" charset="0"/>
                          <a:cs typeface="Arial" charset="0"/>
                        </a:rPr>
                        <a:t>)</a:t>
                      </a:r>
                      <a:endParaRPr lang="en-US" sz="800" b="0" dirty="0">
                        <a:solidFill>
                          <a:schemeClr val="bg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23B6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600" dirty="0">
                        <a:solidFill>
                          <a:schemeClr val="bg1"/>
                        </a:solidFill>
                        <a:latin typeface="Arial" charset="0"/>
                        <a:ea typeface="Arial" charset="0"/>
                        <a:cs typeface="Arial"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277B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 b="0" dirty="0" smtClean="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r>
              <a:tr h="45641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800" b="1" dirty="0" smtClean="0">
                          <a:solidFill>
                            <a:schemeClr val="bg1"/>
                          </a:solidFill>
                          <a:latin typeface="Arial" charset="0"/>
                          <a:ea typeface="Arial" charset="0"/>
                          <a:cs typeface="Arial" charset="0"/>
                        </a:rPr>
                        <a:t>Baseline</a:t>
                      </a:r>
                      <a:endParaRPr lang="en-US" sz="800" b="1" baseline="0" dirty="0" smtClean="0">
                        <a:solidFill>
                          <a:schemeClr val="bg1"/>
                        </a:solidFill>
                        <a:latin typeface="Arial" charset="0"/>
                        <a:ea typeface="Arial" charset="0"/>
                        <a:cs typeface="Arial" charset="0"/>
                      </a:endParaRPr>
                    </a:p>
                    <a:p>
                      <a:r>
                        <a:rPr lang="en-US" sz="800" b="0" baseline="0" dirty="0" smtClean="0">
                          <a:solidFill>
                            <a:schemeClr val="bg1"/>
                          </a:solidFill>
                          <a:latin typeface="Arial" charset="0"/>
                          <a:ea typeface="Arial" charset="0"/>
                          <a:cs typeface="Arial" charset="0"/>
                        </a:rPr>
                        <a:t>(</a:t>
                      </a:r>
                      <a:r>
                        <a:rPr lang="en-US" sz="800" b="0" dirty="0" smtClean="0">
                          <a:solidFill>
                            <a:schemeClr val="bg1"/>
                          </a:solidFill>
                          <a:latin typeface="Arial" charset="0"/>
                          <a:ea typeface="Arial" charset="0"/>
                          <a:cs typeface="Arial" charset="0"/>
                        </a:rPr>
                        <a:t>Lebohang</a:t>
                      </a:r>
                      <a:r>
                        <a:rPr lang="en-US" sz="800" b="0" baseline="0" dirty="0" smtClean="0">
                          <a:solidFill>
                            <a:schemeClr val="bg1"/>
                          </a:solidFill>
                          <a:latin typeface="Arial" charset="0"/>
                          <a:ea typeface="Arial" charset="0"/>
                          <a:cs typeface="Arial" charset="0"/>
                        </a:rPr>
                        <a:t>)</a:t>
                      </a:r>
                      <a:endParaRPr lang="en-US" sz="800" b="0" dirty="0" smtClean="0">
                        <a:solidFill>
                          <a:schemeClr val="bg1"/>
                        </a:solidFill>
                        <a:latin typeface="Arial" charset="0"/>
                        <a:ea typeface="Arial" charset="0"/>
                        <a:cs typeface="Arial" charset="0"/>
                      </a:endParaRPr>
                    </a:p>
                    <a:p>
                      <a:endParaRPr lang="en-US" sz="800" b="0" dirty="0">
                        <a:solidFill>
                          <a:schemeClr val="bg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23B6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600" dirty="0">
                        <a:solidFill>
                          <a:schemeClr val="bg1"/>
                        </a:solidFill>
                        <a:latin typeface="Arial" charset="0"/>
                        <a:ea typeface="Arial" charset="0"/>
                        <a:cs typeface="Arial"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277B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i="1"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r>
              <a:tr h="45641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smtClean="0">
                          <a:solidFill>
                            <a:schemeClr val="bg1"/>
                          </a:solidFill>
                          <a:latin typeface="Arial" charset="0"/>
                          <a:ea typeface="Arial" charset="0"/>
                          <a:cs typeface="Arial" charset="0"/>
                        </a:rPr>
                        <a:t>Lebohang ,</a:t>
                      </a:r>
                      <a:r>
                        <a:rPr lang="en-US" sz="800" b="1" baseline="0" dirty="0" smtClean="0">
                          <a:solidFill>
                            <a:schemeClr val="bg1"/>
                          </a:solidFill>
                          <a:latin typeface="Arial" charset="0"/>
                          <a:ea typeface="Arial" charset="0"/>
                          <a:cs typeface="Arial" charset="0"/>
                        </a:rPr>
                        <a:t> </a:t>
                      </a:r>
                      <a:r>
                        <a:rPr lang="en-US" sz="800" b="1" dirty="0" smtClean="0">
                          <a:solidFill>
                            <a:schemeClr val="bg1"/>
                          </a:solidFill>
                          <a:latin typeface="Arial" charset="0"/>
                          <a:ea typeface="Arial" charset="0"/>
                          <a:cs typeface="Arial" charset="0"/>
                        </a:rPr>
                        <a:t>eMbalenhle</a:t>
                      </a:r>
                    </a:p>
                    <a:p>
                      <a:r>
                        <a:rPr lang="en-US" sz="800" b="0" dirty="0" smtClean="0">
                          <a:solidFill>
                            <a:schemeClr val="bg1"/>
                          </a:solidFill>
                          <a:latin typeface="Arial" charset="0"/>
                          <a:ea typeface="Arial" charset="0"/>
                          <a:cs typeface="Arial" charset="0"/>
                        </a:rPr>
                        <a:t>(Feasibility for Roads)</a:t>
                      </a:r>
                      <a:endParaRPr lang="en-US" sz="800" b="0" dirty="0">
                        <a:solidFill>
                          <a:schemeClr val="bg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23B6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600" dirty="0" smtClean="0">
                          <a:solidFill>
                            <a:schemeClr val="bg1"/>
                          </a:solidFill>
                          <a:latin typeface="Arial" charset="0"/>
                          <a:ea typeface="Arial" charset="0"/>
                          <a:cs typeface="Arial" charset="0"/>
                        </a:rPr>
                        <a:t>PM</a:t>
                      </a:r>
                      <a:endParaRPr lang="en-US" sz="600" dirty="0">
                        <a:solidFill>
                          <a:schemeClr val="bg1"/>
                        </a:solidFill>
                        <a:latin typeface="Arial" charset="0"/>
                        <a:ea typeface="Arial" charset="0"/>
                        <a:cs typeface="Arial"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277B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i="1"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r>
              <a:tr h="43204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smtClean="0">
                          <a:solidFill>
                            <a:schemeClr val="bg1"/>
                          </a:solidFill>
                          <a:latin typeface="Arial" charset="0"/>
                          <a:ea typeface="Arial" charset="0"/>
                          <a:cs typeface="Arial" charset="0"/>
                        </a:rPr>
                        <a:t>Lebohang , eMbalenhle</a:t>
                      </a:r>
                    </a:p>
                    <a:p>
                      <a:r>
                        <a:rPr lang="en-US" sz="800" b="0" dirty="0" smtClean="0">
                          <a:solidFill>
                            <a:schemeClr val="bg1"/>
                          </a:solidFill>
                          <a:latin typeface="Arial" charset="0"/>
                          <a:ea typeface="Arial" charset="0"/>
                          <a:cs typeface="Arial" charset="0"/>
                        </a:rPr>
                        <a:t>(Informal housing insulation)</a:t>
                      </a:r>
                      <a:endParaRPr lang="en-US" sz="800" b="0" dirty="0">
                        <a:solidFill>
                          <a:schemeClr val="bg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23B6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600" dirty="0" smtClean="0">
                          <a:solidFill>
                            <a:schemeClr val="bg1"/>
                          </a:solidFill>
                          <a:latin typeface="Arial" charset="0"/>
                          <a:ea typeface="Arial" charset="0"/>
                          <a:cs typeface="Arial" charset="0"/>
                        </a:rPr>
                        <a:t>PM</a:t>
                      </a:r>
                      <a:r>
                        <a:rPr lang="en-US" sz="600" baseline="0" dirty="0" smtClean="0">
                          <a:solidFill>
                            <a:schemeClr val="bg1"/>
                          </a:solidFill>
                          <a:latin typeface="Arial" charset="0"/>
                          <a:ea typeface="Arial" charset="0"/>
                          <a:cs typeface="Arial" charset="0"/>
                        </a:rPr>
                        <a:t>, SO</a:t>
                      </a:r>
                      <a:r>
                        <a:rPr lang="en-US" sz="600" baseline="-25000" dirty="0" smtClean="0">
                          <a:solidFill>
                            <a:schemeClr val="bg1"/>
                          </a:solidFill>
                          <a:latin typeface="Arial" charset="0"/>
                          <a:ea typeface="Arial" charset="0"/>
                          <a:cs typeface="Arial" charset="0"/>
                        </a:rPr>
                        <a:t>x</a:t>
                      </a:r>
                    </a:p>
                    <a:p>
                      <a:pPr algn="ctr"/>
                      <a:r>
                        <a:rPr lang="en-US" sz="600" baseline="0" dirty="0" smtClean="0">
                          <a:solidFill>
                            <a:schemeClr val="bg1"/>
                          </a:solidFill>
                          <a:latin typeface="Arial" charset="0"/>
                          <a:ea typeface="Arial" charset="0"/>
                          <a:cs typeface="Arial" charset="0"/>
                        </a:rPr>
                        <a:t>NO</a:t>
                      </a:r>
                      <a:r>
                        <a:rPr lang="en-US" sz="600" baseline="-25000" dirty="0" smtClean="0">
                          <a:solidFill>
                            <a:schemeClr val="bg1"/>
                          </a:solidFill>
                          <a:latin typeface="Arial" charset="0"/>
                          <a:ea typeface="Arial" charset="0"/>
                          <a:cs typeface="Arial" charset="0"/>
                        </a:rPr>
                        <a:t>x</a:t>
                      </a:r>
                      <a:endParaRPr lang="en-US" sz="600" baseline="0" dirty="0">
                        <a:solidFill>
                          <a:schemeClr val="bg1"/>
                        </a:solidFill>
                        <a:latin typeface="Arial" charset="0"/>
                        <a:ea typeface="Arial" charset="0"/>
                        <a:cs typeface="Arial"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277B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r>
              <a:tr h="42185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800" b="1" dirty="0" smtClean="0">
                          <a:solidFill>
                            <a:schemeClr val="bg1"/>
                          </a:solidFill>
                          <a:latin typeface="Arial" charset="0"/>
                          <a:ea typeface="Arial" charset="0"/>
                          <a:cs typeface="Arial" charset="0"/>
                        </a:rPr>
                        <a:t>eMbalenhle</a:t>
                      </a:r>
                    </a:p>
                    <a:p>
                      <a:r>
                        <a:rPr lang="en-US" sz="800" b="0" dirty="0" smtClean="0">
                          <a:solidFill>
                            <a:schemeClr val="bg1"/>
                          </a:solidFill>
                          <a:latin typeface="Arial" charset="0"/>
                          <a:ea typeface="Arial" charset="0"/>
                          <a:cs typeface="Arial" charset="0"/>
                        </a:rPr>
                        <a:t>(Veld fire management)</a:t>
                      </a:r>
                      <a:endParaRPr lang="en-US" sz="800" b="0" dirty="0">
                        <a:solidFill>
                          <a:schemeClr val="bg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23B6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600" dirty="0" smtClean="0">
                          <a:solidFill>
                            <a:schemeClr val="bg1"/>
                          </a:solidFill>
                          <a:latin typeface="Arial" charset="0"/>
                          <a:ea typeface="Arial" charset="0"/>
                          <a:cs typeface="Arial" charset="0"/>
                        </a:rPr>
                        <a:t>PM</a:t>
                      </a:r>
                      <a:endParaRPr lang="en-US" sz="600" dirty="0">
                        <a:solidFill>
                          <a:schemeClr val="bg1"/>
                        </a:solidFill>
                        <a:latin typeface="Arial" charset="0"/>
                        <a:ea typeface="Arial" charset="0"/>
                        <a:cs typeface="Arial"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277B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r>
              <a:tr h="4839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800" b="1" dirty="0" smtClean="0">
                          <a:solidFill>
                            <a:schemeClr val="bg1"/>
                          </a:solidFill>
                          <a:latin typeface="Arial" charset="0"/>
                          <a:ea typeface="Arial" charset="0"/>
                          <a:cs typeface="Arial" charset="0"/>
                        </a:rPr>
                        <a:t>Lebohang, eMbalenhle</a:t>
                      </a:r>
                    </a:p>
                    <a:p>
                      <a:r>
                        <a:rPr lang="en-US" sz="800" b="0" dirty="0" smtClean="0">
                          <a:solidFill>
                            <a:schemeClr val="bg1"/>
                          </a:solidFill>
                          <a:latin typeface="Arial" charset="0"/>
                          <a:ea typeface="Arial" charset="0"/>
                          <a:cs typeface="Arial" charset="0"/>
                        </a:rPr>
                        <a:t>(Insulation</a:t>
                      </a:r>
                      <a:r>
                        <a:rPr lang="en-US" sz="800" b="0" baseline="0" dirty="0" smtClean="0">
                          <a:solidFill>
                            <a:schemeClr val="bg1"/>
                          </a:solidFill>
                          <a:latin typeface="Arial" charset="0"/>
                          <a:ea typeface="Arial" charset="0"/>
                          <a:cs typeface="Arial" charset="0"/>
                        </a:rPr>
                        <a:t> of RDP)</a:t>
                      </a:r>
                      <a:endParaRPr lang="en-US" sz="800" b="0" dirty="0">
                        <a:solidFill>
                          <a:schemeClr val="bg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23B6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600" dirty="0" smtClean="0">
                          <a:solidFill>
                            <a:schemeClr val="bg1"/>
                          </a:solidFill>
                          <a:latin typeface="Arial" charset="0"/>
                          <a:ea typeface="Arial" charset="0"/>
                          <a:cs typeface="Arial" charset="0"/>
                        </a:rPr>
                        <a:t>PM, SO</a:t>
                      </a:r>
                      <a:r>
                        <a:rPr lang="en-US" sz="600" baseline="-25000" dirty="0" smtClean="0">
                          <a:solidFill>
                            <a:schemeClr val="bg1"/>
                          </a:solidFill>
                          <a:latin typeface="Arial" charset="0"/>
                          <a:ea typeface="Arial" charset="0"/>
                          <a:cs typeface="Arial" charset="0"/>
                        </a:rPr>
                        <a:t>x</a:t>
                      </a:r>
                      <a:r>
                        <a:rPr lang="en-US" sz="600" baseline="30000" dirty="0" smtClean="0">
                          <a:solidFill>
                            <a:schemeClr val="bg1"/>
                          </a:solidFill>
                          <a:latin typeface="Arial" charset="0"/>
                          <a:ea typeface="Arial" charset="0"/>
                          <a:cs typeface="Arial" charset="0"/>
                        </a:rPr>
                        <a:t> </a:t>
                      </a:r>
                      <a:r>
                        <a:rPr lang="en-US" sz="600" baseline="0" dirty="0" smtClean="0">
                          <a:solidFill>
                            <a:schemeClr val="bg1"/>
                          </a:solidFill>
                          <a:latin typeface="Arial" charset="0"/>
                          <a:ea typeface="Arial" charset="0"/>
                          <a:cs typeface="Arial" charset="0"/>
                        </a:rPr>
                        <a:t>, NO</a:t>
                      </a:r>
                      <a:r>
                        <a:rPr lang="en-US" sz="600" baseline="-25000" dirty="0" smtClean="0">
                          <a:solidFill>
                            <a:schemeClr val="bg1"/>
                          </a:solidFill>
                          <a:latin typeface="Arial" charset="0"/>
                          <a:ea typeface="Arial" charset="0"/>
                          <a:cs typeface="Arial" charset="0"/>
                        </a:rPr>
                        <a:t>x</a:t>
                      </a:r>
                      <a:r>
                        <a:rPr lang="en-US" sz="600" baseline="0" dirty="0" smtClean="0">
                          <a:solidFill>
                            <a:schemeClr val="bg1"/>
                          </a:solidFill>
                          <a:latin typeface="Arial" charset="0"/>
                          <a:ea typeface="Arial" charset="0"/>
                          <a:cs typeface="Arial" charset="0"/>
                        </a:rPr>
                        <a:t>, CO</a:t>
                      </a:r>
                      <a:endParaRPr lang="en-US" sz="600" baseline="30000" dirty="0">
                        <a:solidFill>
                          <a:schemeClr val="bg1"/>
                        </a:solidFill>
                        <a:latin typeface="Arial" charset="0"/>
                        <a:ea typeface="Arial" charset="0"/>
                        <a:cs typeface="Arial"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277B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r>
              <a:tr h="4623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smtClean="0">
                          <a:solidFill>
                            <a:schemeClr val="bg1"/>
                          </a:solidFill>
                          <a:latin typeface="Arial" charset="0"/>
                          <a:ea typeface="Arial" charset="0"/>
                          <a:cs typeface="Arial" charset="0"/>
                        </a:rPr>
                        <a:t>Education and Awareness </a:t>
                      </a:r>
                      <a:r>
                        <a:rPr lang="en-US" sz="800" b="0" dirty="0" smtClean="0">
                          <a:solidFill>
                            <a:schemeClr val="bg1"/>
                          </a:solidFill>
                          <a:latin typeface="Arial" charset="0"/>
                          <a:ea typeface="Arial" charset="0"/>
                          <a:cs typeface="Arial" charset="0"/>
                        </a:rPr>
                        <a:t>(Lebohang, eMbalenhle)</a:t>
                      </a:r>
                    </a:p>
                    <a:p>
                      <a:endParaRPr lang="en-US" sz="800" b="0" dirty="0">
                        <a:solidFill>
                          <a:schemeClr val="bg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23B6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bg1"/>
                          </a:solidFill>
                          <a:latin typeface="Arial" charset="0"/>
                          <a:ea typeface="Arial" charset="0"/>
                          <a:cs typeface="Arial" charset="0"/>
                        </a:rPr>
                        <a:t>AQ</a:t>
                      </a:r>
                    </a:p>
                    <a:p>
                      <a:pPr marL="0" marR="0" indent="0" algn="ctr"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bg1"/>
                          </a:solidFill>
                          <a:latin typeface="Arial" charset="0"/>
                          <a:ea typeface="Arial" charset="0"/>
                          <a:cs typeface="Arial" charset="0"/>
                        </a:rPr>
                        <a:t>PM</a:t>
                      </a:r>
                      <a:br>
                        <a:rPr lang="en-US" sz="600" dirty="0" smtClean="0">
                          <a:solidFill>
                            <a:schemeClr val="bg1"/>
                          </a:solidFill>
                          <a:latin typeface="Arial" charset="0"/>
                          <a:ea typeface="Arial" charset="0"/>
                          <a:cs typeface="Arial" charset="0"/>
                        </a:rPr>
                      </a:br>
                      <a:r>
                        <a:rPr lang="en-US" sz="600" dirty="0" smtClean="0">
                          <a:solidFill>
                            <a:schemeClr val="bg1"/>
                          </a:solidFill>
                          <a:latin typeface="Arial" charset="0"/>
                          <a:ea typeface="Arial" charset="0"/>
                          <a:cs typeface="Arial" charset="0"/>
                        </a:rPr>
                        <a:t>NO</a:t>
                      </a:r>
                      <a:r>
                        <a:rPr lang="en-US" sz="600" baseline="-25000" dirty="0" smtClean="0">
                          <a:solidFill>
                            <a:schemeClr val="bg1"/>
                          </a:solidFill>
                          <a:latin typeface="Arial" charset="0"/>
                          <a:ea typeface="Arial" charset="0"/>
                          <a:cs typeface="Arial" charset="0"/>
                        </a:rPr>
                        <a:t>x</a:t>
                      </a:r>
                      <a:endParaRPr lang="en-US" sz="600" dirty="0" smtClean="0">
                        <a:solidFill>
                          <a:schemeClr val="bg1"/>
                        </a:solidFill>
                        <a:latin typeface="Arial" charset="0"/>
                        <a:ea typeface="Arial" charset="0"/>
                        <a:cs typeface="Arial"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277B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200" b="0" dirty="0">
                        <a:solidFill>
                          <a:srgbClr val="023B61"/>
                        </a:solidFill>
                        <a:latin typeface="Arial" charset="0"/>
                        <a:ea typeface="Arial" charset="0"/>
                        <a:cs typeface="Arial"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r>
            </a:tbl>
          </a:graphicData>
        </a:graphic>
      </p:graphicFrame>
      <p:grpSp>
        <p:nvGrpSpPr>
          <p:cNvPr id="74" name="Group 73"/>
          <p:cNvGrpSpPr/>
          <p:nvPr/>
        </p:nvGrpSpPr>
        <p:grpSpPr>
          <a:xfrm>
            <a:off x="2668590" y="2820247"/>
            <a:ext cx="6220339" cy="323836"/>
            <a:chOff x="2651828" y="1700807"/>
            <a:chExt cx="6220339" cy="323836"/>
          </a:xfrm>
        </p:grpSpPr>
        <p:grpSp>
          <p:nvGrpSpPr>
            <p:cNvPr id="75" name="Group 74"/>
            <p:cNvGrpSpPr/>
            <p:nvPr/>
          </p:nvGrpSpPr>
          <p:grpSpPr>
            <a:xfrm>
              <a:off x="2651828" y="1701478"/>
              <a:ext cx="1252622" cy="323165"/>
              <a:chOff x="2651828" y="1693432"/>
              <a:chExt cx="1252622" cy="323165"/>
            </a:xfrm>
          </p:grpSpPr>
          <p:sp>
            <p:nvSpPr>
              <p:cNvPr id="97" name="Rectangle 96"/>
              <p:cNvSpPr/>
              <p:nvPr/>
            </p:nvSpPr>
            <p:spPr>
              <a:xfrm>
                <a:off x="2651828" y="1693432"/>
                <a:ext cx="330540" cy="323165"/>
              </a:xfrm>
              <a:prstGeom prst="rect">
                <a:avLst/>
              </a:prstGeom>
            </p:spPr>
            <p:txBody>
              <a:bodyPr wrap="none">
                <a:spAutoFit/>
              </a:bodyPr>
              <a:lstStyle/>
              <a:p>
                <a:pPr algn="ctr" eaLnBrk="1" fontAlgn="auto" hangingPunct="1">
                  <a:spcBef>
                    <a:spcPts val="0"/>
                  </a:spcBef>
                  <a:spcAft>
                    <a:spcPts val="0"/>
                  </a:spcAft>
                </a:pPr>
                <a:r>
                  <a:rPr lang="en-US" sz="500" b="1" dirty="0" smtClean="0">
                    <a:solidFill>
                      <a:prstClr val="white"/>
                    </a:solidFill>
                    <a:ea typeface="Arial" charset="0"/>
                    <a:cs typeface="Arial" charset="0"/>
                  </a:rPr>
                  <a:t>JAN</a:t>
                </a:r>
              </a:p>
              <a:p>
                <a:pPr algn="ctr" eaLnBrk="1" fontAlgn="auto" hangingPunct="1">
                  <a:spcBef>
                    <a:spcPts val="0"/>
                  </a:spcBef>
                  <a:spcAft>
                    <a:spcPts val="0"/>
                  </a:spcAft>
                </a:pPr>
                <a:r>
                  <a:rPr lang="en-US" sz="500" b="1" dirty="0" smtClean="0">
                    <a:solidFill>
                      <a:prstClr val="white"/>
                    </a:solidFill>
                    <a:ea typeface="Arial" charset="0"/>
                    <a:cs typeface="Arial" charset="0"/>
                  </a:rPr>
                  <a:t>-</a:t>
                </a:r>
              </a:p>
              <a:p>
                <a:pPr algn="ctr" eaLnBrk="1" fontAlgn="auto" hangingPunct="1">
                  <a:spcBef>
                    <a:spcPts val="0"/>
                  </a:spcBef>
                  <a:spcAft>
                    <a:spcPts val="0"/>
                  </a:spcAft>
                </a:pPr>
                <a:r>
                  <a:rPr lang="en-US" sz="500" b="1" dirty="0" smtClean="0">
                    <a:solidFill>
                      <a:prstClr val="white"/>
                    </a:solidFill>
                    <a:ea typeface="Arial" charset="0"/>
                    <a:cs typeface="Arial" charset="0"/>
                  </a:rPr>
                  <a:t>MAR</a:t>
                </a:r>
                <a:endParaRPr lang="en-US" sz="500" b="1" dirty="0">
                  <a:solidFill>
                    <a:prstClr val="white"/>
                  </a:solidFill>
                  <a:ea typeface="Arial" charset="0"/>
                  <a:cs typeface="Arial" charset="0"/>
                </a:endParaRPr>
              </a:p>
            </p:txBody>
          </p:sp>
          <p:sp>
            <p:nvSpPr>
              <p:cNvPr id="98" name="Rectangle 97"/>
              <p:cNvSpPr/>
              <p:nvPr/>
            </p:nvSpPr>
            <p:spPr>
              <a:xfrm>
                <a:off x="2961976" y="1693432"/>
                <a:ext cx="327334" cy="323165"/>
              </a:xfrm>
              <a:prstGeom prst="rect">
                <a:avLst/>
              </a:prstGeom>
            </p:spPr>
            <p:txBody>
              <a:bodyPr wrap="none">
                <a:spAutoFit/>
              </a:bodyPr>
              <a:lstStyle/>
              <a:p>
                <a:pPr algn="ctr" eaLnBrk="1" fontAlgn="auto" hangingPunct="1">
                  <a:spcBef>
                    <a:spcPts val="0"/>
                  </a:spcBef>
                  <a:spcAft>
                    <a:spcPts val="0"/>
                  </a:spcAft>
                </a:pPr>
                <a:r>
                  <a:rPr lang="en-US" sz="500" b="1" dirty="0" smtClean="0">
                    <a:solidFill>
                      <a:prstClr val="white"/>
                    </a:solidFill>
                    <a:ea typeface="Arial" charset="0"/>
                    <a:cs typeface="Arial" charset="0"/>
                  </a:rPr>
                  <a:t>APR</a:t>
                </a:r>
              </a:p>
              <a:p>
                <a:pPr algn="ctr" eaLnBrk="1" fontAlgn="auto" hangingPunct="1">
                  <a:spcBef>
                    <a:spcPts val="0"/>
                  </a:spcBef>
                  <a:spcAft>
                    <a:spcPts val="0"/>
                  </a:spcAft>
                </a:pPr>
                <a:r>
                  <a:rPr lang="en-US" sz="500" b="1" dirty="0" smtClean="0">
                    <a:solidFill>
                      <a:prstClr val="white"/>
                    </a:solidFill>
                    <a:ea typeface="Arial" charset="0"/>
                    <a:cs typeface="Arial" charset="0"/>
                  </a:rPr>
                  <a:t>-</a:t>
                </a:r>
              </a:p>
              <a:p>
                <a:pPr algn="ctr" eaLnBrk="1" fontAlgn="auto" hangingPunct="1">
                  <a:spcBef>
                    <a:spcPts val="0"/>
                  </a:spcBef>
                  <a:spcAft>
                    <a:spcPts val="0"/>
                  </a:spcAft>
                </a:pPr>
                <a:r>
                  <a:rPr lang="en-US" sz="500" b="1" dirty="0" smtClean="0">
                    <a:solidFill>
                      <a:prstClr val="white"/>
                    </a:solidFill>
                    <a:ea typeface="Arial" charset="0"/>
                    <a:cs typeface="Arial" charset="0"/>
                  </a:rPr>
                  <a:t>JUN</a:t>
                </a:r>
                <a:endParaRPr lang="en-US" sz="500" b="1" dirty="0">
                  <a:solidFill>
                    <a:prstClr val="white"/>
                  </a:solidFill>
                  <a:ea typeface="Arial" charset="0"/>
                  <a:cs typeface="Arial" charset="0"/>
                </a:endParaRPr>
              </a:p>
            </p:txBody>
          </p:sp>
          <p:sp>
            <p:nvSpPr>
              <p:cNvPr id="99" name="Rectangle 98"/>
              <p:cNvSpPr/>
              <p:nvPr/>
            </p:nvSpPr>
            <p:spPr>
              <a:xfrm>
                <a:off x="3278991" y="1693432"/>
                <a:ext cx="314510" cy="323165"/>
              </a:xfrm>
              <a:prstGeom prst="rect">
                <a:avLst/>
              </a:prstGeom>
            </p:spPr>
            <p:txBody>
              <a:bodyPr wrap="none">
                <a:spAutoFit/>
              </a:bodyPr>
              <a:lstStyle/>
              <a:p>
                <a:pPr algn="ctr" eaLnBrk="1" fontAlgn="auto" hangingPunct="1">
                  <a:spcBef>
                    <a:spcPts val="0"/>
                  </a:spcBef>
                  <a:spcAft>
                    <a:spcPts val="0"/>
                  </a:spcAft>
                </a:pPr>
                <a:r>
                  <a:rPr lang="en-US" sz="500" b="1" dirty="0" smtClean="0">
                    <a:solidFill>
                      <a:prstClr val="white"/>
                    </a:solidFill>
                    <a:ea typeface="Arial" charset="0"/>
                    <a:cs typeface="Arial" charset="0"/>
                  </a:rPr>
                  <a:t>JUL</a:t>
                </a:r>
              </a:p>
              <a:p>
                <a:pPr algn="ctr" eaLnBrk="1" fontAlgn="auto" hangingPunct="1">
                  <a:spcBef>
                    <a:spcPts val="0"/>
                  </a:spcBef>
                  <a:spcAft>
                    <a:spcPts val="0"/>
                  </a:spcAft>
                </a:pPr>
                <a:r>
                  <a:rPr lang="en-US" sz="500" b="1" dirty="0" smtClean="0">
                    <a:solidFill>
                      <a:prstClr val="white"/>
                    </a:solidFill>
                    <a:ea typeface="Arial" charset="0"/>
                    <a:cs typeface="Arial" charset="0"/>
                  </a:rPr>
                  <a:t>-</a:t>
                </a:r>
              </a:p>
              <a:p>
                <a:pPr algn="ctr" eaLnBrk="1" fontAlgn="auto" hangingPunct="1">
                  <a:spcBef>
                    <a:spcPts val="0"/>
                  </a:spcBef>
                  <a:spcAft>
                    <a:spcPts val="0"/>
                  </a:spcAft>
                </a:pPr>
                <a:r>
                  <a:rPr lang="en-US" sz="500" b="1" dirty="0" smtClean="0">
                    <a:solidFill>
                      <a:prstClr val="white"/>
                    </a:solidFill>
                    <a:ea typeface="Arial" charset="0"/>
                    <a:cs typeface="Arial" charset="0"/>
                  </a:rPr>
                  <a:t>SEP</a:t>
                </a:r>
                <a:endParaRPr lang="en-US" sz="500" b="1" dirty="0">
                  <a:solidFill>
                    <a:prstClr val="white"/>
                  </a:solidFill>
                  <a:ea typeface="Arial" charset="0"/>
                  <a:cs typeface="Arial" charset="0"/>
                </a:endParaRPr>
              </a:p>
            </p:txBody>
          </p:sp>
          <p:sp>
            <p:nvSpPr>
              <p:cNvPr id="100" name="Rectangle 99"/>
              <p:cNvSpPr/>
              <p:nvPr/>
            </p:nvSpPr>
            <p:spPr>
              <a:xfrm>
                <a:off x="3585132" y="1693432"/>
                <a:ext cx="319318" cy="323165"/>
              </a:xfrm>
              <a:prstGeom prst="rect">
                <a:avLst/>
              </a:prstGeom>
            </p:spPr>
            <p:txBody>
              <a:bodyPr wrap="none">
                <a:spAutoFit/>
              </a:bodyPr>
              <a:lstStyle/>
              <a:p>
                <a:pPr algn="ctr" eaLnBrk="1" fontAlgn="auto" hangingPunct="1">
                  <a:spcBef>
                    <a:spcPts val="0"/>
                  </a:spcBef>
                  <a:spcAft>
                    <a:spcPts val="0"/>
                  </a:spcAft>
                </a:pPr>
                <a:r>
                  <a:rPr lang="en-US" sz="500" b="1" dirty="0" smtClean="0">
                    <a:solidFill>
                      <a:prstClr val="white"/>
                    </a:solidFill>
                    <a:ea typeface="Arial" charset="0"/>
                    <a:cs typeface="Arial" charset="0"/>
                  </a:rPr>
                  <a:t>OCT</a:t>
                </a:r>
              </a:p>
              <a:p>
                <a:pPr algn="ctr" eaLnBrk="1" fontAlgn="auto" hangingPunct="1">
                  <a:spcBef>
                    <a:spcPts val="0"/>
                  </a:spcBef>
                  <a:spcAft>
                    <a:spcPts val="0"/>
                  </a:spcAft>
                </a:pPr>
                <a:r>
                  <a:rPr lang="en-US" sz="500" b="1" dirty="0" smtClean="0">
                    <a:solidFill>
                      <a:prstClr val="white"/>
                    </a:solidFill>
                    <a:ea typeface="Arial" charset="0"/>
                    <a:cs typeface="Arial" charset="0"/>
                  </a:rPr>
                  <a:t>-</a:t>
                </a:r>
              </a:p>
              <a:p>
                <a:pPr algn="ctr" eaLnBrk="1" fontAlgn="auto" hangingPunct="1">
                  <a:spcBef>
                    <a:spcPts val="0"/>
                  </a:spcBef>
                  <a:spcAft>
                    <a:spcPts val="0"/>
                  </a:spcAft>
                </a:pPr>
                <a:r>
                  <a:rPr lang="en-US" sz="500" b="1" dirty="0" smtClean="0">
                    <a:solidFill>
                      <a:prstClr val="white"/>
                    </a:solidFill>
                    <a:ea typeface="Arial" charset="0"/>
                    <a:cs typeface="Arial" charset="0"/>
                  </a:rPr>
                  <a:t>DEC</a:t>
                </a:r>
                <a:endParaRPr lang="en-US" sz="500" b="1" dirty="0">
                  <a:solidFill>
                    <a:prstClr val="white"/>
                  </a:solidFill>
                  <a:ea typeface="Arial" charset="0"/>
                  <a:cs typeface="Arial" charset="0"/>
                </a:endParaRPr>
              </a:p>
            </p:txBody>
          </p:sp>
        </p:grpSp>
        <p:grpSp>
          <p:nvGrpSpPr>
            <p:cNvPr id="76" name="Group 75"/>
            <p:cNvGrpSpPr/>
            <p:nvPr/>
          </p:nvGrpSpPr>
          <p:grpSpPr>
            <a:xfrm>
              <a:off x="3895442" y="1700808"/>
              <a:ext cx="1252622" cy="323165"/>
              <a:chOff x="2651828" y="1693432"/>
              <a:chExt cx="1252622" cy="323165"/>
            </a:xfrm>
          </p:grpSpPr>
          <p:sp>
            <p:nvSpPr>
              <p:cNvPr id="92" name="Rectangle 91"/>
              <p:cNvSpPr/>
              <p:nvPr/>
            </p:nvSpPr>
            <p:spPr>
              <a:xfrm>
                <a:off x="2651828" y="1693432"/>
                <a:ext cx="330540" cy="323165"/>
              </a:xfrm>
              <a:prstGeom prst="rect">
                <a:avLst/>
              </a:prstGeom>
            </p:spPr>
            <p:txBody>
              <a:bodyPr wrap="none">
                <a:spAutoFit/>
              </a:bodyPr>
              <a:lstStyle/>
              <a:p>
                <a:pPr algn="ctr" eaLnBrk="1" fontAlgn="auto" hangingPunct="1">
                  <a:spcBef>
                    <a:spcPts val="0"/>
                  </a:spcBef>
                  <a:spcAft>
                    <a:spcPts val="0"/>
                  </a:spcAft>
                </a:pPr>
                <a:r>
                  <a:rPr lang="en-US" sz="500" b="1" dirty="0" smtClean="0">
                    <a:solidFill>
                      <a:prstClr val="white"/>
                    </a:solidFill>
                    <a:ea typeface="Arial" charset="0"/>
                    <a:cs typeface="Arial" charset="0"/>
                  </a:rPr>
                  <a:t>JAN</a:t>
                </a:r>
              </a:p>
              <a:p>
                <a:pPr algn="ctr" eaLnBrk="1" fontAlgn="auto" hangingPunct="1">
                  <a:spcBef>
                    <a:spcPts val="0"/>
                  </a:spcBef>
                  <a:spcAft>
                    <a:spcPts val="0"/>
                  </a:spcAft>
                </a:pPr>
                <a:r>
                  <a:rPr lang="en-US" sz="500" b="1" dirty="0" smtClean="0">
                    <a:solidFill>
                      <a:prstClr val="white"/>
                    </a:solidFill>
                    <a:ea typeface="Arial" charset="0"/>
                    <a:cs typeface="Arial" charset="0"/>
                  </a:rPr>
                  <a:t>-</a:t>
                </a:r>
              </a:p>
              <a:p>
                <a:pPr algn="ctr" eaLnBrk="1" fontAlgn="auto" hangingPunct="1">
                  <a:spcBef>
                    <a:spcPts val="0"/>
                  </a:spcBef>
                  <a:spcAft>
                    <a:spcPts val="0"/>
                  </a:spcAft>
                </a:pPr>
                <a:r>
                  <a:rPr lang="en-US" sz="500" b="1" dirty="0" smtClean="0">
                    <a:solidFill>
                      <a:prstClr val="white"/>
                    </a:solidFill>
                    <a:ea typeface="Arial" charset="0"/>
                    <a:cs typeface="Arial" charset="0"/>
                  </a:rPr>
                  <a:t>MAR</a:t>
                </a:r>
                <a:endParaRPr lang="en-US" sz="500" b="1" dirty="0">
                  <a:solidFill>
                    <a:prstClr val="white"/>
                  </a:solidFill>
                  <a:ea typeface="Arial" charset="0"/>
                  <a:cs typeface="Arial" charset="0"/>
                </a:endParaRPr>
              </a:p>
            </p:txBody>
          </p:sp>
          <p:sp>
            <p:nvSpPr>
              <p:cNvPr id="93" name="Rectangle 92"/>
              <p:cNvSpPr/>
              <p:nvPr/>
            </p:nvSpPr>
            <p:spPr>
              <a:xfrm>
                <a:off x="2961976" y="1693432"/>
                <a:ext cx="327334" cy="323165"/>
              </a:xfrm>
              <a:prstGeom prst="rect">
                <a:avLst/>
              </a:prstGeom>
            </p:spPr>
            <p:txBody>
              <a:bodyPr wrap="none">
                <a:spAutoFit/>
              </a:bodyPr>
              <a:lstStyle/>
              <a:p>
                <a:pPr algn="ctr" eaLnBrk="1" fontAlgn="auto" hangingPunct="1">
                  <a:spcBef>
                    <a:spcPts val="0"/>
                  </a:spcBef>
                  <a:spcAft>
                    <a:spcPts val="0"/>
                  </a:spcAft>
                </a:pPr>
                <a:r>
                  <a:rPr lang="en-US" sz="500" b="1" dirty="0" smtClean="0">
                    <a:solidFill>
                      <a:prstClr val="white"/>
                    </a:solidFill>
                    <a:ea typeface="Arial" charset="0"/>
                    <a:cs typeface="Arial" charset="0"/>
                  </a:rPr>
                  <a:t>APR</a:t>
                </a:r>
              </a:p>
              <a:p>
                <a:pPr algn="ctr" eaLnBrk="1" fontAlgn="auto" hangingPunct="1">
                  <a:spcBef>
                    <a:spcPts val="0"/>
                  </a:spcBef>
                  <a:spcAft>
                    <a:spcPts val="0"/>
                  </a:spcAft>
                </a:pPr>
                <a:r>
                  <a:rPr lang="en-US" sz="500" b="1" dirty="0" smtClean="0">
                    <a:solidFill>
                      <a:prstClr val="white"/>
                    </a:solidFill>
                    <a:ea typeface="Arial" charset="0"/>
                    <a:cs typeface="Arial" charset="0"/>
                  </a:rPr>
                  <a:t>-</a:t>
                </a:r>
              </a:p>
              <a:p>
                <a:pPr algn="ctr" eaLnBrk="1" fontAlgn="auto" hangingPunct="1">
                  <a:spcBef>
                    <a:spcPts val="0"/>
                  </a:spcBef>
                  <a:spcAft>
                    <a:spcPts val="0"/>
                  </a:spcAft>
                </a:pPr>
                <a:r>
                  <a:rPr lang="en-US" sz="500" b="1" dirty="0" smtClean="0">
                    <a:solidFill>
                      <a:prstClr val="white"/>
                    </a:solidFill>
                    <a:ea typeface="Arial" charset="0"/>
                    <a:cs typeface="Arial" charset="0"/>
                  </a:rPr>
                  <a:t>JUN</a:t>
                </a:r>
                <a:endParaRPr lang="en-US" sz="500" b="1" dirty="0">
                  <a:solidFill>
                    <a:prstClr val="white"/>
                  </a:solidFill>
                  <a:ea typeface="Arial" charset="0"/>
                  <a:cs typeface="Arial" charset="0"/>
                </a:endParaRPr>
              </a:p>
            </p:txBody>
          </p:sp>
          <p:sp>
            <p:nvSpPr>
              <p:cNvPr id="94" name="Rectangle 93"/>
              <p:cNvSpPr/>
              <p:nvPr/>
            </p:nvSpPr>
            <p:spPr>
              <a:xfrm>
                <a:off x="3278991" y="1693432"/>
                <a:ext cx="314510" cy="323165"/>
              </a:xfrm>
              <a:prstGeom prst="rect">
                <a:avLst/>
              </a:prstGeom>
            </p:spPr>
            <p:txBody>
              <a:bodyPr wrap="none">
                <a:spAutoFit/>
              </a:bodyPr>
              <a:lstStyle/>
              <a:p>
                <a:pPr algn="ctr" eaLnBrk="1" fontAlgn="auto" hangingPunct="1">
                  <a:spcBef>
                    <a:spcPts val="0"/>
                  </a:spcBef>
                  <a:spcAft>
                    <a:spcPts val="0"/>
                  </a:spcAft>
                </a:pPr>
                <a:r>
                  <a:rPr lang="en-US" sz="500" b="1" dirty="0" smtClean="0">
                    <a:solidFill>
                      <a:prstClr val="white"/>
                    </a:solidFill>
                    <a:ea typeface="Arial" charset="0"/>
                    <a:cs typeface="Arial" charset="0"/>
                  </a:rPr>
                  <a:t>JUL</a:t>
                </a:r>
              </a:p>
              <a:p>
                <a:pPr algn="ctr" eaLnBrk="1" fontAlgn="auto" hangingPunct="1">
                  <a:spcBef>
                    <a:spcPts val="0"/>
                  </a:spcBef>
                  <a:spcAft>
                    <a:spcPts val="0"/>
                  </a:spcAft>
                </a:pPr>
                <a:r>
                  <a:rPr lang="en-US" sz="500" b="1" dirty="0" smtClean="0">
                    <a:solidFill>
                      <a:prstClr val="white"/>
                    </a:solidFill>
                    <a:ea typeface="Arial" charset="0"/>
                    <a:cs typeface="Arial" charset="0"/>
                  </a:rPr>
                  <a:t>-</a:t>
                </a:r>
              </a:p>
              <a:p>
                <a:pPr algn="ctr" eaLnBrk="1" fontAlgn="auto" hangingPunct="1">
                  <a:spcBef>
                    <a:spcPts val="0"/>
                  </a:spcBef>
                  <a:spcAft>
                    <a:spcPts val="0"/>
                  </a:spcAft>
                </a:pPr>
                <a:r>
                  <a:rPr lang="en-US" sz="500" b="1" dirty="0" smtClean="0">
                    <a:solidFill>
                      <a:prstClr val="white"/>
                    </a:solidFill>
                    <a:ea typeface="Arial" charset="0"/>
                    <a:cs typeface="Arial" charset="0"/>
                  </a:rPr>
                  <a:t>SEP</a:t>
                </a:r>
                <a:endParaRPr lang="en-US" sz="500" b="1" dirty="0">
                  <a:solidFill>
                    <a:prstClr val="white"/>
                  </a:solidFill>
                  <a:ea typeface="Arial" charset="0"/>
                  <a:cs typeface="Arial" charset="0"/>
                </a:endParaRPr>
              </a:p>
            </p:txBody>
          </p:sp>
          <p:sp>
            <p:nvSpPr>
              <p:cNvPr id="95" name="Rectangle 94"/>
              <p:cNvSpPr/>
              <p:nvPr/>
            </p:nvSpPr>
            <p:spPr>
              <a:xfrm>
                <a:off x="3585132" y="1693432"/>
                <a:ext cx="319318" cy="323165"/>
              </a:xfrm>
              <a:prstGeom prst="rect">
                <a:avLst/>
              </a:prstGeom>
            </p:spPr>
            <p:txBody>
              <a:bodyPr wrap="none">
                <a:spAutoFit/>
              </a:bodyPr>
              <a:lstStyle/>
              <a:p>
                <a:pPr algn="ctr" eaLnBrk="1" fontAlgn="auto" hangingPunct="1">
                  <a:spcBef>
                    <a:spcPts val="0"/>
                  </a:spcBef>
                  <a:spcAft>
                    <a:spcPts val="0"/>
                  </a:spcAft>
                </a:pPr>
                <a:r>
                  <a:rPr lang="en-US" sz="500" b="1" dirty="0" smtClean="0">
                    <a:solidFill>
                      <a:prstClr val="white"/>
                    </a:solidFill>
                    <a:ea typeface="Arial" charset="0"/>
                    <a:cs typeface="Arial" charset="0"/>
                  </a:rPr>
                  <a:t>OCT</a:t>
                </a:r>
              </a:p>
              <a:p>
                <a:pPr algn="ctr" eaLnBrk="1" fontAlgn="auto" hangingPunct="1">
                  <a:spcBef>
                    <a:spcPts val="0"/>
                  </a:spcBef>
                  <a:spcAft>
                    <a:spcPts val="0"/>
                  </a:spcAft>
                </a:pPr>
                <a:r>
                  <a:rPr lang="en-US" sz="500" b="1" dirty="0" smtClean="0">
                    <a:solidFill>
                      <a:prstClr val="white"/>
                    </a:solidFill>
                    <a:ea typeface="Arial" charset="0"/>
                    <a:cs typeface="Arial" charset="0"/>
                  </a:rPr>
                  <a:t>-</a:t>
                </a:r>
              </a:p>
              <a:p>
                <a:pPr algn="ctr" eaLnBrk="1" fontAlgn="auto" hangingPunct="1">
                  <a:spcBef>
                    <a:spcPts val="0"/>
                  </a:spcBef>
                  <a:spcAft>
                    <a:spcPts val="0"/>
                  </a:spcAft>
                </a:pPr>
                <a:r>
                  <a:rPr lang="en-US" sz="500" b="1" dirty="0" smtClean="0">
                    <a:solidFill>
                      <a:prstClr val="white"/>
                    </a:solidFill>
                    <a:ea typeface="Arial" charset="0"/>
                    <a:cs typeface="Arial" charset="0"/>
                  </a:rPr>
                  <a:t>DEC</a:t>
                </a:r>
                <a:endParaRPr lang="en-US" sz="500" b="1" dirty="0">
                  <a:solidFill>
                    <a:prstClr val="white"/>
                  </a:solidFill>
                  <a:ea typeface="Arial" charset="0"/>
                  <a:cs typeface="Arial" charset="0"/>
                </a:endParaRPr>
              </a:p>
            </p:txBody>
          </p:sp>
        </p:grpSp>
        <p:grpSp>
          <p:nvGrpSpPr>
            <p:cNvPr id="77" name="Group 76"/>
            <p:cNvGrpSpPr/>
            <p:nvPr/>
          </p:nvGrpSpPr>
          <p:grpSpPr>
            <a:xfrm>
              <a:off x="5122112" y="1701478"/>
              <a:ext cx="1252622" cy="323165"/>
              <a:chOff x="2651828" y="1693432"/>
              <a:chExt cx="1252622" cy="323165"/>
            </a:xfrm>
          </p:grpSpPr>
          <p:sp>
            <p:nvSpPr>
              <p:cNvPr id="88" name="Rectangle 87"/>
              <p:cNvSpPr/>
              <p:nvPr/>
            </p:nvSpPr>
            <p:spPr>
              <a:xfrm>
                <a:off x="2651828" y="1693432"/>
                <a:ext cx="330540" cy="323165"/>
              </a:xfrm>
              <a:prstGeom prst="rect">
                <a:avLst/>
              </a:prstGeom>
            </p:spPr>
            <p:txBody>
              <a:bodyPr wrap="none">
                <a:spAutoFit/>
              </a:bodyPr>
              <a:lstStyle/>
              <a:p>
                <a:pPr algn="ctr" eaLnBrk="1" fontAlgn="auto" hangingPunct="1">
                  <a:spcBef>
                    <a:spcPts val="0"/>
                  </a:spcBef>
                  <a:spcAft>
                    <a:spcPts val="0"/>
                  </a:spcAft>
                </a:pPr>
                <a:r>
                  <a:rPr lang="en-US" sz="500" b="1" dirty="0" smtClean="0">
                    <a:solidFill>
                      <a:prstClr val="white"/>
                    </a:solidFill>
                    <a:ea typeface="Arial" charset="0"/>
                    <a:cs typeface="Arial" charset="0"/>
                  </a:rPr>
                  <a:t>JAN</a:t>
                </a:r>
              </a:p>
              <a:p>
                <a:pPr algn="ctr" eaLnBrk="1" fontAlgn="auto" hangingPunct="1">
                  <a:spcBef>
                    <a:spcPts val="0"/>
                  </a:spcBef>
                  <a:spcAft>
                    <a:spcPts val="0"/>
                  </a:spcAft>
                </a:pPr>
                <a:r>
                  <a:rPr lang="en-US" sz="500" b="1" dirty="0" smtClean="0">
                    <a:solidFill>
                      <a:prstClr val="white"/>
                    </a:solidFill>
                    <a:ea typeface="Arial" charset="0"/>
                    <a:cs typeface="Arial" charset="0"/>
                  </a:rPr>
                  <a:t>-</a:t>
                </a:r>
              </a:p>
              <a:p>
                <a:pPr algn="ctr" eaLnBrk="1" fontAlgn="auto" hangingPunct="1">
                  <a:spcBef>
                    <a:spcPts val="0"/>
                  </a:spcBef>
                  <a:spcAft>
                    <a:spcPts val="0"/>
                  </a:spcAft>
                </a:pPr>
                <a:r>
                  <a:rPr lang="en-US" sz="500" b="1" dirty="0" smtClean="0">
                    <a:solidFill>
                      <a:prstClr val="white"/>
                    </a:solidFill>
                    <a:ea typeface="Arial" charset="0"/>
                    <a:cs typeface="Arial" charset="0"/>
                  </a:rPr>
                  <a:t>MAR</a:t>
                </a:r>
                <a:endParaRPr lang="en-US" sz="500" b="1" dirty="0">
                  <a:solidFill>
                    <a:prstClr val="white"/>
                  </a:solidFill>
                  <a:ea typeface="Arial" charset="0"/>
                  <a:cs typeface="Arial" charset="0"/>
                </a:endParaRPr>
              </a:p>
            </p:txBody>
          </p:sp>
          <p:sp>
            <p:nvSpPr>
              <p:cNvPr id="89" name="Rectangle 88"/>
              <p:cNvSpPr/>
              <p:nvPr/>
            </p:nvSpPr>
            <p:spPr>
              <a:xfrm>
                <a:off x="2961976" y="1693432"/>
                <a:ext cx="327334" cy="323165"/>
              </a:xfrm>
              <a:prstGeom prst="rect">
                <a:avLst/>
              </a:prstGeom>
            </p:spPr>
            <p:txBody>
              <a:bodyPr wrap="none">
                <a:spAutoFit/>
              </a:bodyPr>
              <a:lstStyle/>
              <a:p>
                <a:pPr algn="ctr" eaLnBrk="1" fontAlgn="auto" hangingPunct="1">
                  <a:spcBef>
                    <a:spcPts val="0"/>
                  </a:spcBef>
                  <a:spcAft>
                    <a:spcPts val="0"/>
                  </a:spcAft>
                </a:pPr>
                <a:r>
                  <a:rPr lang="en-US" sz="500" b="1" dirty="0" smtClean="0">
                    <a:solidFill>
                      <a:prstClr val="white"/>
                    </a:solidFill>
                    <a:ea typeface="Arial" charset="0"/>
                    <a:cs typeface="Arial" charset="0"/>
                  </a:rPr>
                  <a:t>APR</a:t>
                </a:r>
              </a:p>
              <a:p>
                <a:pPr algn="ctr" eaLnBrk="1" fontAlgn="auto" hangingPunct="1">
                  <a:spcBef>
                    <a:spcPts val="0"/>
                  </a:spcBef>
                  <a:spcAft>
                    <a:spcPts val="0"/>
                  </a:spcAft>
                </a:pPr>
                <a:r>
                  <a:rPr lang="en-US" sz="500" b="1" dirty="0" smtClean="0">
                    <a:solidFill>
                      <a:prstClr val="white"/>
                    </a:solidFill>
                    <a:ea typeface="Arial" charset="0"/>
                    <a:cs typeface="Arial" charset="0"/>
                  </a:rPr>
                  <a:t>-</a:t>
                </a:r>
              </a:p>
              <a:p>
                <a:pPr algn="ctr" eaLnBrk="1" fontAlgn="auto" hangingPunct="1">
                  <a:spcBef>
                    <a:spcPts val="0"/>
                  </a:spcBef>
                  <a:spcAft>
                    <a:spcPts val="0"/>
                  </a:spcAft>
                </a:pPr>
                <a:r>
                  <a:rPr lang="en-US" sz="500" b="1" dirty="0" smtClean="0">
                    <a:solidFill>
                      <a:prstClr val="white"/>
                    </a:solidFill>
                    <a:ea typeface="Arial" charset="0"/>
                    <a:cs typeface="Arial" charset="0"/>
                  </a:rPr>
                  <a:t>JUN</a:t>
                </a:r>
                <a:endParaRPr lang="en-US" sz="500" b="1" dirty="0">
                  <a:solidFill>
                    <a:prstClr val="white"/>
                  </a:solidFill>
                  <a:ea typeface="Arial" charset="0"/>
                  <a:cs typeface="Arial" charset="0"/>
                </a:endParaRPr>
              </a:p>
            </p:txBody>
          </p:sp>
          <p:sp>
            <p:nvSpPr>
              <p:cNvPr id="90" name="Rectangle 89"/>
              <p:cNvSpPr/>
              <p:nvPr/>
            </p:nvSpPr>
            <p:spPr>
              <a:xfrm>
                <a:off x="3278991" y="1693432"/>
                <a:ext cx="314510" cy="323165"/>
              </a:xfrm>
              <a:prstGeom prst="rect">
                <a:avLst/>
              </a:prstGeom>
            </p:spPr>
            <p:txBody>
              <a:bodyPr wrap="none">
                <a:spAutoFit/>
              </a:bodyPr>
              <a:lstStyle/>
              <a:p>
                <a:pPr algn="ctr" eaLnBrk="1" fontAlgn="auto" hangingPunct="1">
                  <a:spcBef>
                    <a:spcPts val="0"/>
                  </a:spcBef>
                  <a:spcAft>
                    <a:spcPts val="0"/>
                  </a:spcAft>
                </a:pPr>
                <a:r>
                  <a:rPr lang="en-US" sz="500" b="1" dirty="0" smtClean="0">
                    <a:solidFill>
                      <a:prstClr val="white"/>
                    </a:solidFill>
                    <a:ea typeface="Arial" charset="0"/>
                    <a:cs typeface="Arial" charset="0"/>
                  </a:rPr>
                  <a:t>JUL</a:t>
                </a:r>
              </a:p>
              <a:p>
                <a:pPr algn="ctr" eaLnBrk="1" fontAlgn="auto" hangingPunct="1">
                  <a:spcBef>
                    <a:spcPts val="0"/>
                  </a:spcBef>
                  <a:spcAft>
                    <a:spcPts val="0"/>
                  </a:spcAft>
                </a:pPr>
                <a:r>
                  <a:rPr lang="en-US" sz="500" b="1" dirty="0" smtClean="0">
                    <a:solidFill>
                      <a:prstClr val="white"/>
                    </a:solidFill>
                    <a:ea typeface="Arial" charset="0"/>
                    <a:cs typeface="Arial" charset="0"/>
                  </a:rPr>
                  <a:t>-</a:t>
                </a:r>
              </a:p>
              <a:p>
                <a:pPr algn="ctr" eaLnBrk="1" fontAlgn="auto" hangingPunct="1">
                  <a:spcBef>
                    <a:spcPts val="0"/>
                  </a:spcBef>
                  <a:spcAft>
                    <a:spcPts val="0"/>
                  </a:spcAft>
                </a:pPr>
                <a:r>
                  <a:rPr lang="en-US" sz="500" b="1" dirty="0" smtClean="0">
                    <a:solidFill>
                      <a:prstClr val="white"/>
                    </a:solidFill>
                    <a:ea typeface="Arial" charset="0"/>
                    <a:cs typeface="Arial" charset="0"/>
                  </a:rPr>
                  <a:t>SEP</a:t>
                </a:r>
                <a:endParaRPr lang="en-US" sz="500" b="1" dirty="0">
                  <a:solidFill>
                    <a:prstClr val="white"/>
                  </a:solidFill>
                  <a:ea typeface="Arial" charset="0"/>
                  <a:cs typeface="Arial" charset="0"/>
                </a:endParaRPr>
              </a:p>
            </p:txBody>
          </p:sp>
          <p:sp>
            <p:nvSpPr>
              <p:cNvPr id="91" name="Rectangle 90"/>
              <p:cNvSpPr/>
              <p:nvPr/>
            </p:nvSpPr>
            <p:spPr>
              <a:xfrm>
                <a:off x="3585132" y="1693432"/>
                <a:ext cx="319318" cy="323165"/>
              </a:xfrm>
              <a:prstGeom prst="rect">
                <a:avLst/>
              </a:prstGeom>
            </p:spPr>
            <p:txBody>
              <a:bodyPr wrap="none">
                <a:spAutoFit/>
              </a:bodyPr>
              <a:lstStyle/>
              <a:p>
                <a:pPr algn="ctr" eaLnBrk="1" fontAlgn="auto" hangingPunct="1">
                  <a:spcBef>
                    <a:spcPts val="0"/>
                  </a:spcBef>
                  <a:spcAft>
                    <a:spcPts val="0"/>
                  </a:spcAft>
                </a:pPr>
                <a:r>
                  <a:rPr lang="en-US" sz="500" b="1" dirty="0" smtClean="0">
                    <a:solidFill>
                      <a:prstClr val="white"/>
                    </a:solidFill>
                    <a:ea typeface="Arial" charset="0"/>
                    <a:cs typeface="Arial" charset="0"/>
                  </a:rPr>
                  <a:t>OCT</a:t>
                </a:r>
              </a:p>
              <a:p>
                <a:pPr algn="ctr" eaLnBrk="1" fontAlgn="auto" hangingPunct="1">
                  <a:spcBef>
                    <a:spcPts val="0"/>
                  </a:spcBef>
                  <a:spcAft>
                    <a:spcPts val="0"/>
                  </a:spcAft>
                </a:pPr>
                <a:r>
                  <a:rPr lang="en-US" sz="500" b="1" dirty="0" smtClean="0">
                    <a:solidFill>
                      <a:prstClr val="white"/>
                    </a:solidFill>
                    <a:ea typeface="Arial" charset="0"/>
                    <a:cs typeface="Arial" charset="0"/>
                  </a:rPr>
                  <a:t>-</a:t>
                </a:r>
              </a:p>
              <a:p>
                <a:pPr algn="ctr" eaLnBrk="1" fontAlgn="auto" hangingPunct="1">
                  <a:spcBef>
                    <a:spcPts val="0"/>
                  </a:spcBef>
                  <a:spcAft>
                    <a:spcPts val="0"/>
                  </a:spcAft>
                </a:pPr>
                <a:r>
                  <a:rPr lang="en-US" sz="500" b="1" dirty="0" smtClean="0">
                    <a:solidFill>
                      <a:prstClr val="white"/>
                    </a:solidFill>
                    <a:ea typeface="Arial" charset="0"/>
                    <a:cs typeface="Arial" charset="0"/>
                  </a:rPr>
                  <a:t>DEC</a:t>
                </a:r>
                <a:endParaRPr lang="en-US" sz="500" b="1" dirty="0">
                  <a:solidFill>
                    <a:prstClr val="white"/>
                  </a:solidFill>
                  <a:ea typeface="Arial" charset="0"/>
                  <a:cs typeface="Arial" charset="0"/>
                </a:endParaRPr>
              </a:p>
            </p:txBody>
          </p:sp>
        </p:grpSp>
        <p:grpSp>
          <p:nvGrpSpPr>
            <p:cNvPr id="78" name="Group 77"/>
            <p:cNvGrpSpPr/>
            <p:nvPr/>
          </p:nvGrpSpPr>
          <p:grpSpPr>
            <a:xfrm>
              <a:off x="6382050" y="1700808"/>
              <a:ext cx="1252622" cy="323165"/>
              <a:chOff x="2651828" y="1693432"/>
              <a:chExt cx="1252622" cy="323165"/>
            </a:xfrm>
          </p:grpSpPr>
          <p:sp>
            <p:nvSpPr>
              <p:cNvPr id="84" name="Rectangle 83"/>
              <p:cNvSpPr/>
              <p:nvPr/>
            </p:nvSpPr>
            <p:spPr>
              <a:xfrm>
                <a:off x="2651828" y="1693432"/>
                <a:ext cx="330540" cy="323165"/>
              </a:xfrm>
              <a:prstGeom prst="rect">
                <a:avLst/>
              </a:prstGeom>
            </p:spPr>
            <p:txBody>
              <a:bodyPr wrap="none">
                <a:spAutoFit/>
              </a:bodyPr>
              <a:lstStyle/>
              <a:p>
                <a:pPr algn="ctr" eaLnBrk="1" fontAlgn="auto" hangingPunct="1">
                  <a:spcBef>
                    <a:spcPts val="0"/>
                  </a:spcBef>
                  <a:spcAft>
                    <a:spcPts val="0"/>
                  </a:spcAft>
                </a:pPr>
                <a:r>
                  <a:rPr lang="en-US" sz="500" b="1" dirty="0" smtClean="0">
                    <a:solidFill>
                      <a:prstClr val="white"/>
                    </a:solidFill>
                    <a:ea typeface="Arial" charset="0"/>
                    <a:cs typeface="Arial" charset="0"/>
                  </a:rPr>
                  <a:t>JAN</a:t>
                </a:r>
              </a:p>
              <a:p>
                <a:pPr algn="ctr" eaLnBrk="1" fontAlgn="auto" hangingPunct="1">
                  <a:spcBef>
                    <a:spcPts val="0"/>
                  </a:spcBef>
                  <a:spcAft>
                    <a:spcPts val="0"/>
                  </a:spcAft>
                </a:pPr>
                <a:r>
                  <a:rPr lang="en-US" sz="500" b="1" dirty="0" smtClean="0">
                    <a:solidFill>
                      <a:prstClr val="white"/>
                    </a:solidFill>
                    <a:ea typeface="Arial" charset="0"/>
                    <a:cs typeface="Arial" charset="0"/>
                  </a:rPr>
                  <a:t>-</a:t>
                </a:r>
              </a:p>
              <a:p>
                <a:pPr algn="ctr" eaLnBrk="1" fontAlgn="auto" hangingPunct="1">
                  <a:spcBef>
                    <a:spcPts val="0"/>
                  </a:spcBef>
                  <a:spcAft>
                    <a:spcPts val="0"/>
                  </a:spcAft>
                </a:pPr>
                <a:r>
                  <a:rPr lang="en-US" sz="500" b="1" dirty="0" smtClean="0">
                    <a:solidFill>
                      <a:prstClr val="white"/>
                    </a:solidFill>
                    <a:ea typeface="Arial" charset="0"/>
                    <a:cs typeface="Arial" charset="0"/>
                  </a:rPr>
                  <a:t>MAR</a:t>
                </a:r>
                <a:endParaRPr lang="en-US" sz="500" b="1" dirty="0">
                  <a:solidFill>
                    <a:prstClr val="white"/>
                  </a:solidFill>
                  <a:ea typeface="Arial" charset="0"/>
                  <a:cs typeface="Arial" charset="0"/>
                </a:endParaRPr>
              </a:p>
            </p:txBody>
          </p:sp>
          <p:sp>
            <p:nvSpPr>
              <p:cNvPr id="85" name="Rectangle 84"/>
              <p:cNvSpPr/>
              <p:nvPr/>
            </p:nvSpPr>
            <p:spPr>
              <a:xfrm>
                <a:off x="2961976" y="1693432"/>
                <a:ext cx="327334" cy="323165"/>
              </a:xfrm>
              <a:prstGeom prst="rect">
                <a:avLst/>
              </a:prstGeom>
            </p:spPr>
            <p:txBody>
              <a:bodyPr wrap="none">
                <a:spAutoFit/>
              </a:bodyPr>
              <a:lstStyle/>
              <a:p>
                <a:pPr algn="ctr" eaLnBrk="1" fontAlgn="auto" hangingPunct="1">
                  <a:spcBef>
                    <a:spcPts val="0"/>
                  </a:spcBef>
                  <a:spcAft>
                    <a:spcPts val="0"/>
                  </a:spcAft>
                </a:pPr>
                <a:r>
                  <a:rPr lang="en-US" sz="500" b="1" dirty="0" smtClean="0">
                    <a:solidFill>
                      <a:prstClr val="white"/>
                    </a:solidFill>
                    <a:ea typeface="Arial" charset="0"/>
                    <a:cs typeface="Arial" charset="0"/>
                  </a:rPr>
                  <a:t>APR</a:t>
                </a:r>
              </a:p>
              <a:p>
                <a:pPr algn="ctr" eaLnBrk="1" fontAlgn="auto" hangingPunct="1">
                  <a:spcBef>
                    <a:spcPts val="0"/>
                  </a:spcBef>
                  <a:spcAft>
                    <a:spcPts val="0"/>
                  </a:spcAft>
                </a:pPr>
                <a:r>
                  <a:rPr lang="en-US" sz="500" b="1" dirty="0" smtClean="0">
                    <a:solidFill>
                      <a:prstClr val="white"/>
                    </a:solidFill>
                    <a:ea typeface="Arial" charset="0"/>
                    <a:cs typeface="Arial" charset="0"/>
                  </a:rPr>
                  <a:t>-</a:t>
                </a:r>
              </a:p>
              <a:p>
                <a:pPr algn="ctr" eaLnBrk="1" fontAlgn="auto" hangingPunct="1">
                  <a:spcBef>
                    <a:spcPts val="0"/>
                  </a:spcBef>
                  <a:spcAft>
                    <a:spcPts val="0"/>
                  </a:spcAft>
                </a:pPr>
                <a:r>
                  <a:rPr lang="en-US" sz="500" b="1" dirty="0" smtClean="0">
                    <a:solidFill>
                      <a:prstClr val="white"/>
                    </a:solidFill>
                    <a:ea typeface="Arial" charset="0"/>
                    <a:cs typeface="Arial" charset="0"/>
                  </a:rPr>
                  <a:t>JUN</a:t>
                </a:r>
                <a:endParaRPr lang="en-US" sz="500" b="1" dirty="0">
                  <a:solidFill>
                    <a:prstClr val="white"/>
                  </a:solidFill>
                  <a:ea typeface="Arial" charset="0"/>
                  <a:cs typeface="Arial" charset="0"/>
                </a:endParaRPr>
              </a:p>
            </p:txBody>
          </p:sp>
          <p:sp>
            <p:nvSpPr>
              <p:cNvPr id="86" name="Rectangle 85"/>
              <p:cNvSpPr/>
              <p:nvPr/>
            </p:nvSpPr>
            <p:spPr>
              <a:xfrm>
                <a:off x="3278991" y="1693432"/>
                <a:ext cx="314510" cy="323165"/>
              </a:xfrm>
              <a:prstGeom prst="rect">
                <a:avLst/>
              </a:prstGeom>
            </p:spPr>
            <p:txBody>
              <a:bodyPr wrap="none">
                <a:spAutoFit/>
              </a:bodyPr>
              <a:lstStyle/>
              <a:p>
                <a:pPr algn="ctr" eaLnBrk="1" fontAlgn="auto" hangingPunct="1">
                  <a:spcBef>
                    <a:spcPts val="0"/>
                  </a:spcBef>
                  <a:spcAft>
                    <a:spcPts val="0"/>
                  </a:spcAft>
                </a:pPr>
                <a:r>
                  <a:rPr lang="en-US" sz="500" b="1" dirty="0" smtClean="0">
                    <a:solidFill>
                      <a:prstClr val="white"/>
                    </a:solidFill>
                    <a:ea typeface="Arial" charset="0"/>
                    <a:cs typeface="Arial" charset="0"/>
                  </a:rPr>
                  <a:t>JUL</a:t>
                </a:r>
              </a:p>
              <a:p>
                <a:pPr algn="ctr" eaLnBrk="1" fontAlgn="auto" hangingPunct="1">
                  <a:spcBef>
                    <a:spcPts val="0"/>
                  </a:spcBef>
                  <a:spcAft>
                    <a:spcPts val="0"/>
                  </a:spcAft>
                </a:pPr>
                <a:r>
                  <a:rPr lang="en-US" sz="500" b="1" dirty="0" smtClean="0">
                    <a:solidFill>
                      <a:prstClr val="white"/>
                    </a:solidFill>
                    <a:ea typeface="Arial" charset="0"/>
                    <a:cs typeface="Arial" charset="0"/>
                  </a:rPr>
                  <a:t>-</a:t>
                </a:r>
              </a:p>
              <a:p>
                <a:pPr algn="ctr" eaLnBrk="1" fontAlgn="auto" hangingPunct="1">
                  <a:spcBef>
                    <a:spcPts val="0"/>
                  </a:spcBef>
                  <a:spcAft>
                    <a:spcPts val="0"/>
                  </a:spcAft>
                </a:pPr>
                <a:r>
                  <a:rPr lang="en-US" sz="500" b="1" dirty="0" smtClean="0">
                    <a:solidFill>
                      <a:prstClr val="white"/>
                    </a:solidFill>
                    <a:ea typeface="Arial" charset="0"/>
                    <a:cs typeface="Arial" charset="0"/>
                  </a:rPr>
                  <a:t>SEP</a:t>
                </a:r>
                <a:endParaRPr lang="en-US" sz="500" b="1" dirty="0">
                  <a:solidFill>
                    <a:prstClr val="white"/>
                  </a:solidFill>
                  <a:ea typeface="Arial" charset="0"/>
                  <a:cs typeface="Arial" charset="0"/>
                </a:endParaRPr>
              </a:p>
            </p:txBody>
          </p:sp>
          <p:sp>
            <p:nvSpPr>
              <p:cNvPr id="87" name="Rectangle 86"/>
              <p:cNvSpPr/>
              <p:nvPr/>
            </p:nvSpPr>
            <p:spPr>
              <a:xfrm>
                <a:off x="3585132" y="1693432"/>
                <a:ext cx="319318" cy="323165"/>
              </a:xfrm>
              <a:prstGeom prst="rect">
                <a:avLst/>
              </a:prstGeom>
            </p:spPr>
            <p:txBody>
              <a:bodyPr wrap="none">
                <a:spAutoFit/>
              </a:bodyPr>
              <a:lstStyle/>
              <a:p>
                <a:pPr algn="ctr" eaLnBrk="1" fontAlgn="auto" hangingPunct="1">
                  <a:spcBef>
                    <a:spcPts val="0"/>
                  </a:spcBef>
                  <a:spcAft>
                    <a:spcPts val="0"/>
                  </a:spcAft>
                </a:pPr>
                <a:r>
                  <a:rPr lang="en-US" sz="500" b="1" dirty="0" smtClean="0">
                    <a:solidFill>
                      <a:prstClr val="white"/>
                    </a:solidFill>
                    <a:ea typeface="Arial" charset="0"/>
                    <a:cs typeface="Arial" charset="0"/>
                  </a:rPr>
                  <a:t>OCT</a:t>
                </a:r>
              </a:p>
              <a:p>
                <a:pPr algn="ctr" eaLnBrk="1" fontAlgn="auto" hangingPunct="1">
                  <a:spcBef>
                    <a:spcPts val="0"/>
                  </a:spcBef>
                  <a:spcAft>
                    <a:spcPts val="0"/>
                  </a:spcAft>
                </a:pPr>
                <a:r>
                  <a:rPr lang="en-US" sz="500" b="1" dirty="0" smtClean="0">
                    <a:solidFill>
                      <a:prstClr val="white"/>
                    </a:solidFill>
                    <a:ea typeface="Arial" charset="0"/>
                    <a:cs typeface="Arial" charset="0"/>
                  </a:rPr>
                  <a:t>-</a:t>
                </a:r>
              </a:p>
              <a:p>
                <a:pPr algn="ctr" eaLnBrk="1" fontAlgn="auto" hangingPunct="1">
                  <a:spcBef>
                    <a:spcPts val="0"/>
                  </a:spcBef>
                  <a:spcAft>
                    <a:spcPts val="0"/>
                  </a:spcAft>
                </a:pPr>
                <a:r>
                  <a:rPr lang="en-US" sz="500" b="1" dirty="0" smtClean="0">
                    <a:solidFill>
                      <a:prstClr val="white"/>
                    </a:solidFill>
                    <a:ea typeface="Arial" charset="0"/>
                    <a:cs typeface="Arial" charset="0"/>
                  </a:rPr>
                  <a:t>DEC</a:t>
                </a:r>
                <a:endParaRPr lang="en-US" sz="500" b="1" dirty="0">
                  <a:solidFill>
                    <a:prstClr val="white"/>
                  </a:solidFill>
                  <a:ea typeface="Arial" charset="0"/>
                  <a:cs typeface="Arial" charset="0"/>
                </a:endParaRPr>
              </a:p>
            </p:txBody>
          </p:sp>
        </p:grpSp>
        <p:grpSp>
          <p:nvGrpSpPr>
            <p:cNvPr id="79" name="Group 78"/>
            <p:cNvGrpSpPr/>
            <p:nvPr/>
          </p:nvGrpSpPr>
          <p:grpSpPr>
            <a:xfrm>
              <a:off x="7619545" y="1700807"/>
              <a:ext cx="1252622" cy="323165"/>
              <a:chOff x="2651828" y="1693432"/>
              <a:chExt cx="1252622" cy="323165"/>
            </a:xfrm>
          </p:grpSpPr>
          <p:sp>
            <p:nvSpPr>
              <p:cNvPr id="80" name="Rectangle 79"/>
              <p:cNvSpPr/>
              <p:nvPr/>
            </p:nvSpPr>
            <p:spPr>
              <a:xfrm>
                <a:off x="2651828" y="1693432"/>
                <a:ext cx="330540" cy="323165"/>
              </a:xfrm>
              <a:prstGeom prst="rect">
                <a:avLst/>
              </a:prstGeom>
            </p:spPr>
            <p:txBody>
              <a:bodyPr wrap="none">
                <a:spAutoFit/>
              </a:bodyPr>
              <a:lstStyle/>
              <a:p>
                <a:pPr algn="ctr" eaLnBrk="1" fontAlgn="auto" hangingPunct="1">
                  <a:spcBef>
                    <a:spcPts val="0"/>
                  </a:spcBef>
                  <a:spcAft>
                    <a:spcPts val="0"/>
                  </a:spcAft>
                </a:pPr>
                <a:r>
                  <a:rPr lang="en-US" sz="500" b="1" dirty="0" smtClean="0">
                    <a:solidFill>
                      <a:prstClr val="white"/>
                    </a:solidFill>
                    <a:ea typeface="Arial" charset="0"/>
                    <a:cs typeface="Arial" charset="0"/>
                  </a:rPr>
                  <a:t>JAN</a:t>
                </a:r>
              </a:p>
              <a:p>
                <a:pPr algn="ctr" eaLnBrk="1" fontAlgn="auto" hangingPunct="1">
                  <a:spcBef>
                    <a:spcPts val="0"/>
                  </a:spcBef>
                  <a:spcAft>
                    <a:spcPts val="0"/>
                  </a:spcAft>
                </a:pPr>
                <a:r>
                  <a:rPr lang="en-US" sz="500" b="1" dirty="0" smtClean="0">
                    <a:solidFill>
                      <a:prstClr val="white"/>
                    </a:solidFill>
                    <a:ea typeface="Arial" charset="0"/>
                    <a:cs typeface="Arial" charset="0"/>
                  </a:rPr>
                  <a:t>-</a:t>
                </a:r>
              </a:p>
              <a:p>
                <a:pPr algn="ctr" eaLnBrk="1" fontAlgn="auto" hangingPunct="1">
                  <a:spcBef>
                    <a:spcPts val="0"/>
                  </a:spcBef>
                  <a:spcAft>
                    <a:spcPts val="0"/>
                  </a:spcAft>
                </a:pPr>
                <a:r>
                  <a:rPr lang="en-US" sz="500" b="1" dirty="0" smtClean="0">
                    <a:solidFill>
                      <a:prstClr val="white"/>
                    </a:solidFill>
                    <a:ea typeface="Arial" charset="0"/>
                    <a:cs typeface="Arial" charset="0"/>
                  </a:rPr>
                  <a:t>MAR</a:t>
                </a:r>
                <a:endParaRPr lang="en-US" sz="500" b="1" dirty="0">
                  <a:solidFill>
                    <a:prstClr val="white"/>
                  </a:solidFill>
                  <a:ea typeface="Arial" charset="0"/>
                  <a:cs typeface="Arial" charset="0"/>
                </a:endParaRPr>
              </a:p>
            </p:txBody>
          </p:sp>
          <p:sp>
            <p:nvSpPr>
              <p:cNvPr id="81" name="Rectangle 80"/>
              <p:cNvSpPr/>
              <p:nvPr/>
            </p:nvSpPr>
            <p:spPr>
              <a:xfrm>
                <a:off x="2961976" y="1693432"/>
                <a:ext cx="327334" cy="323165"/>
              </a:xfrm>
              <a:prstGeom prst="rect">
                <a:avLst/>
              </a:prstGeom>
            </p:spPr>
            <p:txBody>
              <a:bodyPr wrap="none">
                <a:spAutoFit/>
              </a:bodyPr>
              <a:lstStyle/>
              <a:p>
                <a:pPr algn="ctr" eaLnBrk="1" fontAlgn="auto" hangingPunct="1">
                  <a:spcBef>
                    <a:spcPts val="0"/>
                  </a:spcBef>
                  <a:spcAft>
                    <a:spcPts val="0"/>
                  </a:spcAft>
                </a:pPr>
                <a:r>
                  <a:rPr lang="en-US" sz="500" b="1" dirty="0" smtClean="0">
                    <a:solidFill>
                      <a:prstClr val="white"/>
                    </a:solidFill>
                    <a:ea typeface="Arial" charset="0"/>
                    <a:cs typeface="Arial" charset="0"/>
                  </a:rPr>
                  <a:t>APR</a:t>
                </a:r>
              </a:p>
              <a:p>
                <a:pPr algn="ctr" eaLnBrk="1" fontAlgn="auto" hangingPunct="1">
                  <a:spcBef>
                    <a:spcPts val="0"/>
                  </a:spcBef>
                  <a:spcAft>
                    <a:spcPts val="0"/>
                  </a:spcAft>
                </a:pPr>
                <a:r>
                  <a:rPr lang="en-US" sz="500" b="1" dirty="0" smtClean="0">
                    <a:solidFill>
                      <a:prstClr val="white"/>
                    </a:solidFill>
                    <a:ea typeface="Arial" charset="0"/>
                    <a:cs typeface="Arial" charset="0"/>
                  </a:rPr>
                  <a:t>-</a:t>
                </a:r>
              </a:p>
              <a:p>
                <a:pPr algn="ctr" eaLnBrk="1" fontAlgn="auto" hangingPunct="1">
                  <a:spcBef>
                    <a:spcPts val="0"/>
                  </a:spcBef>
                  <a:spcAft>
                    <a:spcPts val="0"/>
                  </a:spcAft>
                </a:pPr>
                <a:r>
                  <a:rPr lang="en-US" sz="500" b="1" dirty="0" smtClean="0">
                    <a:solidFill>
                      <a:prstClr val="white"/>
                    </a:solidFill>
                    <a:ea typeface="Arial" charset="0"/>
                    <a:cs typeface="Arial" charset="0"/>
                  </a:rPr>
                  <a:t>JUN</a:t>
                </a:r>
                <a:endParaRPr lang="en-US" sz="500" b="1" dirty="0">
                  <a:solidFill>
                    <a:prstClr val="white"/>
                  </a:solidFill>
                  <a:ea typeface="Arial" charset="0"/>
                  <a:cs typeface="Arial" charset="0"/>
                </a:endParaRPr>
              </a:p>
            </p:txBody>
          </p:sp>
          <p:sp>
            <p:nvSpPr>
              <p:cNvPr id="82" name="Rectangle 81"/>
              <p:cNvSpPr/>
              <p:nvPr/>
            </p:nvSpPr>
            <p:spPr>
              <a:xfrm>
                <a:off x="3278991" y="1693432"/>
                <a:ext cx="314510" cy="323165"/>
              </a:xfrm>
              <a:prstGeom prst="rect">
                <a:avLst/>
              </a:prstGeom>
            </p:spPr>
            <p:txBody>
              <a:bodyPr wrap="none">
                <a:spAutoFit/>
              </a:bodyPr>
              <a:lstStyle/>
              <a:p>
                <a:pPr algn="ctr" eaLnBrk="1" fontAlgn="auto" hangingPunct="1">
                  <a:spcBef>
                    <a:spcPts val="0"/>
                  </a:spcBef>
                  <a:spcAft>
                    <a:spcPts val="0"/>
                  </a:spcAft>
                </a:pPr>
                <a:r>
                  <a:rPr lang="en-US" sz="500" b="1" dirty="0" smtClean="0">
                    <a:solidFill>
                      <a:prstClr val="white"/>
                    </a:solidFill>
                    <a:ea typeface="Arial" charset="0"/>
                    <a:cs typeface="Arial" charset="0"/>
                  </a:rPr>
                  <a:t>JUL</a:t>
                </a:r>
              </a:p>
              <a:p>
                <a:pPr algn="ctr" eaLnBrk="1" fontAlgn="auto" hangingPunct="1">
                  <a:spcBef>
                    <a:spcPts val="0"/>
                  </a:spcBef>
                  <a:spcAft>
                    <a:spcPts val="0"/>
                  </a:spcAft>
                </a:pPr>
                <a:r>
                  <a:rPr lang="en-US" sz="500" b="1" dirty="0" smtClean="0">
                    <a:solidFill>
                      <a:prstClr val="white"/>
                    </a:solidFill>
                    <a:ea typeface="Arial" charset="0"/>
                    <a:cs typeface="Arial" charset="0"/>
                  </a:rPr>
                  <a:t>-</a:t>
                </a:r>
              </a:p>
              <a:p>
                <a:pPr algn="ctr" eaLnBrk="1" fontAlgn="auto" hangingPunct="1">
                  <a:spcBef>
                    <a:spcPts val="0"/>
                  </a:spcBef>
                  <a:spcAft>
                    <a:spcPts val="0"/>
                  </a:spcAft>
                </a:pPr>
                <a:r>
                  <a:rPr lang="en-US" sz="500" b="1" dirty="0" smtClean="0">
                    <a:solidFill>
                      <a:prstClr val="white"/>
                    </a:solidFill>
                    <a:ea typeface="Arial" charset="0"/>
                    <a:cs typeface="Arial" charset="0"/>
                  </a:rPr>
                  <a:t>SEP</a:t>
                </a:r>
                <a:endParaRPr lang="en-US" sz="500" b="1" dirty="0">
                  <a:solidFill>
                    <a:prstClr val="white"/>
                  </a:solidFill>
                  <a:ea typeface="Arial" charset="0"/>
                  <a:cs typeface="Arial" charset="0"/>
                </a:endParaRPr>
              </a:p>
            </p:txBody>
          </p:sp>
          <p:sp>
            <p:nvSpPr>
              <p:cNvPr id="83" name="Rectangle 82"/>
              <p:cNvSpPr/>
              <p:nvPr/>
            </p:nvSpPr>
            <p:spPr>
              <a:xfrm>
                <a:off x="3585132" y="1693432"/>
                <a:ext cx="319318" cy="323165"/>
              </a:xfrm>
              <a:prstGeom prst="rect">
                <a:avLst/>
              </a:prstGeom>
            </p:spPr>
            <p:txBody>
              <a:bodyPr wrap="none">
                <a:spAutoFit/>
              </a:bodyPr>
              <a:lstStyle/>
              <a:p>
                <a:pPr algn="ctr" eaLnBrk="1" fontAlgn="auto" hangingPunct="1">
                  <a:spcBef>
                    <a:spcPts val="0"/>
                  </a:spcBef>
                  <a:spcAft>
                    <a:spcPts val="0"/>
                  </a:spcAft>
                </a:pPr>
                <a:r>
                  <a:rPr lang="en-US" sz="500" b="1" dirty="0" smtClean="0">
                    <a:solidFill>
                      <a:prstClr val="white"/>
                    </a:solidFill>
                    <a:ea typeface="Arial" charset="0"/>
                    <a:cs typeface="Arial" charset="0"/>
                  </a:rPr>
                  <a:t>OCT</a:t>
                </a:r>
              </a:p>
              <a:p>
                <a:pPr algn="ctr" eaLnBrk="1" fontAlgn="auto" hangingPunct="1">
                  <a:spcBef>
                    <a:spcPts val="0"/>
                  </a:spcBef>
                  <a:spcAft>
                    <a:spcPts val="0"/>
                  </a:spcAft>
                </a:pPr>
                <a:r>
                  <a:rPr lang="en-US" sz="500" b="1" dirty="0" smtClean="0">
                    <a:solidFill>
                      <a:prstClr val="white"/>
                    </a:solidFill>
                    <a:ea typeface="Arial" charset="0"/>
                    <a:cs typeface="Arial" charset="0"/>
                  </a:rPr>
                  <a:t>-</a:t>
                </a:r>
              </a:p>
              <a:p>
                <a:pPr algn="ctr" eaLnBrk="1" fontAlgn="auto" hangingPunct="1">
                  <a:spcBef>
                    <a:spcPts val="0"/>
                  </a:spcBef>
                  <a:spcAft>
                    <a:spcPts val="0"/>
                  </a:spcAft>
                </a:pPr>
                <a:r>
                  <a:rPr lang="en-US" sz="500" b="1" dirty="0" smtClean="0">
                    <a:solidFill>
                      <a:prstClr val="white"/>
                    </a:solidFill>
                    <a:ea typeface="Arial" charset="0"/>
                    <a:cs typeface="Arial" charset="0"/>
                  </a:rPr>
                  <a:t>DEC</a:t>
                </a:r>
                <a:endParaRPr lang="en-US" sz="500" b="1" dirty="0">
                  <a:solidFill>
                    <a:prstClr val="white"/>
                  </a:solidFill>
                  <a:ea typeface="Arial" charset="0"/>
                  <a:cs typeface="Arial" charset="0"/>
                </a:endParaRPr>
              </a:p>
            </p:txBody>
          </p:sp>
        </p:grpSp>
      </p:grpSp>
      <p:sp>
        <p:nvSpPr>
          <p:cNvPr id="102" name="Rectangle 101"/>
          <p:cNvSpPr/>
          <p:nvPr/>
        </p:nvSpPr>
        <p:spPr>
          <a:xfrm>
            <a:off x="4829757" y="3128883"/>
            <a:ext cx="510125" cy="400110"/>
          </a:xfrm>
          <a:prstGeom prst="rect">
            <a:avLst/>
          </a:prstGeom>
        </p:spPr>
        <p:txBody>
          <a:bodyPr wrap="square">
            <a:spAutoFit/>
          </a:bodyPr>
          <a:lstStyle/>
          <a:p>
            <a:pPr eaLnBrk="1" fontAlgn="auto" hangingPunct="1">
              <a:spcBef>
                <a:spcPts val="0"/>
              </a:spcBef>
              <a:spcAft>
                <a:spcPts val="0"/>
              </a:spcAft>
              <a:defRPr/>
            </a:pPr>
            <a:r>
              <a:rPr lang="en-US" sz="500" b="1" dirty="0" smtClean="0">
                <a:solidFill>
                  <a:srgbClr val="00AEEF"/>
                </a:solidFill>
                <a:ea typeface="Arial" charset="0"/>
                <a:cs typeface="Arial" charset="0"/>
              </a:rPr>
              <a:t>⦿</a:t>
            </a:r>
          </a:p>
          <a:p>
            <a:pPr eaLnBrk="1" fontAlgn="auto" hangingPunct="1">
              <a:spcBef>
                <a:spcPts val="0"/>
              </a:spcBef>
              <a:spcAft>
                <a:spcPts val="0"/>
              </a:spcAft>
              <a:defRPr/>
            </a:pPr>
            <a:r>
              <a:rPr lang="en-US" sz="500" dirty="0" smtClean="0">
                <a:solidFill>
                  <a:srgbClr val="023B61"/>
                </a:solidFill>
                <a:ea typeface="Arial" charset="0"/>
                <a:cs typeface="Arial" charset="0"/>
              </a:rPr>
              <a:t>Final Baseline reports</a:t>
            </a:r>
            <a:endParaRPr lang="en-US" sz="500" dirty="0">
              <a:solidFill>
                <a:srgbClr val="023B61"/>
              </a:solidFill>
              <a:ea typeface="Arial" charset="0"/>
              <a:cs typeface="Arial" charset="0"/>
            </a:endParaRPr>
          </a:p>
        </p:txBody>
      </p:sp>
      <p:sp>
        <p:nvSpPr>
          <p:cNvPr id="103" name="Rectangle 102"/>
          <p:cNvSpPr/>
          <p:nvPr/>
        </p:nvSpPr>
        <p:spPr>
          <a:xfrm>
            <a:off x="2606005" y="3140301"/>
            <a:ext cx="638236" cy="323165"/>
          </a:xfrm>
          <a:prstGeom prst="rect">
            <a:avLst/>
          </a:prstGeom>
        </p:spPr>
        <p:txBody>
          <a:bodyPr wrap="square">
            <a:spAutoFit/>
          </a:bodyPr>
          <a:lstStyle/>
          <a:p>
            <a:pPr algn="ctr" eaLnBrk="1" fontAlgn="auto" hangingPunct="1">
              <a:spcBef>
                <a:spcPts val="0"/>
              </a:spcBef>
              <a:spcAft>
                <a:spcPts val="0"/>
              </a:spcAft>
              <a:defRPr/>
            </a:pPr>
            <a:r>
              <a:rPr lang="en-US" sz="500" b="1" dirty="0" smtClean="0">
                <a:solidFill>
                  <a:srgbClr val="00AEEF"/>
                </a:solidFill>
                <a:ea typeface="Arial" charset="0"/>
                <a:cs typeface="Arial" charset="0"/>
              </a:rPr>
              <a:t>⦿</a:t>
            </a:r>
          </a:p>
          <a:p>
            <a:pPr eaLnBrk="1" fontAlgn="auto" hangingPunct="1">
              <a:spcBef>
                <a:spcPts val="0"/>
              </a:spcBef>
              <a:spcAft>
                <a:spcPts val="0"/>
              </a:spcAft>
              <a:defRPr/>
            </a:pPr>
            <a:r>
              <a:rPr lang="en-US" sz="500" dirty="0" smtClean="0">
                <a:solidFill>
                  <a:srgbClr val="023B61"/>
                </a:solidFill>
                <a:ea typeface="Arial" charset="0"/>
                <a:cs typeface="Arial" charset="0"/>
              </a:rPr>
              <a:t>Measurement Survey</a:t>
            </a:r>
          </a:p>
        </p:txBody>
      </p:sp>
      <p:sp>
        <p:nvSpPr>
          <p:cNvPr id="107" name="Rectangle 106"/>
          <p:cNvSpPr/>
          <p:nvPr/>
        </p:nvSpPr>
        <p:spPr>
          <a:xfrm>
            <a:off x="3244241" y="3146727"/>
            <a:ext cx="662035" cy="323165"/>
          </a:xfrm>
          <a:prstGeom prst="rect">
            <a:avLst/>
          </a:prstGeom>
        </p:spPr>
        <p:txBody>
          <a:bodyPr wrap="square">
            <a:spAutoFit/>
          </a:bodyPr>
          <a:lstStyle/>
          <a:p>
            <a:pPr algn="r" eaLnBrk="1" fontAlgn="auto" hangingPunct="1">
              <a:spcBef>
                <a:spcPts val="0"/>
              </a:spcBef>
              <a:spcAft>
                <a:spcPts val="0"/>
              </a:spcAft>
              <a:defRPr/>
            </a:pPr>
            <a:r>
              <a:rPr lang="en-US" sz="500" b="1" dirty="0" smtClean="0">
                <a:solidFill>
                  <a:srgbClr val="00AEEF"/>
                </a:solidFill>
                <a:ea typeface="Arial" charset="0"/>
                <a:cs typeface="Arial" charset="0"/>
              </a:rPr>
              <a:t>⦿</a:t>
            </a:r>
          </a:p>
          <a:p>
            <a:pPr algn="r" eaLnBrk="1" fontAlgn="auto" hangingPunct="1">
              <a:spcBef>
                <a:spcPts val="0"/>
              </a:spcBef>
              <a:spcAft>
                <a:spcPts val="0"/>
              </a:spcAft>
              <a:defRPr/>
            </a:pPr>
            <a:r>
              <a:rPr lang="en-US" sz="500" dirty="0" smtClean="0">
                <a:solidFill>
                  <a:srgbClr val="023B61"/>
                </a:solidFill>
                <a:ea typeface="Arial" charset="0"/>
                <a:cs typeface="Arial" charset="0"/>
              </a:rPr>
              <a:t>Data Collection and Analyses</a:t>
            </a:r>
            <a:endParaRPr lang="en-US" sz="500" dirty="0">
              <a:solidFill>
                <a:srgbClr val="023B61"/>
              </a:solidFill>
              <a:ea typeface="Arial" charset="0"/>
              <a:cs typeface="Arial" charset="0"/>
            </a:endParaRPr>
          </a:p>
        </p:txBody>
      </p:sp>
      <p:sp>
        <p:nvSpPr>
          <p:cNvPr id="111" name="Rectangle 110"/>
          <p:cNvSpPr/>
          <p:nvPr/>
        </p:nvSpPr>
        <p:spPr>
          <a:xfrm>
            <a:off x="4288373" y="3132833"/>
            <a:ext cx="530046" cy="400110"/>
          </a:xfrm>
          <a:prstGeom prst="rect">
            <a:avLst/>
          </a:prstGeom>
        </p:spPr>
        <p:txBody>
          <a:bodyPr wrap="square">
            <a:spAutoFit/>
          </a:bodyPr>
          <a:lstStyle/>
          <a:p>
            <a:pPr algn="r" eaLnBrk="1" fontAlgn="auto" hangingPunct="1">
              <a:spcBef>
                <a:spcPts val="0"/>
              </a:spcBef>
              <a:spcAft>
                <a:spcPts val="0"/>
              </a:spcAft>
              <a:defRPr/>
            </a:pPr>
            <a:r>
              <a:rPr lang="en-US" sz="500" b="1" dirty="0" smtClean="0">
                <a:solidFill>
                  <a:srgbClr val="00AEEF"/>
                </a:solidFill>
                <a:ea typeface="Arial" charset="0"/>
                <a:cs typeface="Arial" charset="0"/>
              </a:rPr>
              <a:t>⦿</a:t>
            </a:r>
          </a:p>
          <a:p>
            <a:pPr algn="r" eaLnBrk="1" fontAlgn="auto" hangingPunct="1">
              <a:spcBef>
                <a:spcPts val="0"/>
              </a:spcBef>
              <a:spcAft>
                <a:spcPts val="0"/>
              </a:spcAft>
              <a:defRPr/>
            </a:pPr>
            <a:r>
              <a:rPr lang="en-US" sz="500" dirty="0" smtClean="0">
                <a:solidFill>
                  <a:srgbClr val="023B61"/>
                </a:solidFill>
                <a:ea typeface="Arial" charset="0"/>
                <a:cs typeface="Arial" charset="0"/>
              </a:rPr>
              <a:t>Integration of total results</a:t>
            </a:r>
          </a:p>
        </p:txBody>
      </p:sp>
      <p:sp>
        <p:nvSpPr>
          <p:cNvPr id="112" name="Rectangle 111"/>
          <p:cNvSpPr/>
          <p:nvPr/>
        </p:nvSpPr>
        <p:spPr>
          <a:xfrm>
            <a:off x="5676119" y="3148113"/>
            <a:ext cx="535255" cy="323165"/>
          </a:xfrm>
          <a:prstGeom prst="rect">
            <a:avLst/>
          </a:prstGeom>
        </p:spPr>
        <p:txBody>
          <a:bodyPr wrap="square">
            <a:spAutoFit/>
          </a:bodyPr>
          <a:lstStyle/>
          <a:p>
            <a:pPr algn="ctr" eaLnBrk="1" fontAlgn="auto" hangingPunct="1">
              <a:spcBef>
                <a:spcPts val="0"/>
              </a:spcBef>
              <a:spcAft>
                <a:spcPts val="0"/>
              </a:spcAft>
              <a:defRPr/>
            </a:pPr>
            <a:r>
              <a:rPr lang="en-US" sz="500" b="1" dirty="0" smtClean="0">
                <a:solidFill>
                  <a:srgbClr val="00AEEF"/>
                </a:solidFill>
                <a:ea typeface="Arial" charset="0"/>
                <a:cs typeface="Arial" charset="0"/>
              </a:rPr>
              <a:t>⦿</a:t>
            </a:r>
          </a:p>
          <a:p>
            <a:pPr algn="ctr" eaLnBrk="1" fontAlgn="auto" hangingPunct="1">
              <a:spcBef>
                <a:spcPts val="0"/>
              </a:spcBef>
              <a:spcAft>
                <a:spcPts val="0"/>
              </a:spcAft>
              <a:defRPr/>
            </a:pPr>
            <a:r>
              <a:rPr lang="en-US" sz="500" dirty="0" smtClean="0">
                <a:solidFill>
                  <a:srgbClr val="023B61"/>
                </a:solidFill>
                <a:ea typeface="Arial" charset="0"/>
                <a:cs typeface="Arial" charset="0"/>
              </a:rPr>
              <a:t>Ongoing monitoring</a:t>
            </a:r>
          </a:p>
        </p:txBody>
      </p:sp>
      <p:sp>
        <p:nvSpPr>
          <p:cNvPr id="113" name="Rectangle 112"/>
          <p:cNvSpPr/>
          <p:nvPr/>
        </p:nvSpPr>
        <p:spPr>
          <a:xfrm>
            <a:off x="6885988" y="3161878"/>
            <a:ext cx="593496" cy="323165"/>
          </a:xfrm>
          <a:prstGeom prst="rect">
            <a:avLst/>
          </a:prstGeom>
        </p:spPr>
        <p:txBody>
          <a:bodyPr wrap="square">
            <a:spAutoFit/>
          </a:bodyPr>
          <a:lstStyle/>
          <a:p>
            <a:pPr algn="ctr" eaLnBrk="1" fontAlgn="auto" hangingPunct="1">
              <a:spcBef>
                <a:spcPts val="0"/>
              </a:spcBef>
              <a:spcAft>
                <a:spcPts val="0"/>
              </a:spcAft>
              <a:defRPr/>
            </a:pPr>
            <a:r>
              <a:rPr lang="en-US" sz="500" b="1" dirty="0" smtClean="0">
                <a:solidFill>
                  <a:srgbClr val="00AEEF"/>
                </a:solidFill>
                <a:ea typeface="Arial" charset="0"/>
                <a:cs typeface="Arial" charset="0"/>
              </a:rPr>
              <a:t>⦿</a:t>
            </a:r>
          </a:p>
          <a:p>
            <a:pPr algn="ctr" eaLnBrk="1" fontAlgn="auto" hangingPunct="1">
              <a:spcBef>
                <a:spcPts val="0"/>
              </a:spcBef>
              <a:spcAft>
                <a:spcPts val="0"/>
              </a:spcAft>
              <a:defRPr/>
            </a:pPr>
            <a:r>
              <a:rPr lang="en-US" sz="500" dirty="0" smtClean="0">
                <a:solidFill>
                  <a:srgbClr val="023B61"/>
                </a:solidFill>
                <a:ea typeface="Arial" charset="0"/>
                <a:cs typeface="Arial" charset="0"/>
              </a:rPr>
              <a:t>Ongoing monitoring</a:t>
            </a:r>
          </a:p>
        </p:txBody>
      </p:sp>
      <p:sp>
        <p:nvSpPr>
          <p:cNvPr id="114" name="Rectangle 113"/>
          <p:cNvSpPr/>
          <p:nvPr/>
        </p:nvSpPr>
        <p:spPr>
          <a:xfrm>
            <a:off x="8136870" y="3156078"/>
            <a:ext cx="582840" cy="323165"/>
          </a:xfrm>
          <a:prstGeom prst="rect">
            <a:avLst/>
          </a:prstGeom>
        </p:spPr>
        <p:txBody>
          <a:bodyPr wrap="square">
            <a:spAutoFit/>
          </a:bodyPr>
          <a:lstStyle/>
          <a:p>
            <a:pPr algn="ctr" eaLnBrk="1" fontAlgn="auto" hangingPunct="1">
              <a:spcBef>
                <a:spcPts val="0"/>
              </a:spcBef>
              <a:spcAft>
                <a:spcPts val="0"/>
              </a:spcAft>
              <a:defRPr/>
            </a:pPr>
            <a:r>
              <a:rPr lang="en-US" sz="500" b="1" dirty="0" smtClean="0">
                <a:solidFill>
                  <a:srgbClr val="00AEEF"/>
                </a:solidFill>
                <a:ea typeface="Arial" charset="0"/>
                <a:cs typeface="Arial" charset="0"/>
              </a:rPr>
              <a:t>⦿</a:t>
            </a:r>
          </a:p>
          <a:p>
            <a:pPr algn="ctr" eaLnBrk="1" fontAlgn="auto" hangingPunct="1">
              <a:spcBef>
                <a:spcPts val="0"/>
              </a:spcBef>
              <a:spcAft>
                <a:spcPts val="0"/>
              </a:spcAft>
              <a:defRPr/>
            </a:pPr>
            <a:r>
              <a:rPr lang="en-US" sz="500" dirty="0" smtClean="0">
                <a:solidFill>
                  <a:srgbClr val="023B61"/>
                </a:solidFill>
                <a:ea typeface="Arial" charset="0"/>
                <a:cs typeface="Arial" charset="0"/>
              </a:rPr>
              <a:t>Ongoing monitoring</a:t>
            </a:r>
          </a:p>
        </p:txBody>
      </p:sp>
      <p:sp>
        <p:nvSpPr>
          <p:cNvPr id="115" name="Rectangle 114"/>
          <p:cNvSpPr/>
          <p:nvPr/>
        </p:nvSpPr>
        <p:spPr>
          <a:xfrm>
            <a:off x="3194501" y="3584195"/>
            <a:ext cx="530810" cy="323165"/>
          </a:xfrm>
          <a:prstGeom prst="rect">
            <a:avLst/>
          </a:prstGeom>
        </p:spPr>
        <p:txBody>
          <a:bodyPr wrap="square">
            <a:spAutoFit/>
          </a:bodyPr>
          <a:lstStyle/>
          <a:p>
            <a:pPr algn="ctr" eaLnBrk="1" fontAlgn="auto" hangingPunct="1">
              <a:spcBef>
                <a:spcPts val="0"/>
              </a:spcBef>
              <a:spcAft>
                <a:spcPts val="0"/>
              </a:spcAft>
              <a:defRPr/>
            </a:pPr>
            <a:r>
              <a:rPr lang="en-US" sz="500" b="1" dirty="0" smtClean="0">
                <a:solidFill>
                  <a:srgbClr val="00AEEF"/>
                </a:solidFill>
                <a:ea typeface="Arial" charset="0"/>
                <a:cs typeface="Arial" charset="0"/>
              </a:rPr>
              <a:t>⦿</a:t>
            </a:r>
          </a:p>
          <a:p>
            <a:pPr algn="ctr" eaLnBrk="1" fontAlgn="auto" hangingPunct="1">
              <a:spcBef>
                <a:spcPts val="0"/>
              </a:spcBef>
              <a:spcAft>
                <a:spcPts val="0"/>
              </a:spcAft>
              <a:defRPr/>
            </a:pPr>
            <a:r>
              <a:rPr lang="en-US" sz="500" dirty="0" smtClean="0">
                <a:solidFill>
                  <a:srgbClr val="023B61"/>
                </a:solidFill>
                <a:ea typeface="Arial" charset="0"/>
                <a:cs typeface="Arial" charset="0"/>
              </a:rPr>
              <a:t>Household surveys</a:t>
            </a:r>
            <a:endParaRPr lang="en-US" sz="500" dirty="0">
              <a:solidFill>
                <a:srgbClr val="023B61"/>
              </a:solidFill>
              <a:ea typeface="Arial" charset="0"/>
              <a:cs typeface="Arial" charset="0"/>
            </a:endParaRPr>
          </a:p>
        </p:txBody>
      </p:sp>
      <p:sp>
        <p:nvSpPr>
          <p:cNvPr id="116" name="Rectangle 115"/>
          <p:cNvSpPr/>
          <p:nvPr/>
        </p:nvSpPr>
        <p:spPr>
          <a:xfrm>
            <a:off x="4125166" y="3584195"/>
            <a:ext cx="520303" cy="323165"/>
          </a:xfrm>
          <a:prstGeom prst="rect">
            <a:avLst/>
          </a:prstGeom>
        </p:spPr>
        <p:txBody>
          <a:bodyPr wrap="square">
            <a:spAutoFit/>
          </a:bodyPr>
          <a:lstStyle/>
          <a:p>
            <a:pPr algn="ctr" eaLnBrk="1" fontAlgn="auto" hangingPunct="1">
              <a:spcBef>
                <a:spcPts val="0"/>
              </a:spcBef>
              <a:spcAft>
                <a:spcPts val="0"/>
              </a:spcAft>
              <a:defRPr/>
            </a:pPr>
            <a:r>
              <a:rPr lang="en-US" sz="500" b="1" dirty="0" smtClean="0">
                <a:solidFill>
                  <a:srgbClr val="00AEEF"/>
                </a:solidFill>
                <a:ea typeface="Arial" charset="0"/>
                <a:cs typeface="Arial" charset="0"/>
              </a:rPr>
              <a:t>⦿</a:t>
            </a:r>
          </a:p>
          <a:p>
            <a:pPr algn="ctr" eaLnBrk="1" fontAlgn="auto" hangingPunct="1">
              <a:spcBef>
                <a:spcPts val="0"/>
              </a:spcBef>
              <a:spcAft>
                <a:spcPts val="0"/>
              </a:spcAft>
              <a:defRPr/>
            </a:pPr>
            <a:r>
              <a:rPr lang="en-US" sz="500" dirty="0" smtClean="0">
                <a:solidFill>
                  <a:srgbClr val="023B61"/>
                </a:solidFill>
                <a:ea typeface="Arial" charset="0"/>
                <a:cs typeface="Arial" charset="0"/>
              </a:rPr>
              <a:t>Detailed monitoring</a:t>
            </a:r>
            <a:endParaRPr lang="en-US" sz="500" dirty="0">
              <a:solidFill>
                <a:srgbClr val="023B61"/>
              </a:solidFill>
              <a:ea typeface="Arial" charset="0"/>
              <a:cs typeface="Arial" charset="0"/>
            </a:endParaRPr>
          </a:p>
        </p:txBody>
      </p:sp>
      <p:sp>
        <p:nvSpPr>
          <p:cNvPr id="117" name="Rectangle 116"/>
          <p:cNvSpPr/>
          <p:nvPr/>
        </p:nvSpPr>
        <p:spPr>
          <a:xfrm>
            <a:off x="6006734" y="3574192"/>
            <a:ext cx="483658" cy="400110"/>
          </a:xfrm>
          <a:prstGeom prst="rect">
            <a:avLst/>
          </a:prstGeom>
        </p:spPr>
        <p:txBody>
          <a:bodyPr wrap="square">
            <a:spAutoFit/>
          </a:bodyPr>
          <a:lstStyle/>
          <a:p>
            <a:pPr algn="ctr" eaLnBrk="1" fontAlgn="auto" hangingPunct="1">
              <a:spcBef>
                <a:spcPts val="0"/>
              </a:spcBef>
              <a:spcAft>
                <a:spcPts val="0"/>
              </a:spcAft>
              <a:defRPr/>
            </a:pPr>
            <a:r>
              <a:rPr lang="en-US" sz="500" b="1" dirty="0" smtClean="0">
                <a:solidFill>
                  <a:srgbClr val="00AEEF"/>
                </a:solidFill>
                <a:ea typeface="Arial" charset="0"/>
                <a:cs typeface="Arial" charset="0"/>
              </a:rPr>
              <a:t>⦿</a:t>
            </a:r>
          </a:p>
          <a:p>
            <a:pPr algn="ctr" eaLnBrk="1" fontAlgn="auto" hangingPunct="1">
              <a:spcBef>
                <a:spcPts val="0"/>
              </a:spcBef>
              <a:spcAft>
                <a:spcPts val="0"/>
              </a:spcAft>
              <a:defRPr/>
            </a:pPr>
            <a:r>
              <a:rPr lang="en-US" sz="500" dirty="0" smtClean="0">
                <a:solidFill>
                  <a:srgbClr val="023B61"/>
                </a:solidFill>
                <a:ea typeface="Arial" charset="0"/>
                <a:cs typeface="Arial" charset="0"/>
              </a:rPr>
              <a:t>Final baseline reports</a:t>
            </a:r>
            <a:endParaRPr lang="en-US" sz="500" dirty="0">
              <a:solidFill>
                <a:srgbClr val="023B61"/>
              </a:solidFill>
              <a:ea typeface="Arial" charset="0"/>
              <a:cs typeface="Arial" charset="0"/>
            </a:endParaRPr>
          </a:p>
        </p:txBody>
      </p:sp>
      <p:sp>
        <p:nvSpPr>
          <p:cNvPr id="118" name="Rectangle 117"/>
          <p:cNvSpPr/>
          <p:nvPr/>
        </p:nvSpPr>
        <p:spPr>
          <a:xfrm>
            <a:off x="6895668" y="3578395"/>
            <a:ext cx="596108" cy="323165"/>
          </a:xfrm>
          <a:prstGeom prst="rect">
            <a:avLst/>
          </a:prstGeom>
        </p:spPr>
        <p:txBody>
          <a:bodyPr wrap="square">
            <a:spAutoFit/>
          </a:bodyPr>
          <a:lstStyle/>
          <a:p>
            <a:pPr algn="ctr" eaLnBrk="1" fontAlgn="auto" hangingPunct="1">
              <a:spcBef>
                <a:spcPts val="0"/>
              </a:spcBef>
              <a:spcAft>
                <a:spcPts val="0"/>
              </a:spcAft>
              <a:defRPr/>
            </a:pPr>
            <a:r>
              <a:rPr lang="en-US" sz="500" b="1" dirty="0" smtClean="0">
                <a:solidFill>
                  <a:srgbClr val="00AEEF"/>
                </a:solidFill>
                <a:ea typeface="Arial" charset="0"/>
                <a:cs typeface="Arial" charset="0"/>
              </a:rPr>
              <a:t>⦿</a:t>
            </a:r>
          </a:p>
          <a:p>
            <a:pPr algn="ctr" eaLnBrk="1" fontAlgn="auto" hangingPunct="1">
              <a:spcBef>
                <a:spcPts val="0"/>
              </a:spcBef>
              <a:spcAft>
                <a:spcPts val="0"/>
              </a:spcAft>
              <a:defRPr/>
            </a:pPr>
            <a:r>
              <a:rPr lang="en-US" sz="500" dirty="0" smtClean="0">
                <a:solidFill>
                  <a:srgbClr val="023B61"/>
                </a:solidFill>
                <a:ea typeface="Arial" charset="0"/>
                <a:cs typeface="Arial" charset="0"/>
              </a:rPr>
              <a:t>Ongoing monitoring</a:t>
            </a:r>
          </a:p>
        </p:txBody>
      </p:sp>
      <p:sp>
        <p:nvSpPr>
          <p:cNvPr id="119" name="Rectangle 118"/>
          <p:cNvSpPr/>
          <p:nvPr/>
        </p:nvSpPr>
        <p:spPr>
          <a:xfrm>
            <a:off x="8173902" y="3595745"/>
            <a:ext cx="555368" cy="323165"/>
          </a:xfrm>
          <a:prstGeom prst="rect">
            <a:avLst/>
          </a:prstGeom>
        </p:spPr>
        <p:txBody>
          <a:bodyPr wrap="square">
            <a:spAutoFit/>
          </a:bodyPr>
          <a:lstStyle/>
          <a:p>
            <a:pPr algn="ctr" eaLnBrk="1" fontAlgn="auto" hangingPunct="1">
              <a:spcBef>
                <a:spcPts val="0"/>
              </a:spcBef>
              <a:spcAft>
                <a:spcPts val="0"/>
              </a:spcAft>
              <a:defRPr/>
            </a:pPr>
            <a:r>
              <a:rPr lang="en-US" sz="500" b="1" dirty="0" smtClean="0">
                <a:solidFill>
                  <a:srgbClr val="00AEEF"/>
                </a:solidFill>
                <a:ea typeface="Arial" charset="0"/>
                <a:cs typeface="Arial" charset="0"/>
              </a:rPr>
              <a:t>⦿</a:t>
            </a:r>
          </a:p>
          <a:p>
            <a:pPr algn="ctr" eaLnBrk="1" fontAlgn="auto" hangingPunct="1">
              <a:spcBef>
                <a:spcPts val="0"/>
              </a:spcBef>
              <a:spcAft>
                <a:spcPts val="0"/>
              </a:spcAft>
              <a:defRPr/>
            </a:pPr>
            <a:r>
              <a:rPr lang="en-US" sz="500" dirty="0" smtClean="0">
                <a:solidFill>
                  <a:srgbClr val="023B61"/>
                </a:solidFill>
                <a:ea typeface="Arial" charset="0"/>
                <a:cs typeface="Arial" charset="0"/>
              </a:rPr>
              <a:t>Ongoing monitoring</a:t>
            </a:r>
          </a:p>
        </p:txBody>
      </p:sp>
      <p:sp>
        <p:nvSpPr>
          <p:cNvPr id="120" name="Rectangle 119"/>
          <p:cNvSpPr/>
          <p:nvPr/>
        </p:nvSpPr>
        <p:spPr>
          <a:xfrm>
            <a:off x="2630648" y="4006512"/>
            <a:ext cx="579004" cy="553998"/>
          </a:xfrm>
          <a:prstGeom prst="rect">
            <a:avLst/>
          </a:prstGeom>
        </p:spPr>
        <p:txBody>
          <a:bodyPr wrap="square">
            <a:spAutoFit/>
          </a:bodyPr>
          <a:lstStyle/>
          <a:p>
            <a:pPr eaLnBrk="1" fontAlgn="auto" hangingPunct="1">
              <a:spcBef>
                <a:spcPts val="0"/>
              </a:spcBef>
              <a:spcAft>
                <a:spcPts val="0"/>
              </a:spcAft>
              <a:defRPr/>
            </a:pPr>
            <a:r>
              <a:rPr lang="en-US" sz="500" b="1" dirty="0" smtClean="0">
                <a:solidFill>
                  <a:srgbClr val="00AEEF"/>
                </a:solidFill>
                <a:ea typeface="Arial" charset="0"/>
                <a:cs typeface="Arial" charset="0"/>
              </a:rPr>
              <a:t>⦿</a:t>
            </a:r>
          </a:p>
          <a:p>
            <a:pPr eaLnBrk="1" fontAlgn="auto" hangingPunct="1">
              <a:spcBef>
                <a:spcPts val="0"/>
              </a:spcBef>
              <a:spcAft>
                <a:spcPts val="0"/>
              </a:spcAft>
              <a:defRPr/>
            </a:pPr>
            <a:r>
              <a:rPr lang="en-US" sz="500" dirty="0" smtClean="0">
                <a:solidFill>
                  <a:srgbClr val="023B61"/>
                </a:solidFill>
                <a:ea typeface="Arial" charset="0"/>
                <a:cs typeface="Arial" charset="0"/>
              </a:rPr>
              <a:t>literature reviews – kick off of prefeasibility work</a:t>
            </a:r>
            <a:endParaRPr lang="en-US" sz="500" dirty="0">
              <a:solidFill>
                <a:srgbClr val="023B61"/>
              </a:solidFill>
              <a:ea typeface="Arial" charset="0"/>
              <a:cs typeface="Arial" charset="0"/>
            </a:endParaRPr>
          </a:p>
        </p:txBody>
      </p:sp>
      <p:sp>
        <p:nvSpPr>
          <p:cNvPr id="121" name="Rectangle 120"/>
          <p:cNvSpPr/>
          <p:nvPr/>
        </p:nvSpPr>
        <p:spPr>
          <a:xfrm>
            <a:off x="3071473" y="4005079"/>
            <a:ext cx="476349" cy="477054"/>
          </a:xfrm>
          <a:prstGeom prst="rect">
            <a:avLst/>
          </a:prstGeom>
        </p:spPr>
        <p:txBody>
          <a:bodyPr wrap="square">
            <a:spAutoFit/>
          </a:bodyPr>
          <a:lstStyle/>
          <a:p>
            <a:pPr algn="r" eaLnBrk="1" fontAlgn="auto" hangingPunct="1">
              <a:spcBef>
                <a:spcPts val="0"/>
              </a:spcBef>
              <a:spcAft>
                <a:spcPts val="0"/>
              </a:spcAft>
              <a:defRPr/>
            </a:pPr>
            <a:r>
              <a:rPr lang="en-US" sz="500" b="1" dirty="0" smtClean="0">
                <a:solidFill>
                  <a:srgbClr val="00AEEF"/>
                </a:solidFill>
                <a:ea typeface="Arial" charset="0"/>
                <a:cs typeface="Arial" charset="0"/>
              </a:rPr>
              <a:t>⦿</a:t>
            </a:r>
            <a:r>
              <a:rPr lang="en-US" sz="500" b="1" dirty="0" smtClean="0">
                <a:solidFill>
                  <a:srgbClr val="023B61"/>
                </a:solidFill>
                <a:ea typeface="Arial" charset="0"/>
                <a:cs typeface="Arial" charset="0"/>
              </a:rPr>
              <a:t> </a:t>
            </a:r>
            <a:endParaRPr lang="en-US" sz="500" dirty="0">
              <a:solidFill>
                <a:srgbClr val="023B61"/>
              </a:solidFill>
              <a:ea typeface="Arial" charset="0"/>
              <a:cs typeface="Arial" charset="0"/>
            </a:endParaRPr>
          </a:p>
          <a:p>
            <a:pPr algn="r" eaLnBrk="1" fontAlgn="auto" hangingPunct="1">
              <a:spcBef>
                <a:spcPts val="0"/>
              </a:spcBef>
              <a:spcAft>
                <a:spcPts val="0"/>
              </a:spcAft>
              <a:defRPr/>
            </a:pPr>
            <a:r>
              <a:rPr lang="en-US" sz="500" dirty="0" smtClean="0">
                <a:solidFill>
                  <a:srgbClr val="023B61"/>
                </a:solidFill>
                <a:ea typeface="Arial" charset="0"/>
                <a:cs typeface="Arial" charset="0"/>
              </a:rPr>
              <a:t>Lab testing of material </a:t>
            </a:r>
          </a:p>
          <a:p>
            <a:pPr algn="r" eaLnBrk="1" fontAlgn="auto" hangingPunct="1">
              <a:spcBef>
                <a:spcPts val="0"/>
              </a:spcBef>
              <a:spcAft>
                <a:spcPts val="0"/>
              </a:spcAft>
              <a:defRPr/>
            </a:pPr>
            <a:endParaRPr lang="en-US" sz="500" dirty="0">
              <a:solidFill>
                <a:srgbClr val="023B61"/>
              </a:solidFill>
              <a:ea typeface="Arial" charset="0"/>
              <a:cs typeface="Arial" charset="0"/>
            </a:endParaRPr>
          </a:p>
        </p:txBody>
      </p:sp>
      <p:sp>
        <p:nvSpPr>
          <p:cNvPr id="122" name="Rectangle 121"/>
          <p:cNvSpPr/>
          <p:nvPr/>
        </p:nvSpPr>
        <p:spPr>
          <a:xfrm>
            <a:off x="3496080" y="4005079"/>
            <a:ext cx="530945" cy="553998"/>
          </a:xfrm>
          <a:prstGeom prst="rect">
            <a:avLst/>
          </a:prstGeom>
        </p:spPr>
        <p:txBody>
          <a:bodyPr wrap="square">
            <a:spAutoFit/>
          </a:bodyPr>
          <a:lstStyle/>
          <a:p>
            <a:pPr algn="ctr" eaLnBrk="1" fontAlgn="auto" hangingPunct="1">
              <a:spcBef>
                <a:spcPts val="0"/>
              </a:spcBef>
              <a:spcAft>
                <a:spcPts val="0"/>
              </a:spcAft>
              <a:defRPr/>
            </a:pPr>
            <a:r>
              <a:rPr lang="en-US" sz="500" b="1" dirty="0" smtClean="0">
                <a:solidFill>
                  <a:srgbClr val="00AEEF"/>
                </a:solidFill>
                <a:ea typeface="Arial" charset="0"/>
                <a:cs typeface="Arial" charset="0"/>
              </a:rPr>
              <a:t>⦿</a:t>
            </a:r>
            <a:r>
              <a:rPr lang="en-US" sz="500" b="1" dirty="0" smtClean="0">
                <a:solidFill>
                  <a:srgbClr val="023B61"/>
                </a:solidFill>
                <a:ea typeface="Arial" charset="0"/>
                <a:cs typeface="Arial" charset="0"/>
              </a:rPr>
              <a:t> </a:t>
            </a:r>
            <a:endParaRPr lang="en-US" sz="500" dirty="0">
              <a:solidFill>
                <a:srgbClr val="023B61"/>
              </a:solidFill>
              <a:ea typeface="Arial" charset="0"/>
              <a:cs typeface="Arial" charset="0"/>
            </a:endParaRPr>
          </a:p>
          <a:p>
            <a:pPr algn="ctr" eaLnBrk="1" fontAlgn="auto" hangingPunct="1">
              <a:spcBef>
                <a:spcPts val="0"/>
              </a:spcBef>
              <a:spcAft>
                <a:spcPts val="0"/>
              </a:spcAft>
              <a:defRPr/>
            </a:pPr>
            <a:r>
              <a:rPr lang="en-US" sz="500" dirty="0" smtClean="0">
                <a:solidFill>
                  <a:srgbClr val="023B61"/>
                </a:solidFill>
                <a:ea typeface="Arial" charset="0"/>
                <a:cs typeface="Arial" charset="0"/>
              </a:rPr>
              <a:t>Feasibility study of proposed road design </a:t>
            </a:r>
          </a:p>
          <a:p>
            <a:pPr algn="ctr" eaLnBrk="1" fontAlgn="auto" hangingPunct="1">
              <a:spcBef>
                <a:spcPts val="0"/>
              </a:spcBef>
              <a:spcAft>
                <a:spcPts val="0"/>
              </a:spcAft>
              <a:defRPr/>
            </a:pPr>
            <a:endParaRPr lang="en-US" sz="500" dirty="0">
              <a:solidFill>
                <a:srgbClr val="023B61"/>
              </a:solidFill>
              <a:ea typeface="Arial" charset="0"/>
              <a:cs typeface="Arial" charset="0"/>
            </a:endParaRPr>
          </a:p>
        </p:txBody>
      </p:sp>
      <p:sp>
        <p:nvSpPr>
          <p:cNvPr id="123" name="Rectangle 122"/>
          <p:cNvSpPr/>
          <p:nvPr/>
        </p:nvSpPr>
        <p:spPr>
          <a:xfrm>
            <a:off x="3306153" y="4452397"/>
            <a:ext cx="780525" cy="553998"/>
          </a:xfrm>
          <a:prstGeom prst="rect">
            <a:avLst/>
          </a:prstGeom>
        </p:spPr>
        <p:txBody>
          <a:bodyPr wrap="square">
            <a:spAutoFit/>
          </a:bodyPr>
          <a:lstStyle/>
          <a:p>
            <a:pPr eaLnBrk="1" fontAlgn="auto" hangingPunct="1">
              <a:spcBef>
                <a:spcPts val="0"/>
              </a:spcBef>
              <a:spcAft>
                <a:spcPts val="0"/>
              </a:spcAft>
              <a:defRPr/>
            </a:pPr>
            <a:r>
              <a:rPr lang="en-US" sz="500" dirty="0" smtClean="0">
                <a:solidFill>
                  <a:srgbClr val="00AEEF"/>
                </a:solidFill>
                <a:ea typeface="Arial" charset="0"/>
                <a:cs typeface="Arial" charset="0"/>
              </a:rPr>
              <a:t>⦿</a:t>
            </a:r>
          </a:p>
          <a:p>
            <a:pPr eaLnBrk="1" fontAlgn="auto" hangingPunct="1">
              <a:spcBef>
                <a:spcPts val="0"/>
              </a:spcBef>
              <a:spcAft>
                <a:spcPts val="0"/>
              </a:spcAft>
              <a:defRPr/>
            </a:pPr>
            <a:r>
              <a:rPr lang="en-US" sz="500" dirty="0" smtClean="0">
                <a:solidFill>
                  <a:srgbClr val="023B61"/>
                </a:solidFill>
                <a:ea typeface="Arial" charset="0"/>
                <a:cs typeface="Arial" charset="0"/>
              </a:rPr>
              <a:t>Testing new fire protection barriers (SNS accreditation) </a:t>
            </a:r>
            <a:r>
              <a:rPr lang="en-US" sz="500" dirty="0" smtClean="0">
                <a:solidFill>
                  <a:srgbClr val="00AEEF"/>
                </a:solidFill>
                <a:ea typeface="Arial" charset="0"/>
                <a:cs typeface="Arial" charset="0"/>
              </a:rPr>
              <a:t>⦿</a:t>
            </a:r>
            <a:endParaRPr lang="en-US" sz="500" dirty="0">
              <a:solidFill>
                <a:srgbClr val="00AEEF"/>
              </a:solidFill>
              <a:ea typeface="Arial" charset="0"/>
              <a:cs typeface="Arial" charset="0"/>
            </a:endParaRPr>
          </a:p>
          <a:p>
            <a:pPr eaLnBrk="1" fontAlgn="auto" hangingPunct="1">
              <a:spcBef>
                <a:spcPts val="0"/>
              </a:spcBef>
              <a:spcAft>
                <a:spcPts val="0"/>
              </a:spcAft>
              <a:defRPr/>
            </a:pPr>
            <a:r>
              <a:rPr lang="en-US" sz="500" dirty="0" smtClean="0">
                <a:solidFill>
                  <a:srgbClr val="023B61"/>
                </a:solidFill>
                <a:ea typeface="Arial" charset="0"/>
                <a:cs typeface="Arial" charset="0"/>
              </a:rPr>
              <a:t>Polycrete foam test</a:t>
            </a:r>
            <a:endParaRPr lang="en-US" sz="500" dirty="0">
              <a:solidFill>
                <a:srgbClr val="023B61"/>
              </a:solidFill>
              <a:ea typeface="Arial" charset="0"/>
              <a:cs typeface="Arial" charset="0"/>
            </a:endParaRPr>
          </a:p>
        </p:txBody>
      </p:sp>
      <p:sp>
        <p:nvSpPr>
          <p:cNvPr id="124" name="Rectangle 123"/>
          <p:cNvSpPr/>
          <p:nvPr/>
        </p:nvSpPr>
        <p:spPr>
          <a:xfrm>
            <a:off x="2988879" y="4452397"/>
            <a:ext cx="464130" cy="553998"/>
          </a:xfrm>
          <a:prstGeom prst="rect">
            <a:avLst/>
          </a:prstGeom>
        </p:spPr>
        <p:txBody>
          <a:bodyPr wrap="square">
            <a:spAutoFit/>
          </a:bodyPr>
          <a:lstStyle/>
          <a:p>
            <a:pPr eaLnBrk="1" fontAlgn="auto" hangingPunct="1">
              <a:spcBef>
                <a:spcPts val="0"/>
              </a:spcBef>
              <a:spcAft>
                <a:spcPts val="0"/>
              </a:spcAft>
              <a:defRPr/>
            </a:pPr>
            <a:r>
              <a:rPr lang="en-US" sz="500" dirty="0" smtClean="0">
                <a:solidFill>
                  <a:srgbClr val="00AEEF"/>
                </a:solidFill>
                <a:ea typeface="Arial" charset="0"/>
                <a:cs typeface="Arial" charset="0"/>
              </a:rPr>
              <a:t>⦿</a:t>
            </a:r>
          </a:p>
          <a:p>
            <a:pPr eaLnBrk="1" fontAlgn="auto" hangingPunct="1">
              <a:spcBef>
                <a:spcPts val="0"/>
              </a:spcBef>
              <a:spcAft>
                <a:spcPts val="0"/>
              </a:spcAft>
              <a:defRPr/>
            </a:pPr>
            <a:r>
              <a:rPr lang="en-US" sz="500" dirty="0" smtClean="0">
                <a:solidFill>
                  <a:srgbClr val="023B61"/>
                </a:solidFill>
                <a:ea typeface="Arial" charset="0"/>
                <a:cs typeface="Arial" charset="0"/>
              </a:rPr>
              <a:t>Lab fire testing (highlighted fire risks)</a:t>
            </a:r>
            <a:endParaRPr lang="en-US" sz="500" dirty="0">
              <a:solidFill>
                <a:srgbClr val="023B61"/>
              </a:solidFill>
              <a:ea typeface="Arial" charset="0"/>
              <a:cs typeface="Arial" charset="0"/>
            </a:endParaRPr>
          </a:p>
        </p:txBody>
      </p:sp>
      <p:sp>
        <p:nvSpPr>
          <p:cNvPr id="125" name="Rectangle 124"/>
          <p:cNvSpPr/>
          <p:nvPr/>
        </p:nvSpPr>
        <p:spPr>
          <a:xfrm>
            <a:off x="3857613" y="4452397"/>
            <a:ext cx="629080" cy="553998"/>
          </a:xfrm>
          <a:prstGeom prst="rect">
            <a:avLst/>
          </a:prstGeom>
        </p:spPr>
        <p:txBody>
          <a:bodyPr wrap="square">
            <a:spAutoFit/>
          </a:bodyPr>
          <a:lstStyle/>
          <a:p>
            <a:pPr algn="ctr" eaLnBrk="1" fontAlgn="auto" hangingPunct="1">
              <a:spcBef>
                <a:spcPts val="0"/>
              </a:spcBef>
              <a:spcAft>
                <a:spcPts val="0"/>
              </a:spcAft>
              <a:defRPr/>
            </a:pPr>
            <a:r>
              <a:rPr lang="en-US" sz="500" dirty="0" smtClean="0">
                <a:solidFill>
                  <a:srgbClr val="00AEEF"/>
                </a:solidFill>
                <a:ea typeface="Arial" charset="0"/>
                <a:cs typeface="Arial" charset="0"/>
              </a:rPr>
              <a:t>⦿</a:t>
            </a:r>
          </a:p>
          <a:p>
            <a:pPr algn="ctr" eaLnBrk="1" fontAlgn="auto" hangingPunct="1">
              <a:spcBef>
                <a:spcPts val="0"/>
              </a:spcBef>
              <a:spcAft>
                <a:spcPts val="0"/>
              </a:spcAft>
              <a:defRPr/>
            </a:pPr>
            <a:r>
              <a:rPr lang="en-US" sz="500" dirty="0" smtClean="0">
                <a:solidFill>
                  <a:srgbClr val="023B61"/>
                </a:solidFill>
                <a:ea typeface="Arial" charset="0"/>
                <a:cs typeface="Arial" charset="0"/>
              </a:rPr>
              <a:t>Insulation: </a:t>
            </a:r>
            <a:r>
              <a:rPr lang="en-US" sz="500" dirty="0">
                <a:solidFill>
                  <a:srgbClr val="023B61"/>
                </a:solidFill>
                <a:ea typeface="Arial" charset="0"/>
                <a:cs typeface="Arial" charset="0"/>
              </a:rPr>
              <a:t>pilot on 30 serviced shacks &amp; stove swap </a:t>
            </a:r>
            <a:r>
              <a:rPr lang="en-US" sz="500" dirty="0" smtClean="0">
                <a:solidFill>
                  <a:srgbClr val="023B61"/>
                </a:solidFill>
                <a:ea typeface="Arial" charset="0"/>
                <a:cs typeface="Arial" charset="0"/>
              </a:rPr>
              <a:t>test</a:t>
            </a:r>
          </a:p>
          <a:p>
            <a:pPr algn="ctr" eaLnBrk="1" fontAlgn="auto" hangingPunct="1">
              <a:spcBef>
                <a:spcPts val="0"/>
              </a:spcBef>
              <a:spcAft>
                <a:spcPts val="0"/>
              </a:spcAft>
              <a:defRPr/>
            </a:pPr>
            <a:r>
              <a:rPr lang="en-US" sz="500" dirty="0" smtClean="0">
                <a:solidFill>
                  <a:srgbClr val="023B61"/>
                </a:solidFill>
                <a:ea typeface="Arial" charset="0"/>
                <a:cs typeface="Arial" charset="0"/>
              </a:rPr>
              <a:t>Lebohang</a:t>
            </a:r>
            <a:endParaRPr lang="en-US" sz="500" dirty="0">
              <a:solidFill>
                <a:srgbClr val="023B61"/>
              </a:solidFill>
              <a:ea typeface="Arial" charset="0"/>
              <a:cs typeface="Arial" charset="0"/>
            </a:endParaRPr>
          </a:p>
        </p:txBody>
      </p:sp>
      <p:sp>
        <p:nvSpPr>
          <p:cNvPr id="126" name="Rectangle 125"/>
          <p:cNvSpPr/>
          <p:nvPr/>
        </p:nvSpPr>
        <p:spPr>
          <a:xfrm>
            <a:off x="2600504" y="4452397"/>
            <a:ext cx="599908" cy="553998"/>
          </a:xfrm>
          <a:prstGeom prst="rect">
            <a:avLst/>
          </a:prstGeom>
        </p:spPr>
        <p:txBody>
          <a:bodyPr wrap="square">
            <a:spAutoFit/>
          </a:bodyPr>
          <a:lstStyle/>
          <a:p>
            <a:pPr eaLnBrk="1" fontAlgn="auto" hangingPunct="1">
              <a:spcBef>
                <a:spcPts val="0"/>
              </a:spcBef>
              <a:spcAft>
                <a:spcPts val="0"/>
              </a:spcAft>
              <a:defRPr/>
            </a:pPr>
            <a:r>
              <a:rPr lang="en-US" sz="500" b="1" dirty="0" smtClean="0">
                <a:solidFill>
                  <a:srgbClr val="00AEEF"/>
                </a:solidFill>
                <a:ea typeface="Arial" charset="0"/>
                <a:cs typeface="Arial" charset="0"/>
              </a:rPr>
              <a:t>⦿</a:t>
            </a:r>
          </a:p>
          <a:p>
            <a:pPr eaLnBrk="1" fontAlgn="auto" hangingPunct="1">
              <a:spcBef>
                <a:spcPts val="0"/>
              </a:spcBef>
              <a:spcAft>
                <a:spcPts val="0"/>
              </a:spcAft>
              <a:defRPr/>
            </a:pPr>
            <a:r>
              <a:rPr lang="en-US" sz="500" dirty="0" smtClean="0">
                <a:solidFill>
                  <a:srgbClr val="023B61"/>
                </a:solidFill>
                <a:ea typeface="Arial" charset="0"/>
                <a:cs typeface="Arial" charset="0"/>
              </a:rPr>
              <a:t>Literature reviews kick off of prefeasibility work</a:t>
            </a:r>
            <a:endParaRPr lang="en-US" sz="500" dirty="0">
              <a:solidFill>
                <a:srgbClr val="023B61"/>
              </a:solidFill>
              <a:ea typeface="Arial" charset="0"/>
              <a:cs typeface="Arial" charset="0"/>
            </a:endParaRPr>
          </a:p>
        </p:txBody>
      </p:sp>
      <p:sp>
        <p:nvSpPr>
          <p:cNvPr id="127" name="Rectangle 126"/>
          <p:cNvSpPr/>
          <p:nvPr/>
        </p:nvSpPr>
        <p:spPr>
          <a:xfrm>
            <a:off x="4405095" y="4452397"/>
            <a:ext cx="1204475" cy="477054"/>
          </a:xfrm>
          <a:prstGeom prst="rect">
            <a:avLst/>
          </a:prstGeom>
        </p:spPr>
        <p:txBody>
          <a:bodyPr wrap="square">
            <a:spAutoFit/>
          </a:bodyPr>
          <a:lstStyle/>
          <a:p>
            <a:pPr eaLnBrk="1" fontAlgn="auto" hangingPunct="1">
              <a:spcBef>
                <a:spcPts val="0"/>
              </a:spcBef>
              <a:spcAft>
                <a:spcPts val="0"/>
              </a:spcAft>
              <a:defRPr/>
            </a:pPr>
            <a:r>
              <a:rPr lang="en-US" sz="500" b="1" dirty="0" smtClean="0">
                <a:solidFill>
                  <a:srgbClr val="00AEEF"/>
                </a:solidFill>
                <a:ea typeface="Arial" charset="0"/>
                <a:cs typeface="Arial" charset="0"/>
              </a:rPr>
              <a:t>⦿</a:t>
            </a:r>
          </a:p>
          <a:p>
            <a:pPr eaLnBrk="1" fontAlgn="auto" hangingPunct="1">
              <a:spcBef>
                <a:spcPts val="0"/>
              </a:spcBef>
              <a:spcAft>
                <a:spcPts val="0"/>
              </a:spcAft>
              <a:defRPr/>
            </a:pPr>
            <a:r>
              <a:rPr lang="en-US" sz="500" dirty="0">
                <a:solidFill>
                  <a:srgbClr val="023B61"/>
                </a:solidFill>
                <a:ea typeface="Arial" charset="0"/>
                <a:cs typeface="Arial" charset="0"/>
              </a:rPr>
              <a:t>Measure impact (assess effectiveness &amp; durability of insulation. (Thermal and solid fuel  monitoring)</a:t>
            </a:r>
          </a:p>
        </p:txBody>
      </p:sp>
      <p:sp>
        <p:nvSpPr>
          <p:cNvPr id="128" name="Rectangle 127"/>
          <p:cNvSpPr/>
          <p:nvPr/>
        </p:nvSpPr>
        <p:spPr>
          <a:xfrm>
            <a:off x="5475031" y="4452397"/>
            <a:ext cx="932988" cy="400110"/>
          </a:xfrm>
          <a:prstGeom prst="rect">
            <a:avLst/>
          </a:prstGeom>
        </p:spPr>
        <p:txBody>
          <a:bodyPr wrap="square">
            <a:spAutoFit/>
          </a:bodyPr>
          <a:lstStyle/>
          <a:p>
            <a:pPr algn="ctr" eaLnBrk="1" fontAlgn="auto" hangingPunct="1">
              <a:spcBef>
                <a:spcPts val="0"/>
              </a:spcBef>
              <a:spcAft>
                <a:spcPts val="0"/>
              </a:spcAft>
              <a:defRPr/>
            </a:pPr>
            <a:r>
              <a:rPr lang="en-US" sz="500" b="1" dirty="0" smtClean="0">
                <a:solidFill>
                  <a:srgbClr val="00AEEF"/>
                </a:solidFill>
                <a:ea typeface="Arial" charset="0"/>
                <a:cs typeface="Arial" charset="0"/>
              </a:rPr>
              <a:t>⦿</a:t>
            </a:r>
          </a:p>
          <a:p>
            <a:pPr algn="ctr" eaLnBrk="1" fontAlgn="auto" hangingPunct="1">
              <a:spcBef>
                <a:spcPts val="0"/>
              </a:spcBef>
              <a:spcAft>
                <a:spcPts val="0"/>
              </a:spcAft>
              <a:defRPr/>
            </a:pPr>
            <a:r>
              <a:rPr lang="en-US" sz="500" dirty="0" smtClean="0">
                <a:solidFill>
                  <a:srgbClr val="023B61"/>
                </a:solidFill>
                <a:ea typeface="Arial" charset="0"/>
                <a:cs typeface="Arial" charset="0"/>
              </a:rPr>
              <a:t>Approx. 700 - 900 </a:t>
            </a:r>
            <a:r>
              <a:rPr lang="en-US" sz="500" dirty="0">
                <a:solidFill>
                  <a:srgbClr val="023B61"/>
                </a:solidFill>
                <a:ea typeface="Arial" charset="0"/>
                <a:cs typeface="Arial" charset="0"/>
              </a:rPr>
              <a:t>homes per year </a:t>
            </a:r>
            <a:r>
              <a:rPr lang="en-US" sz="500" dirty="0" smtClean="0">
                <a:solidFill>
                  <a:srgbClr val="023B61"/>
                </a:solidFill>
                <a:ea typeface="Arial" charset="0"/>
                <a:cs typeface="Arial" charset="0"/>
              </a:rPr>
              <a:t>in total</a:t>
            </a:r>
          </a:p>
          <a:p>
            <a:pPr algn="ctr" eaLnBrk="1" fontAlgn="auto" hangingPunct="1">
              <a:spcBef>
                <a:spcPts val="0"/>
              </a:spcBef>
              <a:spcAft>
                <a:spcPts val="0"/>
              </a:spcAft>
              <a:defRPr/>
            </a:pPr>
            <a:r>
              <a:rPr lang="en-US" sz="500" dirty="0" smtClean="0">
                <a:solidFill>
                  <a:srgbClr val="023B61"/>
                </a:solidFill>
                <a:ea typeface="Arial" charset="0"/>
                <a:cs typeface="Arial" charset="0"/>
              </a:rPr>
              <a:t>(if pilot is successful)</a:t>
            </a:r>
          </a:p>
        </p:txBody>
      </p:sp>
      <p:sp>
        <p:nvSpPr>
          <p:cNvPr id="129" name="Rectangle 128"/>
          <p:cNvSpPr/>
          <p:nvPr/>
        </p:nvSpPr>
        <p:spPr>
          <a:xfrm>
            <a:off x="6950335" y="4452770"/>
            <a:ext cx="464802" cy="400110"/>
          </a:xfrm>
          <a:prstGeom prst="rect">
            <a:avLst/>
          </a:prstGeom>
        </p:spPr>
        <p:txBody>
          <a:bodyPr wrap="square">
            <a:spAutoFit/>
          </a:bodyPr>
          <a:lstStyle/>
          <a:p>
            <a:pPr algn="ctr" eaLnBrk="1" fontAlgn="auto" hangingPunct="1">
              <a:spcBef>
                <a:spcPts val="0"/>
              </a:spcBef>
              <a:spcAft>
                <a:spcPts val="0"/>
              </a:spcAft>
              <a:defRPr/>
            </a:pPr>
            <a:r>
              <a:rPr lang="en-US" sz="500" b="1" dirty="0" smtClean="0">
                <a:solidFill>
                  <a:srgbClr val="00AEEF"/>
                </a:solidFill>
                <a:ea typeface="Arial" charset="0"/>
                <a:cs typeface="Arial" charset="0"/>
              </a:rPr>
              <a:t>⦿</a:t>
            </a:r>
          </a:p>
          <a:p>
            <a:pPr algn="ctr" eaLnBrk="1" fontAlgn="auto" hangingPunct="1">
              <a:spcBef>
                <a:spcPts val="0"/>
              </a:spcBef>
              <a:spcAft>
                <a:spcPts val="0"/>
              </a:spcAft>
              <a:defRPr/>
            </a:pPr>
            <a:r>
              <a:rPr lang="en-US" sz="500" dirty="0" smtClean="0">
                <a:solidFill>
                  <a:srgbClr val="023B61"/>
                </a:solidFill>
                <a:ea typeface="Arial" charset="0"/>
                <a:cs typeface="Arial" charset="0"/>
              </a:rPr>
              <a:t>Approx. 700 - 900 homes</a:t>
            </a:r>
          </a:p>
        </p:txBody>
      </p:sp>
      <p:sp>
        <p:nvSpPr>
          <p:cNvPr id="130" name="Right Arrow 129"/>
          <p:cNvSpPr/>
          <p:nvPr/>
        </p:nvSpPr>
        <p:spPr>
          <a:xfrm flipV="1">
            <a:off x="7477269" y="4681738"/>
            <a:ext cx="1310155" cy="45719"/>
          </a:xfrm>
          <a:prstGeom prst="rightArrow">
            <a:avLst/>
          </a:prstGeom>
          <a:solidFill>
            <a:srgbClr val="023B61"/>
          </a:solidFill>
          <a:ln w="127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lnSpc>
                <a:spcPct val="110000"/>
              </a:lnSpc>
              <a:spcBef>
                <a:spcPts val="100"/>
              </a:spcBef>
              <a:spcAft>
                <a:spcPts val="100"/>
              </a:spcAft>
              <a:defRPr/>
            </a:pPr>
            <a:endParaRPr lang="en-ZA" sz="500" kern="0" dirty="0">
              <a:solidFill>
                <a:prstClr val="white"/>
              </a:solidFill>
              <a:latin typeface="Calibri"/>
              <a:ea typeface="Arial" charset="0"/>
              <a:cs typeface="Arial" charset="0"/>
            </a:endParaRPr>
          </a:p>
        </p:txBody>
      </p:sp>
      <p:sp>
        <p:nvSpPr>
          <p:cNvPr id="131" name="Rectangle 130"/>
          <p:cNvSpPr/>
          <p:nvPr/>
        </p:nvSpPr>
        <p:spPr>
          <a:xfrm>
            <a:off x="7866888" y="4539910"/>
            <a:ext cx="513282" cy="169277"/>
          </a:xfrm>
          <a:prstGeom prst="rect">
            <a:avLst/>
          </a:prstGeom>
        </p:spPr>
        <p:txBody>
          <a:bodyPr wrap="none">
            <a:spAutoFit/>
          </a:bodyPr>
          <a:lstStyle/>
          <a:p>
            <a:pPr eaLnBrk="1" fontAlgn="auto" hangingPunct="1">
              <a:spcBef>
                <a:spcPts val="0"/>
              </a:spcBef>
              <a:spcAft>
                <a:spcPts val="0"/>
              </a:spcAft>
            </a:pPr>
            <a:r>
              <a:rPr lang="en-US" sz="500" b="1" dirty="0" smtClean="0">
                <a:solidFill>
                  <a:srgbClr val="023B61"/>
                </a:solidFill>
                <a:ea typeface="Arial" charset="0"/>
                <a:cs typeface="Arial" charset="0"/>
              </a:rPr>
              <a:t>ROLL-OUT</a:t>
            </a:r>
            <a:endParaRPr lang="en-US" sz="500" b="1" dirty="0">
              <a:solidFill>
                <a:srgbClr val="023B61"/>
              </a:solidFill>
              <a:ea typeface="Arial" charset="0"/>
              <a:cs typeface="Arial" charset="0"/>
            </a:endParaRPr>
          </a:p>
        </p:txBody>
      </p:sp>
      <p:sp>
        <p:nvSpPr>
          <p:cNvPr id="132" name="Rectangle 131"/>
          <p:cNvSpPr/>
          <p:nvPr/>
        </p:nvSpPr>
        <p:spPr>
          <a:xfrm>
            <a:off x="2614476" y="4925335"/>
            <a:ext cx="1081939" cy="400110"/>
          </a:xfrm>
          <a:prstGeom prst="rect">
            <a:avLst/>
          </a:prstGeom>
        </p:spPr>
        <p:txBody>
          <a:bodyPr wrap="square">
            <a:spAutoFit/>
          </a:bodyPr>
          <a:lstStyle/>
          <a:p>
            <a:pPr eaLnBrk="1" fontAlgn="auto" hangingPunct="1">
              <a:spcBef>
                <a:spcPts val="0"/>
              </a:spcBef>
              <a:spcAft>
                <a:spcPts val="0"/>
              </a:spcAft>
              <a:defRPr/>
            </a:pPr>
            <a:r>
              <a:rPr lang="en-US" sz="500" b="1" dirty="0" smtClean="0">
                <a:solidFill>
                  <a:srgbClr val="00AEEF"/>
                </a:solidFill>
                <a:ea typeface="Arial" charset="0"/>
                <a:cs typeface="Arial" charset="0"/>
              </a:rPr>
              <a:t>⦿</a:t>
            </a:r>
          </a:p>
          <a:p>
            <a:pPr eaLnBrk="1" fontAlgn="auto" hangingPunct="1">
              <a:spcBef>
                <a:spcPts val="0"/>
              </a:spcBef>
              <a:spcAft>
                <a:spcPts val="0"/>
              </a:spcAft>
              <a:defRPr/>
            </a:pPr>
            <a:r>
              <a:rPr lang="en-US" sz="500" dirty="0">
                <a:solidFill>
                  <a:srgbClr val="023B61"/>
                </a:solidFill>
                <a:ea typeface="Arial" charset="0"/>
                <a:cs typeface="Arial" charset="0"/>
              </a:rPr>
              <a:t>Veld fire management programme expanded and enhanced for air quality impacts</a:t>
            </a:r>
          </a:p>
        </p:txBody>
      </p:sp>
      <p:sp>
        <p:nvSpPr>
          <p:cNvPr id="133" name="Rectangle 132"/>
          <p:cNvSpPr/>
          <p:nvPr/>
        </p:nvSpPr>
        <p:spPr>
          <a:xfrm>
            <a:off x="4098969" y="5350931"/>
            <a:ext cx="581024" cy="553998"/>
          </a:xfrm>
          <a:prstGeom prst="rect">
            <a:avLst/>
          </a:prstGeom>
        </p:spPr>
        <p:txBody>
          <a:bodyPr wrap="square">
            <a:spAutoFit/>
          </a:bodyPr>
          <a:lstStyle/>
          <a:p>
            <a:pPr algn="ctr" eaLnBrk="1" fontAlgn="auto" hangingPunct="1">
              <a:spcBef>
                <a:spcPts val="0"/>
              </a:spcBef>
              <a:spcAft>
                <a:spcPts val="0"/>
              </a:spcAft>
              <a:defRPr/>
            </a:pPr>
            <a:r>
              <a:rPr lang="en-US" sz="500" b="1" dirty="0" smtClean="0">
                <a:solidFill>
                  <a:srgbClr val="00AEEF"/>
                </a:solidFill>
                <a:ea typeface="Arial" charset="0"/>
                <a:cs typeface="Arial" charset="0"/>
              </a:rPr>
              <a:t>⦿</a:t>
            </a:r>
          </a:p>
          <a:p>
            <a:pPr algn="ctr" eaLnBrk="1" fontAlgn="auto" hangingPunct="1">
              <a:spcBef>
                <a:spcPts val="0"/>
              </a:spcBef>
              <a:spcAft>
                <a:spcPts val="0"/>
              </a:spcAft>
              <a:defRPr/>
            </a:pPr>
            <a:r>
              <a:rPr lang="en-US" sz="500" dirty="0">
                <a:solidFill>
                  <a:srgbClr val="023B61"/>
                </a:solidFill>
                <a:ea typeface="Arial" charset="0"/>
                <a:cs typeface="Arial" charset="0"/>
              </a:rPr>
              <a:t>Sasol Enterprise Development </a:t>
            </a:r>
            <a:r>
              <a:rPr lang="en-US" sz="500" dirty="0" smtClean="0">
                <a:solidFill>
                  <a:srgbClr val="023B61"/>
                </a:solidFill>
                <a:ea typeface="Arial" charset="0"/>
                <a:cs typeface="Arial" charset="0"/>
              </a:rPr>
              <a:t>activities -SMMEs</a:t>
            </a:r>
          </a:p>
        </p:txBody>
      </p:sp>
      <p:sp>
        <p:nvSpPr>
          <p:cNvPr id="134" name="Rectangle 133"/>
          <p:cNvSpPr/>
          <p:nvPr/>
        </p:nvSpPr>
        <p:spPr>
          <a:xfrm>
            <a:off x="5734330" y="5374343"/>
            <a:ext cx="586047" cy="553998"/>
          </a:xfrm>
          <a:prstGeom prst="rect">
            <a:avLst/>
          </a:prstGeom>
        </p:spPr>
        <p:txBody>
          <a:bodyPr wrap="square">
            <a:spAutoFit/>
          </a:bodyPr>
          <a:lstStyle/>
          <a:p>
            <a:pPr eaLnBrk="1" fontAlgn="auto" hangingPunct="1">
              <a:spcBef>
                <a:spcPts val="0"/>
              </a:spcBef>
              <a:spcAft>
                <a:spcPts val="0"/>
              </a:spcAft>
              <a:defRPr/>
            </a:pPr>
            <a:r>
              <a:rPr lang="en-US" sz="500" b="1" dirty="0" smtClean="0">
                <a:solidFill>
                  <a:srgbClr val="00AEEF"/>
                </a:solidFill>
                <a:ea typeface="Arial" charset="0"/>
                <a:cs typeface="Arial" charset="0"/>
              </a:rPr>
              <a:t>⦿</a:t>
            </a:r>
          </a:p>
          <a:p>
            <a:pPr eaLnBrk="1" fontAlgn="auto" hangingPunct="1">
              <a:spcBef>
                <a:spcPts val="0"/>
              </a:spcBef>
              <a:spcAft>
                <a:spcPts val="0"/>
              </a:spcAft>
              <a:defRPr/>
            </a:pPr>
            <a:r>
              <a:rPr lang="en-US" sz="500" dirty="0">
                <a:solidFill>
                  <a:srgbClr val="023B61"/>
                </a:solidFill>
                <a:ea typeface="Arial" charset="0"/>
                <a:cs typeface="Arial" charset="0"/>
              </a:rPr>
              <a:t>Insulation ramp-up (2nd year: </a:t>
            </a:r>
            <a:r>
              <a:rPr lang="en-US" sz="500" dirty="0" smtClean="0">
                <a:solidFill>
                  <a:srgbClr val="023B61"/>
                </a:solidFill>
                <a:ea typeface="Arial" charset="0"/>
                <a:cs typeface="Arial" charset="0"/>
              </a:rPr>
              <a:t>approx. 1900 - 2100 homes)</a:t>
            </a:r>
            <a:endParaRPr lang="en-US" sz="500" dirty="0">
              <a:solidFill>
                <a:srgbClr val="023B61"/>
              </a:solidFill>
              <a:ea typeface="Arial" charset="0"/>
              <a:cs typeface="Arial" charset="0"/>
            </a:endParaRPr>
          </a:p>
        </p:txBody>
      </p:sp>
      <p:sp>
        <p:nvSpPr>
          <p:cNvPr id="135" name="Rectangle 134"/>
          <p:cNvSpPr/>
          <p:nvPr/>
        </p:nvSpPr>
        <p:spPr>
          <a:xfrm>
            <a:off x="3148453" y="5361572"/>
            <a:ext cx="1082977" cy="400110"/>
          </a:xfrm>
          <a:prstGeom prst="rect">
            <a:avLst/>
          </a:prstGeom>
        </p:spPr>
        <p:txBody>
          <a:bodyPr wrap="square">
            <a:spAutoFit/>
          </a:bodyPr>
          <a:lstStyle/>
          <a:p>
            <a:pPr algn="r" eaLnBrk="1" fontAlgn="auto" hangingPunct="1">
              <a:spcBef>
                <a:spcPts val="0"/>
              </a:spcBef>
              <a:spcAft>
                <a:spcPts val="0"/>
              </a:spcAft>
              <a:defRPr/>
            </a:pPr>
            <a:r>
              <a:rPr lang="en-US" sz="500" b="1" dirty="0" smtClean="0">
                <a:solidFill>
                  <a:srgbClr val="00AEEF"/>
                </a:solidFill>
                <a:ea typeface="Arial" charset="0"/>
                <a:cs typeface="Arial" charset="0"/>
              </a:rPr>
              <a:t>⦿</a:t>
            </a:r>
          </a:p>
          <a:p>
            <a:pPr algn="r" eaLnBrk="1" fontAlgn="auto" hangingPunct="1">
              <a:spcBef>
                <a:spcPts val="0"/>
              </a:spcBef>
              <a:spcAft>
                <a:spcPts val="0"/>
              </a:spcAft>
              <a:defRPr/>
            </a:pPr>
            <a:r>
              <a:rPr lang="en-US" sz="500" dirty="0">
                <a:solidFill>
                  <a:srgbClr val="023B61"/>
                </a:solidFill>
                <a:ea typeface="Arial" charset="0"/>
                <a:cs typeface="Arial" charset="0"/>
              </a:rPr>
              <a:t>Establish Project Management unit for Procurement &amp; community member training</a:t>
            </a:r>
            <a:endParaRPr lang="en-US" sz="500" dirty="0" smtClean="0">
              <a:solidFill>
                <a:srgbClr val="023B61"/>
              </a:solidFill>
              <a:ea typeface="Arial" charset="0"/>
              <a:cs typeface="Arial" charset="0"/>
            </a:endParaRPr>
          </a:p>
        </p:txBody>
      </p:sp>
      <p:sp>
        <p:nvSpPr>
          <p:cNvPr id="136" name="Rectangle 135"/>
          <p:cNvSpPr/>
          <p:nvPr/>
        </p:nvSpPr>
        <p:spPr>
          <a:xfrm>
            <a:off x="6986581" y="5381709"/>
            <a:ext cx="664853" cy="477054"/>
          </a:xfrm>
          <a:prstGeom prst="rect">
            <a:avLst/>
          </a:prstGeom>
        </p:spPr>
        <p:txBody>
          <a:bodyPr wrap="square">
            <a:spAutoFit/>
          </a:bodyPr>
          <a:lstStyle/>
          <a:p>
            <a:pPr eaLnBrk="1" fontAlgn="auto" hangingPunct="1">
              <a:spcBef>
                <a:spcPts val="0"/>
              </a:spcBef>
              <a:spcAft>
                <a:spcPts val="0"/>
              </a:spcAft>
              <a:defRPr/>
            </a:pPr>
            <a:r>
              <a:rPr lang="en-US" sz="500" dirty="0" smtClean="0">
                <a:solidFill>
                  <a:srgbClr val="00AEEF"/>
                </a:solidFill>
                <a:ea typeface="Arial" charset="0"/>
                <a:cs typeface="Arial" charset="0"/>
              </a:rPr>
              <a:t>⦿</a:t>
            </a:r>
          </a:p>
          <a:p>
            <a:pPr eaLnBrk="1" fontAlgn="auto" hangingPunct="1">
              <a:spcBef>
                <a:spcPts val="0"/>
              </a:spcBef>
              <a:spcAft>
                <a:spcPts val="0"/>
              </a:spcAft>
              <a:defRPr/>
            </a:pPr>
            <a:r>
              <a:rPr lang="en-US" sz="500" dirty="0">
                <a:solidFill>
                  <a:srgbClr val="023B61"/>
                </a:solidFill>
                <a:ea typeface="Arial" charset="0"/>
                <a:cs typeface="Arial" charset="0"/>
              </a:rPr>
              <a:t>Insulation ramp-up </a:t>
            </a:r>
            <a:r>
              <a:rPr lang="en-US" sz="500" dirty="0" smtClean="0">
                <a:solidFill>
                  <a:srgbClr val="023B61"/>
                </a:solidFill>
                <a:ea typeface="Arial" charset="0"/>
                <a:cs typeface="Arial" charset="0"/>
              </a:rPr>
              <a:t>(3rd </a:t>
            </a:r>
            <a:r>
              <a:rPr lang="en-US" sz="500" dirty="0">
                <a:solidFill>
                  <a:srgbClr val="023B61"/>
                </a:solidFill>
                <a:ea typeface="Arial" charset="0"/>
                <a:cs typeface="Arial" charset="0"/>
              </a:rPr>
              <a:t>year: </a:t>
            </a:r>
            <a:r>
              <a:rPr lang="en-US" sz="500" dirty="0" smtClean="0">
                <a:solidFill>
                  <a:srgbClr val="023B61"/>
                </a:solidFill>
                <a:ea typeface="Arial" charset="0"/>
                <a:cs typeface="Arial" charset="0"/>
              </a:rPr>
              <a:t>approx. 2600 - 2800 homes)</a:t>
            </a:r>
            <a:endParaRPr lang="en-US" sz="500" dirty="0">
              <a:solidFill>
                <a:srgbClr val="023B61"/>
              </a:solidFill>
              <a:ea typeface="Arial" charset="0"/>
              <a:cs typeface="Arial" charset="0"/>
            </a:endParaRPr>
          </a:p>
        </p:txBody>
      </p:sp>
      <p:sp>
        <p:nvSpPr>
          <p:cNvPr id="137" name="Rectangle 136"/>
          <p:cNvSpPr/>
          <p:nvPr/>
        </p:nvSpPr>
        <p:spPr>
          <a:xfrm>
            <a:off x="4537066" y="5353394"/>
            <a:ext cx="756613" cy="553998"/>
          </a:xfrm>
          <a:prstGeom prst="rect">
            <a:avLst/>
          </a:prstGeom>
        </p:spPr>
        <p:txBody>
          <a:bodyPr wrap="square">
            <a:spAutoFit/>
          </a:bodyPr>
          <a:lstStyle/>
          <a:p>
            <a:pPr eaLnBrk="1" fontAlgn="auto" hangingPunct="1">
              <a:spcBef>
                <a:spcPts val="0"/>
              </a:spcBef>
              <a:spcAft>
                <a:spcPts val="0"/>
              </a:spcAft>
              <a:defRPr/>
            </a:pPr>
            <a:r>
              <a:rPr lang="en-US" sz="500" b="1" dirty="0" smtClean="0">
                <a:solidFill>
                  <a:srgbClr val="00AEEF"/>
                </a:solidFill>
                <a:ea typeface="Arial" charset="0"/>
                <a:cs typeface="Arial" charset="0"/>
              </a:rPr>
              <a:t>⦿</a:t>
            </a:r>
          </a:p>
          <a:p>
            <a:pPr eaLnBrk="1" fontAlgn="auto" hangingPunct="1">
              <a:spcBef>
                <a:spcPts val="0"/>
              </a:spcBef>
              <a:spcAft>
                <a:spcPts val="0"/>
              </a:spcAft>
              <a:defRPr/>
            </a:pPr>
            <a:r>
              <a:rPr lang="en-US" sz="500" dirty="0">
                <a:solidFill>
                  <a:srgbClr val="023B61"/>
                </a:solidFill>
                <a:ea typeface="Arial" charset="0"/>
                <a:cs typeface="Arial" charset="0"/>
              </a:rPr>
              <a:t>Start Insulation of RDP houses in </a:t>
            </a:r>
            <a:r>
              <a:rPr lang="en-US" sz="500" dirty="0" smtClean="0">
                <a:solidFill>
                  <a:srgbClr val="023B61"/>
                </a:solidFill>
                <a:ea typeface="Arial" charset="0"/>
                <a:cs typeface="Arial" charset="0"/>
              </a:rPr>
              <a:t>eMbalenhle </a:t>
            </a:r>
            <a:r>
              <a:rPr lang="en-US" sz="500" dirty="0">
                <a:solidFill>
                  <a:srgbClr val="023B61"/>
                </a:solidFill>
                <a:ea typeface="Arial" charset="0"/>
                <a:cs typeface="Arial" charset="0"/>
              </a:rPr>
              <a:t>(1st year: </a:t>
            </a:r>
            <a:r>
              <a:rPr lang="en-US" sz="500" dirty="0" smtClean="0">
                <a:solidFill>
                  <a:srgbClr val="023B61"/>
                </a:solidFill>
                <a:ea typeface="Arial" charset="0"/>
                <a:cs typeface="Arial" charset="0"/>
              </a:rPr>
              <a:t>approx. 500 - 700 homes)</a:t>
            </a:r>
          </a:p>
        </p:txBody>
      </p:sp>
      <p:sp>
        <p:nvSpPr>
          <p:cNvPr id="138" name="Rectangle 137"/>
          <p:cNvSpPr/>
          <p:nvPr/>
        </p:nvSpPr>
        <p:spPr>
          <a:xfrm>
            <a:off x="3959917" y="5818336"/>
            <a:ext cx="555129" cy="477054"/>
          </a:xfrm>
          <a:prstGeom prst="rect">
            <a:avLst/>
          </a:prstGeom>
        </p:spPr>
        <p:txBody>
          <a:bodyPr wrap="square">
            <a:spAutoFit/>
          </a:bodyPr>
          <a:lstStyle/>
          <a:p>
            <a:pPr eaLnBrk="1" fontAlgn="auto" hangingPunct="1">
              <a:spcBef>
                <a:spcPts val="0"/>
              </a:spcBef>
              <a:spcAft>
                <a:spcPts val="0"/>
              </a:spcAft>
              <a:defRPr/>
            </a:pPr>
            <a:r>
              <a:rPr lang="en-US" sz="500" b="1" dirty="0" smtClean="0">
                <a:solidFill>
                  <a:srgbClr val="00AEEF"/>
                </a:solidFill>
                <a:ea typeface="Arial" charset="0"/>
                <a:cs typeface="Arial" charset="0"/>
              </a:rPr>
              <a:t>⦿</a:t>
            </a:r>
          </a:p>
          <a:p>
            <a:pPr eaLnBrk="1" fontAlgn="auto" hangingPunct="1">
              <a:spcBef>
                <a:spcPts val="0"/>
              </a:spcBef>
              <a:spcAft>
                <a:spcPts val="0"/>
              </a:spcAft>
              <a:defRPr/>
            </a:pPr>
            <a:r>
              <a:rPr lang="en-US" sz="500" dirty="0">
                <a:solidFill>
                  <a:srgbClr val="023B61"/>
                </a:solidFill>
                <a:ea typeface="Arial" charset="0"/>
                <a:cs typeface="Arial" charset="0"/>
              </a:rPr>
              <a:t>Roll out awareness raising campaign</a:t>
            </a:r>
          </a:p>
        </p:txBody>
      </p:sp>
      <p:sp>
        <p:nvSpPr>
          <p:cNvPr id="139" name="Rectangle 138"/>
          <p:cNvSpPr/>
          <p:nvPr/>
        </p:nvSpPr>
        <p:spPr>
          <a:xfrm>
            <a:off x="3134778" y="5818336"/>
            <a:ext cx="804204" cy="400110"/>
          </a:xfrm>
          <a:prstGeom prst="rect">
            <a:avLst/>
          </a:prstGeom>
        </p:spPr>
        <p:txBody>
          <a:bodyPr wrap="square">
            <a:spAutoFit/>
          </a:bodyPr>
          <a:lstStyle/>
          <a:p>
            <a:pPr algn="r" eaLnBrk="1" fontAlgn="auto" hangingPunct="1">
              <a:spcBef>
                <a:spcPts val="0"/>
              </a:spcBef>
              <a:spcAft>
                <a:spcPts val="0"/>
              </a:spcAft>
              <a:defRPr/>
            </a:pPr>
            <a:r>
              <a:rPr lang="en-US" sz="500" b="1" dirty="0" smtClean="0">
                <a:solidFill>
                  <a:srgbClr val="00AEEF"/>
                </a:solidFill>
                <a:ea typeface="Arial" charset="0"/>
                <a:cs typeface="Arial" charset="0"/>
              </a:rPr>
              <a:t>  ⦿         </a:t>
            </a:r>
          </a:p>
          <a:p>
            <a:pPr algn="r" eaLnBrk="1" fontAlgn="auto" hangingPunct="1">
              <a:spcBef>
                <a:spcPts val="0"/>
              </a:spcBef>
              <a:spcAft>
                <a:spcPts val="0"/>
              </a:spcAft>
              <a:defRPr/>
            </a:pPr>
            <a:r>
              <a:rPr lang="en-US" sz="500" dirty="0">
                <a:solidFill>
                  <a:srgbClr val="023B61"/>
                </a:solidFill>
                <a:ea typeface="Arial" charset="0"/>
                <a:cs typeface="Arial" charset="0"/>
              </a:rPr>
              <a:t>Develop awareness programme for AQ  campaign</a:t>
            </a:r>
            <a:endParaRPr lang="en-US" sz="500" dirty="0" smtClean="0">
              <a:solidFill>
                <a:srgbClr val="023B61"/>
              </a:solidFill>
              <a:ea typeface="Arial" charset="0"/>
              <a:cs typeface="Arial" charset="0"/>
            </a:endParaRPr>
          </a:p>
        </p:txBody>
      </p:sp>
      <p:sp>
        <p:nvSpPr>
          <p:cNvPr id="140" name="Right Arrow 139"/>
          <p:cNvSpPr/>
          <p:nvPr/>
        </p:nvSpPr>
        <p:spPr>
          <a:xfrm flipV="1">
            <a:off x="4318916" y="6065177"/>
            <a:ext cx="4508347" cy="60150"/>
          </a:xfrm>
          <a:prstGeom prst="rightArrow">
            <a:avLst/>
          </a:prstGeom>
          <a:solidFill>
            <a:srgbClr val="023B61"/>
          </a:solidFill>
          <a:ln w="127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lnSpc>
                <a:spcPct val="110000"/>
              </a:lnSpc>
              <a:spcBef>
                <a:spcPts val="100"/>
              </a:spcBef>
              <a:spcAft>
                <a:spcPts val="100"/>
              </a:spcAft>
              <a:defRPr/>
            </a:pPr>
            <a:endParaRPr lang="en-ZA" sz="500" kern="0" dirty="0">
              <a:solidFill>
                <a:prstClr val="white"/>
              </a:solidFill>
              <a:latin typeface="Calibri"/>
              <a:ea typeface="Arial" charset="0"/>
              <a:cs typeface="Arial" charset="0"/>
            </a:endParaRPr>
          </a:p>
        </p:txBody>
      </p:sp>
      <p:sp>
        <p:nvSpPr>
          <p:cNvPr id="141" name="Rectangle 140"/>
          <p:cNvSpPr/>
          <p:nvPr/>
        </p:nvSpPr>
        <p:spPr>
          <a:xfrm>
            <a:off x="5217965" y="5923488"/>
            <a:ext cx="1920719" cy="169277"/>
          </a:xfrm>
          <a:prstGeom prst="rect">
            <a:avLst/>
          </a:prstGeom>
        </p:spPr>
        <p:txBody>
          <a:bodyPr wrap="none">
            <a:spAutoFit/>
          </a:bodyPr>
          <a:lstStyle/>
          <a:p>
            <a:pPr eaLnBrk="1" fontAlgn="auto" hangingPunct="1">
              <a:spcBef>
                <a:spcPts val="0"/>
              </a:spcBef>
              <a:spcAft>
                <a:spcPts val="0"/>
              </a:spcAft>
            </a:pPr>
            <a:r>
              <a:rPr lang="en-US" sz="500" b="1" dirty="0" smtClean="0">
                <a:solidFill>
                  <a:srgbClr val="023B61"/>
                </a:solidFill>
                <a:ea typeface="Arial" charset="0"/>
                <a:cs typeface="Arial" charset="0"/>
              </a:rPr>
              <a:t>ON-GOING COMMUNITY EDUCATION AND AWARENESS</a:t>
            </a:r>
            <a:endParaRPr lang="en-US" sz="500" b="1" dirty="0">
              <a:solidFill>
                <a:srgbClr val="023B61"/>
              </a:solidFill>
              <a:ea typeface="Arial" charset="0"/>
              <a:cs typeface="Arial" charset="0"/>
            </a:endParaRPr>
          </a:p>
        </p:txBody>
      </p:sp>
      <p:sp>
        <p:nvSpPr>
          <p:cNvPr id="142" name="Rectangle 141"/>
          <p:cNvSpPr/>
          <p:nvPr/>
        </p:nvSpPr>
        <p:spPr>
          <a:xfrm>
            <a:off x="3831403" y="3138091"/>
            <a:ext cx="530046" cy="323165"/>
          </a:xfrm>
          <a:prstGeom prst="rect">
            <a:avLst/>
          </a:prstGeom>
        </p:spPr>
        <p:txBody>
          <a:bodyPr wrap="square">
            <a:spAutoFit/>
          </a:bodyPr>
          <a:lstStyle/>
          <a:p>
            <a:pPr algn="r" eaLnBrk="1" fontAlgn="auto" hangingPunct="1">
              <a:spcBef>
                <a:spcPts val="0"/>
              </a:spcBef>
              <a:spcAft>
                <a:spcPts val="0"/>
              </a:spcAft>
              <a:defRPr/>
            </a:pPr>
            <a:r>
              <a:rPr lang="en-US" sz="500" b="1" dirty="0" smtClean="0">
                <a:solidFill>
                  <a:srgbClr val="00AEEF"/>
                </a:solidFill>
                <a:ea typeface="Arial" charset="0"/>
                <a:cs typeface="Arial" charset="0"/>
              </a:rPr>
              <a:t>⦿</a:t>
            </a:r>
          </a:p>
          <a:p>
            <a:pPr algn="r" eaLnBrk="1" fontAlgn="auto" hangingPunct="1">
              <a:spcBef>
                <a:spcPts val="0"/>
              </a:spcBef>
              <a:spcAft>
                <a:spcPts val="0"/>
              </a:spcAft>
              <a:defRPr/>
            </a:pPr>
            <a:r>
              <a:rPr lang="en-US" sz="500" dirty="0" smtClean="0">
                <a:solidFill>
                  <a:srgbClr val="023B61"/>
                </a:solidFill>
                <a:ea typeface="Arial" charset="0"/>
                <a:cs typeface="Arial" charset="0"/>
              </a:rPr>
              <a:t>Preliminary Results</a:t>
            </a:r>
          </a:p>
        </p:txBody>
      </p:sp>
      <p:sp>
        <p:nvSpPr>
          <p:cNvPr id="143" name="Right Arrow 142"/>
          <p:cNvSpPr/>
          <p:nvPr/>
        </p:nvSpPr>
        <p:spPr>
          <a:xfrm flipV="1">
            <a:off x="7625365" y="5627928"/>
            <a:ext cx="1201898" cy="45719"/>
          </a:xfrm>
          <a:prstGeom prst="rightArrow">
            <a:avLst/>
          </a:prstGeom>
          <a:solidFill>
            <a:srgbClr val="023B61"/>
          </a:solidFill>
          <a:ln w="127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lnSpc>
                <a:spcPct val="110000"/>
              </a:lnSpc>
              <a:spcBef>
                <a:spcPts val="100"/>
              </a:spcBef>
              <a:spcAft>
                <a:spcPts val="100"/>
              </a:spcAft>
              <a:defRPr/>
            </a:pPr>
            <a:endParaRPr lang="en-ZA" sz="500" kern="0" dirty="0">
              <a:solidFill>
                <a:prstClr val="white"/>
              </a:solidFill>
              <a:latin typeface="Calibri"/>
              <a:ea typeface="Arial" charset="0"/>
              <a:cs typeface="Arial" charset="0"/>
            </a:endParaRPr>
          </a:p>
        </p:txBody>
      </p:sp>
      <p:sp>
        <p:nvSpPr>
          <p:cNvPr id="144" name="Rectangle 143"/>
          <p:cNvSpPr/>
          <p:nvPr/>
        </p:nvSpPr>
        <p:spPr>
          <a:xfrm>
            <a:off x="7830498" y="5436987"/>
            <a:ext cx="865943" cy="169277"/>
          </a:xfrm>
          <a:prstGeom prst="rect">
            <a:avLst/>
          </a:prstGeom>
        </p:spPr>
        <p:txBody>
          <a:bodyPr wrap="none">
            <a:spAutoFit/>
          </a:bodyPr>
          <a:lstStyle/>
          <a:p>
            <a:pPr eaLnBrk="1" fontAlgn="auto" hangingPunct="1">
              <a:spcBef>
                <a:spcPts val="0"/>
              </a:spcBef>
              <a:spcAft>
                <a:spcPts val="0"/>
              </a:spcAft>
            </a:pPr>
            <a:r>
              <a:rPr lang="en-US" sz="500" b="1" dirty="0" smtClean="0">
                <a:solidFill>
                  <a:srgbClr val="023B61"/>
                </a:solidFill>
                <a:ea typeface="Arial" charset="0"/>
                <a:cs typeface="Arial" charset="0"/>
              </a:rPr>
              <a:t>CONTINUE ROLL-OUT</a:t>
            </a:r>
            <a:endParaRPr lang="en-US" sz="500" b="1" dirty="0">
              <a:solidFill>
                <a:srgbClr val="023B61"/>
              </a:solidFill>
              <a:ea typeface="Arial" charset="0"/>
              <a:cs typeface="Arial" charset="0"/>
            </a:endParaRPr>
          </a:p>
        </p:txBody>
      </p:sp>
      <p:sp>
        <p:nvSpPr>
          <p:cNvPr id="145" name="Rectangle 144"/>
          <p:cNvSpPr/>
          <p:nvPr/>
        </p:nvSpPr>
        <p:spPr>
          <a:xfrm>
            <a:off x="7045171" y="5830448"/>
            <a:ext cx="935934" cy="246221"/>
          </a:xfrm>
          <a:prstGeom prst="rect">
            <a:avLst/>
          </a:prstGeom>
        </p:spPr>
        <p:txBody>
          <a:bodyPr wrap="square">
            <a:spAutoFit/>
          </a:bodyPr>
          <a:lstStyle/>
          <a:p>
            <a:pPr eaLnBrk="1" fontAlgn="auto" hangingPunct="1">
              <a:spcBef>
                <a:spcPts val="0"/>
              </a:spcBef>
              <a:spcAft>
                <a:spcPts val="0"/>
              </a:spcAft>
              <a:defRPr/>
            </a:pPr>
            <a:r>
              <a:rPr lang="en-US" sz="500" b="1" dirty="0" smtClean="0">
                <a:solidFill>
                  <a:srgbClr val="00AEEF"/>
                </a:solidFill>
                <a:ea typeface="Arial" charset="0"/>
                <a:cs typeface="Arial" charset="0"/>
              </a:rPr>
              <a:t>⦿</a:t>
            </a:r>
          </a:p>
          <a:p>
            <a:pPr eaLnBrk="1" fontAlgn="auto" hangingPunct="1">
              <a:spcBef>
                <a:spcPts val="0"/>
              </a:spcBef>
              <a:spcAft>
                <a:spcPts val="0"/>
              </a:spcAft>
              <a:defRPr/>
            </a:pPr>
            <a:r>
              <a:rPr lang="en-US" sz="500" dirty="0" smtClean="0">
                <a:solidFill>
                  <a:srgbClr val="023B61"/>
                </a:solidFill>
                <a:ea typeface="Arial" charset="0"/>
                <a:cs typeface="Arial" charset="0"/>
              </a:rPr>
              <a:t>Measure Effectiveness</a:t>
            </a:r>
            <a:endParaRPr lang="en-US" sz="500" dirty="0">
              <a:solidFill>
                <a:srgbClr val="023B61"/>
              </a:solidFill>
              <a:ea typeface="Arial" charset="0"/>
              <a:cs typeface="Arial" charset="0"/>
            </a:endParaRPr>
          </a:p>
        </p:txBody>
      </p:sp>
      <p:sp>
        <p:nvSpPr>
          <p:cNvPr id="146" name="Rectangle 145"/>
          <p:cNvSpPr/>
          <p:nvPr/>
        </p:nvSpPr>
        <p:spPr>
          <a:xfrm>
            <a:off x="3866974" y="3997474"/>
            <a:ext cx="1894245" cy="553998"/>
          </a:xfrm>
          <a:prstGeom prst="rect">
            <a:avLst/>
          </a:prstGeom>
        </p:spPr>
        <p:txBody>
          <a:bodyPr wrap="square">
            <a:spAutoFit/>
          </a:bodyPr>
          <a:lstStyle/>
          <a:p>
            <a:pPr eaLnBrk="1" fontAlgn="auto" hangingPunct="1">
              <a:spcBef>
                <a:spcPts val="0"/>
              </a:spcBef>
              <a:spcAft>
                <a:spcPts val="0"/>
              </a:spcAft>
              <a:defRPr/>
            </a:pPr>
            <a:r>
              <a:rPr lang="en-US" sz="500" b="1" dirty="0" smtClean="0">
                <a:solidFill>
                  <a:srgbClr val="00AEEF"/>
                </a:solidFill>
                <a:ea typeface="Arial" charset="0"/>
                <a:cs typeface="Arial" charset="0"/>
              </a:rPr>
              <a:t>⦿</a:t>
            </a:r>
            <a:r>
              <a:rPr lang="en-US" sz="500" b="1" dirty="0" smtClean="0">
                <a:solidFill>
                  <a:srgbClr val="023B61"/>
                </a:solidFill>
                <a:ea typeface="Arial" charset="0"/>
                <a:cs typeface="Arial" charset="0"/>
              </a:rPr>
              <a:t> </a:t>
            </a:r>
            <a:endParaRPr lang="en-US" sz="500" dirty="0">
              <a:solidFill>
                <a:srgbClr val="023B61"/>
              </a:solidFill>
              <a:ea typeface="Arial" charset="0"/>
              <a:cs typeface="Arial" charset="0"/>
            </a:endParaRPr>
          </a:p>
          <a:p>
            <a:pPr eaLnBrk="1" fontAlgn="auto" hangingPunct="1">
              <a:spcBef>
                <a:spcPts val="0"/>
              </a:spcBef>
              <a:spcAft>
                <a:spcPts val="0"/>
              </a:spcAft>
              <a:defRPr/>
            </a:pPr>
            <a:r>
              <a:rPr lang="en-US" sz="500" dirty="0" smtClean="0">
                <a:solidFill>
                  <a:srgbClr val="023B61"/>
                </a:solidFill>
                <a:ea typeface="Arial" charset="0"/>
                <a:cs typeface="Arial" charset="0"/>
              </a:rPr>
              <a:t>Feasibility study concluded not feasible. </a:t>
            </a:r>
          </a:p>
          <a:p>
            <a:pPr eaLnBrk="1" fontAlgn="auto" hangingPunct="1">
              <a:spcBef>
                <a:spcPts val="0"/>
              </a:spcBef>
              <a:spcAft>
                <a:spcPts val="0"/>
              </a:spcAft>
              <a:defRPr/>
            </a:pPr>
            <a:r>
              <a:rPr lang="en-US" sz="500" b="1" dirty="0" smtClean="0">
                <a:solidFill>
                  <a:srgbClr val="023B61"/>
                </a:solidFill>
                <a:ea typeface="Arial" charset="0"/>
                <a:cs typeface="Arial" charset="0"/>
              </a:rPr>
              <a:t>Awaiting results of source apportionment study to facilitate decision to consider any further work on road surfacing</a:t>
            </a:r>
          </a:p>
          <a:p>
            <a:pPr eaLnBrk="1" fontAlgn="auto" hangingPunct="1">
              <a:spcBef>
                <a:spcPts val="0"/>
              </a:spcBef>
              <a:spcAft>
                <a:spcPts val="0"/>
              </a:spcAft>
              <a:defRPr/>
            </a:pPr>
            <a:endParaRPr lang="en-US" sz="500" dirty="0">
              <a:solidFill>
                <a:srgbClr val="023B61"/>
              </a:solidFill>
              <a:ea typeface="Arial" charset="0"/>
              <a:cs typeface="Arial" charset="0"/>
            </a:endParaRPr>
          </a:p>
        </p:txBody>
      </p:sp>
      <p:sp>
        <p:nvSpPr>
          <p:cNvPr id="147" name="Rectangle 146"/>
          <p:cNvSpPr/>
          <p:nvPr/>
        </p:nvSpPr>
        <p:spPr>
          <a:xfrm>
            <a:off x="4299021" y="4898445"/>
            <a:ext cx="706145" cy="323165"/>
          </a:xfrm>
          <a:prstGeom prst="rect">
            <a:avLst/>
          </a:prstGeom>
        </p:spPr>
        <p:txBody>
          <a:bodyPr wrap="square">
            <a:spAutoFit/>
          </a:bodyPr>
          <a:lstStyle/>
          <a:p>
            <a:pPr eaLnBrk="1" fontAlgn="auto" hangingPunct="1">
              <a:spcBef>
                <a:spcPts val="0"/>
              </a:spcBef>
              <a:spcAft>
                <a:spcPts val="0"/>
              </a:spcAft>
              <a:defRPr/>
            </a:pPr>
            <a:r>
              <a:rPr lang="en-US" sz="500" b="1" dirty="0" smtClean="0">
                <a:solidFill>
                  <a:srgbClr val="00AEEF"/>
                </a:solidFill>
                <a:ea typeface="Arial" charset="0"/>
                <a:cs typeface="Arial" charset="0"/>
              </a:rPr>
              <a:t>⦿</a:t>
            </a:r>
          </a:p>
          <a:p>
            <a:pPr eaLnBrk="1" fontAlgn="auto" hangingPunct="1">
              <a:spcBef>
                <a:spcPts val="0"/>
              </a:spcBef>
              <a:spcAft>
                <a:spcPts val="0"/>
              </a:spcAft>
              <a:defRPr/>
            </a:pPr>
            <a:r>
              <a:rPr lang="en-US" sz="500" dirty="0" smtClean="0">
                <a:solidFill>
                  <a:srgbClr val="023B61"/>
                </a:solidFill>
                <a:ea typeface="Arial" charset="0"/>
                <a:cs typeface="Arial" charset="0"/>
              </a:rPr>
              <a:t>Cutting grass and fire breaks </a:t>
            </a:r>
            <a:endParaRPr lang="en-US" sz="500" dirty="0">
              <a:solidFill>
                <a:srgbClr val="023B61"/>
              </a:solidFill>
              <a:ea typeface="Arial" charset="0"/>
              <a:cs typeface="Arial" charset="0"/>
            </a:endParaRPr>
          </a:p>
        </p:txBody>
      </p:sp>
      <p:sp>
        <p:nvSpPr>
          <p:cNvPr id="148" name="Rectangle 147"/>
          <p:cNvSpPr/>
          <p:nvPr/>
        </p:nvSpPr>
        <p:spPr>
          <a:xfrm>
            <a:off x="5595166" y="4898445"/>
            <a:ext cx="706145" cy="323165"/>
          </a:xfrm>
          <a:prstGeom prst="rect">
            <a:avLst/>
          </a:prstGeom>
        </p:spPr>
        <p:txBody>
          <a:bodyPr wrap="square">
            <a:spAutoFit/>
          </a:bodyPr>
          <a:lstStyle/>
          <a:p>
            <a:pPr eaLnBrk="1" fontAlgn="auto" hangingPunct="1">
              <a:spcBef>
                <a:spcPts val="0"/>
              </a:spcBef>
              <a:spcAft>
                <a:spcPts val="0"/>
              </a:spcAft>
              <a:defRPr/>
            </a:pPr>
            <a:r>
              <a:rPr lang="en-US" sz="500" b="1" dirty="0" smtClean="0">
                <a:solidFill>
                  <a:srgbClr val="00AEEF"/>
                </a:solidFill>
                <a:ea typeface="Arial" charset="0"/>
                <a:cs typeface="Arial" charset="0"/>
              </a:rPr>
              <a:t>⦿</a:t>
            </a:r>
          </a:p>
          <a:p>
            <a:pPr eaLnBrk="1" fontAlgn="auto" hangingPunct="1">
              <a:spcBef>
                <a:spcPts val="0"/>
              </a:spcBef>
              <a:spcAft>
                <a:spcPts val="0"/>
              </a:spcAft>
              <a:defRPr/>
            </a:pPr>
            <a:r>
              <a:rPr lang="en-US" sz="500" dirty="0" smtClean="0">
                <a:solidFill>
                  <a:srgbClr val="023B61"/>
                </a:solidFill>
                <a:ea typeface="Arial" charset="0"/>
                <a:cs typeface="Arial" charset="0"/>
              </a:rPr>
              <a:t>Cutting grass and fire breaks </a:t>
            </a:r>
            <a:endParaRPr lang="en-US" sz="500" dirty="0">
              <a:solidFill>
                <a:srgbClr val="023B61"/>
              </a:solidFill>
              <a:ea typeface="Arial" charset="0"/>
              <a:cs typeface="Arial" charset="0"/>
            </a:endParaRPr>
          </a:p>
        </p:txBody>
      </p:sp>
      <p:sp>
        <p:nvSpPr>
          <p:cNvPr id="149" name="Rectangle 148"/>
          <p:cNvSpPr/>
          <p:nvPr/>
        </p:nvSpPr>
        <p:spPr>
          <a:xfrm>
            <a:off x="6833237" y="4898445"/>
            <a:ext cx="706145" cy="323165"/>
          </a:xfrm>
          <a:prstGeom prst="rect">
            <a:avLst/>
          </a:prstGeom>
        </p:spPr>
        <p:txBody>
          <a:bodyPr wrap="square">
            <a:spAutoFit/>
          </a:bodyPr>
          <a:lstStyle/>
          <a:p>
            <a:pPr eaLnBrk="1" fontAlgn="auto" hangingPunct="1">
              <a:spcBef>
                <a:spcPts val="0"/>
              </a:spcBef>
              <a:spcAft>
                <a:spcPts val="0"/>
              </a:spcAft>
              <a:defRPr/>
            </a:pPr>
            <a:r>
              <a:rPr lang="en-US" sz="500" b="1" dirty="0" smtClean="0">
                <a:solidFill>
                  <a:srgbClr val="00AEEF"/>
                </a:solidFill>
                <a:ea typeface="Arial" charset="0"/>
                <a:cs typeface="Arial" charset="0"/>
              </a:rPr>
              <a:t>⦿</a:t>
            </a:r>
          </a:p>
          <a:p>
            <a:pPr eaLnBrk="1" fontAlgn="auto" hangingPunct="1">
              <a:spcBef>
                <a:spcPts val="0"/>
              </a:spcBef>
              <a:spcAft>
                <a:spcPts val="0"/>
              </a:spcAft>
              <a:defRPr/>
            </a:pPr>
            <a:r>
              <a:rPr lang="en-US" sz="500" dirty="0" smtClean="0">
                <a:solidFill>
                  <a:srgbClr val="023B61"/>
                </a:solidFill>
                <a:ea typeface="Arial" charset="0"/>
                <a:cs typeface="Arial" charset="0"/>
              </a:rPr>
              <a:t>Cutting grass and fire breaks </a:t>
            </a:r>
            <a:endParaRPr lang="en-US" sz="500" dirty="0">
              <a:solidFill>
                <a:srgbClr val="023B61"/>
              </a:solidFill>
              <a:ea typeface="Arial" charset="0"/>
              <a:cs typeface="Arial" charset="0"/>
            </a:endParaRPr>
          </a:p>
        </p:txBody>
      </p:sp>
      <p:sp>
        <p:nvSpPr>
          <p:cNvPr id="162" name="Rectangle 161"/>
          <p:cNvSpPr/>
          <p:nvPr/>
        </p:nvSpPr>
        <p:spPr>
          <a:xfrm>
            <a:off x="8043438" y="4898445"/>
            <a:ext cx="706145" cy="323165"/>
          </a:xfrm>
          <a:prstGeom prst="rect">
            <a:avLst/>
          </a:prstGeom>
        </p:spPr>
        <p:txBody>
          <a:bodyPr wrap="square">
            <a:spAutoFit/>
          </a:bodyPr>
          <a:lstStyle/>
          <a:p>
            <a:pPr eaLnBrk="1" fontAlgn="auto" hangingPunct="1">
              <a:spcBef>
                <a:spcPts val="0"/>
              </a:spcBef>
              <a:spcAft>
                <a:spcPts val="0"/>
              </a:spcAft>
              <a:defRPr/>
            </a:pPr>
            <a:r>
              <a:rPr lang="en-US" sz="500" b="1" dirty="0" smtClean="0">
                <a:solidFill>
                  <a:srgbClr val="00AEEF"/>
                </a:solidFill>
                <a:ea typeface="Arial" charset="0"/>
                <a:cs typeface="Arial" charset="0"/>
              </a:rPr>
              <a:t>⦿</a:t>
            </a:r>
          </a:p>
          <a:p>
            <a:pPr eaLnBrk="1" fontAlgn="auto" hangingPunct="1">
              <a:spcBef>
                <a:spcPts val="0"/>
              </a:spcBef>
              <a:spcAft>
                <a:spcPts val="0"/>
              </a:spcAft>
              <a:defRPr/>
            </a:pPr>
            <a:r>
              <a:rPr lang="en-US" sz="500" dirty="0" smtClean="0">
                <a:solidFill>
                  <a:srgbClr val="023B61"/>
                </a:solidFill>
                <a:ea typeface="Arial" charset="0"/>
                <a:cs typeface="Arial" charset="0"/>
              </a:rPr>
              <a:t>Cutting grass and fire breaks </a:t>
            </a:r>
            <a:endParaRPr lang="en-US" sz="500" dirty="0">
              <a:solidFill>
                <a:srgbClr val="023B61"/>
              </a:solidFill>
              <a:ea typeface="Arial" charset="0"/>
              <a:cs typeface="Arial" charset="0"/>
            </a:endParaRPr>
          </a:p>
        </p:txBody>
      </p:sp>
      <p:sp>
        <p:nvSpPr>
          <p:cNvPr id="163" name="Right Arrow 162"/>
          <p:cNvSpPr/>
          <p:nvPr/>
        </p:nvSpPr>
        <p:spPr>
          <a:xfrm flipV="1">
            <a:off x="3689941" y="5149602"/>
            <a:ext cx="5142524" cy="66574"/>
          </a:xfrm>
          <a:prstGeom prst="rightArrow">
            <a:avLst/>
          </a:prstGeom>
          <a:solidFill>
            <a:srgbClr val="023B61"/>
          </a:solidFill>
          <a:ln w="127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eaLnBrk="1" fontAlgn="auto" hangingPunct="1">
              <a:lnSpc>
                <a:spcPct val="110000"/>
              </a:lnSpc>
              <a:spcBef>
                <a:spcPts val="100"/>
              </a:spcBef>
              <a:spcAft>
                <a:spcPts val="100"/>
              </a:spcAft>
              <a:defRPr/>
            </a:pPr>
            <a:endParaRPr lang="en-ZA" sz="500" kern="0" dirty="0">
              <a:solidFill>
                <a:prstClr val="white"/>
              </a:solidFill>
              <a:latin typeface="Calibri"/>
              <a:ea typeface="Arial" charset="0"/>
              <a:cs typeface="Arial" charset="0"/>
            </a:endParaRPr>
          </a:p>
        </p:txBody>
      </p:sp>
      <p:sp>
        <p:nvSpPr>
          <p:cNvPr id="164" name="Rectangle 163"/>
          <p:cNvSpPr/>
          <p:nvPr/>
        </p:nvSpPr>
        <p:spPr>
          <a:xfrm>
            <a:off x="4568315" y="5196349"/>
            <a:ext cx="3187091" cy="169277"/>
          </a:xfrm>
          <a:prstGeom prst="rect">
            <a:avLst/>
          </a:prstGeom>
        </p:spPr>
        <p:txBody>
          <a:bodyPr wrap="none">
            <a:spAutoFit/>
          </a:bodyPr>
          <a:lstStyle/>
          <a:p>
            <a:pPr eaLnBrk="1" fontAlgn="auto" hangingPunct="1">
              <a:spcBef>
                <a:spcPts val="0"/>
              </a:spcBef>
              <a:spcAft>
                <a:spcPts val="0"/>
              </a:spcAft>
            </a:pPr>
            <a:r>
              <a:rPr lang="en-US" sz="500" b="1" dirty="0" smtClean="0">
                <a:solidFill>
                  <a:srgbClr val="023B61"/>
                </a:solidFill>
                <a:ea typeface="Arial" charset="0"/>
                <a:cs typeface="Arial" charset="0"/>
              </a:rPr>
              <a:t>AD HOC SUPPORT IN VELD FIRE MANAGEMENT AT REQUEST OF GMM EMERGENCY RESPONSE</a:t>
            </a:r>
            <a:endParaRPr lang="en-US" sz="500" b="1" dirty="0">
              <a:solidFill>
                <a:srgbClr val="023B61"/>
              </a:solidFill>
              <a:ea typeface="Arial" charset="0"/>
              <a:cs typeface="Arial" charset="0"/>
            </a:endParaRPr>
          </a:p>
        </p:txBody>
      </p:sp>
      <p:sp>
        <p:nvSpPr>
          <p:cNvPr id="104" name="Text Placeholder 9"/>
          <p:cNvSpPr txBox="1">
            <a:spLocks/>
          </p:cNvSpPr>
          <p:nvPr/>
        </p:nvSpPr>
        <p:spPr>
          <a:xfrm>
            <a:off x="260763" y="1007021"/>
            <a:ext cx="8631717" cy="346135"/>
          </a:xfrm>
          <a:prstGeom prst="rect">
            <a:avLst/>
          </a:prstGeom>
        </p:spPr>
        <p:txBody>
          <a:bodyPr vert="horz" lIns="0" tIns="0" rIns="0" bIns="0" rtlCol="0" anchor="t">
            <a:noAutofit/>
          </a:bodyPr>
          <a:lstStyle>
            <a:lvl1pPr marL="228600" indent="-228600" algn="l" rtl="0" eaLnBrk="0" fontAlgn="base" hangingPunct="0">
              <a:lnSpc>
                <a:spcPct val="100000"/>
              </a:lnSpc>
              <a:spcBef>
                <a:spcPts val="1200"/>
              </a:spcBef>
              <a:spcAft>
                <a:spcPts val="400"/>
              </a:spcAft>
              <a:buSzPct val="150000"/>
              <a:buFontTx/>
              <a:buBlip>
                <a:blip r:embed="rId3"/>
              </a:buBlip>
              <a:defRPr lang="en-US" sz="1600" b="1" kern="1200" dirty="0" smtClean="0">
                <a:solidFill>
                  <a:srgbClr val="007DB6"/>
                </a:solidFill>
                <a:latin typeface="Arial" panose="020B0604020202020204" pitchFamily="34" charset="0"/>
                <a:ea typeface="+mn-ea"/>
                <a:cs typeface="Arial" panose="020B0604020202020204" pitchFamily="34" charset="0"/>
              </a:defRPr>
            </a:lvl1pPr>
            <a:lvl2pPr marL="628650" indent="-260350" algn="l" rtl="0" eaLnBrk="0" fontAlgn="base" hangingPunct="0">
              <a:lnSpc>
                <a:spcPct val="100000"/>
              </a:lnSpc>
              <a:spcBef>
                <a:spcPts val="200"/>
              </a:spcBef>
              <a:spcAft>
                <a:spcPts val="200"/>
              </a:spcAft>
              <a:buClr>
                <a:schemeClr val="accent1"/>
              </a:buClr>
              <a:buFont typeface="Arial" charset="0"/>
              <a:buChar char="●"/>
              <a:defRPr sz="1200" kern="1200">
                <a:solidFill>
                  <a:srgbClr val="023B61"/>
                </a:solidFill>
                <a:latin typeface="+mn-lt"/>
                <a:ea typeface="+mn-ea"/>
                <a:cs typeface="+mn-cs"/>
              </a:defRPr>
            </a:lvl2pPr>
            <a:lvl3pPr marL="895350" indent="-188913" algn="l" rtl="0" eaLnBrk="0" fontAlgn="base" hangingPunct="0">
              <a:lnSpc>
                <a:spcPct val="100000"/>
              </a:lnSpc>
              <a:spcBef>
                <a:spcPts val="100"/>
              </a:spcBef>
              <a:spcAft>
                <a:spcPts val="200"/>
              </a:spcAft>
              <a:buSzPct val="80000"/>
              <a:buFont typeface="Arial" charset="0"/>
              <a:buChar char="●"/>
              <a:defRPr sz="1200" kern="1200">
                <a:solidFill>
                  <a:srgbClr val="023B61"/>
                </a:solidFill>
                <a:latin typeface="+mn-lt"/>
                <a:ea typeface="+mn-ea"/>
                <a:cs typeface="+mn-cs"/>
              </a:defRPr>
            </a:lvl3pPr>
            <a:lvl4pPr marL="1255713" indent="-182563" algn="l" rtl="0" eaLnBrk="0" fontAlgn="base" hangingPunct="0">
              <a:lnSpc>
                <a:spcPct val="100000"/>
              </a:lnSpc>
              <a:spcBef>
                <a:spcPts val="100"/>
              </a:spcBef>
              <a:spcAft>
                <a:spcPts val="200"/>
              </a:spcAft>
              <a:buFont typeface="Arial" charset="0"/>
              <a:buChar char="•"/>
              <a:defRPr sz="1200" kern="1200">
                <a:solidFill>
                  <a:srgbClr val="023B61"/>
                </a:solidFill>
                <a:latin typeface="+mn-lt"/>
                <a:ea typeface="+mn-ea"/>
                <a:cs typeface="+mn-cs"/>
              </a:defRPr>
            </a:lvl4pPr>
            <a:lvl5pPr marL="1524000" indent="-184150" algn="l" rtl="0" eaLnBrk="0" fontAlgn="base" hangingPunct="0">
              <a:lnSpc>
                <a:spcPct val="100000"/>
              </a:lnSpc>
              <a:spcBef>
                <a:spcPts val="100"/>
              </a:spcBef>
              <a:spcAft>
                <a:spcPts val="200"/>
              </a:spcAft>
              <a:buFont typeface="Arial" charset="0"/>
              <a:buChar char="»"/>
              <a:defRPr sz="1100" kern="1200">
                <a:solidFill>
                  <a:srgbClr val="023B6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ZA" dirty="0"/>
              <a:t>Initiatives in Secunda focused on reducing domestic solid fuel </a:t>
            </a:r>
            <a:r>
              <a:rPr lang="en-ZA" dirty="0" smtClean="0"/>
              <a:t>burning</a:t>
            </a:r>
            <a:r>
              <a:rPr lang="en-GB" dirty="0" smtClean="0"/>
              <a:t> </a:t>
            </a:r>
            <a:endParaRPr lang="en-ZA" dirty="0" smtClean="0"/>
          </a:p>
          <a:p>
            <a:endParaRPr lang="en-ZA" dirty="0"/>
          </a:p>
        </p:txBody>
      </p:sp>
    </p:spTree>
    <p:extLst>
      <p:ext uri="{BB962C8B-B14F-4D97-AF65-F5344CB8AC3E}">
        <p14:creationId xmlns:p14="http://schemas.microsoft.com/office/powerpoint/2010/main" xmlns="" val="742480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69317"/>
            <a:ext cx="6915150" cy="719137"/>
          </a:xfrm>
        </p:spPr>
        <p:txBody>
          <a:bodyPr/>
          <a:lstStyle/>
          <a:p>
            <a:r>
              <a:rPr lang="en-ZA" dirty="0" smtClean="0">
                <a:solidFill>
                  <a:srgbClr val="023B61"/>
                </a:solidFill>
              </a:rPr>
              <a:t>What you will hear today</a:t>
            </a:r>
            <a:endParaRPr lang="en-ZA" dirty="0">
              <a:solidFill>
                <a:srgbClr val="023B61"/>
              </a:solidFill>
            </a:endParaRPr>
          </a:p>
        </p:txBody>
      </p:sp>
      <p:sp>
        <p:nvSpPr>
          <p:cNvPr id="5" name="Text Placeholder 4"/>
          <p:cNvSpPr>
            <a:spLocks noGrp="1"/>
          </p:cNvSpPr>
          <p:nvPr>
            <p:ph type="body" sz="quarter" idx="12"/>
          </p:nvPr>
        </p:nvSpPr>
        <p:spPr>
          <a:xfrm>
            <a:off x="250825" y="812182"/>
            <a:ext cx="8642350" cy="5747643"/>
          </a:xfrm>
        </p:spPr>
        <p:txBody>
          <a:bodyPr>
            <a:noAutofit/>
          </a:bodyPr>
          <a:lstStyle/>
          <a:p>
            <a:pPr marL="285750" lvl="0" indent="-285750">
              <a:spcBef>
                <a:spcPts val="0"/>
              </a:spcBef>
              <a:spcAft>
                <a:spcPts val="0"/>
              </a:spcAft>
              <a:buFont typeface="Arial" panose="020B0604020202020204" pitchFamily="34" charset="0"/>
              <a:buChar char="•"/>
            </a:pPr>
            <a:r>
              <a:rPr lang="en-US" sz="1100" b="0" dirty="0"/>
              <a:t>Sasol is committed to compliance with all applicable laws including air quality laws. This supports sustainable air quality improvements as envisaged through the Air Quality Act and priority area air quality management </a:t>
            </a:r>
            <a:r>
              <a:rPr lang="en-US" sz="1100" b="0" dirty="0" smtClean="0"/>
              <a:t>plans </a:t>
            </a:r>
          </a:p>
          <a:p>
            <a:pPr marL="285750" lvl="0" indent="-285750">
              <a:spcBef>
                <a:spcPts val="0"/>
              </a:spcBef>
              <a:spcAft>
                <a:spcPts val="0"/>
              </a:spcAft>
              <a:buFont typeface="Arial" panose="020B0604020202020204" pitchFamily="34" charset="0"/>
              <a:buChar char="•"/>
            </a:pPr>
            <a:endParaRPr lang="en-US" sz="1100" b="0" dirty="0" smtClean="0"/>
          </a:p>
          <a:p>
            <a:pPr marL="285750" indent="-285750">
              <a:spcBef>
                <a:spcPts val="0"/>
              </a:spcBef>
              <a:spcAft>
                <a:spcPts val="0"/>
              </a:spcAft>
              <a:buFont typeface="Arial" panose="020B0604020202020204" pitchFamily="34" charset="0"/>
              <a:buChar char="•"/>
              <a:defRPr/>
            </a:pPr>
            <a:r>
              <a:rPr lang="en-ZA" sz="1100" b="0" dirty="0"/>
              <a:t>We are making good progress against our air quality </a:t>
            </a:r>
            <a:r>
              <a:rPr lang="en-ZA" sz="1100" b="0" dirty="0" smtClean="0"/>
              <a:t>roadmaps as committed in our postponement applications:</a:t>
            </a:r>
            <a:endParaRPr lang="en-ZA" sz="1100" b="0" dirty="0"/>
          </a:p>
          <a:p>
            <a:pPr marL="540000" lvl="1" indent="-273050">
              <a:spcBef>
                <a:spcPts val="0"/>
              </a:spcBef>
              <a:spcAft>
                <a:spcPts val="0"/>
              </a:spcAft>
              <a:buSzPct val="140000"/>
              <a:buFont typeface="Arial" panose="020B0604020202020204" pitchFamily="34" charset="0"/>
              <a:buChar char="•"/>
              <a:defRPr/>
            </a:pPr>
            <a:r>
              <a:rPr lang="en-ZA" sz="1100" dirty="0"/>
              <a:t>Continuous improvements and statutory maintenance have realised significant reductions in PM even prior to 2015 </a:t>
            </a:r>
          </a:p>
          <a:p>
            <a:pPr marL="540000" lvl="2" indent="-273050">
              <a:spcBef>
                <a:spcPts val="0"/>
              </a:spcBef>
              <a:spcAft>
                <a:spcPts val="0"/>
              </a:spcAft>
              <a:buSzPct val="140000"/>
              <a:buFont typeface="Arial" panose="020B0604020202020204" pitchFamily="34" charset="0"/>
              <a:buChar char="•"/>
              <a:defRPr/>
            </a:pPr>
            <a:r>
              <a:rPr lang="en-ZA" sz="1100" dirty="0"/>
              <a:t>Our VOC roadmap in </a:t>
            </a:r>
            <a:r>
              <a:rPr lang="en-ZA" sz="1100" dirty="0" err="1"/>
              <a:t>Secunda</a:t>
            </a:r>
            <a:r>
              <a:rPr lang="en-ZA" sz="1100" dirty="0"/>
              <a:t> targets a mass-based reduction of 80% from a 2009 baseline, and </a:t>
            </a:r>
            <a:r>
              <a:rPr lang="en-ZA" sz="1100" dirty="0" smtClean="0"/>
              <a:t>we are likely to surpass this</a:t>
            </a:r>
            <a:endParaRPr lang="en-ZA" sz="1100" dirty="0"/>
          </a:p>
          <a:p>
            <a:pPr marL="540000" lvl="2" indent="-273050">
              <a:spcBef>
                <a:spcPts val="0"/>
              </a:spcBef>
              <a:spcAft>
                <a:spcPts val="0"/>
              </a:spcAft>
              <a:buSzPct val="140000"/>
              <a:buFont typeface="Arial" panose="020B0604020202020204" pitchFamily="34" charset="0"/>
              <a:buChar char="•"/>
              <a:defRPr/>
            </a:pPr>
            <a:r>
              <a:rPr lang="en-ZA" sz="1100" dirty="0" smtClean="0"/>
              <a:t>Our </a:t>
            </a:r>
            <a:r>
              <a:rPr lang="en-ZA" sz="1100" dirty="0"/>
              <a:t>NOx emissions have been consistently below the </a:t>
            </a:r>
            <a:r>
              <a:rPr lang="en-ZA" sz="1100" dirty="0" smtClean="0"/>
              <a:t>Atmospheric Emission License (“AEL”)  </a:t>
            </a:r>
            <a:r>
              <a:rPr lang="en-ZA" sz="1100" dirty="0"/>
              <a:t>level as informed by the postponement </a:t>
            </a:r>
            <a:r>
              <a:rPr lang="en-ZA" sz="1100" dirty="0" smtClean="0"/>
              <a:t>decisions</a:t>
            </a:r>
          </a:p>
          <a:p>
            <a:pPr marL="540000" lvl="2" indent="-273050">
              <a:spcBef>
                <a:spcPts val="0"/>
              </a:spcBef>
              <a:spcAft>
                <a:spcPts val="0"/>
              </a:spcAft>
              <a:buSzPct val="140000"/>
              <a:buFont typeface="Arial" panose="020B0604020202020204" pitchFamily="34" charset="0"/>
              <a:buChar char="•"/>
              <a:defRPr/>
            </a:pPr>
            <a:endParaRPr lang="en-ZA" sz="1100" dirty="0"/>
          </a:p>
          <a:p>
            <a:pPr marL="285750" lvl="0" indent="-285750">
              <a:spcBef>
                <a:spcPts val="0"/>
              </a:spcBef>
              <a:spcAft>
                <a:spcPts val="0"/>
              </a:spcAft>
              <a:buFont typeface="Arial" panose="020B0604020202020204" pitchFamily="34" charset="0"/>
              <a:buChar char="•"/>
            </a:pPr>
            <a:r>
              <a:rPr lang="en-ZA" sz="1100" b="0" dirty="0"/>
              <a:t>To support these roadmaps, we have a capital allocation framework to assist us in allocating capital, prioritising capital allocation towards the retention of Sasol’s license to </a:t>
            </a:r>
            <a:r>
              <a:rPr lang="en-ZA" sz="1100" b="0" dirty="0" smtClean="0"/>
              <a:t>operate</a:t>
            </a:r>
          </a:p>
          <a:p>
            <a:pPr marL="285750" lvl="0" indent="-285750">
              <a:spcBef>
                <a:spcPts val="0"/>
              </a:spcBef>
              <a:spcAft>
                <a:spcPts val="0"/>
              </a:spcAft>
              <a:buFont typeface="Arial" panose="020B0604020202020204" pitchFamily="34" charset="0"/>
              <a:buChar char="•"/>
            </a:pPr>
            <a:endParaRPr lang="en-US" sz="1100" b="0" dirty="0"/>
          </a:p>
          <a:p>
            <a:pPr marL="285750" indent="-285750">
              <a:spcBef>
                <a:spcPts val="0"/>
              </a:spcBef>
              <a:spcAft>
                <a:spcPts val="0"/>
              </a:spcAft>
              <a:buFont typeface="Arial" panose="020B0604020202020204" pitchFamily="34" charset="0"/>
              <a:buChar char="•"/>
            </a:pPr>
            <a:r>
              <a:rPr lang="en-US" sz="1100" b="0" dirty="0" smtClean="0"/>
              <a:t>We </a:t>
            </a:r>
            <a:r>
              <a:rPr lang="en-US" sz="1100" b="0" dirty="0"/>
              <a:t>already meet most of the Minimum Emissions Standards (MES) for existing </a:t>
            </a:r>
            <a:r>
              <a:rPr lang="en-US" sz="1100" b="0" dirty="0" smtClean="0"/>
              <a:t>plants, </a:t>
            </a:r>
            <a:r>
              <a:rPr lang="en-US" sz="1100" b="0" dirty="0"/>
              <a:t>and will also be able to meet most of the new plant standards by latest 2025. This extended timeframe is required to safely implement the necessary abatement technologies in accordance with our roadmap schedules, taking into consideration shutdown and statutory maintenance obligations </a:t>
            </a:r>
            <a:endParaRPr lang="en-US" sz="1100" b="0" dirty="0" smtClean="0"/>
          </a:p>
          <a:p>
            <a:pPr marL="285750" indent="-285750">
              <a:spcBef>
                <a:spcPts val="0"/>
              </a:spcBef>
              <a:spcAft>
                <a:spcPts val="0"/>
              </a:spcAft>
              <a:buFont typeface="Arial" panose="020B0604020202020204" pitchFamily="34" charset="0"/>
              <a:buChar char="•"/>
            </a:pPr>
            <a:endParaRPr lang="en-US" sz="1100" b="0" dirty="0"/>
          </a:p>
          <a:p>
            <a:pPr marL="285750" indent="-285750">
              <a:spcBef>
                <a:spcPts val="0"/>
              </a:spcBef>
              <a:spcAft>
                <a:spcPts val="0"/>
              </a:spcAft>
              <a:buFont typeface="Arial" panose="020B0604020202020204" pitchFamily="34" charset="0"/>
              <a:buChar char="•"/>
            </a:pPr>
            <a:r>
              <a:rPr lang="en-US" sz="1100" b="0" dirty="0"/>
              <a:t>In this regard, in the past we applied for, and going forward, we will be reliant on further applications for postponements, as the only legal mechanism currently provided for in law. Consequently, our </a:t>
            </a:r>
            <a:r>
              <a:rPr lang="en-US" sz="1100" b="0" dirty="0" err="1"/>
              <a:t>licences</a:t>
            </a:r>
            <a:r>
              <a:rPr lang="en-US" sz="1100" b="0" dirty="0"/>
              <a:t>, under which we are required to operate during the extended compliance period, contain appropriate limits informed by independent air quality specialist studies on the basis that these do not affect ambient air quality beyond </a:t>
            </a:r>
            <a:r>
              <a:rPr lang="en-ZA" sz="1100" b="0" dirty="0"/>
              <a:t>National Ambient Air Quality Standards (</a:t>
            </a:r>
            <a:r>
              <a:rPr lang="en-US" sz="1100" b="0" dirty="0"/>
              <a:t>NAAQS) </a:t>
            </a:r>
            <a:endParaRPr lang="en-US" sz="1100" b="0" dirty="0" smtClean="0"/>
          </a:p>
          <a:p>
            <a:pPr marL="285750" indent="-285750">
              <a:spcBef>
                <a:spcPts val="0"/>
              </a:spcBef>
              <a:spcAft>
                <a:spcPts val="0"/>
              </a:spcAft>
              <a:buFont typeface="Arial" panose="020B0604020202020204" pitchFamily="34" charset="0"/>
              <a:buChar char="•"/>
            </a:pPr>
            <a:endParaRPr lang="en-US" sz="1100" b="0" dirty="0"/>
          </a:p>
          <a:p>
            <a:pPr marL="285750" indent="-285750">
              <a:spcBef>
                <a:spcPts val="0"/>
              </a:spcBef>
              <a:spcAft>
                <a:spcPts val="0"/>
              </a:spcAft>
              <a:buFont typeface="Arial" panose="020B0604020202020204" pitchFamily="34" charset="0"/>
              <a:buChar char="•"/>
            </a:pPr>
            <a:r>
              <a:rPr lang="en-ZA" sz="1100" b="0" dirty="0"/>
              <a:t>However, the new plant standards for boiler plant SO2 pose significant compliance challenges from a feasibility perspective for existing, maturing plants. The measured levels of SO2 in the </a:t>
            </a:r>
            <a:r>
              <a:rPr lang="en-ZA" sz="1100" b="0" dirty="0" err="1"/>
              <a:t>airsheds</a:t>
            </a:r>
            <a:r>
              <a:rPr lang="en-ZA" sz="1100" b="0" dirty="0"/>
              <a:t> where we operate are well below the internationally accepted health standard. Our appeal therefore is to consider alternative mechanisms to enable progressive air quality improvements for maturing facilities. To this extent, we continue to constructively engage in law reform processes and </a:t>
            </a:r>
            <a:r>
              <a:rPr lang="en-ZA" sz="1100" b="0" dirty="0" smtClean="0"/>
              <a:t>in this regard have </a:t>
            </a:r>
            <a:r>
              <a:rPr lang="en-ZA" sz="1100" b="0" dirty="0"/>
              <a:t>recently </a:t>
            </a:r>
            <a:r>
              <a:rPr lang="en-ZA" sz="1100" b="0" dirty="0" smtClean="0"/>
              <a:t>submitted </a:t>
            </a:r>
            <a:r>
              <a:rPr lang="en-ZA" sz="1100" b="0" dirty="0"/>
              <a:t>comments into the DEA’s framework review </a:t>
            </a:r>
            <a:r>
              <a:rPr lang="en-ZA" sz="1100" b="0" dirty="0" smtClean="0"/>
              <a:t>consultations</a:t>
            </a:r>
          </a:p>
          <a:p>
            <a:pPr marL="285750" indent="-285750">
              <a:spcBef>
                <a:spcPts val="0"/>
              </a:spcBef>
              <a:spcAft>
                <a:spcPts val="0"/>
              </a:spcAft>
              <a:buFont typeface="Arial" panose="020B0604020202020204" pitchFamily="34" charset="0"/>
              <a:buChar char="•"/>
            </a:pPr>
            <a:endParaRPr lang="en-ZA" sz="1100" b="0" dirty="0"/>
          </a:p>
          <a:p>
            <a:pPr marL="285750" indent="-285750">
              <a:spcBef>
                <a:spcPts val="0"/>
              </a:spcBef>
              <a:spcAft>
                <a:spcPts val="0"/>
              </a:spcAft>
              <a:buFont typeface="Arial" panose="020B0604020202020204" pitchFamily="34" charset="0"/>
              <a:buChar char="•"/>
            </a:pPr>
            <a:r>
              <a:rPr lang="en-ZA" sz="1100" b="0" dirty="0" smtClean="0"/>
              <a:t>We believe it is appropriate for the applicable authorities to consider our postponement applications, </a:t>
            </a:r>
            <a:r>
              <a:rPr lang="en-ZA" sz="1100" b="0" dirty="0"/>
              <a:t>since we meet the conditions of such applications and in particular demonstrate that our current and proposed contribution </a:t>
            </a:r>
            <a:r>
              <a:rPr lang="en-ZA" sz="1100" b="0" dirty="0" smtClean="0"/>
              <a:t>does not cause exceedance of the (NAAQS)</a:t>
            </a:r>
          </a:p>
          <a:p>
            <a:pPr marL="285750" indent="-285750">
              <a:spcBef>
                <a:spcPts val="0"/>
              </a:spcBef>
              <a:spcAft>
                <a:spcPts val="0"/>
              </a:spcAft>
              <a:buFont typeface="Arial" panose="020B0604020202020204" pitchFamily="34" charset="0"/>
              <a:buChar char="•"/>
            </a:pPr>
            <a:endParaRPr lang="en-ZA" sz="1100" b="0" dirty="0"/>
          </a:p>
          <a:p>
            <a:pPr marL="285750" indent="-285750">
              <a:spcBef>
                <a:spcPts val="0"/>
              </a:spcBef>
              <a:spcAft>
                <a:spcPts val="0"/>
              </a:spcAft>
              <a:buFont typeface="Arial" panose="020B0604020202020204" pitchFamily="34" charset="0"/>
              <a:buChar char="•"/>
            </a:pPr>
            <a:r>
              <a:rPr lang="en-ZA" sz="1100" b="0" dirty="0" smtClean="0"/>
              <a:t>Regulation </a:t>
            </a:r>
            <a:r>
              <a:rPr lang="en-ZA" sz="1100" b="0" dirty="0"/>
              <a:t>of industrial point </a:t>
            </a:r>
            <a:r>
              <a:rPr lang="en-ZA" sz="1100" b="0" dirty="0" smtClean="0"/>
              <a:t>sources alone</a:t>
            </a:r>
            <a:r>
              <a:rPr lang="en-ZA" sz="1100" b="0" dirty="0"/>
              <a:t>, in our view, is insufficient to achieve the NAAQS. </a:t>
            </a:r>
            <a:r>
              <a:rPr lang="en-ZA" sz="1100" b="0" dirty="0" smtClean="0"/>
              <a:t>Offsets </a:t>
            </a:r>
            <a:r>
              <a:rPr lang="en-ZA" sz="1100" b="0" dirty="0"/>
              <a:t>are </a:t>
            </a:r>
            <a:r>
              <a:rPr lang="en-ZA" sz="1100" b="0" dirty="0" smtClean="0"/>
              <a:t>therefore an </a:t>
            </a:r>
            <a:r>
              <a:rPr lang="en-ZA" sz="1100" b="0" dirty="0"/>
              <a:t>important complementary </a:t>
            </a:r>
            <a:r>
              <a:rPr lang="en-ZA" sz="1100" b="0" dirty="0" smtClean="0"/>
              <a:t>mechanism in achieving the statutory objectives</a:t>
            </a:r>
            <a:endParaRPr lang="en-ZA" sz="1100" b="0" dirty="0"/>
          </a:p>
        </p:txBody>
      </p:sp>
    </p:spTree>
    <p:extLst>
      <p:ext uri="{BB962C8B-B14F-4D97-AF65-F5344CB8AC3E}">
        <p14:creationId xmlns:p14="http://schemas.microsoft.com/office/powerpoint/2010/main" xmlns="" val="37024848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1" name="Table 160"/>
          <p:cNvGraphicFramePr>
            <a:graphicFrameLocks noGrp="1"/>
          </p:cNvGraphicFramePr>
          <p:nvPr>
            <p:extLst>
              <p:ext uri="{D42A27DB-BD31-4B8C-83A1-F6EECF244321}">
                <p14:modId xmlns:p14="http://schemas.microsoft.com/office/powerpoint/2010/main" xmlns="" val="1297524515"/>
              </p:ext>
            </p:extLst>
          </p:nvPr>
        </p:nvGraphicFramePr>
        <p:xfrm>
          <a:off x="343132" y="2897763"/>
          <a:ext cx="8617080" cy="3252615"/>
        </p:xfrm>
        <a:graphic>
          <a:graphicData uri="http://schemas.openxmlformats.org/drawingml/2006/table">
            <a:tbl>
              <a:tblPr firstRow="1" bandRow="1">
                <a:tableStyleId>{5C22544A-7EE6-4342-B048-85BDC9FD1C3A}</a:tableStyleId>
              </a:tblPr>
              <a:tblGrid>
                <a:gridCol w="1763818"/>
                <a:gridCol w="634322"/>
                <a:gridCol w="310947"/>
                <a:gridCol w="310947"/>
                <a:gridCol w="310947"/>
                <a:gridCol w="310947"/>
                <a:gridCol w="310947"/>
                <a:gridCol w="310947"/>
                <a:gridCol w="310947"/>
                <a:gridCol w="310947"/>
                <a:gridCol w="310947"/>
                <a:gridCol w="310947"/>
                <a:gridCol w="310947"/>
                <a:gridCol w="310947"/>
                <a:gridCol w="310947"/>
                <a:gridCol w="310947"/>
                <a:gridCol w="310947"/>
                <a:gridCol w="310947"/>
                <a:gridCol w="310947"/>
                <a:gridCol w="310947"/>
                <a:gridCol w="310947"/>
                <a:gridCol w="310947"/>
              </a:tblGrid>
              <a:tr h="0">
                <a:tc>
                  <a:txBody>
                    <a:bodyPr/>
                    <a:lstStyle/>
                    <a:p>
                      <a:endParaRPr lang="en-US" sz="800" b="0" dirty="0">
                        <a:solidFill>
                          <a:schemeClr val="bg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600" dirty="0">
                        <a:solidFill>
                          <a:schemeClr val="bg1"/>
                        </a:solidFill>
                        <a:latin typeface="Arial" charset="0"/>
                        <a:ea typeface="Arial" charset="0"/>
                        <a:cs typeface="Arial"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a:r>
                        <a:rPr lang="en-US" sz="700" b="1" dirty="0" smtClean="0">
                          <a:solidFill>
                            <a:schemeClr val="bg1"/>
                          </a:solidFill>
                          <a:latin typeface="Arial" charset="0"/>
                          <a:ea typeface="Arial" charset="0"/>
                          <a:cs typeface="Arial" charset="0"/>
                        </a:rPr>
                        <a:t>2016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23B61"/>
                    </a:solidFill>
                  </a:tcPr>
                </a:tc>
                <a:tc hMerge="1">
                  <a:txBody>
                    <a:bodyPr/>
                    <a:lstStyle/>
                    <a:p>
                      <a:pPr algn="ctr"/>
                      <a:endParaRPr lang="en-US" sz="700" b="0" dirty="0">
                        <a:solidFill>
                          <a:srgbClr val="023B6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hMerge="1">
                  <a:txBody>
                    <a:bodyPr/>
                    <a:lstStyle/>
                    <a:p>
                      <a:pPr algn="ctr"/>
                      <a:endParaRPr lang="en-US" sz="700" b="0" dirty="0">
                        <a:solidFill>
                          <a:srgbClr val="023B6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hMerge="1">
                  <a:txBody>
                    <a:bodyPr/>
                    <a:lstStyle/>
                    <a:p>
                      <a:pPr algn="ctr"/>
                      <a:endParaRPr lang="en-US" sz="700" b="0" dirty="0">
                        <a:solidFill>
                          <a:srgbClr val="023B6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b="1" dirty="0" smtClean="0">
                          <a:solidFill>
                            <a:schemeClr val="bg1"/>
                          </a:solidFill>
                          <a:latin typeface="Arial" charset="0"/>
                          <a:ea typeface="Arial" charset="0"/>
                          <a:cs typeface="Arial" charset="0"/>
                        </a:rPr>
                        <a:t>2017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23B6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700" b="1" dirty="0" smtClean="0">
                          <a:solidFill>
                            <a:schemeClr val="bg1"/>
                          </a:solidFill>
                          <a:latin typeface="Arial" charset="0"/>
                          <a:ea typeface="Arial" charset="0"/>
                          <a:cs typeface="Arial" charset="0"/>
                        </a:rPr>
                        <a:t>2018</a:t>
                      </a:r>
                      <a:endParaRPr lang="en-US" sz="700" b="1" dirty="0">
                        <a:solidFill>
                          <a:schemeClr val="bg1"/>
                        </a:solidFill>
                        <a:latin typeface="Arial" charset="0"/>
                        <a:ea typeface="Arial" charset="0"/>
                        <a:cs typeface="Arial"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23B6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700" b="1" dirty="0" smtClean="0">
                          <a:solidFill>
                            <a:schemeClr val="bg1"/>
                          </a:solidFill>
                          <a:latin typeface="Arial" charset="0"/>
                          <a:ea typeface="Arial" charset="0"/>
                          <a:cs typeface="Arial" charset="0"/>
                        </a:rPr>
                        <a:t>2019</a:t>
                      </a:r>
                      <a:endParaRPr lang="en-US" sz="700" b="1" dirty="0">
                        <a:solidFill>
                          <a:schemeClr val="bg1"/>
                        </a:solidFill>
                        <a:latin typeface="Arial" charset="0"/>
                        <a:ea typeface="Arial" charset="0"/>
                        <a:cs typeface="Arial"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23B6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700" b="1" dirty="0" smtClean="0">
                          <a:solidFill>
                            <a:schemeClr val="bg1"/>
                          </a:solidFill>
                          <a:latin typeface="Arial" charset="0"/>
                          <a:ea typeface="Arial" charset="0"/>
                          <a:cs typeface="Arial" charset="0"/>
                        </a:rPr>
                        <a:t>2020</a:t>
                      </a:r>
                      <a:endParaRPr lang="en-US" sz="700" b="1" dirty="0">
                        <a:solidFill>
                          <a:schemeClr val="bg1"/>
                        </a:solidFill>
                        <a:latin typeface="Arial" charset="0"/>
                        <a:ea typeface="Arial" charset="0"/>
                        <a:cs typeface="Arial"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23B6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54870">
                <a:tc>
                  <a:txBody>
                    <a:bodyPr/>
                    <a:lstStyle/>
                    <a:p>
                      <a:endParaRPr lang="en-US" sz="800" b="0" dirty="0">
                        <a:solidFill>
                          <a:schemeClr val="bg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600" dirty="0">
                        <a:solidFill>
                          <a:schemeClr val="bg1"/>
                        </a:solidFill>
                        <a:latin typeface="Arial" charset="0"/>
                        <a:ea typeface="Arial" charset="0"/>
                        <a:cs typeface="Arial"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700" b="0" dirty="0" smtClean="0">
                        <a:solidFill>
                          <a:srgbClr val="023B61"/>
                        </a:solidFill>
                        <a:latin typeface="Arial" charset="0"/>
                        <a:ea typeface="Arial" charset="0"/>
                        <a:cs typeface="Arial"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9AB3"/>
                    </a:solidFill>
                  </a:tcPr>
                </a:tc>
                <a:tc>
                  <a:txBody>
                    <a:bodyPr/>
                    <a:lstStyle/>
                    <a:p>
                      <a:pPr algn="ctr"/>
                      <a:endParaRPr lang="en-US" sz="700" b="0" dirty="0">
                        <a:solidFill>
                          <a:srgbClr val="023B61"/>
                        </a:solidFill>
                        <a:latin typeface="Arial" charset="0"/>
                        <a:ea typeface="Arial" charset="0"/>
                        <a:cs typeface="Arial"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9AB3"/>
                    </a:solidFill>
                  </a:tcPr>
                </a:tc>
                <a:tc>
                  <a:txBody>
                    <a:bodyPr/>
                    <a:lstStyle/>
                    <a:p>
                      <a:pPr algn="ctr"/>
                      <a:endParaRPr lang="en-US" sz="700" b="0" dirty="0">
                        <a:solidFill>
                          <a:srgbClr val="023B61"/>
                        </a:solidFill>
                        <a:latin typeface="Arial" charset="0"/>
                        <a:ea typeface="Arial" charset="0"/>
                        <a:cs typeface="Arial"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9AB3"/>
                    </a:solidFill>
                  </a:tcPr>
                </a:tc>
                <a:tc>
                  <a:txBody>
                    <a:bodyPr/>
                    <a:lstStyle/>
                    <a:p>
                      <a:pPr algn="ctr"/>
                      <a:endParaRPr lang="en-US" sz="700" b="0" dirty="0">
                        <a:solidFill>
                          <a:srgbClr val="023B61"/>
                        </a:solidFill>
                        <a:latin typeface="Arial" charset="0"/>
                        <a:ea typeface="Arial" charset="0"/>
                        <a:cs typeface="Arial"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9AB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700" b="0" dirty="0" smtClean="0">
                        <a:solidFill>
                          <a:srgbClr val="023B61"/>
                        </a:solidFill>
                        <a:latin typeface="Arial" charset="0"/>
                        <a:ea typeface="Arial" charset="0"/>
                        <a:cs typeface="Arial"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9AB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700" b="0" dirty="0" smtClean="0">
                        <a:solidFill>
                          <a:srgbClr val="023B61"/>
                        </a:solidFill>
                        <a:latin typeface="Arial" charset="0"/>
                        <a:ea typeface="Arial" charset="0"/>
                        <a:cs typeface="Arial"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9AB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700" b="0" dirty="0" smtClean="0">
                        <a:solidFill>
                          <a:srgbClr val="023B61"/>
                        </a:solidFill>
                        <a:latin typeface="Arial" charset="0"/>
                        <a:ea typeface="Arial" charset="0"/>
                        <a:cs typeface="Arial"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9AB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700" b="0" dirty="0" smtClean="0">
                        <a:solidFill>
                          <a:srgbClr val="023B61"/>
                        </a:solidFill>
                        <a:latin typeface="Arial" charset="0"/>
                        <a:ea typeface="Arial" charset="0"/>
                        <a:cs typeface="Arial"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9AB3"/>
                    </a:solidFill>
                  </a:tcPr>
                </a:tc>
                <a:tc>
                  <a:txBody>
                    <a:bodyPr/>
                    <a:lstStyle/>
                    <a:p>
                      <a:pPr algn="ctr"/>
                      <a:endParaRPr lang="en-US" sz="700" b="0" dirty="0">
                        <a:solidFill>
                          <a:srgbClr val="023B61"/>
                        </a:solidFill>
                        <a:latin typeface="Arial" charset="0"/>
                        <a:ea typeface="Arial" charset="0"/>
                        <a:cs typeface="Arial"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9AB3"/>
                    </a:solidFill>
                  </a:tcPr>
                </a:tc>
                <a:tc>
                  <a:txBody>
                    <a:bodyPr/>
                    <a:lstStyle/>
                    <a:p>
                      <a:pPr algn="ctr"/>
                      <a:endParaRPr lang="en-US" sz="700" b="0" dirty="0">
                        <a:solidFill>
                          <a:srgbClr val="023B61"/>
                        </a:solidFill>
                        <a:latin typeface="Arial" charset="0"/>
                        <a:ea typeface="Arial" charset="0"/>
                        <a:cs typeface="Arial"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9AB3"/>
                    </a:solidFill>
                  </a:tcPr>
                </a:tc>
                <a:tc>
                  <a:txBody>
                    <a:bodyPr/>
                    <a:lstStyle/>
                    <a:p>
                      <a:pPr algn="ctr"/>
                      <a:endParaRPr lang="en-US" sz="700" b="0" dirty="0">
                        <a:solidFill>
                          <a:srgbClr val="023B61"/>
                        </a:solidFill>
                        <a:latin typeface="Arial" charset="0"/>
                        <a:ea typeface="Arial" charset="0"/>
                        <a:cs typeface="Arial"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9AB3"/>
                    </a:solidFill>
                  </a:tcPr>
                </a:tc>
                <a:tc>
                  <a:txBody>
                    <a:bodyPr/>
                    <a:lstStyle/>
                    <a:p>
                      <a:pPr algn="ctr"/>
                      <a:endParaRPr lang="en-US" sz="700" b="0" dirty="0">
                        <a:solidFill>
                          <a:srgbClr val="023B61"/>
                        </a:solidFill>
                        <a:latin typeface="Arial" charset="0"/>
                        <a:ea typeface="Arial" charset="0"/>
                        <a:cs typeface="Arial"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9AB3"/>
                    </a:solidFill>
                  </a:tcPr>
                </a:tc>
                <a:tc>
                  <a:txBody>
                    <a:bodyPr/>
                    <a:lstStyle/>
                    <a:p>
                      <a:pPr algn="ctr"/>
                      <a:endParaRPr lang="en-US" sz="700" b="0" dirty="0">
                        <a:solidFill>
                          <a:srgbClr val="023B61"/>
                        </a:solidFill>
                        <a:latin typeface="Arial" charset="0"/>
                        <a:ea typeface="Arial" charset="0"/>
                        <a:cs typeface="Arial"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9AB3"/>
                    </a:solidFill>
                  </a:tcPr>
                </a:tc>
                <a:tc>
                  <a:txBody>
                    <a:bodyPr/>
                    <a:lstStyle/>
                    <a:p>
                      <a:pPr algn="ctr"/>
                      <a:endParaRPr lang="en-US" sz="700" b="0" dirty="0">
                        <a:solidFill>
                          <a:srgbClr val="023B61"/>
                        </a:solidFill>
                        <a:latin typeface="Arial" charset="0"/>
                        <a:ea typeface="Arial" charset="0"/>
                        <a:cs typeface="Arial"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9AB3"/>
                    </a:solidFill>
                  </a:tcPr>
                </a:tc>
                <a:tc>
                  <a:txBody>
                    <a:bodyPr/>
                    <a:lstStyle/>
                    <a:p>
                      <a:pPr algn="ctr"/>
                      <a:endParaRPr lang="en-US" sz="700" b="0" dirty="0">
                        <a:solidFill>
                          <a:srgbClr val="023B61"/>
                        </a:solidFill>
                        <a:latin typeface="Arial" charset="0"/>
                        <a:ea typeface="Arial" charset="0"/>
                        <a:cs typeface="Arial"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9AB3"/>
                    </a:solidFill>
                  </a:tcPr>
                </a:tc>
                <a:tc>
                  <a:txBody>
                    <a:bodyPr/>
                    <a:lstStyle/>
                    <a:p>
                      <a:pPr algn="ctr"/>
                      <a:endParaRPr lang="en-US" sz="700" b="0" dirty="0">
                        <a:solidFill>
                          <a:srgbClr val="023B61"/>
                        </a:solidFill>
                        <a:latin typeface="Arial" charset="0"/>
                        <a:ea typeface="Arial" charset="0"/>
                        <a:cs typeface="Arial"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9AB3"/>
                    </a:solidFill>
                  </a:tcPr>
                </a:tc>
                <a:tc>
                  <a:txBody>
                    <a:bodyPr/>
                    <a:lstStyle/>
                    <a:p>
                      <a:pPr algn="ctr"/>
                      <a:endParaRPr lang="en-US" sz="700" b="0" dirty="0">
                        <a:solidFill>
                          <a:srgbClr val="023B61"/>
                        </a:solidFill>
                        <a:latin typeface="Arial" charset="0"/>
                        <a:ea typeface="Arial" charset="0"/>
                        <a:cs typeface="Arial"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9AB3"/>
                    </a:solidFill>
                  </a:tcPr>
                </a:tc>
                <a:tc>
                  <a:txBody>
                    <a:bodyPr/>
                    <a:lstStyle/>
                    <a:p>
                      <a:pPr algn="ctr"/>
                      <a:endParaRPr lang="en-US" sz="700" b="0" dirty="0">
                        <a:solidFill>
                          <a:srgbClr val="023B61"/>
                        </a:solidFill>
                        <a:latin typeface="Arial" charset="0"/>
                        <a:ea typeface="Arial" charset="0"/>
                        <a:cs typeface="Arial"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9AB3"/>
                    </a:solidFill>
                  </a:tcPr>
                </a:tc>
                <a:tc>
                  <a:txBody>
                    <a:bodyPr/>
                    <a:lstStyle/>
                    <a:p>
                      <a:pPr algn="ctr"/>
                      <a:endParaRPr lang="en-US" sz="700" b="0" dirty="0">
                        <a:solidFill>
                          <a:srgbClr val="023B61"/>
                        </a:solidFill>
                        <a:latin typeface="Arial" charset="0"/>
                        <a:ea typeface="Arial" charset="0"/>
                        <a:cs typeface="Arial"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9AB3"/>
                    </a:solidFill>
                  </a:tcPr>
                </a:tc>
                <a:tc>
                  <a:txBody>
                    <a:bodyPr/>
                    <a:lstStyle/>
                    <a:p>
                      <a:pPr algn="ctr"/>
                      <a:endParaRPr lang="en-US" sz="700" b="0" dirty="0">
                        <a:solidFill>
                          <a:srgbClr val="023B61"/>
                        </a:solidFill>
                        <a:latin typeface="Arial" charset="0"/>
                        <a:ea typeface="Arial" charset="0"/>
                        <a:cs typeface="Arial"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9AB3"/>
                    </a:solidFill>
                  </a:tcPr>
                </a:tc>
              </a:tr>
              <a:tr h="421854">
                <a:tc>
                  <a:txBody>
                    <a:bodyPr/>
                    <a:lstStyle/>
                    <a:p>
                      <a:r>
                        <a:rPr lang="en-US" sz="800" b="1" dirty="0" smtClean="0">
                          <a:solidFill>
                            <a:schemeClr val="bg1"/>
                          </a:solidFill>
                          <a:latin typeface="Arial" charset="0"/>
                          <a:ea typeface="Arial" charset="0"/>
                          <a:cs typeface="Arial" charset="0"/>
                        </a:rPr>
                        <a:t>Baseline</a:t>
                      </a:r>
                      <a:endParaRPr lang="en-US" sz="800" b="1" baseline="0" dirty="0" smtClean="0">
                        <a:solidFill>
                          <a:schemeClr val="bg1"/>
                        </a:solidFill>
                        <a:latin typeface="Arial" charset="0"/>
                        <a:ea typeface="Arial" charset="0"/>
                        <a:cs typeface="Arial" charset="0"/>
                      </a:endParaRPr>
                    </a:p>
                    <a:p>
                      <a:r>
                        <a:rPr lang="en-US" sz="800" b="0" baseline="0" dirty="0" smtClean="0">
                          <a:solidFill>
                            <a:schemeClr val="bg1"/>
                          </a:solidFill>
                          <a:latin typeface="Arial" charset="0"/>
                          <a:ea typeface="Arial" charset="0"/>
                          <a:cs typeface="Arial" charset="0"/>
                        </a:rPr>
                        <a:t>(</a:t>
                      </a:r>
                      <a:r>
                        <a:rPr lang="en-US" sz="800" b="0" dirty="0" smtClean="0">
                          <a:solidFill>
                            <a:schemeClr val="bg1"/>
                          </a:solidFill>
                          <a:latin typeface="Arial" charset="0"/>
                          <a:ea typeface="Arial" charset="0"/>
                          <a:cs typeface="Arial" charset="0"/>
                        </a:rPr>
                        <a:t>eMbalenhle</a:t>
                      </a:r>
                      <a:r>
                        <a:rPr lang="en-US" sz="800" b="0" baseline="0" dirty="0" smtClean="0">
                          <a:solidFill>
                            <a:schemeClr val="bg1"/>
                          </a:solidFill>
                          <a:latin typeface="Arial" charset="0"/>
                          <a:ea typeface="Arial" charset="0"/>
                          <a:cs typeface="Arial" charset="0"/>
                        </a:rPr>
                        <a:t> / Zamdela)</a:t>
                      </a:r>
                      <a:endParaRPr lang="en-US" sz="800" b="0" dirty="0">
                        <a:solidFill>
                          <a:schemeClr val="bg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23B61"/>
                    </a:solidFill>
                  </a:tcPr>
                </a:tc>
                <a:tc>
                  <a:txBody>
                    <a:bodyPr/>
                    <a:lstStyle/>
                    <a:p>
                      <a:pPr algn="ctr"/>
                      <a:endParaRPr lang="en-US" sz="600" dirty="0">
                        <a:solidFill>
                          <a:schemeClr val="bg1"/>
                        </a:solidFill>
                        <a:latin typeface="Arial" charset="0"/>
                        <a:ea typeface="Arial" charset="0"/>
                        <a:cs typeface="Arial"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B4"/>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 b="0" dirty="0" smtClean="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r>
              <a:tr h="4623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smtClean="0">
                          <a:solidFill>
                            <a:schemeClr val="bg1"/>
                          </a:solidFill>
                          <a:latin typeface="Arial" charset="0"/>
                          <a:ea typeface="Arial" charset="0"/>
                          <a:cs typeface="Arial" charset="0"/>
                        </a:rPr>
                        <a:t>Education and Awareness </a:t>
                      </a:r>
                      <a:r>
                        <a:rPr lang="en-US" sz="800" b="0" dirty="0" smtClean="0">
                          <a:solidFill>
                            <a:schemeClr val="bg1"/>
                          </a:solidFill>
                          <a:latin typeface="Arial" charset="0"/>
                          <a:ea typeface="Arial" charset="0"/>
                          <a:cs typeface="Arial" charset="0"/>
                        </a:rPr>
                        <a:t>(Lebohang, eMbalenhle ,</a:t>
                      </a:r>
                      <a:r>
                        <a:rPr lang="en-US" sz="800" b="0" baseline="0" dirty="0" smtClean="0">
                          <a:solidFill>
                            <a:schemeClr val="bg1"/>
                          </a:solidFill>
                          <a:latin typeface="Arial" charset="0"/>
                          <a:ea typeface="Arial" charset="0"/>
                          <a:cs typeface="Arial" charset="0"/>
                        </a:rPr>
                        <a:t>Zamdela</a:t>
                      </a:r>
                      <a:r>
                        <a:rPr lang="en-US" sz="800" b="0" dirty="0" smtClean="0">
                          <a:solidFill>
                            <a:schemeClr val="bg1"/>
                          </a:solidFill>
                          <a:latin typeface="Arial" charset="0"/>
                          <a:ea typeface="Arial" charset="0"/>
                          <a:cs typeface="Arial" charset="0"/>
                        </a:rPr>
                        <a:t>)</a:t>
                      </a:r>
                    </a:p>
                    <a:p>
                      <a:endParaRPr lang="en-US" sz="800" b="0" dirty="0">
                        <a:solidFill>
                          <a:schemeClr val="bg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23B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bg1"/>
                          </a:solidFill>
                          <a:latin typeface="Arial" charset="0"/>
                          <a:ea typeface="Arial" charset="0"/>
                          <a:cs typeface="Arial" charset="0"/>
                        </a:rPr>
                        <a:t>AQ</a:t>
                      </a:r>
                    </a:p>
                    <a:p>
                      <a:pPr marL="0" marR="0" indent="0" algn="ctr"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bg1"/>
                          </a:solidFill>
                          <a:latin typeface="Arial" charset="0"/>
                          <a:ea typeface="Arial" charset="0"/>
                          <a:cs typeface="Arial" charset="0"/>
                        </a:rPr>
                        <a:t>PM</a:t>
                      </a:r>
                      <a:br>
                        <a:rPr lang="en-US" sz="600" dirty="0" smtClean="0">
                          <a:solidFill>
                            <a:schemeClr val="bg1"/>
                          </a:solidFill>
                          <a:latin typeface="Arial" charset="0"/>
                          <a:ea typeface="Arial" charset="0"/>
                          <a:cs typeface="Arial" charset="0"/>
                        </a:rPr>
                      </a:br>
                      <a:r>
                        <a:rPr lang="en-US" sz="600" dirty="0" smtClean="0">
                          <a:solidFill>
                            <a:schemeClr val="bg1"/>
                          </a:solidFill>
                          <a:latin typeface="Arial" charset="0"/>
                          <a:ea typeface="Arial" charset="0"/>
                          <a:cs typeface="Arial" charset="0"/>
                        </a:rPr>
                        <a:t>NO</a:t>
                      </a:r>
                      <a:r>
                        <a:rPr lang="en-US" sz="600" baseline="-25000" dirty="0" smtClean="0">
                          <a:solidFill>
                            <a:schemeClr val="bg1"/>
                          </a:solidFill>
                          <a:latin typeface="Arial" charset="0"/>
                          <a:ea typeface="Arial" charset="0"/>
                          <a:cs typeface="Arial" charset="0"/>
                        </a:rPr>
                        <a:t>x</a:t>
                      </a:r>
                      <a:endParaRPr lang="en-US" sz="600" dirty="0" smtClean="0">
                        <a:solidFill>
                          <a:schemeClr val="bg1"/>
                        </a:solidFill>
                        <a:latin typeface="Arial" charset="0"/>
                        <a:ea typeface="Arial" charset="0"/>
                        <a:cs typeface="Arial"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B4"/>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r>
              <a:tr h="462385">
                <a:tc>
                  <a:txBody>
                    <a:bodyPr/>
                    <a:lstStyle/>
                    <a:p>
                      <a:r>
                        <a:rPr lang="en-US" sz="800" b="1" dirty="0" smtClean="0">
                          <a:solidFill>
                            <a:schemeClr val="bg1"/>
                          </a:solidFill>
                          <a:latin typeface="Arial" charset="0"/>
                          <a:ea typeface="Arial" charset="0"/>
                          <a:cs typeface="Arial" charset="0"/>
                        </a:rPr>
                        <a:t>Zamdela I</a:t>
                      </a:r>
                    </a:p>
                    <a:p>
                      <a:r>
                        <a:rPr lang="en-US" sz="800" b="0" dirty="0" smtClean="0">
                          <a:solidFill>
                            <a:schemeClr val="bg1"/>
                          </a:solidFill>
                          <a:latin typeface="Arial" charset="0"/>
                          <a:ea typeface="Arial" charset="0"/>
                          <a:cs typeface="Arial" charset="0"/>
                        </a:rPr>
                        <a:t>(Vehicle emissions)</a:t>
                      </a:r>
                      <a:endParaRPr lang="en-US" sz="800" b="0" dirty="0">
                        <a:solidFill>
                          <a:schemeClr val="bg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23B61"/>
                    </a:solidFill>
                  </a:tcPr>
                </a:tc>
                <a:tc>
                  <a:txBody>
                    <a:bodyPr/>
                    <a:lstStyle/>
                    <a:p>
                      <a:pPr algn="ctr"/>
                      <a:r>
                        <a:rPr lang="en-US" sz="600" dirty="0" smtClean="0">
                          <a:solidFill>
                            <a:schemeClr val="bg1"/>
                          </a:solidFill>
                          <a:latin typeface="Arial" charset="0"/>
                          <a:ea typeface="Arial" charset="0"/>
                          <a:cs typeface="Arial" charset="0"/>
                        </a:rPr>
                        <a:t>PM</a:t>
                      </a:r>
                      <a:br>
                        <a:rPr lang="en-US" sz="600" dirty="0" smtClean="0">
                          <a:solidFill>
                            <a:schemeClr val="bg1"/>
                          </a:solidFill>
                          <a:latin typeface="Arial" charset="0"/>
                          <a:ea typeface="Arial" charset="0"/>
                          <a:cs typeface="Arial" charset="0"/>
                        </a:rPr>
                      </a:br>
                      <a:r>
                        <a:rPr lang="en-US" sz="600" dirty="0" smtClean="0">
                          <a:solidFill>
                            <a:schemeClr val="bg1"/>
                          </a:solidFill>
                          <a:latin typeface="Arial" charset="0"/>
                          <a:ea typeface="Arial" charset="0"/>
                          <a:cs typeface="Arial" charset="0"/>
                        </a:rPr>
                        <a:t>NO</a:t>
                      </a:r>
                      <a:r>
                        <a:rPr lang="en-US" sz="600" baseline="-25000" dirty="0" smtClean="0">
                          <a:solidFill>
                            <a:schemeClr val="bg1"/>
                          </a:solidFill>
                          <a:latin typeface="Arial" charset="0"/>
                          <a:ea typeface="Arial" charset="0"/>
                          <a:cs typeface="Arial" charset="0"/>
                        </a:rPr>
                        <a:t>x</a:t>
                      </a:r>
                      <a:endParaRPr lang="en-US" sz="600" dirty="0">
                        <a:solidFill>
                          <a:schemeClr val="bg1"/>
                        </a:solidFill>
                        <a:latin typeface="Arial" charset="0"/>
                        <a:ea typeface="Arial" charset="0"/>
                        <a:cs typeface="Arial"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B4"/>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r>
              <a:tr h="421854">
                <a:tc>
                  <a:txBody>
                    <a:bodyPr/>
                    <a:lstStyle/>
                    <a:p>
                      <a:r>
                        <a:rPr lang="en-US" sz="800" b="1" dirty="0" smtClean="0">
                          <a:solidFill>
                            <a:schemeClr val="bg1"/>
                          </a:solidFill>
                          <a:latin typeface="Arial" charset="0"/>
                          <a:ea typeface="Arial" charset="0"/>
                          <a:cs typeface="Arial" charset="0"/>
                        </a:rPr>
                        <a:t>Zamdela II </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chemeClr val="bg1"/>
                          </a:solidFill>
                          <a:latin typeface="Arial" charset="0"/>
                          <a:ea typeface="Arial" charset="0"/>
                          <a:cs typeface="Arial" charset="0"/>
                        </a:rPr>
                        <a:t>(Veld fire management)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23B61"/>
                    </a:solidFill>
                  </a:tcPr>
                </a:tc>
                <a:tc>
                  <a:txBody>
                    <a:bodyPr/>
                    <a:lstStyle/>
                    <a:p>
                      <a:pPr algn="ctr"/>
                      <a:r>
                        <a:rPr lang="en-US" sz="600" dirty="0" smtClean="0">
                          <a:solidFill>
                            <a:schemeClr val="bg1"/>
                          </a:solidFill>
                          <a:latin typeface="Arial" charset="0"/>
                          <a:ea typeface="Arial" charset="0"/>
                          <a:cs typeface="Arial" charset="0"/>
                        </a:rPr>
                        <a:t>PM + TOXINS</a:t>
                      </a:r>
                      <a:endParaRPr lang="en-US" sz="600" dirty="0">
                        <a:solidFill>
                          <a:schemeClr val="bg1"/>
                        </a:solidFill>
                        <a:latin typeface="Arial" charset="0"/>
                        <a:ea typeface="Arial" charset="0"/>
                        <a:cs typeface="Arial"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B4"/>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r>
              <a:tr h="483859">
                <a:tc>
                  <a:txBody>
                    <a:bodyPr/>
                    <a:lstStyle/>
                    <a:p>
                      <a:r>
                        <a:rPr lang="en-US" sz="800" b="1" dirty="0" smtClean="0">
                          <a:solidFill>
                            <a:schemeClr val="bg1"/>
                          </a:solidFill>
                          <a:latin typeface="Arial" charset="0"/>
                          <a:ea typeface="Arial" charset="0"/>
                          <a:cs typeface="Arial" charset="0"/>
                        </a:rPr>
                        <a:t>Zamdela III</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chemeClr val="bg1"/>
                          </a:solidFill>
                          <a:latin typeface="Arial" charset="0"/>
                          <a:ea typeface="Arial" charset="0"/>
                          <a:cs typeface="Arial" charset="0"/>
                        </a:rPr>
                        <a:t>(Removal</a:t>
                      </a:r>
                      <a:r>
                        <a:rPr lang="en-US" sz="800" b="0" baseline="0" dirty="0" smtClean="0">
                          <a:solidFill>
                            <a:schemeClr val="bg1"/>
                          </a:solidFill>
                          <a:latin typeface="Arial" charset="0"/>
                          <a:ea typeface="Arial" charset="0"/>
                          <a:cs typeface="Arial" charset="0"/>
                        </a:rPr>
                        <a:t> of recyclable waste)</a:t>
                      </a:r>
                      <a:endParaRPr lang="en-US" sz="800" b="0" dirty="0" smtClean="0">
                        <a:solidFill>
                          <a:schemeClr val="bg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23B61"/>
                    </a:solidFill>
                  </a:tcPr>
                </a:tc>
                <a:tc>
                  <a:txBody>
                    <a:bodyPr/>
                    <a:lstStyle/>
                    <a:p>
                      <a:pPr algn="ctr"/>
                      <a:r>
                        <a:rPr lang="en-US" sz="600" dirty="0" smtClean="0">
                          <a:solidFill>
                            <a:schemeClr val="bg1"/>
                          </a:solidFill>
                          <a:latin typeface="Arial" charset="0"/>
                          <a:ea typeface="Arial" charset="0"/>
                          <a:cs typeface="Arial" charset="0"/>
                        </a:rPr>
                        <a:t>PM + TOXINS</a:t>
                      </a:r>
                      <a:endParaRPr lang="en-US" sz="600" dirty="0">
                        <a:solidFill>
                          <a:schemeClr val="bg1"/>
                        </a:solidFill>
                        <a:latin typeface="Arial" charset="0"/>
                        <a:ea typeface="Arial" charset="0"/>
                        <a:cs typeface="Arial"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B4"/>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r>
              <a:tr h="432048">
                <a:tc>
                  <a:txBody>
                    <a:bodyPr/>
                    <a:lstStyle/>
                    <a:p>
                      <a:r>
                        <a:rPr lang="en-US" sz="800" b="1" dirty="0" smtClean="0">
                          <a:solidFill>
                            <a:schemeClr val="bg1"/>
                          </a:solidFill>
                          <a:latin typeface="Arial" charset="0"/>
                          <a:ea typeface="Arial" charset="0"/>
                          <a:cs typeface="Arial" charset="0"/>
                        </a:rPr>
                        <a:t>Zamdela IV</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chemeClr val="bg1"/>
                          </a:solidFill>
                          <a:latin typeface="Arial" charset="0"/>
                          <a:ea typeface="Arial" charset="0"/>
                          <a:cs typeface="Arial" charset="0"/>
                        </a:rPr>
                        <a:t>Domestic Waste Management)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23B61"/>
                    </a:solidFill>
                  </a:tcPr>
                </a:tc>
                <a:tc>
                  <a:txBody>
                    <a:bodyPr/>
                    <a:lstStyle/>
                    <a:p>
                      <a:pPr algn="ctr"/>
                      <a:r>
                        <a:rPr lang="en-US" sz="600" dirty="0" smtClean="0">
                          <a:solidFill>
                            <a:schemeClr val="bg1"/>
                          </a:solidFill>
                          <a:latin typeface="Arial" charset="0"/>
                          <a:ea typeface="Arial" charset="0"/>
                          <a:cs typeface="Arial" charset="0"/>
                        </a:rPr>
                        <a:t>PM + TOXINS</a:t>
                      </a:r>
                      <a:endParaRPr lang="en-US" sz="600" dirty="0">
                        <a:solidFill>
                          <a:schemeClr val="bg1"/>
                        </a:solidFill>
                        <a:latin typeface="Arial" charset="0"/>
                        <a:ea typeface="Arial" charset="0"/>
                        <a:cs typeface="Arial"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B4"/>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c>
                  <a:txBody>
                    <a:bodyPr/>
                    <a:lstStyle/>
                    <a:p>
                      <a:pPr algn="ctr"/>
                      <a:endParaRPr lang="en-US" sz="200" b="0" dirty="0">
                        <a:solidFill>
                          <a:srgbClr val="023B61"/>
                        </a:solidFill>
                        <a:latin typeface="Arial" charset="0"/>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EF"/>
                    </a:solidFill>
                  </a:tcPr>
                </a:tc>
              </a:tr>
            </a:tbl>
          </a:graphicData>
        </a:graphic>
      </p:graphicFrame>
      <p:grpSp>
        <p:nvGrpSpPr>
          <p:cNvPr id="185" name="Group 184"/>
          <p:cNvGrpSpPr/>
          <p:nvPr/>
        </p:nvGrpSpPr>
        <p:grpSpPr>
          <a:xfrm>
            <a:off x="2736290" y="3120121"/>
            <a:ext cx="6220339" cy="323836"/>
            <a:chOff x="2651828" y="1700807"/>
            <a:chExt cx="6220339" cy="323836"/>
          </a:xfrm>
        </p:grpSpPr>
        <p:grpSp>
          <p:nvGrpSpPr>
            <p:cNvPr id="186" name="Group 185"/>
            <p:cNvGrpSpPr/>
            <p:nvPr/>
          </p:nvGrpSpPr>
          <p:grpSpPr>
            <a:xfrm>
              <a:off x="2651828" y="1701478"/>
              <a:ext cx="1252622" cy="323165"/>
              <a:chOff x="2651828" y="1693432"/>
              <a:chExt cx="1252622" cy="323165"/>
            </a:xfrm>
          </p:grpSpPr>
          <p:sp>
            <p:nvSpPr>
              <p:cNvPr id="207" name="Rectangle 206"/>
              <p:cNvSpPr/>
              <p:nvPr/>
            </p:nvSpPr>
            <p:spPr>
              <a:xfrm>
                <a:off x="2651828" y="1693432"/>
                <a:ext cx="330540" cy="323165"/>
              </a:xfrm>
              <a:prstGeom prst="rect">
                <a:avLst/>
              </a:prstGeom>
            </p:spPr>
            <p:txBody>
              <a:bodyPr wrap="none">
                <a:spAutoFit/>
              </a:bodyPr>
              <a:lstStyle/>
              <a:p>
                <a:pPr algn="ctr" eaLnBrk="1" fontAlgn="auto" hangingPunct="1">
                  <a:spcBef>
                    <a:spcPts val="0"/>
                  </a:spcBef>
                  <a:spcAft>
                    <a:spcPts val="0"/>
                  </a:spcAft>
                </a:pPr>
                <a:r>
                  <a:rPr lang="en-US" sz="500" b="1" dirty="0" smtClean="0">
                    <a:solidFill>
                      <a:prstClr val="white"/>
                    </a:solidFill>
                    <a:ea typeface="Arial" charset="0"/>
                    <a:cs typeface="Arial" charset="0"/>
                  </a:rPr>
                  <a:t>JAN</a:t>
                </a:r>
              </a:p>
              <a:p>
                <a:pPr algn="ctr" eaLnBrk="1" fontAlgn="auto" hangingPunct="1">
                  <a:spcBef>
                    <a:spcPts val="0"/>
                  </a:spcBef>
                  <a:spcAft>
                    <a:spcPts val="0"/>
                  </a:spcAft>
                </a:pPr>
                <a:r>
                  <a:rPr lang="en-US" sz="500" b="1" dirty="0" smtClean="0">
                    <a:solidFill>
                      <a:prstClr val="white"/>
                    </a:solidFill>
                    <a:ea typeface="Arial" charset="0"/>
                    <a:cs typeface="Arial" charset="0"/>
                  </a:rPr>
                  <a:t>-</a:t>
                </a:r>
              </a:p>
              <a:p>
                <a:pPr algn="ctr" eaLnBrk="1" fontAlgn="auto" hangingPunct="1">
                  <a:spcBef>
                    <a:spcPts val="0"/>
                  </a:spcBef>
                  <a:spcAft>
                    <a:spcPts val="0"/>
                  </a:spcAft>
                </a:pPr>
                <a:r>
                  <a:rPr lang="en-US" sz="500" b="1" dirty="0" smtClean="0">
                    <a:solidFill>
                      <a:prstClr val="white"/>
                    </a:solidFill>
                    <a:ea typeface="Arial" charset="0"/>
                    <a:cs typeface="Arial" charset="0"/>
                  </a:rPr>
                  <a:t>MAR</a:t>
                </a:r>
                <a:endParaRPr lang="en-US" sz="500" b="1" dirty="0">
                  <a:solidFill>
                    <a:prstClr val="white"/>
                  </a:solidFill>
                  <a:ea typeface="Arial" charset="0"/>
                  <a:cs typeface="Arial" charset="0"/>
                </a:endParaRPr>
              </a:p>
            </p:txBody>
          </p:sp>
          <p:sp>
            <p:nvSpPr>
              <p:cNvPr id="208" name="Rectangle 207"/>
              <p:cNvSpPr/>
              <p:nvPr/>
            </p:nvSpPr>
            <p:spPr>
              <a:xfrm>
                <a:off x="2961976" y="1693432"/>
                <a:ext cx="327334" cy="323165"/>
              </a:xfrm>
              <a:prstGeom prst="rect">
                <a:avLst/>
              </a:prstGeom>
            </p:spPr>
            <p:txBody>
              <a:bodyPr wrap="none">
                <a:spAutoFit/>
              </a:bodyPr>
              <a:lstStyle/>
              <a:p>
                <a:pPr algn="ctr" eaLnBrk="1" fontAlgn="auto" hangingPunct="1">
                  <a:spcBef>
                    <a:spcPts val="0"/>
                  </a:spcBef>
                  <a:spcAft>
                    <a:spcPts val="0"/>
                  </a:spcAft>
                </a:pPr>
                <a:r>
                  <a:rPr lang="en-US" sz="500" b="1" dirty="0" smtClean="0">
                    <a:solidFill>
                      <a:prstClr val="white"/>
                    </a:solidFill>
                    <a:ea typeface="Arial" charset="0"/>
                    <a:cs typeface="Arial" charset="0"/>
                  </a:rPr>
                  <a:t>APR</a:t>
                </a:r>
              </a:p>
              <a:p>
                <a:pPr algn="ctr" eaLnBrk="1" fontAlgn="auto" hangingPunct="1">
                  <a:spcBef>
                    <a:spcPts val="0"/>
                  </a:spcBef>
                  <a:spcAft>
                    <a:spcPts val="0"/>
                  </a:spcAft>
                </a:pPr>
                <a:r>
                  <a:rPr lang="en-US" sz="500" b="1" dirty="0" smtClean="0">
                    <a:solidFill>
                      <a:prstClr val="white"/>
                    </a:solidFill>
                    <a:ea typeface="Arial" charset="0"/>
                    <a:cs typeface="Arial" charset="0"/>
                  </a:rPr>
                  <a:t>-</a:t>
                </a:r>
              </a:p>
              <a:p>
                <a:pPr algn="ctr" eaLnBrk="1" fontAlgn="auto" hangingPunct="1">
                  <a:spcBef>
                    <a:spcPts val="0"/>
                  </a:spcBef>
                  <a:spcAft>
                    <a:spcPts val="0"/>
                  </a:spcAft>
                </a:pPr>
                <a:r>
                  <a:rPr lang="en-US" sz="500" b="1" dirty="0" smtClean="0">
                    <a:solidFill>
                      <a:prstClr val="white"/>
                    </a:solidFill>
                    <a:ea typeface="Arial" charset="0"/>
                    <a:cs typeface="Arial" charset="0"/>
                  </a:rPr>
                  <a:t>JUN</a:t>
                </a:r>
                <a:endParaRPr lang="en-US" sz="500" b="1" dirty="0">
                  <a:solidFill>
                    <a:prstClr val="white"/>
                  </a:solidFill>
                  <a:ea typeface="Arial" charset="0"/>
                  <a:cs typeface="Arial" charset="0"/>
                </a:endParaRPr>
              </a:p>
            </p:txBody>
          </p:sp>
          <p:sp>
            <p:nvSpPr>
              <p:cNvPr id="209" name="Rectangle 208"/>
              <p:cNvSpPr/>
              <p:nvPr/>
            </p:nvSpPr>
            <p:spPr>
              <a:xfrm>
                <a:off x="3278991" y="1693432"/>
                <a:ext cx="314510" cy="323165"/>
              </a:xfrm>
              <a:prstGeom prst="rect">
                <a:avLst/>
              </a:prstGeom>
            </p:spPr>
            <p:txBody>
              <a:bodyPr wrap="none">
                <a:spAutoFit/>
              </a:bodyPr>
              <a:lstStyle/>
              <a:p>
                <a:pPr algn="ctr" eaLnBrk="1" fontAlgn="auto" hangingPunct="1">
                  <a:spcBef>
                    <a:spcPts val="0"/>
                  </a:spcBef>
                  <a:spcAft>
                    <a:spcPts val="0"/>
                  </a:spcAft>
                </a:pPr>
                <a:r>
                  <a:rPr lang="en-US" sz="500" b="1" dirty="0" smtClean="0">
                    <a:solidFill>
                      <a:prstClr val="white"/>
                    </a:solidFill>
                    <a:ea typeface="Arial" charset="0"/>
                    <a:cs typeface="Arial" charset="0"/>
                  </a:rPr>
                  <a:t>JUL</a:t>
                </a:r>
              </a:p>
              <a:p>
                <a:pPr algn="ctr" eaLnBrk="1" fontAlgn="auto" hangingPunct="1">
                  <a:spcBef>
                    <a:spcPts val="0"/>
                  </a:spcBef>
                  <a:spcAft>
                    <a:spcPts val="0"/>
                  </a:spcAft>
                </a:pPr>
                <a:r>
                  <a:rPr lang="en-US" sz="500" b="1" dirty="0" smtClean="0">
                    <a:solidFill>
                      <a:prstClr val="white"/>
                    </a:solidFill>
                    <a:ea typeface="Arial" charset="0"/>
                    <a:cs typeface="Arial" charset="0"/>
                  </a:rPr>
                  <a:t>-</a:t>
                </a:r>
              </a:p>
              <a:p>
                <a:pPr algn="ctr" eaLnBrk="1" fontAlgn="auto" hangingPunct="1">
                  <a:spcBef>
                    <a:spcPts val="0"/>
                  </a:spcBef>
                  <a:spcAft>
                    <a:spcPts val="0"/>
                  </a:spcAft>
                </a:pPr>
                <a:r>
                  <a:rPr lang="en-US" sz="500" b="1" dirty="0" smtClean="0">
                    <a:solidFill>
                      <a:prstClr val="white"/>
                    </a:solidFill>
                    <a:ea typeface="Arial" charset="0"/>
                    <a:cs typeface="Arial" charset="0"/>
                  </a:rPr>
                  <a:t>SEP</a:t>
                </a:r>
                <a:endParaRPr lang="en-US" sz="500" b="1" dirty="0">
                  <a:solidFill>
                    <a:prstClr val="white"/>
                  </a:solidFill>
                  <a:ea typeface="Arial" charset="0"/>
                  <a:cs typeface="Arial" charset="0"/>
                </a:endParaRPr>
              </a:p>
            </p:txBody>
          </p:sp>
          <p:sp>
            <p:nvSpPr>
              <p:cNvPr id="210" name="Rectangle 209"/>
              <p:cNvSpPr/>
              <p:nvPr/>
            </p:nvSpPr>
            <p:spPr>
              <a:xfrm>
                <a:off x="3585132" y="1693432"/>
                <a:ext cx="319318" cy="323165"/>
              </a:xfrm>
              <a:prstGeom prst="rect">
                <a:avLst/>
              </a:prstGeom>
            </p:spPr>
            <p:txBody>
              <a:bodyPr wrap="none">
                <a:spAutoFit/>
              </a:bodyPr>
              <a:lstStyle/>
              <a:p>
                <a:pPr algn="ctr" eaLnBrk="1" fontAlgn="auto" hangingPunct="1">
                  <a:spcBef>
                    <a:spcPts val="0"/>
                  </a:spcBef>
                  <a:spcAft>
                    <a:spcPts val="0"/>
                  </a:spcAft>
                </a:pPr>
                <a:r>
                  <a:rPr lang="en-US" sz="500" b="1" dirty="0" smtClean="0">
                    <a:solidFill>
                      <a:prstClr val="white"/>
                    </a:solidFill>
                    <a:ea typeface="Arial" charset="0"/>
                    <a:cs typeface="Arial" charset="0"/>
                  </a:rPr>
                  <a:t>OCT</a:t>
                </a:r>
              </a:p>
              <a:p>
                <a:pPr algn="ctr" eaLnBrk="1" fontAlgn="auto" hangingPunct="1">
                  <a:spcBef>
                    <a:spcPts val="0"/>
                  </a:spcBef>
                  <a:spcAft>
                    <a:spcPts val="0"/>
                  </a:spcAft>
                </a:pPr>
                <a:r>
                  <a:rPr lang="en-US" sz="500" b="1" dirty="0" smtClean="0">
                    <a:solidFill>
                      <a:prstClr val="white"/>
                    </a:solidFill>
                    <a:ea typeface="Arial" charset="0"/>
                    <a:cs typeface="Arial" charset="0"/>
                  </a:rPr>
                  <a:t>-</a:t>
                </a:r>
              </a:p>
              <a:p>
                <a:pPr algn="ctr" eaLnBrk="1" fontAlgn="auto" hangingPunct="1">
                  <a:spcBef>
                    <a:spcPts val="0"/>
                  </a:spcBef>
                  <a:spcAft>
                    <a:spcPts val="0"/>
                  </a:spcAft>
                </a:pPr>
                <a:r>
                  <a:rPr lang="en-US" sz="500" b="1" dirty="0" smtClean="0">
                    <a:solidFill>
                      <a:prstClr val="white"/>
                    </a:solidFill>
                    <a:ea typeface="Arial" charset="0"/>
                    <a:cs typeface="Arial" charset="0"/>
                  </a:rPr>
                  <a:t>DEC</a:t>
                </a:r>
                <a:endParaRPr lang="en-US" sz="500" b="1" dirty="0">
                  <a:solidFill>
                    <a:prstClr val="white"/>
                  </a:solidFill>
                  <a:ea typeface="Arial" charset="0"/>
                  <a:cs typeface="Arial" charset="0"/>
                </a:endParaRPr>
              </a:p>
            </p:txBody>
          </p:sp>
        </p:grpSp>
        <p:grpSp>
          <p:nvGrpSpPr>
            <p:cNvPr id="187" name="Group 186"/>
            <p:cNvGrpSpPr/>
            <p:nvPr/>
          </p:nvGrpSpPr>
          <p:grpSpPr>
            <a:xfrm>
              <a:off x="3895442" y="1700808"/>
              <a:ext cx="1252622" cy="323165"/>
              <a:chOff x="2651828" y="1693432"/>
              <a:chExt cx="1252622" cy="323165"/>
            </a:xfrm>
          </p:grpSpPr>
          <p:sp>
            <p:nvSpPr>
              <p:cNvPr id="203" name="Rectangle 202"/>
              <p:cNvSpPr/>
              <p:nvPr/>
            </p:nvSpPr>
            <p:spPr>
              <a:xfrm>
                <a:off x="2651828" y="1693432"/>
                <a:ext cx="330540" cy="323165"/>
              </a:xfrm>
              <a:prstGeom prst="rect">
                <a:avLst/>
              </a:prstGeom>
            </p:spPr>
            <p:txBody>
              <a:bodyPr wrap="none">
                <a:spAutoFit/>
              </a:bodyPr>
              <a:lstStyle/>
              <a:p>
                <a:pPr algn="ctr" eaLnBrk="1" fontAlgn="auto" hangingPunct="1">
                  <a:spcBef>
                    <a:spcPts val="0"/>
                  </a:spcBef>
                  <a:spcAft>
                    <a:spcPts val="0"/>
                  </a:spcAft>
                </a:pPr>
                <a:r>
                  <a:rPr lang="en-US" sz="500" b="1" dirty="0" smtClean="0">
                    <a:solidFill>
                      <a:prstClr val="white"/>
                    </a:solidFill>
                    <a:ea typeface="Arial" charset="0"/>
                    <a:cs typeface="Arial" charset="0"/>
                  </a:rPr>
                  <a:t>JAN</a:t>
                </a:r>
              </a:p>
              <a:p>
                <a:pPr algn="ctr" eaLnBrk="1" fontAlgn="auto" hangingPunct="1">
                  <a:spcBef>
                    <a:spcPts val="0"/>
                  </a:spcBef>
                  <a:spcAft>
                    <a:spcPts val="0"/>
                  </a:spcAft>
                </a:pPr>
                <a:r>
                  <a:rPr lang="en-US" sz="500" b="1" dirty="0" smtClean="0">
                    <a:solidFill>
                      <a:prstClr val="white"/>
                    </a:solidFill>
                    <a:ea typeface="Arial" charset="0"/>
                    <a:cs typeface="Arial" charset="0"/>
                  </a:rPr>
                  <a:t>-</a:t>
                </a:r>
              </a:p>
              <a:p>
                <a:pPr algn="ctr" eaLnBrk="1" fontAlgn="auto" hangingPunct="1">
                  <a:spcBef>
                    <a:spcPts val="0"/>
                  </a:spcBef>
                  <a:spcAft>
                    <a:spcPts val="0"/>
                  </a:spcAft>
                </a:pPr>
                <a:r>
                  <a:rPr lang="en-US" sz="500" b="1" dirty="0" smtClean="0">
                    <a:solidFill>
                      <a:prstClr val="white"/>
                    </a:solidFill>
                    <a:ea typeface="Arial" charset="0"/>
                    <a:cs typeface="Arial" charset="0"/>
                  </a:rPr>
                  <a:t>MAR</a:t>
                </a:r>
                <a:endParaRPr lang="en-US" sz="500" b="1" dirty="0">
                  <a:solidFill>
                    <a:prstClr val="white"/>
                  </a:solidFill>
                  <a:ea typeface="Arial" charset="0"/>
                  <a:cs typeface="Arial" charset="0"/>
                </a:endParaRPr>
              </a:p>
            </p:txBody>
          </p:sp>
          <p:sp>
            <p:nvSpPr>
              <p:cNvPr id="204" name="Rectangle 203"/>
              <p:cNvSpPr/>
              <p:nvPr/>
            </p:nvSpPr>
            <p:spPr>
              <a:xfrm>
                <a:off x="2961976" y="1693432"/>
                <a:ext cx="327334" cy="323165"/>
              </a:xfrm>
              <a:prstGeom prst="rect">
                <a:avLst/>
              </a:prstGeom>
            </p:spPr>
            <p:txBody>
              <a:bodyPr wrap="none">
                <a:spAutoFit/>
              </a:bodyPr>
              <a:lstStyle/>
              <a:p>
                <a:pPr algn="ctr" eaLnBrk="1" fontAlgn="auto" hangingPunct="1">
                  <a:spcBef>
                    <a:spcPts val="0"/>
                  </a:spcBef>
                  <a:spcAft>
                    <a:spcPts val="0"/>
                  </a:spcAft>
                </a:pPr>
                <a:r>
                  <a:rPr lang="en-US" sz="500" b="1" dirty="0" smtClean="0">
                    <a:solidFill>
                      <a:prstClr val="white"/>
                    </a:solidFill>
                    <a:ea typeface="Arial" charset="0"/>
                    <a:cs typeface="Arial" charset="0"/>
                  </a:rPr>
                  <a:t>APR</a:t>
                </a:r>
              </a:p>
              <a:p>
                <a:pPr algn="ctr" eaLnBrk="1" fontAlgn="auto" hangingPunct="1">
                  <a:spcBef>
                    <a:spcPts val="0"/>
                  </a:spcBef>
                  <a:spcAft>
                    <a:spcPts val="0"/>
                  </a:spcAft>
                </a:pPr>
                <a:r>
                  <a:rPr lang="en-US" sz="500" b="1" dirty="0" smtClean="0">
                    <a:solidFill>
                      <a:prstClr val="white"/>
                    </a:solidFill>
                    <a:ea typeface="Arial" charset="0"/>
                    <a:cs typeface="Arial" charset="0"/>
                  </a:rPr>
                  <a:t>-</a:t>
                </a:r>
              </a:p>
              <a:p>
                <a:pPr algn="ctr" eaLnBrk="1" fontAlgn="auto" hangingPunct="1">
                  <a:spcBef>
                    <a:spcPts val="0"/>
                  </a:spcBef>
                  <a:spcAft>
                    <a:spcPts val="0"/>
                  </a:spcAft>
                </a:pPr>
                <a:r>
                  <a:rPr lang="en-US" sz="500" b="1" dirty="0" smtClean="0">
                    <a:solidFill>
                      <a:prstClr val="white"/>
                    </a:solidFill>
                    <a:ea typeface="Arial" charset="0"/>
                    <a:cs typeface="Arial" charset="0"/>
                  </a:rPr>
                  <a:t>JUN</a:t>
                </a:r>
                <a:endParaRPr lang="en-US" sz="500" b="1" dirty="0">
                  <a:solidFill>
                    <a:prstClr val="white"/>
                  </a:solidFill>
                  <a:ea typeface="Arial" charset="0"/>
                  <a:cs typeface="Arial" charset="0"/>
                </a:endParaRPr>
              </a:p>
            </p:txBody>
          </p:sp>
          <p:sp>
            <p:nvSpPr>
              <p:cNvPr id="205" name="Rectangle 204"/>
              <p:cNvSpPr/>
              <p:nvPr/>
            </p:nvSpPr>
            <p:spPr>
              <a:xfrm>
                <a:off x="3278991" y="1693432"/>
                <a:ext cx="314510" cy="323165"/>
              </a:xfrm>
              <a:prstGeom prst="rect">
                <a:avLst/>
              </a:prstGeom>
            </p:spPr>
            <p:txBody>
              <a:bodyPr wrap="none">
                <a:spAutoFit/>
              </a:bodyPr>
              <a:lstStyle/>
              <a:p>
                <a:pPr algn="ctr" eaLnBrk="1" fontAlgn="auto" hangingPunct="1">
                  <a:spcBef>
                    <a:spcPts val="0"/>
                  </a:spcBef>
                  <a:spcAft>
                    <a:spcPts val="0"/>
                  </a:spcAft>
                </a:pPr>
                <a:r>
                  <a:rPr lang="en-US" sz="500" b="1" dirty="0" smtClean="0">
                    <a:solidFill>
                      <a:prstClr val="white"/>
                    </a:solidFill>
                    <a:ea typeface="Arial" charset="0"/>
                    <a:cs typeface="Arial" charset="0"/>
                  </a:rPr>
                  <a:t>JUL</a:t>
                </a:r>
              </a:p>
              <a:p>
                <a:pPr algn="ctr" eaLnBrk="1" fontAlgn="auto" hangingPunct="1">
                  <a:spcBef>
                    <a:spcPts val="0"/>
                  </a:spcBef>
                  <a:spcAft>
                    <a:spcPts val="0"/>
                  </a:spcAft>
                </a:pPr>
                <a:r>
                  <a:rPr lang="en-US" sz="500" b="1" dirty="0" smtClean="0">
                    <a:solidFill>
                      <a:prstClr val="white"/>
                    </a:solidFill>
                    <a:ea typeface="Arial" charset="0"/>
                    <a:cs typeface="Arial" charset="0"/>
                  </a:rPr>
                  <a:t>-</a:t>
                </a:r>
              </a:p>
              <a:p>
                <a:pPr algn="ctr" eaLnBrk="1" fontAlgn="auto" hangingPunct="1">
                  <a:spcBef>
                    <a:spcPts val="0"/>
                  </a:spcBef>
                  <a:spcAft>
                    <a:spcPts val="0"/>
                  </a:spcAft>
                </a:pPr>
                <a:r>
                  <a:rPr lang="en-US" sz="500" b="1" dirty="0" smtClean="0">
                    <a:solidFill>
                      <a:prstClr val="white"/>
                    </a:solidFill>
                    <a:ea typeface="Arial" charset="0"/>
                    <a:cs typeface="Arial" charset="0"/>
                  </a:rPr>
                  <a:t>SEP</a:t>
                </a:r>
                <a:endParaRPr lang="en-US" sz="500" b="1" dirty="0">
                  <a:solidFill>
                    <a:prstClr val="white"/>
                  </a:solidFill>
                  <a:ea typeface="Arial" charset="0"/>
                  <a:cs typeface="Arial" charset="0"/>
                </a:endParaRPr>
              </a:p>
            </p:txBody>
          </p:sp>
          <p:sp>
            <p:nvSpPr>
              <p:cNvPr id="206" name="Rectangle 205"/>
              <p:cNvSpPr/>
              <p:nvPr/>
            </p:nvSpPr>
            <p:spPr>
              <a:xfrm>
                <a:off x="3585132" y="1693432"/>
                <a:ext cx="319318" cy="323165"/>
              </a:xfrm>
              <a:prstGeom prst="rect">
                <a:avLst/>
              </a:prstGeom>
            </p:spPr>
            <p:txBody>
              <a:bodyPr wrap="none">
                <a:spAutoFit/>
              </a:bodyPr>
              <a:lstStyle/>
              <a:p>
                <a:pPr algn="ctr" eaLnBrk="1" fontAlgn="auto" hangingPunct="1">
                  <a:spcBef>
                    <a:spcPts val="0"/>
                  </a:spcBef>
                  <a:spcAft>
                    <a:spcPts val="0"/>
                  </a:spcAft>
                </a:pPr>
                <a:r>
                  <a:rPr lang="en-US" sz="500" b="1" dirty="0" smtClean="0">
                    <a:solidFill>
                      <a:prstClr val="white"/>
                    </a:solidFill>
                    <a:ea typeface="Arial" charset="0"/>
                    <a:cs typeface="Arial" charset="0"/>
                  </a:rPr>
                  <a:t>OCT</a:t>
                </a:r>
              </a:p>
              <a:p>
                <a:pPr algn="ctr" eaLnBrk="1" fontAlgn="auto" hangingPunct="1">
                  <a:spcBef>
                    <a:spcPts val="0"/>
                  </a:spcBef>
                  <a:spcAft>
                    <a:spcPts val="0"/>
                  </a:spcAft>
                </a:pPr>
                <a:r>
                  <a:rPr lang="en-US" sz="500" b="1" dirty="0" smtClean="0">
                    <a:solidFill>
                      <a:prstClr val="white"/>
                    </a:solidFill>
                    <a:ea typeface="Arial" charset="0"/>
                    <a:cs typeface="Arial" charset="0"/>
                  </a:rPr>
                  <a:t>-</a:t>
                </a:r>
              </a:p>
              <a:p>
                <a:pPr algn="ctr" eaLnBrk="1" fontAlgn="auto" hangingPunct="1">
                  <a:spcBef>
                    <a:spcPts val="0"/>
                  </a:spcBef>
                  <a:spcAft>
                    <a:spcPts val="0"/>
                  </a:spcAft>
                </a:pPr>
                <a:r>
                  <a:rPr lang="en-US" sz="500" b="1" dirty="0" smtClean="0">
                    <a:solidFill>
                      <a:prstClr val="white"/>
                    </a:solidFill>
                    <a:ea typeface="Arial" charset="0"/>
                    <a:cs typeface="Arial" charset="0"/>
                  </a:rPr>
                  <a:t>DEC</a:t>
                </a:r>
                <a:endParaRPr lang="en-US" sz="500" b="1" dirty="0">
                  <a:solidFill>
                    <a:prstClr val="white"/>
                  </a:solidFill>
                  <a:ea typeface="Arial" charset="0"/>
                  <a:cs typeface="Arial" charset="0"/>
                </a:endParaRPr>
              </a:p>
            </p:txBody>
          </p:sp>
        </p:grpSp>
        <p:grpSp>
          <p:nvGrpSpPr>
            <p:cNvPr id="188" name="Group 187"/>
            <p:cNvGrpSpPr/>
            <p:nvPr/>
          </p:nvGrpSpPr>
          <p:grpSpPr>
            <a:xfrm>
              <a:off x="5122112" y="1701478"/>
              <a:ext cx="1252622" cy="323165"/>
              <a:chOff x="2651828" y="1693432"/>
              <a:chExt cx="1252622" cy="323165"/>
            </a:xfrm>
          </p:grpSpPr>
          <p:sp>
            <p:nvSpPr>
              <p:cNvPr id="199" name="Rectangle 198"/>
              <p:cNvSpPr/>
              <p:nvPr/>
            </p:nvSpPr>
            <p:spPr>
              <a:xfrm>
                <a:off x="2651828" y="1693432"/>
                <a:ext cx="330540" cy="323165"/>
              </a:xfrm>
              <a:prstGeom prst="rect">
                <a:avLst/>
              </a:prstGeom>
            </p:spPr>
            <p:txBody>
              <a:bodyPr wrap="none">
                <a:spAutoFit/>
              </a:bodyPr>
              <a:lstStyle/>
              <a:p>
                <a:pPr algn="ctr" eaLnBrk="1" fontAlgn="auto" hangingPunct="1">
                  <a:spcBef>
                    <a:spcPts val="0"/>
                  </a:spcBef>
                  <a:spcAft>
                    <a:spcPts val="0"/>
                  </a:spcAft>
                </a:pPr>
                <a:r>
                  <a:rPr lang="en-US" sz="500" b="1" dirty="0" smtClean="0">
                    <a:solidFill>
                      <a:prstClr val="white"/>
                    </a:solidFill>
                    <a:ea typeface="Arial" charset="0"/>
                    <a:cs typeface="Arial" charset="0"/>
                  </a:rPr>
                  <a:t>JAN</a:t>
                </a:r>
              </a:p>
              <a:p>
                <a:pPr algn="ctr" eaLnBrk="1" fontAlgn="auto" hangingPunct="1">
                  <a:spcBef>
                    <a:spcPts val="0"/>
                  </a:spcBef>
                  <a:spcAft>
                    <a:spcPts val="0"/>
                  </a:spcAft>
                </a:pPr>
                <a:r>
                  <a:rPr lang="en-US" sz="500" b="1" dirty="0" smtClean="0">
                    <a:solidFill>
                      <a:prstClr val="white"/>
                    </a:solidFill>
                    <a:ea typeface="Arial" charset="0"/>
                    <a:cs typeface="Arial" charset="0"/>
                  </a:rPr>
                  <a:t>-</a:t>
                </a:r>
              </a:p>
              <a:p>
                <a:pPr algn="ctr" eaLnBrk="1" fontAlgn="auto" hangingPunct="1">
                  <a:spcBef>
                    <a:spcPts val="0"/>
                  </a:spcBef>
                  <a:spcAft>
                    <a:spcPts val="0"/>
                  </a:spcAft>
                </a:pPr>
                <a:r>
                  <a:rPr lang="en-US" sz="500" b="1" dirty="0" smtClean="0">
                    <a:solidFill>
                      <a:prstClr val="white"/>
                    </a:solidFill>
                    <a:ea typeface="Arial" charset="0"/>
                    <a:cs typeface="Arial" charset="0"/>
                  </a:rPr>
                  <a:t>MAR</a:t>
                </a:r>
                <a:endParaRPr lang="en-US" sz="500" b="1" dirty="0">
                  <a:solidFill>
                    <a:prstClr val="white"/>
                  </a:solidFill>
                  <a:ea typeface="Arial" charset="0"/>
                  <a:cs typeface="Arial" charset="0"/>
                </a:endParaRPr>
              </a:p>
            </p:txBody>
          </p:sp>
          <p:sp>
            <p:nvSpPr>
              <p:cNvPr id="200" name="Rectangle 199"/>
              <p:cNvSpPr/>
              <p:nvPr/>
            </p:nvSpPr>
            <p:spPr>
              <a:xfrm>
                <a:off x="2961976" y="1693432"/>
                <a:ext cx="327334" cy="323165"/>
              </a:xfrm>
              <a:prstGeom prst="rect">
                <a:avLst/>
              </a:prstGeom>
            </p:spPr>
            <p:txBody>
              <a:bodyPr wrap="none">
                <a:spAutoFit/>
              </a:bodyPr>
              <a:lstStyle/>
              <a:p>
                <a:pPr algn="ctr" eaLnBrk="1" fontAlgn="auto" hangingPunct="1">
                  <a:spcBef>
                    <a:spcPts val="0"/>
                  </a:spcBef>
                  <a:spcAft>
                    <a:spcPts val="0"/>
                  </a:spcAft>
                </a:pPr>
                <a:r>
                  <a:rPr lang="en-US" sz="500" b="1" dirty="0" smtClean="0">
                    <a:solidFill>
                      <a:prstClr val="white"/>
                    </a:solidFill>
                    <a:ea typeface="Arial" charset="0"/>
                    <a:cs typeface="Arial" charset="0"/>
                  </a:rPr>
                  <a:t>APR</a:t>
                </a:r>
              </a:p>
              <a:p>
                <a:pPr algn="ctr" eaLnBrk="1" fontAlgn="auto" hangingPunct="1">
                  <a:spcBef>
                    <a:spcPts val="0"/>
                  </a:spcBef>
                  <a:spcAft>
                    <a:spcPts val="0"/>
                  </a:spcAft>
                </a:pPr>
                <a:r>
                  <a:rPr lang="en-US" sz="500" b="1" dirty="0" smtClean="0">
                    <a:solidFill>
                      <a:prstClr val="white"/>
                    </a:solidFill>
                    <a:ea typeface="Arial" charset="0"/>
                    <a:cs typeface="Arial" charset="0"/>
                  </a:rPr>
                  <a:t>-</a:t>
                </a:r>
              </a:p>
              <a:p>
                <a:pPr algn="ctr" eaLnBrk="1" fontAlgn="auto" hangingPunct="1">
                  <a:spcBef>
                    <a:spcPts val="0"/>
                  </a:spcBef>
                  <a:spcAft>
                    <a:spcPts val="0"/>
                  </a:spcAft>
                </a:pPr>
                <a:r>
                  <a:rPr lang="en-US" sz="500" b="1" dirty="0" smtClean="0">
                    <a:solidFill>
                      <a:prstClr val="white"/>
                    </a:solidFill>
                    <a:ea typeface="Arial" charset="0"/>
                    <a:cs typeface="Arial" charset="0"/>
                  </a:rPr>
                  <a:t>JUN</a:t>
                </a:r>
                <a:endParaRPr lang="en-US" sz="500" b="1" dirty="0">
                  <a:solidFill>
                    <a:prstClr val="white"/>
                  </a:solidFill>
                  <a:ea typeface="Arial" charset="0"/>
                  <a:cs typeface="Arial" charset="0"/>
                </a:endParaRPr>
              </a:p>
            </p:txBody>
          </p:sp>
          <p:sp>
            <p:nvSpPr>
              <p:cNvPr id="201" name="Rectangle 200"/>
              <p:cNvSpPr/>
              <p:nvPr/>
            </p:nvSpPr>
            <p:spPr>
              <a:xfrm>
                <a:off x="3278991" y="1693432"/>
                <a:ext cx="314510" cy="323165"/>
              </a:xfrm>
              <a:prstGeom prst="rect">
                <a:avLst/>
              </a:prstGeom>
            </p:spPr>
            <p:txBody>
              <a:bodyPr wrap="none">
                <a:spAutoFit/>
              </a:bodyPr>
              <a:lstStyle/>
              <a:p>
                <a:pPr algn="ctr" eaLnBrk="1" fontAlgn="auto" hangingPunct="1">
                  <a:spcBef>
                    <a:spcPts val="0"/>
                  </a:spcBef>
                  <a:spcAft>
                    <a:spcPts val="0"/>
                  </a:spcAft>
                </a:pPr>
                <a:r>
                  <a:rPr lang="en-US" sz="500" b="1" dirty="0" smtClean="0">
                    <a:solidFill>
                      <a:prstClr val="white"/>
                    </a:solidFill>
                    <a:ea typeface="Arial" charset="0"/>
                    <a:cs typeface="Arial" charset="0"/>
                  </a:rPr>
                  <a:t>JUL</a:t>
                </a:r>
              </a:p>
              <a:p>
                <a:pPr algn="ctr" eaLnBrk="1" fontAlgn="auto" hangingPunct="1">
                  <a:spcBef>
                    <a:spcPts val="0"/>
                  </a:spcBef>
                  <a:spcAft>
                    <a:spcPts val="0"/>
                  </a:spcAft>
                </a:pPr>
                <a:r>
                  <a:rPr lang="en-US" sz="500" b="1" dirty="0" smtClean="0">
                    <a:solidFill>
                      <a:prstClr val="white"/>
                    </a:solidFill>
                    <a:ea typeface="Arial" charset="0"/>
                    <a:cs typeface="Arial" charset="0"/>
                  </a:rPr>
                  <a:t>-</a:t>
                </a:r>
              </a:p>
              <a:p>
                <a:pPr algn="ctr" eaLnBrk="1" fontAlgn="auto" hangingPunct="1">
                  <a:spcBef>
                    <a:spcPts val="0"/>
                  </a:spcBef>
                  <a:spcAft>
                    <a:spcPts val="0"/>
                  </a:spcAft>
                </a:pPr>
                <a:r>
                  <a:rPr lang="en-US" sz="500" b="1" dirty="0" smtClean="0">
                    <a:solidFill>
                      <a:prstClr val="white"/>
                    </a:solidFill>
                    <a:ea typeface="Arial" charset="0"/>
                    <a:cs typeface="Arial" charset="0"/>
                  </a:rPr>
                  <a:t>SEP</a:t>
                </a:r>
                <a:endParaRPr lang="en-US" sz="500" b="1" dirty="0">
                  <a:solidFill>
                    <a:prstClr val="white"/>
                  </a:solidFill>
                  <a:ea typeface="Arial" charset="0"/>
                  <a:cs typeface="Arial" charset="0"/>
                </a:endParaRPr>
              </a:p>
            </p:txBody>
          </p:sp>
          <p:sp>
            <p:nvSpPr>
              <p:cNvPr id="202" name="Rectangle 201"/>
              <p:cNvSpPr/>
              <p:nvPr/>
            </p:nvSpPr>
            <p:spPr>
              <a:xfrm>
                <a:off x="3585132" y="1693432"/>
                <a:ext cx="319318" cy="323165"/>
              </a:xfrm>
              <a:prstGeom prst="rect">
                <a:avLst/>
              </a:prstGeom>
            </p:spPr>
            <p:txBody>
              <a:bodyPr wrap="none">
                <a:spAutoFit/>
              </a:bodyPr>
              <a:lstStyle/>
              <a:p>
                <a:pPr algn="ctr" eaLnBrk="1" fontAlgn="auto" hangingPunct="1">
                  <a:spcBef>
                    <a:spcPts val="0"/>
                  </a:spcBef>
                  <a:spcAft>
                    <a:spcPts val="0"/>
                  </a:spcAft>
                </a:pPr>
                <a:r>
                  <a:rPr lang="en-US" sz="500" b="1" dirty="0" smtClean="0">
                    <a:solidFill>
                      <a:prstClr val="white"/>
                    </a:solidFill>
                    <a:ea typeface="Arial" charset="0"/>
                    <a:cs typeface="Arial" charset="0"/>
                  </a:rPr>
                  <a:t>OCT</a:t>
                </a:r>
              </a:p>
              <a:p>
                <a:pPr algn="ctr" eaLnBrk="1" fontAlgn="auto" hangingPunct="1">
                  <a:spcBef>
                    <a:spcPts val="0"/>
                  </a:spcBef>
                  <a:spcAft>
                    <a:spcPts val="0"/>
                  </a:spcAft>
                </a:pPr>
                <a:r>
                  <a:rPr lang="en-US" sz="500" b="1" dirty="0" smtClean="0">
                    <a:solidFill>
                      <a:prstClr val="white"/>
                    </a:solidFill>
                    <a:ea typeface="Arial" charset="0"/>
                    <a:cs typeface="Arial" charset="0"/>
                  </a:rPr>
                  <a:t>-</a:t>
                </a:r>
              </a:p>
              <a:p>
                <a:pPr algn="ctr" eaLnBrk="1" fontAlgn="auto" hangingPunct="1">
                  <a:spcBef>
                    <a:spcPts val="0"/>
                  </a:spcBef>
                  <a:spcAft>
                    <a:spcPts val="0"/>
                  </a:spcAft>
                </a:pPr>
                <a:r>
                  <a:rPr lang="en-US" sz="500" b="1" dirty="0" smtClean="0">
                    <a:solidFill>
                      <a:prstClr val="white"/>
                    </a:solidFill>
                    <a:ea typeface="Arial" charset="0"/>
                    <a:cs typeface="Arial" charset="0"/>
                  </a:rPr>
                  <a:t>DEC</a:t>
                </a:r>
                <a:endParaRPr lang="en-US" sz="500" b="1" dirty="0">
                  <a:solidFill>
                    <a:prstClr val="white"/>
                  </a:solidFill>
                  <a:ea typeface="Arial" charset="0"/>
                  <a:cs typeface="Arial" charset="0"/>
                </a:endParaRPr>
              </a:p>
            </p:txBody>
          </p:sp>
        </p:grpSp>
        <p:grpSp>
          <p:nvGrpSpPr>
            <p:cNvPr id="189" name="Group 188"/>
            <p:cNvGrpSpPr/>
            <p:nvPr/>
          </p:nvGrpSpPr>
          <p:grpSpPr>
            <a:xfrm>
              <a:off x="6382050" y="1700808"/>
              <a:ext cx="1252622" cy="323165"/>
              <a:chOff x="2651828" y="1693432"/>
              <a:chExt cx="1252622" cy="323165"/>
            </a:xfrm>
          </p:grpSpPr>
          <p:sp>
            <p:nvSpPr>
              <p:cNvPr id="195" name="Rectangle 194"/>
              <p:cNvSpPr/>
              <p:nvPr/>
            </p:nvSpPr>
            <p:spPr>
              <a:xfrm>
                <a:off x="2651828" y="1693432"/>
                <a:ext cx="330540" cy="323165"/>
              </a:xfrm>
              <a:prstGeom prst="rect">
                <a:avLst/>
              </a:prstGeom>
            </p:spPr>
            <p:txBody>
              <a:bodyPr wrap="none">
                <a:spAutoFit/>
              </a:bodyPr>
              <a:lstStyle/>
              <a:p>
                <a:pPr algn="ctr" eaLnBrk="1" fontAlgn="auto" hangingPunct="1">
                  <a:spcBef>
                    <a:spcPts val="0"/>
                  </a:spcBef>
                  <a:spcAft>
                    <a:spcPts val="0"/>
                  </a:spcAft>
                </a:pPr>
                <a:r>
                  <a:rPr lang="en-US" sz="500" b="1" dirty="0" smtClean="0">
                    <a:solidFill>
                      <a:prstClr val="white"/>
                    </a:solidFill>
                    <a:ea typeface="Arial" charset="0"/>
                    <a:cs typeface="Arial" charset="0"/>
                  </a:rPr>
                  <a:t>JAN</a:t>
                </a:r>
              </a:p>
              <a:p>
                <a:pPr algn="ctr" eaLnBrk="1" fontAlgn="auto" hangingPunct="1">
                  <a:spcBef>
                    <a:spcPts val="0"/>
                  </a:spcBef>
                  <a:spcAft>
                    <a:spcPts val="0"/>
                  </a:spcAft>
                </a:pPr>
                <a:r>
                  <a:rPr lang="en-US" sz="500" b="1" dirty="0" smtClean="0">
                    <a:solidFill>
                      <a:prstClr val="white"/>
                    </a:solidFill>
                    <a:ea typeface="Arial" charset="0"/>
                    <a:cs typeface="Arial" charset="0"/>
                  </a:rPr>
                  <a:t>-</a:t>
                </a:r>
              </a:p>
              <a:p>
                <a:pPr algn="ctr" eaLnBrk="1" fontAlgn="auto" hangingPunct="1">
                  <a:spcBef>
                    <a:spcPts val="0"/>
                  </a:spcBef>
                  <a:spcAft>
                    <a:spcPts val="0"/>
                  </a:spcAft>
                </a:pPr>
                <a:r>
                  <a:rPr lang="en-US" sz="500" b="1" dirty="0" smtClean="0">
                    <a:solidFill>
                      <a:prstClr val="white"/>
                    </a:solidFill>
                    <a:ea typeface="Arial" charset="0"/>
                    <a:cs typeface="Arial" charset="0"/>
                  </a:rPr>
                  <a:t>MAR</a:t>
                </a:r>
                <a:endParaRPr lang="en-US" sz="500" b="1" dirty="0">
                  <a:solidFill>
                    <a:prstClr val="white"/>
                  </a:solidFill>
                  <a:ea typeface="Arial" charset="0"/>
                  <a:cs typeface="Arial" charset="0"/>
                </a:endParaRPr>
              </a:p>
            </p:txBody>
          </p:sp>
          <p:sp>
            <p:nvSpPr>
              <p:cNvPr id="196" name="Rectangle 195"/>
              <p:cNvSpPr/>
              <p:nvPr/>
            </p:nvSpPr>
            <p:spPr>
              <a:xfrm>
                <a:off x="2961976" y="1693432"/>
                <a:ext cx="327334" cy="323165"/>
              </a:xfrm>
              <a:prstGeom prst="rect">
                <a:avLst/>
              </a:prstGeom>
            </p:spPr>
            <p:txBody>
              <a:bodyPr wrap="none">
                <a:spAutoFit/>
              </a:bodyPr>
              <a:lstStyle/>
              <a:p>
                <a:pPr algn="ctr" eaLnBrk="1" fontAlgn="auto" hangingPunct="1">
                  <a:spcBef>
                    <a:spcPts val="0"/>
                  </a:spcBef>
                  <a:spcAft>
                    <a:spcPts val="0"/>
                  </a:spcAft>
                </a:pPr>
                <a:r>
                  <a:rPr lang="en-US" sz="500" b="1" dirty="0" smtClean="0">
                    <a:solidFill>
                      <a:prstClr val="white"/>
                    </a:solidFill>
                    <a:ea typeface="Arial" charset="0"/>
                    <a:cs typeface="Arial" charset="0"/>
                  </a:rPr>
                  <a:t>APR</a:t>
                </a:r>
              </a:p>
              <a:p>
                <a:pPr algn="ctr" eaLnBrk="1" fontAlgn="auto" hangingPunct="1">
                  <a:spcBef>
                    <a:spcPts val="0"/>
                  </a:spcBef>
                  <a:spcAft>
                    <a:spcPts val="0"/>
                  </a:spcAft>
                </a:pPr>
                <a:r>
                  <a:rPr lang="en-US" sz="500" b="1" dirty="0" smtClean="0">
                    <a:solidFill>
                      <a:prstClr val="white"/>
                    </a:solidFill>
                    <a:ea typeface="Arial" charset="0"/>
                    <a:cs typeface="Arial" charset="0"/>
                  </a:rPr>
                  <a:t>-</a:t>
                </a:r>
              </a:p>
              <a:p>
                <a:pPr algn="ctr" eaLnBrk="1" fontAlgn="auto" hangingPunct="1">
                  <a:spcBef>
                    <a:spcPts val="0"/>
                  </a:spcBef>
                  <a:spcAft>
                    <a:spcPts val="0"/>
                  </a:spcAft>
                </a:pPr>
                <a:r>
                  <a:rPr lang="en-US" sz="500" b="1" dirty="0" smtClean="0">
                    <a:solidFill>
                      <a:prstClr val="white"/>
                    </a:solidFill>
                    <a:ea typeface="Arial" charset="0"/>
                    <a:cs typeface="Arial" charset="0"/>
                  </a:rPr>
                  <a:t>JUN</a:t>
                </a:r>
                <a:endParaRPr lang="en-US" sz="500" b="1" dirty="0">
                  <a:solidFill>
                    <a:prstClr val="white"/>
                  </a:solidFill>
                  <a:ea typeface="Arial" charset="0"/>
                  <a:cs typeface="Arial" charset="0"/>
                </a:endParaRPr>
              </a:p>
            </p:txBody>
          </p:sp>
          <p:sp>
            <p:nvSpPr>
              <p:cNvPr id="197" name="Rectangle 196"/>
              <p:cNvSpPr/>
              <p:nvPr/>
            </p:nvSpPr>
            <p:spPr>
              <a:xfrm>
                <a:off x="3278991" y="1693432"/>
                <a:ext cx="314510" cy="323165"/>
              </a:xfrm>
              <a:prstGeom prst="rect">
                <a:avLst/>
              </a:prstGeom>
            </p:spPr>
            <p:txBody>
              <a:bodyPr wrap="none">
                <a:spAutoFit/>
              </a:bodyPr>
              <a:lstStyle/>
              <a:p>
                <a:pPr algn="ctr" eaLnBrk="1" fontAlgn="auto" hangingPunct="1">
                  <a:spcBef>
                    <a:spcPts val="0"/>
                  </a:spcBef>
                  <a:spcAft>
                    <a:spcPts val="0"/>
                  </a:spcAft>
                </a:pPr>
                <a:r>
                  <a:rPr lang="en-US" sz="500" b="1" dirty="0" smtClean="0">
                    <a:solidFill>
                      <a:prstClr val="white"/>
                    </a:solidFill>
                    <a:ea typeface="Arial" charset="0"/>
                    <a:cs typeface="Arial" charset="0"/>
                  </a:rPr>
                  <a:t>JUL</a:t>
                </a:r>
              </a:p>
              <a:p>
                <a:pPr algn="ctr" eaLnBrk="1" fontAlgn="auto" hangingPunct="1">
                  <a:spcBef>
                    <a:spcPts val="0"/>
                  </a:spcBef>
                  <a:spcAft>
                    <a:spcPts val="0"/>
                  </a:spcAft>
                </a:pPr>
                <a:r>
                  <a:rPr lang="en-US" sz="500" b="1" dirty="0" smtClean="0">
                    <a:solidFill>
                      <a:prstClr val="white"/>
                    </a:solidFill>
                    <a:ea typeface="Arial" charset="0"/>
                    <a:cs typeface="Arial" charset="0"/>
                  </a:rPr>
                  <a:t>-</a:t>
                </a:r>
              </a:p>
              <a:p>
                <a:pPr algn="ctr" eaLnBrk="1" fontAlgn="auto" hangingPunct="1">
                  <a:spcBef>
                    <a:spcPts val="0"/>
                  </a:spcBef>
                  <a:spcAft>
                    <a:spcPts val="0"/>
                  </a:spcAft>
                </a:pPr>
                <a:r>
                  <a:rPr lang="en-US" sz="500" b="1" dirty="0" smtClean="0">
                    <a:solidFill>
                      <a:prstClr val="white"/>
                    </a:solidFill>
                    <a:ea typeface="Arial" charset="0"/>
                    <a:cs typeface="Arial" charset="0"/>
                  </a:rPr>
                  <a:t>SEP</a:t>
                </a:r>
                <a:endParaRPr lang="en-US" sz="500" b="1" dirty="0">
                  <a:solidFill>
                    <a:prstClr val="white"/>
                  </a:solidFill>
                  <a:ea typeface="Arial" charset="0"/>
                  <a:cs typeface="Arial" charset="0"/>
                </a:endParaRPr>
              </a:p>
            </p:txBody>
          </p:sp>
          <p:sp>
            <p:nvSpPr>
              <p:cNvPr id="198" name="Rectangle 197"/>
              <p:cNvSpPr/>
              <p:nvPr/>
            </p:nvSpPr>
            <p:spPr>
              <a:xfrm>
                <a:off x="3585132" y="1693432"/>
                <a:ext cx="319318" cy="323165"/>
              </a:xfrm>
              <a:prstGeom prst="rect">
                <a:avLst/>
              </a:prstGeom>
            </p:spPr>
            <p:txBody>
              <a:bodyPr wrap="none">
                <a:spAutoFit/>
              </a:bodyPr>
              <a:lstStyle/>
              <a:p>
                <a:pPr algn="ctr" eaLnBrk="1" fontAlgn="auto" hangingPunct="1">
                  <a:spcBef>
                    <a:spcPts val="0"/>
                  </a:spcBef>
                  <a:spcAft>
                    <a:spcPts val="0"/>
                  </a:spcAft>
                </a:pPr>
                <a:r>
                  <a:rPr lang="en-US" sz="500" b="1" dirty="0" smtClean="0">
                    <a:solidFill>
                      <a:prstClr val="white"/>
                    </a:solidFill>
                    <a:ea typeface="Arial" charset="0"/>
                    <a:cs typeface="Arial" charset="0"/>
                  </a:rPr>
                  <a:t>OCT</a:t>
                </a:r>
              </a:p>
              <a:p>
                <a:pPr algn="ctr" eaLnBrk="1" fontAlgn="auto" hangingPunct="1">
                  <a:spcBef>
                    <a:spcPts val="0"/>
                  </a:spcBef>
                  <a:spcAft>
                    <a:spcPts val="0"/>
                  </a:spcAft>
                </a:pPr>
                <a:r>
                  <a:rPr lang="en-US" sz="500" b="1" dirty="0" smtClean="0">
                    <a:solidFill>
                      <a:prstClr val="white"/>
                    </a:solidFill>
                    <a:ea typeface="Arial" charset="0"/>
                    <a:cs typeface="Arial" charset="0"/>
                  </a:rPr>
                  <a:t>-</a:t>
                </a:r>
              </a:p>
              <a:p>
                <a:pPr algn="ctr" eaLnBrk="1" fontAlgn="auto" hangingPunct="1">
                  <a:spcBef>
                    <a:spcPts val="0"/>
                  </a:spcBef>
                  <a:spcAft>
                    <a:spcPts val="0"/>
                  </a:spcAft>
                </a:pPr>
                <a:r>
                  <a:rPr lang="en-US" sz="500" b="1" dirty="0" smtClean="0">
                    <a:solidFill>
                      <a:prstClr val="white"/>
                    </a:solidFill>
                    <a:ea typeface="Arial" charset="0"/>
                    <a:cs typeface="Arial" charset="0"/>
                  </a:rPr>
                  <a:t>DEC</a:t>
                </a:r>
                <a:endParaRPr lang="en-US" sz="500" b="1" dirty="0">
                  <a:solidFill>
                    <a:prstClr val="white"/>
                  </a:solidFill>
                  <a:ea typeface="Arial" charset="0"/>
                  <a:cs typeface="Arial" charset="0"/>
                </a:endParaRPr>
              </a:p>
            </p:txBody>
          </p:sp>
        </p:grpSp>
        <p:grpSp>
          <p:nvGrpSpPr>
            <p:cNvPr id="190" name="Group 189"/>
            <p:cNvGrpSpPr/>
            <p:nvPr/>
          </p:nvGrpSpPr>
          <p:grpSpPr>
            <a:xfrm>
              <a:off x="7619545" y="1700807"/>
              <a:ext cx="1252622" cy="323165"/>
              <a:chOff x="2651828" y="1693432"/>
              <a:chExt cx="1252622" cy="323165"/>
            </a:xfrm>
          </p:grpSpPr>
          <p:sp>
            <p:nvSpPr>
              <p:cNvPr id="191" name="Rectangle 190"/>
              <p:cNvSpPr/>
              <p:nvPr/>
            </p:nvSpPr>
            <p:spPr>
              <a:xfrm>
                <a:off x="2651828" y="1693432"/>
                <a:ext cx="330540" cy="323165"/>
              </a:xfrm>
              <a:prstGeom prst="rect">
                <a:avLst/>
              </a:prstGeom>
            </p:spPr>
            <p:txBody>
              <a:bodyPr wrap="none">
                <a:spAutoFit/>
              </a:bodyPr>
              <a:lstStyle/>
              <a:p>
                <a:pPr algn="ctr" eaLnBrk="1" fontAlgn="auto" hangingPunct="1">
                  <a:spcBef>
                    <a:spcPts val="0"/>
                  </a:spcBef>
                  <a:spcAft>
                    <a:spcPts val="0"/>
                  </a:spcAft>
                </a:pPr>
                <a:r>
                  <a:rPr lang="en-US" sz="500" b="1" dirty="0" smtClean="0">
                    <a:solidFill>
                      <a:prstClr val="white"/>
                    </a:solidFill>
                    <a:ea typeface="Arial" charset="0"/>
                    <a:cs typeface="Arial" charset="0"/>
                  </a:rPr>
                  <a:t>JAN</a:t>
                </a:r>
              </a:p>
              <a:p>
                <a:pPr algn="ctr" eaLnBrk="1" fontAlgn="auto" hangingPunct="1">
                  <a:spcBef>
                    <a:spcPts val="0"/>
                  </a:spcBef>
                  <a:spcAft>
                    <a:spcPts val="0"/>
                  </a:spcAft>
                </a:pPr>
                <a:r>
                  <a:rPr lang="en-US" sz="500" b="1" dirty="0" smtClean="0">
                    <a:solidFill>
                      <a:prstClr val="white"/>
                    </a:solidFill>
                    <a:ea typeface="Arial" charset="0"/>
                    <a:cs typeface="Arial" charset="0"/>
                  </a:rPr>
                  <a:t>-</a:t>
                </a:r>
              </a:p>
              <a:p>
                <a:pPr algn="ctr" eaLnBrk="1" fontAlgn="auto" hangingPunct="1">
                  <a:spcBef>
                    <a:spcPts val="0"/>
                  </a:spcBef>
                  <a:spcAft>
                    <a:spcPts val="0"/>
                  </a:spcAft>
                </a:pPr>
                <a:r>
                  <a:rPr lang="en-US" sz="500" b="1" dirty="0" smtClean="0">
                    <a:solidFill>
                      <a:prstClr val="white"/>
                    </a:solidFill>
                    <a:ea typeface="Arial" charset="0"/>
                    <a:cs typeface="Arial" charset="0"/>
                  </a:rPr>
                  <a:t>MAR</a:t>
                </a:r>
                <a:endParaRPr lang="en-US" sz="500" b="1" dirty="0">
                  <a:solidFill>
                    <a:prstClr val="white"/>
                  </a:solidFill>
                  <a:ea typeface="Arial" charset="0"/>
                  <a:cs typeface="Arial" charset="0"/>
                </a:endParaRPr>
              </a:p>
            </p:txBody>
          </p:sp>
          <p:sp>
            <p:nvSpPr>
              <p:cNvPr id="192" name="Rectangle 191"/>
              <p:cNvSpPr/>
              <p:nvPr/>
            </p:nvSpPr>
            <p:spPr>
              <a:xfrm>
                <a:off x="2961976" y="1693432"/>
                <a:ext cx="327334" cy="323165"/>
              </a:xfrm>
              <a:prstGeom prst="rect">
                <a:avLst/>
              </a:prstGeom>
            </p:spPr>
            <p:txBody>
              <a:bodyPr wrap="none">
                <a:spAutoFit/>
              </a:bodyPr>
              <a:lstStyle/>
              <a:p>
                <a:pPr algn="ctr" eaLnBrk="1" fontAlgn="auto" hangingPunct="1">
                  <a:spcBef>
                    <a:spcPts val="0"/>
                  </a:spcBef>
                  <a:spcAft>
                    <a:spcPts val="0"/>
                  </a:spcAft>
                </a:pPr>
                <a:r>
                  <a:rPr lang="en-US" sz="500" b="1" dirty="0" smtClean="0">
                    <a:solidFill>
                      <a:prstClr val="white"/>
                    </a:solidFill>
                    <a:ea typeface="Arial" charset="0"/>
                    <a:cs typeface="Arial" charset="0"/>
                  </a:rPr>
                  <a:t>APR</a:t>
                </a:r>
              </a:p>
              <a:p>
                <a:pPr algn="ctr" eaLnBrk="1" fontAlgn="auto" hangingPunct="1">
                  <a:spcBef>
                    <a:spcPts val="0"/>
                  </a:spcBef>
                  <a:spcAft>
                    <a:spcPts val="0"/>
                  </a:spcAft>
                </a:pPr>
                <a:r>
                  <a:rPr lang="en-US" sz="500" b="1" dirty="0" smtClean="0">
                    <a:solidFill>
                      <a:prstClr val="white"/>
                    </a:solidFill>
                    <a:ea typeface="Arial" charset="0"/>
                    <a:cs typeface="Arial" charset="0"/>
                  </a:rPr>
                  <a:t>-</a:t>
                </a:r>
              </a:p>
              <a:p>
                <a:pPr algn="ctr" eaLnBrk="1" fontAlgn="auto" hangingPunct="1">
                  <a:spcBef>
                    <a:spcPts val="0"/>
                  </a:spcBef>
                  <a:spcAft>
                    <a:spcPts val="0"/>
                  </a:spcAft>
                </a:pPr>
                <a:r>
                  <a:rPr lang="en-US" sz="500" b="1" dirty="0" smtClean="0">
                    <a:solidFill>
                      <a:prstClr val="white"/>
                    </a:solidFill>
                    <a:ea typeface="Arial" charset="0"/>
                    <a:cs typeface="Arial" charset="0"/>
                  </a:rPr>
                  <a:t>JUN</a:t>
                </a:r>
                <a:endParaRPr lang="en-US" sz="500" b="1" dirty="0">
                  <a:solidFill>
                    <a:prstClr val="white"/>
                  </a:solidFill>
                  <a:ea typeface="Arial" charset="0"/>
                  <a:cs typeface="Arial" charset="0"/>
                </a:endParaRPr>
              </a:p>
            </p:txBody>
          </p:sp>
          <p:sp>
            <p:nvSpPr>
              <p:cNvPr id="193" name="Rectangle 192"/>
              <p:cNvSpPr/>
              <p:nvPr/>
            </p:nvSpPr>
            <p:spPr>
              <a:xfrm>
                <a:off x="3278991" y="1693432"/>
                <a:ext cx="314510" cy="323165"/>
              </a:xfrm>
              <a:prstGeom prst="rect">
                <a:avLst/>
              </a:prstGeom>
            </p:spPr>
            <p:txBody>
              <a:bodyPr wrap="none">
                <a:spAutoFit/>
              </a:bodyPr>
              <a:lstStyle/>
              <a:p>
                <a:pPr algn="ctr" eaLnBrk="1" fontAlgn="auto" hangingPunct="1">
                  <a:spcBef>
                    <a:spcPts val="0"/>
                  </a:spcBef>
                  <a:spcAft>
                    <a:spcPts val="0"/>
                  </a:spcAft>
                </a:pPr>
                <a:r>
                  <a:rPr lang="en-US" sz="500" b="1" dirty="0" smtClean="0">
                    <a:solidFill>
                      <a:prstClr val="white"/>
                    </a:solidFill>
                    <a:ea typeface="Arial" charset="0"/>
                    <a:cs typeface="Arial" charset="0"/>
                  </a:rPr>
                  <a:t>JUL</a:t>
                </a:r>
              </a:p>
              <a:p>
                <a:pPr algn="ctr" eaLnBrk="1" fontAlgn="auto" hangingPunct="1">
                  <a:spcBef>
                    <a:spcPts val="0"/>
                  </a:spcBef>
                  <a:spcAft>
                    <a:spcPts val="0"/>
                  </a:spcAft>
                </a:pPr>
                <a:r>
                  <a:rPr lang="en-US" sz="500" b="1" dirty="0" smtClean="0">
                    <a:solidFill>
                      <a:prstClr val="white"/>
                    </a:solidFill>
                    <a:ea typeface="Arial" charset="0"/>
                    <a:cs typeface="Arial" charset="0"/>
                  </a:rPr>
                  <a:t>-</a:t>
                </a:r>
              </a:p>
              <a:p>
                <a:pPr algn="ctr" eaLnBrk="1" fontAlgn="auto" hangingPunct="1">
                  <a:spcBef>
                    <a:spcPts val="0"/>
                  </a:spcBef>
                  <a:spcAft>
                    <a:spcPts val="0"/>
                  </a:spcAft>
                </a:pPr>
                <a:r>
                  <a:rPr lang="en-US" sz="500" b="1" dirty="0" smtClean="0">
                    <a:solidFill>
                      <a:prstClr val="white"/>
                    </a:solidFill>
                    <a:ea typeface="Arial" charset="0"/>
                    <a:cs typeface="Arial" charset="0"/>
                  </a:rPr>
                  <a:t>SEP</a:t>
                </a:r>
                <a:endParaRPr lang="en-US" sz="500" b="1" dirty="0">
                  <a:solidFill>
                    <a:prstClr val="white"/>
                  </a:solidFill>
                  <a:ea typeface="Arial" charset="0"/>
                  <a:cs typeface="Arial" charset="0"/>
                </a:endParaRPr>
              </a:p>
            </p:txBody>
          </p:sp>
          <p:sp>
            <p:nvSpPr>
              <p:cNvPr id="194" name="Rectangle 193"/>
              <p:cNvSpPr/>
              <p:nvPr/>
            </p:nvSpPr>
            <p:spPr>
              <a:xfrm>
                <a:off x="3585132" y="1693432"/>
                <a:ext cx="319318" cy="323165"/>
              </a:xfrm>
              <a:prstGeom prst="rect">
                <a:avLst/>
              </a:prstGeom>
            </p:spPr>
            <p:txBody>
              <a:bodyPr wrap="none">
                <a:spAutoFit/>
              </a:bodyPr>
              <a:lstStyle/>
              <a:p>
                <a:pPr algn="ctr" eaLnBrk="1" fontAlgn="auto" hangingPunct="1">
                  <a:spcBef>
                    <a:spcPts val="0"/>
                  </a:spcBef>
                  <a:spcAft>
                    <a:spcPts val="0"/>
                  </a:spcAft>
                </a:pPr>
                <a:r>
                  <a:rPr lang="en-US" sz="500" b="1" dirty="0" smtClean="0">
                    <a:solidFill>
                      <a:prstClr val="white"/>
                    </a:solidFill>
                    <a:ea typeface="Arial" charset="0"/>
                    <a:cs typeface="Arial" charset="0"/>
                  </a:rPr>
                  <a:t>OCT</a:t>
                </a:r>
              </a:p>
              <a:p>
                <a:pPr algn="ctr" eaLnBrk="1" fontAlgn="auto" hangingPunct="1">
                  <a:spcBef>
                    <a:spcPts val="0"/>
                  </a:spcBef>
                  <a:spcAft>
                    <a:spcPts val="0"/>
                  </a:spcAft>
                </a:pPr>
                <a:r>
                  <a:rPr lang="en-US" sz="500" b="1" dirty="0" smtClean="0">
                    <a:solidFill>
                      <a:prstClr val="white"/>
                    </a:solidFill>
                    <a:ea typeface="Arial" charset="0"/>
                    <a:cs typeface="Arial" charset="0"/>
                  </a:rPr>
                  <a:t>-</a:t>
                </a:r>
              </a:p>
              <a:p>
                <a:pPr algn="ctr" eaLnBrk="1" fontAlgn="auto" hangingPunct="1">
                  <a:spcBef>
                    <a:spcPts val="0"/>
                  </a:spcBef>
                  <a:spcAft>
                    <a:spcPts val="0"/>
                  </a:spcAft>
                </a:pPr>
                <a:r>
                  <a:rPr lang="en-US" sz="500" b="1" dirty="0" smtClean="0">
                    <a:solidFill>
                      <a:prstClr val="white"/>
                    </a:solidFill>
                    <a:ea typeface="Arial" charset="0"/>
                    <a:cs typeface="Arial" charset="0"/>
                  </a:rPr>
                  <a:t>DEC</a:t>
                </a:r>
                <a:endParaRPr lang="en-US" sz="500" b="1" dirty="0">
                  <a:solidFill>
                    <a:prstClr val="white"/>
                  </a:solidFill>
                  <a:ea typeface="Arial" charset="0"/>
                  <a:cs typeface="Arial" charset="0"/>
                </a:endParaRPr>
              </a:p>
            </p:txBody>
          </p:sp>
        </p:grpSp>
      </p:grpSp>
      <p:sp>
        <p:nvSpPr>
          <p:cNvPr id="96" name="Rectangle 95"/>
          <p:cNvSpPr/>
          <p:nvPr/>
        </p:nvSpPr>
        <p:spPr>
          <a:xfrm>
            <a:off x="4897457" y="3428757"/>
            <a:ext cx="510125" cy="400110"/>
          </a:xfrm>
          <a:prstGeom prst="rect">
            <a:avLst/>
          </a:prstGeom>
        </p:spPr>
        <p:txBody>
          <a:bodyPr wrap="square">
            <a:spAutoFit/>
          </a:bodyPr>
          <a:lstStyle/>
          <a:p>
            <a:pPr eaLnBrk="1" fontAlgn="auto" hangingPunct="1">
              <a:spcBef>
                <a:spcPts val="0"/>
              </a:spcBef>
              <a:spcAft>
                <a:spcPts val="0"/>
              </a:spcAft>
              <a:defRPr/>
            </a:pPr>
            <a:r>
              <a:rPr lang="en-US" sz="500" b="1" dirty="0" smtClean="0">
                <a:solidFill>
                  <a:srgbClr val="00AEEF"/>
                </a:solidFill>
                <a:ea typeface="Arial" charset="0"/>
                <a:cs typeface="Arial" charset="0"/>
              </a:rPr>
              <a:t>⦿</a:t>
            </a:r>
          </a:p>
          <a:p>
            <a:pPr eaLnBrk="1" fontAlgn="auto" hangingPunct="1">
              <a:spcBef>
                <a:spcPts val="0"/>
              </a:spcBef>
              <a:spcAft>
                <a:spcPts val="0"/>
              </a:spcAft>
              <a:defRPr/>
            </a:pPr>
            <a:r>
              <a:rPr lang="en-US" sz="500" dirty="0" smtClean="0">
                <a:solidFill>
                  <a:srgbClr val="023B61"/>
                </a:solidFill>
                <a:ea typeface="Arial" charset="0"/>
                <a:cs typeface="Arial" charset="0"/>
              </a:rPr>
              <a:t>Final Baseline reports</a:t>
            </a:r>
            <a:endParaRPr lang="en-US" sz="500" dirty="0">
              <a:solidFill>
                <a:srgbClr val="023B61"/>
              </a:solidFill>
              <a:ea typeface="Arial" charset="0"/>
              <a:cs typeface="Arial" charset="0"/>
            </a:endParaRPr>
          </a:p>
        </p:txBody>
      </p:sp>
      <p:sp>
        <p:nvSpPr>
          <p:cNvPr id="104" name="Rectangle 103"/>
          <p:cNvSpPr/>
          <p:nvPr/>
        </p:nvSpPr>
        <p:spPr>
          <a:xfrm>
            <a:off x="2673705" y="3440175"/>
            <a:ext cx="638236" cy="323165"/>
          </a:xfrm>
          <a:prstGeom prst="rect">
            <a:avLst/>
          </a:prstGeom>
        </p:spPr>
        <p:txBody>
          <a:bodyPr wrap="square">
            <a:spAutoFit/>
          </a:bodyPr>
          <a:lstStyle/>
          <a:p>
            <a:pPr algn="ctr" eaLnBrk="1" fontAlgn="auto" hangingPunct="1">
              <a:spcBef>
                <a:spcPts val="0"/>
              </a:spcBef>
              <a:spcAft>
                <a:spcPts val="0"/>
              </a:spcAft>
              <a:defRPr/>
            </a:pPr>
            <a:r>
              <a:rPr lang="en-US" sz="500" b="1" dirty="0" smtClean="0">
                <a:solidFill>
                  <a:srgbClr val="00AEEF"/>
                </a:solidFill>
                <a:ea typeface="Arial" charset="0"/>
                <a:cs typeface="Arial" charset="0"/>
              </a:rPr>
              <a:t>⦿</a:t>
            </a:r>
          </a:p>
          <a:p>
            <a:pPr eaLnBrk="1" fontAlgn="auto" hangingPunct="1">
              <a:spcBef>
                <a:spcPts val="0"/>
              </a:spcBef>
              <a:spcAft>
                <a:spcPts val="0"/>
              </a:spcAft>
              <a:defRPr/>
            </a:pPr>
            <a:r>
              <a:rPr lang="en-US" sz="500" dirty="0" smtClean="0">
                <a:solidFill>
                  <a:srgbClr val="023B61"/>
                </a:solidFill>
                <a:ea typeface="Arial" charset="0"/>
                <a:cs typeface="Arial" charset="0"/>
              </a:rPr>
              <a:t>Measurement Survey</a:t>
            </a:r>
          </a:p>
        </p:txBody>
      </p:sp>
      <p:sp>
        <p:nvSpPr>
          <p:cNvPr id="105" name="Rectangle 104"/>
          <p:cNvSpPr/>
          <p:nvPr/>
        </p:nvSpPr>
        <p:spPr>
          <a:xfrm>
            <a:off x="3311941" y="3446601"/>
            <a:ext cx="662035" cy="323165"/>
          </a:xfrm>
          <a:prstGeom prst="rect">
            <a:avLst/>
          </a:prstGeom>
        </p:spPr>
        <p:txBody>
          <a:bodyPr wrap="square">
            <a:spAutoFit/>
          </a:bodyPr>
          <a:lstStyle/>
          <a:p>
            <a:pPr algn="r" eaLnBrk="1" fontAlgn="auto" hangingPunct="1">
              <a:spcBef>
                <a:spcPts val="0"/>
              </a:spcBef>
              <a:spcAft>
                <a:spcPts val="0"/>
              </a:spcAft>
              <a:defRPr/>
            </a:pPr>
            <a:r>
              <a:rPr lang="en-US" sz="500" b="1" dirty="0" smtClean="0">
                <a:solidFill>
                  <a:srgbClr val="00AEEF"/>
                </a:solidFill>
                <a:ea typeface="Arial" charset="0"/>
                <a:cs typeface="Arial" charset="0"/>
              </a:rPr>
              <a:t>⦿</a:t>
            </a:r>
          </a:p>
          <a:p>
            <a:pPr algn="r" eaLnBrk="1" fontAlgn="auto" hangingPunct="1">
              <a:spcBef>
                <a:spcPts val="0"/>
              </a:spcBef>
              <a:spcAft>
                <a:spcPts val="0"/>
              </a:spcAft>
              <a:defRPr/>
            </a:pPr>
            <a:r>
              <a:rPr lang="en-US" sz="500" dirty="0" smtClean="0">
                <a:solidFill>
                  <a:srgbClr val="023B61"/>
                </a:solidFill>
                <a:ea typeface="Arial" charset="0"/>
                <a:cs typeface="Arial" charset="0"/>
              </a:rPr>
              <a:t>Data Collection and Analyses</a:t>
            </a:r>
            <a:endParaRPr lang="en-US" sz="500" dirty="0">
              <a:solidFill>
                <a:srgbClr val="023B61"/>
              </a:solidFill>
              <a:ea typeface="Arial" charset="0"/>
              <a:cs typeface="Arial" charset="0"/>
            </a:endParaRPr>
          </a:p>
        </p:txBody>
      </p:sp>
      <p:sp>
        <p:nvSpPr>
          <p:cNvPr id="106" name="Rectangle 105"/>
          <p:cNvSpPr/>
          <p:nvPr/>
        </p:nvSpPr>
        <p:spPr>
          <a:xfrm>
            <a:off x="4356073" y="3432707"/>
            <a:ext cx="530046" cy="400110"/>
          </a:xfrm>
          <a:prstGeom prst="rect">
            <a:avLst/>
          </a:prstGeom>
        </p:spPr>
        <p:txBody>
          <a:bodyPr wrap="square">
            <a:spAutoFit/>
          </a:bodyPr>
          <a:lstStyle/>
          <a:p>
            <a:pPr algn="r" eaLnBrk="1" fontAlgn="auto" hangingPunct="1">
              <a:spcBef>
                <a:spcPts val="0"/>
              </a:spcBef>
              <a:spcAft>
                <a:spcPts val="0"/>
              </a:spcAft>
              <a:defRPr/>
            </a:pPr>
            <a:r>
              <a:rPr lang="en-US" sz="500" b="1" dirty="0" smtClean="0">
                <a:solidFill>
                  <a:srgbClr val="00AEEF"/>
                </a:solidFill>
                <a:ea typeface="Arial" charset="0"/>
                <a:cs typeface="Arial" charset="0"/>
              </a:rPr>
              <a:t>⦿</a:t>
            </a:r>
          </a:p>
          <a:p>
            <a:pPr algn="r" eaLnBrk="1" fontAlgn="auto" hangingPunct="1">
              <a:spcBef>
                <a:spcPts val="0"/>
              </a:spcBef>
              <a:spcAft>
                <a:spcPts val="0"/>
              </a:spcAft>
              <a:defRPr/>
            </a:pPr>
            <a:r>
              <a:rPr lang="en-US" sz="500" dirty="0" smtClean="0">
                <a:solidFill>
                  <a:srgbClr val="023B61"/>
                </a:solidFill>
                <a:ea typeface="Arial" charset="0"/>
                <a:cs typeface="Arial" charset="0"/>
              </a:rPr>
              <a:t>Integration of total results</a:t>
            </a:r>
          </a:p>
        </p:txBody>
      </p:sp>
      <p:sp>
        <p:nvSpPr>
          <p:cNvPr id="108" name="Rectangle 107"/>
          <p:cNvSpPr/>
          <p:nvPr/>
        </p:nvSpPr>
        <p:spPr>
          <a:xfrm>
            <a:off x="5743819" y="3447987"/>
            <a:ext cx="535255" cy="323165"/>
          </a:xfrm>
          <a:prstGeom prst="rect">
            <a:avLst/>
          </a:prstGeom>
        </p:spPr>
        <p:txBody>
          <a:bodyPr wrap="square">
            <a:spAutoFit/>
          </a:bodyPr>
          <a:lstStyle/>
          <a:p>
            <a:pPr algn="ctr" eaLnBrk="1" fontAlgn="auto" hangingPunct="1">
              <a:spcBef>
                <a:spcPts val="0"/>
              </a:spcBef>
              <a:spcAft>
                <a:spcPts val="0"/>
              </a:spcAft>
              <a:defRPr/>
            </a:pPr>
            <a:r>
              <a:rPr lang="en-US" sz="500" b="1" dirty="0" smtClean="0">
                <a:solidFill>
                  <a:srgbClr val="00AEEF"/>
                </a:solidFill>
                <a:ea typeface="Arial" charset="0"/>
                <a:cs typeface="Arial" charset="0"/>
              </a:rPr>
              <a:t>⦿</a:t>
            </a:r>
          </a:p>
          <a:p>
            <a:pPr algn="ctr" eaLnBrk="1" fontAlgn="auto" hangingPunct="1">
              <a:spcBef>
                <a:spcPts val="0"/>
              </a:spcBef>
              <a:spcAft>
                <a:spcPts val="0"/>
              </a:spcAft>
              <a:defRPr/>
            </a:pPr>
            <a:r>
              <a:rPr lang="en-US" sz="500" dirty="0" smtClean="0">
                <a:solidFill>
                  <a:srgbClr val="023B61"/>
                </a:solidFill>
                <a:ea typeface="Arial" charset="0"/>
                <a:cs typeface="Arial" charset="0"/>
              </a:rPr>
              <a:t>Ongoing monitoring</a:t>
            </a:r>
          </a:p>
        </p:txBody>
      </p:sp>
      <p:sp>
        <p:nvSpPr>
          <p:cNvPr id="109" name="Rectangle 108"/>
          <p:cNvSpPr/>
          <p:nvPr/>
        </p:nvSpPr>
        <p:spPr>
          <a:xfrm>
            <a:off x="6953688" y="3461752"/>
            <a:ext cx="593496" cy="323165"/>
          </a:xfrm>
          <a:prstGeom prst="rect">
            <a:avLst/>
          </a:prstGeom>
        </p:spPr>
        <p:txBody>
          <a:bodyPr wrap="square">
            <a:spAutoFit/>
          </a:bodyPr>
          <a:lstStyle/>
          <a:p>
            <a:pPr algn="ctr" eaLnBrk="1" fontAlgn="auto" hangingPunct="1">
              <a:spcBef>
                <a:spcPts val="0"/>
              </a:spcBef>
              <a:spcAft>
                <a:spcPts val="0"/>
              </a:spcAft>
              <a:defRPr/>
            </a:pPr>
            <a:r>
              <a:rPr lang="en-US" sz="500" b="1" dirty="0" smtClean="0">
                <a:solidFill>
                  <a:srgbClr val="00AEEF"/>
                </a:solidFill>
                <a:ea typeface="Arial" charset="0"/>
                <a:cs typeface="Arial" charset="0"/>
              </a:rPr>
              <a:t>⦿</a:t>
            </a:r>
          </a:p>
          <a:p>
            <a:pPr algn="ctr" eaLnBrk="1" fontAlgn="auto" hangingPunct="1">
              <a:spcBef>
                <a:spcPts val="0"/>
              </a:spcBef>
              <a:spcAft>
                <a:spcPts val="0"/>
              </a:spcAft>
              <a:defRPr/>
            </a:pPr>
            <a:r>
              <a:rPr lang="en-US" sz="500" dirty="0" smtClean="0">
                <a:solidFill>
                  <a:srgbClr val="023B61"/>
                </a:solidFill>
                <a:ea typeface="Arial" charset="0"/>
                <a:cs typeface="Arial" charset="0"/>
              </a:rPr>
              <a:t>Ongoing monitoring</a:t>
            </a:r>
          </a:p>
        </p:txBody>
      </p:sp>
      <p:sp>
        <p:nvSpPr>
          <p:cNvPr id="110" name="Rectangle 109"/>
          <p:cNvSpPr/>
          <p:nvPr/>
        </p:nvSpPr>
        <p:spPr>
          <a:xfrm>
            <a:off x="8204570" y="3455952"/>
            <a:ext cx="582840" cy="323165"/>
          </a:xfrm>
          <a:prstGeom prst="rect">
            <a:avLst/>
          </a:prstGeom>
        </p:spPr>
        <p:txBody>
          <a:bodyPr wrap="square">
            <a:spAutoFit/>
          </a:bodyPr>
          <a:lstStyle/>
          <a:p>
            <a:pPr algn="ctr" eaLnBrk="1" fontAlgn="auto" hangingPunct="1">
              <a:spcBef>
                <a:spcPts val="0"/>
              </a:spcBef>
              <a:spcAft>
                <a:spcPts val="0"/>
              </a:spcAft>
              <a:defRPr/>
            </a:pPr>
            <a:r>
              <a:rPr lang="en-US" sz="500" b="1" dirty="0" smtClean="0">
                <a:solidFill>
                  <a:srgbClr val="00AEEF"/>
                </a:solidFill>
                <a:ea typeface="Arial" charset="0"/>
                <a:cs typeface="Arial" charset="0"/>
              </a:rPr>
              <a:t>⦿</a:t>
            </a:r>
          </a:p>
          <a:p>
            <a:pPr algn="ctr" eaLnBrk="1" fontAlgn="auto" hangingPunct="1">
              <a:spcBef>
                <a:spcPts val="0"/>
              </a:spcBef>
              <a:spcAft>
                <a:spcPts val="0"/>
              </a:spcAft>
              <a:defRPr/>
            </a:pPr>
            <a:r>
              <a:rPr lang="en-US" sz="500" dirty="0" smtClean="0">
                <a:solidFill>
                  <a:srgbClr val="023B61"/>
                </a:solidFill>
                <a:ea typeface="Arial" charset="0"/>
                <a:cs typeface="Arial" charset="0"/>
              </a:rPr>
              <a:t>Ongoing monitoring</a:t>
            </a:r>
          </a:p>
        </p:txBody>
      </p:sp>
      <p:sp>
        <p:nvSpPr>
          <p:cNvPr id="150" name="Rectangle 149"/>
          <p:cNvSpPr/>
          <p:nvPr/>
        </p:nvSpPr>
        <p:spPr>
          <a:xfrm>
            <a:off x="3938841" y="3848040"/>
            <a:ext cx="555129" cy="477054"/>
          </a:xfrm>
          <a:prstGeom prst="rect">
            <a:avLst/>
          </a:prstGeom>
        </p:spPr>
        <p:txBody>
          <a:bodyPr wrap="square">
            <a:spAutoFit/>
          </a:bodyPr>
          <a:lstStyle/>
          <a:p>
            <a:pPr eaLnBrk="1" fontAlgn="auto" hangingPunct="1">
              <a:spcBef>
                <a:spcPts val="0"/>
              </a:spcBef>
              <a:spcAft>
                <a:spcPts val="0"/>
              </a:spcAft>
              <a:defRPr/>
            </a:pPr>
            <a:r>
              <a:rPr lang="en-US" sz="500" b="1" dirty="0" smtClean="0">
                <a:solidFill>
                  <a:srgbClr val="00AEEF"/>
                </a:solidFill>
                <a:ea typeface="Arial" charset="0"/>
                <a:cs typeface="Arial" charset="0"/>
              </a:rPr>
              <a:t>⦿</a:t>
            </a:r>
          </a:p>
          <a:p>
            <a:pPr eaLnBrk="1" fontAlgn="auto" hangingPunct="1">
              <a:spcBef>
                <a:spcPts val="0"/>
              </a:spcBef>
              <a:spcAft>
                <a:spcPts val="0"/>
              </a:spcAft>
              <a:defRPr/>
            </a:pPr>
            <a:r>
              <a:rPr lang="en-US" sz="500" dirty="0">
                <a:solidFill>
                  <a:srgbClr val="023B61"/>
                </a:solidFill>
                <a:ea typeface="Arial" charset="0"/>
                <a:cs typeface="Arial" charset="0"/>
              </a:rPr>
              <a:t>Roll out awareness raising campaign</a:t>
            </a:r>
          </a:p>
        </p:txBody>
      </p:sp>
      <p:sp>
        <p:nvSpPr>
          <p:cNvPr id="151" name="Rectangle 150"/>
          <p:cNvSpPr/>
          <p:nvPr/>
        </p:nvSpPr>
        <p:spPr>
          <a:xfrm>
            <a:off x="3085595" y="3848040"/>
            <a:ext cx="804204" cy="400110"/>
          </a:xfrm>
          <a:prstGeom prst="rect">
            <a:avLst/>
          </a:prstGeom>
        </p:spPr>
        <p:txBody>
          <a:bodyPr wrap="square">
            <a:spAutoFit/>
          </a:bodyPr>
          <a:lstStyle/>
          <a:p>
            <a:pPr algn="r" eaLnBrk="1" fontAlgn="auto" hangingPunct="1">
              <a:spcBef>
                <a:spcPts val="0"/>
              </a:spcBef>
              <a:spcAft>
                <a:spcPts val="0"/>
              </a:spcAft>
              <a:defRPr/>
            </a:pPr>
            <a:r>
              <a:rPr lang="en-US" sz="500" b="1" dirty="0" smtClean="0">
                <a:solidFill>
                  <a:srgbClr val="00AEEF"/>
                </a:solidFill>
                <a:ea typeface="Arial" charset="0"/>
                <a:cs typeface="Arial" charset="0"/>
              </a:rPr>
              <a:t>  ⦿         </a:t>
            </a:r>
          </a:p>
          <a:p>
            <a:pPr algn="r" eaLnBrk="1" fontAlgn="auto" hangingPunct="1">
              <a:spcBef>
                <a:spcPts val="0"/>
              </a:spcBef>
              <a:spcAft>
                <a:spcPts val="0"/>
              </a:spcAft>
              <a:defRPr/>
            </a:pPr>
            <a:r>
              <a:rPr lang="en-US" sz="500" dirty="0">
                <a:solidFill>
                  <a:srgbClr val="023B61"/>
                </a:solidFill>
                <a:ea typeface="Arial" charset="0"/>
                <a:cs typeface="Arial" charset="0"/>
              </a:rPr>
              <a:t>Develop awareness programme for AQ  campaign</a:t>
            </a:r>
            <a:endParaRPr lang="en-US" sz="500" dirty="0" smtClean="0">
              <a:solidFill>
                <a:srgbClr val="023B61"/>
              </a:solidFill>
              <a:ea typeface="Arial" charset="0"/>
              <a:cs typeface="Arial" charset="0"/>
            </a:endParaRPr>
          </a:p>
        </p:txBody>
      </p:sp>
      <p:sp>
        <p:nvSpPr>
          <p:cNvPr id="152" name="Right Arrow 151"/>
          <p:cNvSpPr/>
          <p:nvPr/>
        </p:nvSpPr>
        <p:spPr>
          <a:xfrm flipV="1">
            <a:off x="4382855" y="4094881"/>
            <a:ext cx="4508347" cy="60150"/>
          </a:xfrm>
          <a:prstGeom prst="rightArrow">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lnSpc>
                <a:spcPct val="110000"/>
              </a:lnSpc>
              <a:spcBef>
                <a:spcPts val="100"/>
              </a:spcBef>
              <a:spcAft>
                <a:spcPts val="100"/>
              </a:spcAft>
            </a:pPr>
            <a:endParaRPr lang="en-ZA" sz="500" dirty="0">
              <a:solidFill>
                <a:prstClr val="white"/>
              </a:solidFill>
              <a:ea typeface="Arial" charset="0"/>
              <a:cs typeface="Arial" charset="0"/>
            </a:endParaRPr>
          </a:p>
        </p:txBody>
      </p:sp>
      <p:sp>
        <p:nvSpPr>
          <p:cNvPr id="153" name="Rectangle 152"/>
          <p:cNvSpPr/>
          <p:nvPr/>
        </p:nvSpPr>
        <p:spPr>
          <a:xfrm>
            <a:off x="5281904" y="3953192"/>
            <a:ext cx="1920719" cy="169277"/>
          </a:xfrm>
          <a:prstGeom prst="rect">
            <a:avLst/>
          </a:prstGeom>
        </p:spPr>
        <p:txBody>
          <a:bodyPr wrap="none">
            <a:spAutoFit/>
          </a:bodyPr>
          <a:lstStyle/>
          <a:p>
            <a:pPr eaLnBrk="1" fontAlgn="auto" hangingPunct="1">
              <a:spcBef>
                <a:spcPts val="0"/>
              </a:spcBef>
              <a:spcAft>
                <a:spcPts val="0"/>
              </a:spcAft>
            </a:pPr>
            <a:r>
              <a:rPr lang="en-US" sz="500" b="1" dirty="0" smtClean="0">
                <a:solidFill>
                  <a:srgbClr val="023B61"/>
                </a:solidFill>
                <a:ea typeface="Arial" charset="0"/>
                <a:cs typeface="Arial" charset="0"/>
              </a:rPr>
              <a:t>ON-GOING COMMUNITY EDUCATION AND AWARENESS</a:t>
            </a:r>
            <a:endParaRPr lang="en-US" sz="500" b="1" dirty="0">
              <a:solidFill>
                <a:srgbClr val="023B61"/>
              </a:solidFill>
              <a:ea typeface="Arial" charset="0"/>
              <a:cs typeface="Arial" charset="0"/>
            </a:endParaRPr>
          </a:p>
        </p:txBody>
      </p:sp>
      <p:sp>
        <p:nvSpPr>
          <p:cNvPr id="156" name="Rectangle 155"/>
          <p:cNvSpPr/>
          <p:nvPr/>
        </p:nvSpPr>
        <p:spPr>
          <a:xfrm>
            <a:off x="2678414" y="5644708"/>
            <a:ext cx="807840" cy="553998"/>
          </a:xfrm>
          <a:prstGeom prst="rect">
            <a:avLst/>
          </a:prstGeom>
        </p:spPr>
        <p:txBody>
          <a:bodyPr wrap="square">
            <a:spAutoFit/>
          </a:bodyPr>
          <a:lstStyle/>
          <a:p>
            <a:pPr eaLnBrk="1" fontAlgn="auto" hangingPunct="1">
              <a:spcBef>
                <a:spcPts val="0"/>
              </a:spcBef>
              <a:spcAft>
                <a:spcPts val="0"/>
              </a:spcAft>
              <a:defRPr/>
            </a:pPr>
            <a:r>
              <a:rPr lang="en-US" sz="500" b="1" dirty="0" smtClean="0">
                <a:solidFill>
                  <a:srgbClr val="00AEEF"/>
                </a:solidFill>
                <a:ea typeface="Arial" charset="0"/>
                <a:cs typeface="Arial" charset="0"/>
              </a:rPr>
              <a:t>  ⦿</a:t>
            </a:r>
          </a:p>
          <a:p>
            <a:pPr eaLnBrk="1" fontAlgn="auto" hangingPunct="1">
              <a:spcBef>
                <a:spcPts val="0"/>
              </a:spcBef>
              <a:spcAft>
                <a:spcPts val="0"/>
              </a:spcAft>
              <a:defRPr/>
            </a:pPr>
            <a:r>
              <a:rPr lang="en-US" sz="500" b="1" dirty="0" smtClean="0">
                <a:solidFill>
                  <a:srgbClr val="023B61"/>
                </a:solidFill>
                <a:ea typeface="Arial" charset="0"/>
                <a:cs typeface="Arial" charset="0"/>
              </a:rPr>
              <a:t>Feb – July 16</a:t>
            </a:r>
            <a:endParaRPr lang="en-US" sz="500" dirty="0">
              <a:solidFill>
                <a:srgbClr val="023B61"/>
              </a:solidFill>
              <a:ea typeface="Arial" charset="0"/>
              <a:cs typeface="Arial" charset="0"/>
            </a:endParaRPr>
          </a:p>
          <a:p>
            <a:pPr eaLnBrk="1" fontAlgn="auto" hangingPunct="1">
              <a:spcBef>
                <a:spcPts val="0"/>
              </a:spcBef>
              <a:spcAft>
                <a:spcPts val="0"/>
              </a:spcAft>
              <a:defRPr/>
            </a:pPr>
            <a:r>
              <a:rPr lang="en-US" sz="500" dirty="0" smtClean="0">
                <a:solidFill>
                  <a:srgbClr val="023B61"/>
                </a:solidFill>
                <a:ea typeface="Arial" charset="0"/>
                <a:cs typeface="Arial" charset="0"/>
              </a:rPr>
              <a:t>Consultation with local government + community behaviour assessment</a:t>
            </a:r>
            <a:endParaRPr lang="en-US" sz="500" dirty="0">
              <a:solidFill>
                <a:srgbClr val="023B61"/>
              </a:solidFill>
              <a:ea typeface="Arial" charset="0"/>
              <a:cs typeface="Arial" charset="0"/>
            </a:endParaRPr>
          </a:p>
        </p:txBody>
      </p:sp>
      <p:sp>
        <p:nvSpPr>
          <p:cNvPr id="157" name="Rectangle 156"/>
          <p:cNvSpPr/>
          <p:nvPr/>
        </p:nvSpPr>
        <p:spPr>
          <a:xfrm>
            <a:off x="3348893" y="5644708"/>
            <a:ext cx="647410" cy="553998"/>
          </a:xfrm>
          <a:prstGeom prst="rect">
            <a:avLst/>
          </a:prstGeom>
        </p:spPr>
        <p:txBody>
          <a:bodyPr wrap="square">
            <a:spAutoFit/>
          </a:bodyPr>
          <a:lstStyle/>
          <a:p>
            <a:pPr eaLnBrk="1" fontAlgn="auto" hangingPunct="1">
              <a:spcBef>
                <a:spcPts val="0"/>
              </a:spcBef>
              <a:spcAft>
                <a:spcPts val="0"/>
              </a:spcAft>
              <a:defRPr/>
            </a:pPr>
            <a:r>
              <a:rPr lang="en-US" sz="500" b="1" dirty="0" smtClean="0">
                <a:solidFill>
                  <a:srgbClr val="00AEEF"/>
                </a:solidFill>
                <a:ea typeface="Arial" charset="0"/>
                <a:cs typeface="Arial" charset="0"/>
              </a:rPr>
              <a:t>  ⦿</a:t>
            </a:r>
          </a:p>
          <a:p>
            <a:pPr eaLnBrk="1" fontAlgn="auto" hangingPunct="1">
              <a:spcBef>
                <a:spcPts val="0"/>
              </a:spcBef>
              <a:spcAft>
                <a:spcPts val="0"/>
              </a:spcAft>
              <a:defRPr/>
            </a:pPr>
            <a:r>
              <a:rPr lang="en-US" sz="500" b="1" dirty="0">
                <a:solidFill>
                  <a:srgbClr val="023B61"/>
                </a:solidFill>
                <a:ea typeface="Arial" charset="0"/>
                <a:cs typeface="Arial" charset="0"/>
              </a:rPr>
              <a:t>Nov 16</a:t>
            </a:r>
            <a:r>
              <a:rPr lang="en-US" sz="500" dirty="0">
                <a:solidFill>
                  <a:srgbClr val="023B61"/>
                </a:solidFill>
                <a:ea typeface="Arial" charset="0"/>
                <a:cs typeface="Arial" charset="0"/>
              </a:rPr>
              <a:t> </a:t>
            </a:r>
          </a:p>
          <a:p>
            <a:pPr eaLnBrk="1" fontAlgn="auto" hangingPunct="1">
              <a:spcBef>
                <a:spcPts val="0"/>
              </a:spcBef>
              <a:spcAft>
                <a:spcPts val="0"/>
              </a:spcAft>
              <a:defRPr/>
            </a:pPr>
            <a:r>
              <a:rPr lang="en-US" sz="500" dirty="0">
                <a:solidFill>
                  <a:srgbClr val="023B61"/>
                </a:solidFill>
                <a:ea typeface="Arial" charset="0"/>
                <a:cs typeface="Arial" charset="0"/>
              </a:rPr>
              <a:t>Piloting of possible </a:t>
            </a:r>
            <a:r>
              <a:rPr lang="en-US" sz="500" dirty="0" smtClean="0">
                <a:solidFill>
                  <a:srgbClr val="023B61"/>
                </a:solidFill>
                <a:ea typeface="Arial" charset="0"/>
                <a:cs typeface="Arial" charset="0"/>
              </a:rPr>
              <a:t>Solution (skips + topple trucks)</a:t>
            </a:r>
            <a:endParaRPr lang="en-US" sz="500" dirty="0">
              <a:solidFill>
                <a:srgbClr val="023B61"/>
              </a:solidFill>
              <a:ea typeface="Arial" charset="0"/>
              <a:cs typeface="Arial" charset="0"/>
            </a:endParaRPr>
          </a:p>
        </p:txBody>
      </p:sp>
      <p:sp>
        <p:nvSpPr>
          <p:cNvPr id="158" name="Rectangle 157"/>
          <p:cNvSpPr/>
          <p:nvPr/>
        </p:nvSpPr>
        <p:spPr>
          <a:xfrm>
            <a:off x="3799452" y="5644708"/>
            <a:ext cx="613081" cy="553998"/>
          </a:xfrm>
          <a:prstGeom prst="rect">
            <a:avLst/>
          </a:prstGeom>
        </p:spPr>
        <p:txBody>
          <a:bodyPr wrap="square">
            <a:spAutoFit/>
          </a:bodyPr>
          <a:lstStyle/>
          <a:p>
            <a:pPr algn="ctr" eaLnBrk="1" fontAlgn="auto" hangingPunct="1">
              <a:spcBef>
                <a:spcPts val="0"/>
              </a:spcBef>
              <a:spcAft>
                <a:spcPts val="0"/>
              </a:spcAft>
              <a:defRPr/>
            </a:pPr>
            <a:r>
              <a:rPr lang="en-US" sz="500" b="1" dirty="0" smtClean="0">
                <a:solidFill>
                  <a:srgbClr val="00AEEF"/>
                </a:solidFill>
                <a:ea typeface="Arial" charset="0"/>
                <a:cs typeface="Arial" charset="0"/>
              </a:rPr>
              <a:t>  ⦿</a:t>
            </a:r>
          </a:p>
          <a:p>
            <a:pPr algn="ctr" eaLnBrk="1" fontAlgn="auto" hangingPunct="1">
              <a:spcBef>
                <a:spcPts val="0"/>
              </a:spcBef>
              <a:spcAft>
                <a:spcPts val="0"/>
              </a:spcAft>
              <a:defRPr/>
            </a:pPr>
            <a:r>
              <a:rPr lang="en-US" sz="500" b="1" dirty="0" smtClean="0">
                <a:solidFill>
                  <a:srgbClr val="023B61"/>
                </a:solidFill>
                <a:ea typeface="Arial" charset="0"/>
                <a:cs typeface="Arial" charset="0"/>
              </a:rPr>
              <a:t>Jan 17</a:t>
            </a:r>
          </a:p>
          <a:p>
            <a:pPr algn="ctr" eaLnBrk="1" fontAlgn="auto" hangingPunct="1">
              <a:spcBef>
                <a:spcPts val="0"/>
              </a:spcBef>
              <a:spcAft>
                <a:spcPts val="0"/>
              </a:spcAft>
              <a:defRPr/>
            </a:pPr>
            <a:r>
              <a:rPr lang="en-US" sz="500" dirty="0" smtClean="0">
                <a:solidFill>
                  <a:srgbClr val="023B61"/>
                </a:solidFill>
                <a:ea typeface="Arial" charset="0"/>
                <a:cs typeface="Arial" charset="0"/>
              </a:rPr>
              <a:t>Procurement</a:t>
            </a:r>
          </a:p>
          <a:p>
            <a:pPr algn="ctr" eaLnBrk="1" fontAlgn="auto" hangingPunct="1">
              <a:spcBef>
                <a:spcPts val="0"/>
              </a:spcBef>
              <a:spcAft>
                <a:spcPts val="0"/>
              </a:spcAft>
              <a:defRPr/>
            </a:pPr>
            <a:r>
              <a:rPr lang="en-US" sz="500" dirty="0" smtClean="0">
                <a:solidFill>
                  <a:srgbClr val="023B61"/>
                </a:solidFill>
                <a:ea typeface="Arial" charset="0"/>
                <a:cs typeface="Arial" charset="0"/>
              </a:rPr>
              <a:t>&amp;</a:t>
            </a:r>
          </a:p>
          <a:p>
            <a:pPr algn="ctr" eaLnBrk="1" fontAlgn="auto" hangingPunct="1">
              <a:spcBef>
                <a:spcPts val="0"/>
              </a:spcBef>
              <a:spcAft>
                <a:spcPts val="0"/>
              </a:spcAft>
              <a:defRPr/>
            </a:pPr>
            <a:r>
              <a:rPr lang="en-US" sz="500" dirty="0" smtClean="0">
                <a:solidFill>
                  <a:srgbClr val="023B61"/>
                </a:solidFill>
                <a:ea typeface="Arial" charset="0"/>
                <a:cs typeface="Arial" charset="0"/>
              </a:rPr>
              <a:t>Community education</a:t>
            </a:r>
          </a:p>
        </p:txBody>
      </p:sp>
      <p:sp>
        <p:nvSpPr>
          <p:cNvPr id="159" name="Rectangle 158"/>
          <p:cNvSpPr/>
          <p:nvPr/>
        </p:nvSpPr>
        <p:spPr>
          <a:xfrm>
            <a:off x="4277194" y="5644708"/>
            <a:ext cx="1621043" cy="477054"/>
          </a:xfrm>
          <a:prstGeom prst="rect">
            <a:avLst/>
          </a:prstGeom>
        </p:spPr>
        <p:txBody>
          <a:bodyPr wrap="square">
            <a:spAutoFit/>
          </a:bodyPr>
          <a:lstStyle/>
          <a:p>
            <a:pPr eaLnBrk="1" fontAlgn="auto" hangingPunct="1">
              <a:spcBef>
                <a:spcPts val="0"/>
              </a:spcBef>
              <a:spcAft>
                <a:spcPts val="0"/>
              </a:spcAft>
              <a:defRPr/>
            </a:pPr>
            <a:r>
              <a:rPr lang="en-US" sz="500" b="1" dirty="0" smtClean="0">
                <a:solidFill>
                  <a:srgbClr val="00AEEF"/>
                </a:solidFill>
                <a:ea typeface="Arial" charset="0"/>
                <a:cs typeface="Arial" charset="0"/>
              </a:rPr>
              <a:t>  ⦿</a:t>
            </a:r>
          </a:p>
          <a:p>
            <a:pPr eaLnBrk="1" fontAlgn="auto" hangingPunct="1">
              <a:spcBef>
                <a:spcPts val="0"/>
              </a:spcBef>
              <a:spcAft>
                <a:spcPts val="0"/>
              </a:spcAft>
              <a:defRPr/>
            </a:pPr>
            <a:r>
              <a:rPr lang="en-US" sz="500" b="1" dirty="0" smtClean="0">
                <a:solidFill>
                  <a:srgbClr val="023B61"/>
                </a:solidFill>
                <a:ea typeface="Arial" charset="0"/>
                <a:cs typeface="Arial" charset="0"/>
              </a:rPr>
              <a:t>May 17 </a:t>
            </a:r>
            <a:endParaRPr lang="en-US" sz="500" dirty="0">
              <a:solidFill>
                <a:srgbClr val="023B61"/>
              </a:solidFill>
              <a:ea typeface="Arial" charset="0"/>
              <a:cs typeface="Arial" charset="0"/>
            </a:endParaRPr>
          </a:p>
          <a:p>
            <a:pPr eaLnBrk="1" fontAlgn="auto" hangingPunct="1">
              <a:spcBef>
                <a:spcPts val="0"/>
              </a:spcBef>
              <a:spcAft>
                <a:spcPts val="0"/>
              </a:spcAft>
              <a:defRPr/>
            </a:pPr>
            <a:r>
              <a:rPr lang="en-US" sz="500" dirty="0" smtClean="0">
                <a:solidFill>
                  <a:srgbClr val="023B61"/>
                </a:solidFill>
                <a:ea typeface="Arial" charset="0"/>
                <a:cs typeface="Arial" charset="0"/>
              </a:rPr>
              <a:t>Rollout Amelia + Iraq, municipal site unlawful, waste site / landfill site. Assist + arrange move to new site)</a:t>
            </a:r>
          </a:p>
        </p:txBody>
      </p:sp>
      <p:sp>
        <p:nvSpPr>
          <p:cNvPr id="160" name="Right Arrow 159"/>
          <p:cNvSpPr/>
          <p:nvPr/>
        </p:nvSpPr>
        <p:spPr>
          <a:xfrm flipV="1">
            <a:off x="5798269" y="5856880"/>
            <a:ext cx="3050487" cy="58730"/>
          </a:xfrm>
          <a:prstGeom prst="rightArrow">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lnSpc>
                <a:spcPct val="110000"/>
              </a:lnSpc>
              <a:spcBef>
                <a:spcPts val="100"/>
              </a:spcBef>
              <a:spcAft>
                <a:spcPts val="100"/>
              </a:spcAft>
            </a:pPr>
            <a:endParaRPr lang="en-ZA" sz="500" dirty="0">
              <a:solidFill>
                <a:prstClr val="white"/>
              </a:solidFill>
              <a:ea typeface="Arial" charset="0"/>
              <a:cs typeface="Arial" charset="0"/>
            </a:endParaRPr>
          </a:p>
        </p:txBody>
      </p:sp>
      <p:sp>
        <p:nvSpPr>
          <p:cNvPr id="219" name="Rectangle 218"/>
          <p:cNvSpPr/>
          <p:nvPr/>
        </p:nvSpPr>
        <p:spPr>
          <a:xfrm>
            <a:off x="6348872" y="5713958"/>
            <a:ext cx="1340432" cy="169277"/>
          </a:xfrm>
          <a:prstGeom prst="rect">
            <a:avLst/>
          </a:prstGeom>
        </p:spPr>
        <p:txBody>
          <a:bodyPr wrap="none">
            <a:spAutoFit/>
          </a:bodyPr>
          <a:lstStyle/>
          <a:p>
            <a:pPr eaLnBrk="1" fontAlgn="auto" hangingPunct="1">
              <a:spcBef>
                <a:spcPts val="0"/>
              </a:spcBef>
              <a:spcAft>
                <a:spcPts val="0"/>
              </a:spcAft>
            </a:pPr>
            <a:r>
              <a:rPr lang="en-US" sz="500" b="1" dirty="0" smtClean="0">
                <a:solidFill>
                  <a:srgbClr val="023B61"/>
                </a:solidFill>
                <a:ea typeface="Arial" charset="0"/>
                <a:cs typeface="Arial" charset="0"/>
              </a:rPr>
              <a:t>ON-GOING MONITORING &amp; SUPPORT</a:t>
            </a:r>
            <a:endParaRPr lang="en-US" sz="500" b="1" dirty="0">
              <a:solidFill>
                <a:srgbClr val="023B61"/>
              </a:solidFill>
              <a:ea typeface="Arial" charset="0"/>
              <a:cs typeface="Arial" charset="0"/>
            </a:endParaRPr>
          </a:p>
        </p:txBody>
      </p:sp>
      <p:sp>
        <p:nvSpPr>
          <p:cNvPr id="220" name="Rectangle 219"/>
          <p:cNvSpPr/>
          <p:nvPr/>
        </p:nvSpPr>
        <p:spPr>
          <a:xfrm>
            <a:off x="2684266" y="5177303"/>
            <a:ext cx="2397459" cy="707886"/>
          </a:xfrm>
          <a:prstGeom prst="rect">
            <a:avLst/>
          </a:prstGeom>
        </p:spPr>
        <p:txBody>
          <a:bodyPr wrap="square">
            <a:spAutoFit/>
          </a:bodyPr>
          <a:lstStyle/>
          <a:p>
            <a:pPr eaLnBrk="1" fontAlgn="auto" hangingPunct="1">
              <a:spcBef>
                <a:spcPts val="0"/>
              </a:spcBef>
              <a:spcAft>
                <a:spcPts val="0"/>
              </a:spcAft>
              <a:defRPr/>
            </a:pPr>
            <a:r>
              <a:rPr lang="en-US" sz="500" b="1" dirty="0" smtClean="0">
                <a:solidFill>
                  <a:srgbClr val="00AEEF"/>
                </a:solidFill>
                <a:ea typeface="Arial" charset="0"/>
                <a:cs typeface="Arial" charset="0"/>
              </a:rPr>
              <a:t>⦿                        </a:t>
            </a:r>
          </a:p>
          <a:p>
            <a:pPr eaLnBrk="1" fontAlgn="auto" hangingPunct="1">
              <a:spcBef>
                <a:spcPts val="0"/>
              </a:spcBef>
              <a:spcAft>
                <a:spcPts val="0"/>
              </a:spcAft>
              <a:defRPr/>
            </a:pPr>
            <a:r>
              <a:rPr lang="en-US" sz="500" b="1" dirty="0" smtClean="0">
                <a:solidFill>
                  <a:srgbClr val="023B61"/>
                </a:solidFill>
                <a:ea typeface="Arial" charset="0"/>
                <a:cs typeface="Arial" charset="0"/>
              </a:rPr>
              <a:t>May – July 16 </a:t>
            </a:r>
            <a:endParaRPr lang="en-US" sz="500" dirty="0" smtClean="0">
              <a:solidFill>
                <a:srgbClr val="023B61"/>
              </a:solidFill>
              <a:ea typeface="Arial" charset="0"/>
              <a:cs typeface="Arial" charset="0"/>
            </a:endParaRPr>
          </a:p>
          <a:p>
            <a:pPr eaLnBrk="1" fontAlgn="auto" hangingPunct="1">
              <a:spcBef>
                <a:spcPts val="0"/>
              </a:spcBef>
              <a:spcAft>
                <a:spcPts val="0"/>
              </a:spcAft>
              <a:defRPr/>
            </a:pPr>
            <a:r>
              <a:rPr lang="en-US" sz="500" dirty="0" smtClean="0">
                <a:solidFill>
                  <a:srgbClr val="023B61"/>
                </a:solidFill>
                <a:ea typeface="Arial" charset="0"/>
                <a:cs typeface="Arial" charset="0"/>
              </a:rPr>
              <a:t>Engagement with waste pickers</a:t>
            </a:r>
          </a:p>
          <a:p>
            <a:pPr eaLnBrk="1" fontAlgn="auto" hangingPunct="1">
              <a:spcBef>
                <a:spcPts val="0"/>
              </a:spcBef>
              <a:spcAft>
                <a:spcPts val="0"/>
              </a:spcAft>
              <a:defRPr/>
            </a:pPr>
            <a:r>
              <a:rPr lang="en-US" sz="500" b="1" dirty="0">
                <a:solidFill>
                  <a:srgbClr val="00AEEF"/>
                </a:solidFill>
                <a:ea typeface="Arial" charset="0"/>
                <a:cs typeface="Arial" charset="0"/>
              </a:rPr>
              <a:t>⦿ </a:t>
            </a:r>
            <a:endParaRPr lang="en-US" sz="500" b="1" dirty="0" smtClean="0">
              <a:solidFill>
                <a:srgbClr val="00AEEF"/>
              </a:solidFill>
              <a:ea typeface="Arial" charset="0"/>
              <a:cs typeface="Arial" charset="0"/>
            </a:endParaRPr>
          </a:p>
          <a:p>
            <a:pPr eaLnBrk="1" fontAlgn="auto" hangingPunct="1">
              <a:spcBef>
                <a:spcPts val="0"/>
              </a:spcBef>
              <a:spcAft>
                <a:spcPts val="0"/>
              </a:spcAft>
              <a:defRPr/>
            </a:pPr>
            <a:r>
              <a:rPr lang="en-US" sz="500" b="1" dirty="0" smtClean="0">
                <a:solidFill>
                  <a:srgbClr val="023B61"/>
                </a:solidFill>
                <a:ea typeface="Arial" charset="0"/>
                <a:cs typeface="Arial" charset="0"/>
              </a:rPr>
              <a:t>Mar </a:t>
            </a:r>
            <a:r>
              <a:rPr lang="en-US" sz="500" b="1" dirty="0">
                <a:solidFill>
                  <a:srgbClr val="023B61"/>
                </a:solidFill>
                <a:ea typeface="Arial" charset="0"/>
                <a:cs typeface="Arial" charset="0"/>
              </a:rPr>
              <a:t>– Oct 16  </a:t>
            </a:r>
            <a:endParaRPr lang="en-US" sz="500" dirty="0">
              <a:solidFill>
                <a:srgbClr val="023B61"/>
              </a:solidFill>
              <a:ea typeface="Arial" charset="0"/>
              <a:cs typeface="Arial" charset="0"/>
            </a:endParaRPr>
          </a:p>
          <a:p>
            <a:pPr eaLnBrk="1" fontAlgn="auto" hangingPunct="1">
              <a:spcBef>
                <a:spcPts val="0"/>
              </a:spcBef>
              <a:spcAft>
                <a:spcPts val="0"/>
              </a:spcAft>
              <a:defRPr/>
            </a:pPr>
            <a:r>
              <a:rPr lang="en-US" sz="500" dirty="0">
                <a:solidFill>
                  <a:srgbClr val="023B61"/>
                </a:solidFill>
                <a:ea typeface="Arial" charset="0"/>
                <a:cs typeface="Arial" charset="0"/>
              </a:rPr>
              <a:t>Satellite locations + buyback center (acquire and rezone)</a:t>
            </a:r>
          </a:p>
          <a:p>
            <a:pPr eaLnBrk="1" fontAlgn="auto" hangingPunct="1">
              <a:spcBef>
                <a:spcPts val="0"/>
              </a:spcBef>
              <a:spcAft>
                <a:spcPts val="0"/>
              </a:spcAft>
              <a:defRPr/>
            </a:pPr>
            <a:endParaRPr lang="en-US" sz="500" dirty="0" smtClean="0">
              <a:solidFill>
                <a:srgbClr val="023B61"/>
              </a:solidFill>
              <a:ea typeface="Arial" charset="0"/>
              <a:cs typeface="Arial" charset="0"/>
            </a:endParaRPr>
          </a:p>
          <a:p>
            <a:pPr eaLnBrk="1" fontAlgn="auto" hangingPunct="1">
              <a:spcBef>
                <a:spcPts val="0"/>
              </a:spcBef>
              <a:spcAft>
                <a:spcPts val="0"/>
              </a:spcAft>
              <a:defRPr/>
            </a:pPr>
            <a:endParaRPr lang="en-US" sz="500" dirty="0">
              <a:solidFill>
                <a:srgbClr val="023B61"/>
              </a:solidFill>
              <a:ea typeface="Arial" charset="0"/>
              <a:cs typeface="Arial" charset="0"/>
            </a:endParaRPr>
          </a:p>
        </p:txBody>
      </p:sp>
      <p:sp>
        <p:nvSpPr>
          <p:cNvPr id="221" name="Rectangle 220"/>
          <p:cNvSpPr/>
          <p:nvPr/>
        </p:nvSpPr>
        <p:spPr>
          <a:xfrm>
            <a:off x="3665833" y="5172479"/>
            <a:ext cx="686479" cy="477054"/>
          </a:xfrm>
          <a:prstGeom prst="rect">
            <a:avLst/>
          </a:prstGeom>
        </p:spPr>
        <p:txBody>
          <a:bodyPr wrap="square">
            <a:spAutoFit/>
          </a:bodyPr>
          <a:lstStyle/>
          <a:p>
            <a:pPr algn="r" eaLnBrk="1" fontAlgn="auto" hangingPunct="1">
              <a:spcBef>
                <a:spcPts val="0"/>
              </a:spcBef>
              <a:spcAft>
                <a:spcPts val="0"/>
              </a:spcAft>
              <a:defRPr/>
            </a:pPr>
            <a:r>
              <a:rPr lang="en-US" sz="500" b="1" dirty="0" smtClean="0">
                <a:solidFill>
                  <a:srgbClr val="00AEEF"/>
                </a:solidFill>
                <a:ea typeface="Arial" charset="0"/>
                <a:cs typeface="Arial" charset="0"/>
              </a:rPr>
              <a:t>  ⦿</a:t>
            </a:r>
          </a:p>
          <a:p>
            <a:pPr algn="r" eaLnBrk="1" fontAlgn="auto" hangingPunct="1">
              <a:spcBef>
                <a:spcPts val="0"/>
              </a:spcBef>
              <a:spcAft>
                <a:spcPts val="0"/>
              </a:spcAft>
              <a:defRPr/>
            </a:pPr>
            <a:r>
              <a:rPr lang="en-US" sz="500" b="1" dirty="0" smtClean="0">
                <a:solidFill>
                  <a:srgbClr val="023B61"/>
                </a:solidFill>
                <a:ea typeface="Arial" charset="0"/>
                <a:cs typeface="Arial" charset="0"/>
              </a:rPr>
              <a:t>Mar 17</a:t>
            </a:r>
            <a:endParaRPr lang="en-US" sz="500" dirty="0">
              <a:solidFill>
                <a:srgbClr val="023B61"/>
              </a:solidFill>
              <a:ea typeface="Arial" charset="0"/>
              <a:cs typeface="Arial" charset="0"/>
            </a:endParaRPr>
          </a:p>
          <a:p>
            <a:pPr algn="r" eaLnBrk="1" fontAlgn="auto" hangingPunct="1">
              <a:spcBef>
                <a:spcPts val="0"/>
              </a:spcBef>
              <a:spcAft>
                <a:spcPts val="0"/>
              </a:spcAft>
              <a:defRPr/>
            </a:pPr>
            <a:r>
              <a:rPr lang="en-US" sz="500" dirty="0" smtClean="0">
                <a:solidFill>
                  <a:srgbClr val="023B61"/>
                </a:solidFill>
                <a:ea typeface="Arial" charset="0"/>
                <a:cs typeface="Arial" charset="0"/>
              </a:rPr>
              <a:t>Rezoning of sites</a:t>
            </a:r>
          </a:p>
          <a:p>
            <a:pPr algn="r" eaLnBrk="1" fontAlgn="auto" hangingPunct="1">
              <a:spcBef>
                <a:spcPts val="0"/>
              </a:spcBef>
              <a:spcAft>
                <a:spcPts val="0"/>
              </a:spcAft>
              <a:defRPr/>
            </a:pPr>
            <a:r>
              <a:rPr lang="en-US" sz="500" dirty="0" smtClean="0">
                <a:solidFill>
                  <a:srgbClr val="023B61"/>
                </a:solidFill>
                <a:ea typeface="Arial" charset="0"/>
                <a:cs typeface="Arial" charset="0"/>
              </a:rPr>
              <a:t>8 locations</a:t>
            </a:r>
          </a:p>
          <a:p>
            <a:pPr algn="r" eaLnBrk="1" fontAlgn="auto" hangingPunct="1">
              <a:spcBef>
                <a:spcPts val="0"/>
              </a:spcBef>
              <a:spcAft>
                <a:spcPts val="0"/>
              </a:spcAft>
              <a:defRPr/>
            </a:pPr>
            <a:r>
              <a:rPr lang="en-US" sz="500" dirty="0" smtClean="0">
                <a:solidFill>
                  <a:srgbClr val="023B61"/>
                </a:solidFill>
                <a:ea typeface="Arial" charset="0"/>
                <a:cs typeface="Arial" charset="0"/>
              </a:rPr>
              <a:t>1 buy back center</a:t>
            </a:r>
          </a:p>
        </p:txBody>
      </p:sp>
      <p:sp>
        <p:nvSpPr>
          <p:cNvPr id="223" name="Rectangle 222"/>
          <p:cNvSpPr/>
          <p:nvPr/>
        </p:nvSpPr>
        <p:spPr>
          <a:xfrm>
            <a:off x="4260378" y="5182239"/>
            <a:ext cx="569503" cy="400110"/>
          </a:xfrm>
          <a:prstGeom prst="rect">
            <a:avLst/>
          </a:prstGeom>
        </p:spPr>
        <p:txBody>
          <a:bodyPr wrap="square">
            <a:spAutoFit/>
          </a:bodyPr>
          <a:lstStyle/>
          <a:p>
            <a:pPr eaLnBrk="1" fontAlgn="auto" hangingPunct="1">
              <a:spcBef>
                <a:spcPts val="0"/>
              </a:spcBef>
              <a:spcAft>
                <a:spcPts val="0"/>
              </a:spcAft>
              <a:defRPr/>
            </a:pPr>
            <a:r>
              <a:rPr lang="en-US" sz="500" b="1" dirty="0" smtClean="0">
                <a:solidFill>
                  <a:srgbClr val="00AEEF"/>
                </a:solidFill>
                <a:ea typeface="Arial" charset="0"/>
                <a:cs typeface="Arial" charset="0"/>
              </a:rPr>
              <a:t>  ⦿</a:t>
            </a:r>
          </a:p>
          <a:p>
            <a:pPr eaLnBrk="1" fontAlgn="auto" hangingPunct="1">
              <a:spcBef>
                <a:spcPts val="0"/>
              </a:spcBef>
              <a:spcAft>
                <a:spcPts val="0"/>
              </a:spcAft>
              <a:defRPr/>
            </a:pPr>
            <a:r>
              <a:rPr lang="en-US" sz="500" b="1" dirty="0" smtClean="0">
                <a:solidFill>
                  <a:srgbClr val="023B61"/>
                </a:solidFill>
                <a:ea typeface="Arial" charset="0"/>
                <a:cs typeface="Arial" charset="0"/>
              </a:rPr>
              <a:t>Apr 17</a:t>
            </a:r>
            <a:endParaRPr lang="en-US" sz="500" b="1" dirty="0">
              <a:solidFill>
                <a:srgbClr val="023B61"/>
              </a:solidFill>
              <a:ea typeface="Arial" charset="0"/>
              <a:cs typeface="Arial" charset="0"/>
            </a:endParaRPr>
          </a:p>
          <a:p>
            <a:pPr eaLnBrk="1" fontAlgn="auto" hangingPunct="1">
              <a:spcBef>
                <a:spcPts val="0"/>
              </a:spcBef>
              <a:spcAft>
                <a:spcPts val="0"/>
              </a:spcAft>
              <a:defRPr/>
            </a:pPr>
            <a:r>
              <a:rPr lang="en-US" sz="500" dirty="0" smtClean="0">
                <a:solidFill>
                  <a:srgbClr val="023B61"/>
                </a:solidFill>
                <a:ea typeface="Arial" charset="0"/>
                <a:cs typeface="Arial" charset="0"/>
              </a:rPr>
              <a:t>Commence roll-out</a:t>
            </a:r>
            <a:endParaRPr lang="en-US" sz="500" dirty="0">
              <a:solidFill>
                <a:srgbClr val="023B61"/>
              </a:solidFill>
              <a:ea typeface="Arial" charset="0"/>
              <a:cs typeface="Arial" charset="0"/>
            </a:endParaRPr>
          </a:p>
        </p:txBody>
      </p:sp>
      <p:sp>
        <p:nvSpPr>
          <p:cNvPr id="224" name="Right Arrow 223"/>
          <p:cNvSpPr/>
          <p:nvPr/>
        </p:nvSpPr>
        <p:spPr>
          <a:xfrm flipV="1">
            <a:off x="4805121" y="5437796"/>
            <a:ext cx="4043636" cy="60138"/>
          </a:xfrm>
          <a:prstGeom prst="rightArrow">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lnSpc>
                <a:spcPct val="110000"/>
              </a:lnSpc>
              <a:spcBef>
                <a:spcPts val="100"/>
              </a:spcBef>
              <a:spcAft>
                <a:spcPts val="100"/>
              </a:spcAft>
            </a:pPr>
            <a:endParaRPr lang="en-ZA" sz="500" dirty="0">
              <a:solidFill>
                <a:prstClr val="white"/>
              </a:solidFill>
              <a:ea typeface="Arial" charset="0"/>
              <a:cs typeface="Arial" charset="0"/>
            </a:endParaRPr>
          </a:p>
        </p:txBody>
      </p:sp>
      <p:sp>
        <p:nvSpPr>
          <p:cNvPr id="225" name="Rectangle 224"/>
          <p:cNvSpPr/>
          <p:nvPr/>
        </p:nvSpPr>
        <p:spPr>
          <a:xfrm>
            <a:off x="6348872" y="5294874"/>
            <a:ext cx="1340432" cy="169277"/>
          </a:xfrm>
          <a:prstGeom prst="rect">
            <a:avLst/>
          </a:prstGeom>
        </p:spPr>
        <p:txBody>
          <a:bodyPr wrap="none">
            <a:spAutoFit/>
          </a:bodyPr>
          <a:lstStyle/>
          <a:p>
            <a:pPr eaLnBrk="1" fontAlgn="auto" hangingPunct="1">
              <a:spcBef>
                <a:spcPts val="0"/>
              </a:spcBef>
              <a:spcAft>
                <a:spcPts val="0"/>
              </a:spcAft>
            </a:pPr>
            <a:r>
              <a:rPr lang="en-US" sz="500" b="1" dirty="0" smtClean="0">
                <a:solidFill>
                  <a:srgbClr val="023B61"/>
                </a:solidFill>
                <a:ea typeface="Arial" charset="0"/>
                <a:cs typeface="Arial" charset="0"/>
              </a:rPr>
              <a:t>ON-GOING MONITORING &amp; SUPPORT</a:t>
            </a:r>
            <a:endParaRPr lang="en-US" sz="500" b="1" dirty="0">
              <a:solidFill>
                <a:srgbClr val="023B61"/>
              </a:solidFill>
              <a:ea typeface="Arial" charset="0"/>
              <a:cs typeface="Arial" charset="0"/>
            </a:endParaRPr>
          </a:p>
        </p:txBody>
      </p:sp>
      <p:sp>
        <p:nvSpPr>
          <p:cNvPr id="226" name="Rectangle 225"/>
          <p:cNvSpPr/>
          <p:nvPr/>
        </p:nvSpPr>
        <p:spPr>
          <a:xfrm>
            <a:off x="3157394" y="4767643"/>
            <a:ext cx="751170" cy="400110"/>
          </a:xfrm>
          <a:prstGeom prst="rect">
            <a:avLst/>
          </a:prstGeom>
        </p:spPr>
        <p:txBody>
          <a:bodyPr wrap="square">
            <a:spAutoFit/>
          </a:bodyPr>
          <a:lstStyle/>
          <a:p>
            <a:pPr algn="r" eaLnBrk="1" fontAlgn="auto" hangingPunct="1">
              <a:spcBef>
                <a:spcPts val="0"/>
              </a:spcBef>
              <a:spcAft>
                <a:spcPts val="0"/>
              </a:spcAft>
              <a:defRPr/>
            </a:pPr>
            <a:r>
              <a:rPr lang="en-US" sz="500" b="1" dirty="0" smtClean="0">
                <a:solidFill>
                  <a:srgbClr val="00AEEF"/>
                </a:solidFill>
                <a:ea typeface="Arial" charset="0"/>
                <a:cs typeface="Arial" charset="0"/>
              </a:rPr>
              <a:t>⦿</a:t>
            </a:r>
          </a:p>
          <a:p>
            <a:pPr algn="r" eaLnBrk="1" fontAlgn="auto" hangingPunct="1">
              <a:spcBef>
                <a:spcPts val="0"/>
              </a:spcBef>
              <a:spcAft>
                <a:spcPts val="0"/>
              </a:spcAft>
              <a:defRPr/>
            </a:pPr>
            <a:r>
              <a:rPr lang="en-US" sz="500" b="1" dirty="0" smtClean="0">
                <a:solidFill>
                  <a:srgbClr val="023B61"/>
                </a:solidFill>
                <a:ea typeface="Arial" charset="0"/>
                <a:cs typeface="Arial" charset="0"/>
              </a:rPr>
              <a:t>Nov 16</a:t>
            </a:r>
          </a:p>
          <a:p>
            <a:pPr algn="r" eaLnBrk="1" fontAlgn="auto" hangingPunct="1">
              <a:spcBef>
                <a:spcPts val="0"/>
              </a:spcBef>
              <a:spcAft>
                <a:spcPts val="0"/>
              </a:spcAft>
              <a:defRPr/>
            </a:pPr>
            <a:r>
              <a:rPr lang="en-US" sz="500" dirty="0" smtClean="0">
                <a:solidFill>
                  <a:srgbClr val="023B61"/>
                </a:solidFill>
                <a:ea typeface="Arial" charset="0"/>
                <a:cs typeface="Arial" charset="0"/>
              </a:rPr>
              <a:t>Grass cutting</a:t>
            </a:r>
          </a:p>
          <a:p>
            <a:pPr algn="r" eaLnBrk="1" fontAlgn="auto" hangingPunct="1">
              <a:spcBef>
                <a:spcPts val="0"/>
              </a:spcBef>
              <a:spcAft>
                <a:spcPts val="0"/>
              </a:spcAft>
              <a:defRPr/>
            </a:pPr>
            <a:r>
              <a:rPr lang="en-US" sz="500" dirty="0" smtClean="0">
                <a:solidFill>
                  <a:srgbClr val="023B61"/>
                </a:solidFill>
                <a:ea typeface="Arial" charset="0"/>
                <a:cs typeface="Arial" charset="0"/>
              </a:rPr>
              <a:t>(Fire Prevention)</a:t>
            </a:r>
            <a:endParaRPr lang="en-US" sz="500" dirty="0">
              <a:solidFill>
                <a:srgbClr val="023B61"/>
              </a:solidFill>
              <a:ea typeface="Arial" charset="0"/>
              <a:cs typeface="Arial" charset="0"/>
            </a:endParaRPr>
          </a:p>
        </p:txBody>
      </p:sp>
      <p:sp>
        <p:nvSpPr>
          <p:cNvPr id="227" name="Rectangle 226"/>
          <p:cNvSpPr/>
          <p:nvPr/>
        </p:nvSpPr>
        <p:spPr>
          <a:xfrm>
            <a:off x="3795793" y="4767428"/>
            <a:ext cx="621210" cy="400110"/>
          </a:xfrm>
          <a:prstGeom prst="rect">
            <a:avLst/>
          </a:prstGeom>
        </p:spPr>
        <p:txBody>
          <a:bodyPr wrap="square">
            <a:spAutoFit/>
          </a:bodyPr>
          <a:lstStyle/>
          <a:p>
            <a:pPr algn="ctr" eaLnBrk="1" fontAlgn="auto" hangingPunct="1">
              <a:spcBef>
                <a:spcPts val="0"/>
              </a:spcBef>
              <a:spcAft>
                <a:spcPts val="0"/>
              </a:spcAft>
              <a:defRPr/>
            </a:pPr>
            <a:r>
              <a:rPr lang="en-US" sz="500" b="1" dirty="0" smtClean="0">
                <a:solidFill>
                  <a:srgbClr val="00AEEF"/>
                </a:solidFill>
                <a:ea typeface="Arial" charset="0"/>
                <a:cs typeface="Arial" charset="0"/>
              </a:rPr>
              <a:t>⦿</a:t>
            </a:r>
          </a:p>
          <a:p>
            <a:pPr algn="ctr" eaLnBrk="1" fontAlgn="auto" hangingPunct="1">
              <a:spcBef>
                <a:spcPts val="0"/>
              </a:spcBef>
              <a:spcAft>
                <a:spcPts val="0"/>
              </a:spcAft>
              <a:defRPr/>
            </a:pPr>
            <a:r>
              <a:rPr lang="en-US" sz="500" b="1" dirty="0" smtClean="0">
                <a:solidFill>
                  <a:srgbClr val="023B61"/>
                </a:solidFill>
                <a:ea typeface="Arial" charset="0"/>
                <a:cs typeface="Arial" charset="0"/>
              </a:rPr>
              <a:t>Mar 17</a:t>
            </a:r>
          </a:p>
          <a:p>
            <a:pPr algn="ctr" eaLnBrk="1" fontAlgn="auto" hangingPunct="1">
              <a:spcBef>
                <a:spcPts val="0"/>
              </a:spcBef>
              <a:spcAft>
                <a:spcPts val="0"/>
              </a:spcAft>
              <a:defRPr/>
            </a:pPr>
            <a:r>
              <a:rPr lang="en-US" sz="500" dirty="0" smtClean="0">
                <a:solidFill>
                  <a:srgbClr val="023B61"/>
                </a:solidFill>
                <a:ea typeface="Arial" charset="0"/>
                <a:cs typeface="Arial" charset="0"/>
              </a:rPr>
              <a:t>Finalisation of </a:t>
            </a:r>
          </a:p>
          <a:p>
            <a:pPr algn="ctr" eaLnBrk="1" fontAlgn="auto" hangingPunct="1">
              <a:spcBef>
                <a:spcPts val="0"/>
              </a:spcBef>
              <a:spcAft>
                <a:spcPts val="0"/>
              </a:spcAft>
              <a:defRPr/>
            </a:pPr>
            <a:r>
              <a:rPr lang="en-US" sz="500" dirty="0" smtClean="0">
                <a:solidFill>
                  <a:srgbClr val="023B61"/>
                </a:solidFill>
                <a:ea typeface="Arial" charset="0"/>
                <a:cs typeface="Arial" charset="0"/>
              </a:rPr>
              <a:t>business model</a:t>
            </a:r>
          </a:p>
        </p:txBody>
      </p:sp>
      <p:sp>
        <p:nvSpPr>
          <p:cNvPr id="228" name="Rectangle 227"/>
          <p:cNvSpPr/>
          <p:nvPr/>
        </p:nvSpPr>
        <p:spPr>
          <a:xfrm>
            <a:off x="4297262" y="4765432"/>
            <a:ext cx="851495" cy="477054"/>
          </a:xfrm>
          <a:prstGeom prst="rect">
            <a:avLst/>
          </a:prstGeom>
        </p:spPr>
        <p:txBody>
          <a:bodyPr wrap="square">
            <a:spAutoFit/>
          </a:bodyPr>
          <a:lstStyle/>
          <a:p>
            <a:pPr eaLnBrk="1" fontAlgn="auto" hangingPunct="1">
              <a:spcBef>
                <a:spcPts val="0"/>
              </a:spcBef>
              <a:spcAft>
                <a:spcPts val="0"/>
              </a:spcAft>
              <a:defRPr/>
            </a:pPr>
            <a:r>
              <a:rPr lang="en-US" sz="500" b="1" dirty="0" smtClean="0">
                <a:solidFill>
                  <a:srgbClr val="00AEEF"/>
                </a:solidFill>
                <a:ea typeface="Arial" charset="0"/>
                <a:cs typeface="Arial" charset="0"/>
              </a:rPr>
              <a:t>⦿</a:t>
            </a:r>
          </a:p>
          <a:p>
            <a:pPr eaLnBrk="1" fontAlgn="auto" hangingPunct="1">
              <a:spcBef>
                <a:spcPts val="0"/>
              </a:spcBef>
              <a:spcAft>
                <a:spcPts val="0"/>
              </a:spcAft>
              <a:defRPr/>
            </a:pPr>
            <a:r>
              <a:rPr lang="en-US" sz="500" dirty="0" smtClean="0">
                <a:solidFill>
                  <a:srgbClr val="023B61"/>
                </a:solidFill>
                <a:ea typeface="Arial" charset="0"/>
                <a:cs typeface="Arial" charset="0"/>
              </a:rPr>
              <a:t>Implement business model &amp; purchase equipment to cut grass before winter</a:t>
            </a:r>
          </a:p>
        </p:txBody>
      </p:sp>
      <p:sp>
        <p:nvSpPr>
          <p:cNvPr id="229" name="Right Arrow 228"/>
          <p:cNvSpPr/>
          <p:nvPr/>
        </p:nvSpPr>
        <p:spPr>
          <a:xfrm flipV="1">
            <a:off x="5202813" y="4986774"/>
            <a:ext cx="3645943" cy="64848"/>
          </a:xfrm>
          <a:prstGeom prst="rightArrow">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lnSpc>
                <a:spcPct val="110000"/>
              </a:lnSpc>
              <a:spcBef>
                <a:spcPts val="100"/>
              </a:spcBef>
              <a:spcAft>
                <a:spcPts val="100"/>
              </a:spcAft>
            </a:pPr>
            <a:endParaRPr lang="en-ZA" sz="500" dirty="0">
              <a:solidFill>
                <a:prstClr val="white"/>
              </a:solidFill>
              <a:ea typeface="Arial" charset="0"/>
              <a:cs typeface="Arial" charset="0"/>
            </a:endParaRPr>
          </a:p>
        </p:txBody>
      </p:sp>
      <p:sp>
        <p:nvSpPr>
          <p:cNvPr id="230" name="Rectangle 229"/>
          <p:cNvSpPr/>
          <p:nvPr/>
        </p:nvSpPr>
        <p:spPr>
          <a:xfrm>
            <a:off x="6348872" y="4843852"/>
            <a:ext cx="1340432" cy="169277"/>
          </a:xfrm>
          <a:prstGeom prst="rect">
            <a:avLst/>
          </a:prstGeom>
        </p:spPr>
        <p:txBody>
          <a:bodyPr wrap="none">
            <a:spAutoFit/>
          </a:bodyPr>
          <a:lstStyle/>
          <a:p>
            <a:pPr eaLnBrk="1" fontAlgn="auto" hangingPunct="1">
              <a:spcBef>
                <a:spcPts val="0"/>
              </a:spcBef>
              <a:spcAft>
                <a:spcPts val="0"/>
              </a:spcAft>
            </a:pPr>
            <a:r>
              <a:rPr lang="en-US" sz="500" b="1" dirty="0" smtClean="0">
                <a:solidFill>
                  <a:srgbClr val="023B61"/>
                </a:solidFill>
                <a:ea typeface="Arial" charset="0"/>
                <a:cs typeface="Arial" charset="0"/>
              </a:rPr>
              <a:t>ON-GOING MONITORING &amp; SUPPORT</a:t>
            </a:r>
            <a:endParaRPr lang="en-US" sz="500" b="1" dirty="0">
              <a:solidFill>
                <a:srgbClr val="023B61"/>
              </a:solidFill>
              <a:ea typeface="Arial" charset="0"/>
              <a:cs typeface="Arial" charset="0"/>
            </a:endParaRPr>
          </a:p>
        </p:txBody>
      </p:sp>
      <p:sp>
        <p:nvSpPr>
          <p:cNvPr id="231" name="Rectangle 230"/>
          <p:cNvSpPr/>
          <p:nvPr/>
        </p:nvSpPr>
        <p:spPr>
          <a:xfrm>
            <a:off x="3904677" y="4290159"/>
            <a:ext cx="610862" cy="553998"/>
          </a:xfrm>
          <a:prstGeom prst="rect">
            <a:avLst/>
          </a:prstGeom>
        </p:spPr>
        <p:txBody>
          <a:bodyPr wrap="square">
            <a:spAutoFit/>
          </a:bodyPr>
          <a:lstStyle/>
          <a:p>
            <a:pPr algn="ctr" eaLnBrk="1" fontAlgn="auto" hangingPunct="1">
              <a:spcBef>
                <a:spcPts val="0"/>
              </a:spcBef>
              <a:spcAft>
                <a:spcPts val="0"/>
              </a:spcAft>
              <a:defRPr/>
            </a:pPr>
            <a:r>
              <a:rPr lang="en-US" sz="500" b="1" dirty="0" smtClean="0">
                <a:solidFill>
                  <a:srgbClr val="00AEEF"/>
                </a:solidFill>
                <a:ea typeface="Arial" charset="0"/>
                <a:cs typeface="Arial" charset="0"/>
              </a:rPr>
              <a:t>⦿</a:t>
            </a:r>
          </a:p>
          <a:p>
            <a:pPr algn="ctr" eaLnBrk="1" fontAlgn="auto" hangingPunct="1">
              <a:spcBef>
                <a:spcPts val="0"/>
              </a:spcBef>
              <a:spcAft>
                <a:spcPts val="0"/>
              </a:spcAft>
              <a:defRPr/>
            </a:pPr>
            <a:r>
              <a:rPr lang="en-US" sz="500" b="1" dirty="0" smtClean="0">
                <a:solidFill>
                  <a:srgbClr val="023B61"/>
                </a:solidFill>
                <a:ea typeface="Arial" charset="0"/>
                <a:cs typeface="Arial" charset="0"/>
              </a:rPr>
              <a:t>Mar 17</a:t>
            </a:r>
          </a:p>
          <a:p>
            <a:pPr algn="ctr" eaLnBrk="1" fontAlgn="auto" hangingPunct="1">
              <a:spcBef>
                <a:spcPts val="0"/>
              </a:spcBef>
              <a:spcAft>
                <a:spcPts val="0"/>
              </a:spcAft>
              <a:defRPr/>
            </a:pPr>
            <a:r>
              <a:rPr lang="en-US" sz="500" dirty="0" smtClean="0">
                <a:solidFill>
                  <a:srgbClr val="023B61"/>
                </a:solidFill>
                <a:ea typeface="Arial" charset="0"/>
                <a:cs typeface="Arial" charset="0"/>
              </a:rPr>
              <a:t>Training of Municipal staff establish testing facility</a:t>
            </a:r>
            <a:endParaRPr lang="en-US" sz="500" dirty="0">
              <a:solidFill>
                <a:srgbClr val="023B61"/>
              </a:solidFill>
              <a:ea typeface="Arial" charset="0"/>
              <a:cs typeface="Arial" charset="0"/>
            </a:endParaRPr>
          </a:p>
        </p:txBody>
      </p:sp>
      <p:sp>
        <p:nvSpPr>
          <p:cNvPr id="232" name="Rectangle 231"/>
          <p:cNvSpPr/>
          <p:nvPr/>
        </p:nvSpPr>
        <p:spPr>
          <a:xfrm>
            <a:off x="3115237" y="4290159"/>
            <a:ext cx="505944" cy="477054"/>
          </a:xfrm>
          <a:prstGeom prst="rect">
            <a:avLst/>
          </a:prstGeom>
        </p:spPr>
        <p:txBody>
          <a:bodyPr wrap="square">
            <a:spAutoFit/>
          </a:bodyPr>
          <a:lstStyle/>
          <a:p>
            <a:pPr algn="r" eaLnBrk="1" fontAlgn="auto" hangingPunct="1">
              <a:spcBef>
                <a:spcPts val="0"/>
              </a:spcBef>
              <a:spcAft>
                <a:spcPts val="0"/>
              </a:spcAft>
              <a:defRPr/>
            </a:pPr>
            <a:r>
              <a:rPr lang="en-US" sz="500" b="1" dirty="0" smtClean="0">
                <a:solidFill>
                  <a:srgbClr val="00AEEF"/>
                </a:solidFill>
                <a:ea typeface="Arial" charset="0"/>
                <a:cs typeface="Arial" charset="0"/>
              </a:rPr>
              <a:t>  ⦿         </a:t>
            </a:r>
          </a:p>
          <a:p>
            <a:pPr algn="r" eaLnBrk="1" fontAlgn="auto" hangingPunct="1">
              <a:spcBef>
                <a:spcPts val="0"/>
              </a:spcBef>
              <a:spcAft>
                <a:spcPts val="0"/>
              </a:spcAft>
              <a:defRPr/>
            </a:pPr>
            <a:r>
              <a:rPr lang="en-US" sz="500" b="1" dirty="0" smtClean="0">
                <a:solidFill>
                  <a:srgbClr val="023B61"/>
                </a:solidFill>
                <a:ea typeface="Arial" charset="0"/>
                <a:cs typeface="Arial" charset="0"/>
              </a:rPr>
              <a:t>Aug 16 - </a:t>
            </a:r>
            <a:r>
              <a:rPr lang="en-US" sz="500" dirty="0" smtClean="0">
                <a:solidFill>
                  <a:srgbClr val="023B61"/>
                </a:solidFill>
                <a:ea typeface="Arial" charset="0"/>
                <a:cs typeface="Arial" charset="0"/>
              </a:rPr>
              <a:t>Vehicle emission tests Natref</a:t>
            </a:r>
          </a:p>
        </p:txBody>
      </p:sp>
      <p:sp>
        <p:nvSpPr>
          <p:cNvPr id="233" name="Rectangle 232"/>
          <p:cNvSpPr/>
          <p:nvPr/>
        </p:nvSpPr>
        <p:spPr>
          <a:xfrm>
            <a:off x="4441377" y="4290159"/>
            <a:ext cx="1097439" cy="477054"/>
          </a:xfrm>
          <a:prstGeom prst="rect">
            <a:avLst/>
          </a:prstGeom>
        </p:spPr>
        <p:txBody>
          <a:bodyPr wrap="square">
            <a:spAutoFit/>
          </a:bodyPr>
          <a:lstStyle/>
          <a:p>
            <a:pPr eaLnBrk="1" fontAlgn="auto" hangingPunct="1">
              <a:spcBef>
                <a:spcPts val="0"/>
              </a:spcBef>
              <a:spcAft>
                <a:spcPts val="0"/>
              </a:spcAft>
              <a:defRPr/>
            </a:pPr>
            <a:r>
              <a:rPr lang="en-US" sz="500" b="1" dirty="0" smtClean="0">
                <a:solidFill>
                  <a:srgbClr val="00AEEF"/>
                </a:solidFill>
                <a:ea typeface="Arial" charset="0"/>
                <a:cs typeface="Arial" charset="0"/>
              </a:rPr>
              <a:t>⦿</a:t>
            </a:r>
          </a:p>
          <a:p>
            <a:pPr eaLnBrk="1" fontAlgn="auto" hangingPunct="1">
              <a:spcBef>
                <a:spcPts val="0"/>
              </a:spcBef>
              <a:spcAft>
                <a:spcPts val="0"/>
              </a:spcAft>
              <a:defRPr/>
            </a:pPr>
            <a:r>
              <a:rPr lang="en-US" sz="500" b="1" dirty="0" smtClean="0">
                <a:solidFill>
                  <a:srgbClr val="023B61"/>
                </a:solidFill>
                <a:ea typeface="Arial" charset="0"/>
                <a:cs typeface="Arial" charset="0"/>
              </a:rPr>
              <a:t>Apr 17 </a:t>
            </a:r>
          </a:p>
          <a:p>
            <a:pPr eaLnBrk="1" fontAlgn="auto" hangingPunct="1">
              <a:spcBef>
                <a:spcPts val="0"/>
              </a:spcBef>
              <a:spcAft>
                <a:spcPts val="0"/>
              </a:spcAft>
              <a:defRPr/>
            </a:pPr>
            <a:r>
              <a:rPr lang="en-US" sz="500" dirty="0" smtClean="0">
                <a:solidFill>
                  <a:srgbClr val="023B61"/>
                </a:solidFill>
                <a:ea typeface="Arial" charset="0"/>
                <a:cs typeface="Arial" charset="0"/>
              </a:rPr>
              <a:t>Roll out of emission testing </a:t>
            </a:r>
          </a:p>
          <a:p>
            <a:pPr eaLnBrk="1" fontAlgn="auto" hangingPunct="1">
              <a:spcBef>
                <a:spcPts val="0"/>
              </a:spcBef>
              <a:spcAft>
                <a:spcPts val="0"/>
              </a:spcAft>
              <a:defRPr/>
            </a:pPr>
            <a:r>
              <a:rPr lang="en-US" sz="500" dirty="0">
                <a:solidFill>
                  <a:srgbClr val="023B61"/>
                </a:solidFill>
                <a:ea typeface="Arial" charset="0"/>
                <a:cs typeface="Arial" charset="0"/>
              </a:rPr>
              <a:t>(</a:t>
            </a:r>
            <a:r>
              <a:rPr lang="en-US" sz="500" dirty="0" smtClean="0">
                <a:solidFill>
                  <a:srgbClr val="023B61"/>
                </a:solidFill>
                <a:ea typeface="Arial" charset="0"/>
                <a:cs typeface="Arial" charset="0"/>
              </a:rPr>
              <a:t>municipality)</a:t>
            </a:r>
            <a:endParaRPr lang="en-US" sz="500" dirty="0">
              <a:solidFill>
                <a:srgbClr val="023B61"/>
              </a:solidFill>
              <a:ea typeface="Arial" charset="0"/>
              <a:cs typeface="Arial" charset="0"/>
            </a:endParaRPr>
          </a:p>
          <a:p>
            <a:pPr eaLnBrk="1" fontAlgn="auto" hangingPunct="1">
              <a:spcBef>
                <a:spcPts val="0"/>
              </a:spcBef>
              <a:spcAft>
                <a:spcPts val="0"/>
              </a:spcAft>
              <a:defRPr/>
            </a:pPr>
            <a:endParaRPr lang="en-US" sz="500" dirty="0">
              <a:solidFill>
                <a:srgbClr val="023B61"/>
              </a:solidFill>
              <a:ea typeface="Arial" charset="0"/>
              <a:cs typeface="Arial" charset="0"/>
            </a:endParaRPr>
          </a:p>
        </p:txBody>
      </p:sp>
      <p:sp>
        <p:nvSpPr>
          <p:cNvPr id="234" name="Rectangle 233"/>
          <p:cNvSpPr/>
          <p:nvPr/>
        </p:nvSpPr>
        <p:spPr>
          <a:xfrm>
            <a:off x="3527416" y="4290159"/>
            <a:ext cx="559912" cy="553998"/>
          </a:xfrm>
          <a:prstGeom prst="rect">
            <a:avLst/>
          </a:prstGeom>
        </p:spPr>
        <p:txBody>
          <a:bodyPr wrap="square">
            <a:spAutoFit/>
          </a:bodyPr>
          <a:lstStyle/>
          <a:p>
            <a:pPr algn="ctr" eaLnBrk="1" fontAlgn="auto" hangingPunct="1">
              <a:spcBef>
                <a:spcPts val="0"/>
              </a:spcBef>
              <a:spcAft>
                <a:spcPts val="0"/>
              </a:spcAft>
              <a:defRPr/>
            </a:pPr>
            <a:r>
              <a:rPr lang="en-US" sz="500" b="1" dirty="0" smtClean="0">
                <a:solidFill>
                  <a:srgbClr val="00AEEF"/>
                </a:solidFill>
                <a:ea typeface="Arial" charset="0"/>
                <a:cs typeface="Arial" charset="0"/>
              </a:rPr>
              <a:t>  ⦿         </a:t>
            </a:r>
          </a:p>
          <a:p>
            <a:pPr algn="ctr" eaLnBrk="1" fontAlgn="auto" hangingPunct="1">
              <a:spcBef>
                <a:spcPts val="0"/>
              </a:spcBef>
              <a:spcAft>
                <a:spcPts val="0"/>
              </a:spcAft>
              <a:defRPr/>
            </a:pPr>
            <a:r>
              <a:rPr lang="en-US" sz="500" b="1" dirty="0">
                <a:solidFill>
                  <a:srgbClr val="023B61"/>
                </a:solidFill>
                <a:ea typeface="Arial" charset="0"/>
                <a:cs typeface="Arial" charset="0"/>
              </a:rPr>
              <a:t>Oct 16 </a:t>
            </a:r>
            <a:br>
              <a:rPr lang="en-US" sz="500" b="1" dirty="0">
                <a:solidFill>
                  <a:srgbClr val="023B61"/>
                </a:solidFill>
                <a:ea typeface="Arial" charset="0"/>
                <a:cs typeface="Arial" charset="0"/>
              </a:rPr>
            </a:br>
            <a:r>
              <a:rPr lang="en-US" sz="500" dirty="0" smtClean="0">
                <a:solidFill>
                  <a:srgbClr val="023B61"/>
                </a:solidFill>
                <a:ea typeface="Arial" charset="0"/>
                <a:cs typeface="Arial" charset="0"/>
              </a:rPr>
              <a:t>Identification &amp; screening of Service providers</a:t>
            </a:r>
          </a:p>
        </p:txBody>
      </p:sp>
      <p:sp>
        <p:nvSpPr>
          <p:cNvPr id="235" name="Right Arrow 234"/>
          <p:cNvSpPr/>
          <p:nvPr/>
        </p:nvSpPr>
        <p:spPr>
          <a:xfrm flipV="1">
            <a:off x="5357618" y="4507700"/>
            <a:ext cx="3491138" cy="65516"/>
          </a:xfrm>
          <a:prstGeom prst="rightArrow">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lnSpc>
                <a:spcPct val="110000"/>
              </a:lnSpc>
              <a:spcBef>
                <a:spcPts val="100"/>
              </a:spcBef>
              <a:spcAft>
                <a:spcPts val="100"/>
              </a:spcAft>
            </a:pPr>
            <a:endParaRPr lang="en-ZA" sz="500" dirty="0">
              <a:solidFill>
                <a:prstClr val="white"/>
              </a:solidFill>
              <a:ea typeface="Arial" charset="0"/>
              <a:cs typeface="Arial" charset="0"/>
            </a:endParaRPr>
          </a:p>
        </p:txBody>
      </p:sp>
      <p:sp>
        <p:nvSpPr>
          <p:cNvPr id="236" name="Rectangle 235"/>
          <p:cNvSpPr/>
          <p:nvPr/>
        </p:nvSpPr>
        <p:spPr>
          <a:xfrm>
            <a:off x="6348872" y="4364778"/>
            <a:ext cx="1340432" cy="169277"/>
          </a:xfrm>
          <a:prstGeom prst="rect">
            <a:avLst/>
          </a:prstGeom>
        </p:spPr>
        <p:txBody>
          <a:bodyPr wrap="none">
            <a:spAutoFit/>
          </a:bodyPr>
          <a:lstStyle/>
          <a:p>
            <a:pPr eaLnBrk="1" fontAlgn="auto" hangingPunct="1">
              <a:spcBef>
                <a:spcPts val="0"/>
              </a:spcBef>
              <a:spcAft>
                <a:spcPts val="0"/>
              </a:spcAft>
            </a:pPr>
            <a:r>
              <a:rPr lang="en-US" sz="500" b="1" dirty="0" smtClean="0">
                <a:solidFill>
                  <a:srgbClr val="023B61"/>
                </a:solidFill>
                <a:ea typeface="Arial" charset="0"/>
                <a:cs typeface="Arial" charset="0"/>
              </a:rPr>
              <a:t>ON-GOING MONITORING &amp; SUPPORT</a:t>
            </a:r>
            <a:endParaRPr lang="en-US" sz="500" b="1" dirty="0">
              <a:solidFill>
                <a:srgbClr val="023B61"/>
              </a:solidFill>
              <a:ea typeface="Arial" charset="0"/>
              <a:cs typeface="Arial" charset="0"/>
            </a:endParaRPr>
          </a:p>
        </p:txBody>
      </p:sp>
      <p:sp>
        <p:nvSpPr>
          <p:cNvPr id="155" name="Rectangle 154"/>
          <p:cNvSpPr/>
          <p:nvPr/>
        </p:nvSpPr>
        <p:spPr>
          <a:xfrm>
            <a:off x="3899103" y="3437965"/>
            <a:ext cx="530046" cy="323165"/>
          </a:xfrm>
          <a:prstGeom prst="rect">
            <a:avLst/>
          </a:prstGeom>
        </p:spPr>
        <p:txBody>
          <a:bodyPr wrap="square">
            <a:spAutoFit/>
          </a:bodyPr>
          <a:lstStyle/>
          <a:p>
            <a:pPr algn="r" eaLnBrk="1" fontAlgn="auto" hangingPunct="1">
              <a:spcBef>
                <a:spcPts val="0"/>
              </a:spcBef>
              <a:spcAft>
                <a:spcPts val="0"/>
              </a:spcAft>
              <a:defRPr/>
            </a:pPr>
            <a:r>
              <a:rPr lang="en-US" sz="500" b="1" dirty="0" smtClean="0">
                <a:solidFill>
                  <a:srgbClr val="00AEEF"/>
                </a:solidFill>
                <a:ea typeface="Arial" charset="0"/>
                <a:cs typeface="Arial" charset="0"/>
              </a:rPr>
              <a:t>⦿</a:t>
            </a:r>
          </a:p>
          <a:p>
            <a:pPr algn="r" eaLnBrk="1" fontAlgn="auto" hangingPunct="1">
              <a:spcBef>
                <a:spcPts val="0"/>
              </a:spcBef>
              <a:spcAft>
                <a:spcPts val="0"/>
              </a:spcAft>
              <a:defRPr/>
            </a:pPr>
            <a:r>
              <a:rPr lang="en-US" sz="500" dirty="0" smtClean="0">
                <a:solidFill>
                  <a:srgbClr val="023B61"/>
                </a:solidFill>
                <a:ea typeface="Arial" charset="0"/>
                <a:cs typeface="Arial" charset="0"/>
              </a:rPr>
              <a:t>Preliminary Results</a:t>
            </a:r>
          </a:p>
        </p:txBody>
      </p:sp>
      <p:sp>
        <p:nvSpPr>
          <p:cNvPr id="168" name="Rectangle 167"/>
          <p:cNvSpPr/>
          <p:nvPr/>
        </p:nvSpPr>
        <p:spPr>
          <a:xfrm>
            <a:off x="7106783" y="3848660"/>
            <a:ext cx="935934" cy="246221"/>
          </a:xfrm>
          <a:prstGeom prst="rect">
            <a:avLst/>
          </a:prstGeom>
        </p:spPr>
        <p:txBody>
          <a:bodyPr wrap="square">
            <a:spAutoFit/>
          </a:bodyPr>
          <a:lstStyle/>
          <a:p>
            <a:pPr eaLnBrk="1" fontAlgn="auto" hangingPunct="1">
              <a:spcBef>
                <a:spcPts val="0"/>
              </a:spcBef>
              <a:spcAft>
                <a:spcPts val="0"/>
              </a:spcAft>
              <a:defRPr/>
            </a:pPr>
            <a:r>
              <a:rPr lang="en-US" sz="500" b="1" dirty="0" smtClean="0">
                <a:solidFill>
                  <a:srgbClr val="00AEEF"/>
                </a:solidFill>
                <a:ea typeface="Arial" charset="0"/>
                <a:cs typeface="Arial" charset="0"/>
              </a:rPr>
              <a:t>⦿</a:t>
            </a:r>
          </a:p>
          <a:p>
            <a:pPr eaLnBrk="1" fontAlgn="auto" hangingPunct="1">
              <a:spcBef>
                <a:spcPts val="0"/>
              </a:spcBef>
              <a:spcAft>
                <a:spcPts val="0"/>
              </a:spcAft>
              <a:defRPr/>
            </a:pPr>
            <a:r>
              <a:rPr lang="en-US" sz="500" dirty="0" smtClean="0">
                <a:solidFill>
                  <a:srgbClr val="023B61"/>
                </a:solidFill>
                <a:ea typeface="Arial" charset="0"/>
                <a:cs typeface="Arial" charset="0"/>
              </a:rPr>
              <a:t>Measure Effectiveness</a:t>
            </a:r>
            <a:endParaRPr lang="en-US" sz="500" dirty="0">
              <a:solidFill>
                <a:srgbClr val="023B61"/>
              </a:solidFill>
              <a:ea typeface="Arial" charset="0"/>
              <a:cs typeface="Arial" charset="0"/>
            </a:endParaRPr>
          </a:p>
        </p:txBody>
      </p:sp>
      <p:sp>
        <p:nvSpPr>
          <p:cNvPr id="3" name="Title 2"/>
          <p:cNvSpPr>
            <a:spLocks noGrp="1"/>
          </p:cNvSpPr>
          <p:nvPr>
            <p:ph type="title"/>
          </p:nvPr>
        </p:nvSpPr>
        <p:spPr>
          <a:xfrm>
            <a:off x="250825" y="199976"/>
            <a:ext cx="7157360" cy="349845"/>
          </a:xfrm>
        </p:spPr>
        <p:txBody>
          <a:bodyPr/>
          <a:lstStyle/>
          <a:p>
            <a:pPr marL="12700" marR="163830" lvl="1" eaLnBrk="1" hangingPunct="1">
              <a:tabLst>
                <a:tab pos="0" algn="l"/>
              </a:tabLst>
            </a:pPr>
            <a:r>
              <a:rPr lang="en-US" kern="1200" dirty="0">
                <a:solidFill>
                  <a:srgbClr val="033B61"/>
                </a:solidFill>
                <a:latin typeface="+mj-lt"/>
                <a:ea typeface="ＭＳ Ｐゴシック" pitchFamily="34" charset="-128"/>
                <a:cs typeface="+mj-cs"/>
              </a:rPr>
              <a:t>We are on track to delivering on </a:t>
            </a:r>
            <a:r>
              <a:rPr lang="en-US" kern="1200" dirty="0" smtClean="0">
                <a:solidFill>
                  <a:srgbClr val="033B61"/>
                </a:solidFill>
                <a:latin typeface="+mj-lt"/>
                <a:ea typeface="ＭＳ Ｐゴシック" pitchFamily="34" charset="-128"/>
                <a:cs typeface="+mj-cs"/>
              </a:rPr>
              <a:t>our approved offset </a:t>
            </a:r>
            <a:r>
              <a:rPr lang="en-US" kern="1200" dirty="0">
                <a:solidFill>
                  <a:srgbClr val="033B61"/>
                </a:solidFill>
                <a:latin typeface="+mj-lt"/>
                <a:ea typeface="ＭＳ Ｐゴシック" pitchFamily="34" charset="-128"/>
                <a:cs typeface="+mj-cs"/>
              </a:rPr>
              <a:t>plans</a:t>
            </a:r>
          </a:p>
        </p:txBody>
      </p:sp>
      <p:sp>
        <p:nvSpPr>
          <p:cNvPr id="8" name="Content Placeholder 7"/>
          <p:cNvSpPr>
            <a:spLocks noGrp="1"/>
          </p:cNvSpPr>
          <p:nvPr>
            <p:ph idx="4294967295"/>
          </p:nvPr>
        </p:nvSpPr>
        <p:spPr>
          <a:xfrm>
            <a:off x="203200" y="1106488"/>
            <a:ext cx="8940800" cy="4751387"/>
          </a:xfrm>
        </p:spPr>
        <p:txBody>
          <a:bodyPr>
            <a:normAutofit/>
          </a:bodyPr>
          <a:lstStyle/>
          <a:p>
            <a:pPr marL="0" indent="0">
              <a:lnSpc>
                <a:spcPct val="150000"/>
              </a:lnSpc>
              <a:spcBef>
                <a:spcPts val="0"/>
              </a:spcBef>
              <a:spcAft>
                <a:spcPts val="0"/>
              </a:spcAft>
              <a:buNone/>
            </a:pPr>
            <a:endParaRPr lang="en-ZA" sz="1200" b="1" dirty="0" smtClean="0">
              <a:latin typeface="+mn-lt"/>
              <a:ea typeface="+mn-ea"/>
              <a:cs typeface="+mn-cs"/>
            </a:endParaRPr>
          </a:p>
          <a:p>
            <a:pPr marL="449263" lvl="1" indent="-187325">
              <a:lnSpc>
                <a:spcPct val="150000"/>
              </a:lnSpc>
              <a:spcBef>
                <a:spcPts val="0"/>
              </a:spcBef>
              <a:spcAft>
                <a:spcPts val="0"/>
              </a:spcAft>
              <a:buFont typeface="Arial" panose="020B0604020202020204" pitchFamily="34" charset="0"/>
              <a:buChar char="•"/>
            </a:pPr>
            <a:r>
              <a:rPr lang="en-ZA" sz="1400" dirty="0" smtClean="0">
                <a:latin typeface="+mn-lt"/>
                <a:ea typeface="+mn-ea"/>
                <a:cs typeface="+mn-cs"/>
              </a:rPr>
              <a:t>Veld fire management</a:t>
            </a:r>
          </a:p>
          <a:p>
            <a:pPr marL="449263" lvl="1" indent="-187325">
              <a:lnSpc>
                <a:spcPct val="150000"/>
              </a:lnSpc>
              <a:spcBef>
                <a:spcPts val="0"/>
              </a:spcBef>
              <a:spcAft>
                <a:spcPts val="0"/>
              </a:spcAft>
              <a:buFont typeface="Arial" panose="020B0604020202020204" pitchFamily="34" charset="0"/>
              <a:buChar char="•"/>
            </a:pPr>
            <a:r>
              <a:rPr lang="en-ZA" sz="1400" dirty="0" smtClean="0">
                <a:latin typeface="+mn-lt"/>
                <a:ea typeface="+mn-ea"/>
                <a:cs typeface="+mn-cs"/>
              </a:rPr>
              <a:t>Domestic waste management</a:t>
            </a:r>
          </a:p>
          <a:p>
            <a:pPr marL="449263" lvl="1" indent="-187325">
              <a:lnSpc>
                <a:spcPct val="150000"/>
              </a:lnSpc>
              <a:spcBef>
                <a:spcPts val="0"/>
              </a:spcBef>
              <a:spcAft>
                <a:spcPts val="0"/>
              </a:spcAft>
              <a:buFont typeface="Arial" panose="020B0604020202020204" pitchFamily="34" charset="0"/>
              <a:buChar char="•"/>
            </a:pPr>
            <a:r>
              <a:rPr lang="en-ZA" sz="1400" dirty="0" smtClean="0">
                <a:latin typeface="+mn-lt"/>
                <a:ea typeface="+mn-ea"/>
                <a:cs typeface="+mn-cs"/>
              </a:rPr>
              <a:t>Removal of recyclable waste</a:t>
            </a:r>
          </a:p>
          <a:p>
            <a:pPr marL="449263" lvl="1" indent="-187325">
              <a:lnSpc>
                <a:spcPct val="150000"/>
              </a:lnSpc>
              <a:spcBef>
                <a:spcPts val="0"/>
              </a:spcBef>
              <a:spcAft>
                <a:spcPts val="0"/>
              </a:spcAft>
              <a:buFont typeface="Arial" panose="020B0604020202020204" pitchFamily="34" charset="0"/>
              <a:buChar char="•"/>
            </a:pPr>
            <a:r>
              <a:rPr lang="en-ZA" sz="1400" dirty="0" smtClean="0">
                <a:latin typeface="+mn-lt"/>
                <a:ea typeface="+mn-ea"/>
                <a:cs typeface="+mn-cs"/>
              </a:rPr>
              <a:t>Education and Awareness</a:t>
            </a:r>
            <a:endParaRPr lang="en-ZA" sz="1400" dirty="0">
              <a:latin typeface="+mn-lt"/>
              <a:ea typeface="+mn-ea"/>
              <a:cs typeface="+mn-cs"/>
            </a:endParaRPr>
          </a:p>
        </p:txBody>
      </p:sp>
      <p:sp>
        <p:nvSpPr>
          <p:cNvPr id="84" name="Text Placeholder 2"/>
          <p:cNvSpPr txBox="1">
            <a:spLocks/>
          </p:cNvSpPr>
          <p:nvPr/>
        </p:nvSpPr>
        <p:spPr>
          <a:xfrm>
            <a:off x="164228" y="911771"/>
            <a:ext cx="8496609" cy="346135"/>
          </a:xfrm>
          <a:prstGeom prst="rect">
            <a:avLst/>
          </a:prstGeom>
        </p:spPr>
        <p:txBody>
          <a:bodyPr/>
          <a:lstStyle>
            <a:lvl1pPr marL="228600" indent="-228600" algn="l" rtl="0" eaLnBrk="1" fontAlgn="base" hangingPunct="1">
              <a:lnSpc>
                <a:spcPct val="110000"/>
              </a:lnSpc>
              <a:spcBef>
                <a:spcPts val="900"/>
              </a:spcBef>
              <a:spcAft>
                <a:spcPts val="100"/>
              </a:spcAft>
              <a:buFont typeface="Arial" charset="0"/>
              <a:buChar char="•"/>
              <a:defRPr lang="en-US" sz="1600" kern="1200">
                <a:solidFill>
                  <a:schemeClr val="tx2"/>
                </a:solidFill>
                <a:latin typeface="Arial" panose="020B0604020202020204" pitchFamily="34" charset="0"/>
                <a:ea typeface="ＭＳ Ｐゴシック" charset="0"/>
                <a:cs typeface="Arial" panose="020B0604020202020204" pitchFamily="34" charset="0"/>
              </a:defRPr>
            </a:lvl1pPr>
            <a:lvl2pPr marL="685800" indent="-228600" algn="l" rtl="0" eaLnBrk="1" fontAlgn="base" hangingPunct="1">
              <a:lnSpc>
                <a:spcPct val="110000"/>
              </a:lnSpc>
              <a:spcBef>
                <a:spcPts val="300"/>
              </a:spcBef>
              <a:spcAft>
                <a:spcPts val="300"/>
              </a:spcAft>
              <a:buFont typeface="Arial" charset="0"/>
              <a:buChar char="•"/>
              <a:defRPr lang="en-US" sz="1400" kern="1200">
                <a:solidFill>
                  <a:schemeClr val="tx2"/>
                </a:solidFill>
                <a:latin typeface="Arial" panose="020B0604020202020204" pitchFamily="34" charset="0"/>
                <a:ea typeface="ＭＳ Ｐゴシック" charset="0"/>
                <a:cs typeface="Arial" panose="020B0604020202020204" pitchFamily="34" charset="0"/>
              </a:defRPr>
            </a:lvl2pPr>
            <a:lvl3pPr marL="1143000" indent="-228600" algn="l" rtl="0" eaLnBrk="1" fontAlgn="base" hangingPunct="1">
              <a:lnSpc>
                <a:spcPct val="110000"/>
              </a:lnSpc>
              <a:spcBef>
                <a:spcPts val="100"/>
              </a:spcBef>
              <a:spcAft>
                <a:spcPts val="300"/>
              </a:spcAft>
              <a:buFont typeface="Arial" charset="0"/>
              <a:buChar char="•"/>
              <a:defRPr lang="en-US" sz="1200" kern="1200">
                <a:solidFill>
                  <a:schemeClr val="tx2"/>
                </a:solidFill>
                <a:latin typeface="Arial" panose="020B0604020202020204" pitchFamily="34" charset="0"/>
                <a:ea typeface="ＭＳ Ｐゴシック" charset="0"/>
                <a:cs typeface="Arial" panose="020B0604020202020204" pitchFamily="34" charset="0"/>
              </a:defRPr>
            </a:lvl3pPr>
            <a:lvl4pPr marL="1600200" indent="-228600" algn="l" rtl="0" eaLnBrk="1" fontAlgn="base" hangingPunct="1">
              <a:lnSpc>
                <a:spcPct val="110000"/>
              </a:lnSpc>
              <a:spcBef>
                <a:spcPts val="100"/>
              </a:spcBef>
              <a:spcAft>
                <a:spcPts val="300"/>
              </a:spcAft>
              <a:buFont typeface="Arial" charset="0"/>
              <a:buChar char="•"/>
              <a:defRPr lang="en-US" sz="1100" kern="1200">
                <a:solidFill>
                  <a:schemeClr val="tx2"/>
                </a:solidFill>
                <a:latin typeface="Arial" panose="020B0604020202020204" pitchFamily="34" charset="0"/>
                <a:ea typeface="ＭＳ Ｐゴシック" charset="0"/>
                <a:cs typeface="Arial" panose="020B0604020202020204" pitchFamily="34" charset="0"/>
              </a:defRPr>
            </a:lvl4pPr>
            <a:lvl5pPr marL="2057400" indent="-228600" algn="l" rtl="0" eaLnBrk="1" fontAlgn="base" hangingPunct="1">
              <a:lnSpc>
                <a:spcPct val="110000"/>
              </a:lnSpc>
              <a:spcBef>
                <a:spcPts val="200"/>
              </a:spcBef>
              <a:spcAft>
                <a:spcPct val="0"/>
              </a:spcAft>
              <a:buFont typeface="Arial" charset="0"/>
              <a:buChar char="•"/>
              <a:defRPr lang="en-ZA" sz="1000" kern="1200">
                <a:solidFill>
                  <a:schemeClr val="tx2"/>
                </a:solidFill>
                <a:latin typeface="Arial" panose="020B0604020202020204" pitchFamily="34" charset="0"/>
                <a:ea typeface="ＭＳ Ｐゴシック"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150000"/>
              <a:buNone/>
            </a:pPr>
            <a:r>
              <a:rPr lang="en-ZA" b="1" dirty="0" smtClean="0">
                <a:solidFill>
                  <a:srgbClr val="007DB6"/>
                </a:solidFill>
                <a:ea typeface="+mn-ea"/>
              </a:rPr>
              <a:t>Initiatives </a:t>
            </a:r>
            <a:r>
              <a:rPr lang="en-ZA" b="1" dirty="0">
                <a:solidFill>
                  <a:srgbClr val="007DB6"/>
                </a:solidFill>
                <a:ea typeface="+mn-ea"/>
              </a:rPr>
              <a:t>in Sasolburg and Natref </a:t>
            </a:r>
            <a:r>
              <a:rPr lang="en-ZA" b="1" dirty="0" smtClean="0">
                <a:solidFill>
                  <a:srgbClr val="007DB6"/>
                </a:solidFill>
                <a:ea typeface="+mn-ea"/>
              </a:rPr>
              <a:t>focused </a:t>
            </a:r>
            <a:r>
              <a:rPr lang="en-ZA" b="1" dirty="0">
                <a:solidFill>
                  <a:srgbClr val="007DB6"/>
                </a:solidFill>
                <a:ea typeface="+mn-ea"/>
              </a:rPr>
              <a:t>on reducing waste burning</a:t>
            </a:r>
            <a:endParaRPr lang="en-US" dirty="0"/>
          </a:p>
        </p:txBody>
      </p:sp>
    </p:spTree>
    <p:extLst>
      <p:ext uri="{BB962C8B-B14F-4D97-AF65-F5344CB8AC3E}">
        <p14:creationId xmlns:p14="http://schemas.microsoft.com/office/powerpoint/2010/main" xmlns="" val="17236526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28586"/>
            <a:ext cx="6915150" cy="719137"/>
          </a:xfrm>
        </p:spPr>
        <p:txBody>
          <a:bodyPr/>
          <a:lstStyle/>
          <a:p>
            <a:r>
              <a:rPr lang="en-ZA" dirty="0" smtClean="0"/>
              <a:t>Insulation </a:t>
            </a:r>
            <a:r>
              <a:rPr lang="en-ZA" dirty="0"/>
              <a:t>of </a:t>
            </a:r>
            <a:r>
              <a:rPr lang="en-ZA" dirty="0" smtClean="0"/>
              <a:t>serviced informal houses in </a:t>
            </a:r>
            <a:r>
              <a:rPr lang="en-ZA" dirty="0" err="1" smtClean="0"/>
              <a:t>Lebohang</a:t>
            </a:r>
            <a:r>
              <a:rPr lang="en-ZA" dirty="0" smtClean="0"/>
              <a:t> </a:t>
            </a:r>
            <a:endParaRPr lang="en-ZA"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06774" y="824212"/>
            <a:ext cx="2103582" cy="1783712"/>
          </a:xfrm>
          <a:prstGeom prst="rect">
            <a:avLst/>
          </a:prstGeom>
        </p:spPr>
      </p:pic>
      <p:pic>
        <p:nvPicPr>
          <p:cNvPr id="6" name="Picture 3" descr="C:\Users\MATEKEB1\Desktop\Offset plan\Lebohang\14 Mar 17\IMG_5149.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0" y="824212"/>
            <a:ext cx="2080272" cy="1783494"/>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C:\Users\MATEKEB1\Desktop\Nova\Site visit\29 May 17\IMG_313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98925" y="812792"/>
            <a:ext cx="2314445" cy="178349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C:\Users\MATEKEB1\Desktop\Offset plan\Lebohang\14 Mar 17\IMG_5147.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406774" y="2722282"/>
            <a:ext cx="2103582" cy="1773513"/>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Content Placeholder 7" descr="A picture containing outdoor, water&#10;&#10;Description generated with very high confidence">
            <a:extLst>
              <a:ext uri="{FF2B5EF4-FFF2-40B4-BE49-F238E27FC236}">
                <a16:creationId xmlns:a16="http://schemas.microsoft.com/office/drawing/2014/main" xmlns="" id="{A60ABD4E-C996-4C7C-934F-3FBA4E840A23}"/>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rot="5400000">
            <a:off x="4743001" y="2551284"/>
            <a:ext cx="1773514" cy="2115514"/>
          </a:xfrm>
          <a:prstGeom prst="rect">
            <a:avLst/>
          </a:prstGeom>
        </p:spPr>
      </p:pic>
      <p:pic>
        <p:nvPicPr>
          <p:cNvPr id="11" name="Picture 10" descr="A stone building&#10;&#10;Description generated with very high confidence">
            <a:extLst>
              <a:ext uri="{FF2B5EF4-FFF2-40B4-BE49-F238E27FC236}">
                <a16:creationId xmlns:a16="http://schemas.microsoft.com/office/drawing/2014/main" xmlns="" id="{1802AE46-9C10-4D27-B83D-DF1AB8DA5002}"/>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742019" y="2722282"/>
            <a:ext cx="2271351" cy="1773514"/>
          </a:xfrm>
          <a:prstGeom prst="rect">
            <a:avLst/>
          </a:prstGeom>
        </p:spPr>
      </p:pic>
      <p:pic>
        <p:nvPicPr>
          <p:cNvPr id="12" name="Picture 2" descr="C:\Users\MATEKEB1\Desktop\Nova\Site visit\31 Aug 17\20170831_101956.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571999" y="4605860"/>
            <a:ext cx="2080273" cy="1777803"/>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3" descr="C:\Users\MATEKEB1\Desktop\Nova\Site visit\31 Aug 17\20170831_102038.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383431" y="4605861"/>
            <a:ext cx="2126925" cy="1777803"/>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C:\Users\MATEKEB1\Desktop\Nova\Site visit\31 Aug 17\20170831_103133.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742019" y="4605861"/>
            <a:ext cx="2271351" cy="1777803"/>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Rounded Rectangle 17"/>
          <p:cNvSpPr/>
          <p:nvPr/>
        </p:nvSpPr>
        <p:spPr>
          <a:xfrm>
            <a:off x="127000" y="812792"/>
            <a:ext cx="2048933" cy="1783494"/>
          </a:xfrm>
          <a:prstGeom prst="round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r>
              <a:rPr lang="en-ZA" sz="1400" dirty="0" smtClean="0"/>
              <a:t>Ceiling Installation</a:t>
            </a:r>
          </a:p>
        </p:txBody>
      </p:sp>
      <p:sp>
        <p:nvSpPr>
          <p:cNvPr id="19" name="Rounded Rectangle 18"/>
          <p:cNvSpPr/>
          <p:nvPr/>
        </p:nvSpPr>
        <p:spPr>
          <a:xfrm>
            <a:off x="127000" y="2722284"/>
            <a:ext cx="2048933" cy="1750358"/>
          </a:xfrm>
          <a:prstGeom prst="round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r>
              <a:rPr lang="en-ZA" sz="1400" dirty="0" smtClean="0"/>
              <a:t>Preparation for Plastering</a:t>
            </a:r>
          </a:p>
        </p:txBody>
      </p:sp>
      <p:sp>
        <p:nvSpPr>
          <p:cNvPr id="20" name="Rounded Rectangle 19"/>
          <p:cNvSpPr/>
          <p:nvPr/>
        </p:nvSpPr>
        <p:spPr>
          <a:xfrm>
            <a:off x="127000" y="4605860"/>
            <a:ext cx="2048933" cy="1777803"/>
          </a:xfrm>
          <a:prstGeom prst="round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r>
              <a:rPr lang="en-ZA" sz="1400" dirty="0" smtClean="0"/>
              <a:t>Painting</a:t>
            </a:r>
          </a:p>
        </p:txBody>
      </p:sp>
      <p:cxnSp>
        <p:nvCxnSpPr>
          <p:cNvPr id="22" name="Straight Connector 21"/>
          <p:cNvCxnSpPr/>
          <p:nvPr/>
        </p:nvCxnSpPr>
        <p:spPr>
          <a:xfrm>
            <a:off x="211667" y="2633325"/>
            <a:ext cx="8864600" cy="72023"/>
          </a:xfrm>
          <a:prstGeom prst="line">
            <a:avLst/>
          </a:prstGeom>
          <a:ln w="254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11667" y="4506601"/>
            <a:ext cx="8864600" cy="72023"/>
          </a:xfrm>
          <a:prstGeom prst="line">
            <a:avLst/>
          </a:prstGeom>
          <a:ln w="25400">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090009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87948"/>
            <a:ext cx="6915150" cy="719137"/>
          </a:xfrm>
        </p:spPr>
        <p:txBody>
          <a:bodyPr/>
          <a:lstStyle/>
          <a:p>
            <a:r>
              <a:rPr lang="en-ZA" dirty="0" smtClean="0"/>
              <a:t>In conclusion</a:t>
            </a:r>
            <a:endParaRPr lang="en-ZA" dirty="0"/>
          </a:p>
        </p:txBody>
      </p:sp>
      <p:sp>
        <p:nvSpPr>
          <p:cNvPr id="5" name="Text Placeholder 4"/>
          <p:cNvSpPr>
            <a:spLocks noGrp="1"/>
          </p:cNvSpPr>
          <p:nvPr>
            <p:ph type="body" sz="quarter" idx="12"/>
          </p:nvPr>
        </p:nvSpPr>
        <p:spPr>
          <a:xfrm>
            <a:off x="250825" y="812182"/>
            <a:ext cx="8642350" cy="5798167"/>
          </a:xfrm>
        </p:spPr>
        <p:txBody>
          <a:bodyPr>
            <a:noAutofit/>
          </a:bodyPr>
          <a:lstStyle/>
          <a:p>
            <a:pPr marL="285750" lvl="0" indent="-285750">
              <a:spcBef>
                <a:spcPts val="0"/>
              </a:spcBef>
              <a:spcAft>
                <a:spcPts val="0"/>
              </a:spcAft>
              <a:buFont typeface="Arial" panose="020B0604020202020204" pitchFamily="34" charset="0"/>
              <a:buChar char="•"/>
            </a:pPr>
            <a:r>
              <a:rPr lang="en-US" sz="1200" b="0" dirty="0"/>
              <a:t>Sasol is committed to compliance with all applicable laws including air quality laws. This supports sustainable air quality improvements as envisaged through the Air Quality Act and priority area air quality management plans </a:t>
            </a:r>
            <a:endParaRPr lang="en-US" sz="1200" b="0" dirty="0" smtClean="0"/>
          </a:p>
          <a:p>
            <a:pPr marL="285750" lvl="0" indent="-285750">
              <a:spcBef>
                <a:spcPts val="0"/>
              </a:spcBef>
              <a:spcAft>
                <a:spcPts val="0"/>
              </a:spcAft>
              <a:buFont typeface="Arial" panose="020B0604020202020204" pitchFamily="34" charset="0"/>
              <a:buChar char="•"/>
            </a:pPr>
            <a:endParaRPr lang="en-US" sz="1200" b="0" dirty="0"/>
          </a:p>
          <a:p>
            <a:pPr marL="285750" indent="-285750">
              <a:spcBef>
                <a:spcPts val="0"/>
              </a:spcBef>
              <a:spcAft>
                <a:spcPts val="0"/>
              </a:spcAft>
              <a:buFont typeface="Arial" panose="020B0604020202020204" pitchFamily="34" charset="0"/>
              <a:buChar char="•"/>
              <a:defRPr/>
            </a:pPr>
            <a:r>
              <a:rPr lang="en-ZA" sz="1200" b="0" dirty="0"/>
              <a:t>We are making good progress against our air quality roadmaps as committed in our postponement </a:t>
            </a:r>
            <a:r>
              <a:rPr lang="en-ZA" sz="1200" b="0" dirty="0" smtClean="0"/>
              <a:t>applications</a:t>
            </a:r>
          </a:p>
          <a:p>
            <a:pPr marL="285750" indent="-285750">
              <a:spcBef>
                <a:spcPts val="0"/>
              </a:spcBef>
              <a:spcAft>
                <a:spcPts val="0"/>
              </a:spcAft>
              <a:buFont typeface="Arial" panose="020B0604020202020204" pitchFamily="34" charset="0"/>
              <a:buChar char="•"/>
              <a:defRPr/>
            </a:pPr>
            <a:endParaRPr lang="en-ZA" sz="1200" b="0" dirty="0"/>
          </a:p>
          <a:p>
            <a:pPr marL="285750" lvl="0" indent="-285750">
              <a:spcBef>
                <a:spcPts val="0"/>
              </a:spcBef>
              <a:spcAft>
                <a:spcPts val="0"/>
              </a:spcAft>
              <a:buFont typeface="Arial" panose="020B0604020202020204" pitchFamily="34" charset="0"/>
              <a:buChar char="•"/>
            </a:pPr>
            <a:r>
              <a:rPr lang="en-ZA" sz="1200" b="0" dirty="0" smtClean="0"/>
              <a:t>To </a:t>
            </a:r>
            <a:r>
              <a:rPr lang="en-ZA" sz="1200" b="0" dirty="0"/>
              <a:t>support these roadmaps, we have a capital allocation framework to assist us in allocating capital, prioritising capital allocation towards the retention of Sasol’s license to </a:t>
            </a:r>
            <a:r>
              <a:rPr lang="en-ZA" sz="1200" b="0" dirty="0" smtClean="0"/>
              <a:t>operate</a:t>
            </a:r>
          </a:p>
          <a:p>
            <a:pPr marL="285750" lvl="0" indent="-285750">
              <a:spcBef>
                <a:spcPts val="0"/>
              </a:spcBef>
              <a:spcAft>
                <a:spcPts val="0"/>
              </a:spcAft>
              <a:buFont typeface="Arial" panose="020B0604020202020204" pitchFamily="34" charset="0"/>
              <a:buChar char="•"/>
            </a:pPr>
            <a:endParaRPr lang="en-US" sz="1200" b="0" dirty="0"/>
          </a:p>
          <a:p>
            <a:pPr marL="285750" lvl="0" indent="-285750">
              <a:spcBef>
                <a:spcPts val="0"/>
              </a:spcBef>
              <a:spcAft>
                <a:spcPts val="0"/>
              </a:spcAft>
              <a:buFont typeface="Arial" panose="020B0604020202020204" pitchFamily="34" charset="0"/>
              <a:buChar char="•"/>
            </a:pPr>
            <a:r>
              <a:rPr lang="en-US" sz="1200" b="0" dirty="0"/>
              <a:t>We already meet most of the Minimum Emissions Standards (MES) for existing plants, and will also be able to meet most of the new plant standards by latest 2025. This extended timeframe is required to safely implement the necessary abatement technologies in accordance with our roadmap schedules, taking into consideration shutdown and statutory maintenance obligations </a:t>
            </a:r>
            <a:endParaRPr lang="en-US" sz="1200" b="0" dirty="0" smtClean="0"/>
          </a:p>
          <a:p>
            <a:pPr marL="285750" lvl="0" indent="-285750">
              <a:spcBef>
                <a:spcPts val="0"/>
              </a:spcBef>
              <a:spcAft>
                <a:spcPts val="0"/>
              </a:spcAft>
              <a:buFont typeface="Arial" panose="020B0604020202020204" pitchFamily="34" charset="0"/>
              <a:buChar char="•"/>
            </a:pPr>
            <a:endParaRPr lang="en-US" sz="1200" b="0" dirty="0"/>
          </a:p>
          <a:p>
            <a:pPr marL="285750" indent="-285750">
              <a:spcBef>
                <a:spcPts val="0"/>
              </a:spcBef>
              <a:spcAft>
                <a:spcPts val="0"/>
              </a:spcAft>
              <a:buFont typeface="Arial" panose="020B0604020202020204" pitchFamily="34" charset="0"/>
              <a:buChar char="•"/>
            </a:pPr>
            <a:r>
              <a:rPr lang="en-US" sz="1200" b="0" dirty="0"/>
              <a:t>In this regard, in the past we applied for, and going forward, we will be reliant on further applications for postponements, as the only legal mechanism currently provided for in law. Consequently, our </a:t>
            </a:r>
            <a:r>
              <a:rPr lang="en-US" sz="1200" b="0" dirty="0" err="1"/>
              <a:t>licences</a:t>
            </a:r>
            <a:r>
              <a:rPr lang="en-US" sz="1200" b="0" dirty="0"/>
              <a:t>, under which we are required to operate during the extended compliance period, contain appropriate limits informed by independent air quality specialist studies on the basis that these do not affect ambient air quality beyond </a:t>
            </a:r>
            <a:r>
              <a:rPr lang="en-ZA" sz="1200" b="0" dirty="0"/>
              <a:t>National Ambient Air Quality Standards (</a:t>
            </a:r>
            <a:r>
              <a:rPr lang="en-US" sz="1200" b="0" dirty="0"/>
              <a:t>NAAQS) </a:t>
            </a:r>
            <a:endParaRPr lang="en-US" sz="1200" b="0" dirty="0" smtClean="0"/>
          </a:p>
          <a:p>
            <a:pPr marL="285750" indent="-285750">
              <a:spcBef>
                <a:spcPts val="0"/>
              </a:spcBef>
              <a:spcAft>
                <a:spcPts val="0"/>
              </a:spcAft>
              <a:buFont typeface="Arial" panose="020B0604020202020204" pitchFamily="34" charset="0"/>
              <a:buChar char="•"/>
            </a:pPr>
            <a:endParaRPr lang="en-US" sz="1200" b="0" dirty="0"/>
          </a:p>
          <a:p>
            <a:pPr marL="285750" indent="-285750">
              <a:spcBef>
                <a:spcPts val="0"/>
              </a:spcBef>
              <a:spcAft>
                <a:spcPts val="0"/>
              </a:spcAft>
              <a:buFont typeface="Arial" panose="020B0604020202020204" pitchFamily="34" charset="0"/>
              <a:buChar char="•"/>
            </a:pPr>
            <a:r>
              <a:rPr lang="en-ZA" sz="1200" b="0" dirty="0"/>
              <a:t>However, the new plant standards for boiler plant SO2 pose significant compliance challenges from a feasibility perspective for existing, maturing plants. The measured levels of SO2 in the </a:t>
            </a:r>
            <a:r>
              <a:rPr lang="en-ZA" sz="1200" b="0" dirty="0" err="1"/>
              <a:t>airsheds</a:t>
            </a:r>
            <a:r>
              <a:rPr lang="en-ZA" sz="1200" b="0" dirty="0"/>
              <a:t> where we operate are well below the internationally accepted health standard. Our appeal therefore is to consider alternative mechanisms to enable progressive air quality improvements for maturing facilities. To this extent, we continue to constructively engage in law reform processes and in this regard have recently submitted comments into the DEA’s framework review </a:t>
            </a:r>
            <a:r>
              <a:rPr lang="en-ZA" sz="1200" b="0" dirty="0" smtClean="0"/>
              <a:t>consultations\. </a:t>
            </a:r>
          </a:p>
          <a:p>
            <a:pPr marL="285750" indent="-285750">
              <a:spcBef>
                <a:spcPts val="0"/>
              </a:spcBef>
              <a:spcAft>
                <a:spcPts val="0"/>
              </a:spcAft>
              <a:buFont typeface="Arial" panose="020B0604020202020204" pitchFamily="34" charset="0"/>
              <a:buChar char="•"/>
            </a:pPr>
            <a:endParaRPr lang="en-ZA" sz="1200" b="0" dirty="0"/>
          </a:p>
          <a:p>
            <a:pPr marL="285750" indent="-285750">
              <a:spcBef>
                <a:spcPts val="0"/>
              </a:spcBef>
              <a:spcAft>
                <a:spcPts val="0"/>
              </a:spcAft>
              <a:buFont typeface="Arial" panose="020B0604020202020204" pitchFamily="34" charset="0"/>
              <a:buChar char="•"/>
            </a:pPr>
            <a:r>
              <a:rPr lang="en-ZA" sz="1200" b="0" dirty="0"/>
              <a:t>We believe it is appropriate for the applicable authorities to consider our postponement applications, since we meet the conditions of such applications and in particular demonstrate that our current and proposed contribution does not cause exceedance of the (NAAQS</a:t>
            </a:r>
            <a:r>
              <a:rPr lang="en-ZA" sz="1200" b="0" dirty="0" smtClean="0"/>
              <a:t>)</a:t>
            </a:r>
          </a:p>
          <a:p>
            <a:pPr marL="285750" indent="-285750">
              <a:spcBef>
                <a:spcPts val="0"/>
              </a:spcBef>
              <a:spcAft>
                <a:spcPts val="0"/>
              </a:spcAft>
              <a:buFont typeface="Arial" panose="020B0604020202020204" pitchFamily="34" charset="0"/>
              <a:buChar char="•"/>
            </a:pPr>
            <a:endParaRPr lang="en-ZA" sz="1200" b="0" dirty="0"/>
          </a:p>
          <a:p>
            <a:pPr marL="285750" indent="-285750">
              <a:spcBef>
                <a:spcPts val="0"/>
              </a:spcBef>
              <a:spcAft>
                <a:spcPts val="0"/>
              </a:spcAft>
              <a:buFont typeface="Arial" panose="020B0604020202020204" pitchFamily="34" charset="0"/>
              <a:buChar char="•"/>
            </a:pPr>
            <a:r>
              <a:rPr lang="en-ZA" sz="1200" b="0" dirty="0"/>
              <a:t>Regulation of industrial point sources alone, in our view, is insufficient to achieve the NAAQS. Offsets are therefore an important complementary mechanism in achieving the statutory </a:t>
            </a:r>
            <a:r>
              <a:rPr lang="en-ZA" sz="1200" b="0" dirty="0" smtClean="0"/>
              <a:t>objectives</a:t>
            </a:r>
            <a:endParaRPr lang="en-ZA" sz="1200" b="0" dirty="0"/>
          </a:p>
        </p:txBody>
      </p:sp>
    </p:spTree>
    <p:extLst>
      <p:ext uri="{BB962C8B-B14F-4D97-AF65-F5344CB8AC3E}">
        <p14:creationId xmlns:p14="http://schemas.microsoft.com/office/powerpoint/2010/main" xmlns="" val="562969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32768" y="960264"/>
            <a:ext cx="2808312" cy="4032448"/>
          </a:xfrm>
        </p:spPr>
        <p:txBody>
          <a:bodyPr/>
          <a:lstStyle/>
          <a:p>
            <a:r>
              <a:rPr lang="en-ZA" sz="2200" dirty="0" smtClean="0"/>
              <a:t>We are making good progress against our air quality roadmaps</a:t>
            </a:r>
            <a:endParaRPr lang="en-ZA" sz="2200" dirty="0"/>
          </a:p>
        </p:txBody>
      </p:sp>
    </p:spTree>
    <p:extLst>
      <p:ext uri="{BB962C8B-B14F-4D97-AF65-F5344CB8AC3E}">
        <p14:creationId xmlns:p14="http://schemas.microsoft.com/office/powerpoint/2010/main" xmlns="" val="3312939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4" y="141288"/>
            <a:ext cx="7140575" cy="719137"/>
          </a:xfrm>
        </p:spPr>
        <p:txBody>
          <a:bodyPr/>
          <a:lstStyle/>
          <a:p>
            <a:r>
              <a:rPr lang="en-ZA" sz="2000" dirty="0"/>
              <a:t>We are making good progress against our air quality </a:t>
            </a:r>
            <a:r>
              <a:rPr lang="en-ZA" sz="2000" dirty="0" smtClean="0"/>
              <a:t>roadma</a:t>
            </a:r>
            <a:r>
              <a:rPr lang="en-ZA" dirty="0"/>
              <a:t>ps</a:t>
            </a:r>
            <a:r>
              <a:rPr lang="en-ZA" sz="2000" dirty="0" smtClean="0"/>
              <a:t> as committed in our postponement applications</a:t>
            </a:r>
            <a:endParaRPr lang="en-ZA" sz="2000" strike="sngStrike" dirty="0"/>
          </a:p>
        </p:txBody>
      </p:sp>
      <p:sp>
        <p:nvSpPr>
          <p:cNvPr id="2" name="Text Placeholder 1"/>
          <p:cNvSpPr>
            <a:spLocks noGrp="1"/>
          </p:cNvSpPr>
          <p:nvPr>
            <p:ph type="body" sz="quarter" idx="12"/>
          </p:nvPr>
        </p:nvSpPr>
        <p:spPr>
          <a:xfrm>
            <a:off x="250825" y="1484783"/>
            <a:ext cx="8642350" cy="4820483"/>
          </a:xfrm>
        </p:spPr>
        <p:txBody>
          <a:bodyPr>
            <a:normAutofit/>
          </a:bodyPr>
          <a:lstStyle/>
          <a:p>
            <a:pPr marL="271463" lvl="1" indent="-271463">
              <a:lnSpc>
                <a:spcPct val="150000"/>
              </a:lnSpc>
              <a:spcBef>
                <a:spcPts val="0"/>
              </a:spcBef>
              <a:spcAft>
                <a:spcPts val="0"/>
              </a:spcAft>
              <a:buSzPct val="120000"/>
              <a:buFont typeface="Arial" panose="020B0604020202020204" pitchFamily="34" charset="0"/>
              <a:buChar char="•"/>
              <a:defRPr/>
            </a:pPr>
            <a:r>
              <a:rPr lang="en-ZA" dirty="0"/>
              <a:t>Continuous improvements and statutory maintenance have realised significant reductions in </a:t>
            </a:r>
            <a:r>
              <a:rPr lang="en-ZA" dirty="0" smtClean="0"/>
              <a:t>particulate matter (PM) </a:t>
            </a:r>
            <a:r>
              <a:rPr lang="en-ZA" dirty="0"/>
              <a:t>even prior to 2015 </a:t>
            </a:r>
          </a:p>
          <a:p>
            <a:pPr marL="271463" lvl="1" indent="-271463">
              <a:lnSpc>
                <a:spcPct val="150000"/>
              </a:lnSpc>
              <a:spcBef>
                <a:spcPts val="0"/>
              </a:spcBef>
              <a:spcAft>
                <a:spcPts val="0"/>
              </a:spcAft>
              <a:buSzPct val="120000"/>
              <a:buFont typeface="Arial" panose="020B0604020202020204" pitchFamily="34" charset="0"/>
              <a:buChar char="•"/>
              <a:defRPr/>
            </a:pPr>
            <a:r>
              <a:rPr lang="en-ZA" dirty="0"/>
              <a:t>Our Boiler plant PM levels at Synfuels have been consistently below the existing AEL level as informed by the 2015  postponement decision</a:t>
            </a:r>
          </a:p>
          <a:p>
            <a:pPr marL="742950" lvl="4" indent="-285750">
              <a:lnSpc>
                <a:spcPct val="150000"/>
              </a:lnSpc>
              <a:spcBef>
                <a:spcPts val="0"/>
              </a:spcBef>
              <a:spcAft>
                <a:spcPts val="0"/>
              </a:spcAft>
              <a:buSzPct val="120000"/>
              <a:buFont typeface="Arial" panose="020B0604020202020204" pitchFamily="34" charset="0"/>
              <a:buChar char="•"/>
              <a:defRPr/>
            </a:pPr>
            <a:r>
              <a:rPr lang="en-US" sz="1200" dirty="0"/>
              <a:t>High-frequency </a:t>
            </a:r>
            <a:r>
              <a:rPr lang="en-US" sz="1200" dirty="0" smtClean="0"/>
              <a:t>transformer (HFT) </a:t>
            </a:r>
            <a:r>
              <a:rPr lang="en-US" sz="1200" dirty="0"/>
              <a:t>(possible cost effective solution)  trials to be executed during 2018</a:t>
            </a:r>
            <a:endParaRPr lang="en-ZA" sz="1200" dirty="0"/>
          </a:p>
          <a:p>
            <a:pPr marL="271463" lvl="1" indent="-271463">
              <a:lnSpc>
                <a:spcPct val="150000"/>
              </a:lnSpc>
              <a:spcBef>
                <a:spcPts val="0"/>
              </a:spcBef>
              <a:spcAft>
                <a:spcPts val="0"/>
              </a:spcAft>
              <a:buSzPct val="120000"/>
              <a:buFont typeface="Arial" panose="020B0604020202020204" pitchFamily="34" charset="0"/>
              <a:buChar char="•"/>
              <a:defRPr/>
            </a:pPr>
            <a:r>
              <a:rPr lang="en-ZA" dirty="0"/>
              <a:t>Our </a:t>
            </a:r>
            <a:r>
              <a:rPr lang="en-ZA" b="1" dirty="0"/>
              <a:t>VOC</a:t>
            </a:r>
            <a:r>
              <a:rPr lang="en-ZA" dirty="0"/>
              <a:t> roadmap in </a:t>
            </a:r>
            <a:r>
              <a:rPr lang="en-ZA" dirty="0" err="1"/>
              <a:t>Secunda</a:t>
            </a:r>
            <a:r>
              <a:rPr lang="en-ZA" dirty="0"/>
              <a:t> targets a mass-based reduction of 80% from a 2009 baseline, and significant reductions </a:t>
            </a:r>
            <a:r>
              <a:rPr lang="en-ZA" dirty="0" smtClean="0"/>
              <a:t>have</a:t>
            </a:r>
            <a:r>
              <a:rPr lang="en-ZA" dirty="0"/>
              <a:t> already  been realised</a:t>
            </a:r>
          </a:p>
          <a:p>
            <a:pPr marL="742950" lvl="4" indent="-285750">
              <a:lnSpc>
                <a:spcPct val="150000"/>
              </a:lnSpc>
              <a:spcBef>
                <a:spcPts val="0"/>
              </a:spcBef>
              <a:spcAft>
                <a:spcPts val="0"/>
              </a:spcAft>
              <a:buSzPct val="120000"/>
              <a:buFont typeface="Arial" panose="020B0604020202020204" pitchFamily="34" charset="0"/>
              <a:buChar char="•"/>
              <a:defRPr/>
            </a:pPr>
            <a:r>
              <a:rPr lang="en-ZA" sz="1200" dirty="0"/>
              <a:t>We are </a:t>
            </a:r>
            <a:r>
              <a:rPr lang="en-ZA" sz="1200" dirty="0" smtClean="0"/>
              <a:t>likely to </a:t>
            </a:r>
            <a:r>
              <a:rPr lang="en-ZA" sz="1200" dirty="0"/>
              <a:t>surpass our voluntary VOC r</a:t>
            </a:r>
            <a:r>
              <a:rPr lang="en-ZA" sz="1200" dirty="0" smtClean="0"/>
              <a:t>eduction </a:t>
            </a:r>
            <a:r>
              <a:rPr lang="en-ZA" sz="1200" dirty="0"/>
              <a:t>target</a:t>
            </a:r>
          </a:p>
          <a:p>
            <a:pPr marL="271463" lvl="1" indent="-271463">
              <a:lnSpc>
                <a:spcPct val="150000"/>
              </a:lnSpc>
              <a:spcBef>
                <a:spcPts val="0"/>
              </a:spcBef>
              <a:spcAft>
                <a:spcPts val="0"/>
              </a:spcAft>
              <a:buSzPct val="120000"/>
              <a:buFont typeface="Arial" panose="020B0604020202020204" pitchFamily="34" charset="0"/>
              <a:buChar char="•"/>
              <a:defRPr/>
            </a:pPr>
            <a:r>
              <a:rPr lang="en-ZA" dirty="0" smtClean="0"/>
              <a:t>Our </a:t>
            </a:r>
            <a:r>
              <a:rPr lang="en-ZA" b="1" dirty="0"/>
              <a:t>NOx</a:t>
            </a:r>
            <a:r>
              <a:rPr lang="en-ZA" dirty="0"/>
              <a:t> emissions have been consistently below the AEL level as informed by the 2015 postponement decisions</a:t>
            </a:r>
          </a:p>
          <a:p>
            <a:pPr marL="742950" lvl="4" indent="-285750">
              <a:lnSpc>
                <a:spcPct val="150000"/>
              </a:lnSpc>
              <a:spcBef>
                <a:spcPts val="0"/>
              </a:spcBef>
              <a:spcAft>
                <a:spcPts val="0"/>
              </a:spcAft>
              <a:buSzPct val="120000"/>
              <a:buFont typeface="Arial" panose="020B0604020202020204" pitchFamily="34" charset="0"/>
              <a:buChar char="•"/>
              <a:defRPr/>
            </a:pPr>
            <a:r>
              <a:rPr lang="en-US" sz="1200" dirty="0"/>
              <a:t>Low NOx burners installed on a boiler in </a:t>
            </a:r>
            <a:r>
              <a:rPr lang="en-US" sz="1200" dirty="0" err="1"/>
              <a:t>Secunda</a:t>
            </a:r>
            <a:r>
              <a:rPr lang="en-US" sz="1200" dirty="0"/>
              <a:t>, and further trials planned in both </a:t>
            </a:r>
            <a:r>
              <a:rPr lang="en-US" sz="1200" dirty="0" err="1"/>
              <a:t>Secunda</a:t>
            </a:r>
            <a:r>
              <a:rPr lang="en-US" sz="1200" dirty="0"/>
              <a:t> and Sasolburg for 2018 </a:t>
            </a:r>
          </a:p>
          <a:p>
            <a:pPr marL="271463" lvl="1" indent="-271463">
              <a:lnSpc>
                <a:spcPct val="150000"/>
              </a:lnSpc>
              <a:spcBef>
                <a:spcPts val="0"/>
              </a:spcBef>
              <a:spcAft>
                <a:spcPts val="0"/>
              </a:spcAft>
              <a:buSzPct val="120000"/>
              <a:buFont typeface="Arial" panose="020B0604020202020204" pitchFamily="34" charset="0"/>
              <a:buChar char="•"/>
              <a:defRPr/>
            </a:pPr>
            <a:r>
              <a:rPr lang="en-ZA" dirty="0"/>
              <a:t>We have prioritised investigations for our incinerators in Sasolburg and </a:t>
            </a:r>
            <a:r>
              <a:rPr lang="en-ZA" dirty="0" err="1"/>
              <a:t>Secunda</a:t>
            </a:r>
            <a:r>
              <a:rPr lang="en-ZA" dirty="0"/>
              <a:t> in accordance with the waste hierarchy and have identified promising options that are overall more environmentally optimal </a:t>
            </a:r>
            <a:r>
              <a:rPr lang="en-ZA" dirty="0" smtClean="0"/>
              <a:t>as well as capital </a:t>
            </a:r>
            <a:r>
              <a:rPr lang="en-ZA" dirty="0"/>
              <a:t>efficient, which require sufficient time to develop and </a:t>
            </a:r>
            <a:r>
              <a:rPr lang="en-ZA" dirty="0" smtClean="0"/>
              <a:t>test</a:t>
            </a:r>
            <a:endParaRPr lang="en-ZA" dirty="0"/>
          </a:p>
        </p:txBody>
      </p:sp>
    </p:spTree>
    <p:extLst>
      <p:ext uri="{BB962C8B-B14F-4D97-AF65-F5344CB8AC3E}">
        <p14:creationId xmlns:p14="http://schemas.microsoft.com/office/powerpoint/2010/main" xmlns="" val="2249820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79388"/>
            <a:ext cx="7171379" cy="719137"/>
          </a:xfrm>
        </p:spPr>
        <p:txBody>
          <a:bodyPr/>
          <a:lstStyle/>
          <a:p>
            <a:r>
              <a:rPr lang="en-ZA" dirty="0"/>
              <a:t>Continuous improvements and a rigorous maintenance program have realised significant reductions in PM even prior to 2015</a:t>
            </a:r>
          </a:p>
        </p:txBody>
      </p:sp>
      <p:sp>
        <p:nvSpPr>
          <p:cNvPr id="3" name="Text Placeholder 2"/>
          <p:cNvSpPr>
            <a:spLocks noGrp="1"/>
          </p:cNvSpPr>
          <p:nvPr>
            <p:ph type="body" sz="quarter" idx="17"/>
          </p:nvPr>
        </p:nvSpPr>
        <p:spPr>
          <a:xfrm>
            <a:off x="261458" y="1048951"/>
            <a:ext cx="8631717" cy="346135"/>
          </a:xfrm>
        </p:spPr>
        <p:txBody>
          <a:bodyPr>
            <a:normAutofit fontScale="92500" lnSpcReduction="20000"/>
          </a:bodyPr>
          <a:lstStyle/>
          <a:p>
            <a:r>
              <a:rPr lang="en-ZA" dirty="0"/>
              <a:t>Our boiler plant PM levels have been consistently below the existing </a:t>
            </a:r>
            <a:r>
              <a:rPr lang="en-ZA" dirty="0" err="1"/>
              <a:t>AEL</a:t>
            </a:r>
            <a:r>
              <a:rPr lang="en-ZA" dirty="0"/>
              <a:t> level as informed by the postponement decision</a:t>
            </a:r>
          </a:p>
        </p:txBody>
      </p:sp>
      <p:sp>
        <p:nvSpPr>
          <p:cNvPr id="4" name="Text Placeholder 3"/>
          <p:cNvSpPr>
            <a:spLocks noGrp="1"/>
          </p:cNvSpPr>
          <p:nvPr>
            <p:ph type="body" sz="quarter" idx="12"/>
          </p:nvPr>
        </p:nvSpPr>
        <p:spPr/>
        <p:txBody>
          <a:bodyPr>
            <a:normAutofit/>
          </a:bodyPr>
          <a:lstStyle/>
          <a:p>
            <a:pPr marL="182563" indent="-182563">
              <a:spcBef>
                <a:spcPts val="0"/>
              </a:spcBef>
              <a:spcAft>
                <a:spcPts val="600"/>
              </a:spcAft>
              <a:buClr>
                <a:schemeClr val="accent1"/>
              </a:buClr>
              <a:buFont typeface="Arial" panose="020B0604020202020204" pitchFamily="34" charset="0"/>
              <a:buChar char="•"/>
            </a:pPr>
            <a:r>
              <a:rPr lang="en-ZA" sz="1200" b="0" dirty="0">
                <a:solidFill>
                  <a:schemeClr val="accent1"/>
                </a:solidFill>
              </a:rPr>
              <a:t>We continue to focus on 1) increasing boiler stability, 2) proactive maintenance, 3) reduction in mean time between breakdowns and 4) improvement in boiler reliability and </a:t>
            </a:r>
            <a:r>
              <a:rPr lang="en-ZA" sz="1200" b="0" dirty="0" smtClean="0">
                <a:solidFill>
                  <a:schemeClr val="accent1"/>
                </a:solidFill>
              </a:rPr>
              <a:t>availability </a:t>
            </a:r>
          </a:p>
          <a:p>
            <a:pPr marL="182563" indent="-182563">
              <a:spcBef>
                <a:spcPts val="0"/>
              </a:spcBef>
              <a:spcAft>
                <a:spcPts val="600"/>
              </a:spcAft>
              <a:buClr>
                <a:schemeClr val="accent1"/>
              </a:buClr>
              <a:buFont typeface="Arial" panose="020B0604020202020204" pitchFamily="34" charset="0"/>
              <a:buChar char="•"/>
            </a:pPr>
            <a:r>
              <a:rPr lang="en-ZA" sz="1200" b="0" dirty="0" smtClean="0">
                <a:solidFill>
                  <a:schemeClr val="accent1"/>
                </a:solidFill>
              </a:rPr>
              <a:t>Whilst </a:t>
            </a:r>
            <a:r>
              <a:rPr lang="en-ZA" sz="1200" b="0" dirty="0">
                <a:solidFill>
                  <a:schemeClr val="accent1"/>
                </a:solidFill>
              </a:rPr>
              <a:t>feedstock quality remains a challenge as we reach end of life on some of our mines, we continue to look for ways to stabilise coal quality</a:t>
            </a:r>
          </a:p>
          <a:p>
            <a:pPr marL="182563" indent="-182563">
              <a:spcBef>
                <a:spcPts val="0"/>
              </a:spcBef>
              <a:spcAft>
                <a:spcPts val="600"/>
              </a:spcAft>
              <a:buClr>
                <a:schemeClr val="accent1"/>
              </a:buClr>
              <a:buFont typeface="Arial" panose="020B0604020202020204" pitchFamily="34" charset="0"/>
              <a:buChar char="•"/>
            </a:pPr>
            <a:r>
              <a:rPr lang="en-ZA" sz="1200" b="0" dirty="0">
                <a:solidFill>
                  <a:schemeClr val="accent1"/>
                </a:solidFill>
              </a:rPr>
              <a:t>We plan to test alternative, more cost-effective solutions for our Electrostatic precipitator upgrades (e.g. high frequency transformers) within the next 12 months. If successful, this may enable quicker implementation and reductions in </a:t>
            </a:r>
            <a:r>
              <a:rPr lang="en-ZA" sz="1200" b="0" dirty="0" smtClean="0">
                <a:solidFill>
                  <a:schemeClr val="accent1"/>
                </a:solidFill>
              </a:rPr>
              <a:t>PM</a:t>
            </a:r>
            <a:endParaRPr lang="en-ZA" sz="1200" b="0" dirty="0">
              <a:solidFill>
                <a:schemeClr val="accent1"/>
              </a:solidFill>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684" y="3050207"/>
            <a:ext cx="4366783" cy="32963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3"/>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53466" y="3073066"/>
            <a:ext cx="4370494" cy="32286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31460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xmlns="" val="620234391"/>
              </p:ext>
            </p:extLst>
          </p:nvPr>
        </p:nvGraphicFramePr>
        <p:xfrm>
          <a:off x="107504" y="1052736"/>
          <a:ext cx="8784976" cy="52799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50824" y="119135"/>
            <a:ext cx="7197725" cy="719137"/>
          </a:xfrm>
        </p:spPr>
        <p:txBody>
          <a:bodyPr/>
          <a:lstStyle/>
          <a:p>
            <a:r>
              <a:rPr lang="en-ZA" dirty="0">
                <a:solidFill>
                  <a:schemeClr val="accent1"/>
                </a:solidFill>
              </a:rPr>
              <a:t>Our VOC roadmap targets a mass-based reduction of </a:t>
            </a:r>
            <a:r>
              <a:rPr lang="en-ZA" dirty="0" smtClean="0">
                <a:solidFill>
                  <a:schemeClr val="accent1"/>
                </a:solidFill>
              </a:rPr>
              <a:t>80% </a:t>
            </a:r>
            <a:r>
              <a:rPr lang="en-ZA" dirty="0">
                <a:solidFill>
                  <a:schemeClr val="accent1"/>
                </a:solidFill>
              </a:rPr>
              <a:t>from a 2009 baseline, and significant reductions have been realised</a:t>
            </a:r>
          </a:p>
        </p:txBody>
      </p:sp>
      <p:sp>
        <p:nvSpPr>
          <p:cNvPr id="9" name="Oval 8"/>
          <p:cNvSpPr/>
          <p:nvPr/>
        </p:nvSpPr>
        <p:spPr>
          <a:xfrm>
            <a:off x="4176825" y="4873544"/>
            <a:ext cx="696037" cy="382138"/>
          </a:xfrm>
          <a:prstGeom prst="ellipse">
            <a:avLst/>
          </a:prstGeom>
          <a:noFill/>
          <a:ln>
            <a:solidFill>
              <a:schemeClr val="accent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7" name="Oval 16"/>
          <p:cNvSpPr/>
          <p:nvPr/>
        </p:nvSpPr>
        <p:spPr>
          <a:xfrm>
            <a:off x="6228184" y="5064613"/>
            <a:ext cx="696037" cy="382138"/>
          </a:xfrm>
          <a:prstGeom prst="ellipse">
            <a:avLst/>
          </a:prstGeom>
          <a:noFill/>
          <a:ln>
            <a:solidFill>
              <a:schemeClr val="accent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4" name="TextBox 13"/>
          <p:cNvSpPr txBox="1"/>
          <p:nvPr/>
        </p:nvSpPr>
        <p:spPr>
          <a:xfrm>
            <a:off x="2012191" y="5965556"/>
            <a:ext cx="982638" cy="430887"/>
          </a:xfrm>
          <a:prstGeom prst="rect">
            <a:avLst/>
          </a:prstGeom>
          <a:noFill/>
        </p:spPr>
        <p:txBody>
          <a:bodyPr wrap="square" rtlCol="0">
            <a:spAutoFit/>
          </a:bodyPr>
          <a:lstStyle/>
          <a:p>
            <a:pPr algn="ctr"/>
            <a:r>
              <a:rPr lang="en-ZA" sz="1100" b="1" dirty="0" smtClean="0">
                <a:solidFill>
                  <a:schemeClr val="accent2"/>
                </a:solidFill>
              </a:rPr>
              <a:t>Project in execution</a:t>
            </a:r>
          </a:p>
        </p:txBody>
      </p:sp>
      <p:sp>
        <p:nvSpPr>
          <p:cNvPr id="18" name="TextBox 17"/>
          <p:cNvSpPr txBox="1"/>
          <p:nvPr/>
        </p:nvSpPr>
        <p:spPr>
          <a:xfrm>
            <a:off x="3100329" y="6034075"/>
            <a:ext cx="982638" cy="261610"/>
          </a:xfrm>
          <a:prstGeom prst="rect">
            <a:avLst/>
          </a:prstGeom>
          <a:noFill/>
        </p:spPr>
        <p:txBody>
          <a:bodyPr wrap="square" rtlCol="0">
            <a:spAutoFit/>
          </a:bodyPr>
          <a:lstStyle/>
          <a:p>
            <a:pPr algn="ctr"/>
            <a:r>
              <a:rPr lang="en-ZA" sz="1100" b="1" dirty="0" smtClean="0">
                <a:solidFill>
                  <a:schemeClr val="accent2"/>
                </a:solidFill>
              </a:rPr>
              <a:t>Complete</a:t>
            </a:r>
            <a:endParaRPr lang="en-ZA" sz="1100" b="1" dirty="0">
              <a:solidFill>
                <a:schemeClr val="accent2"/>
              </a:solidFill>
            </a:endParaRPr>
          </a:p>
        </p:txBody>
      </p:sp>
      <p:sp>
        <p:nvSpPr>
          <p:cNvPr id="19" name="TextBox 18"/>
          <p:cNvSpPr txBox="1"/>
          <p:nvPr/>
        </p:nvSpPr>
        <p:spPr>
          <a:xfrm>
            <a:off x="5040617" y="6036347"/>
            <a:ext cx="982638" cy="261610"/>
          </a:xfrm>
          <a:prstGeom prst="rect">
            <a:avLst/>
          </a:prstGeom>
          <a:noFill/>
        </p:spPr>
        <p:txBody>
          <a:bodyPr wrap="square" rtlCol="0">
            <a:spAutoFit/>
          </a:bodyPr>
          <a:lstStyle/>
          <a:p>
            <a:pPr algn="ctr"/>
            <a:r>
              <a:rPr lang="en-ZA" sz="1100" b="1" dirty="0" smtClean="0">
                <a:solidFill>
                  <a:schemeClr val="accent2"/>
                </a:solidFill>
              </a:rPr>
              <a:t>Complete</a:t>
            </a:r>
            <a:endParaRPr lang="en-ZA" sz="1100" b="1" dirty="0">
              <a:solidFill>
                <a:schemeClr val="accent2"/>
              </a:solidFill>
            </a:endParaRPr>
          </a:p>
        </p:txBody>
      </p:sp>
      <p:sp>
        <p:nvSpPr>
          <p:cNvPr id="20" name="TextBox 19"/>
          <p:cNvSpPr txBox="1"/>
          <p:nvPr/>
        </p:nvSpPr>
        <p:spPr>
          <a:xfrm>
            <a:off x="4032912" y="6050195"/>
            <a:ext cx="982638" cy="261610"/>
          </a:xfrm>
          <a:prstGeom prst="rect">
            <a:avLst/>
          </a:prstGeom>
          <a:noFill/>
        </p:spPr>
        <p:txBody>
          <a:bodyPr wrap="square" rtlCol="0">
            <a:spAutoFit/>
          </a:bodyPr>
          <a:lstStyle/>
          <a:p>
            <a:pPr algn="ctr"/>
            <a:r>
              <a:rPr lang="en-ZA" sz="1100" b="1" dirty="0" smtClean="0">
                <a:solidFill>
                  <a:schemeClr val="accent2"/>
                </a:solidFill>
              </a:rPr>
              <a:t>FID taken</a:t>
            </a:r>
            <a:endParaRPr lang="en-ZA" sz="1100" b="1" dirty="0">
              <a:solidFill>
                <a:schemeClr val="accent2"/>
              </a:solidFill>
            </a:endParaRPr>
          </a:p>
        </p:txBody>
      </p:sp>
      <p:sp>
        <p:nvSpPr>
          <p:cNvPr id="21" name="TextBox 20"/>
          <p:cNvSpPr txBox="1"/>
          <p:nvPr/>
        </p:nvSpPr>
        <p:spPr>
          <a:xfrm>
            <a:off x="6084883" y="5965556"/>
            <a:ext cx="982638" cy="430887"/>
          </a:xfrm>
          <a:prstGeom prst="rect">
            <a:avLst/>
          </a:prstGeom>
          <a:noFill/>
        </p:spPr>
        <p:txBody>
          <a:bodyPr wrap="square" rtlCol="0">
            <a:spAutoFit/>
          </a:bodyPr>
          <a:lstStyle/>
          <a:p>
            <a:pPr algn="ctr"/>
            <a:r>
              <a:rPr lang="en-ZA" sz="1100" b="1" dirty="0" smtClean="0">
                <a:solidFill>
                  <a:schemeClr val="accent2"/>
                </a:solidFill>
              </a:rPr>
              <a:t>Pre-feasibility</a:t>
            </a:r>
            <a:endParaRPr lang="en-ZA" sz="1100" b="1" dirty="0">
              <a:solidFill>
                <a:schemeClr val="accent2"/>
              </a:solidFill>
            </a:endParaRPr>
          </a:p>
        </p:txBody>
      </p:sp>
      <p:sp>
        <p:nvSpPr>
          <p:cNvPr id="13" name="Content Placeholder 5"/>
          <p:cNvSpPr>
            <a:spLocks noGrp="1"/>
          </p:cNvSpPr>
          <p:nvPr>
            <p:ph idx="4294967295"/>
          </p:nvPr>
        </p:nvSpPr>
        <p:spPr>
          <a:xfrm>
            <a:off x="177054" y="1067740"/>
            <a:ext cx="8642349" cy="413061"/>
          </a:xfrm>
          <a:prstGeom prst="rect">
            <a:avLst/>
          </a:prstGeom>
        </p:spPr>
        <p:txBody>
          <a:bodyPr>
            <a:noAutofit/>
          </a:bodyPr>
          <a:lstStyle/>
          <a:p>
            <a:pPr marL="0" lvl="3" indent="0">
              <a:spcBef>
                <a:spcPts val="1200"/>
              </a:spcBef>
              <a:spcAft>
                <a:spcPts val="400"/>
              </a:spcAft>
              <a:buSzPct val="140000"/>
              <a:buNone/>
            </a:pPr>
            <a:r>
              <a:rPr lang="en-ZA" sz="1600" b="1" dirty="0" smtClean="0">
                <a:solidFill>
                  <a:srgbClr val="007DB6"/>
                </a:solidFill>
                <a:latin typeface="Arial" panose="020B0604020202020204" pitchFamily="34" charset="0"/>
                <a:cs typeface="Arial" panose="020B0604020202020204" pitchFamily="34" charset="0"/>
              </a:rPr>
              <a:t>  We </a:t>
            </a:r>
            <a:r>
              <a:rPr lang="en-ZA" sz="1600" b="1" dirty="0">
                <a:solidFill>
                  <a:srgbClr val="007DB6"/>
                </a:solidFill>
                <a:latin typeface="Arial" panose="020B0604020202020204" pitchFamily="34" charset="0"/>
                <a:cs typeface="Arial" panose="020B0604020202020204" pitchFamily="34" charset="0"/>
              </a:rPr>
              <a:t>are likely</a:t>
            </a:r>
            <a:r>
              <a:rPr lang="en-ZA" sz="1600" b="1" dirty="0" smtClean="0">
                <a:solidFill>
                  <a:srgbClr val="FF0000"/>
                </a:solidFill>
                <a:latin typeface="Arial" panose="020B0604020202020204" pitchFamily="34" charset="0"/>
                <a:cs typeface="Arial" panose="020B0604020202020204" pitchFamily="34" charset="0"/>
              </a:rPr>
              <a:t> </a:t>
            </a:r>
            <a:r>
              <a:rPr lang="en-ZA" sz="1600" b="1" dirty="0" smtClean="0">
                <a:solidFill>
                  <a:srgbClr val="007DB6"/>
                </a:solidFill>
                <a:latin typeface="Arial" panose="020B0604020202020204" pitchFamily="34" charset="0"/>
                <a:cs typeface="Arial" panose="020B0604020202020204" pitchFamily="34" charset="0"/>
              </a:rPr>
              <a:t>to </a:t>
            </a:r>
            <a:r>
              <a:rPr lang="en-ZA" sz="1600" b="1" dirty="0">
                <a:solidFill>
                  <a:srgbClr val="007DB6"/>
                </a:solidFill>
                <a:latin typeface="Arial" panose="020B0604020202020204" pitchFamily="34" charset="0"/>
                <a:cs typeface="Arial" panose="020B0604020202020204" pitchFamily="34" charset="0"/>
              </a:rPr>
              <a:t>surpass our voluntary G</a:t>
            </a:r>
            <a:r>
              <a:rPr lang="en-ZA" sz="1600" b="1" dirty="0" smtClean="0">
                <a:solidFill>
                  <a:srgbClr val="007DB6"/>
                </a:solidFill>
                <a:latin typeface="Arial" panose="020B0604020202020204" pitchFamily="34" charset="0"/>
                <a:cs typeface="Arial" panose="020B0604020202020204" pitchFamily="34" charset="0"/>
              </a:rPr>
              <a:t>roup reduction target</a:t>
            </a:r>
            <a:endParaRPr lang="en-ZA" sz="1600" b="1" dirty="0">
              <a:solidFill>
                <a:srgbClr val="007DB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550167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50825" y="185846"/>
            <a:ext cx="6915150" cy="719137"/>
          </a:xfrm>
        </p:spPr>
        <p:txBody>
          <a:bodyPr/>
          <a:lstStyle/>
          <a:p>
            <a:r>
              <a:rPr lang="en-ZA" dirty="0" smtClean="0"/>
              <a:t>Our NOx emissions have </a:t>
            </a:r>
            <a:r>
              <a:rPr lang="en-ZA" dirty="0"/>
              <a:t>been </a:t>
            </a:r>
            <a:r>
              <a:rPr lang="en-ZA" dirty="0" smtClean="0"/>
              <a:t>below </a:t>
            </a:r>
            <a:r>
              <a:rPr lang="en-ZA" dirty="0"/>
              <a:t>the </a:t>
            </a:r>
            <a:r>
              <a:rPr lang="en-ZA" dirty="0" smtClean="0"/>
              <a:t>AEL </a:t>
            </a:r>
            <a:r>
              <a:rPr lang="en-ZA" dirty="0"/>
              <a:t>level as informed by the 2015 </a:t>
            </a:r>
            <a:r>
              <a:rPr lang="en-ZA" dirty="0" smtClean="0"/>
              <a:t>postponement decisions</a:t>
            </a:r>
            <a:endParaRPr lang="en-ZA" dirty="0"/>
          </a:p>
        </p:txBody>
      </p:sp>
      <p:sp>
        <p:nvSpPr>
          <p:cNvPr id="13" name="Text Placeholder 12"/>
          <p:cNvSpPr>
            <a:spLocks noGrp="1"/>
          </p:cNvSpPr>
          <p:nvPr>
            <p:ph type="body" sz="quarter" idx="14"/>
          </p:nvPr>
        </p:nvSpPr>
        <p:spPr>
          <a:xfrm>
            <a:off x="250825" y="1714500"/>
            <a:ext cx="4177159" cy="4629146"/>
          </a:xfrm>
          <a:solidFill>
            <a:schemeClr val="tx2"/>
          </a:solidFill>
        </p:spPr>
        <p:txBody>
          <a:bodyPr>
            <a:normAutofit/>
          </a:bodyPr>
          <a:lstStyle/>
          <a:p>
            <a:pPr algn="ctr">
              <a:spcBef>
                <a:spcPts val="0"/>
              </a:spcBef>
              <a:spcAft>
                <a:spcPts val="0"/>
              </a:spcAft>
            </a:pPr>
            <a:r>
              <a:rPr lang="en-ZA" sz="1200" dirty="0" smtClean="0">
                <a:solidFill>
                  <a:schemeClr val="accent1"/>
                </a:solidFill>
              </a:rPr>
              <a:t>Secunda Synfuels Operations</a:t>
            </a:r>
          </a:p>
          <a:p>
            <a:pPr algn="ctr">
              <a:spcBef>
                <a:spcPts val="0"/>
              </a:spcBef>
              <a:spcAft>
                <a:spcPts val="0"/>
              </a:spcAft>
            </a:pPr>
            <a:endParaRPr lang="en-ZA" sz="1100" dirty="0" smtClean="0">
              <a:solidFill>
                <a:schemeClr val="accent1"/>
              </a:solidFill>
            </a:endParaRPr>
          </a:p>
          <a:p>
            <a:pPr marL="285750" indent="-285750">
              <a:spcBef>
                <a:spcPts val="0"/>
              </a:spcBef>
              <a:spcAft>
                <a:spcPts val="0"/>
              </a:spcAft>
              <a:buFont typeface="Arial" panose="020B0604020202020204" pitchFamily="34" charset="0"/>
              <a:buChar char="•"/>
            </a:pPr>
            <a:r>
              <a:rPr lang="en-ZA" sz="1100" b="0" dirty="0" smtClean="0">
                <a:solidFill>
                  <a:schemeClr val="accent1"/>
                </a:solidFill>
              </a:rPr>
              <a:t>Our Eastern and Western stack average emissions are </a:t>
            </a:r>
            <a:r>
              <a:rPr lang="en-ZA" sz="1100" b="0" dirty="0">
                <a:solidFill>
                  <a:schemeClr val="accent1"/>
                </a:solidFill>
              </a:rPr>
              <a:t>913 mg/Nm3 </a:t>
            </a:r>
            <a:r>
              <a:rPr lang="en-ZA" sz="1100" b="0" dirty="0" smtClean="0">
                <a:solidFill>
                  <a:schemeClr val="accent1"/>
                </a:solidFill>
              </a:rPr>
              <a:t>and </a:t>
            </a:r>
            <a:r>
              <a:rPr lang="en-ZA" sz="1100" b="0" dirty="0">
                <a:solidFill>
                  <a:schemeClr val="accent1"/>
                </a:solidFill>
              </a:rPr>
              <a:t>843 mg/Nm</a:t>
            </a:r>
            <a:r>
              <a:rPr lang="en-ZA" sz="1100" b="0" baseline="30000" dirty="0">
                <a:solidFill>
                  <a:schemeClr val="accent1"/>
                </a:solidFill>
              </a:rPr>
              <a:t>3</a:t>
            </a:r>
            <a:r>
              <a:rPr lang="en-ZA" sz="1100" b="0" dirty="0">
                <a:solidFill>
                  <a:schemeClr val="accent1"/>
                </a:solidFill>
              </a:rPr>
              <a:t> </a:t>
            </a:r>
            <a:r>
              <a:rPr lang="en-ZA" sz="1100" b="0" dirty="0" smtClean="0">
                <a:solidFill>
                  <a:schemeClr val="accent1"/>
                </a:solidFill>
              </a:rPr>
              <a:t>respectively which is below the 2015 existing plant standards</a:t>
            </a:r>
          </a:p>
          <a:p>
            <a:pPr marL="285750" indent="-285750">
              <a:spcBef>
                <a:spcPts val="0"/>
              </a:spcBef>
              <a:spcAft>
                <a:spcPts val="0"/>
              </a:spcAft>
              <a:buFont typeface="Arial" panose="020B0604020202020204" pitchFamily="34" charset="0"/>
              <a:buChar char="•"/>
            </a:pPr>
            <a:r>
              <a:rPr lang="en-ZA" sz="1100" b="0" dirty="0" smtClean="0">
                <a:solidFill>
                  <a:schemeClr val="accent1"/>
                </a:solidFill>
              </a:rPr>
              <a:t>Sasol has one </a:t>
            </a:r>
            <a:r>
              <a:rPr lang="en-ZA" sz="1100" b="0" dirty="0">
                <a:solidFill>
                  <a:schemeClr val="accent1"/>
                </a:solidFill>
              </a:rPr>
              <a:t>boiler </a:t>
            </a:r>
            <a:r>
              <a:rPr lang="en-ZA" sz="1100" b="0" dirty="0" smtClean="0">
                <a:solidFill>
                  <a:schemeClr val="accent1"/>
                </a:solidFill>
              </a:rPr>
              <a:t>retrofitted with LNB. Whilst initial indications yielded positive results in </a:t>
            </a:r>
            <a:r>
              <a:rPr lang="en-ZA" sz="1100" b="0" dirty="0">
                <a:solidFill>
                  <a:schemeClr val="accent1"/>
                </a:solidFill>
              </a:rPr>
              <a:t>reducing </a:t>
            </a:r>
            <a:r>
              <a:rPr lang="en-ZA" sz="1100" b="0" dirty="0" smtClean="0">
                <a:solidFill>
                  <a:schemeClr val="accent1"/>
                </a:solidFill>
              </a:rPr>
              <a:t>NOx, associated operability </a:t>
            </a:r>
            <a:r>
              <a:rPr lang="en-ZA" sz="1100" b="0" dirty="0">
                <a:solidFill>
                  <a:schemeClr val="accent1"/>
                </a:solidFill>
              </a:rPr>
              <a:t>challenges </a:t>
            </a:r>
            <a:r>
              <a:rPr lang="en-ZA" sz="1100" b="0" dirty="0" smtClean="0">
                <a:solidFill>
                  <a:schemeClr val="accent1"/>
                </a:solidFill>
              </a:rPr>
              <a:t>resulted in </a:t>
            </a:r>
            <a:r>
              <a:rPr lang="en-ZA" sz="1100" b="0" dirty="0">
                <a:solidFill>
                  <a:schemeClr val="accent1"/>
                </a:solidFill>
              </a:rPr>
              <a:t>increased PM emissions</a:t>
            </a:r>
          </a:p>
          <a:p>
            <a:pPr marL="285750" indent="-285750">
              <a:spcBef>
                <a:spcPts val="0"/>
              </a:spcBef>
              <a:spcAft>
                <a:spcPts val="0"/>
              </a:spcAft>
              <a:buFont typeface="Arial" panose="020B0604020202020204" pitchFamily="34" charset="0"/>
              <a:buChar char="•"/>
            </a:pPr>
            <a:r>
              <a:rPr lang="en-ZA" sz="1100" b="0" dirty="0" smtClean="0">
                <a:solidFill>
                  <a:schemeClr val="accent1"/>
                </a:solidFill>
              </a:rPr>
              <a:t>Our current NOx abatement project has progressed to feasibility. We are optimistic of the solution</a:t>
            </a:r>
            <a:r>
              <a:rPr lang="en-ZA" sz="1100" b="0" dirty="0">
                <a:solidFill>
                  <a:schemeClr val="accent1"/>
                </a:solidFill>
              </a:rPr>
              <a:t>, however more test </a:t>
            </a:r>
            <a:r>
              <a:rPr lang="en-ZA" sz="1100" b="0" dirty="0" smtClean="0">
                <a:solidFill>
                  <a:schemeClr val="accent1"/>
                </a:solidFill>
              </a:rPr>
              <a:t>work needs to </a:t>
            </a:r>
            <a:r>
              <a:rPr lang="en-ZA" sz="1100" b="0" dirty="0">
                <a:solidFill>
                  <a:schemeClr val="accent1"/>
                </a:solidFill>
              </a:rPr>
              <a:t>be </a:t>
            </a:r>
            <a:r>
              <a:rPr lang="en-ZA" sz="1100" b="0" dirty="0" smtClean="0">
                <a:solidFill>
                  <a:schemeClr val="accent1"/>
                </a:solidFill>
              </a:rPr>
              <a:t>done</a:t>
            </a:r>
          </a:p>
          <a:p>
            <a:pPr marL="285750" indent="-285750">
              <a:spcBef>
                <a:spcPts val="0"/>
              </a:spcBef>
              <a:spcAft>
                <a:spcPts val="0"/>
              </a:spcAft>
              <a:buFont typeface="Arial" panose="020B0604020202020204" pitchFamily="34" charset="0"/>
              <a:buChar char="•"/>
            </a:pPr>
            <a:r>
              <a:rPr lang="en-ZA" sz="1100" b="0" dirty="0" smtClean="0">
                <a:solidFill>
                  <a:schemeClr val="accent1"/>
                </a:solidFill>
              </a:rPr>
              <a:t>Development </a:t>
            </a:r>
            <a:r>
              <a:rPr lang="en-ZA" sz="1100" b="0" dirty="0">
                <a:solidFill>
                  <a:schemeClr val="accent1"/>
                </a:solidFill>
              </a:rPr>
              <a:t>funding </a:t>
            </a:r>
            <a:r>
              <a:rPr lang="en-ZA" sz="1100" b="0" dirty="0" smtClean="0">
                <a:solidFill>
                  <a:schemeClr val="accent1"/>
                </a:solidFill>
              </a:rPr>
              <a:t>has </a:t>
            </a:r>
            <a:r>
              <a:rPr lang="en-ZA" sz="1100" b="0" dirty="0">
                <a:solidFill>
                  <a:schemeClr val="accent1"/>
                </a:solidFill>
              </a:rPr>
              <a:t>been approved and test will commence on one boiler early next year </a:t>
            </a:r>
            <a:r>
              <a:rPr lang="en-ZA" sz="1100" b="0" dirty="0"/>
              <a:t>	</a:t>
            </a:r>
          </a:p>
          <a:p>
            <a:pPr algn="ctr">
              <a:spcBef>
                <a:spcPts val="0"/>
              </a:spcBef>
              <a:spcAft>
                <a:spcPts val="0"/>
              </a:spcAft>
            </a:pPr>
            <a:endParaRPr lang="en-ZA" sz="1100" b="0" dirty="0"/>
          </a:p>
        </p:txBody>
      </p:sp>
      <p:sp>
        <p:nvSpPr>
          <p:cNvPr id="14" name="Text Placeholder 13"/>
          <p:cNvSpPr>
            <a:spLocks noGrp="1"/>
          </p:cNvSpPr>
          <p:nvPr>
            <p:ph type="body" sz="quarter" idx="15"/>
          </p:nvPr>
        </p:nvSpPr>
        <p:spPr>
          <a:xfrm>
            <a:off x="4716016" y="1714500"/>
            <a:ext cx="4177159" cy="4638672"/>
          </a:xfrm>
          <a:solidFill>
            <a:schemeClr val="bg2"/>
          </a:solidFill>
        </p:spPr>
        <p:txBody>
          <a:bodyPr/>
          <a:lstStyle/>
          <a:p>
            <a:pPr algn="ctr">
              <a:spcBef>
                <a:spcPts val="0"/>
              </a:spcBef>
              <a:spcAft>
                <a:spcPts val="0"/>
              </a:spcAft>
            </a:pPr>
            <a:r>
              <a:rPr lang="en-ZA" sz="1200" dirty="0" smtClean="0"/>
              <a:t>Sasolburg Operations</a:t>
            </a:r>
          </a:p>
          <a:p>
            <a:pPr algn="ctr">
              <a:spcBef>
                <a:spcPts val="0"/>
              </a:spcBef>
              <a:spcAft>
                <a:spcPts val="0"/>
              </a:spcAft>
            </a:pPr>
            <a:endParaRPr lang="en-ZA" dirty="0" smtClean="0"/>
          </a:p>
          <a:p>
            <a:pPr marL="285750" indent="-285750">
              <a:spcBef>
                <a:spcPts val="0"/>
              </a:spcBef>
              <a:spcAft>
                <a:spcPts val="0"/>
              </a:spcAft>
              <a:buFont typeface="Arial" panose="020B0604020202020204" pitchFamily="34" charset="0"/>
              <a:buChar char="•"/>
            </a:pPr>
            <a:r>
              <a:rPr lang="en-ZA" sz="1100" b="0" dirty="0"/>
              <a:t>Our </a:t>
            </a:r>
            <a:r>
              <a:rPr lang="en-ZA" sz="1100" b="0" dirty="0" smtClean="0"/>
              <a:t>Sasolburg Operations have realised NOx reductions below the AEL limit </a:t>
            </a:r>
          </a:p>
          <a:p>
            <a:pPr marL="285750" indent="-285750">
              <a:spcBef>
                <a:spcPts val="0"/>
              </a:spcBef>
              <a:spcAft>
                <a:spcPts val="0"/>
              </a:spcAft>
              <a:buFont typeface="Arial" panose="020B0604020202020204" pitchFamily="34" charset="0"/>
              <a:buChar char="•"/>
            </a:pPr>
            <a:r>
              <a:rPr lang="en-ZA" sz="1100" b="0" dirty="0" smtClean="0"/>
              <a:t>Sustaining consistently low emissions below the standard is challenged by varying coal quality and other operational issues</a:t>
            </a:r>
          </a:p>
          <a:p>
            <a:pPr marL="285750" indent="-285750">
              <a:spcBef>
                <a:spcPts val="0"/>
              </a:spcBef>
              <a:spcAft>
                <a:spcPts val="0"/>
              </a:spcAft>
              <a:buFont typeface="Arial" panose="020B0604020202020204" pitchFamily="34" charset="0"/>
              <a:buChar char="•"/>
            </a:pPr>
            <a:r>
              <a:rPr lang="en-ZA" sz="1100" b="0" dirty="0" smtClean="0"/>
              <a:t>Piloting </a:t>
            </a:r>
            <a:r>
              <a:rPr lang="en-ZA" sz="1100" b="0" dirty="0"/>
              <a:t>of Low </a:t>
            </a:r>
            <a:r>
              <a:rPr lang="en-ZA" sz="1100" b="0" dirty="0" smtClean="0"/>
              <a:t>NOx </a:t>
            </a:r>
            <a:r>
              <a:rPr lang="en-ZA" sz="1100" b="0" dirty="0"/>
              <a:t>burners on boiler 12 </a:t>
            </a:r>
            <a:r>
              <a:rPr lang="en-ZA" sz="1100" b="0" dirty="0" smtClean="0"/>
              <a:t>is </a:t>
            </a:r>
            <a:r>
              <a:rPr lang="en-ZA" sz="1100" b="0" dirty="0"/>
              <a:t>progressing </a:t>
            </a:r>
            <a:r>
              <a:rPr lang="en-ZA" sz="1100" b="0" dirty="0" smtClean="0"/>
              <a:t>with an expected start-up date of May 2018</a:t>
            </a:r>
            <a:endParaRPr lang="en-ZA" sz="1100" b="0" dirty="0"/>
          </a:p>
          <a:p>
            <a:pPr marL="285750" indent="-285750">
              <a:spcBef>
                <a:spcPts val="0"/>
              </a:spcBef>
              <a:spcAft>
                <a:spcPts val="0"/>
              </a:spcAft>
              <a:buFont typeface="Arial" panose="020B0604020202020204" pitchFamily="34" charset="0"/>
              <a:buChar char="•"/>
            </a:pPr>
            <a:endParaRPr lang="en-ZA" sz="1100" b="0" dirty="0"/>
          </a:p>
        </p:txBody>
      </p:sp>
      <p:sp>
        <p:nvSpPr>
          <p:cNvPr id="17" name="Text Placeholder 7"/>
          <p:cNvSpPr txBox="1">
            <a:spLocks/>
          </p:cNvSpPr>
          <p:nvPr/>
        </p:nvSpPr>
        <p:spPr>
          <a:xfrm>
            <a:off x="242002" y="948127"/>
            <a:ext cx="8631717" cy="346135"/>
          </a:xfrm>
          <a:prstGeom prst="rect">
            <a:avLst/>
          </a:prstGeom>
          <a:noFill/>
        </p:spPr>
        <p:txBody>
          <a:bodyPr vert="horz" lIns="0" tIns="0" rIns="0" bIns="0" rtlCol="0">
            <a:noAutofit/>
          </a:bodyPr>
          <a:lstStyle>
            <a:lvl1pPr marL="0" indent="0" algn="l" rtl="0" eaLnBrk="0" fontAlgn="base" hangingPunct="0">
              <a:lnSpc>
                <a:spcPct val="100000"/>
              </a:lnSpc>
              <a:spcBef>
                <a:spcPts val="1200"/>
              </a:spcBef>
              <a:spcAft>
                <a:spcPts val="400"/>
              </a:spcAft>
              <a:buSzPct val="140000"/>
              <a:buFont typeface="Arial" charset="0"/>
              <a:buNone/>
              <a:defRPr sz="1400" b="1" kern="1200">
                <a:solidFill>
                  <a:srgbClr val="023B61"/>
                </a:solidFill>
                <a:latin typeface="+mn-lt"/>
                <a:ea typeface="+mn-ea"/>
                <a:cs typeface="+mn-cs"/>
              </a:defRPr>
            </a:lvl1pPr>
            <a:lvl2pPr marL="628650" indent="-260350" algn="l" rtl="0" eaLnBrk="0" fontAlgn="base" hangingPunct="0">
              <a:lnSpc>
                <a:spcPct val="100000"/>
              </a:lnSpc>
              <a:spcBef>
                <a:spcPts val="200"/>
              </a:spcBef>
              <a:spcAft>
                <a:spcPts val="200"/>
              </a:spcAft>
              <a:buClr>
                <a:schemeClr val="accent1"/>
              </a:buClr>
              <a:buFont typeface="Arial" charset="0"/>
              <a:buChar char="●"/>
              <a:defRPr sz="1200" kern="1200">
                <a:solidFill>
                  <a:srgbClr val="023B61"/>
                </a:solidFill>
                <a:latin typeface="+mn-lt"/>
                <a:ea typeface="+mn-ea"/>
                <a:cs typeface="+mn-cs"/>
              </a:defRPr>
            </a:lvl2pPr>
            <a:lvl3pPr marL="895350" indent="-188913" algn="l" rtl="0" eaLnBrk="0" fontAlgn="base" hangingPunct="0">
              <a:lnSpc>
                <a:spcPct val="100000"/>
              </a:lnSpc>
              <a:spcBef>
                <a:spcPts val="100"/>
              </a:spcBef>
              <a:spcAft>
                <a:spcPts val="200"/>
              </a:spcAft>
              <a:buSzPct val="80000"/>
              <a:buFont typeface="Arial" charset="0"/>
              <a:buChar char="●"/>
              <a:defRPr sz="1200" kern="1200">
                <a:solidFill>
                  <a:srgbClr val="023B61"/>
                </a:solidFill>
                <a:latin typeface="+mn-lt"/>
                <a:ea typeface="+mn-ea"/>
                <a:cs typeface="+mn-cs"/>
              </a:defRPr>
            </a:lvl3pPr>
            <a:lvl4pPr marL="1255713" indent="-182563" algn="l" rtl="0" eaLnBrk="0" fontAlgn="base" hangingPunct="0">
              <a:lnSpc>
                <a:spcPct val="100000"/>
              </a:lnSpc>
              <a:spcBef>
                <a:spcPts val="100"/>
              </a:spcBef>
              <a:spcAft>
                <a:spcPts val="200"/>
              </a:spcAft>
              <a:buFont typeface="Arial" charset="0"/>
              <a:buChar char="•"/>
              <a:defRPr sz="1200" kern="1200">
                <a:solidFill>
                  <a:srgbClr val="023B61"/>
                </a:solidFill>
                <a:latin typeface="+mn-lt"/>
                <a:ea typeface="+mn-ea"/>
                <a:cs typeface="+mn-cs"/>
              </a:defRPr>
            </a:lvl4pPr>
            <a:lvl5pPr marL="1524000" indent="-184150" algn="l" rtl="0" eaLnBrk="0" fontAlgn="base" hangingPunct="0">
              <a:lnSpc>
                <a:spcPct val="100000"/>
              </a:lnSpc>
              <a:spcBef>
                <a:spcPts val="100"/>
              </a:spcBef>
              <a:spcAft>
                <a:spcPts val="200"/>
              </a:spcAft>
              <a:buFont typeface="Arial" charset="0"/>
              <a:buChar char="»"/>
              <a:defRPr sz="1100" kern="1200">
                <a:solidFill>
                  <a:srgbClr val="023B6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ZA" sz="1600" dirty="0" err="1">
                <a:solidFill>
                  <a:srgbClr val="007DB6"/>
                </a:solidFill>
                <a:latin typeface="Arial" panose="020B0604020202020204" pitchFamily="34" charset="0"/>
                <a:cs typeface="Arial" panose="020B0604020202020204" pitchFamily="34" charset="0"/>
              </a:rPr>
              <a:t>Secunda</a:t>
            </a:r>
            <a:r>
              <a:rPr lang="en-ZA" sz="1600" dirty="0">
                <a:solidFill>
                  <a:srgbClr val="007DB6"/>
                </a:solidFill>
                <a:latin typeface="Arial" panose="020B0604020202020204" pitchFamily="34" charset="0"/>
                <a:cs typeface="Arial" panose="020B0604020202020204" pitchFamily="34" charset="0"/>
              </a:rPr>
              <a:t> and Sasolburg operations piloting Low NOx Burners to assess technology performance</a:t>
            </a: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7500" y="4011081"/>
            <a:ext cx="4064000" cy="2257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4" name="Group 3"/>
          <p:cNvGrpSpPr/>
          <p:nvPr/>
        </p:nvGrpSpPr>
        <p:grpSpPr>
          <a:xfrm>
            <a:off x="4794637" y="4011082"/>
            <a:ext cx="4035038" cy="2257425"/>
            <a:chOff x="4794637" y="4011082"/>
            <a:chExt cx="4035038" cy="2257425"/>
          </a:xfrm>
        </p:grpSpPr>
        <p:pic>
          <p:nvPicPr>
            <p:cNvPr id="16"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94637" y="4011082"/>
              <a:ext cx="4035038" cy="2257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8351168" y="5306691"/>
              <a:ext cx="433415" cy="6871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nSpc>
                  <a:spcPct val="110000"/>
                </a:lnSpc>
                <a:spcBef>
                  <a:spcPts val="100"/>
                </a:spcBef>
                <a:spcAft>
                  <a:spcPts val="100"/>
                </a:spcAft>
              </a:pPr>
              <a:r>
                <a:rPr lang="en-ZA" sz="300" b="1" dirty="0" smtClean="0"/>
                <a:t>A</a:t>
              </a:r>
              <a:r>
                <a:rPr lang="en-ZA" sz="300" b="1" dirty="0" smtClean="0">
                  <a:solidFill>
                    <a:schemeClr val="tx1"/>
                  </a:solidFill>
                </a:rPr>
                <a:t>AEL limit</a:t>
              </a:r>
              <a:endParaRPr lang="en-ZA" sz="300" b="1" dirty="0" smtClean="0"/>
            </a:p>
          </p:txBody>
        </p:sp>
      </p:grpSp>
    </p:spTree>
    <p:extLst>
      <p:ext uri="{BB962C8B-B14F-4D97-AF65-F5344CB8AC3E}">
        <p14:creationId xmlns:p14="http://schemas.microsoft.com/office/powerpoint/2010/main" xmlns="" val="1907361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271381" y="1118391"/>
            <a:ext cx="8590517" cy="346135"/>
          </a:xfrm>
        </p:spPr>
        <p:txBody>
          <a:bodyPr>
            <a:noAutofit/>
          </a:bodyPr>
          <a:lstStyle/>
          <a:p>
            <a:pPr marL="0" indent="0">
              <a:buNone/>
            </a:pPr>
            <a:r>
              <a:rPr lang="en-ZA" sz="1400" dirty="0"/>
              <a:t>In order to find the most environmentally sustainable solutions, reducing the need for incineration as far as possible, we are investigating promising options which require sufficient time to develop and </a:t>
            </a:r>
            <a:r>
              <a:rPr lang="en-ZA" sz="1400" dirty="0" smtClean="0"/>
              <a:t>test  </a:t>
            </a:r>
            <a:endParaRPr lang="en-ZA" sz="1400" dirty="0"/>
          </a:p>
        </p:txBody>
      </p:sp>
      <p:sp>
        <p:nvSpPr>
          <p:cNvPr id="2" name="Title 1"/>
          <p:cNvSpPr>
            <a:spLocks noGrp="1"/>
          </p:cNvSpPr>
          <p:nvPr>
            <p:ph type="title"/>
          </p:nvPr>
        </p:nvSpPr>
        <p:spPr>
          <a:xfrm>
            <a:off x="250824" y="195005"/>
            <a:ext cx="7302915" cy="719137"/>
          </a:xfrm>
        </p:spPr>
        <p:txBody>
          <a:bodyPr/>
          <a:lstStyle/>
          <a:p>
            <a:r>
              <a:rPr lang="en-ZA" dirty="0" smtClean="0">
                <a:solidFill>
                  <a:srgbClr val="00233B"/>
                </a:solidFill>
              </a:rPr>
              <a:t>We have prioritised </a:t>
            </a:r>
            <a:r>
              <a:rPr lang="en-ZA" dirty="0">
                <a:solidFill>
                  <a:srgbClr val="00233B"/>
                </a:solidFill>
              </a:rPr>
              <a:t>investigations </a:t>
            </a:r>
            <a:r>
              <a:rPr lang="en-ZA" dirty="0" smtClean="0">
                <a:solidFill>
                  <a:srgbClr val="00233B"/>
                </a:solidFill>
              </a:rPr>
              <a:t>for our incinerators in Sasolburg and </a:t>
            </a:r>
            <a:r>
              <a:rPr lang="en-ZA" dirty="0" err="1" smtClean="0">
                <a:solidFill>
                  <a:srgbClr val="00233B"/>
                </a:solidFill>
              </a:rPr>
              <a:t>Secunda</a:t>
            </a:r>
            <a:r>
              <a:rPr lang="en-ZA" dirty="0" smtClean="0">
                <a:solidFill>
                  <a:srgbClr val="00233B"/>
                </a:solidFill>
              </a:rPr>
              <a:t> in accordance </a:t>
            </a:r>
            <a:r>
              <a:rPr lang="en-ZA" dirty="0">
                <a:solidFill>
                  <a:srgbClr val="00233B"/>
                </a:solidFill>
              </a:rPr>
              <a:t>with the waste </a:t>
            </a:r>
            <a:r>
              <a:rPr lang="en-ZA" dirty="0" smtClean="0">
                <a:solidFill>
                  <a:srgbClr val="00233B"/>
                </a:solidFill>
              </a:rPr>
              <a:t>hierarchy</a:t>
            </a:r>
            <a:endParaRPr lang="en-ZA" dirty="0">
              <a:solidFill>
                <a:srgbClr val="00233B"/>
              </a:solidFill>
            </a:endParaRP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980" y="2051244"/>
            <a:ext cx="7566660" cy="427482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4" name="Rounded Rectangle 3"/>
          <p:cNvSpPr/>
          <p:nvPr/>
        </p:nvSpPr>
        <p:spPr>
          <a:xfrm>
            <a:off x="457200" y="4799714"/>
            <a:ext cx="2902688" cy="701749"/>
          </a:xfrm>
          <a:prstGeom prst="roundRect">
            <a:avLst/>
          </a:prstGeom>
          <a:noFill/>
          <a:ln w="12700">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smtClean="0"/>
          </a:p>
        </p:txBody>
      </p:sp>
      <p:sp>
        <p:nvSpPr>
          <p:cNvPr id="5" name="Rectangular Callout 4"/>
          <p:cNvSpPr/>
          <p:nvPr/>
        </p:nvSpPr>
        <p:spPr>
          <a:xfrm>
            <a:off x="3806456" y="5343525"/>
            <a:ext cx="2403844" cy="638175"/>
          </a:xfrm>
          <a:prstGeom prst="wedgeRectCallout">
            <a:avLst>
              <a:gd name="adj1" fmla="val -66693"/>
              <a:gd name="adj2" fmla="val -69980"/>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r>
              <a:rPr lang="en-US" sz="1200" dirty="0" smtClean="0"/>
              <a:t>~86% of total incinerated waste volume from </a:t>
            </a:r>
            <a:r>
              <a:rPr lang="en-US" sz="1200" dirty="0" err="1" smtClean="0"/>
              <a:t>Secunda</a:t>
            </a:r>
            <a:r>
              <a:rPr lang="en-US" sz="1200" dirty="0" smtClean="0"/>
              <a:t>. </a:t>
            </a:r>
          </a:p>
        </p:txBody>
      </p:sp>
    </p:spTree>
    <p:extLst>
      <p:ext uri="{BB962C8B-B14F-4D97-AF65-F5344CB8AC3E}">
        <p14:creationId xmlns:p14="http://schemas.microsoft.com/office/powerpoint/2010/main" xmlns="" val="2315240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SASOL TEMPLATE">
  <a:themeElements>
    <a:clrScheme name="Sasol August 2015">
      <a:dk1>
        <a:srgbClr val="000000"/>
      </a:dk1>
      <a:lt1>
        <a:sysClr val="window" lastClr="FFFFFF"/>
      </a:lt1>
      <a:dk2>
        <a:srgbClr val="96A7B0"/>
      </a:dk2>
      <a:lt2>
        <a:srgbClr val="D5D7D7"/>
      </a:lt2>
      <a:accent1>
        <a:srgbClr val="04284D"/>
      </a:accent1>
      <a:accent2>
        <a:srgbClr val="007DB6"/>
      </a:accent2>
      <a:accent3>
        <a:srgbClr val="00AEEF"/>
      </a:accent3>
      <a:accent4>
        <a:srgbClr val="92C5EB"/>
      </a:accent4>
      <a:accent5>
        <a:srgbClr val="E2ECF1"/>
      </a:accent5>
      <a:accent6>
        <a:srgbClr val="6B489D"/>
      </a:accent6>
      <a:hlink>
        <a:srgbClr val="007DB6"/>
      </a:hlink>
      <a:folHlink>
        <a:srgbClr val="6B489D"/>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lnSpc>
            <a:spcPct val="110000"/>
          </a:lnSpc>
          <a:spcBef>
            <a:spcPts val="100"/>
          </a:spcBef>
          <a:spcAft>
            <a:spcPts val="100"/>
          </a:spcAft>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Presentation2" id="{929A7DC9-2EE9-D449-B415-6063C1D32A5C}" vid="{A11A6E89-F6C4-B84E-8557-A7ED48B071B2}"/>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SOL TEMPLATE">
  <a:themeElements>
    <a:clrScheme name="Sasol August 2015">
      <a:dk1>
        <a:srgbClr val="000000"/>
      </a:dk1>
      <a:lt1>
        <a:sysClr val="window" lastClr="FFFFFF"/>
      </a:lt1>
      <a:dk2>
        <a:srgbClr val="96A7B0"/>
      </a:dk2>
      <a:lt2>
        <a:srgbClr val="D5D7D7"/>
      </a:lt2>
      <a:accent1>
        <a:srgbClr val="04284D"/>
      </a:accent1>
      <a:accent2>
        <a:srgbClr val="007DB6"/>
      </a:accent2>
      <a:accent3>
        <a:srgbClr val="00AEEF"/>
      </a:accent3>
      <a:accent4>
        <a:srgbClr val="92C5EB"/>
      </a:accent4>
      <a:accent5>
        <a:srgbClr val="E2ECF1"/>
      </a:accent5>
      <a:accent6>
        <a:srgbClr val="6B489D"/>
      </a:accent6>
      <a:hlink>
        <a:srgbClr val="007DB6"/>
      </a:hlink>
      <a:folHlink>
        <a:srgbClr val="6B489D"/>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lnSpc>
            <a:spcPct val="110000"/>
          </a:lnSpc>
          <a:spcBef>
            <a:spcPts val="100"/>
          </a:spcBef>
          <a:spcAft>
            <a:spcPts val="100"/>
          </a:spcAft>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Presentation2" id="{929A7DC9-2EE9-D449-B415-6063C1D32A5C}" vid="{A11A6E89-F6C4-B84E-8557-A7ED48B071B2}"/>
    </a:ext>
  </a:extLst>
</a:theme>
</file>

<file path=ppt/theme/theme3.xml><?xml version="1.0" encoding="utf-8"?>
<a:theme xmlns:a="http://schemas.openxmlformats.org/drawingml/2006/main" name="5_SASOL TEMPLATE">
  <a:themeElements>
    <a:clrScheme name="Sasol August 2015">
      <a:dk1>
        <a:srgbClr val="000000"/>
      </a:dk1>
      <a:lt1>
        <a:sysClr val="window" lastClr="FFFFFF"/>
      </a:lt1>
      <a:dk2>
        <a:srgbClr val="96A7B0"/>
      </a:dk2>
      <a:lt2>
        <a:srgbClr val="D5D7D7"/>
      </a:lt2>
      <a:accent1>
        <a:srgbClr val="04284D"/>
      </a:accent1>
      <a:accent2>
        <a:srgbClr val="007DB6"/>
      </a:accent2>
      <a:accent3>
        <a:srgbClr val="00AEEF"/>
      </a:accent3>
      <a:accent4>
        <a:srgbClr val="92C5EB"/>
      </a:accent4>
      <a:accent5>
        <a:srgbClr val="E2ECF1"/>
      </a:accent5>
      <a:accent6>
        <a:srgbClr val="6B489D"/>
      </a:accent6>
      <a:hlink>
        <a:srgbClr val="007DB6"/>
      </a:hlink>
      <a:folHlink>
        <a:srgbClr val="6B489D"/>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lnSpc>
            <a:spcPct val="110000"/>
          </a:lnSpc>
          <a:spcBef>
            <a:spcPts val="100"/>
          </a:spcBef>
          <a:spcAft>
            <a:spcPts val="100"/>
          </a:spcAft>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resentation2" id="{929A7DC9-2EE9-D449-B415-6063C1D32A5C}" vid="{A11A6E89-F6C4-B84E-8557-A7ED48B071B2}"/>
    </a:ext>
  </a:extLst>
</a:theme>
</file>

<file path=ppt/theme/theme4.xml><?xml version="1.0" encoding="utf-8"?>
<a:theme xmlns:a="http://schemas.openxmlformats.org/drawingml/2006/main" name="6_SASOL TEMPLATE">
  <a:themeElements>
    <a:clrScheme name="Sasol August 2015">
      <a:dk1>
        <a:srgbClr val="000000"/>
      </a:dk1>
      <a:lt1>
        <a:sysClr val="window" lastClr="FFFFFF"/>
      </a:lt1>
      <a:dk2>
        <a:srgbClr val="96A7B0"/>
      </a:dk2>
      <a:lt2>
        <a:srgbClr val="D5D7D7"/>
      </a:lt2>
      <a:accent1>
        <a:srgbClr val="04284D"/>
      </a:accent1>
      <a:accent2>
        <a:srgbClr val="007DB6"/>
      </a:accent2>
      <a:accent3>
        <a:srgbClr val="00AEEF"/>
      </a:accent3>
      <a:accent4>
        <a:srgbClr val="92C5EB"/>
      </a:accent4>
      <a:accent5>
        <a:srgbClr val="E2ECF1"/>
      </a:accent5>
      <a:accent6>
        <a:srgbClr val="6B489D"/>
      </a:accent6>
      <a:hlink>
        <a:srgbClr val="007DB6"/>
      </a:hlink>
      <a:folHlink>
        <a:srgbClr val="6B489D"/>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lnSpc>
            <a:spcPct val="110000"/>
          </a:lnSpc>
          <a:spcBef>
            <a:spcPts val="100"/>
          </a:spcBef>
          <a:spcAft>
            <a:spcPts val="100"/>
          </a:spcAft>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resentation2" id="{929A7DC9-2EE9-D449-B415-6063C1D32A5C}" vid="{A11A6E89-F6C4-B84E-8557-A7ED48B071B2}"/>
    </a:ext>
  </a:extLst>
</a:theme>
</file>

<file path=ppt/theme/theme5.xml><?xml version="1.0" encoding="utf-8"?>
<a:theme xmlns:a="http://schemas.openxmlformats.org/drawingml/2006/main" name="8_SASOL TEMPLATE">
  <a:themeElements>
    <a:clrScheme name="Sasol August 2015">
      <a:dk1>
        <a:srgbClr val="000000"/>
      </a:dk1>
      <a:lt1>
        <a:sysClr val="window" lastClr="FFFFFF"/>
      </a:lt1>
      <a:dk2>
        <a:srgbClr val="96A7B0"/>
      </a:dk2>
      <a:lt2>
        <a:srgbClr val="D5D7D7"/>
      </a:lt2>
      <a:accent1>
        <a:srgbClr val="04284D"/>
      </a:accent1>
      <a:accent2>
        <a:srgbClr val="007DB6"/>
      </a:accent2>
      <a:accent3>
        <a:srgbClr val="00AEEF"/>
      </a:accent3>
      <a:accent4>
        <a:srgbClr val="92C5EB"/>
      </a:accent4>
      <a:accent5>
        <a:srgbClr val="E2ECF1"/>
      </a:accent5>
      <a:accent6>
        <a:srgbClr val="6B489D"/>
      </a:accent6>
      <a:hlink>
        <a:srgbClr val="007DB6"/>
      </a:hlink>
      <a:folHlink>
        <a:srgbClr val="6B489D"/>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lnSpc>
            <a:spcPct val="110000"/>
          </a:lnSpc>
          <a:spcBef>
            <a:spcPts val="100"/>
          </a:spcBef>
          <a:spcAft>
            <a:spcPts val="100"/>
          </a:spcAft>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resentation2" id="{929A7DC9-2EE9-D449-B415-6063C1D32A5C}" vid="{A11A6E89-F6C4-B84E-8557-A7ED48B071B2}"/>
    </a:ext>
  </a:extLst>
</a:theme>
</file>

<file path=ppt/theme/theme6.xml><?xml version="1.0" encoding="utf-8"?>
<a:theme xmlns:a="http://schemas.openxmlformats.org/drawingml/2006/main" name="4_SASOL TEMPLATE">
  <a:themeElements>
    <a:clrScheme name="Sasol August 2015">
      <a:dk1>
        <a:srgbClr val="000000"/>
      </a:dk1>
      <a:lt1>
        <a:sysClr val="window" lastClr="FFFFFF"/>
      </a:lt1>
      <a:dk2>
        <a:srgbClr val="96A7B0"/>
      </a:dk2>
      <a:lt2>
        <a:srgbClr val="D5D7D7"/>
      </a:lt2>
      <a:accent1>
        <a:srgbClr val="04284D"/>
      </a:accent1>
      <a:accent2>
        <a:srgbClr val="007DB6"/>
      </a:accent2>
      <a:accent3>
        <a:srgbClr val="00AEEF"/>
      </a:accent3>
      <a:accent4>
        <a:srgbClr val="92C5EB"/>
      </a:accent4>
      <a:accent5>
        <a:srgbClr val="E2ECF1"/>
      </a:accent5>
      <a:accent6>
        <a:srgbClr val="6B489D"/>
      </a:accent6>
      <a:hlink>
        <a:srgbClr val="007DB6"/>
      </a:hlink>
      <a:folHlink>
        <a:srgbClr val="6B489D"/>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lnSpc>
            <a:spcPct val="110000"/>
          </a:lnSpc>
          <a:spcBef>
            <a:spcPts val="100"/>
          </a:spcBef>
          <a:spcAft>
            <a:spcPts val="100"/>
          </a:spcAft>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resentation2" id="{929A7DC9-2EE9-D449-B415-6063C1D32A5C}" vid="{A11A6E89-F6C4-B84E-8557-A7ED48B071B2}"/>
    </a:ext>
  </a:extLst>
</a:theme>
</file>

<file path=ppt/theme/theme7.xml><?xml version="1.0" encoding="utf-8"?>
<a:theme xmlns:a="http://schemas.openxmlformats.org/drawingml/2006/main" name="2_AIRSHED Template 20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SASOL TEMPLATE">
  <a:themeElements>
    <a:clrScheme name="Sasol August 2015">
      <a:dk1>
        <a:srgbClr val="000000"/>
      </a:dk1>
      <a:lt1>
        <a:sysClr val="window" lastClr="FFFFFF"/>
      </a:lt1>
      <a:dk2>
        <a:srgbClr val="96A7B0"/>
      </a:dk2>
      <a:lt2>
        <a:srgbClr val="D5D7D7"/>
      </a:lt2>
      <a:accent1>
        <a:srgbClr val="04284D"/>
      </a:accent1>
      <a:accent2>
        <a:srgbClr val="007DB6"/>
      </a:accent2>
      <a:accent3>
        <a:srgbClr val="00AEEF"/>
      </a:accent3>
      <a:accent4>
        <a:srgbClr val="92C5EB"/>
      </a:accent4>
      <a:accent5>
        <a:srgbClr val="E2ECF1"/>
      </a:accent5>
      <a:accent6>
        <a:srgbClr val="6B489D"/>
      </a:accent6>
      <a:hlink>
        <a:srgbClr val="007DB6"/>
      </a:hlink>
      <a:folHlink>
        <a:srgbClr val="6B489D"/>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lnSpc>
            <a:spcPct val="110000"/>
          </a:lnSpc>
          <a:spcBef>
            <a:spcPts val="100"/>
          </a:spcBef>
          <a:spcAft>
            <a:spcPts val="100"/>
          </a:spcAft>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resentation2" id="{929A7DC9-2EE9-D449-B415-6063C1D32A5C}" vid="{A11A6E89-F6C4-B84E-8557-A7ED48B071B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84B7CBE216F44FB326D1C04E242989" ma:contentTypeVersion="0" ma:contentTypeDescription="Create a new document." ma:contentTypeScope="" ma:versionID="5d83e5c2218d4926dc4c9792c04894e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EC645C-62AE-44E4-8CA8-5B9C82D502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C6967EB-6B5C-44B8-9639-2F3756009B8E}">
  <ds:schemaRefs>
    <ds:schemaRef ds:uri="http://schemas.openxmlformats.org/package/2006/metadata/core-properties"/>
    <ds:schemaRef ds:uri="http://schemas.microsoft.com/office/infopath/2007/PartnerControls"/>
    <ds:schemaRef ds:uri="http://purl.org/dc/elements/1.1/"/>
    <ds:schemaRef ds:uri="http://schemas.microsoft.com/office/2006/documentManagement/types"/>
    <ds:schemaRef ds:uri="http://purl.org/dc/term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70E8EEE1-26D0-4DF0-86BC-9BB4A689E0FB}">
  <ds:schemaRefs>
    <ds:schemaRef ds:uri="http://schemas.microsoft.com/office/2006/metadata/longProperties"/>
  </ds:schemaRefs>
</ds:datastoreItem>
</file>

<file path=customXml/itemProps4.xml><?xml version="1.0" encoding="utf-8"?>
<ds:datastoreItem xmlns:ds="http://schemas.openxmlformats.org/officeDocument/2006/customXml" ds:itemID="{D6C07791-15F8-4AC2-B983-65139EF116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12215</TotalTime>
  <Words>3155</Words>
  <Application>Microsoft Office PowerPoint</Application>
  <PresentationFormat>On-screen Show (4:3)</PresentationFormat>
  <Paragraphs>551</Paragraphs>
  <Slides>32</Slides>
  <Notes>32</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32</vt:i4>
      </vt:variant>
    </vt:vector>
  </HeadingPairs>
  <TitlesOfParts>
    <vt:vector size="42" baseType="lpstr">
      <vt:lpstr>1_SASOL TEMPLATE</vt:lpstr>
      <vt:lpstr>SASOL TEMPLATE</vt:lpstr>
      <vt:lpstr>5_SASOL TEMPLATE</vt:lpstr>
      <vt:lpstr>6_SASOL TEMPLATE</vt:lpstr>
      <vt:lpstr>8_SASOL TEMPLATE</vt:lpstr>
      <vt:lpstr>4_SASOL TEMPLATE</vt:lpstr>
      <vt:lpstr>2_AIRSHED Template 2010</vt:lpstr>
      <vt:lpstr>1_Office Theme</vt:lpstr>
      <vt:lpstr>7_SASOL TEMPLATE</vt:lpstr>
      <vt:lpstr>think-cell Slide</vt:lpstr>
      <vt:lpstr>PCEA WORKSHOP ON THE MINIMUM EMISSIONS  STANDARDS (MES) IN SOUTH AFRICA</vt:lpstr>
      <vt:lpstr>Slide 2</vt:lpstr>
      <vt:lpstr>What you will hear today</vt:lpstr>
      <vt:lpstr>We are making good progress against our air quality roadmaps</vt:lpstr>
      <vt:lpstr>We are making good progress against our air quality roadmaps as committed in our postponement applications</vt:lpstr>
      <vt:lpstr>Continuous improvements and a rigorous maintenance program have realised significant reductions in PM even prior to 2015</vt:lpstr>
      <vt:lpstr>Our VOC roadmap targets a mass-based reduction of 80% from a 2009 baseline, and significant reductions have been realised</vt:lpstr>
      <vt:lpstr>Our NOx emissions have been below the AEL level as informed by the 2015 postponement decisions</vt:lpstr>
      <vt:lpstr>We have prioritised investigations for our incinerators in Sasolburg and Secunda in accordance with the waste hierarchy</vt:lpstr>
      <vt:lpstr>We have a capital allocation framework to assist us in allocating capital and prioritising capital allocation towards the retention of Sasol’s license to operate</vt:lpstr>
      <vt:lpstr>Volatile Organic Compound (VOC) abatement technologies installed on our Secunda Site</vt:lpstr>
      <vt:lpstr>Our AELs contain appropriate limits, informed by independent air quality specialist studies, under which we are required to operate in the extended compliance period  </vt:lpstr>
      <vt:lpstr>Slide 13</vt:lpstr>
      <vt:lpstr>Slide 14</vt:lpstr>
      <vt:lpstr>Slide 15</vt:lpstr>
      <vt:lpstr>PM10 emissions for 2016 measured at the accredited Sasol Secunda ambient monitoring stations </vt:lpstr>
      <vt:lpstr>Slide 17</vt:lpstr>
      <vt:lpstr>PM2.5 emissions for 2016 measured at the accredited Sasol Secunda ambient monitoring stations </vt:lpstr>
      <vt:lpstr>PM levels in the vicinity of our plant exceeds the NAAQS </vt:lpstr>
      <vt:lpstr>New plant standards for boiler plant SO2 pose significant compliance challenges from a feasibility perspective for existing, maturing plants</vt:lpstr>
      <vt:lpstr>Flue gas desulphurisation technologies for boiler SO2 abatement are complex with unintended consequences</vt:lpstr>
      <vt:lpstr>Implementing abatement technologies to meet SO2 new plant standards challenging</vt:lpstr>
      <vt:lpstr>Slide 23</vt:lpstr>
      <vt:lpstr>We continue to constructively engage in law reform processes and in this regard have recently submitted comments into the DEA’s framework review consultations</vt:lpstr>
      <vt:lpstr>Our key comments made on the Framework review</vt:lpstr>
      <vt:lpstr>Regulation of industrial point sources alone, in our view, is insufficient to achieve the NAAQS. Offsets are therefore an important complementary mechanism in achieving the statutory objectives </vt:lpstr>
      <vt:lpstr>Preliminary source apportionment results indicate that non-industrial sources contribute significantly to ambient air quality </vt:lpstr>
      <vt:lpstr>Preliminary source apportionment results indicate that non-industrial sources contribute significantly to ambient air quality </vt:lpstr>
      <vt:lpstr>We are on track to delivering on our approved offset plans </vt:lpstr>
      <vt:lpstr>We are on track to delivering on our approved offset plans</vt:lpstr>
      <vt:lpstr>Insulation of serviced informal houses in Lebohang </vt:lpstr>
      <vt:lpstr>In 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Atom</dc:title>
  <dc:creator>Govender, Ivan (I)</dc:creator>
  <cp:lastModifiedBy>PUMZA</cp:lastModifiedBy>
  <cp:revision>1276</cp:revision>
  <cp:lastPrinted>2017-11-06T07:32:29Z</cp:lastPrinted>
  <dcterms:modified xsi:type="dcterms:W3CDTF">2017-11-13T08:47:57Z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0x0101003B84B7CBE216F44FB326D1C04E242989</vt:lpwstr>
  </property>
</Properties>
</file>