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11" r:id="rId5"/>
    <p:sldId id="327" r:id="rId6"/>
    <p:sldId id="338" r:id="rId7"/>
    <p:sldId id="351" r:id="rId8"/>
    <p:sldId id="340" r:id="rId9"/>
    <p:sldId id="316" r:id="rId10"/>
    <p:sldId id="341" r:id="rId11"/>
    <p:sldId id="321" r:id="rId12"/>
    <p:sldId id="328" r:id="rId13"/>
    <p:sldId id="346" r:id="rId14"/>
    <p:sldId id="349" r:id="rId15"/>
    <p:sldId id="344" r:id="rId16"/>
    <p:sldId id="320" r:id="rId17"/>
    <p:sldId id="354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0DEEF"/>
    <a:srgbClr val="0056A7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1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-3682" y="-5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ENE Cut</a:t>
            </a:r>
          </a:p>
        </c:rich>
      </c:tx>
      <c:layout>
        <c:manualLayout>
          <c:xMode val="edge"/>
          <c:yMode val="edge"/>
          <c:x val="0.40393744531933506"/>
          <c:y val="2.777777777777779E-2"/>
        </c:manualLayout>
      </c:layout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</c:strCache>
            </c:strRef>
          </c:cat>
          <c:val>
            <c:numRef>
              <c:f>Sheet1!$B$3:$B$5</c:f>
              <c:numCache>
                <c:formatCode>"R"#,##0_);[Red]\("R"#,##0\)</c:formatCode>
                <c:ptCount val="3"/>
                <c:pt idx="0">
                  <c:v>122.6</c:v>
                </c:pt>
                <c:pt idx="1">
                  <c:v>180</c:v>
                </c:pt>
                <c:pt idx="2">
                  <c:v>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D9-4562-B037-AEEA8BCC3531}"/>
            </c:ext>
          </c:extLst>
        </c:ser>
        <c:dLbls>
          <c:showVal val="1"/>
        </c:dLbls>
        <c:gapWidth val="182"/>
        <c:axId val="60967168"/>
        <c:axId val="61005824"/>
      </c:barChart>
      <c:catAx>
        <c:axId val="609671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05824"/>
        <c:crosses val="autoZero"/>
        <c:auto val="1"/>
        <c:lblAlgn val="ctr"/>
        <c:lblOffset val="100"/>
      </c:catAx>
      <c:valAx>
        <c:axId val="6100582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&quot;#,##0_);[Red]\(&quot;R&quot;#,##0\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6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CC28-2B25-4345-AD7B-AB0F3A697BE6}" type="datetimeFigureOut">
              <a:rPr lang="en-ZA" smtClean="0"/>
              <a:pPr/>
              <a:t>2017/10/12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5466A-20AA-486B-A4A1-34F28EF556F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77868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Benchmarking: Canada,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583807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34373B-B323-4805-918A-3097392EDD1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14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Benchmarking: Canada,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2243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9399"/>
            <a:ext cx="8064896" cy="29516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 smtClean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3645024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SUBHEADING INSERTED HERE LOREM IPSUM DOLOR SIT AMET, CONSETETUR SADIPSCING ELITR, SED DIAM NONUMY EIRMOD</a:t>
            </a:r>
            <a:endParaRPr lang="en-Z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58112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Presenter </a:t>
            </a:r>
            <a:r>
              <a:rPr lang="en-US" dirty="0" smtClean="0"/>
              <a:t>Name and Surname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70608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4941168"/>
            <a:ext cx="8064898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5957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3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here. Lorem ipsum </a:t>
            </a:r>
            <a:r>
              <a:rPr lang="en-ZA" dirty="0" err="1" smtClean="0"/>
              <a:t>dolor</a:t>
            </a:r>
            <a:r>
              <a:rPr lang="en-ZA" dirty="0" smtClean="0"/>
              <a:t> sit </a:t>
            </a:r>
            <a:r>
              <a:rPr lang="en-ZA" dirty="0" err="1" smtClean="0"/>
              <a:t>amet</a:t>
            </a:r>
            <a:r>
              <a:rPr lang="en-ZA" dirty="0" smtClean="0"/>
              <a:t>, </a:t>
            </a:r>
            <a:r>
              <a:rPr lang="en-ZA" dirty="0" err="1" smtClean="0"/>
              <a:t>consetetur</a:t>
            </a:r>
            <a:r>
              <a:rPr lang="en-ZA" dirty="0" smtClean="0"/>
              <a:t> </a:t>
            </a:r>
            <a:r>
              <a:rPr lang="en-ZA" dirty="0" err="1" smtClean="0"/>
              <a:t>sadipscing</a:t>
            </a:r>
            <a:r>
              <a:rPr lang="en-ZA" dirty="0" smtClean="0"/>
              <a:t> </a:t>
            </a:r>
            <a:r>
              <a:rPr lang="en-ZA" dirty="0" err="1" smtClean="0"/>
              <a:t>elitr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nonumy</a:t>
            </a:r>
            <a:r>
              <a:rPr lang="en-ZA" dirty="0" smtClean="0"/>
              <a:t> </a:t>
            </a:r>
            <a:r>
              <a:rPr lang="en-ZA" dirty="0" err="1" smtClean="0"/>
              <a:t>eirmod</a:t>
            </a:r>
            <a:r>
              <a:rPr lang="en-ZA" dirty="0" smtClean="0"/>
              <a:t> </a:t>
            </a:r>
            <a:r>
              <a:rPr lang="en-ZA" dirty="0" err="1" smtClean="0"/>
              <a:t>tempor</a:t>
            </a:r>
            <a:r>
              <a:rPr lang="en-ZA" dirty="0" smtClean="0"/>
              <a:t> </a:t>
            </a:r>
            <a:r>
              <a:rPr lang="en-ZA" dirty="0" err="1" smtClean="0"/>
              <a:t>invidunt</a:t>
            </a:r>
            <a:r>
              <a:rPr lang="en-ZA" dirty="0" smtClean="0"/>
              <a:t> </a:t>
            </a:r>
            <a:r>
              <a:rPr lang="en-ZA" dirty="0" err="1" smtClean="0"/>
              <a:t>ut</a:t>
            </a:r>
            <a:r>
              <a:rPr lang="en-ZA" dirty="0" smtClean="0"/>
              <a:t> </a:t>
            </a:r>
            <a:r>
              <a:rPr lang="en-ZA" dirty="0" err="1" smtClean="0"/>
              <a:t>labore</a:t>
            </a:r>
            <a:r>
              <a:rPr lang="en-ZA" dirty="0" smtClean="0"/>
              <a:t> et </a:t>
            </a:r>
            <a:r>
              <a:rPr lang="en-ZA" dirty="0" err="1" smtClean="0"/>
              <a:t>dolore</a:t>
            </a:r>
            <a:r>
              <a:rPr lang="en-ZA" dirty="0" smtClean="0"/>
              <a:t> magna </a:t>
            </a:r>
            <a:r>
              <a:rPr lang="en-ZA" dirty="0" err="1" smtClean="0"/>
              <a:t>aliquyam</a:t>
            </a:r>
            <a:r>
              <a:rPr lang="en-ZA" dirty="0" smtClean="0"/>
              <a:t> </a:t>
            </a:r>
            <a:r>
              <a:rPr lang="en-ZA" dirty="0" err="1" smtClean="0"/>
              <a:t>erat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voluptua</a:t>
            </a:r>
            <a:r>
              <a:rPr lang="en-ZA" dirty="0" smtClean="0"/>
              <a:t>. At </a:t>
            </a:r>
            <a:r>
              <a:rPr lang="en-ZA" dirty="0" err="1" smtClean="0"/>
              <a:t>vero</a:t>
            </a:r>
            <a:r>
              <a:rPr lang="en-ZA" dirty="0" smtClean="0"/>
              <a:t> </a:t>
            </a:r>
            <a:r>
              <a:rPr lang="en-ZA" dirty="0" err="1" smtClean="0"/>
              <a:t>eos</a:t>
            </a:r>
            <a:r>
              <a:rPr lang="en-ZA" dirty="0" smtClean="0"/>
              <a:t> et </a:t>
            </a:r>
            <a:r>
              <a:rPr lang="en-ZA" dirty="0" err="1" smtClean="0"/>
              <a:t>accusam</a:t>
            </a:r>
            <a:r>
              <a:rPr lang="en-ZA" dirty="0" smtClean="0"/>
              <a:t> et </a:t>
            </a:r>
            <a:r>
              <a:rPr lang="en-ZA" dirty="0" err="1" smtClean="0"/>
              <a:t>justo</a:t>
            </a:r>
            <a:r>
              <a:rPr lang="en-ZA" dirty="0" smtClean="0"/>
              <a:t> duo </a:t>
            </a:r>
            <a:r>
              <a:rPr lang="en-ZA" dirty="0" err="1" smtClean="0"/>
              <a:t>dolores</a:t>
            </a:r>
            <a:r>
              <a:rPr lang="en-ZA" dirty="0" smtClean="0"/>
              <a:t> et </a:t>
            </a:r>
            <a:r>
              <a:rPr lang="en-ZA" dirty="0" err="1" smtClean="0"/>
              <a:t>ea</a:t>
            </a:r>
            <a:r>
              <a:rPr lang="en-ZA" dirty="0" smtClean="0"/>
              <a:t> </a:t>
            </a:r>
            <a:r>
              <a:rPr lang="en-ZA" dirty="0" err="1" smtClean="0"/>
              <a:t>rebum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0068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here. Lorem ipsum </a:t>
            </a:r>
            <a:r>
              <a:rPr lang="en-ZA" dirty="0" err="1" smtClean="0"/>
              <a:t>dolor</a:t>
            </a:r>
            <a:r>
              <a:rPr lang="en-ZA" dirty="0" smtClean="0"/>
              <a:t> sit </a:t>
            </a:r>
            <a:r>
              <a:rPr lang="en-ZA" dirty="0" err="1" smtClean="0"/>
              <a:t>amet</a:t>
            </a:r>
            <a:r>
              <a:rPr lang="en-ZA" dirty="0" smtClean="0"/>
              <a:t>, </a:t>
            </a:r>
            <a:r>
              <a:rPr lang="en-ZA" dirty="0" err="1" smtClean="0"/>
              <a:t>consetetur</a:t>
            </a:r>
            <a:r>
              <a:rPr lang="en-ZA" dirty="0" smtClean="0"/>
              <a:t> </a:t>
            </a:r>
            <a:r>
              <a:rPr lang="en-ZA" dirty="0" err="1" smtClean="0"/>
              <a:t>sadipscing</a:t>
            </a:r>
            <a:r>
              <a:rPr lang="en-ZA" dirty="0" smtClean="0"/>
              <a:t> </a:t>
            </a:r>
            <a:r>
              <a:rPr lang="en-ZA" dirty="0" err="1" smtClean="0"/>
              <a:t>elitr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nonumy</a:t>
            </a:r>
            <a:r>
              <a:rPr lang="en-ZA" dirty="0" smtClean="0"/>
              <a:t> </a:t>
            </a:r>
            <a:r>
              <a:rPr lang="en-ZA" dirty="0" err="1" smtClean="0"/>
              <a:t>eirmod</a:t>
            </a:r>
            <a:r>
              <a:rPr lang="en-ZA" dirty="0" smtClean="0"/>
              <a:t> </a:t>
            </a:r>
            <a:r>
              <a:rPr lang="en-ZA" dirty="0" err="1" smtClean="0"/>
              <a:t>tempor</a:t>
            </a:r>
            <a:r>
              <a:rPr lang="en-ZA" dirty="0" smtClean="0"/>
              <a:t> </a:t>
            </a:r>
            <a:r>
              <a:rPr lang="en-ZA" dirty="0" err="1" smtClean="0"/>
              <a:t>invidunt</a:t>
            </a:r>
            <a:r>
              <a:rPr lang="en-ZA" dirty="0" smtClean="0"/>
              <a:t> </a:t>
            </a:r>
            <a:r>
              <a:rPr lang="en-ZA" dirty="0" err="1" smtClean="0"/>
              <a:t>ut</a:t>
            </a:r>
            <a:r>
              <a:rPr lang="en-ZA" dirty="0" smtClean="0"/>
              <a:t> </a:t>
            </a:r>
            <a:r>
              <a:rPr lang="en-ZA" dirty="0" err="1" smtClean="0"/>
              <a:t>labore</a:t>
            </a:r>
            <a:r>
              <a:rPr lang="en-ZA" dirty="0" smtClean="0"/>
              <a:t> et </a:t>
            </a:r>
            <a:r>
              <a:rPr lang="en-ZA" dirty="0" err="1" smtClean="0"/>
              <a:t>dolore</a:t>
            </a:r>
            <a:r>
              <a:rPr lang="en-ZA" dirty="0" smtClean="0"/>
              <a:t> magna </a:t>
            </a:r>
            <a:r>
              <a:rPr lang="en-ZA" dirty="0" err="1" smtClean="0"/>
              <a:t>aliquyam</a:t>
            </a:r>
            <a:r>
              <a:rPr lang="en-ZA" dirty="0" smtClean="0"/>
              <a:t> </a:t>
            </a:r>
            <a:r>
              <a:rPr lang="en-ZA" dirty="0" err="1" smtClean="0"/>
              <a:t>erat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voluptua</a:t>
            </a:r>
            <a:r>
              <a:rPr lang="en-ZA" dirty="0" smtClean="0"/>
              <a:t>. At </a:t>
            </a:r>
            <a:r>
              <a:rPr lang="en-ZA" dirty="0" err="1" smtClean="0"/>
              <a:t>vero</a:t>
            </a:r>
            <a:r>
              <a:rPr lang="en-ZA" dirty="0" smtClean="0"/>
              <a:t> </a:t>
            </a:r>
            <a:r>
              <a:rPr lang="en-ZA" dirty="0" err="1" smtClean="0"/>
              <a:t>eos</a:t>
            </a:r>
            <a:r>
              <a:rPr lang="en-ZA" dirty="0" smtClean="0"/>
              <a:t> et </a:t>
            </a:r>
            <a:r>
              <a:rPr lang="en-ZA" dirty="0" err="1" smtClean="0"/>
              <a:t>accusam</a:t>
            </a:r>
            <a:r>
              <a:rPr lang="en-ZA" dirty="0" smtClean="0"/>
              <a:t> et </a:t>
            </a:r>
            <a:r>
              <a:rPr lang="en-ZA" dirty="0" err="1" smtClean="0"/>
              <a:t>justo</a:t>
            </a:r>
            <a:r>
              <a:rPr lang="en-ZA" dirty="0" smtClean="0"/>
              <a:t> duo </a:t>
            </a:r>
            <a:r>
              <a:rPr lang="en-ZA" dirty="0" err="1" smtClean="0"/>
              <a:t>dolores</a:t>
            </a:r>
            <a:r>
              <a:rPr lang="en-ZA" dirty="0" smtClean="0"/>
              <a:t> et </a:t>
            </a:r>
            <a:r>
              <a:rPr lang="en-ZA" dirty="0" err="1" smtClean="0"/>
              <a:t>ea</a:t>
            </a:r>
            <a:r>
              <a:rPr lang="en-ZA" dirty="0" smtClean="0"/>
              <a:t> </a:t>
            </a:r>
            <a:r>
              <a:rPr lang="en-ZA" dirty="0" err="1" smtClean="0"/>
              <a:t>rebum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69390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endParaRPr lang="en-ZA" dirty="0" smtClean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8533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ZA" dirty="0" smtClean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8976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12031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44685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85815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33326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3377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8681"/>
            <a:ext cx="8064896" cy="2016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 smtClean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636912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Subheading inserted here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endParaRPr lang="en-Z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3429000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Presenter Name and Surname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2874014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61535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03416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TABLE</a:t>
            </a:r>
            <a:endParaRPr lang="en-ZA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39552" y="1556792"/>
            <a:ext cx="8064896" cy="38884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 smtClean="0"/>
              <a:t>Insert table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69066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1655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39583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19649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20237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67187"/>
            <a:ext cx="70866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667000"/>
            <a:ext cx="7086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7F9E96-07E0-49C5-A8BE-892121363737}" type="datetime1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016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849086"/>
            <a:ext cx="7696200" cy="6019800"/>
          </a:xfrm>
        </p:spPr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4F623E-4529-4013-8D91-10F9F68B3AC0}" type="datetime1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710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04800"/>
            <a:ext cx="3276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304800"/>
            <a:ext cx="4495800" cy="312531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3429000"/>
            <a:ext cx="32766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3429000"/>
            <a:ext cx="4648200" cy="3048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289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1268760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Subheading inserted here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endParaRPr lang="en-Z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206084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Presenter Name and Surname</a:t>
            </a:r>
            <a:endParaRPr lang="en-ZA" dirty="0" smtClean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6480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Presentation title inserted here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1327678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C1515-71EB-4C0B-AD2A-53E2B92B81B5}" type="datetime1">
              <a:rPr lang="en-ZA" smtClean="0"/>
              <a:pPr>
                <a:defRPr/>
              </a:pPr>
              <a:t>2017/10/12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F590B-F254-418F-BFA5-CC4DEFCC1AF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1912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8169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780928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Description of this section</a:t>
            </a:r>
            <a:endParaRPr lang="en-ZA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04864"/>
            <a:ext cx="8064896" cy="504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ZA" dirty="0" smtClean="0"/>
              <a:t>SECTION HEADING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2855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long)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LONG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et </a:t>
            </a:r>
            <a:r>
              <a:rPr lang="en-US" dirty="0" err="1" smtClean="0"/>
              <a:t>accusam</a:t>
            </a:r>
            <a:r>
              <a:rPr lang="en-US" dirty="0" smtClean="0"/>
              <a:t> et </a:t>
            </a:r>
            <a:r>
              <a:rPr lang="en-US" dirty="0" err="1" smtClean="0"/>
              <a:t>justo</a:t>
            </a:r>
            <a:r>
              <a:rPr lang="en-US" dirty="0" smtClean="0"/>
              <a:t> duo </a:t>
            </a:r>
            <a:r>
              <a:rPr lang="en-US" dirty="0" err="1" smtClean="0"/>
              <a:t>dolores</a:t>
            </a:r>
            <a:r>
              <a:rPr lang="en-US" dirty="0" smtClean="0"/>
              <a:t> et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rebum</a:t>
            </a:r>
            <a:r>
              <a:rPr lang="en-US" dirty="0" smtClean="0"/>
              <a:t>. Stet </a:t>
            </a:r>
            <a:r>
              <a:rPr lang="en-US" dirty="0" err="1" smtClean="0"/>
              <a:t>clita</a:t>
            </a:r>
            <a:r>
              <a:rPr lang="en-US" dirty="0" smtClean="0"/>
              <a:t> </a:t>
            </a:r>
            <a:r>
              <a:rPr lang="en-US" dirty="0" err="1" smtClean="0"/>
              <a:t>kasd</a:t>
            </a:r>
            <a:r>
              <a:rPr lang="en-US" dirty="0" smtClean="0"/>
              <a:t> </a:t>
            </a:r>
            <a:r>
              <a:rPr lang="en-US" dirty="0" err="1" smtClean="0"/>
              <a:t>gubergren</a:t>
            </a:r>
            <a:r>
              <a:rPr lang="en-US" dirty="0" smtClean="0"/>
              <a:t>, no sea </a:t>
            </a:r>
            <a:r>
              <a:rPr lang="en-US" dirty="0" err="1" smtClean="0"/>
              <a:t>takimata</a:t>
            </a:r>
            <a:r>
              <a:rPr lang="en-US" dirty="0" smtClean="0"/>
              <a:t> </a:t>
            </a:r>
            <a:r>
              <a:rPr lang="en-US" dirty="0" err="1" smtClean="0"/>
              <a:t>sanctus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Lorem ipsum dolor sit </a:t>
            </a:r>
            <a:r>
              <a:rPr lang="en-US" dirty="0" err="1" smtClean="0"/>
              <a:t>amet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88509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long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LONG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et </a:t>
            </a:r>
            <a:r>
              <a:rPr lang="en-US" dirty="0" err="1" smtClean="0"/>
              <a:t>accusam</a:t>
            </a:r>
            <a:r>
              <a:rPr lang="en-US" dirty="0" smtClean="0"/>
              <a:t> et </a:t>
            </a:r>
            <a:r>
              <a:rPr lang="en-US" dirty="0" err="1" smtClean="0"/>
              <a:t>justo</a:t>
            </a:r>
            <a:r>
              <a:rPr lang="en-US" dirty="0" smtClean="0"/>
              <a:t> duo </a:t>
            </a:r>
            <a:r>
              <a:rPr lang="en-US" dirty="0" err="1" smtClean="0"/>
              <a:t>dolores</a:t>
            </a:r>
            <a:r>
              <a:rPr lang="en-US" dirty="0" smtClean="0"/>
              <a:t> et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rebum</a:t>
            </a:r>
            <a:r>
              <a:rPr lang="en-US" dirty="0" smtClean="0"/>
              <a:t>. Stet </a:t>
            </a:r>
            <a:r>
              <a:rPr lang="en-US" dirty="0" err="1" smtClean="0"/>
              <a:t>clita</a:t>
            </a:r>
            <a:r>
              <a:rPr lang="en-US" dirty="0" smtClean="0"/>
              <a:t> </a:t>
            </a:r>
            <a:r>
              <a:rPr lang="en-US" dirty="0" err="1" smtClean="0"/>
              <a:t>kasd</a:t>
            </a:r>
            <a:r>
              <a:rPr lang="en-US" dirty="0" smtClean="0"/>
              <a:t> </a:t>
            </a:r>
            <a:r>
              <a:rPr lang="en-US" dirty="0" err="1" smtClean="0"/>
              <a:t>gubergren</a:t>
            </a:r>
            <a:r>
              <a:rPr lang="en-US" dirty="0" smtClean="0"/>
              <a:t>, no sea </a:t>
            </a:r>
            <a:r>
              <a:rPr lang="en-US" dirty="0" err="1" smtClean="0"/>
              <a:t>takimata</a:t>
            </a:r>
            <a:r>
              <a:rPr lang="en-US" dirty="0" smtClean="0"/>
              <a:t> </a:t>
            </a:r>
            <a:r>
              <a:rPr lang="en-US" dirty="0" err="1" smtClean="0"/>
              <a:t>sanctus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Lorem ipsum dolor sit </a:t>
            </a:r>
            <a:r>
              <a:rPr lang="en-US" dirty="0" err="1" smtClean="0"/>
              <a:t>amet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1006950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short)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SHORT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366153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shor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SHORT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6857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3" y="4941168"/>
            <a:ext cx="8064894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81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39151"/>
            <a:ext cx="9144000" cy="71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70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7" r:id="rId6"/>
    <p:sldLayoutId id="2147483665" r:id="rId7"/>
    <p:sldLayoutId id="2147483666" r:id="rId8"/>
    <p:sldLayoutId id="2147483660" r:id="rId9"/>
    <p:sldLayoutId id="2147483668" r:id="rId10"/>
    <p:sldLayoutId id="2147483669" r:id="rId11"/>
    <p:sldLayoutId id="2147483670" r:id="rId12"/>
    <p:sldLayoutId id="2147483674" r:id="rId13"/>
    <p:sldLayoutId id="2147483673" r:id="rId14"/>
    <p:sldLayoutId id="2147483671" r:id="rId15"/>
    <p:sldLayoutId id="2147483678" r:id="rId16"/>
    <p:sldLayoutId id="2147483679" r:id="rId17"/>
    <p:sldLayoutId id="2147483680" r:id="rId18"/>
    <p:sldLayoutId id="2147483681" r:id="rId19"/>
    <p:sldLayoutId id="2147483683" r:id="rId20"/>
    <p:sldLayoutId id="2147483684" r:id="rId21"/>
    <p:sldLayoutId id="2147483682" r:id="rId22"/>
    <p:sldLayoutId id="2147483677" r:id="rId23"/>
    <p:sldLayoutId id="2147483672" r:id="rId24"/>
    <p:sldLayoutId id="2147483675" r:id="rId25"/>
    <p:sldLayoutId id="2147483676" r:id="rId26"/>
    <p:sldLayoutId id="2147483689" r:id="rId27"/>
    <p:sldLayoutId id="2147483690" r:id="rId28"/>
    <p:sldLayoutId id="2147483692" r:id="rId29"/>
    <p:sldLayoutId id="2147483697" r:id="rId30"/>
    <p:sldLayoutId id="2147483698" r:id="rId3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520" y="4797152"/>
            <a:ext cx="3888432" cy="1169551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400" b="1" dirty="0" smtClean="0">
                <a:solidFill>
                  <a:schemeClr val="bg1"/>
                </a:solidFill>
                <a:latin typeface="Arial" pitchFamily="34" charset="0"/>
              </a:rPr>
              <a:t>Presentation to Portfolio Committee</a:t>
            </a:r>
          </a:p>
          <a:p>
            <a:pPr>
              <a:spcBef>
                <a:spcPct val="0"/>
              </a:spcBef>
              <a:buFontTx/>
              <a:buNone/>
            </a:pPr>
            <a:endParaRPr lang="en-ZA" altLang="en-US" sz="1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ZA" altLang="en-US" sz="1400" b="1" dirty="0" smtClean="0">
                <a:solidFill>
                  <a:schemeClr val="bg1"/>
                </a:solidFill>
                <a:latin typeface="Arial" pitchFamily="34" charset="0"/>
              </a:rPr>
              <a:t>Annual report 2016/17</a:t>
            </a:r>
          </a:p>
          <a:p>
            <a:pPr>
              <a:spcBef>
                <a:spcPct val="0"/>
              </a:spcBef>
              <a:buFontTx/>
              <a:buNone/>
            </a:pPr>
            <a:endParaRPr lang="en-ZA" altLang="en-US" sz="1400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ZA" altLang="en-US" sz="1400" b="1" dirty="0" smtClean="0">
                <a:solidFill>
                  <a:schemeClr val="bg1"/>
                </a:solidFill>
                <a:latin typeface="Arial" pitchFamily="34" charset="0"/>
              </a:rPr>
              <a:t>Statistician-General (</a:t>
            </a:r>
            <a:r>
              <a:rPr lang="en-ZA" altLang="en-US" sz="1400" b="1" dirty="0" err="1" smtClean="0">
                <a:solidFill>
                  <a:schemeClr val="bg1"/>
                </a:solidFill>
                <a:latin typeface="Arial" pitchFamily="34" charset="0"/>
              </a:rPr>
              <a:t>Pali</a:t>
            </a:r>
            <a:r>
              <a:rPr lang="en-ZA" altLang="en-US" sz="14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ZA" altLang="en-US" sz="1400" b="1" dirty="0" err="1" smtClean="0">
                <a:solidFill>
                  <a:schemeClr val="bg1"/>
                </a:solidFill>
                <a:latin typeface="Arial" pitchFamily="34" charset="0"/>
              </a:rPr>
              <a:t>Lehohla</a:t>
            </a:r>
            <a:r>
              <a:rPr lang="en-ZA" altLang="en-US" sz="1400" b="1" dirty="0" smtClean="0">
                <a:solidFill>
                  <a:schemeClr val="bg1"/>
                </a:solidFill>
                <a:latin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5053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4" y="1426810"/>
            <a:ext cx="6123266" cy="243423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3" y="3991628"/>
            <a:ext cx="6185446" cy="2173676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79625" y="1783759"/>
            <a:ext cx="4695992" cy="1741710"/>
            <a:chOff x="5219477" y="995322"/>
            <a:chExt cx="6261323" cy="1514980"/>
          </a:xfrm>
        </p:grpSpPr>
        <p:sp>
          <p:nvSpPr>
            <p:cNvPr id="40" name="Freeform: Shape 39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06812" y="1783760"/>
            <a:ext cx="4695992" cy="1741709"/>
            <a:chOff x="5342415" y="977137"/>
            <a:chExt cx="6261323" cy="1514980"/>
          </a:xfrm>
        </p:grpSpPr>
        <p:grpSp>
          <p:nvGrpSpPr>
            <p:cNvPr id="33" name="Group 32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21" name="Freeform: Shape 2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5352623" y="1168108"/>
              <a:ext cx="5454346" cy="829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Inadequate funding to pay salaries in 2017/18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Key statistical releases </a:t>
              </a:r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will be delayed or will </a:t>
              </a: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not go ahead – </a:t>
              </a:r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will cause a break </a:t>
              </a: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in statistical series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Lead to fruitless and wasteful expenditure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0212" y="1631761"/>
            <a:ext cx="3294164" cy="2066572"/>
            <a:chOff x="1690777" y="2053087"/>
            <a:chExt cx="3700733" cy="1449238"/>
          </a:xfrm>
          <a:effectLst/>
        </p:grpSpPr>
        <p:sp>
          <p:nvSpPr>
            <p:cNvPr id="9" name="Freeform: Shape 8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chemeClr val="accent1">
                    <a:shade val="30000"/>
                    <a:satMod val="115000"/>
                    <a:lumMod val="76000"/>
                    <a:lumOff val="24000"/>
                  </a:schemeClr>
                </a:gs>
                <a:gs pos="0">
                  <a:schemeClr val="accent1">
                    <a:shade val="67500"/>
                    <a:satMod val="115000"/>
                    <a:lumMod val="77000"/>
                    <a:lumOff val="23000"/>
                  </a:schemeClr>
                </a:gs>
                <a:gs pos="100000">
                  <a:schemeClr val="accent1">
                    <a:shade val="100000"/>
                    <a:satMod val="115000"/>
                    <a:lumMod val="72000"/>
                  </a:schemeClr>
                </a:gs>
                <a:gs pos="94000">
                  <a:schemeClr val="accent1">
                    <a:shade val="100000"/>
                    <a:satMod val="115000"/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19023" y="2036600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217507"/>
              <a:ext cx="37815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85000"/>
                    </a:schemeClr>
                  </a:solidFill>
                </a:rPr>
                <a:t>Cannot afford</a:t>
              </a:r>
            </a:p>
            <a:p>
              <a:r>
                <a:rPr lang="en-US" sz="2400" b="1" dirty="0" smtClean="0">
                  <a:solidFill>
                    <a:schemeClr val="bg1">
                      <a:lumMod val="85000"/>
                    </a:schemeClr>
                  </a:solidFill>
                </a:rPr>
                <a:t>Warm bodies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90212" y="4044590"/>
            <a:ext cx="4695992" cy="1725451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59127" y="4044589"/>
            <a:ext cx="4695992" cy="1744707"/>
            <a:chOff x="5342415" y="977137"/>
            <a:chExt cx="6261323" cy="1514980"/>
          </a:xfrm>
        </p:grpSpPr>
        <p:grpSp>
          <p:nvGrpSpPr>
            <p:cNvPr id="49" name="Group 48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402390" y="1203632"/>
              <a:ext cx="5542315" cy="82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Delivery </a:t>
              </a: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of key series </a:t>
              </a:r>
              <a:r>
                <a:rPr lang="en-US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are impacted</a:t>
              </a:r>
              <a:endParaRPr lang="en-US" sz="1400" b="1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Declining quality: </a:t>
              </a:r>
              <a:r>
                <a:rPr lang="en-US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Major series </a:t>
              </a: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affected (GDP, CPI, Employment and Population estimates)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Losing </a:t>
              </a: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intellectual capital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79626" y="3882077"/>
            <a:ext cx="3294164" cy="2070129"/>
            <a:chOff x="583861" y="3954953"/>
            <a:chExt cx="5727681" cy="1797554"/>
          </a:xfrm>
        </p:grpSpPr>
        <p:sp>
          <p:nvSpPr>
            <p:cNvPr id="54" name="Freeform: Shape 53"/>
            <p:cNvSpPr/>
            <p:nvPr/>
          </p:nvSpPr>
          <p:spPr>
            <a:xfrm>
              <a:off x="583861" y="3954953"/>
              <a:ext cx="5727681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0" y="4045873"/>
              <a:ext cx="5566955" cy="1606245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62026" y="4096068"/>
              <a:ext cx="5549516" cy="1514980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chemeClr val="accent2"/>
                </a:gs>
                <a:gs pos="0">
                  <a:schemeClr val="accent2">
                    <a:lumMod val="77000"/>
                    <a:lumOff val="23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31420" y="4397221"/>
            <a:ext cx="3675140" cy="1015663"/>
            <a:chOff x="1205155" y="1050604"/>
            <a:chExt cx="4900187" cy="1354217"/>
          </a:xfrm>
        </p:grpSpPr>
        <p:sp>
          <p:nvSpPr>
            <p:cNvPr id="58" name="TextBox 57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>
                      <a:lumMod val="85000"/>
                    </a:schemeClr>
                  </a:solidFill>
                </a:rPr>
                <a:t>2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23783" y="1153919"/>
              <a:ext cx="37815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>
                      <a:lumMod val="85000"/>
                    </a:schemeClr>
                  </a:solidFill>
                </a:rPr>
                <a:t>Critical posts </a:t>
              </a:r>
            </a:p>
            <a:p>
              <a:r>
                <a:rPr lang="en-GB" sz="2400" b="1" dirty="0">
                  <a:solidFill>
                    <a:schemeClr val="bg1">
                      <a:lumMod val="85000"/>
                    </a:schemeClr>
                  </a:solidFill>
                </a:rPr>
                <a:t>gap increasing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006811" y="1213227"/>
            <a:ext cx="3511393" cy="503459"/>
          </a:xfrm>
          <a:prstGeom prst="rect">
            <a:avLst/>
          </a:prstGeom>
          <a:noFill/>
        </p:spPr>
        <p:txBody>
          <a:bodyPr wrap="square" lIns="68579" tIns="34291" rIns="68579" bIns="34291" rtlCol="0">
            <a:norm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Consequences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3379" y="1214651"/>
            <a:ext cx="3744416" cy="503459"/>
          </a:xfrm>
          <a:prstGeom prst="rect">
            <a:avLst/>
          </a:prstGeom>
          <a:noFill/>
        </p:spPr>
        <p:txBody>
          <a:bodyPr wrap="square" lIns="68579" tIns="34291" rIns="68579" bIns="34291" rtlCol="0">
            <a:norm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Risk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TextBox 38"/>
          <p:cNvSpPr txBox="1">
            <a:spLocks noChangeArrowheads="1"/>
          </p:cNvSpPr>
          <p:nvPr/>
        </p:nvSpPr>
        <p:spPr bwMode="auto">
          <a:xfrm>
            <a:off x="-1" y="157163"/>
            <a:ext cx="5540991" cy="646331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Living </a:t>
            </a:r>
            <a:r>
              <a:rPr lang="en-GB" altLang="en-US" sz="2400" dirty="0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the risk</a:t>
            </a:r>
            <a:endParaRPr lang="en-GB" altLang="en-US" sz="2200" dirty="0">
              <a:solidFill>
                <a:schemeClr val="bg1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2" name="Picture 6" descr="C:\Users\celiadk\AppData\Local\Temp\XPgrpwise\60% BLACK.gi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28657">
            <a:off x="3476604" y="162133"/>
            <a:ext cx="846917" cy="5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222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2.59259E-6 L -1.875E-6 2.592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-1.85185E-6 L -1.04167E-6 -1.85185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8921" y="1203377"/>
            <a:ext cx="6326357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1804101"/>
            <a:ext cx="265941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TAB ONE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en-US" dirty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3" y="1870136"/>
            <a:ext cx="249064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347864" y="1870134"/>
            <a:ext cx="5407255" cy="3689247"/>
            <a:chOff x="5342415" y="977137"/>
            <a:chExt cx="6261323" cy="1514980"/>
          </a:xfrm>
        </p:grpSpPr>
        <p:grpSp>
          <p:nvGrpSpPr>
            <p:cNvPr id="49" name="Group 48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666562" y="1007468"/>
              <a:ext cx="5379055" cy="145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CAPI Transition. Already invested R200m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Staff in field and vehicles commissioned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err="1" smtClean="0">
                  <a:solidFill>
                    <a:schemeClr val="accent6">
                      <a:lumMod val="75000"/>
                    </a:schemeClr>
                  </a:solidFill>
                </a:rPr>
                <a:t>Labour</a:t>
              </a:r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 action by fieldworkers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Lead to fruitless and wasteful expenditure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Geo-referenced information frame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Supplier already appointed. Legal liability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All household surveys will revert back to manual listing of households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Census 2021 budget (R3,3 billion). Will need to revert back to costly old mode of collection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Will impact on timeliness of release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Old mode of collection very costly. Budget will be in excess of R7 billion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IUSSP: already committed R21 million.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Exposure of international and national litigation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International reputational risk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25564" y="1678879"/>
            <a:ext cx="3133754" cy="4214032"/>
            <a:chOff x="517874" y="3954953"/>
            <a:chExt cx="5793668" cy="1797554"/>
          </a:xfrm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0" y="4021660"/>
              <a:ext cx="5566955" cy="1661447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19969" y="3007071"/>
            <a:ext cx="571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>
                    <a:lumMod val="85000"/>
                  </a:schemeClr>
                </a:solidFill>
              </a:rPr>
              <a:t>3</a:t>
            </a:r>
            <a:endParaRPr lang="en-US" sz="6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177113" y="3073104"/>
            <a:ext cx="0" cy="860514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233967" y="2839699"/>
            <a:ext cx="2045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Cannot fund </a:t>
            </a:r>
          </a:p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critical legally </a:t>
            </a:r>
          </a:p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committed </a:t>
            </a:r>
          </a:p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activities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576" y="1155485"/>
            <a:ext cx="3744416" cy="503459"/>
          </a:xfrm>
          <a:prstGeom prst="rect">
            <a:avLst/>
          </a:prstGeom>
          <a:noFill/>
        </p:spPr>
        <p:txBody>
          <a:bodyPr wrap="square" lIns="68579" tIns="34291" rIns="68579" bIns="34291" rtlCol="0">
            <a:norm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Risk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8"/>
          <p:cNvSpPr txBox="1">
            <a:spLocks noChangeArrowheads="1"/>
          </p:cNvSpPr>
          <p:nvPr/>
        </p:nvSpPr>
        <p:spPr bwMode="auto">
          <a:xfrm>
            <a:off x="-1" y="157163"/>
            <a:ext cx="5540991" cy="646331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Living </a:t>
            </a:r>
            <a:r>
              <a:rPr lang="en-GB" altLang="en-US" sz="2400" dirty="0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the risk</a:t>
            </a:r>
            <a:endParaRPr lang="en-GB" altLang="en-US" sz="2200" dirty="0">
              <a:solidFill>
                <a:schemeClr val="bg1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4" name="Picture 6" descr="C:\Users\celiadk\AppData\Local\Temp\XPgrpwise\60% BLACK.gi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28657">
            <a:off x="3476604" y="162133"/>
            <a:ext cx="846917" cy="5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773789" y="1196752"/>
            <a:ext cx="3744416" cy="503459"/>
          </a:xfrm>
          <a:prstGeom prst="rect">
            <a:avLst/>
          </a:prstGeom>
          <a:noFill/>
        </p:spPr>
        <p:txBody>
          <a:bodyPr wrap="square" lIns="68579" tIns="34291" rIns="68579" bIns="34291" rtlCol="0">
            <a:norm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Consequences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62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3.7037E-6 L -1.04167E-6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/>
          <p:cNvSpPr/>
          <p:nvPr/>
        </p:nvSpPr>
        <p:spPr>
          <a:xfrm rot="14400000">
            <a:off x="4608804" y="4416158"/>
            <a:ext cx="1688147" cy="1392236"/>
          </a:xfrm>
          <a:custGeom>
            <a:avLst/>
            <a:gdLst>
              <a:gd name="connsiteX0" fmla="*/ 1660967 w 4027991"/>
              <a:gd name="connsiteY0" fmla="*/ 0 h 3321934"/>
              <a:gd name="connsiteX1" fmla="*/ 3247260 w 4027991"/>
              <a:gd name="connsiteY1" fmla="*/ 1167046 h 3321934"/>
              <a:gd name="connsiteX2" fmla="*/ 3286927 w 4027991"/>
              <a:gd name="connsiteY2" fmla="*/ 1321314 h 3321934"/>
              <a:gd name="connsiteX3" fmla="*/ 4027991 w 4027991"/>
              <a:gd name="connsiteY3" fmla="*/ 1660968 h 3321934"/>
              <a:gd name="connsiteX4" fmla="*/ 3286927 w 4027991"/>
              <a:gd name="connsiteY4" fmla="*/ 2000621 h 3321934"/>
              <a:gd name="connsiteX5" fmla="*/ 3247260 w 4027991"/>
              <a:gd name="connsiteY5" fmla="*/ 2154888 h 3321934"/>
              <a:gd name="connsiteX6" fmla="*/ 1660967 w 4027991"/>
              <a:gd name="connsiteY6" fmla="*/ 3321934 h 3321934"/>
              <a:gd name="connsiteX7" fmla="*/ 0 w 4027991"/>
              <a:gd name="connsiteY7" fmla="*/ 1660967 h 3321934"/>
              <a:gd name="connsiteX8" fmla="*/ 1660967 w 4027991"/>
              <a:gd name="connsiteY8" fmla="*/ 0 h 3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991" h="3321934">
                <a:moveTo>
                  <a:pt x="1660967" y="0"/>
                </a:moveTo>
                <a:cubicBezTo>
                  <a:pt x="2406295" y="0"/>
                  <a:pt x="3036963" y="490919"/>
                  <a:pt x="3247260" y="1167046"/>
                </a:cubicBezTo>
                <a:lnTo>
                  <a:pt x="3286927" y="1321314"/>
                </a:lnTo>
                <a:lnTo>
                  <a:pt x="4027991" y="1660968"/>
                </a:lnTo>
                <a:lnTo>
                  <a:pt x="3286927" y="2000621"/>
                </a:lnTo>
                <a:lnTo>
                  <a:pt x="3247260" y="2154888"/>
                </a:lnTo>
                <a:cubicBezTo>
                  <a:pt x="3036963" y="2831016"/>
                  <a:pt x="2406295" y="3321934"/>
                  <a:pt x="1660967" y="3321934"/>
                </a:cubicBezTo>
                <a:cubicBezTo>
                  <a:pt x="743640" y="3321934"/>
                  <a:pt x="0" y="2578294"/>
                  <a:pt x="0" y="1660967"/>
                </a:cubicBezTo>
                <a:cubicBezTo>
                  <a:pt x="0" y="743640"/>
                  <a:pt x="743640" y="0"/>
                  <a:pt x="1660967" y="0"/>
                </a:cubicBezTo>
                <a:close/>
              </a:path>
            </a:pathLst>
          </a:custGeom>
          <a:gradFill>
            <a:gsLst>
              <a:gs pos="2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path path="circle">
              <a:fillToRect l="100000" b="100000"/>
            </a:path>
          </a:gra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38100" dist="76200" dir="13500000">
              <a:schemeClr val="accent3">
                <a:lumMod val="7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reeform: Shape 7"/>
          <p:cNvSpPr/>
          <p:nvPr/>
        </p:nvSpPr>
        <p:spPr>
          <a:xfrm rot="18000000">
            <a:off x="2938813" y="4337078"/>
            <a:ext cx="1688144" cy="1392236"/>
          </a:xfrm>
          <a:custGeom>
            <a:avLst/>
            <a:gdLst>
              <a:gd name="connsiteX0" fmla="*/ 1660967 w 4027991"/>
              <a:gd name="connsiteY0" fmla="*/ 0 h 3321934"/>
              <a:gd name="connsiteX1" fmla="*/ 3247260 w 4027991"/>
              <a:gd name="connsiteY1" fmla="*/ 1167046 h 3321934"/>
              <a:gd name="connsiteX2" fmla="*/ 3286927 w 4027991"/>
              <a:gd name="connsiteY2" fmla="*/ 1321314 h 3321934"/>
              <a:gd name="connsiteX3" fmla="*/ 4027991 w 4027991"/>
              <a:gd name="connsiteY3" fmla="*/ 1660968 h 3321934"/>
              <a:gd name="connsiteX4" fmla="*/ 3286927 w 4027991"/>
              <a:gd name="connsiteY4" fmla="*/ 2000621 h 3321934"/>
              <a:gd name="connsiteX5" fmla="*/ 3247260 w 4027991"/>
              <a:gd name="connsiteY5" fmla="*/ 2154888 h 3321934"/>
              <a:gd name="connsiteX6" fmla="*/ 1660967 w 4027991"/>
              <a:gd name="connsiteY6" fmla="*/ 3321934 h 3321934"/>
              <a:gd name="connsiteX7" fmla="*/ 0 w 4027991"/>
              <a:gd name="connsiteY7" fmla="*/ 1660967 h 3321934"/>
              <a:gd name="connsiteX8" fmla="*/ 1660967 w 4027991"/>
              <a:gd name="connsiteY8" fmla="*/ 0 h 3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991" h="3321934">
                <a:moveTo>
                  <a:pt x="1660967" y="0"/>
                </a:moveTo>
                <a:cubicBezTo>
                  <a:pt x="2406295" y="0"/>
                  <a:pt x="3036963" y="490919"/>
                  <a:pt x="3247260" y="1167046"/>
                </a:cubicBezTo>
                <a:lnTo>
                  <a:pt x="3286927" y="1321314"/>
                </a:lnTo>
                <a:lnTo>
                  <a:pt x="4027991" y="1660968"/>
                </a:lnTo>
                <a:lnTo>
                  <a:pt x="3286927" y="2000621"/>
                </a:lnTo>
                <a:lnTo>
                  <a:pt x="3247260" y="2154888"/>
                </a:lnTo>
                <a:cubicBezTo>
                  <a:pt x="3036963" y="2831016"/>
                  <a:pt x="2406295" y="3321934"/>
                  <a:pt x="1660967" y="3321934"/>
                </a:cubicBezTo>
                <a:cubicBezTo>
                  <a:pt x="743640" y="3321934"/>
                  <a:pt x="0" y="2578294"/>
                  <a:pt x="0" y="1660967"/>
                </a:cubicBezTo>
                <a:cubicBezTo>
                  <a:pt x="0" y="743640"/>
                  <a:pt x="743640" y="0"/>
                  <a:pt x="1660967" y="0"/>
                </a:cubicBezTo>
                <a:close/>
              </a:path>
            </a:pathLst>
          </a:custGeom>
          <a:gradFill>
            <a:gsLst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b="100000"/>
            </a:path>
          </a:gra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innerShdw blurRad="38100" dist="76200" dir="13500000">
              <a:schemeClr val="accent4">
                <a:lumMod val="7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reeform: Shape 21"/>
          <p:cNvSpPr/>
          <p:nvPr/>
        </p:nvSpPr>
        <p:spPr>
          <a:xfrm rot="3600000">
            <a:off x="2916471" y="1486564"/>
            <a:ext cx="1688147" cy="1392236"/>
          </a:xfrm>
          <a:custGeom>
            <a:avLst/>
            <a:gdLst>
              <a:gd name="connsiteX0" fmla="*/ 1660967 w 4027991"/>
              <a:gd name="connsiteY0" fmla="*/ 0 h 3321934"/>
              <a:gd name="connsiteX1" fmla="*/ 3247260 w 4027991"/>
              <a:gd name="connsiteY1" fmla="*/ 1167046 h 3321934"/>
              <a:gd name="connsiteX2" fmla="*/ 3286927 w 4027991"/>
              <a:gd name="connsiteY2" fmla="*/ 1321314 h 3321934"/>
              <a:gd name="connsiteX3" fmla="*/ 4027991 w 4027991"/>
              <a:gd name="connsiteY3" fmla="*/ 1660968 h 3321934"/>
              <a:gd name="connsiteX4" fmla="*/ 3286927 w 4027991"/>
              <a:gd name="connsiteY4" fmla="*/ 2000621 h 3321934"/>
              <a:gd name="connsiteX5" fmla="*/ 3247260 w 4027991"/>
              <a:gd name="connsiteY5" fmla="*/ 2154888 h 3321934"/>
              <a:gd name="connsiteX6" fmla="*/ 1660967 w 4027991"/>
              <a:gd name="connsiteY6" fmla="*/ 3321934 h 3321934"/>
              <a:gd name="connsiteX7" fmla="*/ 0 w 4027991"/>
              <a:gd name="connsiteY7" fmla="*/ 1660967 h 3321934"/>
              <a:gd name="connsiteX8" fmla="*/ 1660967 w 4027991"/>
              <a:gd name="connsiteY8" fmla="*/ 0 h 3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991" h="3321934">
                <a:moveTo>
                  <a:pt x="1660967" y="0"/>
                </a:moveTo>
                <a:cubicBezTo>
                  <a:pt x="2406295" y="0"/>
                  <a:pt x="3036963" y="490919"/>
                  <a:pt x="3247260" y="1167046"/>
                </a:cubicBezTo>
                <a:lnTo>
                  <a:pt x="3286927" y="1321314"/>
                </a:lnTo>
                <a:lnTo>
                  <a:pt x="4027991" y="1660968"/>
                </a:lnTo>
                <a:lnTo>
                  <a:pt x="3286927" y="2000621"/>
                </a:lnTo>
                <a:lnTo>
                  <a:pt x="3247260" y="2154888"/>
                </a:lnTo>
                <a:cubicBezTo>
                  <a:pt x="3036963" y="2831016"/>
                  <a:pt x="2406295" y="3321934"/>
                  <a:pt x="1660967" y="3321934"/>
                </a:cubicBezTo>
                <a:cubicBezTo>
                  <a:pt x="743640" y="3321934"/>
                  <a:pt x="0" y="2578294"/>
                  <a:pt x="0" y="1660967"/>
                </a:cubicBezTo>
                <a:cubicBezTo>
                  <a:pt x="0" y="743640"/>
                  <a:pt x="743640" y="0"/>
                  <a:pt x="1660967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6"/>
              </a:gs>
              <a:gs pos="2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accent6">
                <a:lumMod val="75000"/>
              </a:schemeClr>
            </a:solidFill>
          </a:ln>
          <a:effectLst>
            <a:innerShdw blurRad="38100" dist="76200" dir="13500000">
              <a:schemeClr val="accent6">
                <a:lumMod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Freeform: Shape 18"/>
          <p:cNvSpPr/>
          <p:nvPr/>
        </p:nvSpPr>
        <p:spPr>
          <a:xfrm>
            <a:off x="2145478" y="2910385"/>
            <a:ext cx="1688147" cy="1392235"/>
          </a:xfrm>
          <a:custGeom>
            <a:avLst/>
            <a:gdLst>
              <a:gd name="connsiteX0" fmla="*/ 1660967 w 4027991"/>
              <a:gd name="connsiteY0" fmla="*/ 0 h 3321934"/>
              <a:gd name="connsiteX1" fmla="*/ 3247260 w 4027991"/>
              <a:gd name="connsiteY1" fmla="*/ 1167046 h 3321934"/>
              <a:gd name="connsiteX2" fmla="*/ 3286927 w 4027991"/>
              <a:gd name="connsiteY2" fmla="*/ 1321314 h 3321934"/>
              <a:gd name="connsiteX3" fmla="*/ 4027991 w 4027991"/>
              <a:gd name="connsiteY3" fmla="*/ 1660968 h 3321934"/>
              <a:gd name="connsiteX4" fmla="*/ 3286927 w 4027991"/>
              <a:gd name="connsiteY4" fmla="*/ 2000621 h 3321934"/>
              <a:gd name="connsiteX5" fmla="*/ 3247260 w 4027991"/>
              <a:gd name="connsiteY5" fmla="*/ 2154888 h 3321934"/>
              <a:gd name="connsiteX6" fmla="*/ 1660967 w 4027991"/>
              <a:gd name="connsiteY6" fmla="*/ 3321934 h 3321934"/>
              <a:gd name="connsiteX7" fmla="*/ 0 w 4027991"/>
              <a:gd name="connsiteY7" fmla="*/ 1660967 h 3321934"/>
              <a:gd name="connsiteX8" fmla="*/ 1660967 w 4027991"/>
              <a:gd name="connsiteY8" fmla="*/ 0 h 3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991" h="3321934">
                <a:moveTo>
                  <a:pt x="1660967" y="0"/>
                </a:moveTo>
                <a:cubicBezTo>
                  <a:pt x="2406295" y="0"/>
                  <a:pt x="3036963" y="490919"/>
                  <a:pt x="3247260" y="1167046"/>
                </a:cubicBezTo>
                <a:lnTo>
                  <a:pt x="3286927" y="1321314"/>
                </a:lnTo>
                <a:lnTo>
                  <a:pt x="4027991" y="1660968"/>
                </a:lnTo>
                <a:lnTo>
                  <a:pt x="3286927" y="2000621"/>
                </a:lnTo>
                <a:lnTo>
                  <a:pt x="3247260" y="2154888"/>
                </a:lnTo>
                <a:cubicBezTo>
                  <a:pt x="3036963" y="2831016"/>
                  <a:pt x="2406295" y="3321934"/>
                  <a:pt x="1660967" y="3321934"/>
                </a:cubicBezTo>
                <a:cubicBezTo>
                  <a:pt x="743640" y="3321934"/>
                  <a:pt x="0" y="2578294"/>
                  <a:pt x="0" y="1660967"/>
                </a:cubicBezTo>
                <a:cubicBezTo>
                  <a:pt x="0" y="743640"/>
                  <a:pt x="743640" y="0"/>
                  <a:pt x="1660967" y="0"/>
                </a:cubicBezTo>
                <a:close/>
              </a:path>
            </a:pathLst>
          </a:custGeom>
          <a:gradFill>
            <a:gsLst>
              <a:gs pos="2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b="100000"/>
            </a:path>
          </a:gradFill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38100" dist="76200" dir="13500000">
              <a:schemeClr val="accent5">
                <a:lumMod val="7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reeform: Shape 17"/>
          <p:cNvSpPr/>
          <p:nvPr/>
        </p:nvSpPr>
        <p:spPr>
          <a:xfrm rot="10800000">
            <a:off x="5310376" y="2910385"/>
            <a:ext cx="1688147" cy="1392235"/>
          </a:xfrm>
          <a:custGeom>
            <a:avLst/>
            <a:gdLst>
              <a:gd name="connsiteX0" fmla="*/ 1660967 w 4027991"/>
              <a:gd name="connsiteY0" fmla="*/ 0 h 3321934"/>
              <a:gd name="connsiteX1" fmla="*/ 3247260 w 4027991"/>
              <a:gd name="connsiteY1" fmla="*/ 1167046 h 3321934"/>
              <a:gd name="connsiteX2" fmla="*/ 3286927 w 4027991"/>
              <a:gd name="connsiteY2" fmla="*/ 1321314 h 3321934"/>
              <a:gd name="connsiteX3" fmla="*/ 4027991 w 4027991"/>
              <a:gd name="connsiteY3" fmla="*/ 1660968 h 3321934"/>
              <a:gd name="connsiteX4" fmla="*/ 3286927 w 4027991"/>
              <a:gd name="connsiteY4" fmla="*/ 2000621 h 3321934"/>
              <a:gd name="connsiteX5" fmla="*/ 3247260 w 4027991"/>
              <a:gd name="connsiteY5" fmla="*/ 2154888 h 3321934"/>
              <a:gd name="connsiteX6" fmla="*/ 1660967 w 4027991"/>
              <a:gd name="connsiteY6" fmla="*/ 3321934 h 3321934"/>
              <a:gd name="connsiteX7" fmla="*/ 0 w 4027991"/>
              <a:gd name="connsiteY7" fmla="*/ 1660967 h 3321934"/>
              <a:gd name="connsiteX8" fmla="*/ 1660967 w 4027991"/>
              <a:gd name="connsiteY8" fmla="*/ 0 h 3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991" h="3321934">
                <a:moveTo>
                  <a:pt x="1660967" y="0"/>
                </a:moveTo>
                <a:cubicBezTo>
                  <a:pt x="2406295" y="0"/>
                  <a:pt x="3036963" y="490919"/>
                  <a:pt x="3247260" y="1167046"/>
                </a:cubicBezTo>
                <a:lnTo>
                  <a:pt x="3286927" y="1321314"/>
                </a:lnTo>
                <a:lnTo>
                  <a:pt x="4027991" y="1660968"/>
                </a:lnTo>
                <a:lnTo>
                  <a:pt x="3286927" y="2000621"/>
                </a:lnTo>
                <a:lnTo>
                  <a:pt x="3247260" y="2154888"/>
                </a:lnTo>
                <a:cubicBezTo>
                  <a:pt x="3036963" y="2831016"/>
                  <a:pt x="2406295" y="3321934"/>
                  <a:pt x="1660967" y="3321934"/>
                </a:cubicBezTo>
                <a:cubicBezTo>
                  <a:pt x="743640" y="3321934"/>
                  <a:pt x="0" y="2578294"/>
                  <a:pt x="0" y="1660967"/>
                </a:cubicBezTo>
                <a:cubicBezTo>
                  <a:pt x="0" y="743640"/>
                  <a:pt x="743640" y="0"/>
                  <a:pt x="1660967" y="0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75000"/>
                  <a:lumOff val="2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2">
                <a:lumMod val="50000"/>
                <a:lumOff val="50000"/>
              </a:schemeClr>
            </a:solidFill>
          </a:ln>
          <a:effectLst>
            <a:innerShdw blurRad="38100" dist="76200" dir="13500000">
              <a:schemeClr val="accent2">
                <a:alpha val="2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eeform: Shape 6"/>
          <p:cNvSpPr/>
          <p:nvPr/>
        </p:nvSpPr>
        <p:spPr>
          <a:xfrm rot="7200000">
            <a:off x="4539382" y="1486563"/>
            <a:ext cx="1688146" cy="1392236"/>
          </a:xfrm>
          <a:custGeom>
            <a:avLst/>
            <a:gdLst>
              <a:gd name="connsiteX0" fmla="*/ 1660967 w 4027991"/>
              <a:gd name="connsiteY0" fmla="*/ 0 h 3321934"/>
              <a:gd name="connsiteX1" fmla="*/ 3247260 w 4027991"/>
              <a:gd name="connsiteY1" fmla="*/ 1167046 h 3321934"/>
              <a:gd name="connsiteX2" fmla="*/ 3286927 w 4027991"/>
              <a:gd name="connsiteY2" fmla="*/ 1321314 h 3321934"/>
              <a:gd name="connsiteX3" fmla="*/ 4027991 w 4027991"/>
              <a:gd name="connsiteY3" fmla="*/ 1660968 h 3321934"/>
              <a:gd name="connsiteX4" fmla="*/ 3286927 w 4027991"/>
              <a:gd name="connsiteY4" fmla="*/ 2000621 h 3321934"/>
              <a:gd name="connsiteX5" fmla="*/ 3247260 w 4027991"/>
              <a:gd name="connsiteY5" fmla="*/ 2154888 h 3321934"/>
              <a:gd name="connsiteX6" fmla="*/ 1660967 w 4027991"/>
              <a:gd name="connsiteY6" fmla="*/ 3321934 h 3321934"/>
              <a:gd name="connsiteX7" fmla="*/ 0 w 4027991"/>
              <a:gd name="connsiteY7" fmla="*/ 1660967 h 3321934"/>
              <a:gd name="connsiteX8" fmla="*/ 1660967 w 4027991"/>
              <a:gd name="connsiteY8" fmla="*/ 0 h 3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991" h="3321934">
                <a:moveTo>
                  <a:pt x="1660967" y="0"/>
                </a:moveTo>
                <a:cubicBezTo>
                  <a:pt x="2406295" y="0"/>
                  <a:pt x="3036963" y="490919"/>
                  <a:pt x="3247260" y="1167046"/>
                </a:cubicBezTo>
                <a:lnTo>
                  <a:pt x="3286927" y="1321314"/>
                </a:lnTo>
                <a:lnTo>
                  <a:pt x="4027991" y="1660968"/>
                </a:lnTo>
                <a:lnTo>
                  <a:pt x="3286927" y="2000621"/>
                </a:lnTo>
                <a:lnTo>
                  <a:pt x="3247260" y="2154888"/>
                </a:lnTo>
                <a:cubicBezTo>
                  <a:pt x="3036963" y="2831016"/>
                  <a:pt x="2406295" y="3321934"/>
                  <a:pt x="1660967" y="3321934"/>
                </a:cubicBezTo>
                <a:cubicBezTo>
                  <a:pt x="743640" y="3321934"/>
                  <a:pt x="0" y="2578294"/>
                  <a:pt x="0" y="1660967"/>
                </a:cubicBezTo>
                <a:cubicBezTo>
                  <a:pt x="0" y="743640"/>
                  <a:pt x="743640" y="0"/>
                  <a:pt x="1660967" y="0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38100" dist="76200" dir="13500000">
              <a:schemeClr val="accent1">
                <a:lumMod val="7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0" name="TextBox 69"/>
          <p:cNvSpPr txBox="1"/>
          <p:nvPr/>
        </p:nvSpPr>
        <p:spPr>
          <a:xfrm>
            <a:off x="1257697" y="1348308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6"/>
                </a:solidFill>
                <a:latin typeface="+mj-lt"/>
              </a:rPr>
              <a:t>GDP</a:t>
            </a:r>
            <a:endParaRPr lang="en-US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7504" y="2979104"/>
            <a:ext cx="197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/>
                </a:solidFill>
                <a:latin typeface="+mj-lt"/>
              </a:rPr>
              <a:t>Employment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9620" y="4517716"/>
            <a:ext cx="265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4"/>
                </a:solidFill>
                <a:latin typeface="+mj-lt"/>
              </a:rPr>
              <a:t>POPULATION estimates</a:t>
            </a:r>
            <a:endParaRPr lang="en-US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23478" y="1348308"/>
            <a:ext cx="281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+mj-lt"/>
              </a:rPr>
              <a:t>IES/LCS – Poverty indicators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910945" y="2924944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+mj-lt"/>
              </a:rPr>
              <a:t>CPI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51280" y="4511267"/>
            <a:ext cx="230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+mj-lt"/>
              </a:rPr>
              <a:t>Fertility &amp; Mortality</a:t>
            </a:r>
            <a:endParaRPr lang="en-US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191576" y="3092274"/>
            <a:ext cx="7608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Key</a:t>
            </a:r>
            <a:endParaRPr lang="en-US" sz="3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942246" y="3492222"/>
            <a:ext cx="12595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 smtClean="0">
                <a:solidFill>
                  <a:schemeClr val="tx2"/>
                </a:solidFill>
                <a:latin typeface="+mj-lt"/>
              </a:rPr>
              <a:t>Indicators</a:t>
            </a:r>
          </a:p>
          <a:p>
            <a:pPr algn="ctr"/>
            <a:r>
              <a:rPr lang="en-US" sz="2100" dirty="0" smtClean="0">
                <a:solidFill>
                  <a:schemeClr val="tx2"/>
                </a:solidFill>
                <a:latin typeface="+mj-lt"/>
              </a:rPr>
              <a:t>at risk</a:t>
            </a:r>
            <a:endParaRPr lang="en-US" sz="21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3" name="TextBox 38"/>
          <p:cNvSpPr txBox="1">
            <a:spLocks noChangeArrowheads="1"/>
          </p:cNvSpPr>
          <p:nvPr/>
        </p:nvSpPr>
        <p:spPr bwMode="auto">
          <a:xfrm>
            <a:off x="-1" y="157163"/>
            <a:ext cx="5540991" cy="646331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Key </a:t>
            </a:r>
            <a:r>
              <a:rPr lang="en-GB" altLang="en-US" sz="2400" dirty="0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indicators at </a:t>
            </a:r>
            <a:r>
              <a:rPr lang="en-GB" altLang="en-US" sz="2400" dirty="0" err="1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riks</a:t>
            </a:r>
            <a:endParaRPr lang="en-GB" altLang="en-US" sz="2200" dirty="0">
              <a:solidFill>
                <a:schemeClr val="bg1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4" name="Picture 6" descr="C:\Users\celiadk\AppData\Local\Temp\XPgrpwise\60% BLACK.gi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28657">
            <a:off x="4452584" y="191952"/>
            <a:ext cx="846917" cy="5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268515" y="3337828"/>
            <a:ext cx="1449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Consequence for </a:t>
            </a:r>
          </a:p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Job creation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114517" y="3247526"/>
            <a:ext cx="1409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Consequence for</a:t>
            </a:r>
          </a:p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Inflation rate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29861" y="4883563"/>
            <a:ext cx="1409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Consequence for</a:t>
            </a:r>
          </a:p>
          <a:p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DoRA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466714" y="4865716"/>
            <a:ext cx="2015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Consequence for</a:t>
            </a:r>
          </a:p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Health policy &amp; planning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199539" y="1688535"/>
            <a:ext cx="1470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Consequence for </a:t>
            </a:r>
          </a:p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Economic growth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560856" y="1657171"/>
            <a:ext cx="22412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Consequence for </a:t>
            </a:r>
          </a:p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Socio-economic planning &amp; </a:t>
            </a:r>
          </a:p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policy development</a:t>
            </a:r>
          </a:p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Determining the CPI basket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5047" y="3142297"/>
            <a:ext cx="919932" cy="91932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5892" y="4610857"/>
            <a:ext cx="935684" cy="93506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2715" y="4725836"/>
            <a:ext cx="915801" cy="91519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8639" y="1468015"/>
            <a:ext cx="1083353" cy="108263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3359" y="3046746"/>
            <a:ext cx="1048389" cy="104769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1305" y="1510607"/>
            <a:ext cx="977211" cy="97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511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471" y="1628800"/>
            <a:ext cx="8871857" cy="4380479"/>
          </a:xfrm>
          <a:prstGeom prst="rect">
            <a:avLst/>
          </a:prstGeom>
        </p:spPr>
      </p:pic>
      <p:sp>
        <p:nvSpPr>
          <p:cNvPr id="7" name="TextBox 38"/>
          <p:cNvSpPr txBox="1">
            <a:spLocks noChangeArrowheads="1"/>
          </p:cNvSpPr>
          <p:nvPr/>
        </p:nvSpPr>
        <p:spPr bwMode="auto">
          <a:xfrm>
            <a:off x="-1" y="157163"/>
            <a:ext cx="4644009" cy="646331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Key </a:t>
            </a:r>
            <a:r>
              <a:rPr lang="en-GB" altLang="en-US" sz="2400" dirty="0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priorities</a:t>
            </a:r>
            <a:endParaRPr lang="en-GB" altLang="en-US" sz="2200" dirty="0">
              <a:solidFill>
                <a:schemeClr val="bg1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99695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Maintain basic statistics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1748061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Legislative </a:t>
            </a:r>
          </a:p>
          <a:p>
            <a:r>
              <a:rPr lang="en-US" sz="1400" b="1" dirty="0" smtClean="0"/>
              <a:t>reform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80312" y="1748061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Modernise</a:t>
            </a:r>
            <a:r>
              <a:rPr lang="en-US" sz="1400" b="1" dirty="0" smtClean="0"/>
              <a:t> &amp; </a:t>
            </a:r>
          </a:p>
          <a:p>
            <a:r>
              <a:rPr lang="en-US" sz="1400" b="1" dirty="0" smtClean="0"/>
              <a:t>innovate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7564" y="4257040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Integrated</a:t>
            </a:r>
          </a:p>
          <a:p>
            <a:r>
              <a:rPr lang="en-US" sz="1400" b="1" dirty="0" smtClean="0"/>
              <a:t>Indicator framework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2" y="3024579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Restructure &amp;</a:t>
            </a:r>
          </a:p>
          <a:p>
            <a:r>
              <a:rPr lang="en-US" sz="1400" b="1" dirty="0" err="1" smtClean="0"/>
              <a:t>rationalise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80312" y="4301097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Value-added</a:t>
            </a:r>
          </a:p>
          <a:p>
            <a:r>
              <a:rPr lang="en-US" sz="1400" b="1" dirty="0" smtClean="0"/>
              <a:t>products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87924" y="3024579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2017/18</a:t>
            </a:r>
            <a:endParaRPr lang="en-US" sz="2800" b="1" dirty="0"/>
          </a:p>
        </p:txBody>
      </p:sp>
      <p:pic>
        <p:nvPicPr>
          <p:cNvPr id="15" name="Picture 6" descr="C:\Users\celiadk\AppData\Local\Temp\XPgrpwise\60% BLACK.gi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28657">
            <a:off x="3476604" y="162133"/>
            <a:ext cx="846917" cy="5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47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: Rounded Corners 2"/>
          <p:cNvSpPr/>
          <p:nvPr/>
        </p:nvSpPr>
        <p:spPr>
          <a:xfrm>
            <a:off x="417974" y="1972440"/>
            <a:ext cx="2868766" cy="2947805"/>
          </a:xfrm>
          <a:prstGeom prst="roundRect">
            <a:avLst>
              <a:gd name="adj" fmla="val 478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7" name="Picture 2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515" y="4594613"/>
            <a:ext cx="4031754" cy="994627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4170" y="3470401"/>
            <a:ext cx="4031754" cy="99462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161327" y="1383144"/>
            <a:ext cx="2357593" cy="757076"/>
            <a:chOff x="5219477" y="995322"/>
            <a:chExt cx="6261323" cy="1514980"/>
          </a:xfrm>
        </p:grpSpPr>
        <p:sp>
          <p:nvSpPr>
            <p:cNvPr id="40" name="Freeform: Shape 39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06" y="1292447"/>
            <a:ext cx="4031754" cy="99462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4861566" y="1376743"/>
            <a:ext cx="3398595" cy="757076"/>
            <a:chOff x="5342415" y="977137"/>
            <a:chExt cx="6261323" cy="1514980"/>
          </a:xfrm>
        </p:grpSpPr>
        <p:grpSp>
          <p:nvGrpSpPr>
            <p:cNvPr id="33" name="Group 32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21" name="Freeform: Shape 2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432455" y="1220518"/>
              <a:ext cx="4435794" cy="1047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r>
                <a:rPr lang="en-US" sz="1400" b="1" baseline="30000" dirty="0" smtClean="0">
                  <a:solidFill>
                    <a:schemeClr val="accent1">
                      <a:lumMod val="50000"/>
                    </a:schemeClr>
                  </a:solidFill>
                </a:rPr>
                <a:t>st</a:t>
              </a:r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 phase: 1 January 2018</a:t>
              </a: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en-US" sz="1400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1">
                      <a:lumMod val="50000"/>
                    </a:schemeClr>
                  </a:solidFill>
                </a:rPr>
                <a:t>CAPI transition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09012" y="1316758"/>
            <a:ext cx="2156661" cy="898285"/>
            <a:chOff x="1690777" y="2053087"/>
            <a:chExt cx="3700733" cy="1449238"/>
          </a:xfrm>
          <a:effectLst/>
        </p:grpSpPr>
        <p:sp>
          <p:nvSpPr>
            <p:cNvPr id="9" name="Freeform: Shape 8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1">
                    <a:shade val="30000"/>
                    <a:satMod val="115000"/>
                    <a:lumMod val="76000"/>
                    <a:lumOff val="24000"/>
                  </a:schemeClr>
                </a:gs>
                <a:gs pos="0">
                  <a:schemeClr val="accent1">
                    <a:shade val="67500"/>
                    <a:satMod val="115000"/>
                    <a:lumMod val="77000"/>
                    <a:lumOff val="23000"/>
                  </a:schemeClr>
                </a:gs>
                <a:gs pos="100000">
                  <a:schemeClr val="accent1">
                    <a:shade val="100000"/>
                    <a:satMod val="115000"/>
                    <a:lumMod val="72000"/>
                  </a:schemeClr>
                </a:gs>
                <a:gs pos="94000">
                  <a:schemeClr val="accent1">
                    <a:shade val="100000"/>
                    <a:satMod val="115000"/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69925" y="1320041"/>
            <a:ext cx="1853117" cy="889737"/>
            <a:chOff x="1205155" y="850132"/>
            <a:chExt cx="4921529" cy="1780446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850132"/>
              <a:ext cx="1056641" cy="1716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</a:rPr>
                <a:t>A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5125" y="967676"/>
              <a:ext cx="3781559" cy="166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Data and digital revolution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111448" y="2457448"/>
            <a:ext cx="2357593" cy="757076"/>
            <a:chOff x="5219477" y="995322"/>
            <a:chExt cx="6261323" cy="1514980"/>
          </a:xfrm>
        </p:grpSpPr>
        <p:sp>
          <p:nvSpPr>
            <p:cNvPr id="92" name="Freeform: Shape 91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702" y="2373063"/>
            <a:ext cx="4031754" cy="994627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4841179" y="2459199"/>
            <a:ext cx="3398595" cy="776361"/>
            <a:chOff x="5342415" y="977137"/>
            <a:chExt cx="6261323" cy="1553571"/>
          </a:xfrm>
        </p:grpSpPr>
        <p:grpSp>
          <p:nvGrpSpPr>
            <p:cNvPr id="96" name="Group 95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98" name="Freeform: Shape 97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9" name="Freeform: Shape 98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6537315" y="1052572"/>
              <a:ext cx="4452549" cy="147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Intergovernmental project</a:t>
              </a: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/>
              </a:r>
              <a:b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2">
                      <a:lumMod val="50000"/>
                    </a:schemeClr>
                  </a:solidFill>
                </a:rPr>
                <a:t>Managing relationships</a:t>
              </a:r>
            </a:p>
            <a:p>
              <a:r>
                <a:rPr lang="en-US" sz="1400" dirty="0" smtClean="0">
                  <a:solidFill>
                    <a:schemeClr val="accent2">
                      <a:lumMod val="50000"/>
                    </a:schemeClr>
                  </a:solidFill>
                </a:rPr>
                <a:t>Role of the SG</a:t>
              </a:r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093082" y="2392352"/>
            <a:ext cx="2156661" cy="898285"/>
            <a:chOff x="1690777" y="2053087"/>
            <a:chExt cx="3700733" cy="1449238"/>
          </a:xfrm>
          <a:effectLst/>
        </p:grpSpPr>
        <p:sp>
          <p:nvSpPr>
            <p:cNvPr id="101" name="Freeform: Shape 100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2">
                    <a:lumMod val="76000"/>
                    <a:lumOff val="24000"/>
                  </a:schemeClr>
                </a:gs>
                <a:gs pos="0">
                  <a:schemeClr val="accent2">
                    <a:lumMod val="76000"/>
                    <a:lumOff val="24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56545" y="2414173"/>
            <a:ext cx="1851305" cy="857797"/>
            <a:chOff x="1205155" y="906348"/>
            <a:chExt cx="4916716" cy="1716531"/>
          </a:xfrm>
        </p:grpSpPr>
        <p:sp>
          <p:nvSpPr>
            <p:cNvPr id="105" name="TextBox 104"/>
            <p:cNvSpPr txBox="1"/>
            <p:nvPr/>
          </p:nvSpPr>
          <p:spPr>
            <a:xfrm>
              <a:off x="1205155" y="906348"/>
              <a:ext cx="1056641" cy="1716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</a:rPr>
                <a:t>B</a:t>
              </a: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2340312" y="1190279"/>
              <a:ext cx="3781559" cy="1170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Trade statistics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144191" y="3570623"/>
            <a:ext cx="2357593" cy="757076"/>
            <a:chOff x="5219477" y="995322"/>
            <a:chExt cx="6261323" cy="1514980"/>
          </a:xfrm>
        </p:grpSpPr>
        <p:sp>
          <p:nvSpPr>
            <p:cNvPr id="188" name="Freeform: Shape 187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Freeform: Shape 188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4844430" y="3564222"/>
            <a:ext cx="3398595" cy="757949"/>
            <a:chOff x="5342415" y="977137"/>
            <a:chExt cx="6261323" cy="1516727"/>
          </a:xfrm>
        </p:grpSpPr>
        <p:grpSp>
          <p:nvGrpSpPr>
            <p:cNvPr id="192" name="Group 191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194" name="Freeform: Shape 193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5" name="Freeform: Shape 194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93" name="TextBox 192"/>
            <p:cNvSpPr txBox="1"/>
            <p:nvPr/>
          </p:nvSpPr>
          <p:spPr>
            <a:xfrm>
              <a:off x="6397125" y="1015728"/>
              <a:ext cx="4435794" cy="147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Amendment Bill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/>
              </a:r>
              <a:b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6">
                      <a:lumMod val="50000"/>
                    </a:schemeClr>
                  </a:solidFill>
                </a:rPr>
                <a:t>Table in 2018 </a:t>
              </a:r>
            </a:p>
            <a:p>
              <a:r>
                <a:rPr lang="en-US" sz="1400" dirty="0" smtClean="0">
                  <a:solidFill>
                    <a:schemeClr val="accent6">
                      <a:lumMod val="50000"/>
                    </a:schemeClr>
                  </a:solidFill>
                </a:rPr>
                <a:t>Institutional arrangements</a:t>
              </a:r>
              <a:endParaRPr lang="en-US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3091876" y="3504237"/>
            <a:ext cx="2156661" cy="898285"/>
            <a:chOff x="1690777" y="2053087"/>
            <a:chExt cx="3700733" cy="1449238"/>
          </a:xfrm>
          <a:effectLst/>
        </p:grpSpPr>
        <p:sp>
          <p:nvSpPr>
            <p:cNvPr id="197" name="Freeform: Shape 196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Freeform: Shape 197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Freeform: Shape 198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6">
                    <a:lumMod val="76000"/>
                    <a:lumOff val="24000"/>
                  </a:schemeClr>
                </a:gs>
                <a:gs pos="0">
                  <a:schemeClr val="accent6">
                    <a:lumMod val="77000"/>
                    <a:lumOff val="23000"/>
                  </a:schemeClr>
                </a:gs>
                <a:gs pos="100000">
                  <a:schemeClr val="accent6">
                    <a:lumMod val="72000"/>
                  </a:schemeClr>
                </a:gs>
                <a:gs pos="94000">
                  <a:schemeClr val="accent6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3168875" y="3517395"/>
            <a:ext cx="1901463" cy="857797"/>
            <a:chOff x="1072695" y="850132"/>
            <a:chExt cx="5049927" cy="1716531"/>
          </a:xfrm>
        </p:grpSpPr>
        <p:sp>
          <p:nvSpPr>
            <p:cNvPr id="201" name="TextBox 200"/>
            <p:cNvSpPr txBox="1"/>
            <p:nvPr/>
          </p:nvSpPr>
          <p:spPr>
            <a:xfrm>
              <a:off x="1072695" y="850132"/>
              <a:ext cx="1056641" cy="1716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</a:rPr>
                <a:t>C</a:t>
              </a:r>
            </a:p>
          </p:txBody>
        </p:sp>
        <p:cxnSp>
          <p:nvCxnSpPr>
            <p:cNvPr id="202" name="Straight Connector 201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/>
            <p:cNvSpPr txBox="1"/>
            <p:nvPr/>
          </p:nvSpPr>
          <p:spPr>
            <a:xfrm>
              <a:off x="2341065" y="991495"/>
              <a:ext cx="3781557" cy="1170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Legislative reform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3114106" y="4688524"/>
            <a:ext cx="2357593" cy="757076"/>
            <a:chOff x="5219477" y="995322"/>
            <a:chExt cx="6261323" cy="1514980"/>
          </a:xfrm>
        </p:grpSpPr>
        <p:sp>
          <p:nvSpPr>
            <p:cNvPr id="205" name="Freeform: Shape 20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Freeform: Shape 20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4843837" y="4690275"/>
            <a:ext cx="3398595" cy="788267"/>
            <a:chOff x="5342415" y="977137"/>
            <a:chExt cx="6261323" cy="1577395"/>
          </a:xfrm>
        </p:grpSpPr>
        <p:grpSp>
          <p:nvGrpSpPr>
            <p:cNvPr id="209" name="Group 208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211" name="Freeform: Shape 21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2" name="Freeform: Shape 211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10" name="TextBox 209"/>
            <p:cNvSpPr txBox="1"/>
            <p:nvPr/>
          </p:nvSpPr>
          <p:spPr>
            <a:xfrm>
              <a:off x="6536011" y="1021915"/>
              <a:ext cx="4452549" cy="1532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Major risk for delivery</a:t>
              </a:r>
              <a:r>
                <a:rPr lang="en-US" sz="1400" dirty="0">
                  <a:solidFill>
                    <a:schemeClr val="accent4">
                      <a:lumMod val="50000"/>
                    </a:schemeClr>
                  </a:solidFill>
                </a:rPr>
                <a:t/>
              </a:r>
              <a:br>
                <a:rPr lang="en-US" sz="1400" dirty="0">
                  <a:solidFill>
                    <a:schemeClr val="accent4">
                      <a:lumMod val="5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accent4">
                      <a:lumMod val="50000"/>
                    </a:schemeClr>
                  </a:solidFill>
                </a:rPr>
                <a:t>Cannot afford warm bodies</a:t>
              </a:r>
            </a:p>
            <a:p>
              <a:r>
                <a:rPr lang="en-US" sz="1400" dirty="0" smtClean="0">
                  <a:solidFill>
                    <a:schemeClr val="accent4">
                      <a:lumMod val="50000"/>
                    </a:schemeClr>
                  </a:solidFill>
                </a:rPr>
                <a:t>Decline in quality</a:t>
              </a:r>
              <a:endParaRPr lang="en-US" sz="1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3095739" y="4623427"/>
            <a:ext cx="2156661" cy="898285"/>
            <a:chOff x="1690777" y="2053087"/>
            <a:chExt cx="3700733" cy="1449238"/>
          </a:xfrm>
          <a:effectLst/>
        </p:grpSpPr>
        <p:sp>
          <p:nvSpPr>
            <p:cNvPr id="214" name="Freeform: Shape 213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Freeform: Shape 214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Freeform: Shape 215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4">
                    <a:lumMod val="76000"/>
                    <a:lumOff val="24000"/>
                  </a:schemeClr>
                </a:gs>
                <a:gs pos="0">
                  <a:schemeClr val="accent4">
                    <a:lumMod val="76000"/>
                    <a:lumOff val="24000"/>
                  </a:schemeClr>
                </a:gs>
                <a:gs pos="100000">
                  <a:schemeClr val="accent4">
                    <a:lumMod val="72000"/>
                  </a:schemeClr>
                </a:gs>
                <a:gs pos="94000">
                  <a:schemeClr val="accent4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3184527" y="4651282"/>
            <a:ext cx="1862555" cy="857797"/>
            <a:chOff x="1172040" y="906348"/>
            <a:chExt cx="4946593" cy="1716531"/>
          </a:xfrm>
        </p:grpSpPr>
        <p:sp>
          <p:nvSpPr>
            <p:cNvPr id="218" name="TextBox 217"/>
            <p:cNvSpPr txBox="1"/>
            <p:nvPr/>
          </p:nvSpPr>
          <p:spPr>
            <a:xfrm>
              <a:off x="1172040" y="906348"/>
              <a:ext cx="1056641" cy="1716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4">
                      <a:lumMod val="50000"/>
                    </a:schemeClr>
                  </a:solidFill>
                </a:rPr>
                <a:t>D</a:t>
              </a:r>
            </a:p>
          </p:txBody>
        </p:sp>
        <p:cxnSp>
          <p:nvCxnSpPr>
            <p:cNvPr id="219" name="Straight Connector 21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TextBox 219"/>
            <p:cNvSpPr txBox="1"/>
            <p:nvPr/>
          </p:nvSpPr>
          <p:spPr>
            <a:xfrm>
              <a:off x="2337075" y="1065561"/>
              <a:ext cx="3781558" cy="1170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Declining budget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TextBox 38"/>
          <p:cNvSpPr txBox="1">
            <a:spLocks noChangeArrowheads="1"/>
          </p:cNvSpPr>
          <p:nvPr/>
        </p:nvSpPr>
        <p:spPr bwMode="auto">
          <a:xfrm>
            <a:off x="-1" y="157163"/>
            <a:ext cx="5540991" cy="646331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Looking </a:t>
            </a:r>
            <a:r>
              <a:rPr lang="en-GB" altLang="en-US" sz="2400" dirty="0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ahead</a:t>
            </a:r>
            <a:endParaRPr lang="en-GB" altLang="en-US" sz="2200" dirty="0">
              <a:solidFill>
                <a:schemeClr val="bg1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4" name="Picture 6" descr="C:\Users\celiadk\AppData\Local\Temp\XPgrpwise\60% BLACK.gi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28657">
            <a:off x="4452584" y="191952"/>
            <a:ext cx="846917" cy="5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2379" y="2947560"/>
            <a:ext cx="23582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Change in </a:t>
            </a:r>
            <a:r>
              <a:rPr lang="en-US" sz="2000" dirty="0" smtClean="0">
                <a:solidFill>
                  <a:schemeClr val="bg1"/>
                </a:solidFill>
              </a:rPr>
              <a:t>leadership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</a:rPr>
              <a:t>w.e.f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 November 2017)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89 0 L 2.29167E-6 0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58 4.81481E-6 L -4.16667E-6 4.81481E-6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89 -1.48148E-6 L -4.79167E-6 -1.48148E-6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58 -4.44444E-6 L -4.58333E-6 -4.44444E-6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828800"/>
            <a:ext cx="3124200" cy="3124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91000" y="1371600"/>
            <a:ext cx="4495800" cy="3125314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Questions</a:t>
            </a:r>
            <a:endParaRPr lang="en-US" sz="4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2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8"/>
          <p:cNvSpPr txBox="1">
            <a:spLocks noChangeArrowheads="1"/>
          </p:cNvSpPr>
          <p:nvPr/>
        </p:nvSpPr>
        <p:spPr bwMode="auto">
          <a:xfrm>
            <a:off x="-1" y="312188"/>
            <a:ext cx="4572001" cy="646331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Content</a:t>
            </a:r>
            <a:endParaRPr lang="en-GB" altLang="en-US" sz="2200" dirty="0">
              <a:solidFill>
                <a:schemeClr val="bg1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1" name="Picture 6" descr="C:\Users\celiadk\AppData\Local\Temp\XPgrpwise\60% BLACK.gi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28657">
            <a:off x="2029765" y="358733"/>
            <a:ext cx="846917" cy="5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:\Users\celiadk\AppData\Local\Temp\XPgrpwise\60% BLACK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28657">
            <a:off x="876982" y="1721738"/>
            <a:ext cx="887965" cy="5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C:\Users\celiadk\AppData\Local\Temp\XPgrpwise\60% BLACK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28657">
            <a:off x="876982" y="2585834"/>
            <a:ext cx="887965" cy="5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celiadk\AppData\Local\Temp\XPgrpwise\60% BLACK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28657">
            <a:off x="876981" y="3449930"/>
            <a:ext cx="887965" cy="5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celiadk\AppData\Local\Temp\XPgrpwise\60% BLACK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28657">
            <a:off x="876982" y="4314026"/>
            <a:ext cx="887965" cy="5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339754" y="1807319"/>
            <a:ext cx="6048670" cy="346249"/>
          </a:xfrm>
          <a:prstGeom prst="rect">
            <a:avLst/>
          </a:prstGeom>
          <a:noFill/>
        </p:spPr>
        <p:txBody>
          <a:bodyPr wrap="square" lIns="68579" tIns="34291" rIns="68579" bIns="34291" rtlCol="0">
            <a:normAutofit fontScale="92500" lnSpcReduction="20000"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Building a statistics system over 2 decades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35587" y="2671415"/>
            <a:ext cx="6421701" cy="346249"/>
          </a:xfrm>
          <a:prstGeom prst="rect">
            <a:avLst/>
          </a:prstGeom>
          <a:noFill/>
        </p:spPr>
        <p:txBody>
          <a:bodyPr wrap="square" lIns="68579" tIns="34291" rIns="68579" bIns="34291" rtlCol="0">
            <a:normAutofit fontScale="92500" lnSpcReduction="20000"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</a:rPr>
              <a:t>Organisational</a:t>
            </a:r>
            <a:r>
              <a:rPr lang="en-US" sz="2400" b="1" dirty="0" smtClean="0">
                <a:solidFill>
                  <a:schemeClr val="tx2"/>
                </a:solidFill>
              </a:rPr>
              <a:t> and financial performance: 2016/17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26763" y="4399607"/>
            <a:ext cx="4756376" cy="346249"/>
          </a:xfrm>
          <a:prstGeom prst="rect">
            <a:avLst/>
          </a:prstGeom>
          <a:noFill/>
        </p:spPr>
        <p:txBody>
          <a:bodyPr wrap="square" lIns="68579" tIns="34291" rIns="68579" bIns="34291" rtlCol="0">
            <a:normAutofit fontScale="92500" lnSpcReduction="20000"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Key priorities looking ahead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26762" y="3501008"/>
            <a:ext cx="6421701" cy="346249"/>
          </a:xfrm>
          <a:prstGeom prst="rect">
            <a:avLst/>
          </a:prstGeom>
          <a:noFill/>
        </p:spPr>
        <p:txBody>
          <a:bodyPr wrap="square" lIns="68579" tIns="34291" rIns="68579" bIns="34291" rtlCol="0">
            <a:normAutofit fontScale="92500" lnSpcReduction="20000"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Risks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8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8"/>
          <p:cNvSpPr txBox="1">
            <a:spLocks noChangeArrowheads="1"/>
          </p:cNvSpPr>
          <p:nvPr/>
        </p:nvSpPr>
        <p:spPr bwMode="auto">
          <a:xfrm>
            <a:off x="-1" y="157163"/>
            <a:ext cx="5540991" cy="646331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Building </a:t>
            </a:r>
            <a:r>
              <a:rPr lang="en-GB" altLang="en-US" sz="2400" dirty="0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a statistics system</a:t>
            </a:r>
            <a:endParaRPr lang="en-GB" altLang="en-US" sz="2200" dirty="0">
              <a:solidFill>
                <a:schemeClr val="bg1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1" name="Picture 6" descr="C:\Users\celiadk\AppData\Local\Temp\XPgrpwise\60% BLACK.gi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28657">
            <a:off x="4406029" y="193650"/>
            <a:ext cx="846917" cy="5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celiadk\AppData\Local\Temp\XPgrpwise\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5655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7164388" y="4724400"/>
            <a:ext cx="1728787" cy="158432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66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Line 23"/>
          <p:cNvSpPr/>
          <p:nvPr/>
        </p:nvSpPr>
        <p:spPr>
          <a:xfrm>
            <a:off x="7092280" y="2536302"/>
            <a:ext cx="1480335" cy="3629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49" name="Text 39"/>
          <p:cNvSpPr txBox="1"/>
          <p:nvPr/>
        </p:nvSpPr>
        <p:spPr>
          <a:xfrm>
            <a:off x="7092279" y="2769174"/>
            <a:ext cx="1480335" cy="1212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KZN CSS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CSS digital data collection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Demographic and health Survey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Moved into new building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GDP(E)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Statistical planning tools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Hosted 1</a:t>
            </a:r>
            <a:r>
              <a:rPr lang="en-US" sz="1100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World Data forum on data revolution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Strategic focus: legislative reform</a:t>
            </a:r>
            <a:endParaRPr lang="en-US" sz="11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Line 20"/>
          <p:cNvSpPr/>
          <p:nvPr/>
        </p:nvSpPr>
        <p:spPr>
          <a:xfrm>
            <a:off x="5467929" y="1955150"/>
            <a:ext cx="1480335" cy="421015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6" name="Tri21"/>
          <p:cNvSpPr/>
          <p:nvPr/>
        </p:nvSpPr>
        <p:spPr>
          <a:xfrm>
            <a:off x="5467929" y="5877272"/>
            <a:ext cx="1480335" cy="288031"/>
          </a:xfrm>
          <a:prstGeom prst="triangle">
            <a:avLst>
              <a:gd name="adj" fmla="val 505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endParaRPr lang="en-US" sz="1100"/>
          </a:p>
        </p:txBody>
      </p:sp>
      <p:sp>
        <p:nvSpPr>
          <p:cNvPr id="54" name="Text 38"/>
          <p:cNvSpPr txBox="1"/>
          <p:nvPr/>
        </p:nvSpPr>
        <p:spPr>
          <a:xfrm>
            <a:off x="5439886" y="2708920"/>
            <a:ext cx="1508377" cy="1212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r>
              <a:rPr lang="en-US" sz="1100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MDG country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SHaSA</a:t>
            </a:r>
            <a:endParaRPr lang="en-US" sz="1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Introduced LCS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Re-engineered PPI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Established a SANSS cluster for statistical coordination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Established Policy research unit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Legislative reform commenced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Innovation in dissemination of Census 2011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Strategic focus: partnerships &amp; coordination</a:t>
            </a:r>
          </a:p>
        </p:txBody>
      </p:sp>
      <p:sp>
        <p:nvSpPr>
          <p:cNvPr id="60" name="Line 17"/>
          <p:cNvSpPr/>
          <p:nvPr/>
        </p:nvSpPr>
        <p:spPr>
          <a:xfrm>
            <a:off x="3842329" y="2536301"/>
            <a:ext cx="1480335" cy="362900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9" name="Text 37"/>
          <p:cNvSpPr txBox="1"/>
          <p:nvPr/>
        </p:nvSpPr>
        <p:spPr>
          <a:xfrm>
            <a:off x="3787242" y="2708920"/>
            <a:ext cx="1597557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New CPI methodology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New IES methodology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Re-engineered QLFS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Introduced Victims of Crime Survey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Expanded national footprint – 52 District Off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SASQAF gazette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Hosted ISI – established </a:t>
            </a:r>
            <a:r>
              <a:rPr lang="en-US" sz="1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ISIbalo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programme</a:t>
            </a:r>
            <a:endParaRPr lang="en-US" sz="1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Established CRUISE </a:t>
            </a:r>
            <a:r>
              <a:rPr lang="en-US" sz="11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Strategic focus: improving  statistical &amp; governance processes &amp;</a:t>
            </a:r>
            <a:endParaRPr lang="en-US" sz="11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5" name="Line 14"/>
          <p:cNvSpPr/>
          <p:nvPr/>
        </p:nvSpPr>
        <p:spPr>
          <a:xfrm>
            <a:off x="2216729" y="1955150"/>
            <a:ext cx="1480335" cy="42101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66" name="Tri15"/>
          <p:cNvSpPr/>
          <p:nvPr/>
        </p:nvSpPr>
        <p:spPr>
          <a:xfrm>
            <a:off x="2216729" y="5877272"/>
            <a:ext cx="1480335" cy="288031"/>
          </a:xfrm>
          <a:prstGeom prst="triangle">
            <a:avLst>
              <a:gd name="adj" fmla="val 505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endParaRPr lang="en-US" sz="1100"/>
          </a:p>
        </p:txBody>
      </p:sp>
      <p:sp>
        <p:nvSpPr>
          <p:cNvPr id="64" name="Text 36"/>
          <p:cNvSpPr txBox="1"/>
          <p:nvPr/>
        </p:nvSpPr>
        <p:spPr>
          <a:xfrm>
            <a:off x="2179740" y="2708920"/>
            <a:ext cx="1517323" cy="17281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Census 2001 released within 12 months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Established Corporate data processing </a:t>
            </a:r>
            <a:r>
              <a:rPr lang="en-US" sz="1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centre</a:t>
            </a:r>
            <a:endParaRPr lang="en-US" sz="1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Restructuring economic statistics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Introduced GIS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Re-engineered Business register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Institutionalised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Provincial offices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Introduced Project &amp; </a:t>
            </a:r>
            <a:r>
              <a:rPr lang="en-US" sz="1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programme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mgt</a:t>
            </a:r>
            <a:endParaRPr lang="en-US" sz="1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Strategic focus: institutional &amp; capacity building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Line10"/>
          <p:cNvSpPr/>
          <p:nvPr/>
        </p:nvSpPr>
        <p:spPr>
          <a:xfrm>
            <a:off x="606627" y="2536302"/>
            <a:ext cx="1482934" cy="3629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80000"/>
                </a:schemeClr>
              </a:gs>
              <a:gs pos="49000">
                <a:srgbClr val="2F5897">
                  <a:lumMod val="60000"/>
                  <a:lumOff val="40000"/>
                </a:srgbClr>
              </a:gs>
              <a:gs pos="88000">
                <a:srgbClr val="2F5897">
                  <a:lumMod val="90000"/>
                  <a:lumOff val="10000"/>
                </a:srgbClr>
              </a:gs>
              <a:gs pos="11000">
                <a:srgbClr val="2F5897">
                  <a:lumMod val="90000"/>
                  <a:lumOff val="10000"/>
                </a:srgbClr>
              </a:gs>
              <a:gs pos="100000">
                <a:schemeClr val="tx2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69" name="Text 30"/>
          <p:cNvSpPr txBox="1"/>
          <p:nvPr/>
        </p:nvSpPr>
        <p:spPr>
          <a:xfrm>
            <a:off x="611560" y="2717303"/>
            <a:ext cx="1469952" cy="260873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Transformation of the statistics agency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Census 1996 - all inclusive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Review of economic statistics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Introduced household surveys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</a:rPr>
              <a:t>1999: New Statistics Act (6 of 1999) 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promulgated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Strategic focus: integration and transformation</a:t>
            </a:r>
            <a:endParaRPr lang="en-US" sz="1100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Box  7"/>
          <p:cNvSpPr/>
          <p:nvPr/>
        </p:nvSpPr>
        <p:spPr>
          <a:xfrm>
            <a:off x="7010400" y="1196753"/>
            <a:ext cx="1625600" cy="1440160"/>
          </a:xfrm>
          <a:prstGeom prst="wedgeRectCallout">
            <a:avLst>
              <a:gd name="adj1" fmla="val 21167"/>
              <a:gd name="adj2" fmla="val 645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800100" dist="3302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67" tIns="48735" rIns="97467" bIns="48735"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73" name="Box  6"/>
          <p:cNvSpPr/>
          <p:nvPr/>
        </p:nvSpPr>
        <p:spPr>
          <a:xfrm>
            <a:off x="5384800" y="1196753"/>
            <a:ext cx="1625600" cy="1440160"/>
          </a:xfrm>
          <a:prstGeom prst="wedgeRectCallout">
            <a:avLst>
              <a:gd name="adj1" fmla="val 21167"/>
              <a:gd name="adj2" fmla="val 645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800100" dist="3302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67" tIns="48735" rIns="97467" bIns="48735"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74" name="Box  5"/>
          <p:cNvSpPr/>
          <p:nvPr/>
        </p:nvSpPr>
        <p:spPr>
          <a:xfrm>
            <a:off x="3759200" y="1196753"/>
            <a:ext cx="1625600" cy="1440160"/>
          </a:xfrm>
          <a:prstGeom prst="wedgeRectCallout">
            <a:avLst>
              <a:gd name="adj1" fmla="val 21167"/>
              <a:gd name="adj2" fmla="val 645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800100" dist="3302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67" tIns="48735" rIns="97467" bIns="48735"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75" name="Box  4"/>
          <p:cNvSpPr/>
          <p:nvPr/>
        </p:nvSpPr>
        <p:spPr>
          <a:xfrm>
            <a:off x="2133600" y="1196753"/>
            <a:ext cx="1625600" cy="1440160"/>
          </a:xfrm>
          <a:prstGeom prst="wedgeRectCallout">
            <a:avLst>
              <a:gd name="adj1" fmla="val 21167"/>
              <a:gd name="adj2" fmla="val 645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800100" dist="3302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67" tIns="48735" rIns="97467" bIns="48735"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76" name="Box 3"/>
          <p:cNvSpPr/>
          <p:nvPr/>
        </p:nvSpPr>
        <p:spPr>
          <a:xfrm>
            <a:off x="508000" y="1196753"/>
            <a:ext cx="1625600" cy="1440160"/>
          </a:xfrm>
          <a:prstGeom prst="wedgeRectCallout">
            <a:avLst>
              <a:gd name="adj1" fmla="val 21167"/>
              <a:gd name="adj2" fmla="val 64500"/>
            </a:avLst>
          </a:prstGeom>
          <a:solidFill>
            <a:schemeClr val="tx2"/>
          </a:solidFill>
          <a:ln>
            <a:noFill/>
          </a:ln>
          <a:effectLst>
            <a:outerShdw blurRad="800100" dist="3302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67" tIns="48735" rIns="97467" bIns="48735"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77" name="Text 25"/>
          <p:cNvSpPr txBox="1"/>
          <p:nvPr/>
        </p:nvSpPr>
        <p:spPr>
          <a:xfrm>
            <a:off x="710134" y="1371374"/>
            <a:ext cx="1179631" cy="393955"/>
          </a:xfrm>
          <a:prstGeom prst="rect">
            <a:avLst/>
          </a:prstGeom>
          <a:noFill/>
        </p:spPr>
        <p:txBody>
          <a:bodyPr wrap="square" lIns="97467" tIns="48735" rIns="97467" bIns="48735" rtlCol="0">
            <a:normAutofit fontScale="85000" lnSpcReduction="10000"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1995 - 99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8" name="Text 26"/>
          <p:cNvSpPr txBox="1"/>
          <p:nvPr/>
        </p:nvSpPr>
        <p:spPr>
          <a:xfrm>
            <a:off x="2356590" y="1371374"/>
            <a:ext cx="1179631" cy="393955"/>
          </a:xfrm>
          <a:prstGeom prst="rect">
            <a:avLst/>
          </a:prstGeom>
          <a:noFill/>
        </p:spPr>
        <p:txBody>
          <a:bodyPr wrap="square" lIns="97467" tIns="48735" rIns="97467" bIns="48735" rtlCol="0">
            <a:normAutofit fontScale="85000" lnSpcReduction="10000"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2000 - 04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9" name="Text 27"/>
          <p:cNvSpPr txBox="1"/>
          <p:nvPr/>
        </p:nvSpPr>
        <p:spPr>
          <a:xfrm>
            <a:off x="3982190" y="1371374"/>
            <a:ext cx="1179631" cy="393955"/>
          </a:xfrm>
          <a:prstGeom prst="rect">
            <a:avLst/>
          </a:prstGeom>
          <a:noFill/>
        </p:spPr>
        <p:txBody>
          <a:bodyPr wrap="square" lIns="97467" tIns="48735" rIns="97467" bIns="48735" rtlCol="0">
            <a:normAutofit fontScale="85000" lnSpcReduction="10000"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2005 - 09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0" name="Text 28"/>
          <p:cNvSpPr txBox="1"/>
          <p:nvPr/>
        </p:nvSpPr>
        <p:spPr>
          <a:xfrm>
            <a:off x="5607790" y="1371374"/>
            <a:ext cx="1179631" cy="393955"/>
          </a:xfrm>
          <a:prstGeom prst="rect">
            <a:avLst/>
          </a:prstGeom>
          <a:noFill/>
        </p:spPr>
        <p:txBody>
          <a:bodyPr wrap="square" lIns="97467" tIns="48735" rIns="97467" bIns="48735" rtlCol="0">
            <a:normAutofit fontScale="85000" lnSpcReduction="10000"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2010 - 14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1" name="Text 29"/>
          <p:cNvSpPr txBox="1"/>
          <p:nvPr/>
        </p:nvSpPr>
        <p:spPr>
          <a:xfrm>
            <a:off x="7257774" y="1371374"/>
            <a:ext cx="1179631" cy="393955"/>
          </a:xfrm>
          <a:prstGeom prst="rect">
            <a:avLst/>
          </a:prstGeom>
          <a:noFill/>
        </p:spPr>
        <p:txBody>
          <a:bodyPr wrap="square" lIns="97467" tIns="48735" rIns="97467" bIns="48735" rtlCol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2015 - 17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4967" y="1832803"/>
            <a:ext cx="604673" cy="60467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505" y="1844956"/>
            <a:ext cx="598172" cy="55265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6875" y="1860778"/>
            <a:ext cx="598172" cy="604673"/>
          </a:xfrm>
          <a:prstGeom prst="rect">
            <a:avLst/>
          </a:prstGeom>
        </p:spPr>
      </p:pic>
      <p:sp>
        <p:nvSpPr>
          <p:cNvPr id="46" name="TextBox 38"/>
          <p:cNvSpPr txBox="1">
            <a:spLocks noChangeArrowheads="1"/>
          </p:cNvSpPr>
          <p:nvPr/>
        </p:nvSpPr>
        <p:spPr bwMode="auto">
          <a:xfrm>
            <a:off x="0" y="110771"/>
            <a:ext cx="8892481" cy="646331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Building</a:t>
            </a:r>
            <a:r>
              <a:rPr lang="en-GB" altLang="en-US" sz="3600" dirty="0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altLang="en-US" sz="2000" dirty="0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a statistics system </a:t>
            </a:r>
            <a:r>
              <a:rPr lang="en-GB" altLang="en-US" sz="2400" dirty="0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en-GB" altLang="en-US" sz="2400" b="1" dirty="0" smtClean="0">
                <a:solidFill>
                  <a:schemeClr val="bg1"/>
                </a:solidFill>
                <a:latin typeface="Harrington" panose="04040505050A02020702" pitchFamily="82" charset="0"/>
                <a:ea typeface="Helvetica" panose="020B0604020202020204" pitchFamily="34" charset="0"/>
                <a:cs typeface="Helvetica" panose="020B0604020202020204" pitchFamily="34" charset="0"/>
              </a:rPr>
              <a:t>major innovations over 2 decades</a:t>
            </a:r>
            <a:endParaRPr lang="en-GB" altLang="en-US" sz="2400" b="1" dirty="0">
              <a:solidFill>
                <a:schemeClr val="bg1"/>
              </a:solidFill>
              <a:latin typeface="Harrington" panose="04040505050A02020702" pitchFamily="82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0" name="Picture 3" descr="E:\Andrei\work\UpWork\infographics vs\vectors\achievement1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8451" y="1805420"/>
            <a:ext cx="592196" cy="592196"/>
          </a:xfrm>
          <a:prstGeom prst="rect">
            <a:avLst/>
          </a:prstGeom>
          <a:noFill/>
          <a:extLst/>
        </p:spPr>
      </p:pic>
      <p:pic>
        <p:nvPicPr>
          <p:cNvPr id="91" name="Picture 6" descr="C:\Users\celiadk\AppData\Local\Temp\XPgrpwise\60% BLACK.gif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65741">
            <a:off x="7426159" y="1935698"/>
            <a:ext cx="824644" cy="49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ri15"/>
          <p:cNvSpPr/>
          <p:nvPr/>
        </p:nvSpPr>
        <p:spPr>
          <a:xfrm>
            <a:off x="611560" y="5877272"/>
            <a:ext cx="1480335" cy="288031"/>
          </a:xfrm>
          <a:prstGeom prst="triangle">
            <a:avLst>
              <a:gd name="adj" fmla="val 505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endParaRPr lang="en-US" sz="1100"/>
          </a:p>
        </p:txBody>
      </p:sp>
      <p:sp>
        <p:nvSpPr>
          <p:cNvPr id="93" name="Tri15"/>
          <p:cNvSpPr/>
          <p:nvPr/>
        </p:nvSpPr>
        <p:spPr>
          <a:xfrm>
            <a:off x="3811745" y="5877272"/>
            <a:ext cx="1480335" cy="288031"/>
          </a:xfrm>
          <a:prstGeom prst="triangle">
            <a:avLst>
              <a:gd name="adj" fmla="val 505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endParaRPr lang="en-US" sz="1100"/>
          </a:p>
        </p:txBody>
      </p:sp>
      <p:sp>
        <p:nvSpPr>
          <p:cNvPr id="94" name="Tri15"/>
          <p:cNvSpPr/>
          <p:nvPr/>
        </p:nvSpPr>
        <p:spPr>
          <a:xfrm>
            <a:off x="7092280" y="5877272"/>
            <a:ext cx="1480335" cy="288031"/>
          </a:xfrm>
          <a:prstGeom prst="triangle">
            <a:avLst>
              <a:gd name="adj" fmla="val 505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xmlns="" val="136989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/>
          <p:cNvSpPr/>
          <p:nvPr/>
        </p:nvSpPr>
        <p:spPr>
          <a:xfrm rot="14400000">
            <a:off x="4608804" y="4416158"/>
            <a:ext cx="1688147" cy="1392236"/>
          </a:xfrm>
          <a:custGeom>
            <a:avLst/>
            <a:gdLst>
              <a:gd name="connsiteX0" fmla="*/ 1660967 w 4027991"/>
              <a:gd name="connsiteY0" fmla="*/ 0 h 3321934"/>
              <a:gd name="connsiteX1" fmla="*/ 3247260 w 4027991"/>
              <a:gd name="connsiteY1" fmla="*/ 1167046 h 3321934"/>
              <a:gd name="connsiteX2" fmla="*/ 3286927 w 4027991"/>
              <a:gd name="connsiteY2" fmla="*/ 1321314 h 3321934"/>
              <a:gd name="connsiteX3" fmla="*/ 4027991 w 4027991"/>
              <a:gd name="connsiteY3" fmla="*/ 1660968 h 3321934"/>
              <a:gd name="connsiteX4" fmla="*/ 3286927 w 4027991"/>
              <a:gd name="connsiteY4" fmla="*/ 2000621 h 3321934"/>
              <a:gd name="connsiteX5" fmla="*/ 3247260 w 4027991"/>
              <a:gd name="connsiteY5" fmla="*/ 2154888 h 3321934"/>
              <a:gd name="connsiteX6" fmla="*/ 1660967 w 4027991"/>
              <a:gd name="connsiteY6" fmla="*/ 3321934 h 3321934"/>
              <a:gd name="connsiteX7" fmla="*/ 0 w 4027991"/>
              <a:gd name="connsiteY7" fmla="*/ 1660967 h 3321934"/>
              <a:gd name="connsiteX8" fmla="*/ 1660967 w 4027991"/>
              <a:gd name="connsiteY8" fmla="*/ 0 h 3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991" h="3321934">
                <a:moveTo>
                  <a:pt x="1660967" y="0"/>
                </a:moveTo>
                <a:cubicBezTo>
                  <a:pt x="2406295" y="0"/>
                  <a:pt x="3036963" y="490919"/>
                  <a:pt x="3247260" y="1167046"/>
                </a:cubicBezTo>
                <a:lnTo>
                  <a:pt x="3286927" y="1321314"/>
                </a:lnTo>
                <a:lnTo>
                  <a:pt x="4027991" y="1660968"/>
                </a:lnTo>
                <a:lnTo>
                  <a:pt x="3286927" y="2000621"/>
                </a:lnTo>
                <a:lnTo>
                  <a:pt x="3247260" y="2154888"/>
                </a:lnTo>
                <a:cubicBezTo>
                  <a:pt x="3036963" y="2831016"/>
                  <a:pt x="2406295" y="3321934"/>
                  <a:pt x="1660967" y="3321934"/>
                </a:cubicBezTo>
                <a:cubicBezTo>
                  <a:pt x="743640" y="3321934"/>
                  <a:pt x="0" y="2578294"/>
                  <a:pt x="0" y="1660967"/>
                </a:cubicBezTo>
                <a:cubicBezTo>
                  <a:pt x="0" y="743640"/>
                  <a:pt x="743640" y="0"/>
                  <a:pt x="1660967" y="0"/>
                </a:cubicBezTo>
                <a:close/>
              </a:path>
            </a:pathLst>
          </a:custGeom>
          <a:gradFill>
            <a:gsLst>
              <a:gs pos="2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path path="circle">
              <a:fillToRect l="100000" b="100000"/>
            </a:path>
          </a:gra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38100" dist="76200" dir="13500000">
              <a:schemeClr val="accent3">
                <a:lumMod val="7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reeform: Shape 7"/>
          <p:cNvSpPr/>
          <p:nvPr/>
        </p:nvSpPr>
        <p:spPr>
          <a:xfrm rot="18000000">
            <a:off x="2938813" y="4337078"/>
            <a:ext cx="1688144" cy="1392236"/>
          </a:xfrm>
          <a:custGeom>
            <a:avLst/>
            <a:gdLst>
              <a:gd name="connsiteX0" fmla="*/ 1660967 w 4027991"/>
              <a:gd name="connsiteY0" fmla="*/ 0 h 3321934"/>
              <a:gd name="connsiteX1" fmla="*/ 3247260 w 4027991"/>
              <a:gd name="connsiteY1" fmla="*/ 1167046 h 3321934"/>
              <a:gd name="connsiteX2" fmla="*/ 3286927 w 4027991"/>
              <a:gd name="connsiteY2" fmla="*/ 1321314 h 3321934"/>
              <a:gd name="connsiteX3" fmla="*/ 4027991 w 4027991"/>
              <a:gd name="connsiteY3" fmla="*/ 1660968 h 3321934"/>
              <a:gd name="connsiteX4" fmla="*/ 3286927 w 4027991"/>
              <a:gd name="connsiteY4" fmla="*/ 2000621 h 3321934"/>
              <a:gd name="connsiteX5" fmla="*/ 3247260 w 4027991"/>
              <a:gd name="connsiteY5" fmla="*/ 2154888 h 3321934"/>
              <a:gd name="connsiteX6" fmla="*/ 1660967 w 4027991"/>
              <a:gd name="connsiteY6" fmla="*/ 3321934 h 3321934"/>
              <a:gd name="connsiteX7" fmla="*/ 0 w 4027991"/>
              <a:gd name="connsiteY7" fmla="*/ 1660967 h 3321934"/>
              <a:gd name="connsiteX8" fmla="*/ 1660967 w 4027991"/>
              <a:gd name="connsiteY8" fmla="*/ 0 h 3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991" h="3321934">
                <a:moveTo>
                  <a:pt x="1660967" y="0"/>
                </a:moveTo>
                <a:cubicBezTo>
                  <a:pt x="2406295" y="0"/>
                  <a:pt x="3036963" y="490919"/>
                  <a:pt x="3247260" y="1167046"/>
                </a:cubicBezTo>
                <a:lnTo>
                  <a:pt x="3286927" y="1321314"/>
                </a:lnTo>
                <a:lnTo>
                  <a:pt x="4027991" y="1660968"/>
                </a:lnTo>
                <a:lnTo>
                  <a:pt x="3286927" y="2000621"/>
                </a:lnTo>
                <a:lnTo>
                  <a:pt x="3247260" y="2154888"/>
                </a:lnTo>
                <a:cubicBezTo>
                  <a:pt x="3036963" y="2831016"/>
                  <a:pt x="2406295" y="3321934"/>
                  <a:pt x="1660967" y="3321934"/>
                </a:cubicBezTo>
                <a:cubicBezTo>
                  <a:pt x="743640" y="3321934"/>
                  <a:pt x="0" y="2578294"/>
                  <a:pt x="0" y="1660967"/>
                </a:cubicBezTo>
                <a:cubicBezTo>
                  <a:pt x="0" y="743640"/>
                  <a:pt x="743640" y="0"/>
                  <a:pt x="1660967" y="0"/>
                </a:cubicBezTo>
                <a:close/>
              </a:path>
            </a:pathLst>
          </a:custGeom>
          <a:gradFill>
            <a:gsLst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b="100000"/>
            </a:path>
          </a:gra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innerShdw blurRad="38100" dist="76200" dir="13500000">
              <a:schemeClr val="accent4">
                <a:lumMod val="7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9" name="Group 8"/>
          <p:cNvGrpSpPr/>
          <p:nvPr/>
        </p:nvGrpSpPr>
        <p:grpSpPr>
          <a:xfrm>
            <a:off x="3064427" y="1338608"/>
            <a:ext cx="1392236" cy="1688147"/>
            <a:chOff x="4085903" y="353167"/>
            <a:chExt cx="1856314" cy="2250863"/>
          </a:xfrm>
        </p:grpSpPr>
        <p:sp>
          <p:nvSpPr>
            <p:cNvPr id="22" name="Freeform: Shape 21"/>
            <p:cNvSpPr/>
            <p:nvPr/>
          </p:nvSpPr>
          <p:spPr>
            <a:xfrm rot="3600000">
              <a:off x="3888628" y="550442"/>
              <a:ext cx="2250863" cy="1856314"/>
            </a:xfrm>
            <a:custGeom>
              <a:avLst/>
              <a:gdLst>
                <a:gd name="connsiteX0" fmla="*/ 1660967 w 4027991"/>
                <a:gd name="connsiteY0" fmla="*/ 0 h 3321934"/>
                <a:gd name="connsiteX1" fmla="*/ 3247260 w 4027991"/>
                <a:gd name="connsiteY1" fmla="*/ 1167046 h 3321934"/>
                <a:gd name="connsiteX2" fmla="*/ 3286927 w 4027991"/>
                <a:gd name="connsiteY2" fmla="*/ 1321314 h 3321934"/>
                <a:gd name="connsiteX3" fmla="*/ 4027991 w 4027991"/>
                <a:gd name="connsiteY3" fmla="*/ 1660968 h 3321934"/>
                <a:gd name="connsiteX4" fmla="*/ 3286927 w 4027991"/>
                <a:gd name="connsiteY4" fmla="*/ 2000621 h 3321934"/>
                <a:gd name="connsiteX5" fmla="*/ 3247260 w 4027991"/>
                <a:gd name="connsiteY5" fmla="*/ 2154888 h 3321934"/>
                <a:gd name="connsiteX6" fmla="*/ 1660967 w 4027991"/>
                <a:gd name="connsiteY6" fmla="*/ 3321934 h 3321934"/>
                <a:gd name="connsiteX7" fmla="*/ 0 w 4027991"/>
                <a:gd name="connsiteY7" fmla="*/ 1660967 h 3321934"/>
                <a:gd name="connsiteX8" fmla="*/ 1660967 w 4027991"/>
                <a:gd name="connsiteY8" fmla="*/ 0 h 33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27991" h="3321934">
                  <a:moveTo>
                    <a:pt x="1660967" y="0"/>
                  </a:moveTo>
                  <a:cubicBezTo>
                    <a:pt x="2406295" y="0"/>
                    <a:pt x="3036963" y="490919"/>
                    <a:pt x="3247260" y="1167046"/>
                  </a:cubicBezTo>
                  <a:lnTo>
                    <a:pt x="3286927" y="1321314"/>
                  </a:lnTo>
                  <a:lnTo>
                    <a:pt x="4027991" y="1660968"/>
                  </a:lnTo>
                  <a:lnTo>
                    <a:pt x="3286927" y="2000621"/>
                  </a:lnTo>
                  <a:lnTo>
                    <a:pt x="3247260" y="2154888"/>
                  </a:lnTo>
                  <a:cubicBezTo>
                    <a:pt x="3036963" y="2831016"/>
                    <a:pt x="2406295" y="3321934"/>
                    <a:pt x="1660967" y="3321934"/>
                  </a:cubicBezTo>
                  <a:cubicBezTo>
                    <a:pt x="743640" y="3321934"/>
                    <a:pt x="0" y="2578294"/>
                    <a:pt x="0" y="1660967"/>
                  </a:cubicBezTo>
                  <a:cubicBezTo>
                    <a:pt x="0" y="743640"/>
                    <a:pt x="743640" y="0"/>
                    <a:pt x="1660967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2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38100" dist="76200" dir="13500000">
                <a:schemeClr val="accent6">
                  <a:lumMod val="5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4460671" y="611044"/>
              <a:ext cx="705640" cy="1363916"/>
              <a:chOff x="4324350" y="0"/>
              <a:chExt cx="236538" cy="457201"/>
            </a:xfrm>
            <a:solidFill>
              <a:schemeClr val="bg1"/>
            </a:solidFill>
          </p:grpSpPr>
          <p:sp>
            <p:nvSpPr>
              <p:cNvPr id="51" name="Freeform 71"/>
              <p:cNvSpPr>
                <a:spLocks/>
              </p:cNvSpPr>
              <p:nvPr/>
            </p:nvSpPr>
            <p:spPr bwMode="auto">
              <a:xfrm>
                <a:off x="4448175" y="258763"/>
                <a:ext cx="112713" cy="198438"/>
              </a:xfrm>
              <a:custGeom>
                <a:avLst/>
                <a:gdLst>
                  <a:gd name="T0" fmla="*/ 1206 w 1209"/>
                  <a:gd name="T1" fmla="*/ 1334 h 2118"/>
                  <a:gd name="T2" fmla="*/ 1201 w 1209"/>
                  <a:gd name="T3" fmla="*/ 1296 h 2118"/>
                  <a:gd name="T4" fmla="*/ 1188 w 1209"/>
                  <a:gd name="T5" fmla="*/ 1220 h 2118"/>
                  <a:gd name="T6" fmla="*/ 1156 w 1209"/>
                  <a:gd name="T7" fmla="*/ 1112 h 2118"/>
                  <a:gd name="T8" fmla="*/ 1110 w 1209"/>
                  <a:gd name="T9" fmla="*/ 1008 h 2118"/>
                  <a:gd name="T10" fmla="*/ 1074 w 1209"/>
                  <a:gd name="T11" fmla="*/ 945 h 2118"/>
                  <a:gd name="T12" fmla="*/ 912 w 1209"/>
                  <a:gd name="T13" fmla="*/ 997 h 2118"/>
                  <a:gd name="T14" fmla="*/ 948 w 1209"/>
                  <a:gd name="T15" fmla="*/ 1069 h 2118"/>
                  <a:gd name="T16" fmla="*/ 966 w 1209"/>
                  <a:gd name="T17" fmla="*/ 1111 h 2118"/>
                  <a:gd name="T18" fmla="*/ 1000 w 1209"/>
                  <a:gd name="T19" fmla="*/ 1227 h 2118"/>
                  <a:gd name="T20" fmla="*/ 1009 w 1209"/>
                  <a:gd name="T21" fmla="*/ 1286 h 2118"/>
                  <a:gd name="T22" fmla="*/ 1012 w 1209"/>
                  <a:gd name="T23" fmla="*/ 1331 h 2118"/>
                  <a:gd name="T24" fmla="*/ 1013 w 1209"/>
                  <a:gd name="T25" fmla="*/ 1375 h 2118"/>
                  <a:gd name="T26" fmla="*/ 1009 w 1209"/>
                  <a:gd name="T27" fmla="*/ 1435 h 2118"/>
                  <a:gd name="T28" fmla="*/ 1003 w 1209"/>
                  <a:gd name="T29" fmla="*/ 1478 h 2118"/>
                  <a:gd name="T30" fmla="*/ 997 w 1209"/>
                  <a:gd name="T31" fmla="*/ 1486 h 2118"/>
                  <a:gd name="T32" fmla="*/ 934 w 1209"/>
                  <a:gd name="T33" fmla="*/ 1394 h 2118"/>
                  <a:gd name="T34" fmla="*/ 877 w 1209"/>
                  <a:gd name="T35" fmla="*/ 1334 h 2118"/>
                  <a:gd name="T36" fmla="*/ 793 w 1209"/>
                  <a:gd name="T37" fmla="*/ 1267 h 2118"/>
                  <a:gd name="T38" fmla="*/ 727 w 1209"/>
                  <a:gd name="T39" fmla="*/ 1226 h 2118"/>
                  <a:gd name="T40" fmla="*/ 634 w 1209"/>
                  <a:gd name="T41" fmla="*/ 1182 h 2118"/>
                  <a:gd name="T42" fmla="*/ 539 w 1209"/>
                  <a:gd name="T43" fmla="*/ 1147 h 2118"/>
                  <a:gd name="T44" fmla="*/ 395 w 1209"/>
                  <a:gd name="T45" fmla="*/ 1110 h 2118"/>
                  <a:gd name="T46" fmla="*/ 201 w 1209"/>
                  <a:gd name="T47" fmla="*/ 1083 h 2118"/>
                  <a:gd name="T48" fmla="*/ 0 w 1209"/>
                  <a:gd name="T49" fmla="*/ 1152 h 2118"/>
                  <a:gd name="T50" fmla="*/ 50 w 1209"/>
                  <a:gd name="T51" fmla="*/ 1156 h 2118"/>
                  <a:gd name="T52" fmla="*/ 142 w 1209"/>
                  <a:gd name="T53" fmla="*/ 1169 h 2118"/>
                  <a:gd name="T54" fmla="*/ 277 w 1209"/>
                  <a:gd name="T55" fmla="*/ 1198 h 2118"/>
                  <a:gd name="T56" fmla="*/ 409 w 1209"/>
                  <a:gd name="T57" fmla="*/ 1237 h 2118"/>
                  <a:gd name="T58" fmla="*/ 533 w 1209"/>
                  <a:gd name="T59" fmla="*/ 1289 h 2118"/>
                  <a:gd name="T60" fmla="*/ 663 w 1209"/>
                  <a:gd name="T61" fmla="*/ 1368 h 2118"/>
                  <a:gd name="T62" fmla="*/ 712 w 1209"/>
                  <a:gd name="T63" fmla="*/ 1409 h 2118"/>
                  <a:gd name="T64" fmla="*/ 768 w 1209"/>
                  <a:gd name="T65" fmla="*/ 1469 h 2118"/>
                  <a:gd name="T66" fmla="*/ 801 w 1209"/>
                  <a:gd name="T67" fmla="*/ 1518 h 2118"/>
                  <a:gd name="T68" fmla="*/ 835 w 1209"/>
                  <a:gd name="T69" fmla="*/ 1588 h 2118"/>
                  <a:gd name="T70" fmla="*/ 851 w 1209"/>
                  <a:gd name="T71" fmla="*/ 1644 h 2118"/>
                  <a:gd name="T72" fmla="*/ 861 w 1209"/>
                  <a:gd name="T73" fmla="*/ 1720 h 2118"/>
                  <a:gd name="T74" fmla="*/ 861 w 1209"/>
                  <a:gd name="T75" fmla="*/ 1770 h 2118"/>
                  <a:gd name="T76" fmla="*/ 859 w 1209"/>
                  <a:gd name="T77" fmla="*/ 1800 h 2118"/>
                  <a:gd name="T78" fmla="*/ 824 w 1209"/>
                  <a:gd name="T79" fmla="*/ 1961 h 2118"/>
                  <a:gd name="T80" fmla="*/ 819 w 1209"/>
                  <a:gd name="T81" fmla="*/ 1985 h 2118"/>
                  <a:gd name="T82" fmla="*/ 824 w 1209"/>
                  <a:gd name="T83" fmla="*/ 2032 h 2118"/>
                  <a:gd name="T84" fmla="*/ 845 w 1209"/>
                  <a:gd name="T85" fmla="*/ 2073 h 2118"/>
                  <a:gd name="T86" fmla="*/ 881 w 1209"/>
                  <a:gd name="T87" fmla="*/ 2103 h 2118"/>
                  <a:gd name="T88" fmla="*/ 916 w 1209"/>
                  <a:gd name="T89" fmla="*/ 2115 h 2118"/>
                  <a:gd name="T90" fmla="*/ 964 w 1209"/>
                  <a:gd name="T91" fmla="*/ 2115 h 2118"/>
                  <a:gd name="T92" fmla="*/ 1006 w 1209"/>
                  <a:gd name="T93" fmla="*/ 2098 h 2118"/>
                  <a:gd name="T94" fmla="*/ 1039 w 1209"/>
                  <a:gd name="T95" fmla="*/ 2065 h 2118"/>
                  <a:gd name="T96" fmla="*/ 1058 w 1209"/>
                  <a:gd name="T97" fmla="*/ 2021 h 2118"/>
                  <a:gd name="T98" fmla="*/ 1138 w 1209"/>
                  <a:gd name="T99" fmla="*/ 1773 h 2118"/>
                  <a:gd name="T100" fmla="*/ 1176 w 1209"/>
                  <a:gd name="T101" fmla="*/ 1656 h 2118"/>
                  <a:gd name="T102" fmla="*/ 1185 w 1209"/>
                  <a:gd name="T103" fmla="*/ 1618 h 2118"/>
                  <a:gd name="T104" fmla="*/ 1200 w 1209"/>
                  <a:gd name="T105" fmla="*/ 1543 h 2118"/>
                  <a:gd name="T106" fmla="*/ 1206 w 1209"/>
                  <a:gd name="T107" fmla="*/ 1486 h 2118"/>
                  <a:gd name="T108" fmla="*/ 1209 w 1209"/>
                  <a:gd name="T109" fmla="*/ 144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09" h="2118">
                    <a:moveTo>
                      <a:pt x="1208" y="1371"/>
                    </a:moveTo>
                    <a:lnTo>
                      <a:pt x="1208" y="1371"/>
                    </a:lnTo>
                    <a:lnTo>
                      <a:pt x="1207" y="1352"/>
                    </a:lnTo>
                    <a:lnTo>
                      <a:pt x="1206" y="1334"/>
                    </a:lnTo>
                    <a:lnTo>
                      <a:pt x="1206" y="1334"/>
                    </a:lnTo>
                    <a:lnTo>
                      <a:pt x="1204" y="1314"/>
                    </a:lnTo>
                    <a:lnTo>
                      <a:pt x="1201" y="1296"/>
                    </a:lnTo>
                    <a:lnTo>
                      <a:pt x="1201" y="1296"/>
                    </a:lnTo>
                    <a:lnTo>
                      <a:pt x="1199" y="1277"/>
                    </a:lnTo>
                    <a:lnTo>
                      <a:pt x="1196" y="1258"/>
                    </a:lnTo>
                    <a:lnTo>
                      <a:pt x="1196" y="1258"/>
                    </a:lnTo>
                    <a:lnTo>
                      <a:pt x="1188" y="1220"/>
                    </a:lnTo>
                    <a:lnTo>
                      <a:pt x="1178" y="1184"/>
                    </a:lnTo>
                    <a:lnTo>
                      <a:pt x="1178" y="1184"/>
                    </a:lnTo>
                    <a:lnTo>
                      <a:pt x="1168" y="1148"/>
                    </a:lnTo>
                    <a:lnTo>
                      <a:pt x="1156" y="1112"/>
                    </a:lnTo>
                    <a:lnTo>
                      <a:pt x="1143" y="1077"/>
                    </a:lnTo>
                    <a:lnTo>
                      <a:pt x="1127" y="1042"/>
                    </a:lnTo>
                    <a:lnTo>
                      <a:pt x="1110" y="1008"/>
                    </a:lnTo>
                    <a:lnTo>
                      <a:pt x="1110" y="1008"/>
                    </a:lnTo>
                    <a:lnTo>
                      <a:pt x="1102" y="992"/>
                    </a:lnTo>
                    <a:lnTo>
                      <a:pt x="1093" y="976"/>
                    </a:lnTo>
                    <a:lnTo>
                      <a:pt x="1083" y="959"/>
                    </a:lnTo>
                    <a:lnTo>
                      <a:pt x="1074" y="945"/>
                    </a:lnTo>
                    <a:lnTo>
                      <a:pt x="1057" y="915"/>
                    </a:lnTo>
                    <a:lnTo>
                      <a:pt x="502" y="0"/>
                    </a:lnTo>
                    <a:lnTo>
                      <a:pt x="405" y="16"/>
                    </a:lnTo>
                    <a:lnTo>
                      <a:pt x="912" y="997"/>
                    </a:lnTo>
                    <a:lnTo>
                      <a:pt x="927" y="1027"/>
                    </a:lnTo>
                    <a:lnTo>
                      <a:pt x="935" y="1042"/>
                    </a:lnTo>
                    <a:lnTo>
                      <a:pt x="941" y="1056"/>
                    </a:lnTo>
                    <a:lnTo>
                      <a:pt x="948" y="1069"/>
                    </a:lnTo>
                    <a:lnTo>
                      <a:pt x="948" y="1069"/>
                    </a:lnTo>
                    <a:lnTo>
                      <a:pt x="955" y="1084"/>
                    </a:lnTo>
                    <a:lnTo>
                      <a:pt x="966" y="1111"/>
                    </a:lnTo>
                    <a:lnTo>
                      <a:pt x="966" y="1111"/>
                    </a:lnTo>
                    <a:lnTo>
                      <a:pt x="976" y="1140"/>
                    </a:lnTo>
                    <a:lnTo>
                      <a:pt x="985" y="1168"/>
                    </a:lnTo>
                    <a:lnTo>
                      <a:pt x="992" y="1197"/>
                    </a:lnTo>
                    <a:lnTo>
                      <a:pt x="1000" y="1227"/>
                    </a:lnTo>
                    <a:lnTo>
                      <a:pt x="1005" y="1256"/>
                    </a:lnTo>
                    <a:lnTo>
                      <a:pt x="1005" y="1256"/>
                    </a:lnTo>
                    <a:lnTo>
                      <a:pt x="1009" y="1286"/>
                    </a:lnTo>
                    <a:lnTo>
                      <a:pt x="1009" y="1286"/>
                    </a:lnTo>
                    <a:lnTo>
                      <a:pt x="1010" y="1301"/>
                    </a:lnTo>
                    <a:lnTo>
                      <a:pt x="1011" y="1315"/>
                    </a:lnTo>
                    <a:lnTo>
                      <a:pt x="1012" y="1331"/>
                    </a:lnTo>
                    <a:lnTo>
                      <a:pt x="1012" y="1331"/>
                    </a:lnTo>
                    <a:lnTo>
                      <a:pt x="1012" y="1345"/>
                    </a:lnTo>
                    <a:lnTo>
                      <a:pt x="1013" y="1360"/>
                    </a:lnTo>
                    <a:lnTo>
                      <a:pt x="1013" y="1360"/>
                    </a:lnTo>
                    <a:lnTo>
                      <a:pt x="1013" y="1375"/>
                    </a:lnTo>
                    <a:lnTo>
                      <a:pt x="1012" y="1405"/>
                    </a:lnTo>
                    <a:lnTo>
                      <a:pt x="1012" y="1405"/>
                    </a:lnTo>
                    <a:lnTo>
                      <a:pt x="1009" y="1435"/>
                    </a:lnTo>
                    <a:lnTo>
                      <a:pt x="1009" y="1435"/>
                    </a:lnTo>
                    <a:lnTo>
                      <a:pt x="1007" y="1449"/>
                    </a:lnTo>
                    <a:lnTo>
                      <a:pt x="1005" y="1464"/>
                    </a:lnTo>
                    <a:lnTo>
                      <a:pt x="1003" y="1478"/>
                    </a:lnTo>
                    <a:lnTo>
                      <a:pt x="1003" y="1478"/>
                    </a:lnTo>
                    <a:lnTo>
                      <a:pt x="1001" y="1492"/>
                    </a:lnTo>
                    <a:lnTo>
                      <a:pt x="1001" y="1492"/>
                    </a:lnTo>
                    <a:lnTo>
                      <a:pt x="997" y="1486"/>
                    </a:lnTo>
                    <a:lnTo>
                      <a:pt x="997" y="1486"/>
                    </a:lnTo>
                    <a:lnTo>
                      <a:pt x="983" y="1461"/>
                    </a:lnTo>
                    <a:lnTo>
                      <a:pt x="968" y="1438"/>
                    </a:lnTo>
                    <a:lnTo>
                      <a:pt x="952" y="1415"/>
                    </a:lnTo>
                    <a:lnTo>
                      <a:pt x="934" y="1394"/>
                    </a:lnTo>
                    <a:lnTo>
                      <a:pt x="934" y="1394"/>
                    </a:lnTo>
                    <a:lnTo>
                      <a:pt x="916" y="1372"/>
                    </a:lnTo>
                    <a:lnTo>
                      <a:pt x="897" y="1353"/>
                    </a:lnTo>
                    <a:lnTo>
                      <a:pt x="877" y="1334"/>
                    </a:lnTo>
                    <a:lnTo>
                      <a:pt x="858" y="1316"/>
                    </a:lnTo>
                    <a:lnTo>
                      <a:pt x="836" y="1299"/>
                    </a:lnTo>
                    <a:lnTo>
                      <a:pt x="816" y="1283"/>
                    </a:lnTo>
                    <a:lnTo>
                      <a:pt x="793" y="1267"/>
                    </a:lnTo>
                    <a:lnTo>
                      <a:pt x="772" y="1253"/>
                    </a:lnTo>
                    <a:lnTo>
                      <a:pt x="772" y="1253"/>
                    </a:lnTo>
                    <a:lnTo>
                      <a:pt x="749" y="1239"/>
                    </a:lnTo>
                    <a:lnTo>
                      <a:pt x="727" y="1226"/>
                    </a:lnTo>
                    <a:lnTo>
                      <a:pt x="703" y="1214"/>
                    </a:lnTo>
                    <a:lnTo>
                      <a:pt x="681" y="1202"/>
                    </a:lnTo>
                    <a:lnTo>
                      <a:pt x="657" y="1192"/>
                    </a:lnTo>
                    <a:lnTo>
                      <a:pt x="634" y="1182"/>
                    </a:lnTo>
                    <a:lnTo>
                      <a:pt x="610" y="1171"/>
                    </a:lnTo>
                    <a:lnTo>
                      <a:pt x="587" y="1163"/>
                    </a:lnTo>
                    <a:lnTo>
                      <a:pt x="587" y="1163"/>
                    </a:lnTo>
                    <a:lnTo>
                      <a:pt x="539" y="1147"/>
                    </a:lnTo>
                    <a:lnTo>
                      <a:pt x="491" y="1133"/>
                    </a:lnTo>
                    <a:lnTo>
                      <a:pt x="443" y="1120"/>
                    </a:lnTo>
                    <a:lnTo>
                      <a:pt x="395" y="1110"/>
                    </a:lnTo>
                    <a:lnTo>
                      <a:pt x="395" y="1110"/>
                    </a:lnTo>
                    <a:lnTo>
                      <a:pt x="346" y="1101"/>
                    </a:lnTo>
                    <a:lnTo>
                      <a:pt x="298" y="1093"/>
                    </a:lnTo>
                    <a:lnTo>
                      <a:pt x="249" y="1088"/>
                    </a:lnTo>
                    <a:lnTo>
                      <a:pt x="201" y="1083"/>
                    </a:lnTo>
                    <a:lnTo>
                      <a:pt x="201" y="1083"/>
                    </a:lnTo>
                    <a:lnTo>
                      <a:pt x="135" y="1079"/>
                    </a:lnTo>
                    <a:lnTo>
                      <a:pt x="95" y="1077"/>
                    </a:lnTo>
                    <a:lnTo>
                      <a:pt x="0" y="1152"/>
                    </a:lnTo>
                    <a:lnTo>
                      <a:pt x="16" y="1153"/>
                    </a:lnTo>
                    <a:lnTo>
                      <a:pt x="27" y="1154"/>
                    </a:lnTo>
                    <a:lnTo>
                      <a:pt x="27" y="1154"/>
                    </a:lnTo>
                    <a:lnTo>
                      <a:pt x="50" y="1156"/>
                    </a:lnTo>
                    <a:lnTo>
                      <a:pt x="50" y="1156"/>
                    </a:lnTo>
                    <a:lnTo>
                      <a:pt x="96" y="1162"/>
                    </a:lnTo>
                    <a:lnTo>
                      <a:pt x="96" y="1162"/>
                    </a:lnTo>
                    <a:lnTo>
                      <a:pt x="142" y="1169"/>
                    </a:lnTo>
                    <a:lnTo>
                      <a:pt x="187" y="1178"/>
                    </a:lnTo>
                    <a:lnTo>
                      <a:pt x="187" y="1178"/>
                    </a:lnTo>
                    <a:lnTo>
                      <a:pt x="232" y="1187"/>
                    </a:lnTo>
                    <a:lnTo>
                      <a:pt x="277" y="1198"/>
                    </a:lnTo>
                    <a:lnTo>
                      <a:pt x="322" y="1209"/>
                    </a:lnTo>
                    <a:lnTo>
                      <a:pt x="365" y="1222"/>
                    </a:lnTo>
                    <a:lnTo>
                      <a:pt x="365" y="1222"/>
                    </a:lnTo>
                    <a:lnTo>
                      <a:pt x="409" y="1237"/>
                    </a:lnTo>
                    <a:lnTo>
                      <a:pt x="451" y="1253"/>
                    </a:lnTo>
                    <a:lnTo>
                      <a:pt x="493" y="1270"/>
                    </a:lnTo>
                    <a:lnTo>
                      <a:pt x="533" y="1289"/>
                    </a:lnTo>
                    <a:lnTo>
                      <a:pt x="533" y="1289"/>
                    </a:lnTo>
                    <a:lnTo>
                      <a:pt x="572" y="1310"/>
                    </a:lnTo>
                    <a:lnTo>
                      <a:pt x="610" y="1332"/>
                    </a:lnTo>
                    <a:lnTo>
                      <a:pt x="646" y="1356"/>
                    </a:lnTo>
                    <a:lnTo>
                      <a:pt x="663" y="1368"/>
                    </a:lnTo>
                    <a:lnTo>
                      <a:pt x="680" y="1382"/>
                    </a:lnTo>
                    <a:lnTo>
                      <a:pt x="680" y="1382"/>
                    </a:lnTo>
                    <a:lnTo>
                      <a:pt x="696" y="1395"/>
                    </a:lnTo>
                    <a:lnTo>
                      <a:pt x="712" y="1409"/>
                    </a:lnTo>
                    <a:lnTo>
                      <a:pt x="727" y="1423"/>
                    </a:lnTo>
                    <a:lnTo>
                      <a:pt x="741" y="1438"/>
                    </a:lnTo>
                    <a:lnTo>
                      <a:pt x="755" y="1453"/>
                    </a:lnTo>
                    <a:lnTo>
                      <a:pt x="768" y="1469"/>
                    </a:lnTo>
                    <a:lnTo>
                      <a:pt x="780" y="1485"/>
                    </a:lnTo>
                    <a:lnTo>
                      <a:pt x="791" y="1501"/>
                    </a:lnTo>
                    <a:lnTo>
                      <a:pt x="791" y="1501"/>
                    </a:lnTo>
                    <a:lnTo>
                      <a:pt x="801" y="1518"/>
                    </a:lnTo>
                    <a:lnTo>
                      <a:pt x="812" y="1535"/>
                    </a:lnTo>
                    <a:lnTo>
                      <a:pt x="820" y="1552"/>
                    </a:lnTo>
                    <a:lnTo>
                      <a:pt x="828" y="1570"/>
                    </a:lnTo>
                    <a:lnTo>
                      <a:pt x="835" y="1588"/>
                    </a:lnTo>
                    <a:lnTo>
                      <a:pt x="841" y="1606"/>
                    </a:lnTo>
                    <a:lnTo>
                      <a:pt x="846" y="1624"/>
                    </a:lnTo>
                    <a:lnTo>
                      <a:pt x="851" y="1644"/>
                    </a:lnTo>
                    <a:lnTo>
                      <a:pt x="851" y="1644"/>
                    </a:lnTo>
                    <a:lnTo>
                      <a:pt x="854" y="1662"/>
                    </a:lnTo>
                    <a:lnTo>
                      <a:pt x="858" y="1681"/>
                    </a:lnTo>
                    <a:lnTo>
                      <a:pt x="860" y="1701"/>
                    </a:lnTo>
                    <a:lnTo>
                      <a:pt x="861" y="1720"/>
                    </a:lnTo>
                    <a:lnTo>
                      <a:pt x="862" y="1740"/>
                    </a:lnTo>
                    <a:lnTo>
                      <a:pt x="861" y="1760"/>
                    </a:lnTo>
                    <a:lnTo>
                      <a:pt x="861" y="1760"/>
                    </a:lnTo>
                    <a:lnTo>
                      <a:pt x="861" y="1770"/>
                    </a:lnTo>
                    <a:lnTo>
                      <a:pt x="860" y="1779"/>
                    </a:lnTo>
                    <a:lnTo>
                      <a:pt x="860" y="1779"/>
                    </a:lnTo>
                    <a:lnTo>
                      <a:pt x="859" y="1800"/>
                    </a:lnTo>
                    <a:lnTo>
                      <a:pt x="859" y="1800"/>
                    </a:lnTo>
                    <a:lnTo>
                      <a:pt x="853" y="1840"/>
                    </a:lnTo>
                    <a:lnTo>
                      <a:pt x="845" y="1880"/>
                    </a:lnTo>
                    <a:lnTo>
                      <a:pt x="836" y="1920"/>
                    </a:lnTo>
                    <a:lnTo>
                      <a:pt x="824" y="1961"/>
                    </a:lnTo>
                    <a:lnTo>
                      <a:pt x="824" y="1961"/>
                    </a:lnTo>
                    <a:lnTo>
                      <a:pt x="821" y="1973"/>
                    </a:lnTo>
                    <a:lnTo>
                      <a:pt x="821" y="1973"/>
                    </a:lnTo>
                    <a:lnTo>
                      <a:pt x="819" y="1985"/>
                    </a:lnTo>
                    <a:lnTo>
                      <a:pt x="819" y="1998"/>
                    </a:lnTo>
                    <a:lnTo>
                      <a:pt x="819" y="2010"/>
                    </a:lnTo>
                    <a:lnTo>
                      <a:pt x="821" y="2021"/>
                    </a:lnTo>
                    <a:lnTo>
                      <a:pt x="824" y="2032"/>
                    </a:lnTo>
                    <a:lnTo>
                      <a:pt x="828" y="2044"/>
                    </a:lnTo>
                    <a:lnTo>
                      <a:pt x="833" y="2054"/>
                    </a:lnTo>
                    <a:lnTo>
                      <a:pt x="839" y="2064"/>
                    </a:lnTo>
                    <a:lnTo>
                      <a:pt x="845" y="2073"/>
                    </a:lnTo>
                    <a:lnTo>
                      <a:pt x="853" y="2082"/>
                    </a:lnTo>
                    <a:lnTo>
                      <a:pt x="862" y="2089"/>
                    </a:lnTo>
                    <a:lnTo>
                      <a:pt x="871" y="2097"/>
                    </a:lnTo>
                    <a:lnTo>
                      <a:pt x="881" y="2103"/>
                    </a:lnTo>
                    <a:lnTo>
                      <a:pt x="892" y="2108"/>
                    </a:lnTo>
                    <a:lnTo>
                      <a:pt x="903" y="2112"/>
                    </a:lnTo>
                    <a:lnTo>
                      <a:pt x="916" y="2115"/>
                    </a:lnTo>
                    <a:lnTo>
                      <a:pt x="916" y="2115"/>
                    </a:lnTo>
                    <a:lnTo>
                      <a:pt x="928" y="2117"/>
                    </a:lnTo>
                    <a:lnTo>
                      <a:pt x="940" y="2118"/>
                    </a:lnTo>
                    <a:lnTo>
                      <a:pt x="952" y="2117"/>
                    </a:lnTo>
                    <a:lnTo>
                      <a:pt x="964" y="2115"/>
                    </a:lnTo>
                    <a:lnTo>
                      <a:pt x="975" y="2112"/>
                    </a:lnTo>
                    <a:lnTo>
                      <a:pt x="985" y="2109"/>
                    </a:lnTo>
                    <a:lnTo>
                      <a:pt x="996" y="2104"/>
                    </a:lnTo>
                    <a:lnTo>
                      <a:pt x="1006" y="2098"/>
                    </a:lnTo>
                    <a:lnTo>
                      <a:pt x="1016" y="2090"/>
                    </a:lnTo>
                    <a:lnTo>
                      <a:pt x="1024" y="2082"/>
                    </a:lnTo>
                    <a:lnTo>
                      <a:pt x="1032" y="2074"/>
                    </a:lnTo>
                    <a:lnTo>
                      <a:pt x="1039" y="2065"/>
                    </a:lnTo>
                    <a:lnTo>
                      <a:pt x="1046" y="2055"/>
                    </a:lnTo>
                    <a:lnTo>
                      <a:pt x="1051" y="2045"/>
                    </a:lnTo>
                    <a:lnTo>
                      <a:pt x="1055" y="2032"/>
                    </a:lnTo>
                    <a:lnTo>
                      <a:pt x="1058" y="2021"/>
                    </a:lnTo>
                    <a:lnTo>
                      <a:pt x="1058" y="2020"/>
                    </a:lnTo>
                    <a:lnTo>
                      <a:pt x="1058" y="2020"/>
                    </a:lnTo>
                    <a:lnTo>
                      <a:pt x="1059" y="2013"/>
                    </a:lnTo>
                    <a:lnTo>
                      <a:pt x="1138" y="1773"/>
                    </a:lnTo>
                    <a:lnTo>
                      <a:pt x="1160" y="1709"/>
                    </a:lnTo>
                    <a:lnTo>
                      <a:pt x="1160" y="1709"/>
                    </a:lnTo>
                    <a:lnTo>
                      <a:pt x="1170" y="1674"/>
                    </a:lnTo>
                    <a:lnTo>
                      <a:pt x="1176" y="1656"/>
                    </a:lnTo>
                    <a:lnTo>
                      <a:pt x="1176" y="1656"/>
                    </a:lnTo>
                    <a:lnTo>
                      <a:pt x="1181" y="1637"/>
                    </a:lnTo>
                    <a:lnTo>
                      <a:pt x="1185" y="1618"/>
                    </a:lnTo>
                    <a:lnTo>
                      <a:pt x="1185" y="1618"/>
                    </a:lnTo>
                    <a:lnTo>
                      <a:pt x="1190" y="1600"/>
                    </a:lnTo>
                    <a:lnTo>
                      <a:pt x="1197" y="1562"/>
                    </a:lnTo>
                    <a:lnTo>
                      <a:pt x="1197" y="1562"/>
                    </a:lnTo>
                    <a:lnTo>
                      <a:pt x="1200" y="1543"/>
                    </a:lnTo>
                    <a:lnTo>
                      <a:pt x="1203" y="1523"/>
                    </a:lnTo>
                    <a:lnTo>
                      <a:pt x="1203" y="1523"/>
                    </a:lnTo>
                    <a:lnTo>
                      <a:pt x="1205" y="1505"/>
                    </a:lnTo>
                    <a:lnTo>
                      <a:pt x="1206" y="1486"/>
                    </a:lnTo>
                    <a:lnTo>
                      <a:pt x="1206" y="1486"/>
                    </a:lnTo>
                    <a:lnTo>
                      <a:pt x="1208" y="1466"/>
                    </a:lnTo>
                    <a:lnTo>
                      <a:pt x="1209" y="1448"/>
                    </a:lnTo>
                    <a:lnTo>
                      <a:pt x="1209" y="1448"/>
                    </a:lnTo>
                    <a:lnTo>
                      <a:pt x="1209" y="1409"/>
                    </a:lnTo>
                    <a:lnTo>
                      <a:pt x="1208" y="13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2" name="Freeform 72"/>
              <p:cNvSpPr>
                <a:spLocks/>
              </p:cNvSpPr>
              <p:nvPr/>
            </p:nvSpPr>
            <p:spPr bwMode="auto">
              <a:xfrm>
                <a:off x="4486275" y="258763"/>
                <a:ext cx="7938" cy="1588"/>
              </a:xfrm>
              <a:custGeom>
                <a:avLst/>
                <a:gdLst>
                  <a:gd name="T0" fmla="*/ 0 w 97"/>
                  <a:gd name="T1" fmla="*/ 16 h 16"/>
                  <a:gd name="T2" fmla="*/ 0 w 97"/>
                  <a:gd name="T3" fmla="*/ 16 h 16"/>
                  <a:gd name="T4" fmla="*/ 24 w 97"/>
                  <a:gd name="T5" fmla="*/ 13 h 16"/>
                  <a:gd name="T6" fmla="*/ 48 w 97"/>
                  <a:gd name="T7" fmla="*/ 10 h 16"/>
                  <a:gd name="T8" fmla="*/ 48 w 97"/>
                  <a:gd name="T9" fmla="*/ 10 h 16"/>
                  <a:gd name="T10" fmla="*/ 72 w 97"/>
                  <a:gd name="T11" fmla="*/ 6 h 16"/>
                  <a:gd name="T12" fmla="*/ 97 w 97"/>
                  <a:gd name="T13" fmla="*/ 0 h 16"/>
                  <a:gd name="T14" fmla="*/ 0 w 97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16">
                    <a:moveTo>
                      <a:pt x="0" y="16"/>
                    </a:moveTo>
                    <a:lnTo>
                      <a:pt x="0" y="16"/>
                    </a:lnTo>
                    <a:lnTo>
                      <a:pt x="24" y="13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72" y="6"/>
                    </a:lnTo>
                    <a:lnTo>
                      <a:pt x="97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3" name="Freeform 73"/>
              <p:cNvSpPr>
                <a:spLocks/>
              </p:cNvSpPr>
              <p:nvPr/>
            </p:nvSpPr>
            <p:spPr bwMode="auto">
              <a:xfrm>
                <a:off x="4389438" y="0"/>
                <a:ext cx="146050" cy="261938"/>
              </a:xfrm>
              <a:custGeom>
                <a:avLst/>
                <a:gdLst>
                  <a:gd name="T0" fmla="*/ 1060 w 1573"/>
                  <a:gd name="T1" fmla="*/ 1088 h 2798"/>
                  <a:gd name="T2" fmla="*/ 940 w 1573"/>
                  <a:gd name="T3" fmla="*/ 868 h 2798"/>
                  <a:gd name="T4" fmla="*/ 857 w 1573"/>
                  <a:gd name="T5" fmla="*/ 660 h 2798"/>
                  <a:gd name="T6" fmla="*/ 806 w 1573"/>
                  <a:gd name="T7" fmla="*/ 468 h 2798"/>
                  <a:gd name="T8" fmla="*/ 779 w 1573"/>
                  <a:gd name="T9" fmla="*/ 297 h 2798"/>
                  <a:gd name="T10" fmla="*/ 775 w 1573"/>
                  <a:gd name="T11" fmla="*/ 47 h 2798"/>
                  <a:gd name="T12" fmla="*/ 768 w 1573"/>
                  <a:gd name="T13" fmla="*/ 18 h 2798"/>
                  <a:gd name="T14" fmla="*/ 738 w 1573"/>
                  <a:gd name="T15" fmla="*/ 0 h 2798"/>
                  <a:gd name="T16" fmla="*/ 705 w 1573"/>
                  <a:gd name="T17" fmla="*/ 8 h 2798"/>
                  <a:gd name="T18" fmla="*/ 568 w 1573"/>
                  <a:gd name="T19" fmla="*/ 220 h 2798"/>
                  <a:gd name="T20" fmla="*/ 313 w 1573"/>
                  <a:gd name="T21" fmla="*/ 684 h 2798"/>
                  <a:gd name="T22" fmla="*/ 140 w 1573"/>
                  <a:gd name="T23" fmla="*/ 1094 h 2798"/>
                  <a:gd name="T24" fmla="*/ 39 w 1573"/>
                  <a:gd name="T25" fmla="*/ 1455 h 2798"/>
                  <a:gd name="T26" fmla="*/ 1 w 1573"/>
                  <a:gd name="T27" fmla="*/ 1766 h 2798"/>
                  <a:gd name="T28" fmla="*/ 18 w 1573"/>
                  <a:gd name="T29" fmla="*/ 2031 h 2798"/>
                  <a:gd name="T30" fmla="*/ 83 w 1573"/>
                  <a:gd name="T31" fmla="*/ 2252 h 2798"/>
                  <a:gd name="T32" fmla="*/ 186 w 1573"/>
                  <a:gd name="T33" fmla="*/ 2433 h 2798"/>
                  <a:gd name="T34" fmla="*/ 318 w 1573"/>
                  <a:gd name="T35" fmla="*/ 2574 h 2798"/>
                  <a:gd name="T36" fmla="*/ 471 w 1573"/>
                  <a:gd name="T37" fmla="*/ 2679 h 2798"/>
                  <a:gd name="T38" fmla="*/ 637 w 1573"/>
                  <a:gd name="T39" fmla="*/ 2750 h 2798"/>
                  <a:gd name="T40" fmla="*/ 807 w 1573"/>
                  <a:gd name="T41" fmla="*/ 2789 h 2798"/>
                  <a:gd name="T42" fmla="*/ 974 w 1573"/>
                  <a:gd name="T43" fmla="*/ 2798 h 2798"/>
                  <a:gd name="T44" fmla="*/ 990 w 1573"/>
                  <a:gd name="T45" fmla="*/ 2727 h 2798"/>
                  <a:gd name="T46" fmla="*/ 921 w 1573"/>
                  <a:gd name="T47" fmla="*/ 2637 h 2798"/>
                  <a:gd name="T48" fmla="*/ 817 w 1573"/>
                  <a:gd name="T49" fmla="*/ 2491 h 2798"/>
                  <a:gd name="T50" fmla="*/ 707 w 1573"/>
                  <a:gd name="T51" fmla="*/ 2298 h 2798"/>
                  <a:gd name="T52" fmla="*/ 639 w 1573"/>
                  <a:gd name="T53" fmla="*/ 2133 h 2798"/>
                  <a:gd name="T54" fmla="*/ 603 w 1573"/>
                  <a:gd name="T55" fmla="*/ 2004 h 2798"/>
                  <a:gd name="T56" fmla="*/ 580 w 1573"/>
                  <a:gd name="T57" fmla="*/ 1873 h 2798"/>
                  <a:gd name="T58" fmla="*/ 574 w 1573"/>
                  <a:gd name="T59" fmla="*/ 1696 h 2798"/>
                  <a:gd name="T60" fmla="*/ 596 w 1573"/>
                  <a:gd name="T61" fmla="*/ 1521 h 2798"/>
                  <a:gd name="T62" fmla="*/ 581 w 1573"/>
                  <a:gd name="T63" fmla="*/ 1696 h 2798"/>
                  <a:gd name="T64" fmla="*/ 594 w 1573"/>
                  <a:gd name="T65" fmla="*/ 1872 h 2798"/>
                  <a:gd name="T66" fmla="*/ 621 w 1573"/>
                  <a:gd name="T67" fmla="*/ 2000 h 2798"/>
                  <a:gd name="T68" fmla="*/ 648 w 1573"/>
                  <a:gd name="T69" fmla="*/ 2084 h 2798"/>
                  <a:gd name="T70" fmla="*/ 715 w 1573"/>
                  <a:gd name="T71" fmla="*/ 2244 h 2798"/>
                  <a:gd name="T72" fmla="*/ 825 w 1573"/>
                  <a:gd name="T73" fmla="*/ 2433 h 2798"/>
                  <a:gd name="T74" fmla="*/ 931 w 1573"/>
                  <a:gd name="T75" fmla="*/ 2572 h 2798"/>
                  <a:gd name="T76" fmla="*/ 1006 w 1573"/>
                  <a:gd name="T77" fmla="*/ 2659 h 2798"/>
                  <a:gd name="T78" fmla="*/ 1134 w 1573"/>
                  <a:gd name="T79" fmla="*/ 2778 h 2798"/>
                  <a:gd name="T80" fmla="*/ 1266 w 1573"/>
                  <a:gd name="T81" fmla="*/ 2738 h 2798"/>
                  <a:gd name="T82" fmla="*/ 1374 w 1573"/>
                  <a:gd name="T83" fmla="*/ 2678 h 2798"/>
                  <a:gd name="T84" fmla="*/ 1458 w 1573"/>
                  <a:gd name="T85" fmla="*/ 2600 h 2798"/>
                  <a:gd name="T86" fmla="*/ 1518 w 1573"/>
                  <a:gd name="T87" fmla="*/ 2506 h 2798"/>
                  <a:gd name="T88" fmla="*/ 1556 w 1573"/>
                  <a:gd name="T89" fmla="*/ 2398 h 2798"/>
                  <a:gd name="T90" fmla="*/ 1572 w 1573"/>
                  <a:gd name="T91" fmla="*/ 2277 h 2798"/>
                  <a:gd name="T92" fmla="*/ 1567 w 1573"/>
                  <a:gd name="T93" fmla="*/ 2143 h 2798"/>
                  <a:gd name="T94" fmla="*/ 1542 w 1573"/>
                  <a:gd name="T95" fmla="*/ 2001 h 2798"/>
                  <a:gd name="T96" fmla="*/ 1496 w 1573"/>
                  <a:gd name="T97" fmla="*/ 1849 h 2798"/>
                  <a:gd name="T98" fmla="*/ 1366 w 1573"/>
                  <a:gd name="T99" fmla="*/ 1562 h 2798"/>
                  <a:gd name="T100" fmla="*/ 1152 w 1573"/>
                  <a:gd name="T101" fmla="*/ 1226 h 2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73" h="2798">
                    <a:moveTo>
                      <a:pt x="1152" y="1226"/>
                    </a:moveTo>
                    <a:lnTo>
                      <a:pt x="1152" y="1226"/>
                    </a:lnTo>
                    <a:lnTo>
                      <a:pt x="1120" y="1180"/>
                    </a:lnTo>
                    <a:lnTo>
                      <a:pt x="1089" y="1134"/>
                    </a:lnTo>
                    <a:lnTo>
                      <a:pt x="1060" y="1088"/>
                    </a:lnTo>
                    <a:lnTo>
                      <a:pt x="1033" y="1043"/>
                    </a:lnTo>
                    <a:lnTo>
                      <a:pt x="1007" y="1000"/>
                    </a:lnTo>
                    <a:lnTo>
                      <a:pt x="983" y="955"/>
                    </a:lnTo>
                    <a:lnTo>
                      <a:pt x="960" y="911"/>
                    </a:lnTo>
                    <a:lnTo>
                      <a:pt x="940" y="868"/>
                    </a:lnTo>
                    <a:lnTo>
                      <a:pt x="920" y="825"/>
                    </a:lnTo>
                    <a:lnTo>
                      <a:pt x="903" y="783"/>
                    </a:lnTo>
                    <a:lnTo>
                      <a:pt x="887" y="742"/>
                    </a:lnTo>
                    <a:lnTo>
                      <a:pt x="871" y="701"/>
                    </a:lnTo>
                    <a:lnTo>
                      <a:pt x="857" y="660"/>
                    </a:lnTo>
                    <a:lnTo>
                      <a:pt x="845" y="620"/>
                    </a:lnTo>
                    <a:lnTo>
                      <a:pt x="834" y="581"/>
                    </a:lnTo>
                    <a:lnTo>
                      <a:pt x="823" y="543"/>
                    </a:lnTo>
                    <a:lnTo>
                      <a:pt x="814" y="506"/>
                    </a:lnTo>
                    <a:lnTo>
                      <a:pt x="806" y="468"/>
                    </a:lnTo>
                    <a:lnTo>
                      <a:pt x="799" y="432"/>
                    </a:lnTo>
                    <a:lnTo>
                      <a:pt x="793" y="397"/>
                    </a:lnTo>
                    <a:lnTo>
                      <a:pt x="788" y="363"/>
                    </a:lnTo>
                    <a:lnTo>
                      <a:pt x="783" y="329"/>
                    </a:lnTo>
                    <a:lnTo>
                      <a:pt x="779" y="297"/>
                    </a:lnTo>
                    <a:lnTo>
                      <a:pt x="776" y="265"/>
                    </a:lnTo>
                    <a:lnTo>
                      <a:pt x="773" y="204"/>
                    </a:lnTo>
                    <a:lnTo>
                      <a:pt x="772" y="148"/>
                    </a:lnTo>
                    <a:lnTo>
                      <a:pt x="773" y="95"/>
                    </a:lnTo>
                    <a:lnTo>
                      <a:pt x="775" y="47"/>
                    </a:lnTo>
                    <a:lnTo>
                      <a:pt x="775" y="47"/>
                    </a:lnTo>
                    <a:lnTo>
                      <a:pt x="775" y="39"/>
                    </a:lnTo>
                    <a:lnTo>
                      <a:pt x="774" y="32"/>
                    </a:lnTo>
                    <a:lnTo>
                      <a:pt x="771" y="24"/>
                    </a:lnTo>
                    <a:lnTo>
                      <a:pt x="768" y="18"/>
                    </a:lnTo>
                    <a:lnTo>
                      <a:pt x="763" y="13"/>
                    </a:lnTo>
                    <a:lnTo>
                      <a:pt x="758" y="8"/>
                    </a:lnTo>
                    <a:lnTo>
                      <a:pt x="752" y="5"/>
                    </a:lnTo>
                    <a:lnTo>
                      <a:pt x="746" y="2"/>
                    </a:lnTo>
                    <a:lnTo>
                      <a:pt x="738" y="0"/>
                    </a:lnTo>
                    <a:lnTo>
                      <a:pt x="731" y="0"/>
                    </a:lnTo>
                    <a:lnTo>
                      <a:pt x="724" y="0"/>
                    </a:lnTo>
                    <a:lnTo>
                      <a:pt x="718" y="2"/>
                    </a:lnTo>
                    <a:lnTo>
                      <a:pt x="711" y="4"/>
                    </a:lnTo>
                    <a:lnTo>
                      <a:pt x="705" y="8"/>
                    </a:lnTo>
                    <a:lnTo>
                      <a:pt x="699" y="13"/>
                    </a:lnTo>
                    <a:lnTo>
                      <a:pt x="694" y="20"/>
                    </a:lnTo>
                    <a:lnTo>
                      <a:pt x="694" y="20"/>
                    </a:lnTo>
                    <a:lnTo>
                      <a:pt x="629" y="121"/>
                    </a:lnTo>
                    <a:lnTo>
                      <a:pt x="568" y="220"/>
                    </a:lnTo>
                    <a:lnTo>
                      <a:pt x="510" y="318"/>
                    </a:lnTo>
                    <a:lnTo>
                      <a:pt x="455" y="413"/>
                    </a:lnTo>
                    <a:lnTo>
                      <a:pt x="404" y="505"/>
                    </a:lnTo>
                    <a:lnTo>
                      <a:pt x="357" y="596"/>
                    </a:lnTo>
                    <a:lnTo>
                      <a:pt x="313" y="684"/>
                    </a:lnTo>
                    <a:lnTo>
                      <a:pt x="273" y="770"/>
                    </a:lnTo>
                    <a:lnTo>
                      <a:pt x="235" y="855"/>
                    </a:lnTo>
                    <a:lnTo>
                      <a:pt x="200" y="936"/>
                    </a:lnTo>
                    <a:lnTo>
                      <a:pt x="168" y="1017"/>
                    </a:lnTo>
                    <a:lnTo>
                      <a:pt x="140" y="1094"/>
                    </a:lnTo>
                    <a:lnTo>
                      <a:pt x="114" y="1170"/>
                    </a:lnTo>
                    <a:lnTo>
                      <a:pt x="91" y="1244"/>
                    </a:lnTo>
                    <a:lnTo>
                      <a:pt x="70" y="1316"/>
                    </a:lnTo>
                    <a:lnTo>
                      <a:pt x="53" y="1386"/>
                    </a:lnTo>
                    <a:lnTo>
                      <a:pt x="39" y="1455"/>
                    </a:lnTo>
                    <a:lnTo>
                      <a:pt x="26" y="1520"/>
                    </a:lnTo>
                    <a:lnTo>
                      <a:pt x="16" y="1584"/>
                    </a:lnTo>
                    <a:lnTo>
                      <a:pt x="9" y="1646"/>
                    </a:lnTo>
                    <a:lnTo>
                      <a:pt x="4" y="1706"/>
                    </a:lnTo>
                    <a:lnTo>
                      <a:pt x="1" y="1766"/>
                    </a:lnTo>
                    <a:lnTo>
                      <a:pt x="0" y="1822"/>
                    </a:lnTo>
                    <a:lnTo>
                      <a:pt x="2" y="1877"/>
                    </a:lnTo>
                    <a:lnTo>
                      <a:pt x="5" y="1930"/>
                    </a:lnTo>
                    <a:lnTo>
                      <a:pt x="11" y="1981"/>
                    </a:lnTo>
                    <a:lnTo>
                      <a:pt x="18" y="2031"/>
                    </a:lnTo>
                    <a:lnTo>
                      <a:pt x="27" y="2079"/>
                    </a:lnTo>
                    <a:lnTo>
                      <a:pt x="39" y="2125"/>
                    </a:lnTo>
                    <a:lnTo>
                      <a:pt x="52" y="2169"/>
                    </a:lnTo>
                    <a:lnTo>
                      <a:pt x="66" y="2211"/>
                    </a:lnTo>
                    <a:lnTo>
                      <a:pt x="83" y="2252"/>
                    </a:lnTo>
                    <a:lnTo>
                      <a:pt x="101" y="2292"/>
                    </a:lnTo>
                    <a:lnTo>
                      <a:pt x="119" y="2330"/>
                    </a:lnTo>
                    <a:lnTo>
                      <a:pt x="141" y="2365"/>
                    </a:lnTo>
                    <a:lnTo>
                      <a:pt x="162" y="2400"/>
                    </a:lnTo>
                    <a:lnTo>
                      <a:pt x="186" y="2433"/>
                    </a:lnTo>
                    <a:lnTo>
                      <a:pt x="209" y="2464"/>
                    </a:lnTo>
                    <a:lnTo>
                      <a:pt x="235" y="2494"/>
                    </a:lnTo>
                    <a:lnTo>
                      <a:pt x="261" y="2522"/>
                    </a:lnTo>
                    <a:lnTo>
                      <a:pt x="289" y="2549"/>
                    </a:lnTo>
                    <a:lnTo>
                      <a:pt x="318" y="2574"/>
                    </a:lnTo>
                    <a:lnTo>
                      <a:pt x="347" y="2598"/>
                    </a:lnTo>
                    <a:lnTo>
                      <a:pt x="377" y="2620"/>
                    </a:lnTo>
                    <a:lnTo>
                      <a:pt x="407" y="2641"/>
                    </a:lnTo>
                    <a:lnTo>
                      <a:pt x="439" y="2661"/>
                    </a:lnTo>
                    <a:lnTo>
                      <a:pt x="471" y="2679"/>
                    </a:lnTo>
                    <a:lnTo>
                      <a:pt x="503" y="2696"/>
                    </a:lnTo>
                    <a:lnTo>
                      <a:pt x="536" y="2711"/>
                    </a:lnTo>
                    <a:lnTo>
                      <a:pt x="570" y="2725"/>
                    </a:lnTo>
                    <a:lnTo>
                      <a:pt x="604" y="2738"/>
                    </a:lnTo>
                    <a:lnTo>
                      <a:pt x="637" y="2750"/>
                    </a:lnTo>
                    <a:lnTo>
                      <a:pt x="671" y="2760"/>
                    </a:lnTo>
                    <a:lnTo>
                      <a:pt x="705" y="2769"/>
                    </a:lnTo>
                    <a:lnTo>
                      <a:pt x="740" y="2776"/>
                    </a:lnTo>
                    <a:lnTo>
                      <a:pt x="773" y="2784"/>
                    </a:lnTo>
                    <a:lnTo>
                      <a:pt x="807" y="2789"/>
                    </a:lnTo>
                    <a:lnTo>
                      <a:pt x="842" y="2793"/>
                    </a:lnTo>
                    <a:lnTo>
                      <a:pt x="874" y="2796"/>
                    </a:lnTo>
                    <a:lnTo>
                      <a:pt x="908" y="2798"/>
                    </a:lnTo>
                    <a:lnTo>
                      <a:pt x="941" y="2798"/>
                    </a:lnTo>
                    <a:lnTo>
                      <a:pt x="974" y="2798"/>
                    </a:lnTo>
                    <a:lnTo>
                      <a:pt x="1005" y="2796"/>
                    </a:lnTo>
                    <a:lnTo>
                      <a:pt x="1037" y="2794"/>
                    </a:lnTo>
                    <a:lnTo>
                      <a:pt x="1004" y="2745"/>
                    </a:lnTo>
                    <a:lnTo>
                      <a:pt x="1004" y="2745"/>
                    </a:lnTo>
                    <a:lnTo>
                      <a:pt x="990" y="2727"/>
                    </a:lnTo>
                    <a:lnTo>
                      <a:pt x="977" y="2708"/>
                    </a:lnTo>
                    <a:lnTo>
                      <a:pt x="963" y="2690"/>
                    </a:lnTo>
                    <a:lnTo>
                      <a:pt x="949" y="2671"/>
                    </a:lnTo>
                    <a:lnTo>
                      <a:pt x="949" y="2671"/>
                    </a:lnTo>
                    <a:lnTo>
                      <a:pt x="921" y="2637"/>
                    </a:lnTo>
                    <a:lnTo>
                      <a:pt x="894" y="2601"/>
                    </a:lnTo>
                    <a:lnTo>
                      <a:pt x="867" y="2565"/>
                    </a:lnTo>
                    <a:lnTo>
                      <a:pt x="842" y="2529"/>
                    </a:lnTo>
                    <a:lnTo>
                      <a:pt x="842" y="2529"/>
                    </a:lnTo>
                    <a:lnTo>
                      <a:pt x="817" y="2491"/>
                    </a:lnTo>
                    <a:lnTo>
                      <a:pt x="794" y="2454"/>
                    </a:lnTo>
                    <a:lnTo>
                      <a:pt x="770" y="2415"/>
                    </a:lnTo>
                    <a:lnTo>
                      <a:pt x="748" y="2377"/>
                    </a:lnTo>
                    <a:lnTo>
                      <a:pt x="727" y="2338"/>
                    </a:lnTo>
                    <a:lnTo>
                      <a:pt x="707" y="2298"/>
                    </a:lnTo>
                    <a:lnTo>
                      <a:pt x="688" y="2257"/>
                    </a:lnTo>
                    <a:lnTo>
                      <a:pt x="670" y="2216"/>
                    </a:lnTo>
                    <a:lnTo>
                      <a:pt x="670" y="2216"/>
                    </a:lnTo>
                    <a:lnTo>
                      <a:pt x="654" y="2175"/>
                    </a:lnTo>
                    <a:lnTo>
                      <a:pt x="639" y="2133"/>
                    </a:lnTo>
                    <a:lnTo>
                      <a:pt x="625" y="2091"/>
                    </a:lnTo>
                    <a:lnTo>
                      <a:pt x="613" y="2048"/>
                    </a:lnTo>
                    <a:lnTo>
                      <a:pt x="608" y="2026"/>
                    </a:lnTo>
                    <a:lnTo>
                      <a:pt x="608" y="2026"/>
                    </a:lnTo>
                    <a:lnTo>
                      <a:pt x="603" y="2004"/>
                    </a:lnTo>
                    <a:lnTo>
                      <a:pt x="597" y="1983"/>
                    </a:lnTo>
                    <a:lnTo>
                      <a:pt x="597" y="1983"/>
                    </a:lnTo>
                    <a:lnTo>
                      <a:pt x="593" y="1961"/>
                    </a:lnTo>
                    <a:lnTo>
                      <a:pt x="585" y="1918"/>
                    </a:lnTo>
                    <a:lnTo>
                      <a:pt x="580" y="1873"/>
                    </a:lnTo>
                    <a:lnTo>
                      <a:pt x="580" y="1873"/>
                    </a:lnTo>
                    <a:lnTo>
                      <a:pt x="576" y="1829"/>
                    </a:lnTo>
                    <a:lnTo>
                      <a:pt x="574" y="1785"/>
                    </a:lnTo>
                    <a:lnTo>
                      <a:pt x="573" y="1740"/>
                    </a:lnTo>
                    <a:lnTo>
                      <a:pt x="574" y="1696"/>
                    </a:lnTo>
                    <a:lnTo>
                      <a:pt x="574" y="1696"/>
                    </a:lnTo>
                    <a:lnTo>
                      <a:pt x="577" y="1652"/>
                    </a:lnTo>
                    <a:lnTo>
                      <a:pt x="582" y="1608"/>
                    </a:lnTo>
                    <a:lnTo>
                      <a:pt x="588" y="1565"/>
                    </a:lnTo>
                    <a:lnTo>
                      <a:pt x="596" y="1521"/>
                    </a:lnTo>
                    <a:lnTo>
                      <a:pt x="596" y="1521"/>
                    </a:lnTo>
                    <a:lnTo>
                      <a:pt x="590" y="1565"/>
                    </a:lnTo>
                    <a:lnTo>
                      <a:pt x="585" y="1609"/>
                    </a:lnTo>
                    <a:lnTo>
                      <a:pt x="582" y="1652"/>
                    </a:lnTo>
                    <a:lnTo>
                      <a:pt x="581" y="1696"/>
                    </a:lnTo>
                    <a:lnTo>
                      <a:pt x="581" y="1696"/>
                    </a:lnTo>
                    <a:lnTo>
                      <a:pt x="582" y="1740"/>
                    </a:lnTo>
                    <a:lnTo>
                      <a:pt x="584" y="1784"/>
                    </a:lnTo>
                    <a:lnTo>
                      <a:pt x="588" y="1828"/>
                    </a:lnTo>
                    <a:lnTo>
                      <a:pt x="594" y="1872"/>
                    </a:lnTo>
                    <a:lnTo>
                      <a:pt x="602" y="1915"/>
                    </a:lnTo>
                    <a:lnTo>
                      <a:pt x="611" y="1957"/>
                    </a:lnTo>
                    <a:lnTo>
                      <a:pt x="611" y="1957"/>
                    </a:lnTo>
                    <a:lnTo>
                      <a:pt x="616" y="1979"/>
                    </a:lnTo>
                    <a:lnTo>
                      <a:pt x="621" y="2000"/>
                    </a:lnTo>
                    <a:lnTo>
                      <a:pt x="621" y="2000"/>
                    </a:lnTo>
                    <a:lnTo>
                      <a:pt x="627" y="2021"/>
                    </a:lnTo>
                    <a:lnTo>
                      <a:pt x="633" y="2042"/>
                    </a:lnTo>
                    <a:lnTo>
                      <a:pt x="633" y="2042"/>
                    </a:lnTo>
                    <a:lnTo>
                      <a:pt x="648" y="2084"/>
                    </a:lnTo>
                    <a:lnTo>
                      <a:pt x="662" y="2125"/>
                    </a:lnTo>
                    <a:lnTo>
                      <a:pt x="678" y="2165"/>
                    </a:lnTo>
                    <a:lnTo>
                      <a:pt x="697" y="2205"/>
                    </a:lnTo>
                    <a:lnTo>
                      <a:pt x="697" y="2205"/>
                    </a:lnTo>
                    <a:lnTo>
                      <a:pt x="715" y="2244"/>
                    </a:lnTo>
                    <a:lnTo>
                      <a:pt x="735" y="2283"/>
                    </a:lnTo>
                    <a:lnTo>
                      <a:pt x="757" y="2322"/>
                    </a:lnTo>
                    <a:lnTo>
                      <a:pt x="778" y="2359"/>
                    </a:lnTo>
                    <a:lnTo>
                      <a:pt x="802" y="2396"/>
                    </a:lnTo>
                    <a:lnTo>
                      <a:pt x="825" y="2433"/>
                    </a:lnTo>
                    <a:lnTo>
                      <a:pt x="851" y="2468"/>
                    </a:lnTo>
                    <a:lnTo>
                      <a:pt x="876" y="2504"/>
                    </a:lnTo>
                    <a:lnTo>
                      <a:pt x="876" y="2504"/>
                    </a:lnTo>
                    <a:lnTo>
                      <a:pt x="903" y="2539"/>
                    </a:lnTo>
                    <a:lnTo>
                      <a:pt x="931" y="2572"/>
                    </a:lnTo>
                    <a:lnTo>
                      <a:pt x="958" y="2606"/>
                    </a:lnTo>
                    <a:lnTo>
                      <a:pt x="987" y="2640"/>
                    </a:lnTo>
                    <a:lnTo>
                      <a:pt x="987" y="2640"/>
                    </a:lnTo>
                    <a:lnTo>
                      <a:pt x="995" y="2649"/>
                    </a:lnTo>
                    <a:lnTo>
                      <a:pt x="1006" y="2659"/>
                    </a:lnTo>
                    <a:lnTo>
                      <a:pt x="1033" y="2683"/>
                    </a:lnTo>
                    <a:lnTo>
                      <a:pt x="1058" y="2707"/>
                    </a:lnTo>
                    <a:lnTo>
                      <a:pt x="1079" y="2726"/>
                    </a:lnTo>
                    <a:lnTo>
                      <a:pt x="1134" y="2778"/>
                    </a:lnTo>
                    <a:lnTo>
                      <a:pt x="1134" y="2778"/>
                    </a:lnTo>
                    <a:lnTo>
                      <a:pt x="1163" y="2772"/>
                    </a:lnTo>
                    <a:lnTo>
                      <a:pt x="1190" y="2764"/>
                    </a:lnTo>
                    <a:lnTo>
                      <a:pt x="1216" y="2756"/>
                    </a:lnTo>
                    <a:lnTo>
                      <a:pt x="1241" y="2747"/>
                    </a:lnTo>
                    <a:lnTo>
                      <a:pt x="1266" y="2738"/>
                    </a:lnTo>
                    <a:lnTo>
                      <a:pt x="1289" y="2727"/>
                    </a:lnTo>
                    <a:lnTo>
                      <a:pt x="1312" y="2715"/>
                    </a:lnTo>
                    <a:lnTo>
                      <a:pt x="1333" y="2704"/>
                    </a:lnTo>
                    <a:lnTo>
                      <a:pt x="1354" y="2691"/>
                    </a:lnTo>
                    <a:lnTo>
                      <a:pt x="1374" y="2678"/>
                    </a:lnTo>
                    <a:lnTo>
                      <a:pt x="1392" y="2663"/>
                    </a:lnTo>
                    <a:lnTo>
                      <a:pt x="1410" y="2648"/>
                    </a:lnTo>
                    <a:lnTo>
                      <a:pt x="1427" y="2633"/>
                    </a:lnTo>
                    <a:lnTo>
                      <a:pt x="1443" y="2616"/>
                    </a:lnTo>
                    <a:lnTo>
                      <a:pt x="1458" y="2600"/>
                    </a:lnTo>
                    <a:lnTo>
                      <a:pt x="1471" y="2583"/>
                    </a:lnTo>
                    <a:lnTo>
                      <a:pt x="1484" y="2564"/>
                    </a:lnTo>
                    <a:lnTo>
                      <a:pt x="1497" y="2545"/>
                    </a:lnTo>
                    <a:lnTo>
                      <a:pt x="1508" y="2526"/>
                    </a:lnTo>
                    <a:lnTo>
                      <a:pt x="1518" y="2506"/>
                    </a:lnTo>
                    <a:lnTo>
                      <a:pt x="1527" y="2486"/>
                    </a:lnTo>
                    <a:lnTo>
                      <a:pt x="1535" y="2464"/>
                    </a:lnTo>
                    <a:lnTo>
                      <a:pt x="1544" y="2443"/>
                    </a:lnTo>
                    <a:lnTo>
                      <a:pt x="1550" y="2420"/>
                    </a:lnTo>
                    <a:lnTo>
                      <a:pt x="1556" y="2398"/>
                    </a:lnTo>
                    <a:lnTo>
                      <a:pt x="1561" y="2375"/>
                    </a:lnTo>
                    <a:lnTo>
                      <a:pt x="1565" y="2350"/>
                    </a:lnTo>
                    <a:lnTo>
                      <a:pt x="1568" y="2327"/>
                    </a:lnTo>
                    <a:lnTo>
                      <a:pt x="1570" y="2301"/>
                    </a:lnTo>
                    <a:lnTo>
                      <a:pt x="1572" y="2277"/>
                    </a:lnTo>
                    <a:lnTo>
                      <a:pt x="1573" y="2250"/>
                    </a:lnTo>
                    <a:lnTo>
                      <a:pt x="1572" y="2225"/>
                    </a:lnTo>
                    <a:lnTo>
                      <a:pt x="1571" y="2198"/>
                    </a:lnTo>
                    <a:lnTo>
                      <a:pt x="1570" y="2171"/>
                    </a:lnTo>
                    <a:lnTo>
                      <a:pt x="1567" y="2143"/>
                    </a:lnTo>
                    <a:lnTo>
                      <a:pt x="1563" y="2115"/>
                    </a:lnTo>
                    <a:lnTo>
                      <a:pt x="1559" y="2088"/>
                    </a:lnTo>
                    <a:lnTo>
                      <a:pt x="1554" y="2059"/>
                    </a:lnTo>
                    <a:lnTo>
                      <a:pt x="1548" y="2030"/>
                    </a:lnTo>
                    <a:lnTo>
                      <a:pt x="1542" y="2001"/>
                    </a:lnTo>
                    <a:lnTo>
                      <a:pt x="1533" y="1972"/>
                    </a:lnTo>
                    <a:lnTo>
                      <a:pt x="1525" y="1941"/>
                    </a:lnTo>
                    <a:lnTo>
                      <a:pt x="1516" y="1911"/>
                    </a:lnTo>
                    <a:lnTo>
                      <a:pt x="1507" y="1881"/>
                    </a:lnTo>
                    <a:lnTo>
                      <a:pt x="1496" y="1849"/>
                    </a:lnTo>
                    <a:lnTo>
                      <a:pt x="1484" y="1819"/>
                    </a:lnTo>
                    <a:lnTo>
                      <a:pt x="1459" y="1755"/>
                    </a:lnTo>
                    <a:lnTo>
                      <a:pt x="1431" y="1691"/>
                    </a:lnTo>
                    <a:lnTo>
                      <a:pt x="1400" y="1627"/>
                    </a:lnTo>
                    <a:lnTo>
                      <a:pt x="1366" y="1562"/>
                    </a:lnTo>
                    <a:lnTo>
                      <a:pt x="1329" y="1495"/>
                    </a:lnTo>
                    <a:lnTo>
                      <a:pt x="1289" y="1428"/>
                    </a:lnTo>
                    <a:lnTo>
                      <a:pt x="1246" y="1361"/>
                    </a:lnTo>
                    <a:lnTo>
                      <a:pt x="1200" y="1293"/>
                    </a:lnTo>
                    <a:lnTo>
                      <a:pt x="1152" y="1226"/>
                    </a:lnTo>
                    <a:lnTo>
                      <a:pt x="1152" y="12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4" name="Freeform 74"/>
              <p:cNvSpPr>
                <a:spLocks/>
              </p:cNvSpPr>
              <p:nvPr/>
            </p:nvSpPr>
            <p:spPr bwMode="auto">
              <a:xfrm>
                <a:off x="4448175" y="360363"/>
                <a:ext cx="7938" cy="6350"/>
              </a:xfrm>
              <a:custGeom>
                <a:avLst/>
                <a:gdLst>
                  <a:gd name="T0" fmla="*/ 0 w 95"/>
                  <a:gd name="T1" fmla="*/ 75 h 75"/>
                  <a:gd name="T2" fmla="*/ 0 w 95"/>
                  <a:gd name="T3" fmla="*/ 75 h 75"/>
                  <a:gd name="T4" fmla="*/ 33 w 95"/>
                  <a:gd name="T5" fmla="*/ 53 h 75"/>
                  <a:gd name="T6" fmla="*/ 33 w 95"/>
                  <a:gd name="T7" fmla="*/ 53 h 75"/>
                  <a:gd name="T8" fmla="*/ 66 w 95"/>
                  <a:gd name="T9" fmla="*/ 26 h 75"/>
                  <a:gd name="T10" fmla="*/ 95 w 95"/>
                  <a:gd name="T11" fmla="*/ 0 h 75"/>
                  <a:gd name="T12" fmla="*/ 0 w 95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75">
                    <a:moveTo>
                      <a:pt x="0" y="75"/>
                    </a:moveTo>
                    <a:lnTo>
                      <a:pt x="0" y="75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66" y="26"/>
                    </a:lnTo>
                    <a:lnTo>
                      <a:pt x="95" y="0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5" name="Freeform 75"/>
              <p:cNvSpPr>
                <a:spLocks/>
              </p:cNvSpPr>
              <p:nvPr/>
            </p:nvSpPr>
            <p:spPr bwMode="auto">
              <a:xfrm>
                <a:off x="4324350" y="188913"/>
                <a:ext cx="146050" cy="190500"/>
              </a:xfrm>
              <a:custGeom>
                <a:avLst/>
                <a:gdLst>
                  <a:gd name="T0" fmla="*/ 731 w 1560"/>
                  <a:gd name="T1" fmla="*/ 686 h 2033"/>
                  <a:gd name="T2" fmla="*/ 587 w 1560"/>
                  <a:gd name="T3" fmla="*/ 596 h 2033"/>
                  <a:gd name="T4" fmla="*/ 464 w 1560"/>
                  <a:gd name="T5" fmla="*/ 504 h 2033"/>
                  <a:gd name="T6" fmla="*/ 360 w 1560"/>
                  <a:gd name="T7" fmla="*/ 409 h 2033"/>
                  <a:gd name="T8" fmla="*/ 275 w 1560"/>
                  <a:gd name="T9" fmla="*/ 314 h 2033"/>
                  <a:gd name="T10" fmla="*/ 176 w 1560"/>
                  <a:gd name="T11" fmla="*/ 178 h 2033"/>
                  <a:gd name="T12" fmla="*/ 93 w 1560"/>
                  <a:gd name="T13" fmla="*/ 22 h 2033"/>
                  <a:gd name="T14" fmla="*/ 81 w 1560"/>
                  <a:gd name="T15" fmla="*/ 7 h 2033"/>
                  <a:gd name="T16" fmla="*/ 59 w 1560"/>
                  <a:gd name="T17" fmla="*/ 0 h 2033"/>
                  <a:gd name="T18" fmla="*/ 38 w 1560"/>
                  <a:gd name="T19" fmla="*/ 7 h 2033"/>
                  <a:gd name="T20" fmla="*/ 25 w 1560"/>
                  <a:gd name="T21" fmla="*/ 26 h 2033"/>
                  <a:gd name="T22" fmla="*/ 9 w 1560"/>
                  <a:gd name="T23" fmla="*/ 225 h 2033"/>
                  <a:gd name="T24" fmla="*/ 0 w 1560"/>
                  <a:gd name="T25" fmla="*/ 575 h 2033"/>
                  <a:gd name="T26" fmla="*/ 15 w 1560"/>
                  <a:gd name="T27" fmla="*/ 880 h 2033"/>
                  <a:gd name="T28" fmla="*/ 54 w 1560"/>
                  <a:gd name="T29" fmla="*/ 1143 h 2033"/>
                  <a:gd name="T30" fmla="*/ 111 w 1560"/>
                  <a:gd name="T31" fmla="*/ 1367 h 2033"/>
                  <a:gd name="T32" fmla="*/ 187 w 1560"/>
                  <a:gd name="T33" fmla="*/ 1552 h 2033"/>
                  <a:gd name="T34" fmla="*/ 276 w 1560"/>
                  <a:gd name="T35" fmla="*/ 1704 h 2033"/>
                  <a:gd name="T36" fmla="*/ 377 w 1560"/>
                  <a:gd name="T37" fmla="*/ 1824 h 2033"/>
                  <a:gd name="T38" fmla="*/ 486 w 1560"/>
                  <a:gd name="T39" fmla="*/ 1913 h 2033"/>
                  <a:gd name="T40" fmla="*/ 603 w 1560"/>
                  <a:gd name="T41" fmla="*/ 1977 h 2033"/>
                  <a:gd name="T42" fmla="*/ 722 w 1560"/>
                  <a:gd name="T43" fmla="*/ 2014 h 2033"/>
                  <a:gd name="T44" fmla="*/ 843 w 1560"/>
                  <a:gd name="T45" fmla="*/ 2032 h 2033"/>
                  <a:gd name="T46" fmla="*/ 962 w 1560"/>
                  <a:gd name="T47" fmla="*/ 2029 h 2033"/>
                  <a:gd name="T48" fmla="*/ 1075 w 1560"/>
                  <a:gd name="T49" fmla="*/ 2008 h 2033"/>
                  <a:gd name="T50" fmla="*/ 1182 w 1560"/>
                  <a:gd name="T51" fmla="*/ 1973 h 2033"/>
                  <a:gd name="T52" fmla="*/ 1279 w 1560"/>
                  <a:gd name="T53" fmla="*/ 1928 h 2033"/>
                  <a:gd name="T54" fmla="*/ 1320 w 1560"/>
                  <a:gd name="T55" fmla="*/ 1898 h 2033"/>
                  <a:gd name="T56" fmla="*/ 1290 w 1560"/>
                  <a:gd name="T57" fmla="*/ 1886 h 2033"/>
                  <a:gd name="T58" fmla="*/ 1218 w 1560"/>
                  <a:gd name="T59" fmla="*/ 1876 h 2033"/>
                  <a:gd name="T60" fmla="*/ 1102 w 1560"/>
                  <a:gd name="T61" fmla="*/ 1846 h 2033"/>
                  <a:gd name="T62" fmla="*/ 958 w 1560"/>
                  <a:gd name="T63" fmla="*/ 1778 h 2033"/>
                  <a:gd name="T64" fmla="*/ 834 w 1560"/>
                  <a:gd name="T65" fmla="*/ 1683 h 2033"/>
                  <a:gd name="T66" fmla="*/ 752 w 1560"/>
                  <a:gd name="T67" fmla="*/ 1598 h 2033"/>
                  <a:gd name="T68" fmla="*/ 661 w 1560"/>
                  <a:gd name="T69" fmla="*/ 1471 h 2033"/>
                  <a:gd name="T70" fmla="*/ 605 w 1560"/>
                  <a:gd name="T71" fmla="*/ 1369 h 2033"/>
                  <a:gd name="T72" fmla="*/ 547 w 1560"/>
                  <a:gd name="T73" fmla="*/ 1225 h 2033"/>
                  <a:gd name="T74" fmla="*/ 535 w 1560"/>
                  <a:gd name="T75" fmla="*/ 1187 h 2033"/>
                  <a:gd name="T76" fmla="*/ 596 w 1560"/>
                  <a:gd name="T77" fmla="*/ 1330 h 2033"/>
                  <a:gd name="T78" fmla="*/ 651 w 1560"/>
                  <a:gd name="T79" fmla="*/ 1432 h 2033"/>
                  <a:gd name="T80" fmla="*/ 741 w 1560"/>
                  <a:gd name="T81" fmla="*/ 1556 h 2033"/>
                  <a:gd name="T82" fmla="*/ 849 w 1560"/>
                  <a:gd name="T83" fmla="*/ 1665 h 2033"/>
                  <a:gd name="T84" fmla="*/ 941 w 1560"/>
                  <a:gd name="T85" fmla="*/ 1734 h 2033"/>
                  <a:gd name="T86" fmla="*/ 1077 w 1560"/>
                  <a:gd name="T87" fmla="*/ 1801 h 2033"/>
                  <a:gd name="T88" fmla="*/ 1150 w 1560"/>
                  <a:gd name="T89" fmla="*/ 1823 h 2033"/>
                  <a:gd name="T90" fmla="*/ 1226 w 1560"/>
                  <a:gd name="T91" fmla="*/ 1835 h 2033"/>
                  <a:gd name="T92" fmla="*/ 1380 w 1560"/>
                  <a:gd name="T93" fmla="*/ 1831 h 2033"/>
                  <a:gd name="T94" fmla="*/ 1449 w 1560"/>
                  <a:gd name="T95" fmla="*/ 1795 h 2033"/>
                  <a:gd name="T96" fmla="*/ 1498 w 1560"/>
                  <a:gd name="T97" fmla="*/ 1731 h 2033"/>
                  <a:gd name="T98" fmla="*/ 1534 w 1560"/>
                  <a:gd name="T99" fmla="*/ 1664 h 2033"/>
                  <a:gd name="T100" fmla="*/ 1554 w 1560"/>
                  <a:gd name="T101" fmla="*/ 1595 h 2033"/>
                  <a:gd name="T102" fmla="*/ 1560 w 1560"/>
                  <a:gd name="T103" fmla="*/ 1525 h 2033"/>
                  <a:gd name="T104" fmla="*/ 1554 w 1560"/>
                  <a:gd name="T105" fmla="*/ 1453 h 2033"/>
                  <a:gd name="T106" fmla="*/ 1535 w 1560"/>
                  <a:gd name="T107" fmla="*/ 1381 h 2033"/>
                  <a:gd name="T108" fmla="*/ 1504 w 1560"/>
                  <a:gd name="T109" fmla="*/ 1308 h 2033"/>
                  <a:gd name="T110" fmla="*/ 1435 w 1560"/>
                  <a:gd name="T111" fmla="*/ 1199 h 2033"/>
                  <a:gd name="T112" fmla="*/ 1304 w 1560"/>
                  <a:gd name="T113" fmla="*/ 1055 h 2033"/>
                  <a:gd name="T114" fmla="*/ 1134 w 1560"/>
                  <a:gd name="T115" fmla="*/ 918 h 2033"/>
                  <a:gd name="T116" fmla="*/ 927 w 1560"/>
                  <a:gd name="T117" fmla="*/ 788 h 2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60" h="2033">
                    <a:moveTo>
                      <a:pt x="811" y="728"/>
                    </a:moveTo>
                    <a:lnTo>
                      <a:pt x="811" y="728"/>
                    </a:lnTo>
                    <a:lnTo>
                      <a:pt x="770" y="707"/>
                    </a:lnTo>
                    <a:lnTo>
                      <a:pt x="731" y="686"/>
                    </a:lnTo>
                    <a:lnTo>
                      <a:pt x="693" y="664"/>
                    </a:lnTo>
                    <a:lnTo>
                      <a:pt x="656" y="642"/>
                    </a:lnTo>
                    <a:lnTo>
                      <a:pt x="620" y="620"/>
                    </a:lnTo>
                    <a:lnTo>
                      <a:pt x="587" y="596"/>
                    </a:lnTo>
                    <a:lnTo>
                      <a:pt x="554" y="574"/>
                    </a:lnTo>
                    <a:lnTo>
                      <a:pt x="522" y="551"/>
                    </a:lnTo>
                    <a:lnTo>
                      <a:pt x="493" y="527"/>
                    </a:lnTo>
                    <a:lnTo>
                      <a:pt x="464" y="504"/>
                    </a:lnTo>
                    <a:lnTo>
                      <a:pt x="436" y="480"/>
                    </a:lnTo>
                    <a:lnTo>
                      <a:pt x="410" y="456"/>
                    </a:lnTo>
                    <a:lnTo>
                      <a:pt x="384" y="432"/>
                    </a:lnTo>
                    <a:lnTo>
                      <a:pt x="360" y="409"/>
                    </a:lnTo>
                    <a:lnTo>
                      <a:pt x="337" y="384"/>
                    </a:lnTo>
                    <a:lnTo>
                      <a:pt x="315" y="361"/>
                    </a:lnTo>
                    <a:lnTo>
                      <a:pt x="294" y="337"/>
                    </a:lnTo>
                    <a:lnTo>
                      <a:pt x="275" y="314"/>
                    </a:lnTo>
                    <a:lnTo>
                      <a:pt x="255" y="290"/>
                    </a:lnTo>
                    <a:lnTo>
                      <a:pt x="238" y="267"/>
                    </a:lnTo>
                    <a:lnTo>
                      <a:pt x="205" y="222"/>
                    </a:lnTo>
                    <a:lnTo>
                      <a:pt x="176" y="178"/>
                    </a:lnTo>
                    <a:lnTo>
                      <a:pt x="150" y="135"/>
                    </a:lnTo>
                    <a:lnTo>
                      <a:pt x="129" y="96"/>
                    </a:lnTo>
                    <a:lnTo>
                      <a:pt x="109" y="57"/>
                    </a:lnTo>
                    <a:lnTo>
                      <a:pt x="93" y="22"/>
                    </a:lnTo>
                    <a:lnTo>
                      <a:pt x="93" y="22"/>
                    </a:lnTo>
                    <a:lnTo>
                      <a:pt x="90" y="16"/>
                    </a:lnTo>
                    <a:lnTo>
                      <a:pt x="86" y="11"/>
                    </a:lnTo>
                    <a:lnTo>
                      <a:pt x="81" y="7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4" y="1"/>
                    </a:lnTo>
                    <a:lnTo>
                      <a:pt x="48" y="2"/>
                    </a:lnTo>
                    <a:lnTo>
                      <a:pt x="43" y="4"/>
                    </a:lnTo>
                    <a:lnTo>
                      <a:pt x="38" y="7"/>
                    </a:lnTo>
                    <a:lnTo>
                      <a:pt x="34" y="11"/>
                    </a:lnTo>
                    <a:lnTo>
                      <a:pt x="30" y="15"/>
                    </a:lnTo>
                    <a:lnTo>
                      <a:pt x="27" y="20"/>
                    </a:lnTo>
                    <a:lnTo>
                      <a:pt x="25" y="26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15" y="130"/>
                    </a:lnTo>
                    <a:lnTo>
                      <a:pt x="9" y="225"/>
                    </a:lnTo>
                    <a:lnTo>
                      <a:pt x="4" y="317"/>
                    </a:lnTo>
                    <a:lnTo>
                      <a:pt x="1" y="406"/>
                    </a:lnTo>
                    <a:lnTo>
                      <a:pt x="0" y="491"/>
                    </a:lnTo>
                    <a:lnTo>
                      <a:pt x="0" y="575"/>
                    </a:lnTo>
                    <a:lnTo>
                      <a:pt x="1" y="656"/>
                    </a:lnTo>
                    <a:lnTo>
                      <a:pt x="5" y="733"/>
                    </a:lnTo>
                    <a:lnTo>
                      <a:pt x="9" y="808"/>
                    </a:lnTo>
                    <a:lnTo>
                      <a:pt x="15" y="880"/>
                    </a:lnTo>
                    <a:lnTo>
                      <a:pt x="24" y="949"/>
                    </a:lnTo>
                    <a:lnTo>
                      <a:pt x="32" y="1017"/>
                    </a:lnTo>
                    <a:lnTo>
                      <a:pt x="42" y="1081"/>
                    </a:lnTo>
                    <a:lnTo>
                      <a:pt x="54" y="1143"/>
                    </a:lnTo>
                    <a:lnTo>
                      <a:pt x="66" y="1202"/>
                    </a:lnTo>
                    <a:lnTo>
                      <a:pt x="81" y="1259"/>
                    </a:lnTo>
                    <a:lnTo>
                      <a:pt x="96" y="1314"/>
                    </a:lnTo>
                    <a:lnTo>
                      <a:pt x="111" y="1367"/>
                    </a:lnTo>
                    <a:lnTo>
                      <a:pt x="129" y="1417"/>
                    </a:lnTo>
                    <a:lnTo>
                      <a:pt x="147" y="1463"/>
                    </a:lnTo>
                    <a:lnTo>
                      <a:pt x="167" y="1509"/>
                    </a:lnTo>
                    <a:lnTo>
                      <a:pt x="187" y="1552"/>
                    </a:lnTo>
                    <a:lnTo>
                      <a:pt x="207" y="1593"/>
                    </a:lnTo>
                    <a:lnTo>
                      <a:pt x="230" y="1632"/>
                    </a:lnTo>
                    <a:lnTo>
                      <a:pt x="252" y="1670"/>
                    </a:lnTo>
                    <a:lnTo>
                      <a:pt x="276" y="1704"/>
                    </a:lnTo>
                    <a:lnTo>
                      <a:pt x="300" y="1737"/>
                    </a:lnTo>
                    <a:lnTo>
                      <a:pt x="325" y="1767"/>
                    </a:lnTo>
                    <a:lnTo>
                      <a:pt x="350" y="1796"/>
                    </a:lnTo>
                    <a:lnTo>
                      <a:pt x="377" y="1824"/>
                    </a:lnTo>
                    <a:lnTo>
                      <a:pt x="404" y="1849"/>
                    </a:lnTo>
                    <a:lnTo>
                      <a:pt x="431" y="1871"/>
                    </a:lnTo>
                    <a:lnTo>
                      <a:pt x="459" y="1894"/>
                    </a:lnTo>
                    <a:lnTo>
                      <a:pt x="486" y="1913"/>
                    </a:lnTo>
                    <a:lnTo>
                      <a:pt x="515" y="1932"/>
                    </a:lnTo>
                    <a:lnTo>
                      <a:pt x="544" y="1948"/>
                    </a:lnTo>
                    <a:lnTo>
                      <a:pt x="573" y="1963"/>
                    </a:lnTo>
                    <a:lnTo>
                      <a:pt x="603" y="1977"/>
                    </a:lnTo>
                    <a:lnTo>
                      <a:pt x="633" y="1988"/>
                    </a:lnTo>
                    <a:lnTo>
                      <a:pt x="662" y="1998"/>
                    </a:lnTo>
                    <a:lnTo>
                      <a:pt x="692" y="2007"/>
                    </a:lnTo>
                    <a:lnTo>
                      <a:pt x="722" y="2014"/>
                    </a:lnTo>
                    <a:lnTo>
                      <a:pt x="752" y="2020"/>
                    </a:lnTo>
                    <a:lnTo>
                      <a:pt x="783" y="2026"/>
                    </a:lnTo>
                    <a:lnTo>
                      <a:pt x="812" y="2029"/>
                    </a:lnTo>
                    <a:lnTo>
                      <a:pt x="843" y="2032"/>
                    </a:lnTo>
                    <a:lnTo>
                      <a:pt x="873" y="2033"/>
                    </a:lnTo>
                    <a:lnTo>
                      <a:pt x="902" y="2032"/>
                    </a:lnTo>
                    <a:lnTo>
                      <a:pt x="932" y="2031"/>
                    </a:lnTo>
                    <a:lnTo>
                      <a:pt x="962" y="2029"/>
                    </a:lnTo>
                    <a:lnTo>
                      <a:pt x="990" y="2024"/>
                    </a:lnTo>
                    <a:lnTo>
                      <a:pt x="1019" y="2020"/>
                    </a:lnTo>
                    <a:lnTo>
                      <a:pt x="1047" y="2014"/>
                    </a:lnTo>
                    <a:lnTo>
                      <a:pt x="1075" y="2008"/>
                    </a:lnTo>
                    <a:lnTo>
                      <a:pt x="1103" y="2001"/>
                    </a:lnTo>
                    <a:lnTo>
                      <a:pt x="1130" y="1993"/>
                    </a:lnTo>
                    <a:lnTo>
                      <a:pt x="1157" y="1984"/>
                    </a:lnTo>
                    <a:lnTo>
                      <a:pt x="1182" y="1973"/>
                    </a:lnTo>
                    <a:lnTo>
                      <a:pt x="1208" y="1963"/>
                    </a:lnTo>
                    <a:lnTo>
                      <a:pt x="1232" y="1952"/>
                    </a:lnTo>
                    <a:lnTo>
                      <a:pt x="1256" y="1940"/>
                    </a:lnTo>
                    <a:lnTo>
                      <a:pt x="1279" y="1928"/>
                    </a:lnTo>
                    <a:lnTo>
                      <a:pt x="1302" y="1914"/>
                    </a:lnTo>
                    <a:lnTo>
                      <a:pt x="1323" y="1901"/>
                    </a:lnTo>
                    <a:lnTo>
                      <a:pt x="1323" y="1901"/>
                    </a:lnTo>
                    <a:lnTo>
                      <a:pt x="1320" y="1898"/>
                    </a:lnTo>
                    <a:lnTo>
                      <a:pt x="1316" y="1896"/>
                    </a:lnTo>
                    <a:lnTo>
                      <a:pt x="1310" y="1893"/>
                    </a:lnTo>
                    <a:lnTo>
                      <a:pt x="1302" y="1890"/>
                    </a:lnTo>
                    <a:lnTo>
                      <a:pt x="1290" y="1886"/>
                    </a:lnTo>
                    <a:lnTo>
                      <a:pt x="1275" y="1884"/>
                    </a:lnTo>
                    <a:lnTo>
                      <a:pt x="1257" y="1881"/>
                    </a:lnTo>
                    <a:lnTo>
                      <a:pt x="1257" y="1881"/>
                    </a:lnTo>
                    <a:lnTo>
                      <a:pt x="1218" y="1876"/>
                    </a:lnTo>
                    <a:lnTo>
                      <a:pt x="1178" y="1867"/>
                    </a:lnTo>
                    <a:lnTo>
                      <a:pt x="1140" y="1858"/>
                    </a:lnTo>
                    <a:lnTo>
                      <a:pt x="1102" y="1846"/>
                    </a:lnTo>
                    <a:lnTo>
                      <a:pt x="1102" y="1846"/>
                    </a:lnTo>
                    <a:lnTo>
                      <a:pt x="1065" y="1832"/>
                    </a:lnTo>
                    <a:lnTo>
                      <a:pt x="1029" y="1815"/>
                    </a:lnTo>
                    <a:lnTo>
                      <a:pt x="993" y="1798"/>
                    </a:lnTo>
                    <a:lnTo>
                      <a:pt x="958" y="1778"/>
                    </a:lnTo>
                    <a:lnTo>
                      <a:pt x="926" y="1756"/>
                    </a:lnTo>
                    <a:lnTo>
                      <a:pt x="894" y="1734"/>
                    </a:lnTo>
                    <a:lnTo>
                      <a:pt x="863" y="1709"/>
                    </a:lnTo>
                    <a:lnTo>
                      <a:pt x="834" y="1683"/>
                    </a:lnTo>
                    <a:lnTo>
                      <a:pt x="834" y="1683"/>
                    </a:lnTo>
                    <a:lnTo>
                      <a:pt x="805" y="1655"/>
                    </a:lnTo>
                    <a:lnTo>
                      <a:pt x="778" y="1628"/>
                    </a:lnTo>
                    <a:lnTo>
                      <a:pt x="752" y="1598"/>
                    </a:lnTo>
                    <a:lnTo>
                      <a:pt x="728" y="1568"/>
                    </a:lnTo>
                    <a:lnTo>
                      <a:pt x="704" y="1536"/>
                    </a:lnTo>
                    <a:lnTo>
                      <a:pt x="683" y="1504"/>
                    </a:lnTo>
                    <a:lnTo>
                      <a:pt x="661" y="1471"/>
                    </a:lnTo>
                    <a:lnTo>
                      <a:pt x="642" y="1437"/>
                    </a:lnTo>
                    <a:lnTo>
                      <a:pt x="642" y="1437"/>
                    </a:lnTo>
                    <a:lnTo>
                      <a:pt x="622" y="1403"/>
                    </a:lnTo>
                    <a:lnTo>
                      <a:pt x="605" y="1369"/>
                    </a:lnTo>
                    <a:lnTo>
                      <a:pt x="589" y="1333"/>
                    </a:lnTo>
                    <a:lnTo>
                      <a:pt x="574" y="1297"/>
                    </a:lnTo>
                    <a:lnTo>
                      <a:pt x="560" y="1262"/>
                    </a:lnTo>
                    <a:lnTo>
                      <a:pt x="547" y="1225"/>
                    </a:lnTo>
                    <a:lnTo>
                      <a:pt x="534" y="1188"/>
                    </a:lnTo>
                    <a:lnTo>
                      <a:pt x="523" y="1150"/>
                    </a:lnTo>
                    <a:lnTo>
                      <a:pt x="523" y="1150"/>
                    </a:lnTo>
                    <a:lnTo>
                      <a:pt x="535" y="1187"/>
                    </a:lnTo>
                    <a:lnTo>
                      <a:pt x="549" y="1224"/>
                    </a:lnTo>
                    <a:lnTo>
                      <a:pt x="564" y="1259"/>
                    </a:lnTo>
                    <a:lnTo>
                      <a:pt x="579" y="1295"/>
                    </a:lnTo>
                    <a:lnTo>
                      <a:pt x="596" y="1330"/>
                    </a:lnTo>
                    <a:lnTo>
                      <a:pt x="613" y="1365"/>
                    </a:lnTo>
                    <a:lnTo>
                      <a:pt x="631" y="1398"/>
                    </a:lnTo>
                    <a:lnTo>
                      <a:pt x="651" y="1432"/>
                    </a:lnTo>
                    <a:lnTo>
                      <a:pt x="651" y="1432"/>
                    </a:lnTo>
                    <a:lnTo>
                      <a:pt x="672" y="1463"/>
                    </a:lnTo>
                    <a:lnTo>
                      <a:pt x="694" y="1496"/>
                    </a:lnTo>
                    <a:lnTo>
                      <a:pt x="717" y="1527"/>
                    </a:lnTo>
                    <a:lnTo>
                      <a:pt x="741" y="1556"/>
                    </a:lnTo>
                    <a:lnTo>
                      <a:pt x="766" y="1586"/>
                    </a:lnTo>
                    <a:lnTo>
                      <a:pt x="793" y="1613"/>
                    </a:lnTo>
                    <a:lnTo>
                      <a:pt x="821" y="1640"/>
                    </a:lnTo>
                    <a:lnTo>
                      <a:pt x="849" y="1665"/>
                    </a:lnTo>
                    <a:lnTo>
                      <a:pt x="849" y="1665"/>
                    </a:lnTo>
                    <a:lnTo>
                      <a:pt x="879" y="1690"/>
                    </a:lnTo>
                    <a:lnTo>
                      <a:pt x="909" y="1712"/>
                    </a:lnTo>
                    <a:lnTo>
                      <a:pt x="941" y="1734"/>
                    </a:lnTo>
                    <a:lnTo>
                      <a:pt x="974" y="1753"/>
                    </a:lnTo>
                    <a:lnTo>
                      <a:pt x="1007" y="1772"/>
                    </a:lnTo>
                    <a:lnTo>
                      <a:pt x="1041" y="1787"/>
                    </a:lnTo>
                    <a:lnTo>
                      <a:pt x="1077" y="1801"/>
                    </a:lnTo>
                    <a:lnTo>
                      <a:pt x="1113" y="1813"/>
                    </a:lnTo>
                    <a:lnTo>
                      <a:pt x="1113" y="1813"/>
                    </a:lnTo>
                    <a:lnTo>
                      <a:pt x="1131" y="1818"/>
                    </a:lnTo>
                    <a:lnTo>
                      <a:pt x="1150" y="1823"/>
                    </a:lnTo>
                    <a:lnTo>
                      <a:pt x="1168" y="1827"/>
                    </a:lnTo>
                    <a:lnTo>
                      <a:pt x="1187" y="1830"/>
                    </a:lnTo>
                    <a:lnTo>
                      <a:pt x="1207" y="1833"/>
                    </a:lnTo>
                    <a:lnTo>
                      <a:pt x="1226" y="1835"/>
                    </a:lnTo>
                    <a:lnTo>
                      <a:pt x="1265" y="1837"/>
                    </a:lnTo>
                    <a:lnTo>
                      <a:pt x="1304" y="1837"/>
                    </a:lnTo>
                    <a:lnTo>
                      <a:pt x="1343" y="1835"/>
                    </a:lnTo>
                    <a:lnTo>
                      <a:pt x="1380" y="1831"/>
                    </a:lnTo>
                    <a:lnTo>
                      <a:pt x="1418" y="1826"/>
                    </a:lnTo>
                    <a:lnTo>
                      <a:pt x="1418" y="1826"/>
                    </a:lnTo>
                    <a:lnTo>
                      <a:pt x="1434" y="1810"/>
                    </a:lnTo>
                    <a:lnTo>
                      <a:pt x="1449" y="1795"/>
                    </a:lnTo>
                    <a:lnTo>
                      <a:pt x="1462" y="1779"/>
                    </a:lnTo>
                    <a:lnTo>
                      <a:pt x="1475" y="1763"/>
                    </a:lnTo>
                    <a:lnTo>
                      <a:pt x="1488" y="1747"/>
                    </a:lnTo>
                    <a:lnTo>
                      <a:pt x="1498" y="1731"/>
                    </a:lnTo>
                    <a:lnTo>
                      <a:pt x="1508" y="1714"/>
                    </a:lnTo>
                    <a:lnTo>
                      <a:pt x="1517" y="1698"/>
                    </a:lnTo>
                    <a:lnTo>
                      <a:pt x="1526" y="1681"/>
                    </a:lnTo>
                    <a:lnTo>
                      <a:pt x="1534" y="1664"/>
                    </a:lnTo>
                    <a:lnTo>
                      <a:pt x="1540" y="1647"/>
                    </a:lnTo>
                    <a:lnTo>
                      <a:pt x="1545" y="1630"/>
                    </a:lnTo>
                    <a:lnTo>
                      <a:pt x="1550" y="1612"/>
                    </a:lnTo>
                    <a:lnTo>
                      <a:pt x="1554" y="1595"/>
                    </a:lnTo>
                    <a:lnTo>
                      <a:pt x="1557" y="1578"/>
                    </a:lnTo>
                    <a:lnTo>
                      <a:pt x="1559" y="1560"/>
                    </a:lnTo>
                    <a:lnTo>
                      <a:pt x="1560" y="1543"/>
                    </a:lnTo>
                    <a:lnTo>
                      <a:pt x="1560" y="1525"/>
                    </a:lnTo>
                    <a:lnTo>
                      <a:pt x="1560" y="1507"/>
                    </a:lnTo>
                    <a:lnTo>
                      <a:pt x="1559" y="1489"/>
                    </a:lnTo>
                    <a:lnTo>
                      <a:pt x="1557" y="1472"/>
                    </a:lnTo>
                    <a:lnTo>
                      <a:pt x="1554" y="1453"/>
                    </a:lnTo>
                    <a:lnTo>
                      <a:pt x="1551" y="1436"/>
                    </a:lnTo>
                    <a:lnTo>
                      <a:pt x="1546" y="1418"/>
                    </a:lnTo>
                    <a:lnTo>
                      <a:pt x="1541" y="1399"/>
                    </a:lnTo>
                    <a:lnTo>
                      <a:pt x="1535" y="1381"/>
                    </a:lnTo>
                    <a:lnTo>
                      <a:pt x="1529" y="1363"/>
                    </a:lnTo>
                    <a:lnTo>
                      <a:pt x="1521" y="1345"/>
                    </a:lnTo>
                    <a:lnTo>
                      <a:pt x="1512" y="1327"/>
                    </a:lnTo>
                    <a:lnTo>
                      <a:pt x="1504" y="1308"/>
                    </a:lnTo>
                    <a:lnTo>
                      <a:pt x="1494" y="1290"/>
                    </a:lnTo>
                    <a:lnTo>
                      <a:pt x="1484" y="1272"/>
                    </a:lnTo>
                    <a:lnTo>
                      <a:pt x="1460" y="1235"/>
                    </a:lnTo>
                    <a:lnTo>
                      <a:pt x="1435" y="1199"/>
                    </a:lnTo>
                    <a:lnTo>
                      <a:pt x="1406" y="1163"/>
                    </a:lnTo>
                    <a:lnTo>
                      <a:pt x="1374" y="1127"/>
                    </a:lnTo>
                    <a:lnTo>
                      <a:pt x="1341" y="1091"/>
                    </a:lnTo>
                    <a:lnTo>
                      <a:pt x="1304" y="1055"/>
                    </a:lnTo>
                    <a:lnTo>
                      <a:pt x="1265" y="1021"/>
                    </a:lnTo>
                    <a:lnTo>
                      <a:pt x="1224" y="986"/>
                    </a:lnTo>
                    <a:lnTo>
                      <a:pt x="1180" y="951"/>
                    </a:lnTo>
                    <a:lnTo>
                      <a:pt x="1134" y="918"/>
                    </a:lnTo>
                    <a:lnTo>
                      <a:pt x="1085" y="884"/>
                    </a:lnTo>
                    <a:lnTo>
                      <a:pt x="1035" y="851"/>
                    </a:lnTo>
                    <a:lnTo>
                      <a:pt x="982" y="820"/>
                    </a:lnTo>
                    <a:lnTo>
                      <a:pt x="927" y="788"/>
                    </a:lnTo>
                    <a:lnTo>
                      <a:pt x="871" y="758"/>
                    </a:lnTo>
                    <a:lnTo>
                      <a:pt x="811" y="728"/>
                    </a:lnTo>
                    <a:lnTo>
                      <a:pt x="811" y="7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2145478" y="2910385"/>
            <a:ext cx="1688147" cy="1392235"/>
            <a:chOff x="2860636" y="2448870"/>
            <a:chExt cx="2250863" cy="1856313"/>
          </a:xfrm>
        </p:grpSpPr>
        <p:sp>
          <p:nvSpPr>
            <p:cNvPr id="19" name="Freeform: Shape 18"/>
            <p:cNvSpPr/>
            <p:nvPr/>
          </p:nvSpPr>
          <p:spPr>
            <a:xfrm>
              <a:off x="2860636" y="2448870"/>
              <a:ext cx="2250863" cy="1856313"/>
            </a:xfrm>
            <a:custGeom>
              <a:avLst/>
              <a:gdLst>
                <a:gd name="connsiteX0" fmla="*/ 1660967 w 4027991"/>
                <a:gd name="connsiteY0" fmla="*/ 0 h 3321934"/>
                <a:gd name="connsiteX1" fmla="*/ 3247260 w 4027991"/>
                <a:gd name="connsiteY1" fmla="*/ 1167046 h 3321934"/>
                <a:gd name="connsiteX2" fmla="*/ 3286927 w 4027991"/>
                <a:gd name="connsiteY2" fmla="*/ 1321314 h 3321934"/>
                <a:gd name="connsiteX3" fmla="*/ 4027991 w 4027991"/>
                <a:gd name="connsiteY3" fmla="*/ 1660968 h 3321934"/>
                <a:gd name="connsiteX4" fmla="*/ 3286927 w 4027991"/>
                <a:gd name="connsiteY4" fmla="*/ 2000621 h 3321934"/>
                <a:gd name="connsiteX5" fmla="*/ 3247260 w 4027991"/>
                <a:gd name="connsiteY5" fmla="*/ 2154888 h 3321934"/>
                <a:gd name="connsiteX6" fmla="*/ 1660967 w 4027991"/>
                <a:gd name="connsiteY6" fmla="*/ 3321934 h 3321934"/>
                <a:gd name="connsiteX7" fmla="*/ 0 w 4027991"/>
                <a:gd name="connsiteY7" fmla="*/ 1660967 h 3321934"/>
                <a:gd name="connsiteX8" fmla="*/ 1660967 w 4027991"/>
                <a:gd name="connsiteY8" fmla="*/ 0 h 33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27991" h="3321934">
                  <a:moveTo>
                    <a:pt x="1660967" y="0"/>
                  </a:moveTo>
                  <a:cubicBezTo>
                    <a:pt x="2406295" y="0"/>
                    <a:pt x="3036963" y="490919"/>
                    <a:pt x="3247260" y="1167046"/>
                  </a:cubicBezTo>
                  <a:lnTo>
                    <a:pt x="3286927" y="1321314"/>
                  </a:lnTo>
                  <a:lnTo>
                    <a:pt x="4027991" y="1660968"/>
                  </a:lnTo>
                  <a:lnTo>
                    <a:pt x="3286927" y="2000621"/>
                  </a:lnTo>
                  <a:lnTo>
                    <a:pt x="3247260" y="2154888"/>
                  </a:lnTo>
                  <a:cubicBezTo>
                    <a:pt x="3036963" y="2831016"/>
                    <a:pt x="2406295" y="3321934"/>
                    <a:pt x="1660967" y="3321934"/>
                  </a:cubicBezTo>
                  <a:cubicBezTo>
                    <a:pt x="743640" y="3321934"/>
                    <a:pt x="0" y="2578294"/>
                    <a:pt x="0" y="1660967"/>
                  </a:cubicBezTo>
                  <a:cubicBezTo>
                    <a:pt x="0" y="743640"/>
                    <a:pt x="743640" y="0"/>
                    <a:pt x="1660967" y="0"/>
                  </a:cubicBezTo>
                  <a:close/>
                </a:path>
              </a:pathLst>
            </a:custGeom>
            <a:gradFill>
              <a:gsLst>
                <a:gs pos="2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b="100000"/>
              </a:path>
            </a:gra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innerShdw blurRad="38100" dist="76200" dir="13500000">
                <a:schemeClr val="accent5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167924" y="2720833"/>
              <a:ext cx="1282493" cy="1064428"/>
              <a:chOff x="7569200" y="0"/>
              <a:chExt cx="550863" cy="457201"/>
            </a:xfrm>
            <a:solidFill>
              <a:schemeClr val="bg1"/>
            </a:solidFill>
          </p:grpSpPr>
          <p:sp>
            <p:nvSpPr>
              <p:cNvPr id="46" name="Freeform 64"/>
              <p:cNvSpPr>
                <a:spLocks/>
              </p:cNvSpPr>
              <p:nvPr/>
            </p:nvSpPr>
            <p:spPr bwMode="auto">
              <a:xfrm>
                <a:off x="7886700" y="134938"/>
                <a:ext cx="128588" cy="128588"/>
              </a:xfrm>
              <a:custGeom>
                <a:avLst/>
                <a:gdLst>
                  <a:gd name="T0" fmla="*/ 165 w 1134"/>
                  <a:gd name="T1" fmla="*/ 1135 h 1135"/>
                  <a:gd name="T2" fmla="*/ 134 w 1134"/>
                  <a:gd name="T3" fmla="*/ 1132 h 1135"/>
                  <a:gd name="T4" fmla="*/ 104 w 1134"/>
                  <a:gd name="T5" fmla="*/ 1123 h 1135"/>
                  <a:gd name="T6" fmla="*/ 75 w 1134"/>
                  <a:gd name="T7" fmla="*/ 1108 h 1135"/>
                  <a:gd name="T8" fmla="*/ 49 w 1134"/>
                  <a:gd name="T9" fmla="*/ 1088 h 1135"/>
                  <a:gd name="T10" fmla="*/ 38 w 1134"/>
                  <a:gd name="T11" fmla="*/ 1075 h 1135"/>
                  <a:gd name="T12" fmla="*/ 20 w 1134"/>
                  <a:gd name="T13" fmla="*/ 1047 h 1135"/>
                  <a:gd name="T14" fmla="*/ 8 w 1134"/>
                  <a:gd name="T15" fmla="*/ 1018 h 1135"/>
                  <a:gd name="T16" fmla="*/ 1 w 1134"/>
                  <a:gd name="T17" fmla="*/ 986 h 1135"/>
                  <a:gd name="T18" fmla="*/ 1 w 1134"/>
                  <a:gd name="T19" fmla="*/ 955 h 1135"/>
                  <a:gd name="T20" fmla="*/ 8 w 1134"/>
                  <a:gd name="T21" fmla="*/ 923 h 1135"/>
                  <a:gd name="T22" fmla="*/ 20 w 1134"/>
                  <a:gd name="T23" fmla="*/ 894 h 1135"/>
                  <a:gd name="T24" fmla="*/ 38 w 1134"/>
                  <a:gd name="T25" fmla="*/ 866 h 1135"/>
                  <a:gd name="T26" fmla="*/ 853 w 1134"/>
                  <a:gd name="T27" fmla="*/ 48 h 1135"/>
                  <a:gd name="T28" fmla="*/ 865 w 1134"/>
                  <a:gd name="T29" fmla="*/ 37 h 1135"/>
                  <a:gd name="T30" fmla="*/ 893 w 1134"/>
                  <a:gd name="T31" fmla="*/ 19 h 1135"/>
                  <a:gd name="T32" fmla="*/ 922 w 1134"/>
                  <a:gd name="T33" fmla="*/ 7 h 1135"/>
                  <a:gd name="T34" fmla="*/ 954 w 1134"/>
                  <a:gd name="T35" fmla="*/ 1 h 1135"/>
                  <a:gd name="T36" fmla="*/ 985 w 1134"/>
                  <a:gd name="T37" fmla="*/ 1 h 1135"/>
                  <a:gd name="T38" fmla="*/ 1017 w 1134"/>
                  <a:gd name="T39" fmla="*/ 7 h 1135"/>
                  <a:gd name="T40" fmla="*/ 1046 w 1134"/>
                  <a:gd name="T41" fmla="*/ 19 h 1135"/>
                  <a:gd name="T42" fmla="*/ 1073 w 1134"/>
                  <a:gd name="T43" fmla="*/ 37 h 1135"/>
                  <a:gd name="T44" fmla="*/ 1086 w 1134"/>
                  <a:gd name="T45" fmla="*/ 48 h 1135"/>
                  <a:gd name="T46" fmla="*/ 1107 w 1134"/>
                  <a:gd name="T47" fmla="*/ 75 h 1135"/>
                  <a:gd name="T48" fmla="*/ 1122 w 1134"/>
                  <a:gd name="T49" fmla="*/ 103 h 1135"/>
                  <a:gd name="T50" fmla="*/ 1131 w 1134"/>
                  <a:gd name="T51" fmla="*/ 133 h 1135"/>
                  <a:gd name="T52" fmla="*/ 1134 w 1134"/>
                  <a:gd name="T53" fmla="*/ 165 h 1135"/>
                  <a:gd name="T54" fmla="*/ 1131 w 1134"/>
                  <a:gd name="T55" fmla="*/ 196 h 1135"/>
                  <a:gd name="T56" fmla="*/ 1122 w 1134"/>
                  <a:gd name="T57" fmla="*/ 228 h 1135"/>
                  <a:gd name="T58" fmla="*/ 1107 w 1134"/>
                  <a:gd name="T59" fmla="*/ 256 h 1135"/>
                  <a:gd name="T60" fmla="*/ 1086 w 1134"/>
                  <a:gd name="T61" fmla="*/ 283 h 1135"/>
                  <a:gd name="T62" fmla="*/ 282 w 1134"/>
                  <a:gd name="T63" fmla="*/ 1088 h 1135"/>
                  <a:gd name="T64" fmla="*/ 257 w 1134"/>
                  <a:gd name="T65" fmla="*/ 1108 h 1135"/>
                  <a:gd name="T66" fmla="*/ 228 w 1134"/>
                  <a:gd name="T67" fmla="*/ 1123 h 1135"/>
                  <a:gd name="T68" fmla="*/ 197 w 1134"/>
                  <a:gd name="T69" fmla="*/ 1132 h 1135"/>
                  <a:gd name="T70" fmla="*/ 165 w 1134"/>
                  <a:gd name="T71" fmla="*/ 1135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34" h="1135">
                    <a:moveTo>
                      <a:pt x="165" y="1135"/>
                    </a:moveTo>
                    <a:lnTo>
                      <a:pt x="165" y="1135"/>
                    </a:lnTo>
                    <a:lnTo>
                      <a:pt x="150" y="1135"/>
                    </a:lnTo>
                    <a:lnTo>
                      <a:pt x="134" y="1132"/>
                    </a:lnTo>
                    <a:lnTo>
                      <a:pt x="119" y="1129"/>
                    </a:lnTo>
                    <a:lnTo>
                      <a:pt x="104" y="1123"/>
                    </a:lnTo>
                    <a:lnTo>
                      <a:pt x="89" y="1117"/>
                    </a:lnTo>
                    <a:lnTo>
                      <a:pt x="75" y="1108"/>
                    </a:lnTo>
                    <a:lnTo>
                      <a:pt x="61" y="1099"/>
                    </a:lnTo>
                    <a:lnTo>
                      <a:pt x="49" y="1088"/>
                    </a:lnTo>
                    <a:lnTo>
                      <a:pt x="49" y="1088"/>
                    </a:lnTo>
                    <a:lnTo>
                      <a:pt x="38" y="1075"/>
                    </a:lnTo>
                    <a:lnTo>
                      <a:pt x="28" y="1061"/>
                    </a:lnTo>
                    <a:lnTo>
                      <a:pt x="20" y="1047"/>
                    </a:lnTo>
                    <a:lnTo>
                      <a:pt x="13" y="1033"/>
                    </a:lnTo>
                    <a:lnTo>
                      <a:pt x="8" y="1018"/>
                    </a:lnTo>
                    <a:lnTo>
                      <a:pt x="4" y="1001"/>
                    </a:lnTo>
                    <a:lnTo>
                      <a:pt x="1" y="986"/>
                    </a:lnTo>
                    <a:lnTo>
                      <a:pt x="0" y="970"/>
                    </a:lnTo>
                    <a:lnTo>
                      <a:pt x="1" y="955"/>
                    </a:lnTo>
                    <a:lnTo>
                      <a:pt x="4" y="939"/>
                    </a:lnTo>
                    <a:lnTo>
                      <a:pt x="8" y="923"/>
                    </a:lnTo>
                    <a:lnTo>
                      <a:pt x="13" y="908"/>
                    </a:lnTo>
                    <a:lnTo>
                      <a:pt x="20" y="894"/>
                    </a:lnTo>
                    <a:lnTo>
                      <a:pt x="28" y="880"/>
                    </a:lnTo>
                    <a:lnTo>
                      <a:pt x="38" y="866"/>
                    </a:lnTo>
                    <a:lnTo>
                      <a:pt x="49" y="853"/>
                    </a:lnTo>
                    <a:lnTo>
                      <a:pt x="853" y="48"/>
                    </a:lnTo>
                    <a:lnTo>
                      <a:pt x="853" y="48"/>
                    </a:lnTo>
                    <a:lnTo>
                      <a:pt x="865" y="37"/>
                    </a:lnTo>
                    <a:lnTo>
                      <a:pt x="879" y="27"/>
                    </a:lnTo>
                    <a:lnTo>
                      <a:pt x="893" y="19"/>
                    </a:lnTo>
                    <a:lnTo>
                      <a:pt x="907" y="12"/>
                    </a:lnTo>
                    <a:lnTo>
                      <a:pt x="922" y="7"/>
                    </a:lnTo>
                    <a:lnTo>
                      <a:pt x="938" y="3"/>
                    </a:lnTo>
                    <a:lnTo>
                      <a:pt x="954" y="1"/>
                    </a:lnTo>
                    <a:lnTo>
                      <a:pt x="969" y="0"/>
                    </a:lnTo>
                    <a:lnTo>
                      <a:pt x="985" y="1"/>
                    </a:lnTo>
                    <a:lnTo>
                      <a:pt x="1000" y="3"/>
                    </a:lnTo>
                    <a:lnTo>
                      <a:pt x="1017" y="7"/>
                    </a:lnTo>
                    <a:lnTo>
                      <a:pt x="1032" y="12"/>
                    </a:lnTo>
                    <a:lnTo>
                      <a:pt x="1046" y="19"/>
                    </a:lnTo>
                    <a:lnTo>
                      <a:pt x="1060" y="27"/>
                    </a:lnTo>
                    <a:lnTo>
                      <a:pt x="1073" y="37"/>
                    </a:lnTo>
                    <a:lnTo>
                      <a:pt x="1086" y="48"/>
                    </a:lnTo>
                    <a:lnTo>
                      <a:pt x="1086" y="48"/>
                    </a:lnTo>
                    <a:lnTo>
                      <a:pt x="1098" y="60"/>
                    </a:lnTo>
                    <a:lnTo>
                      <a:pt x="1107" y="75"/>
                    </a:lnTo>
                    <a:lnTo>
                      <a:pt x="1116" y="89"/>
                    </a:lnTo>
                    <a:lnTo>
                      <a:pt x="1122" y="103"/>
                    </a:lnTo>
                    <a:lnTo>
                      <a:pt x="1128" y="118"/>
                    </a:lnTo>
                    <a:lnTo>
                      <a:pt x="1131" y="133"/>
                    </a:lnTo>
                    <a:lnTo>
                      <a:pt x="1134" y="150"/>
                    </a:lnTo>
                    <a:lnTo>
                      <a:pt x="1134" y="165"/>
                    </a:lnTo>
                    <a:lnTo>
                      <a:pt x="1134" y="181"/>
                    </a:lnTo>
                    <a:lnTo>
                      <a:pt x="1131" y="196"/>
                    </a:lnTo>
                    <a:lnTo>
                      <a:pt x="1128" y="213"/>
                    </a:lnTo>
                    <a:lnTo>
                      <a:pt x="1122" y="228"/>
                    </a:lnTo>
                    <a:lnTo>
                      <a:pt x="1116" y="242"/>
                    </a:lnTo>
                    <a:lnTo>
                      <a:pt x="1107" y="256"/>
                    </a:lnTo>
                    <a:lnTo>
                      <a:pt x="1098" y="269"/>
                    </a:lnTo>
                    <a:lnTo>
                      <a:pt x="1086" y="283"/>
                    </a:lnTo>
                    <a:lnTo>
                      <a:pt x="282" y="1088"/>
                    </a:lnTo>
                    <a:lnTo>
                      <a:pt x="282" y="1088"/>
                    </a:lnTo>
                    <a:lnTo>
                      <a:pt x="270" y="1099"/>
                    </a:lnTo>
                    <a:lnTo>
                      <a:pt x="257" y="1108"/>
                    </a:lnTo>
                    <a:lnTo>
                      <a:pt x="242" y="1117"/>
                    </a:lnTo>
                    <a:lnTo>
                      <a:pt x="228" y="1123"/>
                    </a:lnTo>
                    <a:lnTo>
                      <a:pt x="213" y="1129"/>
                    </a:lnTo>
                    <a:lnTo>
                      <a:pt x="197" y="1132"/>
                    </a:lnTo>
                    <a:lnTo>
                      <a:pt x="182" y="1135"/>
                    </a:lnTo>
                    <a:lnTo>
                      <a:pt x="165" y="1135"/>
                    </a:lnTo>
                    <a:lnTo>
                      <a:pt x="165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" name="Freeform 65"/>
              <p:cNvSpPr>
                <a:spLocks/>
              </p:cNvSpPr>
              <p:nvPr/>
            </p:nvSpPr>
            <p:spPr bwMode="auto">
              <a:xfrm>
                <a:off x="7751763" y="0"/>
                <a:ext cx="128588" cy="128588"/>
              </a:xfrm>
              <a:custGeom>
                <a:avLst/>
                <a:gdLst>
                  <a:gd name="T0" fmla="*/ 165 w 1134"/>
                  <a:gd name="T1" fmla="*/ 1136 h 1136"/>
                  <a:gd name="T2" fmla="*/ 134 w 1134"/>
                  <a:gd name="T3" fmla="*/ 1133 h 1136"/>
                  <a:gd name="T4" fmla="*/ 102 w 1134"/>
                  <a:gd name="T5" fmla="*/ 1124 h 1136"/>
                  <a:gd name="T6" fmla="*/ 74 w 1134"/>
                  <a:gd name="T7" fmla="*/ 1108 h 1136"/>
                  <a:gd name="T8" fmla="*/ 48 w 1134"/>
                  <a:gd name="T9" fmla="*/ 1087 h 1136"/>
                  <a:gd name="T10" fmla="*/ 37 w 1134"/>
                  <a:gd name="T11" fmla="*/ 1075 h 1136"/>
                  <a:gd name="T12" fmla="*/ 18 w 1134"/>
                  <a:gd name="T13" fmla="*/ 1048 h 1136"/>
                  <a:gd name="T14" fmla="*/ 6 w 1134"/>
                  <a:gd name="T15" fmla="*/ 1017 h 1136"/>
                  <a:gd name="T16" fmla="*/ 0 w 1134"/>
                  <a:gd name="T17" fmla="*/ 986 h 1136"/>
                  <a:gd name="T18" fmla="*/ 0 w 1134"/>
                  <a:gd name="T19" fmla="*/ 954 h 1136"/>
                  <a:gd name="T20" fmla="*/ 6 w 1134"/>
                  <a:gd name="T21" fmla="*/ 923 h 1136"/>
                  <a:gd name="T22" fmla="*/ 18 w 1134"/>
                  <a:gd name="T23" fmla="*/ 893 h 1136"/>
                  <a:gd name="T24" fmla="*/ 37 w 1134"/>
                  <a:gd name="T25" fmla="*/ 866 h 1136"/>
                  <a:gd name="T26" fmla="*/ 851 w 1134"/>
                  <a:gd name="T27" fmla="*/ 48 h 1136"/>
                  <a:gd name="T28" fmla="*/ 865 w 1134"/>
                  <a:gd name="T29" fmla="*/ 37 h 1136"/>
                  <a:gd name="T30" fmla="*/ 892 w 1134"/>
                  <a:gd name="T31" fmla="*/ 18 h 1136"/>
                  <a:gd name="T32" fmla="*/ 921 w 1134"/>
                  <a:gd name="T33" fmla="*/ 6 h 1136"/>
                  <a:gd name="T34" fmla="*/ 953 w 1134"/>
                  <a:gd name="T35" fmla="*/ 0 h 1136"/>
                  <a:gd name="T36" fmla="*/ 984 w 1134"/>
                  <a:gd name="T37" fmla="*/ 0 h 1136"/>
                  <a:gd name="T38" fmla="*/ 1015 w 1134"/>
                  <a:gd name="T39" fmla="*/ 6 h 1136"/>
                  <a:gd name="T40" fmla="*/ 1045 w 1134"/>
                  <a:gd name="T41" fmla="*/ 18 h 1136"/>
                  <a:gd name="T42" fmla="*/ 1073 w 1134"/>
                  <a:gd name="T43" fmla="*/ 37 h 1136"/>
                  <a:gd name="T44" fmla="*/ 1085 w 1134"/>
                  <a:gd name="T45" fmla="*/ 48 h 1136"/>
                  <a:gd name="T46" fmla="*/ 1106 w 1134"/>
                  <a:gd name="T47" fmla="*/ 74 h 1136"/>
                  <a:gd name="T48" fmla="*/ 1122 w 1134"/>
                  <a:gd name="T49" fmla="*/ 102 h 1136"/>
                  <a:gd name="T50" fmla="*/ 1131 w 1134"/>
                  <a:gd name="T51" fmla="*/ 134 h 1136"/>
                  <a:gd name="T52" fmla="*/ 1134 w 1134"/>
                  <a:gd name="T53" fmla="*/ 165 h 1136"/>
                  <a:gd name="T54" fmla="*/ 1131 w 1134"/>
                  <a:gd name="T55" fmla="*/ 197 h 1136"/>
                  <a:gd name="T56" fmla="*/ 1122 w 1134"/>
                  <a:gd name="T57" fmla="*/ 227 h 1136"/>
                  <a:gd name="T58" fmla="*/ 1106 w 1134"/>
                  <a:gd name="T59" fmla="*/ 256 h 1136"/>
                  <a:gd name="T60" fmla="*/ 1085 w 1134"/>
                  <a:gd name="T61" fmla="*/ 282 h 1136"/>
                  <a:gd name="T62" fmla="*/ 282 w 1134"/>
                  <a:gd name="T63" fmla="*/ 1087 h 1136"/>
                  <a:gd name="T64" fmla="*/ 255 w 1134"/>
                  <a:gd name="T65" fmla="*/ 1108 h 1136"/>
                  <a:gd name="T66" fmla="*/ 227 w 1134"/>
                  <a:gd name="T67" fmla="*/ 1124 h 1136"/>
                  <a:gd name="T68" fmla="*/ 197 w 1134"/>
                  <a:gd name="T69" fmla="*/ 1133 h 1136"/>
                  <a:gd name="T70" fmla="*/ 165 w 1134"/>
                  <a:gd name="T71" fmla="*/ 1136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34" h="1136">
                    <a:moveTo>
                      <a:pt x="165" y="1136"/>
                    </a:moveTo>
                    <a:lnTo>
                      <a:pt x="165" y="1136"/>
                    </a:lnTo>
                    <a:lnTo>
                      <a:pt x="149" y="1135"/>
                    </a:lnTo>
                    <a:lnTo>
                      <a:pt x="134" y="1133"/>
                    </a:lnTo>
                    <a:lnTo>
                      <a:pt x="118" y="1129"/>
                    </a:lnTo>
                    <a:lnTo>
                      <a:pt x="102" y="1124"/>
                    </a:lnTo>
                    <a:lnTo>
                      <a:pt x="88" y="1117"/>
                    </a:lnTo>
                    <a:lnTo>
                      <a:pt x="74" y="1108"/>
                    </a:lnTo>
                    <a:lnTo>
                      <a:pt x="61" y="1098"/>
                    </a:lnTo>
                    <a:lnTo>
                      <a:pt x="48" y="1087"/>
                    </a:lnTo>
                    <a:lnTo>
                      <a:pt x="48" y="1087"/>
                    </a:lnTo>
                    <a:lnTo>
                      <a:pt x="37" y="1075"/>
                    </a:lnTo>
                    <a:lnTo>
                      <a:pt x="28" y="1061"/>
                    </a:lnTo>
                    <a:lnTo>
                      <a:pt x="18" y="1048"/>
                    </a:lnTo>
                    <a:lnTo>
                      <a:pt x="12" y="1032"/>
                    </a:lnTo>
                    <a:lnTo>
                      <a:pt x="6" y="1017"/>
                    </a:lnTo>
                    <a:lnTo>
                      <a:pt x="3" y="1002"/>
                    </a:lnTo>
                    <a:lnTo>
                      <a:pt x="0" y="986"/>
                    </a:lnTo>
                    <a:lnTo>
                      <a:pt x="0" y="970"/>
                    </a:lnTo>
                    <a:lnTo>
                      <a:pt x="0" y="954"/>
                    </a:lnTo>
                    <a:lnTo>
                      <a:pt x="3" y="939"/>
                    </a:lnTo>
                    <a:lnTo>
                      <a:pt x="6" y="923"/>
                    </a:lnTo>
                    <a:lnTo>
                      <a:pt x="12" y="908"/>
                    </a:lnTo>
                    <a:lnTo>
                      <a:pt x="18" y="893"/>
                    </a:lnTo>
                    <a:lnTo>
                      <a:pt x="28" y="879"/>
                    </a:lnTo>
                    <a:lnTo>
                      <a:pt x="37" y="866"/>
                    </a:lnTo>
                    <a:lnTo>
                      <a:pt x="48" y="853"/>
                    </a:lnTo>
                    <a:lnTo>
                      <a:pt x="851" y="48"/>
                    </a:lnTo>
                    <a:lnTo>
                      <a:pt x="851" y="48"/>
                    </a:lnTo>
                    <a:lnTo>
                      <a:pt x="865" y="37"/>
                    </a:lnTo>
                    <a:lnTo>
                      <a:pt x="878" y="27"/>
                    </a:lnTo>
                    <a:lnTo>
                      <a:pt x="892" y="18"/>
                    </a:lnTo>
                    <a:lnTo>
                      <a:pt x="906" y="12"/>
                    </a:lnTo>
                    <a:lnTo>
                      <a:pt x="921" y="6"/>
                    </a:lnTo>
                    <a:lnTo>
                      <a:pt x="937" y="3"/>
                    </a:lnTo>
                    <a:lnTo>
                      <a:pt x="953" y="0"/>
                    </a:lnTo>
                    <a:lnTo>
                      <a:pt x="969" y="0"/>
                    </a:lnTo>
                    <a:lnTo>
                      <a:pt x="984" y="0"/>
                    </a:lnTo>
                    <a:lnTo>
                      <a:pt x="1000" y="3"/>
                    </a:lnTo>
                    <a:lnTo>
                      <a:pt x="1015" y="6"/>
                    </a:lnTo>
                    <a:lnTo>
                      <a:pt x="1031" y="12"/>
                    </a:lnTo>
                    <a:lnTo>
                      <a:pt x="1045" y="18"/>
                    </a:lnTo>
                    <a:lnTo>
                      <a:pt x="1059" y="27"/>
                    </a:lnTo>
                    <a:lnTo>
                      <a:pt x="1073" y="37"/>
                    </a:lnTo>
                    <a:lnTo>
                      <a:pt x="1085" y="48"/>
                    </a:lnTo>
                    <a:lnTo>
                      <a:pt x="1085" y="48"/>
                    </a:lnTo>
                    <a:lnTo>
                      <a:pt x="1096" y="61"/>
                    </a:lnTo>
                    <a:lnTo>
                      <a:pt x="1106" y="74"/>
                    </a:lnTo>
                    <a:lnTo>
                      <a:pt x="1115" y="88"/>
                    </a:lnTo>
                    <a:lnTo>
                      <a:pt x="1122" y="102"/>
                    </a:lnTo>
                    <a:lnTo>
                      <a:pt x="1127" y="118"/>
                    </a:lnTo>
                    <a:lnTo>
                      <a:pt x="1131" y="134"/>
                    </a:lnTo>
                    <a:lnTo>
                      <a:pt x="1133" y="149"/>
                    </a:lnTo>
                    <a:lnTo>
                      <a:pt x="1134" y="165"/>
                    </a:lnTo>
                    <a:lnTo>
                      <a:pt x="1133" y="181"/>
                    </a:lnTo>
                    <a:lnTo>
                      <a:pt x="1131" y="197"/>
                    </a:lnTo>
                    <a:lnTo>
                      <a:pt x="1127" y="212"/>
                    </a:lnTo>
                    <a:lnTo>
                      <a:pt x="1122" y="227"/>
                    </a:lnTo>
                    <a:lnTo>
                      <a:pt x="1115" y="241"/>
                    </a:lnTo>
                    <a:lnTo>
                      <a:pt x="1106" y="256"/>
                    </a:lnTo>
                    <a:lnTo>
                      <a:pt x="1096" y="270"/>
                    </a:lnTo>
                    <a:lnTo>
                      <a:pt x="1085" y="282"/>
                    </a:lnTo>
                    <a:lnTo>
                      <a:pt x="282" y="1087"/>
                    </a:lnTo>
                    <a:lnTo>
                      <a:pt x="282" y="1087"/>
                    </a:lnTo>
                    <a:lnTo>
                      <a:pt x="269" y="1098"/>
                    </a:lnTo>
                    <a:lnTo>
                      <a:pt x="255" y="1108"/>
                    </a:lnTo>
                    <a:lnTo>
                      <a:pt x="241" y="1117"/>
                    </a:lnTo>
                    <a:lnTo>
                      <a:pt x="227" y="1124"/>
                    </a:lnTo>
                    <a:lnTo>
                      <a:pt x="212" y="1129"/>
                    </a:lnTo>
                    <a:lnTo>
                      <a:pt x="197" y="1133"/>
                    </a:lnTo>
                    <a:lnTo>
                      <a:pt x="180" y="1135"/>
                    </a:lnTo>
                    <a:lnTo>
                      <a:pt x="165" y="1136"/>
                    </a:lnTo>
                    <a:lnTo>
                      <a:pt x="165" y="11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" name="Freeform 66"/>
              <p:cNvSpPr>
                <a:spLocks/>
              </p:cNvSpPr>
              <p:nvPr/>
            </p:nvSpPr>
            <p:spPr bwMode="auto">
              <a:xfrm>
                <a:off x="7569200" y="34925"/>
                <a:ext cx="412750" cy="412750"/>
              </a:xfrm>
              <a:custGeom>
                <a:avLst/>
                <a:gdLst>
                  <a:gd name="T0" fmla="*/ 3634 w 3634"/>
                  <a:gd name="T1" fmla="*/ 815 h 3642"/>
                  <a:gd name="T2" fmla="*/ 3024 w 3634"/>
                  <a:gd name="T3" fmla="*/ 204 h 3642"/>
                  <a:gd name="T4" fmla="*/ 1917 w 3634"/>
                  <a:gd name="T5" fmla="*/ 907 h 3642"/>
                  <a:gd name="T6" fmla="*/ 163 w 3634"/>
                  <a:gd name="T7" fmla="*/ 3071 h 3642"/>
                  <a:gd name="T8" fmla="*/ 156 w 3634"/>
                  <a:gd name="T9" fmla="*/ 3065 h 3642"/>
                  <a:gd name="T10" fmla="*/ 140 w 3634"/>
                  <a:gd name="T11" fmla="*/ 3054 h 3642"/>
                  <a:gd name="T12" fmla="*/ 122 w 3634"/>
                  <a:gd name="T13" fmla="*/ 3047 h 3642"/>
                  <a:gd name="T14" fmla="*/ 104 w 3634"/>
                  <a:gd name="T15" fmla="*/ 3043 h 3642"/>
                  <a:gd name="T16" fmla="*/ 86 w 3634"/>
                  <a:gd name="T17" fmla="*/ 3043 h 3642"/>
                  <a:gd name="T18" fmla="*/ 68 w 3634"/>
                  <a:gd name="T19" fmla="*/ 3047 h 3642"/>
                  <a:gd name="T20" fmla="*/ 51 w 3634"/>
                  <a:gd name="T21" fmla="*/ 3054 h 3642"/>
                  <a:gd name="T22" fmla="*/ 35 w 3634"/>
                  <a:gd name="T23" fmla="*/ 3065 h 3642"/>
                  <a:gd name="T24" fmla="*/ 27 w 3634"/>
                  <a:gd name="T25" fmla="*/ 3071 h 3642"/>
                  <a:gd name="T26" fmla="*/ 15 w 3634"/>
                  <a:gd name="T27" fmla="*/ 3086 h 3642"/>
                  <a:gd name="T28" fmla="*/ 7 w 3634"/>
                  <a:gd name="T29" fmla="*/ 3103 h 3642"/>
                  <a:gd name="T30" fmla="*/ 1 w 3634"/>
                  <a:gd name="T31" fmla="*/ 3121 h 3642"/>
                  <a:gd name="T32" fmla="*/ 0 w 3634"/>
                  <a:gd name="T33" fmla="*/ 3139 h 3642"/>
                  <a:gd name="T34" fmla="*/ 1 w 3634"/>
                  <a:gd name="T35" fmla="*/ 3157 h 3642"/>
                  <a:gd name="T36" fmla="*/ 7 w 3634"/>
                  <a:gd name="T37" fmla="*/ 3175 h 3642"/>
                  <a:gd name="T38" fmla="*/ 15 w 3634"/>
                  <a:gd name="T39" fmla="*/ 3192 h 3642"/>
                  <a:gd name="T40" fmla="*/ 27 w 3634"/>
                  <a:gd name="T41" fmla="*/ 3207 h 3642"/>
                  <a:gd name="T42" fmla="*/ 434 w 3634"/>
                  <a:gd name="T43" fmla="*/ 3614 h 3642"/>
                  <a:gd name="T44" fmla="*/ 449 w 3634"/>
                  <a:gd name="T45" fmla="*/ 3627 h 3642"/>
                  <a:gd name="T46" fmla="*/ 466 w 3634"/>
                  <a:gd name="T47" fmla="*/ 3635 h 3642"/>
                  <a:gd name="T48" fmla="*/ 484 w 3634"/>
                  <a:gd name="T49" fmla="*/ 3641 h 3642"/>
                  <a:gd name="T50" fmla="*/ 502 w 3634"/>
                  <a:gd name="T51" fmla="*/ 3642 h 3642"/>
                  <a:gd name="T52" fmla="*/ 511 w 3634"/>
                  <a:gd name="T53" fmla="*/ 3642 h 3642"/>
                  <a:gd name="T54" fmla="*/ 529 w 3634"/>
                  <a:gd name="T55" fmla="*/ 3638 h 3642"/>
                  <a:gd name="T56" fmla="*/ 547 w 3634"/>
                  <a:gd name="T57" fmla="*/ 3631 h 3642"/>
                  <a:gd name="T58" fmla="*/ 563 w 3634"/>
                  <a:gd name="T59" fmla="*/ 3621 h 3642"/>
                  <a:gd name="T60" fmla="*/ 570 w 3634"/>
                  <a:gd name="T61" fmla="*/ 3614 h 3642"/>
                  <a:gd name="T62" fmla="*/ 582 w 3634"/>
                  <a:gd name="T63" fmla="*/ 3599 h 3642"/>
                  <a:gd name="T64" fmla="*/ 591 w 3634"/>
                  <a:gd name="T65" fmla="*/ 3582 h 3642"/>
                  <a:gd name="T66" fmla="*/ 596 w 3634"/>
                  <a:gd name="T67" fmla="*/ 3565 h 3642"/>
                  <a:gd name="T68" fmla="*/ 597 w 3634"/>
                  <a:gd name="T69" fmla="*/ 3546 h 3642"/>
                  <a:gd name="T70" fmla="*/ 596 w 3634"/>
                  <a:gd name="T71" fmla="*/ 3528 h 3642"/>
                  <a:gd name="T72" fmla="*/ 591 w 3634"/>
                  <a:gd name="T73" fmla="*/ 3510 h 3642"/>
                  <a:gd name="T74" fmla="*/ 582 w 3634"/>
                  <a:gd name="T75" fmla="*/ 3494 h 3642"/>
                  <a:gd name="T76" fmla="*/ 570 w 3634"/>
                  <a:gd name="T77" fmla="*/ 3479 h 3642"/>
                  <a:gd name="T78" fmla="*/ 2730 w 3634"/>
                  <a:gd name="T79" fmla="*/ 1721 h 3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34" h="3642">
                    <a:moveTo>
                      <a:pt x="2730" y="1721"/>
                    </a:moveTo>
                    <a:lnTo>
                      <a:pt x="3634" y="815"/>
                    </a:lnTo>
                    <a:lnTo>
                      <a:pt x="3431" y="612"/>
                    </a:lnTo>
                    <a:lnTo>
                      <a:pt x="3024" y="204"/>
                    </a:lnTo>
                    <a:lnTo>
                      <a:pt x="2822" y="0"/>
                    </a:lnTo>
                    <a:lnTo>
                      <a:pt x="1917" y="907"/>
                    </a:lnTo>
                    <a:lnTo>
                      <a:pt x="2120" y="1110"/>
                    </a:lnTo>
                    <a:lnTo>
                      <a:pt x="163" y="3071"/>
                    </a:lnTo>
                    <a:lnTo>
                      <a:pt x="163" y="3071"/>
                    </a:lnTo>
                    <a:lnTo>
                      <a:pt x="156" y="3065"/>
                    </a:lnTo>
                    <a:lnTo>
                      <a:pt x="148" y="3059"/>
                    </a:lnTo>
                    <a:lnTo>
                      <a:pt x="140" y="3054"/>
                    </a:lnTo>
                    <a:lnTo>
                      <a:pt x="132" y="3050"/>
                    </a:lnTo>
                    <a:lnTo>
                      <a:pt x="122" y="3047"/>
                    </a:lnTo>
                    <a:lnTo>
                      <a:pt x="113" y="3045"/>
                    </a:lnTo>
                    <a:lnTo>
                      <a:pt x="104" y="3043"/>
                    </a:lnTo>
                    <a:lnTo>
                      <a:pt x="95" y="3043"/>
                    </a:lnTo>
                    <a:lnTo>
                      <a:pt x="86" y="3043"/>
                    </a:lnTo>
                    <a:lnTo>
                      <a:pt x="77" y="3045"/>
                    </a:lnTo>
                    <a:lnTo>
                      <a:pt x="68" y="3047"/>
                    </a:lnTo>
                    <a:lnTo>
                      <a:pt x="60" y="3050"/>
                    </a:lnTo>
                    <a:lnTo>
                      <a:pt x="51" y="3054"/>
                    </a:lnTo>
                    <a:lnTo>
                      <a:pt x="43" y="3059"/>
                    </a:lnTo>
                    <a:lnTo>
                      <a:pt x="35" y="3065"/>
                    </a:lnTo>
                    <a:lnTo>
                      <a:pt x="27" y="3071"/>
                    </a:lnTo>
                    <a:lnTo>
                      <a:pt x="27" y="3071"/>
                    </a:lnTo>
                    <a:lnTo>
                      <a:pt x="21" y="3078"/>
                    </a:lnTo>
                    <a:lnTo>
                      <a:pt x="15" y="3086"/>
                    </a:lnTo>
                    <a:lnTo>
                      <a:pt x="11" y="3094"/>
                    </a:lnTo>
                    <a:lnTo>
                      <a:pt x="7" y="3103"/>
                    </a:lnTo>
                    <a:lnTo>
                      <a:pt x="4" y="3111"/>
                    </a:lnTo>
                    <a:lnTo>
                      <a:pt x="1" y="3121"/>
                    </a:lnTo>
                    <a:lnTo>
                      <a:pt x="0" y="3130"/>
                    </a:lnTo>
                    <a:lnTo>
                      <a:pt x="0" y="3139"/>
                    </a:lnTo>
                    <a:lnTo>
                      <a:pt x="0" y="3148"/>
                    </a:lnTo>
                    <a:lnTo>
                      <a:pt x="1" y="3157"/>
                    </a:lnTo>
                    <a:lnTo>
                      <a:pt x="4" y="3166"/>
                    </a:lnTo>
                    <a:lnTo>
                      <a:pt x="7" y="3175"/>
                    </a:lnTo>
                    <a:lnTo>
                      <a:pt x="11" y="3183"/>
                    </a:lnTo>
                    <a:lnTo>
                      <a:pt x="15" y="3192"/>
                    </a:lnTo>
                    <a:lnTo>
                      <a:pt x="21" y="3200"/>
                    </a:lnTo>
                    <a:lnTo>
                      <a:pt x="27" y="3207"/>
                    </a:lnTo>
                    <a:lnTo>
                      <a:pt x="434" y="3614"/>
                    </a:lnTo>
                    <a:lnTo>
                      <a:pt x="434" y="3614"/>
                    </a:lnTo>
                    <a:lnTo>
                      <a:pt x="441" y="3621"/>
                    </a:lnTo>
                    <a:lnTo>
                      <a:pt x="449" y="3627"/>
                    </a:lnTo>
                    <a:lnTo>
                      <a:pt x="457" y="3631"/>
                    </a:lnTo>
                    <a:lnTo>
                      <a:pt x="466" y="3635"/>
                    </a:lnTo>
                    <a:lnTo>
                      <a:pt x="475" y="3638"/>
                    </a:lnTo>
                    <a:lnTo>
                      <a:pt x="484" y="3641"/>
                    </a:lnTo>
                    <a:lnTo>
                      <a:pt x="493" y="3642"/>
                    </a:lnTo>
                    <a:lnTo>
                      <a:pt x="502" y="3642"/>
                    </a:lnTo>
                    <a:lnTo>
                      <a:pt x="502" y="3642"/>
                    </a:lnTo>
                    <a:lnTo>
                      <a:pt x="511" y="3642"/>
                    </a:lnTo>
                    <a:lnTo>
                      <a:pt x="520" y="3641"/>
                    </a:lnTo>
                    <a:lnTo>
                      <a:pt x="529" y="3638"/>
                    </a:lnTo>
                    <a:lnTo>
                      <a:pt x="537" y="3635"/>
                    </a:lnTo>
                    <a:lnTo>
                      <a:pt x="547" y="3631"/>
                    </a:lnTo>
                    <a:lnTo>
                      <a:pt x="555" y="3627"/>
                    </a:lnTo>
                    <a:lnTo>
                      <a:pt x="563" y="3621"/>
                    </a:lnTo>
                    <a:lnTo>
                      <a:pt x="570" y="3614"/>
                    </a:lnTo>
                    <a:lnTo>
                      <a:pt x="570" y="3614"/>
                    </a:lnTo>
                    <a:lnTo>
                      <a:pt x="576" y="3606"/>
                    </a:lnTo>
                    <a:lnTo>
                      <a:pt x="582" y="3599"/>
                    </a:lnTo>
                    <a:lnTo>
                      <a:pt x="587" y="3591"/>
                    </a:lnTo>
                    <a:lnTo>
                      <a:pt x="591" y="3582"/>
                    </a:lnTo>
                    <a:lnTo>
                      <a:pt x="594" y="3574"/>
                    </a:lnTo>
                    <a:lnTo>
                      <a:pt x="596" y="3565"/>
                    </a:lnTo>
                    <a:lnTo>
                      <a:pt x="597" y="3556"/>
                    </a:lnTo>
                    <a:lnTo>
                      <a:pt x="597" y="3546"/>
                    </a:lnTo>
                    <a:lnTo>
                      <a:pt x="597" y="3537"/>
                    </a:lnTo>
                    <a:lnTo>
                      <a:pt x="596" y="3528"/>
                    </a:lnTo>
                    <a:lnTo>
                      <a:pt x="594" y="3519"/>
                    </a:lnTo>
                    <a:lnTo>
                      <a:pt x="591" y="3510"/>
                    </a:lnTo>
                    <a:lnTo>
                      <a:pt x="587" y="3502"/>
                    </a:lnTo>
                    <a:lnTo>
                      <a:pt x="582" y="3494"/>
                    </a:lnTo>
                    <a:lnTo>
                      <a:pt x="576" y="3486"/>
                    </a:lnTo>
                    <a:lnTo>
                      <a:pt x="570" y="3479"/>
                    </a:lnTo>
                    <a:lnTo>
                      <a:pt x="2527" y="1517"/>
                    </a:lnTo>
                    <a:lnTo>
                      <a:pt x="2730" y="17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" name="Freeform 67"/>
              <p:cNvSpPr>
                <a:spLocks/>
              </p:cNvSpPr>
              <p:nvPr/>
            </p:nvSpPr>
            <p:spPr bwMode="auto">
              <a:xfrm>
                <a:off x="7740650" y="398463"/>
                <a:ext cx="379413" cy="58738"/>
              </a:xfrm>
              <a:custGeom>
                <a:avLst/>
                <a:gdLst>
                  <a:gd name="T0" fmla="*/ 3065 w 3344"/>
                  <a:gd name="T1" fmla="*/ 233 h 512"/>
                  <a:gd name="T2" fmla="*/ 3065 w 3344"/>
                  <a:gd name="T3" fmla="*/ 233 h 512"/>
                  <a:gd name="T4" fmla="*/ 3061 w 3344"/>
                  <a:gd name="T5" fmla="*/ 186 h 512"/>
                  <a:gd name="T6" fmla="*/ 3046 w 3344"/>
                  <a:gd name="T7" fmla="*/ 142 h 512"/>
                  <a:gd name="T8" fmla="*/ 3025 w 3344"/>
                  <a:gd name="T9" fmla="*/ 103 h 512"/>
                  <a:gd name="T10" fmla="*/ 2997 w 3344"/>
                  <a:gd name="T11" fmla="*/ 69 h 512"/>
                  <a:gd name="T12" fmla="*/ 2962 w 3344"/>
                  <a:gd name="T13" fmla="*/ 40 h 512"/>
                  <a:gd name="T14" fmla="*/ 2923 w 3344"/>
                  <a:gd name="T15" fmla="*/ 18 h 512"/>
                  <a:gd name="T16" fmla="*/ 2879 w 3344"/>
                  <a:gd name="T17" fmla="*/ 5 h 512"/>
                  <a:gd name="T18" fmla="*/ 2833 w 3344"/>
                  <a:gd name="T19" fmla="*/ 0 h 512"/>
                  <a:gd name="T20" fmla="*/ 511 w 3344"/>
                  <a:gd name="T21" fmla="*/ 0 h 512"/>
                  <a:gd name="T22" fmla="*/ 465 w 3344"/>
                  <a:gd name="T23" fmla="*/ 5 h 512"/>
                  <a:gd name="T24" fmla="*/ 421 w 3344"/>
                  <a:gd name="T25" fmla="*/ 18 h 512"/>
                  <a:gd name="T26" fmla="*/ 382 w 3344"/>
                  <a:gd name="T27" fmla="*/ 40 h 512"/>
                  <a:gd name="T28" fmla="*/ 347 w 3344"/>
                  <a:gd name="T29" fmla="*/ 69 h 512"/>
                  <a:gd name="T30" fmla="*/ 319 w 3344"/>
                  <a:gd name="T31" fmla="*/ 103 h 512"/>
                  <a:gd name="T32" fmla="*/ 298 w 3344"/>
                  <a:gd name="T33" fmla="*/ 142 h 512"/>
                  <a:gd name="T34" fmla="*/ 283 w 3344"/>
                  <a:gd name="T35" fmla="*/ 186 h 512"/>
                  <a:gd name="T36" fmla="*/ 279 w 3344"/>
                  <a:gd name="T37" fmla="*/ 233 h 512"/>
                  <a:gd name="T38" fmla="*/ 279 w 3344"/>
                  <a:gd name="T39" fmla="*/ 233 h 512"/>
                  <a:gd name="T40" fmla="*/ 265 w 3344"/>
                  <a:gd name="T41" fmla="*/ 233 h 512"/>
                  <a:gd name="T42" fmla="*/ 237 w 3344"/>
                  <a:gd name="T43" fmla="*/ 236 h 512"/>
                  <a:gd name="T44" fmla="*/ 210 w 3344"/>
                  <a:gd name="T45" fmla="*/ 241 h 512"/>
                  <a:gd name="T46" fmla="*/ 183 w 3344"/>
                  <a:gd name="T47" fmla="*/ 249 h 512"/>
                  <a:gd name="T48" fmla="*/ 158 w 3344"/>
                  <a:gd name="T49" fmla="*/ 261 h 512"/>
                  <a:gd name="T50" fmla="*/ 135 w 3344"/>
                  <a:gd name="T51" fmla="*/ 274 h 512"/>
                  <a:gd name="T52" fmla="*/ 112 w 3344"/>
                  <a:gd name="T53" fmla="*/ 288 h 512"/>
                  <a:gd name="T54" fmla="*/ 92 w 3344"/>
                  <a:gd name="T55" fmla="*/ 305 h 512"/>
                  <a:gd name="T56" fmla="*/ 73 w 3344"/>
                  <a:gd name="T57" fmla="*/ 324 h 512"/>
                  <a:gd name="T58" fmla="*/ 56 w 3344"/>
                  <a:gd name="T59" fmla="*/ 345 h 512"/>
                  <a:gd name="T60" fmla="*/ 41 w 3344"/>
                  <a:gd name="T61" fmla="*/ 367 h 512"/>
                  <a:gd name="T62" fmla="*/ 28 w 3344"/>
                  <a:gd name="T63" fmla="*/ 391 h 512"/>
                  <a:gd name="T64" fmla="*/ 17 w 3344"/>
                  <a:gd name="T65" fmla="*/ 416 h 512"/>
                  <a:gd name="T66" fmla="*/ 9 w 3344"/>
                  <a:gd name="T67" fmla="*/ 442 h 512"/>
                  <a:gd name="T68" fmla="*/ 4 w 3344"/>
                  <a:gd name="T69" fmla="*/ 469 h 512"/>
                  <a:gd name="T70" fmla="*/ 1 w 3344"/>
                  <a:gd name="T71" fmla="*/ 498 h 512"/>
                  <a:gd name="T72" fmla="*/ 0 w 3344"/>
                  <a:gd name="T73" fmla="*/ 512 h 512"/>
                  <a:gd name="T74" fmla="*/ 3344 w 3344"/>
                  <a:gd name="T75" fmla="*/ 512 h 512"/>
                  <a:gd name="T76" fmla="*/ 3343 w 3344"/>
                  <a:gd name="T77" fmla="*/ 498 h 512"/>
                  <a:gd name="T78" fmla="*/ 3341 w 3344"/>
                  <a:gd name="T79" fmla="*/ 469 h 512"/>
                  <a:gd name="T80" fmla="*/ 3335 w 3344"/>
                  <a:gd name="T81" fmla="*/ 442 h 512"/>
                  <a:gd name="T82" fmla="*/ 3327 w 3344"/>
                  <a:gd name="T83" fmla="*/ 416 h 512"/>
                  <a:gd name="T84" fmla="*/ 3317 w 3344"/>
                  <a:gd name="T85" fmla="*/ 391 h 512"/>
                  <a:gd name="T86" fmla="*/ 3304 w 3344"/>
                  <a:gd name="T87" fmla="*/ 367 h 512"/>
                  <a:gd name="T88" fmla="*/ 3288 w 3344"/>
                  <a:gd name="T89" fmla="*/ 345 h 512"/>
                  <a:gd name="T90" fmla="*/ 3271 w 3344"/>
                  <a:gd name="T91" fmla="*/ 324 h 512"/>
                  <a:gd name="T92" fmla="*/ 3253 w 3344"/>
                  <a:gd name="T93" fmla="*/ 305 h 512"/>
                  <a:gd name="T94" fmla="*/ 3232 w 3344"/>
                  <a:gd name="T95" fmla="*/ 288 h 512"/>
                  <a:gd name="T96" fmla="*/ 3209 w 3344"/>
                  <a:gd name="T97" fmla="*/ 274 h 512"/>
                  <a:gd name="T98" fmla="*/ 3186 w 3344"/>
                  <a:gd name="T99" fmla="*/ 261 h 512"/>
                  <a:gd name="T100" fmla="*/ 3161 w 3344"/>
                  <a:gd name="T101" fmla="*/ 249 h 512"/>
                  <a:gd name="T102" fmla="*/ 3134 w 3344"/>
                  <a:gd name="T103" fmla="*/ 241 h 512"/>
                  <a:gd name="T104" fmla="*/ 3107 w 3344"/>
                  <a:gd name="T105" fmla="*/ 236 h 512"/>
                  <a:gd name="T106" fmla="*/ 3080 w 3344"/>
                  <a:gd name="T107" fmla="*/ 233 h 512"/>
                  <a:gd name="T108" fmla="*/ 3065 w 3344"/>
                  <a:gd name="T109" fmla="*/ 233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44" h="512">
                    <a:moveTo>
                      <a:pt x="3065" y="233"/>
                    </a:moveTo>
                    <a:lnTo>
                      <a:pt x="3065" y="233"/>
                    </a:lnTo>
                    <a:lnTo>
                      <a:pt x="3065" y="233"/>
                    </a:lnTo>
                    <a:lnTo>
                      <a:pt x="3065" y="233"/>
                    </a:lnTo>
                    <a:lnTo>
                      <a:pt x="3064" y="209"/>
                    </a:lnTo>
                    <a:lnTo>
                      <a:pt x="3061" y="186"/>
                    </a:lnTo>
                    <a:lnTo>
                      <a:pt x="3055" y="164"/>
                    </a:lnTo>
                    <a:lnTo>
                      <a:pt x="3046" y="142"/>
                    </a:lnTo>
                    <a:lnTo>
                      <a:pt x="3037" y="122"/>
                    </a:lnTo>
                    <a:lnTo>
                      <a:pt x="3025" y="103"/>
                    </a:lnTo>
                    <a:lnTo>
                      <a:pt x="3012" y="85"/>
                    </a:lnTo>
                    <a:lnTo>
                      <a:pt x="2997" y="69"/>
                    </a:lnTo>
                    <a:lnTo>
                      <a:pt x="2981" y="54"/>
                    </a:lnTo>
                    <a:lnTo>
                      <a:pt x="2962" y="40"/>
                    </a:lnTo>
                    <a:lnTo>
                      <a:pt x="2943" y="28"/>
                    </a:lnTo>
                    <a:lnTo>
                      <a:pt x="2923" y="18"/>
                    </a:lnTo>
                    <a:lnTo>
                      <a:pt x="2902" y="11"/>
                    </a:lnTo>
                    <a:lnTo>
                      <a:pt x="2879" y="5"/>
                    </a:lnTo>
                    <a:lnTo>
                      <a:pt x="2857" y="2"/>
                    </a:lnTo>
                    <a:lnTo>
                      <a:pt x="2833" y="0"/>
                    </a:lnTo>
                    <a:lnTo>
                      <a:pt x="511" y="0"/>
                    </a:lnTo>
                    <a:lnTo>
                      <a:pt x="511" y="0"/>
                    </a:lnTo>
                    <a:lnTo>
                      <a:pt x="488" y="2"/>
                    </a:lnTo>
                    <a:lnTo>
                      <a:pt x="465" y="5"/>
                    </a:lnTo>
                    <a:lnTo>
                      <a:pt x="442" y="11"/>
                    </a:lnTo>
                    <a:lnTo>
                      <a:pt x="421" y="18"/>
                    </a:lnTo>
                    <a:lnTo>
                      <a:pt x="401" y="28"/>
                    </a:lnTo>
                    <a:lnTo>
                      <a:pt x="382" y="40"/>
                    </a:lnTo>
                    <a:lnTo>
                      <a:pt x="363" y="54"/>
                    </a:lnTo>
                    <a:lnTo>
                      <a:pt x="347" y="69"/>
                    </a:lnTo>
                    <a:lnTo>
                      <a:pt x="332" y="85"/>
                    </a:lnTo>
                    <a:lnTo>
                      <a:pt x="319" y="103"/>
                    </a:lnTo>
                    <a:lnTo>
                      <a:pt x="307" y="122"/>
                    </a:lnTo>
                    <a:lnTo>
                      <a:pt x="298" y="142"/>
                    </a:lnTo>
                    <a:lnTo>
                      <a:pt x="290" y="164"/>
                    </a:lnTo>
                    <a:lnTo>
                      <a:pt x="283" y="186"/>
                    </a:lnTo>
                    <a:lnTo>
                      <a:pt x="280" y="209"/>
                    </a:lnTo>
                    <a:lnTo>
                      <a:pt x="279" y="233"/>
                    </a:lnTo>
                    <a:lnTo>
                      <a:pt x="279" y="233"/>
                    </a:lnTo>
                    <a:lnTo>
                      <a:pt x="279" y="233"/>
                    </a:lnTo>
                    <a:lnTo>
                      <a:pt x="279" y="233"/>
                    </a:lnTo>
                    <a:lnTo>
                      <a:pt x="265" y="233"/>
                    </a:lnTo>
                    <a:lnTo>
                      <a:pt x="251" y="234"/>
                    </a:lnTo>
                    <a:lnTo>
                      <a:pt x="237" y="236"/>
                    </a:lnTo>
                    <a:lnTo>
                      <a:pt x="223" y="238"/>
                    </a:lnTo>
                    <a:lnTo>
                      <a:pt x="210" y="241"/>
                    </a:lnTo>
                    <a:lnTo>
                      <a:pt x="196" y="245"/>
                    </a:lnTo>
                    <a:lnTo>
                      <a:pt x="183" y="249"/>
                    </a:lnTo>
                    <a:lnTo>
                      <a:pt x="171" y="254"/>
                    </a:lnTo>
                    <a:lnTo>
                      <a:pt x="158" y="261"/>
                    </a:lnTo>
                    <a:lnTo>
                      <a:pt x="147" y="267"/>
                    </a:lnTo>
                    <a:lnTo>
                      <a:pt x="135" y="274"/>
                    </a:lnTo>
                    <a:lnTo>
                      <a:pt x="124" y="281"/>
                    </a:lnTo>
                    <a:lnTo>
                      <a:pt x="112" y="288"/>
                    </a:lnTo>
                    <a:lnTo>
                      <a:pt x="102" y="297"/>
                    </a:lnTo>
                    <a:lnTo>
                      <a:pt x="92" y="305"/>
                    </a:lnTo>
                    <a:lnTo>
                      <a:pt x="82" y="314"/>
                    </a:lnTo>
                    <a:lnTo>
                      <a:pt x="73" y="324"/>
                    </a:lnTo>
                    <a:lnTo>
                      <a:pt x="64" y="335"/>
                    </a:lnTo>
                    <a:lnTo>
                      <a:pt x="56" y="345"/>
                    </a:lnTo>
                    <a:lnTo>
                      <a:pt x="49" y="356"/>
                    </a:lnTo>
                    <a:lnTo>
                      <a:pt x="41" y="367"/>
                    </a:lnTo>
                    <a:lnTo>
                      <a:pt x="34" y="379"/>
                    </a:lnTo>
                    <a:lnTo>
                      <a:pt x="28" y="391"/>
                    </a:lnTo>
                    <a:lnTo>
                      <a:pt x="22" y="403"/>
                    </a:lnTo>
                    <a:lnTo>
                      <a:pt x="17" y="416"/>
                    </a:lnTo>
                    <a:lnTo>
                      <a:pt x="13" y="429"/>
                    </a:lnTo>
                    <a:lnTo>
                      <a:pt x="9" y="442"/>
                    </a:lnTo>
                    <a:lnTo>
                      <a:pt x="6" y="456"/>
                    </a:lnTo>
                    <a:lnTo>
                      <a:pt x="4" y="469"/>
                    </a:lnTo>
                    <a:lnTo>
                      <a:pt x="2" y="484"/>
                    </a:lnTo>
                    <a:lnTo>
                      <a:pt x="1" y="49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3344" y="512"/>
                    </a:lnTo>
                    <a:lnTo>
                      <a:pt x="3344" y="512"/>
                    </a:lnTo>
                    <a:lnTo>
                      <a:pt x="3344" y="512"/>
                    </a:lnTo>
                    <a:lnTo>
                      <a:pt x="3343" y="498"/>
                    </a:lnTo>
                    <a:lnTo>
                      <a:pt x="3342" y="484"/>
                    </a:lnTo>
                    <a:lnTo>
                      <a:pt x="3341" y="469"/>
                    </a:lnTo>
                    <a:lnTo>
                      <a:pt x="3338" y="456"/>
                    </a:lnTo>
                    <a:lnTo>
                      <a:pt x="3335" y="442"/>
                    </a:lnTo>
                    <a:lnTo>
                      <a:pt x="3331" y="429"/>
                    </a:lnTo>
                    <a:lnTo>
                      <a:pt x="3327" y="416"/>
                    </a:lnTo>
                    <a:lnTo>
                      <a:pt x="3322" y="403"/>
                    </a:lnTo>
                    <a:lnTo>
                      <a:pt x="3317" y="391"/>
                    </a:lnTo>
                    <a:lnTo>
                      <a:pt x="3311" y="379"/>
                    </a:lnTo>
                    <a:lnTo>
                      <a:pt x="3304" y="367"/>
                    </a:lnTo>
                    <a:lnTo>
                      <a:pt x="3296" y="356"/>
                    </a:lnTo>
                    <a:lnTo>
                      <a:pt x="3288" y="345"/>
                    </a:lnTo>
                    <a:lnTo>
                      <a:pt x="3280" y="335"/>
                    </a:lnTo>
                    <a:lnTo>
                      <a:pt x="3271" y="324"/>
                    </a:lnTo>
                    <a:lnTo>
                      <a:pt x="3262" y="314"/>
                    </a:lnTo>
                    <a:lnTo>
                      <a:pt x="3253" y="305"/>
                    </a:lnTo>
                    <a:lnTo>
                      <a:pt x="3243" y="297"/>
                    </a:lnTo>
                    <a:lnTo>
                      <a:pt x="3232" y="288"/>
                    </a:lnTo>
                    <a:lnTo>
                      <a:pt x="3221" y="281"/>
                    </a:lnTo>
                    <a:lnTo>
                      <a:pt x="3209" y="274"/>
                    </a:lnTo>
                    <a:lnTo>
                      <a:pt x="3198" y="267"/>
                    </a:lnTo>
                    <a:lnTo>
                      <a:pt x="3186" y="261"/>
                    </a:lnTo>
                    <a:lnTo>
                      <a:pt x="3174" y="254"/>
                    </a:lnTo>
                    <a:lnTo>
                      <a:pt x="3161" y="249"/>
                    </a:lnTo>
                    <a:lnTo>
                      <a:pt x="3148" y="245"/>
                    </a:lnTo>
                    <a:lnTo>
                      <a:pt x="3134" y="241"/>
                    </a:lnTo>
                    <a:lnTo>
                      <a:pt x="3121" y="238"/>
                    </a:lnTo>
                    <a:lnTo>
                      <a:pt x="3107" y="236"/>
                    </a:lnTo>
                    <a:lnTo>
                      <a:pt x="3094" y="234"/>
                    </a:lnTo>
                    <a:lnTo>
                      <a:pt x="3080" y="233"/>
                    </a:lnTo>
                    <a:lnTo>
                      <a:pt x="3065" y="233"/>
                    </a:lnTo>
                    <a:lnTo>
                      <a:pt x="3065" y="2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310376" y="2910385"/>
            <a:ext cx="1688147" cy="1392235"/>
            <a:chOff x="7080501" y="2448870"/>
            <a:chExt cx="2250863" cy="1856313"/>
          </a:xfrm>
        </p:grpSpPr>
        <p:sp>
          <p:nvSpPr>
            <p:cNvPr id="18" name="Freeform: Shape 17"/>
            <p:cNvSpPr/>
            <p:nvPr/>
          </p:nvSpPr>
          <p:spPr>
            <a:xfrm rot="10800000">
              <a:off x="7080501" y="2448870"/>
              <a:ext cx="2250863" cy="1856313"/>
            </a:xfrm>
            <a:custGeom>
              <a:avLst/>
              <a:gdLst>
                <a:gd name="connsiteX0" fmla="*/ 1660967 w 4027991"/>
                <a:gd name="connsiteY0" fmla="*/ 0 h 3321934"/>
                <a:gd name="connsiteX1" fmla="*/ 3247260 w 4027991"/>
                <a:gd name="connsiteY1" fmla="*/ 1167046 h 3321934"/>
                <a:gd name="connsiteX2" fmla="*/ 3286927 w 4027991"/>
                <a:gd name="connsiteY2" fmla="*/ 1321314 h 3321934"/>
                <a:gd name="connsiteX3" fmla="*/ 4027991 w 4027991"/>
                <a:gd name="connsiteY3" fmla="*/ 1660968 h 3321934"/>
                <a:gd name="connsiteX4" fmla="*/ 3286927 w 4027991"/>
                <a:gd name="connsiteY4" fmla="*/ 2000621 h 3321934"/>
                <a:gd name="connsiteX5" fmla="*/ 3247260 w 4027991"/>
                <a:gd name="connsiteY5" fmla="*/ 2154888 h 3321934"/>
                <a:gd name="connsiteX6" fmla="*/ 1660967 w 4027991"/>
                <a:gd name="connsiteY6" fmla="*/ 3321934 h 3321934"/>
                <a:gd name="connsiteX7" fmla="*/ 0 w 4027991"/>
                <a:gd name="connsiteY7" fmla="*/ 1660967 h 3321934"/>
                <a:gd name="connsiteX8" fmla="*/ 1660967 w 4027991"/>
                <a:gd name="connsiteY8" fmla="*/ 0 h 33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27991" h="3321934">
                  <a:moveTo>
                    <a:pt x="1660967" y="0"/>
                  </a:moveTo>
                  <a:cubicBezTo>
                    <a:pt x="2406295" y="0"/>
                    <a:pt x="3036963" y="490919"/>
                    <a:pt x="3247260" y="1167046"/>
                  </a:cubicBezTo>
                  <a:lnTo>
                    <a:pt x="3286927" y="1321314"/>
                  </a:lnTo>
                  <a:lnTo>
                    <a:pt x="4027991" y="1660968"/>
                  </a:lnTo>
                  <a:lnTo>
                    <a:pt x="3286927" y="2000621"/>
                  </a:lnTo>
                  <a:lnTo>
                    <a:pt x="3247260" y="2154888"/>
                  </a:lnTo>
                  <a:cubicBezTo>
                    <a:pt x="3036963" y="2831016"/>
                    <a:pt x="2406295" y="3321934"/>
                    <a:pt x="1660967" y="3321934"/>
                  </a:cubicBezTo>
                  <a:cubicBezTo>
                    <a:pt x="743640" y="3321934"/>
                    <a:pt x="0" y="2578294"/>
                    <a:pt x="0" y="1660967"/>
                  </a:cubicBezTo>
                  <a:cubicBezTo>
                    <a:pt x="0" y="743640"/>
                    <a:pt x="743640" y="0"/>
                    <a:pt x="1660967" y="0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75000"/>
                    <a:lumOff val="2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38100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innerShdw blurRad="38100" dist="76200" dir="13500000">
                <a:schemeClr val="accent2"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7695897" y="2922641"/>
              <a:ext cx="1310428" cy="880757"/>
              <a:chOff x="6999855" y="1839322"/>
              <a:chExt cx="1360488" cy="914401"/>
            </a:xfrm>
            <a:solidFill>
              <a:schemeClr val="bg1"/>
            </a:solidFill>
          </p:grpSpPr>
          <p:sp>
            <p:nvSpPr>
              <p:cNvPr id="25" name="Freeform 28"/>
              <p:cNvSpPr>
                <a:spLocks/>
              </p:cNvSpPr>
              <p:nvPr/>
            </p:nvSpPr>
            <p:spPr bwMode="auto">
              <a:xfrm>
                <a:off x="7876155" y="2498135"/>
                <a:ext cx="484188" cy="128588"/>
              </a:xfrm>
              <a:custGeom>
                <a:avLst/>
                <a:gdLst>
                  <a:gd name="T0" fmla="*/ 0 w 1525"/>
                  <a:gd name="T1" fmla="*/ 366 h 406"/>
                  <a:gd name="T2" fmla="*/ 27 w 1525"/>
                  <a:gd name="T3" fmla="*/ 385 h 406"/>
                  <a:gd name="T4" fmla="*/ 49 w 1525"/>
                  <a:gd name="T5" fmla="*/ 406 h 406"/>
                  <a:gd name="T6" fmla="*/ 124 w 1525"/>
                  <a:gd name="T7" fmla="*/ 406 h 406"/>
                  <a:gd name="T8" fmla="*/ 196 w 1525"/>
                  <a:gd name="T9" fmla="*/ 406 h 406"/>
                  <a:gd name="T10" fmla="*/ 337 w 1525"/>
                  <a:gd name="T11" fmla="*/ 402 h 406"/>
                  <a:gd name="T12" fmla="*/ 474 w 1525"/>
                  <a:gd name="T13" fmla="*/ 396 h 406"/>
                  <a:gd name="T14" fmla="*/ 605 w 1525"/>
                  <a:gd name="T15" fmla="*/ 388 h 406"/>
                  <a:gd name="T16" fmla="*/ 732 w 1525"/>
                  <a:gd name="T17" fmla="*/ 377 h 406"/>
                  <a:gd name="T18" fmla="*/ 850 w 1525"/>
                  <a:gd name="T19" fmla="*/ 362 h 406"/>
                  <a:gd name="T20" fmla="*/ 962 w 1525"/>
                  <a:gd name="T21" fmla="*/ 347 h 406"/>
                  <a:gd name="T22" fmla="*/ 1066 w 1525"/>
                  <a:gd name="T23" fmla="*/ 327 h 406"/>
                  <a:gd name="T24" fmla="*/ 1161 w 1525"/>
                  <a:gd name="T25" fmla="*/ 306 h 406"/>
                  <a:gd name="T26" fmla="*/ 1247 w 1525"/>
                  <a:gd name="T27" fmla="*/ 284 h 406"/>
                  <a:gd name="T28" fmla="*/ 1323 w 1525"/>
                  <a:gd name="T29" fmla="*/ 260 h 406"/>
                  <a:gd name="T30" fmla="*/ 1387 w 1525"/>
                  <a:gd name="T31" fmla="*/ 235 h 406"/>
                  <a:gd name="T32" fmla="*/ 1440 w 1525"/>
                  <a:gd name="T33" fmla="*/ 207 h 406"/>
                  <a:gd name="T34" fmla="*/ 1481 w 1525"/>
                  <a:gd name="T35" fmla="*/ 179 h 406"/>
                  <a:gd name="T36" fmla="*/ 1509 w 1525"/>
                  <a:gd name="T37" fmla="*/ 148 h 406"/>
                  <a:gd name="T38" fmla="*/ 1518 w 1525"/>
                  <a:gd name="T39" fmla="*/ 134 h 406"/>
                  <a:gd name="T40" fmla="*/ 1524 w 1525"/>
                  <a:gd name="T41" fmla="*/ 118 h 406"/>
                  <a:gd name="T42" fmla="*/ 1525 w 1525"/>
                  <a:gd name="T43" fmla="*/ 102 h 406"/>
                  <a:gd name="T44" fmla="*/ 1524 w 1525"/>
                  <a:gd name="T45" fmla="*/ 89 h 406"/>
                  <a:gd name="T46" fmla="*/ 1513 w 1525"/>
                  <a:gd name="T47" fmla="*/ 62 h 406"/>
                  <a:gd name="T48" fmla="*/ 1492 w 1525"/>
                  <a:gd name="T49" fmla="*/ 36 h 406"/>
                  <a:gd name="T50" fmla="*/ 1462 w 1525"/>
                  <a:gd name="T51" fmla="*/ 12 h 406"/>
                  <a:gd name="T52" fmla="*/ 1443 w 1525"/>
                  <a:gd name="T53" fmla="*/ 0 h 406"/>
                  <a:gd name="T54" fmla="*/ 1440 w 1525"/>
                  <a:gd name="T55" fmla="*/ 1 h 406"/>
                  <a:gd name="T56" fmla="*/ 1378 w 1525"/>
                  <a:gd name="T57" fmla="*/ 29 h 406"/>
                  <a:gd name="T58" fmla="*/ 1305 w 1525"/>
                  <a:gd name="T59" fmla="*/ 56 h 406"/>
                  <a:gd name="T60" fmla="*/ 1220 w 1525"/>
                  <a:gd name="T61" fmla="*/ 80 h 406"/>
                  <a:gd name="T62" fmla="*/ 1127 w 1525"/>
                  <a:gd name="T63" fmla="*/ 103 h 406"/>
                  <a:gd name="T64" fmla="*/ 1076 w 1525"/>
                  <a:gd name="T65" fmla="*/ 113 h 406"/>
                  <a:gd name="T66" fmla="*/ 967 w 1525"/>
                  <a:gd name="T67" fmla="*/ 132 h 406"/>
                  <a:gd name="T68" fmla="*/ 851 w 1525"/>
                  <a:gd name="T69" fmla="*/ 149 h 406"/>
                  <a:gd name="T70" fmla="*/ 730 w 1525"/>
                  <a:gd name="T71" fmla="*/ 164 h 406"/>
                  <a:gd name="T72" fmla="*/ 602 w 1525"/>
                  <a:gd name="T73" fmla="*/ 175 h 406"/>
                  <a:gd name="T74" fmla="*/ 470 w 1525"/>
                  <a:gd name="T75" fmla="*/ 183 h 406"/>
                  <a:gd name="T76" fmla="*/ 334 w 1525"/>
                  <a:gd name="T77" fmla="*/ 190 h 406"/>
                  <a:gd name="T78" fmla="*/ 195 w 1525"/>
                  <a:gd name="T79" fmla="*/ 193 h 406"/>
                  <a:gd name="T80" fmla="*/ 124 w 1525"/>
                  <a:gd name="T81" fmla="*/ 193 h 406"/>
                  <a:gd name="T82" fmla="*/ 83 w 1525"/>
                  <a:gd name="T83" fmla="*/ 193 h 406"/>
                  <a:gd name="T84" fmla="*/ 88 w 1525"/>
                  <a:gd name="T85" fmla="*/ 213 h 406"/>
                  <a:gd name="T86" fmla="*/ 90 w 1525"/>
                  <a:gd name="T87" fmla="*/ 232 h 406"/>
                  <a:gd name="T88" fmla="*/ 88 w 1525"/>
                  <a:gd name="T89" fmla="*/ 250 h 406"/>
                  <a:gd name="T90" fmla="*/ 77 w 1525"/>
                  <a:gd name="T91" fmla="*/ 286 h 406"/>
                  <a:gd name="T92" fmla="*/ 55 w 1525"/>
                  <a:gd name="T93" fmla="*/ 320 h 406"/>
                  <a:gd name="T94" fmla="*/ 22 w 1525"/>
                  <a:gd name="T95" fmla="*/ 351 h 406"/>
                  <a:gd name="T96" fmla="*/ 0 w 1525"/>
                  <a:gd name="T97" fmla="*/ 36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25" h="406">
                    <a:moveTo>
                      <a:pt x="0" y="366"/>
                    </a:moveTo>
                    <a:lnTo>
                      <a:pt x="0" y="366"/>
                    </a:lnTo>
                    <a:lnTo>
                      <a:pt x="15" y="376"/>
                    </a:lnTo>
                    <a:lnTo>
                      <a:pt x="27" y="385"/>
                    </a:lnTo>
                    <a:lnTo>
                      <a:pt x="38" y="395"/>
                    </a:lnTo>
                    <a:lnTo>
                      <a:pt x="49" y="406"/>
                    </a:lnTo>
                    <a:lnTo>
                      <a:pt x="49" y="406"/>
                    </a:lnTo>
                    <a:lnTo>
                      <a:pt x="124" y="406"/>
                    </a:lnTo>
                    <a:lnTo>
                      <a:pt x="124" y="406"/>
                    </a:lnTo>
                    <a:lnTo>
                      <a:pt x="196" y="406"/>
                    </a:lnTo>
                    <a:lnTo>
                      <a:pt x="268" y="405"/>
                    </a:lnTo>
                    <a:lnTo>
                      <a:pt x="337" y="402"/>
                    </a:lnTo>
                    <a:lnTo>
                      <a:pt x="407" y="400"/>
                    </a:lnTo>
                    <a:lnTo>
                      <a:pt x="474" y="396"/>
                    </a:lnTo>
                    <a:lnTo>
                      <a:pt x="541" y="393"/>
                    </a:lnTo>
                    <a:lnTo>
                      <a:pt x="605" y="388"/>
                    </a:lnTo>
                    <a:lnTo>
                      <a:pt x="670" y="383"/>
                    </a:lnTo>
                    <a:lnTo>
                      <a:pt x="732" y="377"/>
                    </a:lnTo>
                    <a:lnTo>
                      <a:pt x="792" y="370"/>
                    </a:lnTo>
                    <a:lnTo>
                      <a:pt x="850" y="362"/>
                    </a:lnTo>
                    <a:lnTo>
                      <a:pt x="907" y="355"/>
                    </a:lnTo>
                    <a:lnTo>
                      <a:pt x="962" y="347"/>
                    </a:lnTo>
                    <a:lnTo>
                      <a:pt x="1016" y="337"/>
                    </a:lnTo>
                    <a:lnTo>
                      <a:pt x="1066" y="327"/>
                    </a:lnTo>
                    <a:lnTo>
                      <a:pt x="1115" y="317"/>
                    </a:lnTo>
                    <a:lnTo>
                      <a:pt x="1161" y="306"/>
                    </a:lnTo>
                    <a:lnTo>
                      <a:pt x="1205" y="295"/>
                    </a:lnTo>
                    <a:lnTo>
                      <a:pt x="1247" y="284"/>
                    </a:lnTo>
                    <a:lnTo>
                      <a:pt x="1286" y="272"/>
                    </a:lnTo>
                    <a:lnTo>
                      <a:pt x="1323" y="260"/>
                    </a:lnTo>
                    <a:lnTo>
                      <a:pt x="1356" y="247"/>
                    </a:lnTo>
                    <a:lnTo>
                      <a:pt x="1387" y="235"/>
                    </a:lnTo>
                    <a:lnTo>
                      <a:pt x="1415" y="221"/>
                    </a:lnTo>
                    <a:lnTo>
                      <a:pt x="1440" y="207"/>
                    </a:lnTo>
                    <a:lnTo>
                      <a:pt x="1462" y="193"/>
                    </a:lnTo>
                    <a:lnTo>
                      <a:pt x="1481" y="179"/>
                    </a:lnTo>
                    <a:lnTo>
                      <a:pt x="1497" y="164"/>
                    </a:lnTo>
                    <a:lnTo>
                      <a:pt x="1509" y="148"/>
                    </a:lnTo>
                    <a:lnTo>
                      <a:pt x="1514" y="141"/>
                    </a:lnTo>
                    <a:lnTo>
                      <a:pt x="1518" y="134"/>
                    </a:lnTo>
                    <a:lnTo>
                      <a:pt x="1521" y="125"/>
                    </a:lnTo>
                    <a:lnTo>
                      <a:pt x="1524" y="118"/>
                    </a:lnTo>
                    <a:lnTo>
                      <a:pt x="1525" y="110"/>
                    </a:lnTo>
                    <a:lnTo>
                      <a:pt x="1525" y="102"/>
                    </a:lnTo>
                    <a:lnTo>
                      <a:pt x="1525" y="102"/>
                    </a:lnTo>
                    <a:lnTo>
                      <a:pt x="1524" y="89"/>
                    </a:lnTo>
                    <a:lnTo>
                      <a:pt x="1520" y="75"/>
                    </a:lnTo>
                    <a:lnTo>
                      <a:pt x="1513" y="62"/>
                    </a:lnTo>
                    <a:lnTo>
                      <a:pt x="1504" y="50"/>
                    </a:lnTo>
                    <a:lnTo>
                      <a:pt x="1492" y="36"/>
                    </a:lnTo>
                    <a:lnTo>
                      <a:pt x="1479" y="24"/>
                    </a:lnTo>
                    <a:lnTo>
                      <a:pt x="1462" y="12"/>
                    </a:lnTo>
                    <a:lnTo>
                      <a:pt x="1443" y="0"/>
                    </a:lnTo>
                    <a:lnTo>
                      <a:pt x="1443" y="0"/>
                    </a:lnTo>
                    <a:lnTo>
                      <a:pt x="1440" y="1"/>
                    </a:lnTo>
                    <a:lnTo>
                      <a:pt x="1440" y="1"/>
                    </a:lnTo>
                    <a:lnTo>
                      <a:pt x="1411" y="16"/>
                    </a:lnTo>
                    <a:lnTo>
                      <a:pt x="1378" y="29"/>
                    </a:lnTo>
                    <a:lnTo>
                      <a:pt x="1344" y="42"/>
                    </a:lnTo>
                    <a:lnTo>
                      <a:pt x="1305" y="56"/>
                    </a:lnTo>
                    <a:lnTo>
                      <a:pt x="1264" y="68"/>
                    </a:lnTo>
                    <a:lnTo>
                      <a:pt x="1220" y="80"/>
                    </a:lnTo>
                    <a:lnTo>
                      <a:pt x="1175" y="92"/>
                    </a:lnTo>
                    <a:lnTo>
                      <a:pt x="1127" y="103"/>
                    </a:lnTo>
                    <a:lnTo>
                      <a:pt x="1127" y="103"/>
                    </a:lnTo>
                    <a:lnTo>
                      <a:pt x="1076" y="113"/>
                    </a:lnTo>
                    <a:lnTo>
                      <a:pt x="1022" y="124"/>
                    </a:lnTo>
                    <a:lnTo>
                      <a:pt x="967" y="132"/>
                    </a:lnTo>
                    <a:lnTo>
                      <a:pt x="910" y="142"/>
                    </a:lnTo>
                    <a:lnTo>
                      <a:pt x="851" y="149"/>
                    </a:lnTo>
                    <a:lnTo>
                      <a:pt x="791" y="157"/>
                    </a:lnTo>
                    <a:lnTo>
                      <a:pt x="730" y="164"/>
                    </a:lnTo>
                    <a:lnTo>
                      <a:pt x="666" y="170"/>
                    </a:lnTo>
                    <a:lnTo>
                      <a:pt x="602" y="175"/>
                    </a:lnTo>
                    <a:lnTo>
                      <a:pt x="537" y="180"/>
                    </a:lnTo>
                    <a:lnTo>
                      <a:pt x="470" y="183"/>
                    </a:lnTo>
                    <a:lnTo>
                      <a:pt x="402" y="187"/>
                    </a:lnTo>
                    <a:lnTo>
                      <a:pt x="334" y="190"/>
                    </a:lnTo>
                    <a:lnTo>
                      <a:pt x="264" y="192"/>
                    </a:lnTo>
                    <a:lnTo>
                      <a:pt x="195" y="193"/>
                    </a:lnTo>
                    <a:lnTo>
                      <a:pt x="124" y="193"/>
                    </a:lnTo>
                    <a:lnTo>
                      <a:pt x="124" y="193"/>
                    </a:lnTo>
                    <a:lnTo>
                      <a:pt x="83" y="193"/>
                    </a:lnTo>
                    <a:lnTo>
                      <a:pt x="83" y="193"/>
                    </a:lnTo>
                    <a:lnTo>
                      <a:pt x="85" y="203"/>
                    </a:lnTo>
                    <a:lnTo>
                      <a:pt x="88" y="213"/>
                    </a:lnTo>
                    <a:lnTo>
                      <a:pt x="89" y="222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88" y="250"/>
                    </a:lnTo>
                    <a:lnTo>
                      <a:pt x="84" y="269"/>
                    </a:lnTo>
                    <a:lnTo>
                      <a:pt x="77" y="286"/>
                    </a:lnTo>
                    <a:lnTo>
                      <a:pt x="67" y="303"/>
                    </a:lnTo>
                    <a:lnTo>
                      <a:pt x="55" y="320"/>
                    </a:lnTo>
                    <a:lnTo>
                      <a:pt x="39" y="336"/>
                    </a:lnTo>
                    <a:lnTo>
                      <a:pt x="22" y="351"/>
                    </a:lnTo>
                    <a:lnTo>
                      <a:pt x="0" y="366"/>
                    </a:lnTo>
                    <a:lnTo>
                      <a:pt x="0" y="3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" name="Freeform 29"/>
              <p:cNvSpPr>
                <a:spLocks/>
              </p:cNvSpPr>
              <p:nvPr/>
            </p:nvSpPr>
            <p:spPr bwMode="auto">
              <a:xfrm>
                <a:off x="7876155" y="2413997"/>
                <a:ext cx="484188" cy="128588"/>
              </a:xfrm>
              <a:custGeom>
                <a:avLst/>
                <a:gdLst>
                  <a:gd name="T0" fmla="*/ 0 w 1525"/>
                  <a:gd name="T1" fmla="*/ 366 h 406"/>
                  <a:gd name="T2" fmla="*/ 27 w 1525"/>
                  <a:gd name="T3" fmla="*/ 386 h 406"/>
                  <a:gd name="T4" fmla="*/ 49 w 1525"/>
                  <a:gd name="T5" fmla="*/ 406 h 406"/>
                  <a:gd name="T6" fmla="*/ 124 w 1525"/>
                  <a:gd name="T7" fmla="*/ 406 h 406"/>
                  <a:gd name="T8" fmla="*/ 196 w 1525"/>
                  <a:gd name="T9" fmla="*/ 406 h 406"/>
                  <a:gd name="T10" fmla="*/ 337 w 1525"/>
                  <a:gd name="T11" fmla="*/ 403 h 406"/>
                  <a:gd name="T12" fmla="*/ 474 w 1525"/>
                  <a:gd name="T13" fmla="*/ 397 h 406"/>
                  <a:gd name="T14" fmla="*/ 605 w 1525"/>
                  <a:gd name="T15" fmla="*/ 388 h 406"/>
                  <a:gd name="T16" fmla="*/ 732 w 1525"/>
                  <a:gd name="T17" fmla="*/ 377 h 406"/>
                  <a:gd name="T18" fmla="*/ 850 w 1525"/>
                  <a:gd name="T19" fmla="*/ 363 h 406"/>
                  <a:gd name="T20" fmla="*/ 962 w 1525"/>
                  <a:gd name="T21" fmla="*/ 347 h 406"/>
                  <a:gd name="T22" fmla="*/ 1066 w 1525"/>
                  <a:gd name="T23" fmla="*/ 327 h 406"/>
                  <a:gd name="T24" fmla="*/ 1161 w 1525"/>
                  <a:gd name="T25" fmla="*/ 307 h 406"/>
                  <a:gd name="T26" fmla="*/ 1247 w 1525"/>
                  <a:gd name="T27" fmla="*/ 285 h 406"/>
                  <a:gd name="T28" fmla="*/ 1323 w 1525"/>
                  <a:gd name="T29" fmla="*/ 260 h 406"/>
                  <a:gd name="T30" fmla="*/ 1387 w 1525"/>
                  <a:gd name="T31" fmla="*/ 235 h 406"/>
                  <a:gd name="T32" fmla="*/ 1440 w 1525"/>
                  <a:gd name="T33" fmla="*/ 207 h 406"/>
                  <a:gd name="T34" fmla="*/ 1481 w 1525"/>
                  <a:gd name="T35" fmla="*/ 179 h 406"/>
                  <a:gd name="T36" fmla="*/ 1509 w 1525"/>
                  <a:gd name="T37" fmla="*/ 149 h 406"/>
                  <a:gd name="T38" fmla="*/ 1518 w 1525"/>
                  <a:gd name="T39" fmla="*/ 134 h 406"/>
                  <a:gd name="T40" fmla="*/ 1524 w 1525"/>
                  <a:gd name="T41" fmla="*/ 118 h 406"/>
                  <a:gd name="T42" fmla="*/ 1525 w 1525"/>
                  <a:gd name="T43" fmla="*/ 102 h 406"/>
                  <a:gd name="T44" fmla="*/ 1524 w 1525"/>
                  <a:gd name="T45" fmla="*/ 89 h 406"/>
                  <a:gd name="T46" fmla="*/ 1513 w 1525"/>
                  <a:gd name="T47" fmla="*/ 62 h 406"/>
                  <a:gd name="T48" fmla="*/ 1492 w 1525"/>
                  <a:gd name="T49" fmla="*/ 37 h 406"/>
                  <a:gd name="T50" fmla="*/ 1462 w 1525"/>
                  <a:gd name="T51" fmla="*/ 12 h 406"/>
                  <a:gd name="T52" fmla="*/ 1443 w 1525"/>
                  <a:gd name="T53" fmla="*/ 0 h 406"/>
                  <a:gd name="T54" fmla="*/ 1440 w 1525"/>
                  <a:gd name="T55" fmla="*/ 1 h 406"/>
                  <a:gd name="T56" fmla="*/ 1378 w 1525"/>
                  <a:gd name="T57" fmla="*/ 29 h 406"/>
                  <a:gd name="T58" fmla="*/ 1305 w 1525"/>
                  <a:gd name="T59" fmla="*/ 56 h 406"/>
                  <a:gd name="T60" fmla="*/ 1220 w 1525"/>
                  <a:gd name="T61" fmla="*/ 80 h 406"/>
                  <a:gd name="T62" fmla="*/ 1127 w 1525"/>
                  <a:gd name="T63" fmla="*/ 103 h 406"/>
                  <a:gd name="T64" fmla="*/ 1076 w 1525"/>
                  <a:gd name="T65" fmla="*/ 113 h 406"/>
                  <a:gd name="T66" fmla="*/ 967 w 1525"/>
                  <a:gd name="T67" fmla="*/ 133 h 406"/>
                  <a:gd name="T68" fmla="*/ 851 w 1525"/>
                  <a:gd name="T69" fmla="*/ 150 h 406"/>
                  <a:gd name="T70" fmla="*/ 730 w 1525"/>
                  <a:gd name="T71" fmla="*/ 164 h 406"/>
                  <a:gd name="T72" fmla="*/ 602 w 1525"/>
                  <a:gd name="T73" fmla="*/ 175 h 406"/>
                  <a:gd name="T74" fmla="*/ 470 w 1525"/>
                  <a:gd name="T75" fmla="*/ 184 h 406"/>
                  <a:gd name="T76" fmla="*/ 334 w 1525"/>
                  <a:gd name="T77" fmla="*/ 190 h 406"/>
                  <a:gd name="T78" fmla="*/ 195 w 1525"/>
                  <a:gd name="T79" fmla="*/ 194 h 406"/>
                  <a:gd name="T80" fmla="*/ 124 w 1525"/>
                  <a:gd name="T81" fmla="*/ 194 h 406"/>
                  <a:gd name="T82" fmla="*/ 83 w 1525"/>
                  <a:gd name="T83" fmla="*/ 194 h 406"/>
                  <a:gd name="T84" fmla="*/ 88 w 1525"/>
                  <a:gd name="T85" fmla="*/ 213 h 406"/>
                  <a:gd name="T86" fmla="*/ 90 w 1525"/>
                  <a:gd name="T87" fmla="*/ 232 h 406"/>
                  <a:gd name="T88" fmla="*/ 88 w 1525"/>
                  <a:gd name="T89" fmla="*/ 251 h 406"/>
                  <a:gd name="T90" fmla="*/ 77 w 1525"/>
                  <a:gd name="T91" fmla="*/ 286 h 406"/>
                  <a:gd name="T92" fmla="*/ 55 w 1525"/>
                  <a:gd name="T93" fmla="*/ 320 h 406"/>
                  <a:gd name="T94" fmla="*/ 22 w 1525"/>
                  <a:gd name="T95" fmla="*/ 352 h 406"/>
                  <a:gd name="T96" fmla="*/ 0 w 1525"/>
                  <a:gd name="T97" fmla="*/ 36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25" h="406">
                    <a:moveTo>
                      <a:pt x="0" y="366"/>
                    </a:moveTo>
                    <a:lnTo>
                      <a:pt x="0" y="366"/>
                    </a:lnTo>
                    <a:lnTo>
                      <a:pt x="15" y="376"/>
                    </a:lnTo>
                    <a:lnTo>
                      <a:pt x="27" y="386"/>
                    </a:lnTo>
                    <a:lnTo>
                      <a:pt x="38" y="395"/>
                    </a:lnTo>
                    <a:lnTo>
                      <a:pt x="49" y="406"/>
                    </a:lnTo>
                    <a:lnTo>
                      <a:pt x="49" y="406"/>
                    </a:lnTo>
                    <a:lnTo>
                      <a:pt x="124" y="406"/>
                    </a:lnTo>
                    <a:lnTo>
                      <a:pt x="124" y="406"/>
                    </a:lnTo>
                    <a:lnTo>
                      <a:pt x="196" y="406"/>
                    </a:lnTo>
                    <a:lnTo>
                      <a:pt x="268" y="405"/>
                    </a:lnTo>
                    <a:lnTo>
                      <a:pt x="337" y="403"/>
                    </a:lnTo>
                    <a:lnTo>
                      <a:pt x="407" y="400"/>
                    </a:lnTo>
                    <a:lnTo>
                      <a:pt x="474" y="397"/>
                    </a:lnTo>
                    <a:lnTo>
                      <a:pt x="541" y="393"/>
                    </a:lnTo>
                    <a:lnTo>
                      <a:pt x="605" y="388"/>
                    </a:lnTo>
                    <a:lnTo>
                      <a:pt x="670" y="383"/>
                    </a:lnTo>
                    <a:lnTo>
                      <a:pt x="732" y="377"/>
                    </a:lnTo>
                    <a:lnTo>
                      <a:pt x="792" y="370"/>
                    </a:lnTo>
                    <a:lnTo>
                      <a:pt x="850" y="363"/>
                    </a:lnTo>
                    <a:lnTo>
                      <a:pt x="907" y="355"/>
                    </a:lnTo>
                    <a:lnTo>
                      <a:pt x="962" y="347"/>
                    </a:lnTo>
                    <a:lnTo>
                      <a:pt x="1016" y="337"/>
                    </a:lnTo>
                    <a:lnTo>
                      <a:pt x="1066" y="327"/>
                    </a:lnTo>
                    <a:lnTo>
                      <a:pt x="1115" y="318"/>
                    </a:lnTo>
                    <a:lnTo>
                      <a:pt x="1161" y="307"/>
                    </a:lnTo>
                    <a:lnTo>
                      <a:pt x="1205" y="296"/>
                    </a:lnTo>
                    <a:lnTo>
                      <a:pt x="1247" y="285"/>
                    </a:lnTo>
                    <a:lnTo>
                      <a:pt x="1286" y="273"/>
                    </a:lnTo>
                    <a:lnTo>
                      <a:pt x="1323" y="260"/>
                    </a:lnTo>
                    <a:lnTo>
                      <a:pt x="1356" y="247"/>
                    </a:lnTo>
                    <a:lnTo>
                      <a:pt x="1387" y="235"/>
                    </a:lnTo>
                    <a:lnTo>
                      <a:pt x="1415" y="222"/>
                    </a:lnTo>
                    <a:lnTo>
                      <a:pt x="1440" y="207"/>
                    </a:lnTo>
                    <a:lnTo>
                      <a:pt x="1462" y="194"/>
                    </a:lnTo>
                    <a:lnTo>
                      <a:pt x="1481" y="179"/>
                    </a:lnTo>
                    <a:lnTo>
                      <a:pt x="1497" y="164"/>
                    </a:lnTo>
                    <a:lnTo>
                      <a:pt x="1509" y="149"/>
                    </a:lnTo>
                    <a:lnTo>
                      <a:pt x="1514" y="141"/>
                    </a:lnTo>
                    <a:lnTo>
                      <a:pt x="1518" y="134"/>
                    </a:lnTo>
                    <a:lnTo>
                      <a:pt x="1521" y="125"/>
                    </a:lnTo>
                    <a:lnTo>
                      <a:pt x="1524" y="118"/>
                    </a:lnTo>
                    <a:lnTo>
                      <a:pt x="1525" y="111"/>
                    </a:lnTo>
                    <a:lnTo>
                      <a:pt x="1525" y="102"/>
                    </a:lnTo>
                    <a:lnTo>
                      <a:pt x="1525" y="102"/>
                    </a:lnTo>
                    <a:lnTo>
                      <a:pt x="1524" y="89"/>
                    </a:lnTo>
                    <a:lnTo>
                      <a:pt x="1520" y="75"/>
                    </a:lnTo>
                    <a:lnTo>
                      <a:pt x="1513" y="62"/>
                    </a:lnTo>
                    <a:lnTo>
                      <a:pt x="1504" y="50"/>
                    </a:lnTo>
                    <a:lnTo>
                      <a:pt x="1492" y="37"/>
                    </a:lnTo>
                    <a:lnTo>
                      <a:pt x="1479" y="24"/>
                    </a:lnTo>
                    <a:lnTo>
                      <a:pt x="1462" y="12"/>
                    </a:lnTo>
                    <a:lnTo>
                      <a:pt x="1443" y="0"/>
                    </a:lnTo>
                    <a:lnTo>
                      <a:pt x="1443" y="0"/>
                    </a:lnTo>
                    <a:lnTo>
                      <a:pt x="1440" y="1"/>
                    </a:lnTo>
                    <a:lnTo>
                      <a:pt x="1440" y="1"/>
                    </a:lnTo>
                    <a:lnTo>
                      <a:pt x="1411" y="16"/>
                    </a:lnTo>
                    <a:lnTo>
                      <a:pt x="1378" y="29"/>
                    </a:lnTo>
                    <a:lnTo>
                      <a:pt x="1344" y="43"/>
                    </a:lnTo>
                    <a:lnTo>
                      <a:pt x="1305" y="56"/>
                    </a:lnTo>
                    <a:lnTo>
                      <a:pt x="1264" y="68"/>
                    </a:lnTo>
                    <a:lnTo>
                      <a:pt x="1220" y="80"/>
                    </a:lnTo>
                    <a:lnTo>
                      <a:pt x="1175" y="93"/>
                    </a:lnTo>
                    <a:lnTo>
                      <a:pt x="1127" y="103"/>
                    </a:lnTo>
                    <a:lnTo>
                      <a:pt x="1127" y="103"/>
                    </a:lnTo>
                    <a:lnTo>
                      <a:pt x="1076" y="113"/>
                    </a:lnTo>
                    <a:lnTo>
                      <a:pt x="1022" y="124"/>
                    </a:lnTo>
                    <a:lnTo>
                      <a:pt x="967" y="133"/>
                    </a:lnTo>
                    <a:lnTo>
                      <a:pt x="910" y="142"/>
                    </a:lnTo>
                    <a:lnTo>
                      <a:pt x="851" y="150"/>
                    </a:lnTo>
                    <a:lnTo>
                      <a:pt x="791" y="157"/>
                    </a:lnTo>
                    <a:lnTo>
                      <a:pt x="730" y="164"/>
                    </a:lnTo>
                    <a:lnTo>
                      <a:pt x="666" y="170"/>
                    </a:lnTo>
                    <a:lnTo>
                      <a:pt x="602" y="175"/>
                    </a:lnTo>
                    <a:lnTo>
                      <a:pt x="537" y="180"/>
                    </a:lnTo>
                    <a:lnTo>
                      <a:pt x="470" y="184"/>
                    </a:lnTo>
                    <a:lnTo>
                      <a:pt x="402" y="187"/>
                    </a:lnTo>
                    <a:lnTo>
                      <a:pt x="334" y="190"/>
                    </a:lnTo>
                    <a:lnTo>
                      <a:pt x="264" y="192"/>
                    </a:lnTo>
                    <a:lnTo>
                      <a:pt x="195" y="194"/>
                    </a:lnTo>
                    <a:lnTo>
                      <a:pt x="124" y="194"/>
                    </a:lnTo>
                    <a:lnTo>
                      <a:pt x="124" y="194"/>
                    </a:lnTo>
                    <a:lnTo>
                      <a:pt x="83" y="194"/>
                    </a:lnTo>
                    <a:lnTo>
                      <a:pt x="83" y="194"/>
                    </a:lnTo>
                    <a:lnTo>
                      <a:pt x="85" y="203"/>
                    </a:lnTo>
                    <a:lnTo>
                      <a:pt x="88" y="213"/>
                    </a:lnTo>
                    <a:lnTo>
                      <a:pt x="89" y="223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88" y="251"/>
                    </a:lnTo>
                    <a:lnTo>
                      <a:pt x="84" y="269"/>
                    </a:lnTo>
                    <a:lnTo>
                      <a:pt x="77" y="286"/>
                    </a:lnTo>
                    <a:lnTo>
                      <a:pt x="67" y="303"/>
                    </a:lnTo>
                    <a:lnTo>
                      <a:pt x="55" y="320"/>
                    </a:lnTo>
                    <a:lnTo>
                      <a:pt x="39" y="336"/>
                    </a:lnTo>
                    <a:lnTo>
                      <a:pt x="22" y="352"/>
                    </a:lnTo>
                    <a:lnTo>
                      <a:pt x="0" y="366"/>
                    </a:lnTo>
                    <a:lnTo>
                      <a:pt x="0" y="3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7876155" y="2328272"/>
                <a:ext cx="484188" cy="128588"/>
              </a:xfrm>
              <a:custGeom>
                <a:avLst/>
                <a:gdLst>
                  <a:gd name="T0" fmla="*/ 0 w 1525"/>
                  <a:gd name="T1" fmla="*/ 367 h 407"/>
                  <a:gd name="T2" fmla="*/ 27 w 1525"/>
                  <a:gd name="T3" fmla="*/ 386 h 407"/>
                  <a:gd name="T4" fmla="*/ 49 w 1525"/>
                  <a:gd name="T5" fmla="*/ 407 h 407"/>
                  <a:gd name="T6" fmla="*/ 124 w 1525"/>
                  <a:gd name="T7" fmla="*/ 407 h 407"/>
                  <a:gd name="T8" fmla="*/ 196 w 1525"/>
                  <a:gd name="T9" fmla="*/ 407 h 407"/>
                  <a:gd name="T10" fmla="*/ 337 w 1525"/>
                  <a:gd name="T11" fmla="*/ 403 h 407"/>
                  <a:gd name="T12" fmla="*/ 474 w 1525"/>
                  <a:gd name="T13" fmla="*/ 397 h 407"/>
                  <a:gd name="T14" fmla="*/ 605 w 1525"/>
                  <a:gd name="T15" fmla="*/ 389 h 407"/>
                  <a:gd name="T16" fmla="*/ 732 w 1525"/>
                  <a:gd name="T17" fmla="*/ 378 h 407"/>
                  <a:gd name="T18" fmla="*/ 850 w 1525"/>
                  <a:gd name="T19" fmla="*/ 363 h 407"/>
                  <a:gd name="T20" fmla="*/ 962 w 1525"/>
                  <a:gd name="T21" fmla="*/ 347 h 407"/>
                  <a:gd name="T22" fmla="*/ 1066 w 1525"/>
                  <a:gd name="T23" fmla="*/ 328 h 407"/>
                  <a:gd name="T24" fmla="*/ 1161 w 1525"/>
                  <a:gd name="T25" fmla="*/ 307 h 407"/>
                  <a:gd name="T26" fmla="*/ 1247 w 1525"/>
                  <a:gd name="T27" fmla="*/ 285 h 407"/>
                  <a:gd name="T28" fmla="*/ 1323 w 1525"/>
                  <a:gd name="T29" fmla="*/ 261 h 407"/>
                  <a:gd name="T30" fmla="*/ 1387 w 1525"/>
                  <a:gd name="T31" fmla="*/ 235 h 407"/>
                  <a:gd name="T32" fmla="*/ 1440 w 1525"/>
                  <a:gd name="T33" fmla="*/ 207 h 407"/>
                  <a:gd name="T34" fmla="*/ 1481 w 1525"/>
                  <a:gd name="T35" fmla="*/ 179 h 407"/>
                  <a:gd name="T36" fmla="*/ 1509 w 1525"/>
                  <a:gd name="T37" fmla="*/ 149 h 407"/>
                  <a:gd name="T38" fmla="*/ 1518 w 1525"/>
                  <a:gd name="T39" fmla="*/ 134 h 407"/>
                  <a:gd name="T40" fmla="*/ 1524 w 1525"/>
                  <a:gd name="T41" fmla="*/ 118 h 407"/>
                  <a:gd name="T42" fmla="*/ 1525 w 1525"/>
                  <a:gd name="T43" fmla="*/ 103 h 407"/>
                  <a:gd name="T44" fmla="*/ 1524 w 1525"/>
                  <a:gd name="T45" fmla="*/ 89 h 407"/>
                  <a:gd name="T46" fmla="*/ 1513 w 1525"/>
                  <a:gd name="T47" fmla="*/ 62 h 407"/>
                  <a:gd name="T48" fmla="*/ 1492 w 1525"/>
                  <a:gd name="T49" fmla="*/ 37 h 407"/>
                  <a:gd name="T50" fmla="*/ 1462 w 1525"/>
                  <a:gd name="T51" fmla="*/ 13 h 407"/>
                  <a:gd name="T52" fmla="*/ 1443 w 1525"/>
                  <a:gd name="T53" fmla="*/ 0 h 407"/>
                  <a:gd name="T54" fmla="*/ 1440 w 1525"/>
                  <a:gd name="T55" fmla="*/ 2 h 407"/>
                  <a:gd name="T56" fmla="*/ 1378 w 1525"/>
                  <a:gd name="T57" fmla="*/ 30 h 407"/>
                  <a:gd name="T58" fmla="*/ 1305 w 1525"/>
                  <a:gd name="T59" fmla="*/ 56 h 407"/>
                  <a:gd name="T60" fmla="*/ 1220 w 1525"/>
                  <a:gd name="T61" fmla="*/ 81 h 407"/>
                  <a:gd name="T62" fmla="*/ 1127 w 1525"/>
                  <a:gd name="T63" fmla="*/ 104 h 407"/>
                  <a:gd name="T64" fmla="*/ 1076 w 1525"/>
                  <a:gd name="T65" fmla="*/ 114 h 407"/>
                  <a:gd name="T66" fmla="*/ 967 w 1525"/>
                  <a:gd name="T67" fmla="*/ 133 h 407"/>
                  <a:gd name="T68" fmla="*/ 851 w 1525"/>
                  <a:gd name="T69" fmla="*/ 150 h 407"/>
                  <a:gd name="T70" fmla="*/ 730 w 1525"/>
                  <a:gd name="T71" fmla="*/ 165 h 407"/>
                  <a:gd name="T72" fmla="*/ 602 w 1525"/>
                  <a:gd name="T73" fmla="*/ 176 h 407"/>
                  <a:gd name="T74" fmla="*/ 470 w 1525"/>
                  <a:gd name="T75" fmla="*/ 184 h 407"/>
                  <a:gd name="T76" fmla="*/ 334 w 1525"/>
                  <a:gd name="T77" fmla="*/ 190 h 407"/>
                  <a:gd name="T78" fmla="*/ 195 w 1525"/>
                  <a:gd name="T79" fmla="*/ 194 h 407"/>
                  <a:gd name="T80" fmla="*/ 124 w 1525"/>
                  <a:gd name="T81" fmla="*/ 194 h 407"/>
                  <a:gd name="T82" fmla="*/ 83 w 1525"/>
                  <a:gd name="T83" fmla="*/ 194 h 407"/>
                  <a:gd name="T84" fmla="*/ 88 w 1525"/>
                  <a:gd name="T85" fmla="*/ 213 h 407"/>
                  <a:gd name="T86" fmla="*/ 90 w 1525"/>
                  <a:gd name="T87" fmla="*/ 233 h 407"/>
                  <a:gd name="T88" fmla="*/ 88 w 1525"/>
                  <a:gd name="T89" fmla="*/ 251 h 407"/>
                  <a:gd name="T90" fmla="*/ 77 w 1525"/>
                  <a:gd name="T91" fmla="*/ 286 h 407"/>
                  <a:gd name="T92" fmla="*/ 55 w 1525"/>
                  <a:gd name="T93" fmla="*/ 320 h 407"/>
                  <a:gd name="T94" fmla="*/ 22 w 1525"/>
                  <a:gd name="T95" fmla="*/ 352 h 407"/>
                  <a:gd name="T96" fmla="*/ 0 w 1525"/>
                  <a:gd name="T97" fmla="*/ 367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25" h="407">
                    <a:moveTo>
                      <a:pt x="0" y="367"/>
                    </a:moveTo>
                    <a:lnTo>
                      <a:pt x="0" y="367"/>
                    </a:lnTo>
                    <a:lnTo>
                      <a:pt x="15" y="376"/>
                    </a:lnTo>
                    <a:lnTo>
                      <a:pt x="27" y="386"/>
                    </a:lnTo>
                    <a:lnTo>
                      <a:pt x="38" y="396"/>
                    </a:lnTo>
                    <a:lnTo>
                      <a:pt x="49" y="407"/>
                    </a:lnTo>
                    <a:lnTo>
                      <a:pt x="49" y="407"/>
                    </a:lnTo>
                    <a:lnTo>
                      <a:pt x="124" y="407"/>
                    </a:lnTo>
                    <a:lnTo>
                      <a:pt x="124" y="407"/>
                    </a:lnTo>
                    <a:lnTo>
                      <a:pt x="196" y="407"/>
                    </a:lnTo>
                    <a:lnTo>
                      <a:pt x="268" y="406"/>
                    </a:lnTo>
                    <a:lnTo>
                      <a:pt x="337" y="403"/>
                    </a:lnTo>
                    <a:lnTo>
                      <a:pt x="407" y="401"/>
                    </a:lnTo>
                    <a:lnTo>
                      <a:pt x="474" y="397"/>
                    </a:lnTo>
                    <a:lnTo>
                      <a:pt x="541" y="393"/>
                    </a:lnTo>
                    <a:lnTo>
                      <a:pt x="605" y="389"/>
                    </a:lnTo>
                    <a:lnTo>
                      <a:pt x="670" y="384"/>
                    </a:lnTo>
                    <a:lnTo>
                      <a:pt x="732" y="378"/>
                    </a:lnTo>
                    <a:lnTo>
                      <a:pt x="792" y="370"/>
                    </a:lnTo>
                    <a:lnTo>
                      <a:pt x="850" y="363"/>
                    </a:lnTo>
                    <a:lnTo>
                      <a:pt x="907" y="356"/>
                    </a:lnTo>
                    <a:lnTo>
                      <a:pt x="962" y="347"/>
                    </a:lnTo>
                    <a:lnTo>
                      <a:pt x="1016" y="337"/>
                    </a:lnTo>
                    <a:lnTo>
                      <a:pt x="1066" y="328"/>
                    </a:lnTo>
                    <a:lnTo>
                      <a:pt x="1115" y="318"/>
                    </a:lnTo>
                    <a:lnTo>
                      <a:pt x="1161" y="307"/>
                    </a:lnTo>
                    <a:lnTo>
                      <a:pt x="1205" y="296"/>
                    </a:lnTo>
                    <a:lnTo>
                      <a:pt x="1247" y="285"/>
                    </a:lnTo>
                    <a:lnTo>
                      <a:pt x="1286" y="273"/>
                    </a:lnTo>
                    <a:lnTo>
                      <a:pt x="1323" y="261"/>
                    </a:lnTo>
                    <a:lnTo>
                      <a:pt x="1356" y="247"/>
                    </a:lnTo>
                    <a:lnTo>
                      <a:pt x="1387" y="235"/>
                    </a:lnTo>
                    <a:lnTo>
                      <a:pt x="1415" y="222"/>
                    </a:lnTo>
                    <a:lnTo>
                      <a:pt x="1440" y="207"/>
                    </a:lnTo>
                    <a:lnTo>
                      <a:pt x="1462" y="194"/>
                    </a:lnTo>
                    <a:lnTo>
                      <a:pt x="1481" y="179"/>
                    </a:lnTo>
                    <a:lnTo>
                      <a:pt x="1497" y="165"/>
                    </a:lnTo>
                    <a:lnTo>
                      <a:pt x="1509" y="149"/>
                    </a:lnTo>
                    <a:lnTo>
                      <a:pt x="1514" y="142"/>
                    </a:lnTo>
                    <a:lnTo>
                      <a:pt x="1518" y="134"/>
                    </a:lnTo>
                    <a:lnTo>
                      <a:pt x="1521" y="126"/>
                    </a:lnTo>
                    <a:lnTo>
                      <a:pt x="1524" y="118"/>
                    </a:lnTo>
                    <a:lnTo>
                      <a:pt x="1525" y="111"/>
                    </a:lnTo>
                    <a:lnTo>
                      <a:pt x="1525" y="103"/>
                    </a:lnTo>
                    <a:lnTo>
                      <a:pt x="1525" y="103"/>
                    </a:lnTo>
                    <a:lnTo>
                      <a:pt x="1524" y="89"/>
                    </a:lnTo>
                    <a:lnTo>
                      <a:pt x="1520" y="76"/>
                    </a:lnTo>
                    <a:lnTo>
                      <a:pt x="1513" y="62"/>
                    </a:lnTo>
                    <a:lnTo>
                      <a:pt x="1504" y="50"/>
                    </a:lnTo>
                    <a:lnTo>
                      <a:pt x="1492" y="37"/>
                    </a:lnTo>
                    <a:lnTo>
                      <a:pt x="1479" y="25"/>
                    </a:lnTo>
                    <a:lnTo>
                      <a:pt x="1462" y="13"/>
                    </a:lnTo>
                    <a:lnTo>
                      <a:pt x="1443" y="0"/>
                    </a:lnTo>
                    <a:lnTo>
                      <a:pt x="1443" y="0"/>
                    </a:lnTo>
                    <a:lnTo>
                      <a:pt x="1440" y="2"/>
                    </a:lnTo>
                    <a:lnTo>
                      <a:pt x="1440" y="2"/>
                    </a:lnTo>
                    <a:lnTo>
                      <a:pt x="1411" y="16"/>
                    </a:lnTo>
                    <a:lnTo>
                      <a:pt x="1378" y="30"/>
                    </a:lnTo>
                    <a:lnTo>
                      <a:pt x="1344" y="43"/>
                    </a:lnTo>
                    <a:lnTo>
                      <a:pt x="1305" y="56"/>
                    </a:lnTo>
                    <a:lnTo>
                      <a:pt x="1264" y="69"/>
                    </a:lnTo>
                    <a:lnTo>
                      <a:pt x="1220" y="81"/>
                    </a:lnTo>
                    <a:lnTo>
                      <a:pt x="1175" y="93"/>
                    </a:lnTo>
                    <a:lnTo>
                      <a:pt x="1127" y="104"/>
                    </a:lnTo>
                    <a:lnTo>
                      <a:pt x="1127" y="104"/>
                    </a:lnTo>
                    <a:lnTo>
                      <a:pt x="1076" y="114"/>
                    </a:lnTo>
                    <a:lnTo>
                      <a:pt x="1022" y="124"/>
                    </a:lnTo>
                    <a:lnTo>
                      <a:pt x="967" y="133"/>
                    </a:lnTo>
                    <a:lnTo>
                      <a:pt x="910" y="143"/>
                    </a:lnTo>
                    <a:lnTo>
                      <a:pt x="851" y="150"/>
                    </a:lnTo>
                    <a:lnTo>
                      <a:pt x="791" y="157"/>
                    </a:lnTo>
                    <a:lnTo>
                      <a:pt x="730" y="165"/>
                    </a:lnTo>
                    <a:lnTo>
                      <a:pt x="666" y="171"/>
                    </a:lnTo>
                    <a:lnTo>
                      <a:pt x="602" y="176"/>
                    </a:lnTo>
                    <a:lnTo>
                      <a:pt x="537" y="180"/>
                    </a:lnTo>
                    <a:lnTo>
                      <a:pt x="470" y="184"/>
                    </a:lnTo>
                    <a:lnTo>
                      <a:pt x="402" y="188"/>
                    </a:lnTo>
                    <a:lnTo>
                      <a:pt x="334" y="190"/>
                    </a:lnTo>
                    <a:lnTo>
                      <a:pt x="264" y="193"/>
                    </a:lnTo>
                    <a:lnTo>
                      <a:pt x="195" y="194"/>
                    </a:lnTo>
                    <a:lnTo>
                      <a:pt x="124" y="194"/>
                    </a:lnTo>
                    <a:lnTo>
                      <a:pt x="124" y="194"/>
                    </a:lnTo>
                    <a:lnTo>
                      <a:pt x="83" y="194"/>
                    </a:lnTo>
                    <a:lnTo>
                      <a:pt x="83" y="194"/>
                    </a:lnTo>
                    <a:lnTo>
                      <a:pt x="85" y="204"/>
                    </a:lnTo>
                    <a:lnTo>
                      <a:pt x="88" y="213"/>
                    </a:lnTo>
                    <a:lnTo>
                      <a:pt x="89" y="223"/>
                    </a:lnTo>
                    <a:lnTo>
                      <a:pt x="90" y="233"/>
                    </a:lnTo>
                    <a:lnTo>
                      <a:pt x="90" y="233"/>
                    </a:lnTo>
                    <a:lnTo>
                      <a:pt x="88" y="251"/>
                    </a:lnTo>
                    <a:lnTo>
                      <a:pt x="84" y="269"/>
                    </a:lnTo>
                    <a:lnTo>
                      <a:pt x="77" y="286"/>
                    </a:lnTo>
                    <a:lnTo>
                      <a:pt x="67" y="303"/>
                    </a:lnTo>
                    <a:lnTo>
                      <a:pt x="55" y="320"/>
                    </a:lnTo>
                    <a:lnTo>
                      <a:pt x="39" y="336"/>
                    </a:lnTo>
                    <a:lnTo>
                      <a:pt x="22" y="352"/>
                    </a:lnTo>
                    <a:lnTo>
                      <a:pt x="0" y="367"/>
                    </a:lnTo>
                    <a:lnTo>
                      <a:pt x="0" y="3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" name="Freeform 31"/>
              <p:cNvSpPr>
                <a:spLocks/>
              </p:cNvSpPr>
              <p:nvPr/>
            </p:nvSpPr>
            <p:spPr bwMode="auto">
              <a:xfrm>
                <a:off x="7471343" y="2158410"/>
                <a:ext cx="889000" cy="128588"/>
              </a:xfrm>
              <a:custGeom>
                <a:avLst/>
                <a:gdLst>
                  <a:gd name="T0" fmla="*/ 1258 w 2801"/>
                  <a:gd name="T1" fmla="*/ 354 h 406"/>
                  <a:gd name="T2" fmla="*/ 1325 w 2801"/>
                  <a:gd name="T3" fmla="*/ 406 h 406"/>
                  <a:gd name="T4" fmla="*/ 1400 w 2801"/>
                  <a:gd name="T5" fmla="*/ 406 h 406"/>
                  <a:gd name="T6" fmla="*/ 1613 w 2801"/>
                  <a:gd name="T7" fmla="*/ 403 h 406"/>
                  <a:gd name="T8" fmla="*/ 1817 w 2801"/>
                  <a:gd name="T9" fmla="*/ 393 h 406"/>
                  <a:gd name="T10" fmla="*/ 2008 w 2801"/>
                  <a:gd name="T11" fmla="*/ 377 h 406"/>
                  <a:gd name="T12" fmla="*/ 2183 w 2801"/>
                  <a:gd name="T13" fmla="*/ 355 h 406"/>
                  <a:gd name="T14" fmla="*/ 2342 w 2801"/>
                  <a:gd name="T15" fmla="*/ 327 h 406"/>
                  <a:gd name="T16" fmla="*/ 2481 w 2801"/>
                  <a:gd name="T17" fmla="*/ 296 h 406"/>
                  <a:gd name="T18" fmla="*/ 2599 w 2801"/>
                  <a:gd name="T19" fmla="*/ 260 h 406"/>
                  <a:gd name="T20" fmla="*/ 2691 w 2801"/>
                  <a:gd name="T21" fmla="*/ 221 h 406"/>
                  <a:gd name="T22" fmla="*/ 2757 w 2801"/>
                  <a:gd name="T23" fmla="*/ 179 h 406"/>
                  <a:gd name="T24" fmla="*/ 2790 w 2801"/>
                  <a:gd name="T25" fmla="*/ 141 h 406"/>
                  <a:gd name="T26" fmla="*/ 2800 w 2801"/>
                  <a:gd name="T27" fmla="*/ 118 h 406"/>
                  <a:gd name="T28" fmla="*/ 2801 w 2801"/>
                  <a:gd name="T29" fmla="*/ 102 h 406"/>
                  <a:gd name="T30" fmla="*/ 2789 w 2801"/>
                  <a:gd name="T31" fmla="*/ 62 h 406"/>
                  <a:gd name="T32" fmla="*/ 2755 w 2801"/>
                  <a:gd name="T33" fmla="*/ 24 h 406"/>
                  <a:gd name="T34" fmla="*/ 2719 w 2801"/>
                  <a:gd name="T35" fmla="*/ 0 h 406"/>
                  <a:gd name="T36" fmla="*/ 2687 w 2801"/>
                  <a:gd name="T37" fmla="*/ 16 h 406"/>
                  <a:gd name="T38" fmla="*/ 2581 w 2801"/>
                  <a:gd name="T39" fmla="*/ 56 h 406"/>
                  <a:gd name="T40" fmla="*/ 2451 w 2801"/>
                  <a:gd name="T41" fmla="*/ 92 h 406"/>
                  <a:gd name="T42" fmla="*/ 2352 w 2801"/>
                  <a:gd name="T43" fmla="*/ 113 h 406"/>
                  <a:gd name="T44" fmla="*/ 2186 w 2801"/>
                  <a:gd name="T45" fmla="*/ 142 h 406"/>
                  <a:gd name="T46" fmla="*/ 2006 w 2801"/>
                  <a:gd name="T47" fmla="*/ 164 h 406"/>
                  <a:gd name="T48" fmla="*/ 1813 w 2801"/>
                  <a:gd name="T49" fmla="*/ 180 h 406"/>
                  <a:gd name="T50" fmla="*/ 1610 w 2801"/>
                  <a:gd name="T51" fmla="*/ 190 h 406"/>
                  <a:gd name="T52" fmla="*/ 1400 w 2801"/>
                  <a:gd name="T53" fmla="*/ 193 h 406"/>
                  <a:gd name="T54" fmla="*/ 1260 w 2801"/>
                  <a:gd name="T55" fmla="*/ 192 h 406"/>
                  <a:gd name="T56" fmla="*/ 1054 w 2801"/>
                  <a:gd name="T57" fmla="*/ 184 h 406"/>
                  <a:gd name="T58" fmla="*/ 858 w 2801"/>
                  <a:gd name="T59" fmla="*/ 170 h 406"/>
                  <a:gd name="T60" fmla="*/ 673 w 2801"/>
                  <a:gd name="T61" fmla="*/ 150 h 406"/>
                  <a:gd name="T62" fmla="*/ 503 w 2801"/>
                  <a:gd name="T63" fmla="*/ 124 h 406"/>
                  <a:gd name="T64" fmla="*/ 398 w 2801"/>
                  <a:gd name="T65" fmla="*/ 103 h 406"/>
                  <a:gd name="T66" fmla="*/ 260 w 2801"/>
                  <a:gd name="T67" fmla="*/ 68 h 406"/>
                  <a:gd name="T68" fmla="*/ 147 w 2801"/>
                  <a:gd name="T69" fmla="*/ 29 h 406"/>
                  <a:gd name="T70" fmla="*/ 85 w 2801"/>
                  <a:gd name="T71" fmla="*/ 1 h 406"/>
                  <a:gd name="T72" fmla="*/ 63 w 2801"/>
                  <a:gd name="T73" fmla="*/ 12 h 406"/>
                  <a:gd name="T74" fmla="*/ 20 w 2801"/>
                  <a:gd name="T75" fmla="*/ 50 h 406"/>
                  <a:gd name="T76" fmla="*/ 1 w 2801"/>
                  <a:gd name="T77" fmla="*/ 89 h 406"/>
                  <a:gd name="T78" fmla="*/ 1 w 2801"/>
                  <a:gd name="T79" fmla="*/ 114 h 406"/>
                  <a:gd name="T80" fmla="*/ 15 w 2801"/>
                  <a:gd name="T81" fmla="*/ 148 h 406"/>
                  <a:gd name="T82" fmla="*/ 265 w 2801"/>
                  <a:gd name="T83" fmla="*/ 157 h 406"/>
                  <a:gd name="T84" fmla="*/ 615 w 2801"/>
                  <a:gd name="T85" fmla="*/ 187 h 406"/>
                  <a:gd name="T86" fmla="*/ 822 w 2801"/>
                  <a:gd name="T87" fmla="*/ 219 h 406"/>
                  <a:gd name="T88" fmla="*/ 917 w 2801"/>
                  <a:gd name="T89" fmla="*/ 237 h 406"/>
                  <a:gd name="T90" fmla="*/ 1054 w 2801"/>
                  <a:gd name="T91" fmla="*/ 273 h 406"/>
                  <a:gd name="T92" fmla="*/ 1168 w 2801"/>
                  <a:gd name="T93" fmla="*/ 310 h 406"/>
                  <a:gd name="T94" fmla="*/ 1229 w 2801"/>
                  <a:gd name="T95" fmla="*/ 338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01" h="406">
                    <a:moveTo>
                      <a:pt x="1229" y="338"/>
                    </a:moveTo>
                    <a:lnTo>
                      <a:pt x="1229" y="338"/>
                    </a:lnTo>
                    <a:lnTo>
                      <a:pt x="1258" y="354"/>
                    </a:lnTo>
                    <a:lnTo>
                      <a:pt x="1283" y="371"/>
                    </a:lnTo>
                    <a:lnTo>
                      <a:pt x="1305" y="388"/>
                    </a:lnTo>
                    <a:lnTo>
                      <a:pt x="1325" y="406"/>
                    </a:lnTo>
                    <a:lnTo>
                      <a:pt x="1325" y="406"/>
                    </a:lnTo>
                    <a:lnTo>
                      <a:pt x="1400" y="406"/>
                    </a:lnTo>
                    <a:lnTo>
                      <a:pt x="1400" y="406"/>
                    </a:lnTo>
                    <a:lnTo>
                      <a:pt x="1472" y="406"/>
                    </a:lnTo>
                    <a:lnTo>
                      <a:pt x="1544" y="405"/>
                    </a:lnTo>
                    <a:lnTo>
                      <a:pt x="1613" y="403"/>
                    </a:lnTo>
                    <a:lnTo>
                      <a:pt x="1683" y="400"/>
                    </a:lnTo>
                    <a:lnTo>
                      <a:pt x="1750" y="397"/>
                    </a:lnTo>
                    <a:lnTo>
                      <a:pt x="1817" y="393"/>
                    </a:lnTo>
                    <a:lnTo>
                      <a:pt x="1881" y="388"/>
                    </a:lnTo>
                    <a:lnTo>
                      <a:pt x="1946" y="383"/>
                    </a:lnTo>
                    <a:lnTo>
                      <a:pt x="2008" y="377"/>
                    </a:lnTo>
                    <a:lnTo>
                      <a:pt x="2068" y="370"/>
                    </a:lnTo>
                    <a:lnTo>
                      <a:pt x="2126" y="363"/>
                    </a:lnTo>
                    <a:lnTo>
                      <a:pt x="2183" y="355"/>
                    </a:lnTo>
                    <a:lnTo>
                      <a:pt x="2238" y="347"/>
                    </a:lnTo>
                    <a:lnTo>
                      <a:pt x="2292" y="337"/>
                    </a:lnTo>
                    <a:lnTo>
                      <a:pt x="2342" y="327"/>
                    </a:lnTo>
                    <a:lnTo>
                      <a:pt x="2391" y="318"/>
                    </a:lnTo>
                    <a:lnTo>
                      <a:pt x="2437" y="307"/>
                    </a:lnTo>
                    <a:lnTo>
                      <a:pt x="2481" y="296"/>
                    </a:lnTo>
                    <a:lnTo>
                      <a:pt x="2523" y="285"/>
                    </a:lnTo>
                    <a:lnTo>
                      <a:pt x="2562" y="273"/>
                    </a:lnTo>
                    <a:lnTo>
                      <a:pt x="2599" y="260"/>
                    </a:lnTo>
                    <a:lnTo>
                      <a:pt x="2632" y="247"/>
                    </a:lnTo>
                    <a:lnTo>
                      <a:pt x="2663" y="235"/>
                    </a:lnTo>
                    <a:lnTo>
                      <a:pt x="2691" y="221"/>
                    </a:lnTo>
                    <a:lnTo>
                      <a:pt x="2716" y="207"/>
                    </a:lnTo>
                    <a:lnTo>
                      <a:pt x="2738" y="193"/>
                    </a:lnTo>
                    <a:lnTo>
                      <a:pt x="2757" y="179"/>
                    </a:lnTo>
                    <a:lnTo>
                      <a:pt x="2773" y="164"/>
                    </a:lnTo>
                    <a:lnTo>
                      <a:pt x="2785" y="148"/>
                    </a:lnTo>
                    <a:lnTo>
                      <a:pt x="2790" y="141"/>
                    </a:lnTo>
                    <a:lnTo>
                      <a:pt x="2794" y="134"/>
                    </a:lnTo>
                    <a:lnTo>
                      <a:pt x="2797" y="125"/>
                    </a:lnTo>
                    <a:lnTo>
                      <a:pt x="2800" y="118"/>
                    </a:lnTo>
                    <a:lnTo>
                      <a:pt x="2801" y="111"/>
                    </a:lnTo>
                    <a:lnTo>
                      <a:pt x="2801" y="102"/>
                    </a:lnTo>
                    <a:lnTo>
                      <a:pt x="2801" y="102"/>
                    </a:lnTo>
                    <a:lnTo>
                      <a:pt x="2800" y="89"/>
                    </a:lnTo>
                    <a:lnTo>
                      <a:pt x="2796" y="75"/>
                    </a:lnTo>
                    <a:lnTo>
                      <a:pt x="2789" y="62"/>
                    </a:lnTo>
                    <a:lnTo>
                      <a:pt x="2780" y="50"/>
                    </a:lnTo>
                    <a:lnTo>
                      <a:pt x="2768" y="37"/>
                    </a:lnTo>
                    <a:lnTo>
                      <a:pt x="2755" y="24"/>
                    </a:lnTo>
                    <a:lnTo>
                      <a:pt x="2738" y="12"/>
                    </a:lnTo>
                    <a:lnTo>
                      <a:pt x="2719" y="0"/>
                    </a:lnTo>
                    <a:lnTo>
                      <a:pt x="2719" y="0"/>
                    </a:lnTo>
                    <a:lnTo>
                      <a:pt x="2716" y="1"/>
                    </a:lnTo>
                    <a:lnTo>
                      <a:pt x="2716" y="1"/>
                    </a:lnTo>
                    <a:lnTo>
                      <a:pt x="2687" y="16"/>
                    </a:lnTo>
                    <a:lnTo>
                      <a:pt x="2654" y="29"/>
                    </a:lnTo>
                    <a:lnTo>
                      <a:pt x="2620" y="43"/>
                    </a:lnTo>
                    <a:lnTo>
                      <a:pt x="2581" y="56"/>
                    </a:lnTo>
                    <a:lnTo>
                      <a:pt x="2540" y="68"/>
                    </a:lnTo>
                    <a:lnTo>
                      <a:pt x="2496" y="80"/>
                    </a:lnTo>
                    <a:lnTo>
                      <a:pt x="2451" y="92"/>
                    </a:lnTo>
                    <a:lnTo>
                      <a:pt x="2403" y="103"/>
                    </a:lnTo>
                    <a:lnTo>
                      <a:pt x="2403" y="103"/>
                    </a:lnTo>
                    <a:lnTo>
                      <a:pt x="2352" y="113"/>
                    </a:lnTo>
                    <a:lnTo>
                      <a:pt x="2298" y="124"/>
                    </a:lnTo>
                    <a:lnTo>
                      <a:pt x="2243" y="133"/>
                    </a:lnTo>
                    <a:lnTo>
                      <a:pt x="2186" y="142"/>
                    </a:lnTo>
                    <a:lnTo>
                      <a:pt x="2127" y="150"/>
                    </a:lnTo>
                    <a:lnTo>
                      <a:pt x="2067" y="157"/>
                    </a:lnTo>
                    <a:lnTo>
                      <a:pt x="2006" y="164"/>
                    </a:lnTo>
                    <a:lnTo>
                      <a:pt x="1942" y="170"/>
                    </a:lnTo>
                    <a:lnTo>
                      <a:pt x="1878" y="175"/>
                    </a:lnTo>
                    <a:lnTo>
                      <a:pt x="1813" y="180"/>
                    </a:lnTo>
                    <a:lnTo>
                      <a:pt x="1746" y="184"/>
                    </a:lnTo>
                    <a:lnTo>
                      <a:pt x="1678" y="187"/>
                    </a:lnTo>
                    <a:lnTo>
                      <a:pt x="1610" y="190"/>
                    </a:lnTo>
                    <a:lnTo>
                      <a:pt x="1540" y="192"/>
                    </a:lnTo>
                    <a:lnTo>
                      <a:pt x="1471" y="193"/>
                    </a:lnTo>
                    <a:lnTo>
                      <a:pt x="1400" y="193"/>
                    </a:lnTo>
                    <a:lnTo>
                      <a:pt x="1400" y="193"/>
                    </a:lnTo>
                    <a:lnTo>
                      <a:pt x="1330" y="193"/>
                    </a:lnTo>
                    <a:lnTo>
                      <a:pt x="1260" y="192"/>
                    </a:lnTo>
                    <a:lnTo>
                      <a:pt x="1191" y="190"/>
                    </a:lnTo>
                    <a:lnTo>
                      <a:pt x="1123" y="187"/>
                    </a:lnTo>
                    <a:lnTo>
                      <a:pt x="1054" y="184"/>
                    </a:lnTo>
                    <a:lnTo>
                      <a:pt x="987" y="180"/>
                    </a:lnTo>
                    <a:lnTo>
                      <a:pt x="923" y="175"/>
                    </a:lnTo>
                    <a:lnTo>
                      <a:pt x="858" y="170"/>
                    </a:lnTo>
                    <a:lnTo>
                      <a:pt x="795" y="164"/>
                    </a:lnTo>
                    <a:lnTo>
                      <a:pt x="734" y="157"/>
                    </a:lnTo>
                    <a:lnTo>
                      <a:pt x="673" y="150"/>
                    </a:lnTo>
                    <a:lnTo>
                      <a:pt x="615" y="142"/>
                    </a:lnTo>
                    <a:lnTo>
                      <a:pt x="557" y="133"/>
                    </a:lnTo>
                    <a:lnTo>
                      <a:pt x="503" y="124"/>
                    </a:lnTo>
                    <a:lnTo>
                      <a:pt x="449" y="113"/>
                    </a:lnTo>
                    <a:lnTo>
                      <a:pt x="398" y="103"/>
                    </a:lnTo>
                    <a:lnTo>
                      <a:pt x="398" y="103"/>
                    </a:lnTo>
                    <a:lnTo>
                      <a:pt x="349" y="92"/>
                    </a:lnTo>
                    <a:lnTo>
                      <a:pt x="304" y="80"/>
                    </a:lnTo>
                    <a:lnTo>
                      <a:pt x="260" y="68"/>
                    </a:lnTo>
                    <a:lnTo>
                      <a:pt x="220" y="56"/>
                    </a:lnTo>
                    <a:lnTo>
                      <a:pt x="182" y="43"/>
                    </a:lnTo>
                    <a:lnTo>
                      <a:pt x="147" y="29"/>
                    </a:lnTo>
                    <a:lnTo>
                      <a:pt x="114" y="16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3" y="12"/>
                    </a:lnTo>
                    <a:lnTo>
                      <a:pt x="46" y="24"/>
                    </a:lnTo>
                    <a:lnTo>
                      <a:pt x="32" y="37"/>
                    </a:lnTo>
                    <a:lnTo>
                      <a:pt x="20" y="50"/>
                    </a:lnTo>
                    <a:lnTo>
                      <a:pt x="12" y="62"/>
                    </a:lnTo>
                    <a:lnTo>
                      <a:pt x="4" y="75"/>
                    </a:lnTo>
                    <a:lnTo>
                      <a:pt x="1" y="8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14"/>
                    </a:lnTo>
                    <a:lnTo>
                      <a:pt x="3" y="125"/>
                    </a:lnTo>
                    <a:lnTo>
                      <a:pt x="8" y="138"/>
                    </a:lnTo>
                    <a:lnTo>
                      <a:pt x="15" y="148"/>
                    </a:lnTo>
                    <a:lnTo>
                      <a:pt x="15" y="148"/>
                    </a:lnTo>
                    <a:lnTo>
                      <a:pt x="142" y="151"/>
                    </a:lnTo>
                    <a:lnTo>
                      <a:pt x="265" y="157"/>
                    </a:lnTo>
                    <a:lnTo>
                      <a:pt x="386" y="164"/>
                    </a:lnTo>
                    <a:lnTo>
                      <a:pt x="503" y="175"/>
                    </a:lnTo>
                    <a:lnTo>
                      <a:pt x="615" y="187"/>
                    </a:lnTo>
                    <a:lnTo>
                      <a:pt x="721" y="202"/>
                    </a:lnTo>
                    <a:lnTo>
                      <a:pt x="772" y="211"/>
                    </a:lnTo>
                    <a:lnTo>
                      <a:pt x="822" y="219"/>
                    </a:lnTo>
                    <a:lnTo>
                      <a:pt x="870" y="228"/>
                    </a:lnTo>
                    <a:lnTo>
                      <a:pt x="917" y="237"/>
                    </a:lnTo>
                    <a:lnTo>
                      <a:pt x="917" y="237"/>
                    </a:lnTo>
                    <a:lnTo>
                      <a:pt x="965" y="248"/>
                    </a:lnTo>
                    <a:lnTo>
                      <a:pt x="1012" y="260"/>
                    </a:lnTo>
                    <a:lnTo>
                      <a:pt x="1054" y="273"/>
                    </a:lnTo>
                    <a:lnTo>
                      <a:pt x="1095" y="285"/>
                    </a:lnTo>
                    <a:lnTo>
                      <a:pt x="1132" y="297"/>
                    </a:lnTo>
                    <a:lnTo>
                      <a:pt x="1168" y="310"/>
                    </a:lnTo>
                    <a:lnTo>
                      <a:pt x="1199" y="325"/>
                    </a:lnTo>
                    <a:lnTo>
                      <a:pt x="1229" y="338"/>
                    </a:lnTo>
                    <a:lnTo>
                      <a:pt x="1229" y="3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" name="Freeform 32"/>
              <p:cNvSpPr>
                <a:spLocks/>
              </p:cNvSpPr>
              <p:nvPr/>
            </p:nvSpPr>
            <p:spPr bwMode="auto">
              <a:xfrm>
                <a:off x="7876155" y="2244135"/>
                <a:ext cx="484188" cy="128588"/>
              </a:xfrm>
              <a:custGeom>
                <a:avLst/>
                <a:gdLst>
                  <a:gd name="T0" fmla="*/ 0 w 1525"/>
                  <a:gd name="T1" fmla="*/ 366 h 406"/>
                  <a:gd name="T2" fmla="*/ 27 w 1525"/>
                  <a:gd name="T3" fmla="*/ 385 h 406"/>
                  <a:gd name="T4" fmla="*/ 49 w 1525"/>
                  <a:gd name="T5" fmla="*/ 406 h 406"/>
                  <a:gd name="T6" fmla="*/ 124 w 1525"/>
                  <a:gd name="T7" fmla="*/ 406 h 406"/>
                  <a:gd name="T8" fmla="*/ 196 w 1525"/>
                  <a:gd name="T9" fmla="*/ 406 h 406"/>
                  <a:gd name="T10" fmla="*/ 337 w 1525"/>
                  <a:gd name="T11" fmla="*/ 402 h 406"/>
                  <a:gd name="T12" fmla="*/ 474 w 1525"/>
                  <a:gd name="T13" fmla="*/ 396 h 406"/>
                  <a:gd name="T14" fmla="*/ 605 w 1525"/>
                  <a:gd name="T15" fmla="*/ 388 h 406"/>
                  <a:gd name="T16" fmla="*/ 732 w 1525"/>
                  <a:gd name="T17" fmla="*/ 377 h 406"/>
                  <a:gd name="T18" fmla="*/ 850 w 1525"/>
                  <a:gd name="T19" fmla="*/ 362 h 406"/>
                  <a:gd name="T20" fmla="*/ 962 w 1525"/>
                  <a:gd name="T21" fmla="*/ 346 h 406"/>
                  <a:gd name="T22" fmla="*/ 1066 w 1525"/>
                  <a:gd name="T23" fmla="*/ 327 h 406"/>
                  <a:gd name="T24" fmla="*/ 1161 w 1525"/>
                  <a:gd name="T25" fmla="*/ 306 h 406"/>
                  <a:gd name="T26" fmla="*/ 1247 w 1525"/>
                  <a:gd name="T27" fmla="*/ 284 h 406"/>
                  <a:gd name="T28" fmla="*/ 1323 w 1525"/>
                  <a:gd name="T29" fmla="*/ 260 h 406"/>
                  <a:gd name="T30" fmla="*/ 1387 w 1525"/>
                  <a:gd name="T31" fmla="*/ 235 h 406"/>
                  <a:gd name="T32" fmla="*/ 1440 w 1525"/>
                  <a:gd name="T33" fmla="*/ 207 h 406"/>
                  <a:gd name="T34" fmla="*/ 1481 w 1525"/>
                  <a:gd name="T35" fmla="*/ 179 h 406"/>
                  <a:gd name="T36" fmla="*/ 1509 w 1525"/>
                  <a:gd name="T37" fmla="*/ 148 h 406"/>
                  <a:gd name="T38" fmla="*/ 1518 w 1525"/>
                  <a:gd name="T39" fmla="*/ 134 h 406"/>
                  <a:gd name="T40" fmla="*/ 1524 w 1525"/>
                  <a:gd name="T41" fmla="*/ 118 h 406"/>
                  <a:gd name="T42" fmla="*/ 1525 w 1525"/>
                  <a:gd name="T43" fmla="*/ 102 h 406"/>
                  <a:gd name="T44" fmla="*/ 1524 w 1525"/>
                  <a:gd name="T45" fmla="*/ 89 h 406"/>
                  <a:gd name="T46" fmla="*/ 1513 w 1525"/>
                  <a:gd name="T47" fmla="*/ 62 h 406"/>
                  <a:gd name="T48" fmla="*/ 1492 w 1525"/>
                  <a:gd name="T49" fmla="*/ 36 h 406"/>
                  <a:gd name="T50" fmla="*/ 1462 w 1525"/>
                  <a:gd name="T51" fmla="*/ 12 h 406"/>
                  <a:gd name="T52" fmla="*/ 1443 w 1525"/>
                  <a:gd name="T53" fmla="*/ 0 h 406"/>
                  <a:gd name="T54" fmla="*/ 1440 w 1525"/>
                  <a:gd name="T55" fmla="*/ 1 h 406"/>
                  <a:gd name="T56" fmla="*/ 1378 w 1525"/>
                  <a:gd name="T57" fmla="*/ 29 h 406"/>
                  <a:gd name="T58" fmla="*/ 1305 w 1525"/>
                  <a:gd name="T59" fmla="*/ 56 h 406"/>
                  <a:gd name="T60" fmla="*/ 1220 w 1525"/>
                  <a:gd name="T61" fmla="*/ 80 h 406"/>
                  <a:gd name="T62" fmla="*/ 1127 w 1525"/>
                  <a:gd name="T63" fmla="*/ 103 h 406"/>
                  <a:gd name="T64" fmla="*/ 1076 w 1525"/>
                  <a:gd name="T65" fmla="*/ 113 h 406"/>
                  <a:gd name="T66" fmla="*/ 967 w 1525"/>
                  <a:gd name="T67" fmla="*/ 132 h 406"/>
                  <a:gd name="T68" fmla="*/ 851 w 1525"/>
                  <a:gd name="T69" fmla="*/ 149 h 406"/>
                  <a:gd name="T70" fmla="*/ 730 w 1525"/>
                  <a:gd name="T71" fmla="*/ 164 h 406"/>
                  <a:gd name="T72" fmla="*/ 602 w 1525"/>
                  <a:gd name="T73" fmla="*/ 175 h 406"/>
                  <a:gd name="T74" fmla="*/ 470 w 1525"/>
                  <a:gd name="T75" fmla="*/ 183 h 406"/>
                  <a:gd name="T76" fmla="*/ 334 w 1525"/>
                  <a:gd name="T77" fmla="*/ 190 h 406"/>
                  <a:gd name="T78" fmla="*/ 195 w 1525"/>
                  <a:gd name="T79" fmla="*/ 193 h 406"/>
                  <a:gd name="T80" fmla="*/ 124 w 1525"/>
                  <a:gd name="T81" fmla="*/ 193 h 406"/>
                  <a:gd name="T82" fmla="*/ 83 w 1525"/>
                  <a:gd name="T83" fmla="*/ 193 h 406"/>
                  <a:gd name="T84" fmla="*/ 88 w 1525"/>
                  <a:gd name="T85" fmla="*/ 213 h 406"/>
                  <a:gd name="T86" fmla="*/ 90 w 1525"/>
                  <a:gd name="T87" fmla="*/ 232 h 406"/>
                  <a:gd name="T88" fmla="*/ 88 w 1525"/>
                  <a:gd name="T89" fmla="*/ 250 h 406"/>
                  <a:gd name="T90" fmla="*/ 77 w 1525"/>
                  <a:gd name="T91" fmla="*/ 286 h 406"/>
                  <a:gd name="T92" fmla="*/ 55 w 1525"/>
                  <a:gd name="T93" fmla="*/ 320 h 406"/>
                  <a:gd name="T94" fmla="*/ 22 w 1525"/>
                  <a:gd name="T95" fmla="*/ 351 h 406"/>
                  <a:gd name="T96" fmla="*/ 0 w 1525"/>
                  <a:gd name="T97" fmla="*/ 36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25" h="406">
                    <a:moveTo>
                      <a:pt x="0" y="366"/>
                    </a:moveTo>
                    <a:lnTo>
                      <a:pt x="0" y="366"/>
                    </a:lnTo>
                    <a:lnTo>
                      <a:pt x="15" y="376"/>
                    </a:lnTo>
                    <a:lnTo>
                      <a:pt x="27" y="385"/>
                    </a:lnTo>
                    <a:lnTo>
                      <a:pt x="38" y="395"/>
                    </a:lnTo>
                    <a:lnTo>
                      <a:pt x="49" y="406"/>
                    </a:lnTo>
                    <a:lnTo>
                      <a:pt x="49" y="406"/>
                    </a:lnTo>
                    <a:lnTo>
                      <a:pt x="124" y="406"/>
                    </a:lnTo>
                    <a:lnTo>
                      <a:pt x="124" y="406"/>
                    </a:lnTo>
                    <a:lnTo>
                      <a:pt x="196" y="406"/>
                    </a:lnTo>
                    <a:lnTo>
                      <a:pt x="268" y="405"/>
                    </a:lnTo>
                    <a:lnTo>
                      <a:pt x="337" y="402"/>
                    </a:lnTo>
                    <a:lnTo>
                      <a:pt x="407" y="400"/>
                    </a:lnTo>
                    <a:lnTo>
                      <a:pt x="474" y="396"/>
                    </a:lnTo>
                    <a:lnTo>
                      <a:pt x="541" y="393"/>
                    </a:lnTo>
                    <a:lnTo>
                      <a:pt x="605" y="388"/>
                    </a:lnTo>
                    <a:lnTo>
                      <a:pt x="670" y="383"/>
                    </a:lnTo>
                    <a:lnTo>
                      <a:pt x="732" y="377"/>
                    </a:lnTo>
                    <a:lnTo>
                      <a:pt x="792" y="370"/>
                    </a:lnTo>
                    <a:lnTo>
                      <a:pt x="850" y="362"/>
                    </a:lnTo>
                    <a:lnTo>
                      <a:pt x="907" y="355"/>
                    </a:lnTo>
                    <a:lnTo>
                      <a:pt x="962" y="346"/>
                    </a:lnTo>
                    <a:lnTo>
                      <a:pt x="1016" y="337"/>
                    </a:lnTo>
                    <a:lnTo>
                      <a:pt x="1066" y="327"/>
                    </a:lnTo>
                    <a:lnTo>
                      <a:pt x="1115" y="317"/>
                    </a:lnTo>
                    <a:lnTo>
                      <a:pt x="1161" y="306"/>
                    </a:lnTo>
                    <a:lnTo>
                      <a:pt x="1205" y="295"/>
                    </a:lnTo>
                    <a:lnTo>
                      <a:pt x="1247" y="284"/>
                    </a:lnTo>
                    <a:lnTo>
                      <a:pt x="1286" y="272"/>
                    </a:lnTo>
                    <a:lnTo>
                      <a:pt x="1323" y="260"/>
                    </a:lnTo>
                    <a:lnTo>
                      <a:pt x="1356" y="247"/>
                    </a:lnTo>
                    <a:lnTo>
                      <a:pt x="1387" y="235"/>
                    </a:lnTo>
                    <a:lnTo>
                      <a:pt x="1415" y="221"/>
                    </a:lnTo>
                    <a:lnTo>
                      <a:pt x="1440" y="207"/>
                    </a:lnTo>
                    <a:lnTo>
                      <a:pt x="1462" y="193"/>
                    </a:lnTo>
                    <a:lnTo>
                      <a:pt x="1481" y="179"/>
                    </a:lnTo>
                    <a:lnTo>
                      <a:pt x="1497" y="164"/>
                    </a:lnTo>
                    <a:lnTo>
                      <a:pt x="1509" y="148"/>
                    </a:lnTo>
                    <a:lnTo>
                      <a:pt x="1514" y="141"/>
                    </a:lnTo>
                    <a:lnTo>
                      <a:pt x="1518" y="134"/>
                    </a:lnTo>
                    <a:lnTo>
                      <a:pt x="1521" y="125"/>
                    </a:lnTo>
                    <a:lnTo>
                      <a:pt x="1524" y="118"/>
                    </a:lnTo>
                    <a:lnTo>
                      <a:pt x="1525" y="110"/>
                    </a:lnTo>
                    <a:lnTo>
                      <a:pt x="1525" y="102"/>
                    </a:lnTo>
                    <a:lnTo>
                      <a:pt x="1525" y="102"/>
                    </a:lnTo>
                    <a:lnTo>
                      <a:pt x="1524" y="89"/>
                    </a:lnTo>
                    <a:lnTo>
                      <a:pt x="1520" y="75"/>
                    </a:lnTo>
                    <a:lnTo>
                      <a:pt x="1513" y="62"/>
                    </a:lnTo>
                    <a:lnTo>
                      <a:pt x="1504" y="50"/>
                    </a:lnTo>
                    <a:lnTo>
                      <a:pt x="1492" y="36"/>
                    </a:lnTo>
                    <a:lnTo>
                      <a:pt x="1479" y="24"/>
                    </a:lnTo>
                    <a:lnTo>
                      <a:pt x="1462" y="12"/>
                    </a:lnTo>
                    <a:lnTo>
                      <a:pt x="1443" y="0"/>
                    </a:lnTo>
                    <a:lnTo>
                      <a:pt x="1443" y="0"/>
                    </a:lnTo>
                    <a:lnTo>
                      <a:pt x="1440" y="1"/>
                    </a:lnTo>
                    <a:lnTo>
                      <a:pt x="1440" y="1"/>
                    </a:lnTo>
                    <a:lnTo>
                      <a:pt x="1411" y="16"/>
                    </a:lnTo>
                    <a:lnTo>
                      <a:pt x="1378" y="29"/>
                    </a:lnTo>
                    <a:lnTo>
                      <a:pt x="1344" y="42"/>
                    </a:lnTo>
                    <a:lnTo>
                      <a:pt x="1305" y="56"/>
                    </a:lnTo>
                    <a:lnTo>
                      <a:pt x="1264" y="68"/>
                    </a:lnTo>
                    <a:lnTo>
                      <a:pt x="1220" y="80"/>
                    </a:lnTo>
                    <a:lnTo>
                      <a:pt x="1175" y="92"/>
                    </a:lnTo>
                    <a:lnTo>
                      <a:pt x="1127" y="103"/>
                    </a:lnTo>
                    <a:lnTo>
                      <a:pt x="1127" y="103"/>
                    </a:lnTo>
                    <a:lnTo>
                      <a:pt x="1076" y="113"/>
                    </a:lnTo>
                    <a:lnTo>
                      <a:pt x="1022" y="124"/>
                    </a:lnTo>
                    <a:lnTo>
                      <a:pt x="967" y="132"/>
                    </a:lnTo>
                    <a:lnTo>
                      <a:pt x="910" y="142"/>
                    </a:lnTo>
                    <a:lnTo>
                      <a:pt x="851" y="149"/>
                    </a:lnTo>
                    <a:lnTo>
                      <a:pt x="791" y="157"/>
                    </a:lnTo>
                    <a:lnTo>
                      <a:pt x="730" y="164"/>
                    </a:lnTo>
                    <a:lnTo>
                      <a:pt x="666" y="170"/>
                    </a:lnTo>
                    <a:lnTo>
                      <a:pt x="602" y="175"/>
                    </a:lnTo>
                    <a:lnTo>
                      <a:pt x="537" y="180"/>
                    </a:lnTo>
                    <a:lnTo>
                      <a:pt x="470" y="183"/>
                    </a:lnTo>
                    <a:lnTo>
                      <a:pt x="402" y="187"/>
                    </a:lnTo>
                    <a:lnTo>
                      <a:pt x="334" y="190"/>
                    </a:lnTo>
                    <a:lnTo>
                      <a:pt x="264" y="192"/>
                    </a:lnTo>
                    <a:lnTo>
                      <a:pt x="195" y="193"/>
                    </a:lnTo>
                    <a:lnTo>
                      <a:pt x="124" y="193"/>
                    </a:lnTo>
                    <a:lnTo>
                      <a:pt x="124" y="193"/>
                    </a:lnTo>
                    <a:lnTo>
                      <a:pt x="83" y="193"/>
                    </a:lnTo>
                    <a:lnTo>
                      <a:pt x="83" y="193"/>
                    </a:lnTo>
                    <a:lnTo>
                      <a:pt x="85" y="203"/>
                    </a:lnTo>
                    <a:lnTo>
                      <a:pt x="88" y="213"/>
                    </a:lnTo>
                    <a:lnTo>
                      <a:pt x="89" y="222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88" y="250"/>
                    </a:lnTo>
                    <a:lnTo>
                      <a:pt x="84" y="269"/>
                    </a:lnTo>
                    <a:lnTo>
                      <a:pt x="77" y="286"/>
                    </a:lnTo>
                    <a:lnTo>
                      <a:pt x="67" y="303"/>
                    </a:lnTo>
                    <a:lnTo>
                      <a:pt x="55" y="320"/>
                    </a:lnTo>
                    <a:lnTo>
                      <a:pt x="39" y="336"/>
                    </a:lnTo>
                    <a:lnTo>
                      <a:pt x="22" y="351"/>
                    </a:lnTo>
                    <a:lnTo>
                      <a:pt x="0" y="366"/>
                    </a:lnTo>
                    <a:lnTo>
                      <a:pt x="0" y="3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" name="Freeform 33"/>
              <p:cNvSpPr>
                <a:spLocks/>
              </p:cNvSpPr>
              <p:nvPr/>
            </p:nvSpPr>
            <p:spPr bwMode="auto">
              <a:xfrm>
                <a:off x="7471343" y="2072685"/>
                <a:ext cx="889000" cy="130175"/>
              </a:xfrm>
              <a:custGeom>
                <a:avLst/>
                <a:gdLst>
                  <a:gd name="T0" fmla="*/ 2716 w 2801"/>
                  <a:gd name="T1" fmla="*/ 2 h 407"/>
                  <a:gd name="T2" fmla="*/ 2654 w 2801"/>
                  <a:gd name="T3" fmla="*/ 30 h 407"/>
                  <a:gd name="T4" fmla="*/ 2540 w 2801"/>
                  <a:gd name="T5" fmla="*/ 68 h 407"/>
                  <a:gd name="T6" fmla="*/ 2403 w 2801"/>
                  <a:gd name="T7" fmla="*/ 104 h 407"/>
                  <a:gd name="T8" fmla="*/ 2298 w 2801"/>
                  <a:gd name="T9" fmla="*/ 124 h 407"/>
                  <a:gd name="T10" fmla="*/ 2127 w 2801"/>
                  <a:gd name="T11" fmla="*/ 150 h 407"/>
                  <a:gd name="T12" fmla="*/ 1942 w 2801"/>
                  <a:gd name="T13" fmla="*/ 171 h 407"/>
                  <a:gd name="T14" fmla="*/ 1746 w 2801"/>
                  <a:gd name="T15" fmla="*/ 184 h 407"/>
                  <a:gd name="T16" fmla="*/ 1540 w 2801"/>
                  <a:gd name="T17" fmla="*/ 193 h 407"/>
                  <a:gd name="T18" fmla="*/ 1400 w 2801"/>
                  <a:gd name="T19" fmla="*/ 194 h 407"/>
                  <a:gd name="T20" fmla="*/ 1191 w 2801"/>
                  <a:gd name="T21" fmla="*/ 190 h 407"/>
                  <a:gd name="T22" fmla="*/ 987 w 2801"/>
                  <a:gd name="T23" fmla="*/ 180 h 407"/>
                  <a:gd name="T24" fmla="*/ 795 w 2801"/>
                  <a:gd name="T25" fmla="*/ 165 h 407"/>
                  <a:gd name="T26" fmla="*/ 615 w 2801"/>
                  <a:gd name="T27" fmla="*/ 143 h 407"/>
                  <a:gd name="T28" fmla="*/ 449 w 2801"/>
                  <a:gd name="T29" fmla="*/ 113 h 407"/>
                  <a:gd name="T30" fmla="*/ 349 w 2801"/>
                  <a:gd name="T31" fmla="*/ 93 h 407"/>
                  <a:gd name="T32" fmla="*/ 220 w 2801"/>
                  <a:gd name="T33" fmla="*/ 56 h 407"/>
                  <a:gd name="T34" fmla="*/ 114 w 2801"/>
                  <a:gd name="T35" fmla="*/ 16 h 407"/>
                  <a:gd name="T36" fmla="*/ 81 w 2801"/>
                  <a:gd name="T37" fmla="*/ 0 h 407"/>
                  <a:gd name="T38" fmla="*/ 46 w 2801"/>
                  <a:gd name="T39" fmla="*/ 25 h 407"/>
                  <a:gd name="T40" fmla="*/ 12 w 2801"/>
                  <a:gd name="T41" fmla="*/ 62 h 407"/>
                  <a:gd name="T42" fmla="*/ 0 w 2801"/>
                  <a:gd name="T43" fmla="*/ 103 h 407"/>
                  <a:gd name="T44" fmla="*/ 2 w 2801"/>
                  <a:gd name="T45" fmla="*/ 118 h 407"/>
                  <a:gd name="T46" fmla="*/ 11 w 2801"/>
                  <a:gd name="T47" fmla="*/ 141 h 407"/>
                  <a:gd name="T48" fmla="*/ 43 w 2801"/>
                  <a:gd name="T49" fmla="*/ 179 h 407"/>
                  <a:gd name="T50" fmla="*/ 109 w 2801"/>
                  <a:gd name="T51" fmla="*/ 222 h 407"/>
                  <a:gd name="T52" fmla="*/ 203 w 2801"/>
                  <a:gd name="T53" fmla="*/ 261 h 407"/>
                  <a:gd name="T54" fmla="*/ 320 w 2801"/>
                  <a:gd name="T55" fmla="*/ 296 h 407"/>
                  <a:gd name="T56" fmla="*/ 459 w 2801"/>
                  <a:gd name="T57" fmla="*/ 328 h 407"/>
                  <a:gd name="T58" fmla="*/ 617 w 2801"/>
                  <a:gd name="T59" fmla="*/ 356 h 407"/>
                  <a:gd name="T60" fmla="*/ 792 w 2801"/>
                  <a:gd name="T61" fmla="*/ 378 h 407"/>
                  <a:gd name="T62" fmla="*/ 984 w 2801"/>
                  <a:gd name="T63" fmla="*/ 393 h 407"/>
                  <a:gd name="T64" fmla="*/ 1187 w 2801"/>
                  <a:gd name="T65" fmla="*/ 403 h 407"/>
                  <a:gd name="T66" fmla="*/ 1400 w 2801"/>
                  <a:gd name="T67" fmla="*/ 407 h 407"/>
                  <a:gd name="T68" fmla="*/ 1544 w 2801"/>
                  <a:gd name="T69" fmla="*/ 406 h 407"/>
                  <a:gd name="T70" fmla="*/ 1750 w 2801"/>
                  <a:gd name="T71" fmla="*/ 397 h 407"/>
                  <a:gd name="T72" fmla="*/ 1946 w 2801"/>
                  <a:gd name="T73" fmla="*/ 384 h 407"/>
                  <a:gd name="T74" fmla="*/ 2126 w 2801"/>
                  <a:gd name="T75" fmla="*/ 363 h 407"/>
                  <a:gd name="T76" fmla="*/ 2292 w 2801"/>
                  <a:gd name="T77" fmla="*/ 337 h 407"/>
                  <a:gd name="T78" fmla="*/ 2437 w 2801"/>
                  <a:gd name="T79" fmla="*/ 307 h 407"/>
                  <a:gd name="T80" fmla="*/ 2562 w 2801"/>
                  <a:gd name="T81" fmla="*/ 273 h 407"/>
                  <a:gd name="T82" fmla="*/ 2663 w 2801"/>
                  <a:gd name="T83" fmla="*/ 235 h 407"/>
                  <a:gd name="T84" fmla="*/ 2738 w 2801"/>
                  <a:gd name="T85" fmla="*/ 194 h 407"/>
                  <a:gd name="T86" fmla="*/ 2785 w 2801"/>
                  <a:gd name="T87" fmla="*/ 149 h 407"/>
                  <a:gd name="T88" fmla="*/ 2797 w 2801"/>
                  <a:gd name="T89" fmla="*/ 126 h 407"/>
                  <a:gd name="T90" fmla="*/ 2801 w 2801"/>
                  <a:gd name="T91" fmla="*/ 103 h 407"/>
                  <a:gd name="T92" fmla="*/ 2796 w 2801"/>
                  <a:gd name="T93" fmla="*/ 76 h 407"/>
                  <a:gd name="T94" fmla="*/ 2768 w 2801"/>
                  <a:gd name="T95" fmla="*/ 37 h 407"/>
                  <a:gd name="T96" fmla="*/ 2719 w 2801"/>
                  <a:gd name="T9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01" h="407">
                    <a:moveTo>
                      <a:pt x="2719" y="0"/>
                    </a:moveTo>
                    <a:lnTo>
                      <a:pt x="2719" y="0"/>
                    </a:lnTo>
                    <a:lnTo>
                      <a:pt x="2716" y="2"/>
                    </a:lnTo>
                    <a:lnTo>
                      <a:pt x="2716" y="2"/>
                    </a:lnTo>
                    <a:lnTo>
                      <a:pt x="2687" y="16"/>
                    </a:lnTo>
                    <a:lnTo>
                      <a:pt x="2654" y="30"/>
                    </a:lnTo>
                    <a:lnTo>
                      <a:pt x="2620" y="43"/>
                    </a:lnTo>
                    <a:lnTo>
                      <a:pt x="2581" y="56"/>
                    </a:lnTo>
                    <a:lnTo>
                      <a:pt x="2540" y="68"/>
                    </a:lnTo>
                    <a:lnTo>
                      <a:pt x="2496" y="81"/>
                    </a:lnTo>
                    <a:lnTo>
                      <a:pt x="2451" y="93"/>
                    </a:lnTo>
                    <a:lnTo>
                      <a:pt x="2403" y="104"/>
                    </a:lnTo>
                    <a:lnTo>
                      <a:pt x="2403" y="104"/>
                    </a:lnTo>
                    <a:lnTo>
                      <a:pt x="2352" y="113"/>
                    </a:lnTo>
                    <a:lnTo>
                      <a:pt x="2298" y="124"/>
                    </a:lnTo>
                    <a:lnTo>
                      <a:pt x="2243" y="133"/>
                    </a:lnTo>
                    <a:lnTo>
                      <a:pt x="2186" y="143"/>
                    </a:lnTo>
                    <a:lnTo>
                      <a:pt x="2127" y="150"/>
                    </a:lnTo>
                    <a:lnTo>
                      <a:pt x="2067" y="157"/>
                    </a:lnTo>
                    <a:lnTo>
                      <a:pt x="2006" y="165"/>
                    </a:lnTo>
                    <a:lnTo>
                      <a:pt x="1942" y="171"/>
                    </a:lnTo>
                    <a:lnTo>
                      <a:pt x="1878" y="176"/>
                    </a:lnTo>
                    <a:lnTo>
                      <a:pt x="1813" y="180"/>
                    </a:lnTo>
                    <a:lnTo>
                      <a:pt x="1746" y="184"/>
                    </a:lnTo>
                    <a:lnTo>
                      <a:pt x="1678" y="188"/>
                    </a:lnTo>
                    <a:lnTo>
                      <a:pt x="1610" y="190"/>
                    </a:lnTo>
                    <a:lnTo>
                      <a:pt x="1540" y="193"/>
                    </a:lnTo>
                    <a:lnTo>
                      <a:pt x="1471" y="194"/>
                    </a:lnTo>
                    <a:lnTo>
                      <a:pt x="1400" y="194"/>
                    </a:lnTo>
                    <a:lnTo>
                      <a:pt x="1400" y="194"/>
                    </a:lnTo>
                    <a:lnTo>
                      <a:pt x="1330" y="194"/>
                    </a:lnTo>
                    <a:lnTo>
                      <a:pt x="1260" y="193"/>
                    </a:lnTo>
                    <a:lnTo>
                      <a:pt x="1191" y="190"/>
                    </a:lnTo>
                    <a:lnTo>
                      <a:pt x="1123" y="188"/>
                    </a:lnTo>
                    <a:lnTo>
                      <a:pt x="1054" y="184"/>
                    </a:lnTo>
                    <a:lnTo>
                      <a:pt x="987" y="180"/>
                    </a:lnTo>
                    <a:lnTo>
                      <a:pt x="923" y="176"/>
                    </a:lnTo>
                    <a:lnTo>
                      <a:pt x="858" y="171"/>
                    </a:lnTo>
                    <a:lnTo>
                      <a:pt x="795" y="165"/>
                    </a:lnTo>
                    <a:lnTo>
                      <a:pt x="734" y="157"/>
                    </a:lnTo>
                    <a:lnTo>
                      <a:pt x="673" y="150"/>
                    </a:lnTo>
                    <a:lnTo>
                      <a:pt x="615" y="143"/>
                    </a:lnTo>
                    <a:lnTo>
                      <a:pt x="557" y="133"/>
                    </a:lnTo>
                    <a:lnTo>
                      <a:pt x="503" y="124"/>
                    </a:lnTo>
                    <a:lnTo>
                      <a:pt x="449" y="113"/>
                    </a:lnTo>
                    <a:lnTo>
                      <a:pt x="398" y="104"/>
                    </a:lnTo>
                    <a:lnTo>
                      <a:pt x="398" y="104"/>
                    </a:lnTo>
                    <a:lnTo>
                      <a:pt x="349" y="93"/>
                    </a:lnTo>
                    <a:lnTo>
                      <a:pt x="304" y="81"/>
                    </a:lnTo>
                    <a:lnTo>
                      <a:pt x="260" y="68"/>
                    </a:lnTo>
                    <a:lnTo>
                      <a:pt x="220" y="56"/>
                    </a:lnTo>
                    <a:lnTo>
                      <a:pt x="182" y="43"/>
                    </a:lnTo>
                    <a:lnTo>
                      <a:pt x="147" y="30"/>
                    </a:lnTo>
                    <a:lnTo>
                      <a:pt x="114" y="16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3" y="13"/>
                    </a:lnTo>
                    <a:lnTo>
                      <a:pt x="46" y="25"/>
                    </a:lnTo>
                    <a:lnTo>
                      <a:pt x="32" y="37"/>
                    </a:lnTo>
                    <a:lnTo>
                      <a:pt x="20" y="50"/>
                    </a:lnTo>
                    <a:lnTo>
                      <a:pt x="12" y="62"/>
                    </a:lnTo>
                    <a:lnTo>
                      <a:pt x="4" y="76"/>
                    </a:lnTo>
                    <a:lnTo>
                      <a:pt x="1" y="89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0" y="111"/>
                    </a:lnTo>
                    <a:lnTo>
                      <a:pt x="2" y="118"/>
                    </a:lnTo>
                    <a:lnTo>
                      <a:pt x="3" y="126"/>
                    </a:lnTo>
                    <a:lnTo>
                      <a:pt x="7" y="134"/>
                    </a:lnTo>
                    <a:lnTo>
                      <a:pt x="11" y="141"/>
                    </a:lnTo>
                    <a:lnTo>
                      <a:pt x="15" y="149"/>
                    </a:lnTo>
                    <a:lnTo>
                      <a:pt x="28" y="165"/>
                    </a:lnTo>
                    <a:lnTo>
                      <a:pt x="43" y="179"/>
                    </a:lnTo>
                    <a:lnTo>
                      <a:pt x="63" y="194"/>
                    </a:lnTo>
                    <a:lnTo>
                      <a:pt x="85" y="207"/>
                    </a:lnTo>
                    <a:lnTo>
                      <a:pt x="109" y="222"/>
                    </a:lnTo>
                    <a:lnTo>
                      <a:pt x="137" y="235"/>
                    </a:lnTo>
                    <a:lnTo>
                      <a:pt x="169" y="247"/>
                    </a:lnTo>
                    <a:lnTo>
                      <a:pt x="203" y="261"/>
                    </a:lnTo>
                    <a:lnTo>
                      <a:pt x="238" y="273"/>
                    </a:lnTo>
                    <a:lnTo>
                      <a:pt x="277" y="285"/>
                    </a:lnTo>
                    <a:lnTo>
                      <a:pt x="320" y="296"/>
                    </a:lnTo>
                    <a:lnTo>
                      <a:pt x="364" y="307"/>
                    </a:lnTo>
                    <a:lnTo>
                      <a:pt x="410" y="318"/>
                    </a:lnTo>
                    <a:lnTo>
                      <a:pt x="459" y="328"/>
                    </a:lnTo>
                    <a:lnTo>
                      <a:pt x="510" y="337"/>
                    </a:lnTo>
                    <a:lnTo>
                      <a:pt x="562" y="347"/>
                    </a:lnTo>
                    <a:lnTo>
                      <a:pt x="617" y="356"/>
                    </a:lnTo>
                    <a:lnTo>
                      <a:pt x="674" y="363"/>
                    </a:lnTo>
                    <a:lnTo>
                      <a:pt x="733" y="370"/>
                    </a:lnTo>
                    <a:lnTo>
                      <a:pt x="792" y="378"/>
                    </a:lnTo>
                    <a:lnTo>
                      <a:pt x="855" y="384"/>
                    </a:lnTo>
                    <a:lnTo>
                      <a:pt x="919" y="388"/>
                    </a:lnTo>
                    <a:lnTo>
                      <a:pt x="984" y="393"/>
                    </a:lnTo>
                    <a:lnTo>
                      <a:pt x="1051" y="397"/>
                    </a:lnTo>
                    <a:lnTo>
                      <a:pt x="1118" y="401"/>
                    </a:lnTo>
                    <a:lnTo>
                      <a:pt x="1187" y="403"/>
                    </a:lnTo>
                    <a:lnTo>
                      <a:pt x="1257" y="406"/>
                    </a:lnTo>
                    <a:lnTo>
                      <a:pt x="1328" y="407"/>
                    </a:lnTo>
                    <a:lnTo>
                      <a:pt x="1400" y="407"/>
                    </a:lnTo>
                    <a:lnTo>
                      <a:pt x="1400" y="407"/>
                    </a:lnTo>
                    <a:lnTo>
                      <a:pt x="1472" y="407"/>
                    </a:lnTo>
                    <a:lnTo>
                      <a:pt x="1544" y="406"/>
                    </a:lnTo>
                    <a:lnTo>
                      <a:pt x="1613" y="403"/>
                    </a:lnTo>
                    <a:lnTo>
                      <a:pt x="1683" y="401"/>
                    </a:lnTo>
                    <a:lnTo>
                      <a:pt x="1750" y="397"/>
                    </a:lnTo>
                    <a:lnTo>
                      <a:pt x="1817" y="393"/>
                    </a:lnTo>
                    <a:lnTo>
                      <a:pt x="1881" y="388"/>
                    </a:lnTo>
                    <a:lnTo>
                      <a:pt x="1946" y="384"/>
                    </a:lnTo>
                    <a:lnTo>
                      <a:pt x="2008" y="378"/>
                    </a:lnTo>
                    <a:lnTo>
                      <a:pt x="2068" y="370"/>
                    </a:lnTo>
                    <a:lnTo>
                      <a:pt x="2126" y="363"/>
                    </a:lnTo>
                    <a:lnTo>
                      <a:pt x="2183" y="356"/>
                    </a:lnTo>
                    <a:lnTo>
                      <a:pt x="2238" y="347"/>
                    </a:lnTo>
                    <a:lnTo>
                      <a:pt x="2292" y="337"/>
                    </a:lnTo>
                    <a:lnTo>
                      <a:pt x="2342" y="328"/>
                    </a:lnTo>
                    <a:lnTo>
                      <a:pt x="2391" y="318"/>
                    </a:lnTo>
                    <a:lnTo>
                      <a:pt x="2437" y="307"/>
                    </a:lnTo>
                    <a:lnTo>
                      <a:pt x="2481" y="296"/>
                    </a:lnTo>
                    <a:lnTo>
                      <a:pt x="2523" y="285"/>
                    </a:lnTo>
                    <a:lnTo>
                      <a:pt x="2562" y="273"/>
                    </a:lnTo>
                    <a:lnTo>
                      <a:pt x="2599" y="261"/>
                    </a:lnTo>
                    <a:lnTo>
                      <a:pt x="2632" y="247"/>
                    </a:lnTo>
                    <a:lnTo>
                      <a:pt x="2663" y="235"/>
                    </a:lnTo>
                    <a:lnTo>
                      <a:pt x="2691" y="222"/>
                    </a:lnTo>
                    <a:lnTo>
                      <a:pt x="2716" y="207"/>
                    </a:lnTo>
                    <a:lnTo>
                      <a:pt x="2738" y="194"/>
                    </a:lnTo>
                    <a:lnTo>
                      <a:pt x="2757" y="179"/>
                    </a:lnTo>
                    <a:lnTo>
                      <a:pt x="2773" y="165"/>
                    </a:lnTo>
                    <a:lnTo>
                      <a:pt x="2785" y="149"/>
                    </a:lnTo>
                    <a:lnTo>
                      <a:pt x="2790" y="141"/>
                    </a:lnTo>
                    <a:lnTo>
                      <a:pt x="2794" y="134"/>
                    </a:lnTo>
                    <a:lnTo>
                      <a:pt x="2797" y="126"/>
                    </a:lnTo>
                    <a:lnTo>
                      <a:pt x="2800" y="118"/>
                    </a:lnTo>
                    <a:lnTo>
                      <a:pt x="2801" y="111"/>
                    </a:lnTo>
                    <a:lnTo>
                      <a:pt x="2801" y="103"/>
                    </a:lnTo>
                    <a:lnTo>
                      <a:pt x="2801" y="103"/>
                    </a:lnTo>
                    <a:lnTo>
                      <a:pt x="2800" y="89"/>
                    </a:lnTo>
                    <a:lnTo>
                      <a:pt x="2796" y="76"/>
                    </a:lnTo>
                    <a:lnTo>
                      <a:pt x="2789" y="62"/>
                    </a:lnTo>
                    <a:lnTo>
                      <a:pt x="2780" y="50"/>
                    </a:lnTo>
                    <a:lnTo>
                      <a:pt x="2768" y="37"/>
                    </a:lnTo>
                    <a:lnTo>
                      <a:pt x="2755" y="25"/>
                    </a:lnTo>
                    <a:lnTo>
                      <a:pt x="2738" y="13"/>
                    </a:lnTo>
                    <a:lnTo>
                      <a:pt x="2719" y="0"/>
                    </a:lnTo>
                    <a:lnTo>
                      <a:pt x="27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" name="Freeform 34"/>
              <p:cNvSpPr>
                <a:spLocks/>
              </p:cNvSpPr>
              <p:nvPr/>
            </p:nvSpPr>
            <p:spPr bwMode="auto">
              <a:xfrm>
                <a:off x="7471343" y="1988547"/>
                <a:ext cx="889000" cy="128588"/>
              </a:xfrm>
              <a:custGeom>
                <a:avLst/>
                <a:gdLst>
                  <a:gd name="T0" fmla="*/ 2716 w 2801"/>
                  <a:gd name="T1" fmla="*/ 1 h 406"/>
                  <a:gd name="T2" fmla="*/ 2654 w 2801"/>
                  <a:gd name="T3" fmla="*/ 29 h 406"/>
                  <a:gd name="T4" fmla="*/ 2540 w 2801"/>
                  <a:gd name="T5" fmla="*/ 68 h 406"/>
                  <a:gd name="T6" fmla="*/ 2403 w 2801"/>
                  <a:gd name="T7" fmla="*/ 103 h 406"/>
                  <a:gd name="T8" fmla="*/ 2298 w 2801"/>
                  <a:gd name="T9" fmla="*/ 124 h 406"/>
                  <a:gd name="T10" fmla="*/ 2127 w 2801"/>
                  <a:gd name="T11" fmla="*/ 149 h 406"/>
                  <a:gd name="T12" fmla="*/ 1942 w 2801"/>
                  <a:gd name="T13" fmla="*/ 170 h 406"/>
                  <a:gd name="T14" fmla="*/ 1746 w 2801"/>
                  <a:gd name="T15" fmla="*/ 183 h 406"/>
                  <a:gd name="T16" fmla="*/ 1540 w 2801"/>
                  <a:gd name="T17" fmla="*/ 192 h 406"/>
                  <a:gd name="T18" fmla="*/ 1400 w 2801"/>
                  <a:gd name="T19" fmla="*/ 193 h 406"/>
                  <a:gd name="T20" fmla="*/ 1191 w 2801"/>
                  <a:gd name="T21" fmla="*/ 189 h 406"/>
                  <a:gd name="T22" fmla="*/ 987 w 2801"/>
                  <a:gd name="T23" fmla="*/ 180 h 406"/>
                  <a:gd name="T24" fmla="*/ 795 w 2801"/>
                  <a:gd name="T25" fmla="*/ 164 h 406"/>
                  <a:gd name="T26" fmla="*/ 615 w 2801"/>
                  <a:gd name="T27" fmla="*/ 142 h 406"/>
                  <a:gd name="T28" fmla="*/ 449 w 2801"/>
                  <a:gd name="T29" fmla="*/ 113 h 406"/>
                  <a:gd name="T30" fmla="*/ 349 w 2801"/>
                  <a:gd name="T31" fmla="*/ 92 h 406"/>
                  <a:gd name="T32" fmla="*/ 220 w 2801"/>
                  <a:gd name="T33" fmla="*/ 56 h 406"/>
                  <a:gd name="T34" fmla="*/ 114 w 2801"/>
                  <a:gd name="T35" fmla="*/ 15 h 406"/>
                  <a:gd name="T36" fmla="*/ 81 w 2801"/>
                  <a:gd name="T37" fmla="*/ 0 h 406"/>
                  <a:gd name="T38" fmla="*/ 46 w 2801"/>
                  <a:gd name="T39" fmla="*/ 24 h 406"/>
                  <a:gd name="T40" fmla="*/ 12 w 2801"/>
                  <a:gd name="T41" fmla="*/ 62 h 406"/>
                  <a:gd name="T42" fmla="*/ 0 w 2801"/>
                  <a:gd name="T43" fmla="*/ 102 h 406"/>
                  <a:gd name="T44" fmla="*/ 2 w 2801"/>
                  <a:gd name="T45" fmla="*/ 118 h 406"/>
                  <a:gd name="T46" fmla="*/ 11 w 2801"/>
                  <a:gd name="T47" fmla="*/ 141 h 406"/>
                  <a:gd name="T48" fmla="*/ 43 w 2801"/>
                  <a:gd name="T49" fmla="*/ 179 h 406"/>
                  <a:gd name="T50" fmla="*/ 109 w 2801"/>
                  <a:gd name="T51" fmla="*/ 221 h 406"/>
                  <a:gd name="T52" fmla="*/ 203 w 2801"/>
                  <a:gd name="T53" fmla="*/ 260 h 406"/>
                  <a:gd name="T54" fmla="*/ 320 w 2801"/>
                  <a:gd name="T55" fmla="*/ 295 h 406"/>
                  <a:gd name="T56" fmla="*/ 459 w 2801"/>
                  <a:gd name="T57" fmla="*/ 327 h 406"/>
                  <a:gd name="T58" fmla="*/ 617 w 2801"/>
                  <a:gd name="T59" fmla="*/ 355 h 406"/>
                  <a:gd name="T60" fmla="*/ 792 w 2801"/>
                  <a:gd name="T61" fmla="*/ 377 h 406"/>
                  <a:gd name="T62" fmla="*/ 984 w 2801"/>
                  <a:gd name="T63" fmla="*/ 393 h 406"/>
                  <a:gd name="T64" fmla="*/ 1187 w 2801"/>
                  <a:gd name="T65" fmla="*/ 402 h 406"/>
                  <a:gd name="T66" fmla="*/ 1400 w 2801"/>
                  <a:gd name="T67" fmla="*/ 406 h 406"/>
                  <a:gd name="T68" fmla="*/ 1544 w 2801"/>
                  <a:gd name="T69" fmla="*/ 405 h 406"/>
                  <a:gd name="T70" fmla="*/ 1750 w 2801"/>
                  <a:gd name="T71" fmla="*/ 396 h 406"/>
                  <a:gd name="T72" fmla="*/ 1946 w 2801"/>
                  <a:gd name="T73" fmla="*/ 383 h 406"/>
                  <a:gd name="T74" fmla="*/ 2126 w 2801"/>
                  <a:gd name="T75" fmla="*/ 362 h 406"/>
                  <a:gd name="T76" fmla="*/ 2292 w 2801"/>
                  <a:gd name="T77" fmla="*/ 337 h 406"/>
                  <a:gd name="T78" fmla="*/ 2437 w 2801"/>
                  <a:gd name="T79" fmla="*/ 306 h 406"/>
                  <a:gd name="T80" fmla="*/ 2562 w 2801"/>
                  <a:gd name="T81" fmla="*/ 272 h 406"/>
                  <a:gd name="T82" fmla="*/ 2663 w 2801"/>
                  <a:gd name="T83" fmla="*/ 234 h 406"/>
                  <a:gd name="T84" fmla="*/ 2738 w 2801"/>
                  <a:gd name="T85" fmla="*/ 193 h 406"/>
                  <a:gd name="T86" fmla="*/ 2785 w 2801"/>
                  <a:gd name="T87" fmla="*/ 148 h 406"/>
                  <a:gd name="T88" fmla="*/ 2797 w 2801"/>
                  <a:gd name="T89" fmla="*/ 125 h 406"/>
                  <a:gd name="T90" fmla="*/ 2801 w 2801"/>
                  <a:gd name="T91" fmla="*/ 102 h 406"/>
                  <a:gd name="T92" fmla="*/ 2796 w 2801"/>
                  <a:gd name="T93" fmla="*/ 75 h 406"/>
                  <a:gd name="T94" fmla="*/ 2768 w 2801"/>
                  <a:gd name="T95" fmla="*/ 36 h 406"/>
                  <a:gd name="T96" fmla="*/ 2719 w 2801"/>
                  <a:gd name="T97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01" h="406">
                    <a:moveTo>
                      <a:pt x="2719" y="0"/>
                    </a:moveTo>
                    <a:lnTo>
                      <a:pt x="2719" y="0"/>
                    </a:lnTo>
                    <a:lnTo>
                      <a:pt x="2716" y="1"/>
                    </a:lnTo>
                    <a:lnTo>
                      <a:pt x="2716" y="1"/>
                    </a:lnTo>
                    <a:lnTo>
                      <a:pt x="2687" y="15"/>
                    </a:lnTo>
                    <a:lnTo>
                      <a:pt x="2654" y="29"/>
                    </a:lnTo>
                    <a:lnTo>
                      <a:pt x="2620" y="42"/>
                    </a:lnTo>
                    <a:lnTo>
                      <a:pt x="2581" y="56"/>
                    </a:lnTo>
                    <a:lnTo>
                      <a:pt x="2540" y="68"/>
                    </a:lnTo>
                    <a:lnTo>
                      <a:pt x="2496" y="80"/>
                    </a:lnTo>
                    <a:lnTo>
                      <a:pt x="2451" y="92"/>
                    </a:lnTo>
                    <a:lnTo>
                      <a:pt x="2403" y="103"/>
                    </a:lnTo>
                    <a:lnTo>
                      <a:pt x="2403" y="103"/>
                    </a:lnTo>
                    <a:lnTo>
                      <a:pt x="2352" y="113"/>
                    </a:lnTo>
                    <a:lnTo>
                      <a:pt x="2298" y="124"/>
                    </a:lnTo>
                    <a:lnTo>
                      <a:pt x="2243" y="132"/>
                    </a:lnTo>
                    <a:lnTo>
                      <a:pt x="2186" y="142"/>
                    </a:lnTo>
                    <a:lnTo>
                      <a:pt x="2127" y="149"/>
                    </a:lnTo>
                    <a:lnTo>
                      <a:pt x="2067" y="157"/>
                    </a:lnTo>
                    <a:lnTo>
                      <a:pt x="2006" y="164"/>
                    </a:lnTo>
                    <a:lnTo>
                      <a:pt x="1942" y="170"/>
                    </a:lnTo>
                    <a:lnTo>
                      <a:pt x="1878" y="175"/>
                    </a:lnTo>
                    <a:lnTo>
                      <a:pt x="1813" y="180"/>
                    </a:lnTo>
                    <a:lnTo>
                      <a:pt x="1746" y="183"/>
                    </a:lnTo>
                    <a:lnTo>
                      <a:pt x="1678" y="187"/>
                    </a:lnTo>
                    <a:lnTo>
                      <a:pt x="1610" y="189"/>
                    </a:lnTo>
                    <a:lnTo>
                      <a:pt x="1540" y="192"/>
                    </a:lnTo>
                    <a:lnTo>
                      <a:pt x="1471" y="193"/>
                    </a:lnTo>
                    <a:lnTo>
                      <a:pt x="1400" y="193"/>
                    </a:lnTo>
                    <a:lnTo>
                      <a:pt x="1400" y="193"/>
                    </a:lnTo>
                    <a:lnTo>
                      <a:pt x="1330" y="193"/>
                    </a:lnTo>
                    <a:lnTo>
                      <a:pt x="1260" y="192"/>
                    </a:lnTo>
                    <a:lnTo>
                      <a:pt x="1191" y="189"/>
                    </a:lnTo>
                    <a:lnTo>
                      <a:pt x="1123" y="187"/>
                    </a:lnTo>
                    <a:lnTo>
                      <a:pt x="1054" y="183"/>
                    </a:lnTo>
                    <a:lnTo>
                      <a:pt x="987" y="180"/>
                    </a:lnTo>
                    <a:lnTo>
                      <a:pt x="923" y="175"/>
                    </a:lnTo>
                    <a:lnTo>
                      <a:pt x="858" y="170"/>
                    </a:lnTo>
                    <a:lnTo>
                      <a:pt x="795" y="164"/>
                    </a:lnTo>
                    <a:lnTo>
                      <a:pt x="734" y="157"/>
                    </a:lnTo>
                    <a:lnTo>
                      <a:pt x="673" y="149"/>
                    </a:lnTo>
                    <a:lnTo>
                      <a:pt x="615" y="142"/>
                    </a:lnTo>
                    <a:lnTo>
                      <a:pt x="557" y="132"/>
                    </a:lnTo>
                    <a:lnTo>
                      <a:pt x="503" y="124"/>
                    </a:lnTo>
                    <a:lnTo>
                      <a:pt x="449" y="113"/>
                    </a:lnTo>
                    <a:lnTo>
                      <a:pt x="398" y="103"/>
                    </a:lnTo>
                    <a:lnTo>
                      <a:pt x="398" y="103"/>
                    </a:lnTo>
                    <a:lnTo>
                      <a:pt x="349" y="92"/>
                    </a:lnTo>
                    <a:lnTo>
                      <a:pt x="304" y="80"/>
                    </a:lnTo>
                    <a:lnTo>
                      <a:pt x="260" y="68"/>
                    </a:lnTo>
                    <a:lnTo>
                      <a:pt x="220" y="56"/>
                    </a:lnTo>
                    <a:lnTo>
                      <a:pt x="182" y="42"/>
                    </a:lnTo>
                    <a:lnTo>
                      <a:pt x="147" y="29"/>
                    </a:lnTo>
                    <a:lnTo>
                      <a:pt x="114" y="15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3" y="12"/>
                    </a:lnTo>
                    <a:lnTo>
                      <a:pt x="46" y="24"/>
                    </a:lnTo>
                    <a:lnTo>
                      <a:pt x="32" y="36"/>
                    </a:lnTo>
                    <a:lnTo>
                      <a:pt x="20" y="50"/>
                    </a:lnTo>
                    <a:lnTo>
                      <a:pt x="12" y="62"/>
                    </a:lnTo>
                    <a:lnTo>
                      <a:pt x="4" y="75"/>
                    </a:lnTo>
                    <a:lnTo>
                      <a:pt x="1" y="8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10"/>
                    </a:lnTo>
                    <a:lnTo>
                      <a:pt x="2" y="118"/>
                    </a:lnTo>
                    <a:lnTo>
                      <a:pt x="3" y="125"/>
                    </a:lnTo>
                    <a:lnTo>
                      <a:pt x="7" y="133"/>
                    </a:lnTo>
                    <a:lnTo>
                      <a:pt x="11" y="141"/>
                    </a:lnTo>
                    <a:lnTo>
                      <a:pt x="15" y="148"/>
                    </a:lnTo>
                    <a:lnTo>
                      <a:pt x="28" y="164"/>
                    </a:lnTo>
                    <a:lnTo>
                      <a:pt x="43" y="179"/>
                    </a:lnTo>
                    <a:lnTo>
                      <a:pt x="63" y="193"/>
                    </a:lnTo>
                    <a:lnTo>
                      <a:pt x="85" y="207"/>
                    </a:lnTo>
                    <a:lnTo>
                      <a:pt x="109" y="221"/>
                    </a:lnTo>
                    <a:lnTo>
                      <a:pt x="137" y="234"/>
                    </a:lnTo>
                    <a:lnTo>
                      <a:pt x="169" y="247"/>
                    </a:lnTo>
                    <a:lnTo>
                      <a:pt x="203" y="260"/>
                    </a:lnTo>
                    <a:lnTo>
                      <a:pt x="238" y="272"/>
                    </a:lnTo>
                    <a:lnTo>
                      <a:pt x="277" y="284"/>
                    </a:lnTo>
                    <a:lnTo>
                      <a:pt x="320" y="295"/>
                    </a:lnTo>
                    <a:lnTo>
                      <a:pt x="364" y="306"/>
                    </a:lnTo>
                    <a:lnTo>
                      <a:pt x="410" y="317"/>
                    </a:lnTo>
                    <a:lnTo>
                      <a:pt x="459" y="327"/>
                    </a:lnTo>
                    <a:lnTo>
                      <a:pt x="510" y="337"/>
                    </a:lnTo>
                    <a:lnTo>
                      <a:pt x="562" y="346"/>
                    </a:lnTo>
                    <a:lnTo>
                      <a:pt x="617" y="355"/>
                    </a:lnTo>
                    <a:lnTo>
                      <a:pt x="674" y="362"/>
                    </a:lnTo>
                    <a:lnTo>
                      <a:pt x="733" y="370"/>
                    </a:lnTo>
                    <a:lnTo>
                      <a:pt x="792" y="377"/>
                    </a:lnTo>
                    <a:lnTo>
                      <a:pt x="855" y="383"/>
                    </a:lnTo>
                    <a:lnTo>
                      <a:pt x="919" y="388"/>
                    </a:lnTo>
                    <a:lnTo>
                      <a:pt x="984" y="393"/>
                    </a:lnTo>
                    <a:lnTo>
                      <a:pt x="1051" y="396"/>
                    </a:lnTo>
                    <a:lnTo>
                      <a:pt x="1118" y="400"/>
                    </a:lnTo>
                    <a:lnTo>
                      <a:pt x="1187" y="402"/>
                    </a:lnTo>
                    <a:lnTo>
                      <a:pt x="1257" y="405"/>
                    </a:lnTo>
                    <a:lnTo>
                      <a:pt x="1328" y="406"/>
                    </a:lnTo>
                    <a:lnTo>
                      <a:pt x="1400" y="406"/>
                    </a:lnTo>
                    <a:lnTo>
                      <a:pt x="1400" y="406"/>
                    </a:lnTo>
                    <a:lnTo>
                      <a:pt x="1472" y="406"/>
                    </a:lnTo>
                    <a:lnTo>
                      <a:pt x="1544" y="405"/>
                    </a:lnTo>
                    <a:lnTo>
                      <a:pt x="1613" y="402"/>
                    </a:lnTo>
                    <a:lnTo>
                      <a:pt x="1683" y="400"/>
                    </a:lnTo>
                    <a:lnTo>
                      <a:pt x="1750" y="396"/>
                    </a:lnTo>
                    <a:lnTo>
                      <a:pt x="1817" y="393"/>
                    </a:lnTo>
                    <a:lnTo>
                      <a:pt x="1881" y="388"/>
                    </a:lnTo>
                    <a:lnTo>
                      <a:pt x="1946" y="383"/>
                    </a:lnTo>
                    <a:lnTo>
                      <a:pt x="2008" y="377"/>
                    </a:lnTo>
                    <a:lnTo>
                      <a:pt x="2068" y="370"/>
                    </a:lnTo>
                    <a:lnTo>
                      <a:pt x="2126" y="362"/>
                    </a:lnTo>
                    <a:lnTo>
                      <a:pt x="2183" y="355"/>
                    </a:lnTo>
                    <a:lnTo>
                      <a:pt x="2238" y="346"/>
                    </a:lnTo>
                    <a:lnTo>
                      <a:pt x="2292" y="337"/>
                    </a:lnTo>
                    <a:lnTo>
                      <a:pt x="2342" y="327"/>
                    </a:lnTo>
                    <a:lnTo>
                      <a:pt x="2391" y="317"/>
                    </a:lnTo>
                    <a:lnTo>
                      <a:pt x="2437" y="306"/>
                    </a:lnTo>
                    <a:lnTo>
                      <a:pt x="2481" y="295"/>
                    </a:lnTo>
                    <a:lnTo>
                      <a:pt x="2523" y="284"/>
                    </a:lnTo>
                    <a:lnTo>
                      <a:pt x="2562" y="272"/>
                    </a:lnTo>
                    <a:lnTo>
                      <a:pt x="2599" y="260"/>
                    </a:lnTo>
                    <a:lnTo>
                      <a:pt x="2632" y="247"/>
                    </a:lnTo>
                    <a:lnTo>
                      <a:pt x="2663" y="234"/>
                    </a:lnTo>
                    <a:lnTo>
                      <a:pt x="2691" y="221"/>
                    </a:lnTo>
                    <a:lnTo>
                      <a:pt x="2716" y="207"/>
                    </a:lnTo>
                    <a:lnTo>
                      <a:pt x="2738" y="193"/>
                    </a:lnTo>
                    <a:lnTo>
                      <a:pt x="2757" y="179"/>
                    </a:lnTo>
                    <a:lnTo>
                      <a:pt x="2773" y="164"/>
                    </a:lnTo>
                    <a:lnTo>
                      <a:pt x="2785" y="148"/>
                    </a:lnTo>
                    <a:lnTo>
                      <a:pt x="2790" y="141"/>
                    </a:lnTo>
                    <a:lnTo>
                      <a:pt x="2794" y="133"/>
                    </a:lnTo>
                    <a:lnTo>
                      <a:pt x="2797" y="125"/>
                    </a:lnTo>
                    <a:lnTo>
                      <a:pt x="2800" y="118"/>
                    </a:lnTo>
                    <a:lnTo>
                      <a:pt x="2801" y="110"/>
                    </a:lnTo>
                    <a:lnTo>
                      <a:pt x="2801" y="102"/>
                    </a:lnTo>
                    <a:lnTo>
                      <a:pt x="2801" y="102"/>
                    </a:lnTo>
                    <a:lnTo>
                      <a:pt x="2800" y="88"/>
                    </a:lnTo>
                    <a:lnTo>
                      <a:pt x="2796" y="75"/>
                    </a:lnTo>
                    <a:lnTo>
                      <a:pt x="2789" y="62"/>
                    </a:lnTo>
                    <a:lnTo>
                      <a:pt x="2780" y="50"/>
                    </a:lnTo>
                    <a:lnTo>
                      <a:pt x="2768" y="36"/>
                    </a:lnTo>
                    <a:lnTo>
                      <a:pt x="2755" y="24"/>
                    </a:lnTo>
                    <a:lnTo>
                      <a:pt x="2738" y="12"/>
                    </a:lnTo>
                    <a:lnTo>
                      <a:pt x="2719" y="0"/>
                    </a:lnTo>
                    <a:lnTo>
                      <a:pt x="27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" name="Freeform 35"/>
              <p:cNvSpPr>
                <a:spLocks/>
              </p:cNvSpPr>
              <p:nvPr/>
            </p:nvSpPr>
            <p:spPr bwMode="auto">
              <a:xfrm>
                <a:off x="7471343" y="1839322"/>
                <a:ext cx="889000" cy="193675"/>
              </a:xfrm>
              <a:custGeom>
                <a:avLst/>
                <a:gdLst>
                  <a:gd name="T0" fmla="*/ 1472 w 2801"/>
                  <a:gd name="T1" fmla="*/ 608 h 608"/>
                  <a:gd name="T2" fmla="*/ 1683 w 2801"/>
                  <a:gd name="T3" fmla="*/ 602 h 608"/>
                  <a:gd name="T4" fmla="*/ 1881 w 2801"/>
                  <a:gd name="T5" fmla="*/ 590 h 608"/>
                  <a:gd name="T6" fmla="*/ 2068 w 2801"/>
                  <a:gd name="T7" fmla="*/ 572 h 608"/>
                  <a:gd name="T8" fmla="*/ 2238 w 2801"/>
                  <a:gd name="T9" fmla="*/ 549 h 608"/>
                  <a:gd name="T10" fmla="*/ 2391 w 2801"/>
                  <a:gd name="T11" fmla="*/ 520 h 608"/>
                  <a:gd name="T12" fmla="*/ 2523 w 2801"/>
                  <a:gd name="T13" fmla="*/ 487 h 608"/>
                  <a:gd name="T14" fmla="*/ 2632 w 2801"/>
                  <a:gd name="T15" fmla="*/ 449 h 608"/>
                  <a:gd name="T16" fmla="*/ 2716 w 2801"/>
                  <a:gd name="T17" fmla="*/ 409 h 608"/>
                  <a:gd name="T18" fmla="*/ 2773 w 2801"/>
                  <a:gd name="T19" fmla="*/ 366 h 608"/>
                  <a:gd name="T20" fmla="*/ 2794 w 2801"/>
                  <a:gd name="T21" fmla="*/ 336 h 608"/>
                  <a:gd name="T22" fmla="*/ 2801 w 2801"/>
                  <a:gd name="T23" fmla="*/ 313 h 608"/>
                  <a:gd name="T24" fmla="*/ 2801 w 2801"/>
                  <a:gd name="T25" fmla="*/ 297 h 608"/>
                  <a:gd name="T26" fmla="*/ 2794 w 2801"/>
                  <a:gd name="T27" fmla="*/ 274 h 608"/>
                  <a:gd name="T28" fmla="*/ 2773 w 2801"/>
                  <a:gd name="T29" fmla="*/ 243 h 608"/>
                  <a:gd name="T30" fmla="*/ 2716 w 2801"/>
                  <a:gd name="T31" fmla="*/ 200 h 608"/>
                  <a:gd name="T32" fmla="*/ 2632 w 2801"/>
                  <a:gd name="T33" fmla="*/ 159 h 608"/>
                  <a:gd name="T34" fmla="*/ 2523 w 2801"/>
                  <a:gd name="T35" fmla="*/ 123 h 608"/>
                  <a:gd name="T36" fmla="*/ 2391 w 2801"/>
                  <a:gd name="T37" fmla="*/ 89 h 608"/>
                  <a:gd name="T38" fmla="*/ 2238 w 2801"/>
                  <a:gd name="T39" fmla="*/ 61 h 608"/>
                  <a:gd name="T40" fmla="*/ 2068 w 2801"/>
                  <a:gd name="T41" fmla="*/ 37 h 608"/>
                  <a:gd name="T42" fmla="*/ 1881 w 2801"/>
                  <a:gd name="T43" fmla="*/ 18 h 608"/>
                  <a:gd name="T44" fmla="*/ 1683 w 2801"/>
                  <a:gd name="T45" fmla="*/ 6 h 608"/>
                  <a:gd name="T46" fmla="*/ 1472 w 2801"/>
                  <a:gd name="T47" fmla="*/ 1 h 608"/>
                  <a:gd name="T48" fmla="*/ 1328 w 2801"/>
                  <a:gd name="T49" fmla="*/ 1 h 608"/>
                  <a:gd name="T50" fmla="*/ 1118 w 2801"/>
                  <a:gd name="T51" fmla="*/ 6 h 608"/>
                  <a:gd name="T52" fmla="*/ 919 w 2801"/>
                  <a:gd name="T53" fmla="*/ 18 h 608"/>
                  <a:gd name="T54" fmla="*/ 733 w 2801"/>
                  <a:gd name="T55" fmla="*/ 37 h 608"/>
                  <a:gd name="T56" fmla="*/ 562 w 2801"/>
                  <a:gd name="T57" fmla="*/ 61 h 608"/>
                  <a:gd name="T58" fmla="*/ 410 w 2801"/>
                  <a:gd name="T59" fmla="*/ 89 h 608"/>
                  <a:gd name="T60" fmla="*/ 277 w 2801"/>
                  <a:gd name="T61" fmla="*/ 123 h 608"/>
                  <a:gd name="T62" fmla="*/ 169 w 2801"/>
                  <a:gd name="T63" fmla="*/ 159 h 608"/>
                  <a:gd name="T64" fmla="*/ 85 w 2801"/>
                  <a:gd name="T65" fmla="*/ 200 h 608"/>
                  <a:gd name="T66" fmla="*/ 28 w 2801"/>
                  <a:gd name="T67" fmla="*/ 243 h 608"/>
                  <a:gd name="T68" fmla="*/ 7 w 2801"/>
                  <a:gd name="T69" fmla="*/ 274 h 608"/>
                  <a:gd name="T70" fmla="*/ 0 w 2801"/>
                  <a:gd name="T71" fmla="*/ 297 h 608"/>
                  <a:gd name="T72" fmla="*/ 0 w 2801"/>
                  <a:gd name="T73" fmla="*/ 313 h 608"/>
                  <a:gd name="T74" fmla="*/ 7 w 2801"/>
                  <a:gd name="T75" fmla="*/ 336 h 608"/>
                  <a:gd name="T76" fmla="*/ 28 w 2801"/>
                  <a:gd name="T77" fmla="*/ 366 h 608"/>
                  <a:gd name="T78" fmla="*/ 85 w 2801"/>
                  <a:gd name="T79" fmla="*/ 409 h 608"/>
                  <a:gd name="T80" fmla="*/ 169 w 2801"/>
                  <a:gd name="T81" fmla="*/ 449 h 608"/>
                  <a:gd name="T82" fmla="*/ 277 w 2801"/>
                  <a:gd name="T83" fmla="*/ 487 h 608"/>
                  <a:gd name="T84" fmla="*/ 410 w 2801"/>
                  <a:gd name="T85" fmla="*/ 520 h 608"/>
                  <a:gd name="T86" fmla="*/ 562 w 2801"/>
                  <a:gd name="T87" fmla="*/ 549 h 608"/>
                  <a:gd name="T88" fmla="*/ 733 w 2801"/>
                  <a:gd name="T89" fmla="*/ 572 h 608"/>
                  <a:gd name="T90" fmla="*/ 919 w 2801"/>
                  <a:gd name="T91" fmla="*/ 590 h 608"/>
                  <a:gd name="T92" fmla="*/ 1118 w 2801"/>
                  <a:gd name="T93" fmla="*/ 602 h 608"/>
                  <a:gd name="T94" fmla="*/ 1328 w 2801"/>
                  <a:gd name="T95" fmla="*/ 608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01" h="608">
                    <a:moveTo>
                      <a:pt x="1400" y="608"/>
                    </a:moveTo>
                    <a:lnTo>
                      <a:pt x="1400" y="608"/>
                    </a:lnTo>
                    <a:lnTo>
                      <a:pt x="1472" y="608"/>
                    </a:lnTo>
                    <a:lnTo>
                      <a:pt x="1544" y="607"/>
                    </a:lnTo>
                    <a:lnTo>
                      <a:pt x="1613" y="605"/>
                    </a:lnTo>
                    <a:lnTo>
                      <a:pt x="1683" y="602"/>
                    </a:lnTo>
                    <a:lnTo>
                      <a:pt x="1750" y="599"/>
                    </a:lnTo>
                    <a:lnTo>
                      <a:pt x="1817" y="595"/>
                    </a:lnTo>
                    <a:lnTo>
                      <a:pt x="1881" y="590"/>
                    </a:lnTo>
                    <a:lnTo>
                      <a:pt x="1946" y="585"/>
                    </a:lnTo>
                    <a:lnTo>
                      <a:pt x="2008" y="579"/>
                    </a:lnTo>
                    <a:lnTo>
                      <a:pt x="2068" y="572"/>
                    </a:lnTo>
                    <a:lnTo>
                      <a:pt x="2126" y="565"/>
                    </a:lnTo>
                    <a:lnTo>
                      <a:pt x="2183" y="557"/>
                    </a:lnTo>
                    <a:lnTo>
                      <a:pt x="2238" y="549"/>
                    </a:lnTo>
                    <a:lnTo>
                      <a:pt x="2292" y="539"/>
                    </a:lnTo>
                    <a:lnTo>
                      <a:pt x="2342" y="529"/>
                    </a:lnTo>
                    <a:lnTo>
                      <a:pt x="2391" y="520"/>
                    </a:lnTo>
                    <a:lnTo>
                      <a:pt x="2437" y="509"/>
                    </a:lnTo>
                    <a:lnTo>
                      <a:pt x="2481" y="498"/>
                    </a:lnTo>
                    <a:lnTo>
                      <a:pt x="2523" y="487"/>
                    </a:lnTo>
                    <a:lnTo>
                      <a:pt x="2562" y="475"/>
                    </a:lnTo>
                    <a:lnTo>
                      <a:pt x="2599" y="462"/>
                    </a:lnTo>
                    <a:lnTo>
                      <a:pt x="2632" y="449"/>
                    </a:lnTo>
                    <a:lnTo>
                      <a:pt x="2663" y="437"/>
                    </a:lnTo>
                    <a:lnTo>
                      <a:pt x="2691" y="423"/>
                    </a:lnTo>
                    <a:lnTo>
                      <a:pt x="2716" y="409"/>
                    </a:lnTo>
                    <a:lnTo>
                      <a:pt x="2738" y="395"/>
                    </a:lnTo>
                    <a:lnTo>
                      <a:pt x="2757" y="381"/>
                    </a:lnTo>
                    <a:lnTo>
                      <a:pt x="2773" y="366"/>
                    </a:lnTo>
                    <a:lnTo>
                      <a:pt x="2785" y="350"/>
                    </a:lnTo>
                    <a:lnTo>
                      <a:pt x="2790" y="343"/>
                    </a:lnTo>
                    <a:lnTo>
                      <a:pt x="2794" y="336"/>
                    </a:lnTo>
                    <a:lnTo>
                      <a:pt x="2797" y="327"/>
                    </a:lnTo>
                    <a:lnTo>
                      <a:pt x="2800" y="320"/>
                    </a:lnTo>
                    <a:lnTo>
                      <a:pt x="2801" y="313"/>
                    </a:lnTo>
                    <a:lnTo>
                      <a:pt x="2801" y="304"/>
                    </a:lnTo>
                    <a:lnTo>
                      <a:pt x="2801" y="304"/>
                    </a:lnTo>
                    <a:lnTo>
                      <a:pt x="2801" y="297"/>
                    </a:lnTo>
                    <a:lnTo>
                      <a:pt x="2800" y="288"/>
                    </a:lnTo>
                    <a:lnTo>
                      <a:pt x="2797" y="281"/>
                    </a:lnTo>
                    <a:lnTo>
                      <a:pt x="2794" y="274"/>
                    </a:lnTo>
                    <a:lnTo>
                      <a:pt x="2790" y="265"/>
                    </a:lnTo>
                    <a:lnTo>
                      <a:pt x="2785" y="258"/>
                    </a:lnTo>
                    <a:lnTo>
                      <a:pt x="2773" y="243"/>
                    </a:lnTo>
                    <a:lnTo>
                      <a:pt x="2757" y="229"/>
                    </a:lnTo>
                    <a:lnTo>
                      <a:pt x="2738" y="214"/>
                    </a:lnTo>
                    <a:lnTo>
                      <a:pt x="2716" y="200"/>
                    </a:lnTo>
                    <a:lnTo>
                      <a:pt x="2691" y="186"/>
                    </a:lnTo>
                    <a:lnTo>
                      <a:pt x="2663" y="173"/>
                    </a:lnTo>
                    <a:lnTo>
                      <a:pt x="2632" y="159"/>
                    </a:lnTo>
                    <a:lnTo>
                      <a:pt x="2599" y="147"/>
                    </a:lnTo>
                    <a:lnTo>
                      <a:pt x="2562" y="134"/>
                    </a:lnTo>
                    <a:lnTo>
                      <a:pt x="2523" y="123"/>
                    </a:lnTo>
                    <a:lnTo>
                      <a:pt x="2481" y="111"/>
                    </a:lnTo>
                    <a:lnTo>
                      <a:pt x="2437" y="100"/>
                    </a:lnTo>
                    <a:lnTo>
                      <a:pt x="2391" y="89"/>
                    </a:lnTo>
                    <a:lnTo>
                      <a:pt x="2342" y="79"/>
                    </a:lnTo>
                    <a:lnTo>
                      <a:pt x="2292" y="69"/>
                    </a:lnTo>
                    <a:lnTo>
                      <a:pt x="2238" y="61"/>
                    </a:lnTo>
                    <a:lnTo>
                      <a:pt x="2183" y="52"/>
                    </a:lnTo>
                    <a:lnTo>
                      <a:pt x="2126" y="44"/>
                    </a:lnTo>
                    <a:lnTo>
                      <a:pt x="2068" y="37"/>
                    </a:lnTo>
                    <a:lnTo>
                      <a:pt x="2008" y="30"/>
                    </a:lnTo>
                    <a:lnTo>
                      <a:pt x="1946" y="24"/>
                    </a:lnTo>
                    <a:lnTo>
                      <a:pt x="1881" y="18"/>
                    </a:lnTo>
                    <a:lnTo>
                      <a:pt x="1817" y="13"/>
                    </a:lnTo>
                    <a:lnTo>
                      <a:pt x="1750" y="10"/>
                    </a:lnTo>
                    <a:lnTo>
                      <a:pt x="1683" y="6"/>
                    </a:lnTo>
                    <a:lnTo>
                      <a:pt x="1613" y="4"/>
                    </a:lnTo>
                    <a:lnTo>
                      <a:pt x="1544" y="2"/>
                    </a:lnTo>
                    <a:lnTo>
                      <a:pt x="1472" y="1"/>
                    </a:lnTo>
                    <a:lnTo>
                      <a:pt x="1400" y="0"/>
                    </a:lnTo>
                    <a:lnTo>
                      <a:pt x="1400" y="0"/>
                    </a:lnTo>
                    <a:lnTo>
                      <a:pt x="1328" y="1"/>
                    </a:lnTo>
                    <a:lnTo>
                      <a:pt x="1257" y="2"/>
                    </a:lnTo>
                    <a:lnTo>
                      <a:pt x="1187" y="4"/>
                    </a:lnTo>
                    <a:lnTo>
                      <a:pt x="1118" y="6"/>
                    </a:lnTo>
                    <a:lnTo>
                      <a:pt x="1051" y="10"/>
                    </a:lnTo>
                    <a:lnTo>
                      <a:pt x="984" y="13"/>
                    </a:lnTo>
                    <a:lnTo>
                      <a:pt x="919" y="18"/>
                    </a:lnTo>
                    <a:lnTo>
                      <a:pt x="855" y="24"/>
                    </a:lnTo>
                    <a:lnTo>
                      <a:pt x="792" y="30"/>
                    </a:lnTo>
                    <a:lnTo>
                      <a:pt x="733" y="37"/>
                    </a:lnTo>
                    <a:lnTo>
                      <a:pt x="674" y="44"/>
                    </a:lnTo>
                    <a:lnTo>
                      <a:pt x="617" y="52"/>
                    </a:lnTo>
                    <a:lnTo>
                      <a:pt x="562" y="61"/>
                    </a:lnTo>
                    <a:lnTo>
                      <a:pt x="510" y="69"/>
                    </a:lnTo>
                    <a:lnTo>
                      <a:pt x="459" y="79"/>
                    </a:lnTo>
                    <a:lnTo>
                      <a:pt x="410" y="89"/>
                    </a:lnTo>
                    <a:lnTo>
                      <a:pt x="364" y="100"/>
                    </a:lnTo>
                    <a:lnTo>
                      <a:pt x="320" y="111"/>
                    </a:lnTo>
                    <a:lnTo>
                      <a:pt x="277" y="123"/>
                    </a:lnTo>
                    <a:lnTo>
                      <a:pt x="238" y="134"/>
                    </a:lnTo>
                    <a:lnTo>
                      <a:pt x="203" y="147"/>
                    </a:lnTo>
                    <a:lnTo>
                      <a:pt x="169" y="159"/>
                    </a:lnTo>
                    <a:lnTo>
                      <a:pt x="137" y="173"/>
                    </a:lnTo>
                    <a:lnTo>
                      <a:pt x="109" y="186"/>
                    </a:lnTo>
                    <a:lnTo>
                      <a:pt x="85" y="200"/>
                    </a:lnTo>
                    <a:lnTo>
                      <a:pt x="63" y="214"/>
                    </a:lnTo>
                    <a:lnTo>
                      <a:pt x="43" y="229"/>
                    </a:lnTo>
                    <a:lnTo>
                      <a:pt x="28" y="243"/>
                    </a:lnTo>
                    <a:lnTo>
                      <a:pt x="15" y="258"/>
                    </a:lnTo>
                    <a:lnTo>
                      <a:pt x="11" y="265"/>
                    </a:lnTo>
                    <a:lnTo>
                      <a:pt x="7" y="274"/>
                    </a:lnTo>
                    <a:lnTo>
                      <a:pt x="3" y="281"/>
                    </a:lnTo>
                    <a:lnTo>
                      <a:pt x="2" y="288"/>
                    </a:lnTo>
                    <a:lnTo>
                      <a:pt x="0" y="297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0" y="313"/>
                    </a:lnTo>
                    <a:lnTo>
                      <a:pt x="2" y="320"/>
                    </a:lnTo>
                    <a:lnTo>
                      <a:pt x="3" y="327"/>
                    </a:lnTo>
                    <a:lnTo>
                      <a:pt x="7" y="336"/>
                    </a:lnTo>
                    <a:lnTo>
                      <a:pt x="11" y="343"/>
                    </a:lnTo>
                    <a:lnTo>
                      <a:pt x="15" y="350"/>
                    </a:lnTo>
                    <a:lnTo>
                      <a:pt x="28" y="366"/>
                    </a:lnTo>
                    <a:lnTo>
                      <a:pt x="43" y="381"/>
                    </a:lnTo>
                    <a:lnTo>
                      <a:pt x="63" y="395"/>
                    </a:lnTo>
                    <a:lnTo>
                      <a:pt x="85" y="409"/>
                    </a:lnTo>
                    <a:lnTo>
                      <a:pt x="109" y="423"/>
                    </a:lnTo>
                    <a:lnTo>
                      <a:pt x="137" y="437"/>
                    </a:lnTo>
                    <a:lnTo>
                      <a:pt x="169" y="449"/>
                    </a:lnTo>
                    <a:lnTo>
                      <a:pt x="203" y="462"/>
                    </a:lnTo>
                    <a:lnTo>
                      <a:pt x="238" y="475"/>
                    </a:lnTo>
                    <a:lnTo>
                      <a:pt x="277" y="487"/>
                    </a:lnTo>
                    <a:lnTo>
                      <a:pt x="320" y="498"/>
                    </a:lnTo>
                    <a:lnTo>
                      <a:pt x="364" y="509"/>
                    </a:lnTo>
                    <a:lnTo>
                      <a:pt x="410" y="520"/>
                    </a:lnTo>
                    <a:lnTo>
                      <a:pt x="459" y="529"/>
                    </a:lnTo>
                    <a:lnTo>
                      <a:pt x="510" y="539"/>
                    </a:lnTo>
                    <a:lnTo>
                      <a:pt x="562" y="549"/>
                    </a:lnTo>
                    <a:lnTo>
                      <a:pt x="617" y="557"/>
                    </a:lnTo>
                    <a:lnTo>
                      <a:pt x="674" y="565"/>
                    </a:lnTo>
                    <a:lnTo>
                      <a:pt x="733" y="572"/>
                    </a:lnTo>
                    <a:lnTo>
                      <a:pt x="792" y="579"/>
                    </a:lnTo>
                    <a:lnTo>
                      <a:pt x="855" y="585"/>
                    </a:lnTo>
                    <a:lnTo>
                      <a:pt x="919" y="590"/>
                    </a:lnTo>
                    <a:lnTo>
                      <a:pt x="984" y="595"/>
                    </a:lnTo>
                    <a:lnTo>
                      <a:pt x="1051" y="599"/>
                    </a:lnTo>
                    <a:lnTo>
                      <a:pt x="1118" y="602"/>
                    </a:lnTo>
                    <a:lnTo>
                      <a:pt x="1187" y="605"/>
                    </a:lnTo>
                    <a:lnTo>
                      <a:pt x="1257" y="607"/>
                    </a:lnTo>
                    <a:lnTo>
                      <a:pt x="1328" y="608"/>
                    </a:lnTo>
                    <a:lnTo>
                      <a:pt x="1400" y="608"/>
                    </a:lnTo>
                    <a:lnTo>
                      <a:pt x="1400" y="6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" name="Freeform 36"/>
              <p:cNvSpPr>
                <a:spLocks/>
              </p:cNvSpPr>
              <p:nvPr/>
            </p:nvSpPr>
            <p:spPr bwMode="auto">
              <a:xfrm>
                <a:off x="6999855" y="2625135"/>
                <a:ext cx="889000" cy="128588"/>
              </a:xfrm>
              <a:custGeom>
                <a:avLst/>
                <a:gdLst>
                  <a:gd name="T0" fmla="*/ 2351 w 2801"/>
                  <a:gd name="T1" fmla="*/ 113 h 406"/>
                  <a:gd name="T2" fmla="*/ 2185 w 2801"/>
                  <a:gd name="T3" fmla="*/ 141 h 406"/>
                  <a:gd name="T4" fmla="*/ 2005 w 2801"/>
                  <a:gd name="T5" fmla="*/ 164 h 406"/>
                  <a:gd name="T6" fmla="*/ 1812 w 2801"/>
                  <a:gd name="T7" fmla="*/ 180 h 406"/>
                  <a:gd name="T8" fmla="*/ 1610 w 2801"/>
                  <a:gd name="T9" fmla="*/ 189 h 406"/>
                  <a:gd name="T10" fmla="*/ 1401 w 2801"/>
                  <a:gd name="T11" fmla="*/ 193 h 406"/>
                  <a:gd name="T12" fmla="*/ 1259 w 2801"/>
                  <a:gd name="T13" fmla="*/ 192 h 406"/>
                  <a:gd name="T14" fmla="*/ 1055 w 2801"/>
                  <a:gd name="T15" fmla="*/ 183 h 406"/>
                  <a:gd name="T16" fmla="*/ 857 w 2801"/>
                  <a:gd name="T17" fmla="*/ 170 h 406"/>
                  <a:gd name="T18" fmla="*/ 674 w 2801"/>
                  <a:gd name="T19" fmla="*/ 149 h 406"/>
                  <a:gd name="T20" fmla="*/ 503 w 2801"/>
                  <a:gd name="T21" fmla="*/ 124 h 406"/>
                  <a:gd name="T22" fmla="*/ 398 w 2801"/>
                  <a:gd name="T23" fmla="*/ 103 h 406"/>
                  <a:gd name="T24" fmla="*/ 261 w 2801"/>
                  <a:gd name="T25" fmla="*/ 68 h 406"/>
                  <a:gd name="T26" fmla="*/ 146 w 2801"/>
                  <a:gd name="T27" fmla="*/ 29 h 406"/>
                  <a:gd name="T28" fmla="*/ 84 w 2801"/>
                  <a:gd name="T29" fmla="*/ 1 h 406"/>
                  <a:gd name="T30" fmla="*/ 62 w 2801"/>
                  <a:gd name="T31" fmla="*/ 12 h 406"/>
                  <a:gd name="T32" fmla="*/ 21 w 2801"/>
                  <a:gd name="T33" fmla="*/ 49 h 406"/>
                  <a:gd name="T34" fmla="*/ 1 w 2801"/>
                  <a:gd name="T35" fmla="*/ 88 h 406"/>
                  <a:gd name="T36" fmla="*/ 0 w 2801"/>
                  <a:gd name="T37" fmla="*/ 110 h 406"/>
                  <a:gd name="T38" fmla="*/ 6 w 2801"/>
                  <a:gd name="T39" fmla="*/ 133 h 406"/>
                  <a:gd name="T40" fmla="*/ 28 w 2801"/>
                  <a:gd name="T41" fmla="*/ 164 h 406"/>
                  <a:gd name="T42" fmla="*/ 84 w 2801"/>
                  <a:gd name="T43" fmla="*/ 206 h 406"/>
                  <a:gd name="T44" fmla="*/ 168 w 2801"/>
                  <a:gd name="T45" fmla="*/ 247 h 406"/>
                  <a:gd name="T46" fmla="*/ 278 w 2801"/>
                  <a:gd name="T47" fmla="*/ 284 h 406"/>
                  <a:gd name="T48" fmla="*/ 409 w 2801"/>
                  <a:gd name="T49" fmla="*/ 317 h 406"/>
                  <a:gd name="T50" fmla="*/ 562 w 2801"/>
                  <a:gd name="T51" fmla="*/ 345 h 406"/>
                  <a:gd name="T52" fmla="*/ 732 w 2801"/>
                  <a:gd name="T53" fmla="*/ 369 h 406"/>
                  <a:gd name="T54" fmla="*/ 918 w 2801"/>
                  <a:gd name="T55" fmla="*/ 388 h 406"/>
                  <a:gd name="T56" fmla="*/ 1118 w 2801"/>
                  <a:gd name="T57" fmla="*/ 400 h 406"/>
                  <a:gd name="T58" fmla="*/ 1328 w 2801"/>
                  <a:gd name="T59" fmla="*/ 406 h 406"/>
                  <a:gd name="T60" fmla="*/ 1473 w 2801"/>
                  <a:gd name="T61" fmla="*/ 406 h 406"/>
                  <a:gd name="T62" fmla="*/ 1682 w 2801"/>
                  <a:gd name="T63" fmla="*/ 400 h 406"/>
                  <a:gd name="T64" fmla="*/ 1882 w 2801"/>
                  <a:gd name="T65" fmla="*/ 388 h 406"/>
                  <a:gd name="T66" fmla="*/ 2068 w 2801"/>
                  <a:gd name="T67" fmla="*/ 369 h 406"/>
                  <a:gd name="T68" fmla="*/ 2239 w 2801"/>
                  <a:gd name="T69" fmla="*/ 345 h 406"/>
                  <a:gd name="T70" fmla="*/ 2391 w 2801"/>
                  <a:gd name="T71" fmla="*/ 317 h 406"/>
                  <a:gd name="T72" fmla="*/ 2523 w 2801"/>
                  <a:gd name="T73" fmla="*/ 284 h 406"/>
                  <a:gd name="T74" fmla="*/ 2632 w 2801"/>
                  <a:gd name="T75" fmla="*/ 247 h 406"/>
                  <a:gd name="T76" fmla="*/ 2716 w 2801"/>
                  <a:gd name="T77" fmla="*/ 206 h 406"/>
                  <a:gd name="T78" fmla="*/ 2772 w 2801"/>
                  <a:gd name="T79" fmla="*/ 164 h 406"/>
                  <a:gd name="T80" fmla="*/ 2794 w 2801"/>
                  <a:gd name="T81" fmla="*/ 133 h 406"/>
                  <a:gd name="T82" fmla="*/ 2800 w 2801"/>
                  <a:gd name="T83" fmla="*/ 110 h 406"/>
                  <a:gd name="T84" fmla="*/ 2799 w 2801"/>
                  <a:gd name="T85" fmla="*/ 88 h 406"/>
                  <a:gd name="T86" fmla="*/ 2780 w 2801"/>
                  <a:gd name="T87" fmla="*/ 49 h 406"/>
                  <a:gd name="T88" fmla="*/ 2738 w 2801"/>
                  <a:gd name="T89" fmla="*/ 12 h 406"/>
                  <a:gd name="T90" fmla="*/ 2716 w 2801"/>
                  <a:gd name="T91" fmla="*/ 1 h 406"/>
                  <a:gd name="T92" fmla="*/ 2654 w 2801"/>
                  <a:gd name="T93" fmla="*/ 29 h 406"/>
                  <a:gd name="T94" fmla="*/ 2541 w 2801"/>
                  <a:gd name="T95" fmla="*/ 68 h 406"/>
                  <a:gd name="T96" fmla="*/ 2402 w 2801"/>
                  <a:gd name="T97" fmla="*/ 103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01" h="406">
                    <a:moveTo>
                      <a:pt x="2402" y="103"/>
                    </a:moveTo>
                    <a:lnTo>
                      <a:pt x="2402" y="103"/>
                    </a:lnTo>
                    <a:lnTo>
                      <a:pt x="2351" y="113"/>
                    </a:lnTo>
                    <a:lnTo>
                      <a:pt x="2297" y="124"/>
                    </a:lnTo>
                    <a:lnTo>
                      <a:pt x="2242" y="132"/>
                    </a:lnTo>
                    <a:lnTo>
                      <a:pt x="2185" y="141"/>
                    </a:lnTo>
                    <a:lnTo>
                      <a:pt x="2127" y="149"/>
                    </a:lnTo>
                    <a:lnTo>
                      <a:pt x="2067" y="157"/>
                    </a:lnTo>
                    <a:lnTo>
                      <a:pt x="2005" y="164"/>
                    </a:lnTo>
                    <a:lnTo>
                      <a:pt x="1943" y="170"/>
                    </a:lnTo>
                    <a:lnTo>
                      <a:pt x="1878" y="175"/>
                    </a:lnTo>
                    <a:lnTo>
                      <a:pt x="1812" y="180"/>
                    </a:lnTo>
                    <a:lnTo>
                      <a:pt x="1745" y="183"/>
                    </a:lnTo>
                    <a:lnTo>
                      <a:pt x="1678" y="187"/>
                    </a:lnTo>
                    <a:lnTo>
                      <a:pt x="1610" y="189"/>
                    </a:lnTo>
                    <a:lnTo>
                      <a:pt x="1541" y="192"/>
                    </a:lnTo>
                    <a:lnTo>
                      <a:pt x="1471" y="193"/>
                    </a:lnTo>
                    <a:lnTo>
                      <a:pt x="1401" y="193"/>
                    </a:lnTo>
                    <a:lnTo>
                      <a:pt x="1401" y="193"/>
                    </a:lnTo>
                    <a:lnTo>
                      <a:pt x="1330" y="193"/>
                    </a:lnTo>
                    <a:lnTo>
                      <a:pt x="1259" y="192"/>
                    </a:lnTo>
                    <a:lnTo>
                      <a:pt x="1190" y="189"/>
                    </a:lnTo>
                    <a:lnTo>
                      <a:pt x="1122" y="187"/>
                    </a:lnTo>
                    <a:lnTo>
                      <a:pt x="1055" y="183"/>
                    </a:lnTo>
                    <a:lnTo>
                      <a:pt x="988" y="180"/>
                    </a:lnTo>
                    <a:lnTo>
                      <a:pt x="922" y="175"/>
                    </a:lnTo>
                    <a:lnTo>
                      <a:pt x="857" y="170"/>
                    </a:lnTo>
                    <a:lnTo>
                      <a:pt x="795" y="164"/>
                    </a:lnTo>
                    <a:lnTo>
                      <a:pt x="733" y="157"/>
                    </a:lnTo>
                    <a:lnTo>
                      <a:pt x="674" y="149"/>
                    </a:lnTo>
                    <a:lnTo>
                      <a:pt x="615" y="141"/>
                    </a:lnTo>
                    <a:lnTo>
                      <a:pt x="558" y="132"/>
                    </a:lnTo>
                    <a:lnTo>
                      <a:pt x="503" y="124"/>
                    </a:lnTo>
                    <a:lnTo>
                      <a:pt x="449" y="113"/>
                    </a:lnTo>
                    <a:lnTo>
                      <a:pt x="398" y="103"/>
                    </a:lnTo>
                    <a:lnTo>
                      <a:pt x="398" y="103"/>
                    </a:lnTo>
                    <a:lnTo>
                      <a:pt x="350" y="91"/>
                    </a:lnTo>
                    <a:lnTo>
                      <a:pt x="303" y="80"/>
                    </a:lnTo>
                    <a:lnTo>
                      <a:pt x="261" y="68"/>
                    </a:lnTo>
                    <a:lnTo>
                      <a:pt x="219" y="56"/>
                    </a:lnTo>
                    <a:lnTo>
                      <a:pt x="181" y="42"/>
                    </a:lnTo>
                    <a:lnTo>
                      <a:pt x="146" y="29"/>
                    </a:lnTo>
                    <a:lnTo>
                      <a:pt x="114" y="15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2" y="12"/>
                    </a:lnTo>
                    <a:lnTo>
                      <a:pt x="46" y="24"/>
                    </a:lnTo>
                    <a:lnTo>
                      <a:pt x="32" y="36"/>
                    </a:lnTo>
                    <a:lnTo>
                      <a:pt x="21" y="49"/>
                    </a:lnTo>
                    <a:lnTo>
                      <a:pt x="11" y="62"/>
                    </a:lnTo>
                    <a:lnTo>
                      <a:pt x="5" y="75"/>
                    </a:lnTo>
                    <a:lnTo>
                      <a:pt x="1" y="8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10"/>
                    </a:lnTo>
                    <a:lnTo>
                      <a:pt x="1" y="118"/>
                    </a:lnTo>
                    <a:lnTo>
                      <a:pt x="4" y="125"/>
                    </a:lnTo>
                    <a:lnTo>
                      <a:pt x="6" y="133"/>
                    </a:lnTo>
                    <a:lnTo>
                      <a:pt x="11" y="141"/>
                    </a:lnTo>
                    <a:lnTo>
                      <a:pt x="16" y="148"/>
                    </a:lnTo>
                    <a:lnTo>
                      <a:pt x="28" y="164"/>
                    </a:lnTo>
                    <a:lnTo>
                      <a:pt x="44" y="178"/>
                    </a:lnTo>
                    <a:lnTo>
                      <a:pt x="62" y="192"/>
                    </a:lnTo>
                    <a:lnTo>
                      <a:pt x="84" y="206"/>
                    </a:lnTo>
                    <a:lnTo>
                      <a:pt x="110" y="220"/>
                    </a:lnTo>
                    <a:lnTo>
                      <a:pt x="138" y="234"/>
                    </a:lnTo>
                    <a:lnTo>
                      <a:pt x="168" y="247"/>
                    </a:lnTo>
                    <a:lnTo>
                      <a:pt x="202" y="260"/>
                    </a:lnTo>
                    <a:lnTo>
                      <a:pt x="239" y="272"/>
                    </a:lnTo>
                    <a:lnTo>
                      <a:pt x="278" y="284"/>
                    </a:lnTo>
                    <a:lnTo>
                      <a:pt x="319" y="295"/>
                    </a:lnTo>
                    <a:lnTo>
                      <a:pt x="363" y="306"/>
                    </a:lnTo>
                    <a:lnTo>
                      <a:pt x="409" y="317"/>
                    </a:lnTo>
                    <a:lnTo>
                      <a:pt x="458" y="327"/>
                    </a:lnTo>
                    <a:lnTo>
                      <a:pt x="509" y="337"/>
                    </a:lnTo>
                    <a:lnTo>
                      <a:pt x="562" y="345"/>
                    </a:lnTo>
                    <a:lnTo>
                      <a:pt x="618" y="354"/>
                    </a:lnTo>
                    <a:lnTo>
                      <a:pt x="674" y="362"/>
                    </a:lnTo>
                    <a:lnTo>
                      <a:pt x="732" y="369"/>
                    </a:lnTo>
                    <a:lnTo>
                      <a:pt x="793" y="376"/>
                    </a:lnTo>
                    <a:lnTo>
                      <a:pt x="855" y="382"/>
                    </a:lnTo>
                    <a:lnTo>
                      <a:pt x="918" y="388"/>
                    </a:lnTo>
                    <a:lnTo>
                      <a:pt x="984" y="393"/>
                    </a:lnTo>
                    <a:lnTo>
                      <a:pt x="1050" y="396"/>
                    </a:lnTo>
                    <a:lnTo>
                      <a:pt x="1118" y="400"/>
                    </a:lnTo>
                    <a:lnTo>
                      <a:pt x="1186" y="402"/>
                    </a:lnTo>
                    <a:lnTo>
                      <a:pt x="1257" y="405"/>
                    </a:lnTo>
                    <a:lnTo>
                      <a:pt x="1328" y="406"/>
                    </a:lnTo>
                    <a:lnTo>
                      <a:pt x="1401" y="406"/>
                    </a:lnTo>
                    <a:lnTo>
                      <a:pt x="1401" y="406"/>
                    </a:lnTo>
                    <a:lnTo>
                      <a:pt x="1473" y="406"/>
                    </a:lnTo>
                    <a:lnTo>
                      <a:pt x="1543" y="405"/>
                    </a:lnTo>
                    <a:lnTo>
                      <a:pt x="1614" y="402"/>
                    </a:lnTo>
                    <a:lnTo>
                      <a:pt x="1682" y="400"/>
                    </a:lnTo>
                    <a:lnTo>
                      <a:pt x="1750" y="396"/>
                    </a:lnTo>
                    <a:lnTo>
                      <a:pt x="1817" y="393"/>
                    </a:lnTo>
                    <a:lnTo>
                      <a:pt x="1882" y="388"/>
                    </a:lnTo>
                    <a:lnTo>
                      <a:pt x="1945" y="382"/>
                    </a:lnTo>
                    <a:lnTo>
                      <a:pt x="2007" y="376"/>
                    </a:lnTo>
                    <a:lnTo>
                      <a:pt x="2068" y="369"/>
                    </a:lnTo>
                    <a:lnTo>
                      <a:pt x="2127" y="362"/>
                    </a:lnTo>
                    <a:lnTo>
                      <a:pt x="2184" y="354"/>
                    </a:lnTo>
                    <a:lnTo>
                      <a:pt x="2239" y="345"/>
                    </a:lnTo>
                    <a:lnTo>
                      <a:pt x="2291" y="337"/>
                    </a:lnTo>
                    <a:lnTo>
                      <a:pt x="2342" y="327"/>
                    </a:lnTo>
                    <a:lnTo>
                      <a:pt x="2391" y="317"/>
                    </a:lnTo>
                    <a:lnTo>
                      <a:pt x="2437" y="306"/>
                    </a:lnTo>
                    <a:lnTo>
                      <a:pt x="2481" y="295"/>
                    </a:lnTo>
                    <a:lnTo>
                      <a:pt x="2523" y="284"/>
                    </a:lnTo>
                    <a:lnTo>
                      <a:pt x="2561" y="272"/>
                    </a:lnTo>
                    <a:lnTo>
                      <a:pt x="2598" y="260"/>
                    </a:lnTo>
                    <a:lnTo>
                      <a:pt x="2632" y="247"/>
                    </a:lnTo>
                    <a:lnTo>
                      <a:pt x="2663" y="234"/>
                    </a:lnTo>
                    <a:lnTo>
                      <a:pt x="2691" y="220"/>
                    </a:lnTo>
                    <a:lnTo>
                      <a:pt x="2716" y="206"/>
                    </a:lnTo>
                    <a:lnTo>
                      <a:pt x="2738" y="192"/>
                    </a:lnTo>
                    <a:lnTo>
                      <a:pt x="2756" y="178"/>
                    </a:lnTo>
                    <a:lnTo>
                      <a:pt x="2772" y="164"/>
                    </a:lnTo>
                    <a:lnTo>
                      <a:pt x="2784" y="148"/>
                    </a:lnTo>
                    <a:lnTo>
                      <a:pt x="2789" y="141"/>
                    </a:lnTo>
                    <a:lnTo>
                      <a:pt x="2794" y="133"/>
                    </a:lnTo>
                    <a:lnTo>
                      <a:pt x="2797" y="125"/>
                    </a:lnTo>
                    <a:lnTo>
                      <a:pt x="2799" y="118"/>
                    </a:lnTo>
                    <a:lnTo>
                      <a:pt x="2800" y="110"/>
                    </a:lnTo>
                    <a:lnTo>
                      <a:pt x="2801" y="102"/>
                    </a:lnTo>
                    <a:lnTo>
                      <a:pt x="2801" y="102"/>
                    </a:lnTo>
                    <a:lnTo>
                      <a:pt x="2799" y="88"/>
                    </a:lnTo>
                    <a:lnTo>
                      <a:pt x="2795" y="75"/>
                    </a:lnTo>
                    <a:lnTo>
                      <a:pt x="2789" y="62"/>
                    </a:lnTo>
                    <a:lnTo>
                      <a:pt x="2780" y="49"/>
                    </a:lnTo>
                    <a:lnTo>
                      <a:pt x="2769" y="36"/>
                    </a:lnTo>
                    <a:lnTo>
                      <a:pt x="2754" y="24"/>
                    </a:lnTo>
                    <a:lnTo>
                      <a:pt x="2738" y="12"/>
                    </a:lnTo>
                    <a:lnTo>
                      <a:pt x="2719" y="0"/>
                    </a:lnTo>
                    <a:lnTo>
                      <a:pt x="2719" y="0"/>
                    </a:lnTo>
                    <a:lnTo>
                      <a:pt x="2716" y="1"/>
                    </a:lnTo>
                    <a:lnTo>
                      <a:pt x="2716" y="1"/>
                    </a:lnTo>
                    <a:lnTo>
                      <a:pt x="2686" y="15"/>
                    </a:lnTo>
                    <a:lnTo>
                      <a:pt x="2654" y="29"/>
                    </a:lnTo>
                    <a:lnTo>
                      <a:pt x="2619" y="42"/>
                    </a:lnTo>
                    <a:lnTo>
                      <a:pt x="2581" y="56"/>
                    </a:lnTo>
                    <a:lnTo>
                      <a:pt x="2541" y="68"/>
                    </a:lnTo>
                    <a:lnTo>
                      <a:pt x="2497" y="80"/>
                    </a:lnTo>
                    <a:lnTo>
                      <a:pt x="2451" y="91"/>
                    </a:lnTo>
                    <a:lnTo>
                      <a:pt x="2402" y="103"/>
                    </a:lnTo>
                    <a:lnTo>
                      <a:pt x="2402" y="1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" name="Freeform 37"/>
              <p:cNvSpPr>
                <a:spLocks/>
              </p:cNvSpPr>
              <p:nvPr/>
            </p:nvSpPr>
            <p:spPr bwMode="auto">
              <a:xfrm>
                <a:off x="6999855" y="2539410"/>
                <a:ext cx="889000" cy="128588"/>
              </a:xfrm>
              <a:custGeom>
                <a:avLst/>
                <a:gdLst>
                  <a:gd name="T0" fmla="*/ 2351 w 2801"/>
                  <a:gd name="T1" fmla="*/ 113 h 406"/>
                  <a:gd name="T2" fmla="*/ 2185 w 2801"/>
                  <a:gd name="T3" fmla="*/ 141 h 406"/>
                  <a:gd name="T4" fmla="*/ 2005 w 2801"/>
                  <a:gd name="T5" fmla="*/ 164 h 406"/>
                  <a:gd name="T6" fmla="*/ 1812 w 2801"/>
                  <a:gd name="T7" fmla="*/ 180 h 406"/>
                  <a:gd name="T8" fmla="*/ 1610 w 2801"/>
                  <a:gd name="T9" fmla="*/ 190 h 406"/>
                  <a:gd name="T10" fmla="*/ 1401 w 2801"/>
                  <a:gd name="T11" fmla="*/ 193 h 406"/>
                  <a:gd name="T12" fmla="*/ 1259 w 2801"/>
                  <a:gd name="T13" fmla="*/ 192 h 406"/>
                  <a:gd name="T14" fmla="*/ 1055 w 2801"/>
                  <a:gd name="T15" fmla="*/ 184 h 406"/>
                  <a:gd name="T16" fmla="*/ 857 w 2801"/>
                  <a:gd name="T17" fmla="*/ 170 h 406"/>
                  <a:gd name="T18" fmla="*/ 674 w 2801"/>
                  <a:gd name="T19" fmla="*/ 150 h 406"/>
                  <a:gd name="T20" fmla="*/ 503 w 2801"/>
                  <a:gd name="T21" fmla="*/ 124 h 406"/>
                  <a:gd name="T22" fmla="*/ 398 w 2801"/>
                  <a:gd name="T23" fmla="*/ 103 h 406"/>
                  <a:gd name="T24" fmla="*/ 261 w 2801"/>
                  <a:gd name="T25" fmla="*/ 68 h 406"/>
                  <a:gd name="T26" fmla="*/ 146 w 2801"/>
                  <a:gd name="T27" fmla="*/ 29 h 406"/>
                  <a:gd name="T28" fmla="*/ 84 w 2801"/>
                  <a:gd name="T29" fmla="*/ 1 h 406"/>
                  <a:gd name="T30" fmla="*/ 62 w 2801"/>
                  <a:gd name="T31" fmla="*/ 12 h 406"/>
                  <a:gd name="T32" fmla="*/ 21 w 2801"/>
                  <a:gd name="T33" fmla="*/ 50 h 406"/>
                  <a:gd name="T34" fmla="*/ 1 w 2801"/>
                  <a:gd name="T35" fmla="*/ 89 h 406"/>
                  <a:gd name="T36" fmla="*/ 0 w 2801"/>
                  <a:gd name="T37" fmla="*/ 111 h 406"/>
                  <a:gd name="T38" fmla="*/ 6 w 2801"/>
                  <a:gd name="T39" fmla="*/ 134 h 406"/>
                  <a:gd name="T40" fmla="*/ 28 w 2801"/>
                  <a:gd name="T41" fmla="*/ 164 h 406"/>
                  <a:gd name="T42" fmla="*/ 84 w 2801"/>
                  <a:gd name="T43" fmla="*/ 207 h 406"/>
                  <a:gd name="T44" fmla="*/ 168 w 2801"/>
                  <a:gd name="T45" fmla="*/ 247 h 406"/>
                  <a:gd name="T46" fmla="*/ 278 w 2801"/>
                  <a:gd name="T47" fmla="*/ 285 h 406"/>
                  <a:gd name="T48" fmla="*/ 409 w 2801"/>
                  <a:gd name="T49" fmla="*/ 317 h 406"/>
                  <a:gd name="T50" fmla="*/ 562 w 2801"/>
                  <a:gd name="T51" fmla="*/ 345 h 406"/>
                  <a:gd name="T52" fmla="*/ 732 w 2801"/>
                  <a:gd name="T53" fmla="*/ 370 h 406"/>
                  <a:gd name="T54" fmla="*/ 918 w 2801"/>
                  <a:gd name="T55" fmla="*/ 388 h 406"/>
                  <a:gd name="T56" fmla="*/ 1118 w 2801"/>
                  <a:gd name="T57" fmla="*/ 400 h 406"/>
                  <a:gd name="T58" fmla="*/ 1328 w 2801"/>
                  <a:gd name="T59" fmla="*/ 406 h 406"/>
                  <a:gd name="T60" fmla="*/ 1473 w 2801"/>
                  <a:gd name="T61" fmla="*/ 406 h 406"/>
                  <a:gd name="T62" fmla="*/ 1682 w 2801"/>
                  <a:gd name="T63" fmla="*/ 400 h 406"/>
                  <a:gd name="T64" fmla="*/ 1882 w 2801"/>
                  <a:gd name="T65" fmla="*/ 388 h 406"/>
                  <a:gd name="T66" fmla="*/ 2068 w 2801"/>
                  <a:gd name="T67" fmla="*/ 370 h 406"/>
                  <a:gd name="T68" fmla="*/ 2239 w 2801"/>
                  <a:gd name="T69" fmla="*/ 345 h 406"/>
                  <a:gd name="T70" fmla="*/ 2391 w 2801"/>
                  <a:gd name="T71" fmla="*/ 317 h 406"/>
                  <a:gd name="T72" fmla="*/ 2523 w 2801"/>
                  <a:gd name="T73" fmla="*/ 285 h 406"/>
                  <a:gd name="T74" fmla="*/ 2632 w 2801"/>
                  <a:gd name="T75" fmla="*/ 247 h 406"/>
                  <a:gd name="T76" fmla="*/ 2716 w 2801"/>
                  <a:gd name="T77" fmla="*/ 207 h 406"/>
                  <a:gd name="T78" fmla="*/ 2772 w 2801"/>
                  <a:gd name="T79" fmla="*/ 164 h 406"/>
                  <a:gd name="T80" fmla="*/ 2794 w 2801"/>
                  <a:gd name="T81" fmla="*/ 134 h 406"/>
                  <a:gd name="T82" fmla="*/ 2800 w 2801"/>
                  <a:gd name="T83" fmla="*/ 111 h 406"/>
                  <a:gd name="T84" fmla="*/ 2799 w 2801"/>
                  <a:gd name="T85" fmla="*/ 89 h 406"/>
                  <a:gd name="T86" fmla="*/ 2780 w 2801"/>
                  <a:gd name="T87" fmla="*/ 50 h 406"/>
                  <a:gd name="T88" fmla="*/ 2738 w 2801"/>
                  <a:gd name="T89" fmla="*/ 12 h 406"/>
                  <a:gd name="T90" fmla="*/ 2716 w 2801"/>
                  <a:gd name="T91" fmla="*/ 1 h 406"/>
                  <a:gd name="T92" fmla="*/ 2654 w 2801"/>
                  <a:gd name="T93" fmla="*/ 29 h 406"/>
                  <a:gd name="T94" fmla="*/ 2541 w 2801"/>
                  <a:gd name="T95" fmla="*/ 68 h 406"/>
                  <a:gd name="T96" fmla="*/ 2402 w 2801"/>
                  <a:gd name="T97" fmla="*/ 103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01" h="406">
                    <a:moveTo>
                      <a:pt x="2402" y="103"/>
                    </a:moveTo>
                    <a:lnTo>
                      <a:pt x="2402" y="103"/>
                    </a:lnTo>
                    <a:lnTo>
                      <a:pt x="2351" y="113"/>
                    </a:lnTo>
                    <a:lnTo>
                      <a:pt x="2297" y="124"/>
                    </a:lnTo>
                    <a:lnTo>
                      <a:pt x="2242" y="133"/>
                    </a:lnTo>
                    <a:lnTo>
                      <a:pt x="2185" y="141"/>
                    </a:lnTo>
                    <a:lnTo>
                      <a:pt x="2127" y="150"/>
                    </a:lnTo>
                    <a:lnTo>
                      <a:pt x="2067" y="157"/>
                    </a:lnTo>
                    <a:lnTo>
                      <a:pt x="2005" y="164"/>
                    </a:lnTo>
                    <a:lnTo>
                      <a:pt x="1943" y="170"/>
                    </a:lnTo>
                    <a:lnTo>
                      <a:pt x="1878" y="175"/>
                    </a:lnTo>
                    <a:lnTo>
                      <a:pt x="1812" y="180"/>
                    </a:lnTo>
                    <a:lnTo>
                      <a:pt x="1745" y="184"/>
                    </a:lnTo>
                    <a:lnTo>
                      <a:pt x="1678" y="187"/>
                    </a:lnTo>
                    <a:lnTo>
                      <a:pt x="1610" y="190"/>
                    </a:lnTo>
                    <a:lnTo>
                      <a:pt x="1541" y="192"/>
                    </a:lnTo>
                    <a:lnTo>
                      <a:pt x="1471" y="193"/>
                    </a:lnTo>
                    <a:lnTo>
                      <a:pt x="1401" y="193"/>
                    </a:lnTo>
                    <a:lnTo>
                      <a:pt x="1401" y="193"/>
                    </a:lnTo>
                    <a:lnTo>
                      <a:pt x="1330" y="193"/>
                    </a:lnTo>
                    <a:lnTo>
                      <a:pt x="1259" y="192"/>
                    </a:lnTo>
                    <a:lnTo>
                      <a:pt x="1190" y="190"/>
                    </a:lnTo>
                    <a:lnTo>
                      <a:pt x="1122" y="187"/>
                    </a:lnTo>
                    <a:lnTo>
                      <a:pt x="1055" y="184"/>
                    </a:lnTo>
                    <a:lnTo>
                      <a:pt x="988" y="180"/>
                    </a:lnTo>
                    <a:lnTo>
                      <a:pt x="922" y="175"/>
                    </a:lnTo>
                    <a:lnTo>
                      <a:pt x="857" y="170"/>
                    </a:lnTo>
                    <a:lnTo>
                      <a:pt x="795" y="164"/>
                    </a:lnTo>
                    <a:lnTo>
                      <a:pt x="733" y="157"/>
                    </a:lnTo>
                    <a:lnTo>
                      <a:pt x="674" y="150"/>
                    </a:lnTo>
                    <a:lnTo>
                      <a:pt x="615" y="141"/>
                    </a:lnTo>
                    <a:lnTo>
                      <a:pt x="558" y="133"/>
                    </a:lnTo>
                    <a:lnTo>
                      <a:pt x="503" y="124"/>
                    </a:lnTo>
                    <a:lnTo>
                      <a:pt x="449" y="113"/>
                    </a:lnTo>
                    <a:lnTo>
                      <a:pt x="398" y="103"/>
                    </a:lnTo>
                    <a:lnTo>
                      <a:pt x="398" y="103"/>
                    </a:lnTo>
                    <a:lnTo>
                      <a:pt x="350" y="91"/>
                    </a:lnTo>
                    <a:lnTo>
                      <a:pt x="303" y="80"/>
                    </a:lnTo>
                    <a:lnTo>
                      <a:pt x="261" y="68"/>
                    </a:lnTo>
                    <a:lnTo>
                      <a:pt x="219" y="56"/>
                    </a:lnTo>
                    <a:lnTo>
                      <a:pt x="181" y="43"/>
                    </a:lnTo>
                    <a:lnTo>
                      <a:pt x="146" y="29"/>
                    </a:lnTo>
                    <a:lnTo>
                      <a:pt x="114" y="16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2" y="12"/>
                    </a:lnTo>
                    <a:lnTo>
                      <a:pt x="46" y="24"/>
                    </a:lnTo>
                    <a:lnTo>
                      <a:pt x="32" y="36"/>
                    </a:lnTo>
                    <a:lnTo>
                      <a:pt x="21" y="50"/>
                    </a:lnTo>
                    <a:lnTo>
                      <a:pt x="11" y="62"/>
                    </a:lnTo>
                    <a:lnTo>
                      <a:pt x="5" y="75"/>
                    </a:lnTo>
                    <a:lnTo>
                      <a:pt x="1" y="8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11"/>
                    </a:lnTo>
                    <a:lnTo>
                      <a:pt x="1" y="118"/>
                    </a:lnTo>
                    <a:lnTo>
                      <a:pt x="4" y="125"/>
                    </a:lnTo>
                    <a:lnTo>
                      <a:pt x="6" y="134"/>
                    </a:lnTo>
                    <a:lnTo>
                      <a:pt x="11" y="141"/>
                    </a:lnTo>
                    <a:lnTo>
                      <a:pt x="16" y="148"/>
                    </a:lnTo>
                    <a:lnTo>
                      <a:pt x="28" y="164"/>
                    </a:lnTo>
                    <a:lnTo>
                      <a:pt x="44" y="179"/>
                    </a:lnTo>
                    <a:lnTo>
                      <a:pt x="62" y="192"/>
                    </a:lnTo>
                    <a:lnTo>
                      <a:pt x="84" y="207"/>
                    </a:lnTo>
                    <a:lnTo>
                      <a:pt x="110" y="220"/>
                    </a:lnTo>
                    <a:lnTo>
                      <a:pt x="138" y="235"/>
                    </a:lnTo>
                    <a:lnTo>
                      <a:pt x="168" y="247"/>
                    </a:lnTo>
                    <a:lnTo>
                      <a:pt x="202" y="260"/>
                    </a:lnTo>
                    <a:lnTo>
                      <a:pt x="239" y="272"/>
                    </a:lnTo>
                    <a:lnTo>
                      <a:pt x="278" y="285"/>
                    </a:lnTo>
                    <a:lnTo>
                      <a:pt x="319" y="296"/>
                    </a:lnTo>
                    <a:lnTo>
                      <a:pt x="363" y="307"/>
                    </a:lnTo>
                    <a:lnTo>
                      <a:pt x="409" y="317"/>
                    </a:lnTo>
                    <a:lnTo>
                      <a:pt x="458" y="327"/>
                    </a:lnTo>
                    <a:lnTo>
                      <a:pt x="509" y="337"/>
                    </a:lnTo>
                    <a:lnTo>
                      <a:pt x="562" y="345"/>
                    </a:lnTo>
                    <a:lnTo>
                      <a:pt x="618" y="354"/>
                    </a:lnTo>
                    <a:lnTo>
                      <a:pt x="674" y="363"/>
                    </a:lnTo>
                    <a:lnTo>
                      <a:pt x="732" y="370"/>
                    </a:lnTo>
                    <a:lnTo>
                      <a:pt x="793" y="376"/>
                    </a:lnTo>
                    <a:lnTo>
                      <a:pt x="855" y="382"/>
                    </a:lnTo>
                    <a:lnTo>
                      <a:pt x="918" y="388"/>
                    </a:lnTo>
                    <a:lnTo>
                      <a:pt x="984" y="393"/>
                    </a:lnTo>
                    <a:lnTo>
                      <a:pt x="1050" y="397"/>
                    </a:lnTo>
                    <a:lnTo>
                      <a:pt x="1118" y="400"/>
                    </a:lnTo>
                    <a:lnTo>
                      <a:pt x="1186" y="403"/>
                    </a:lnTo>
                    <a:lnTo>
                      <a:pt x="1257" y="405"/>
                    </a:lnTo>
                    <a:lnTo>
                      <a:pt x="1328" y="406"/>
                    </a:lnTo>
                    <a:lnTo>
                      <a:pt x="1401" y="406"/>
                    </a:lnTo>
                    <a:lnTo>
                      <a:pt x="1401" y="406"/>
                    </a:lnTo>
                    <a:lnTo>
                      <a:pt x="1473" y="406"/>
                    </a:lnTo>
                    <a:lnTo>
                      <a:pt x="1543" y="405"/>
                    </a:lnTo>
                    <a:lnTo>
                      <a:pt x="1614" y="403"/>
                    </a:lnTo>
                    <a:lnTo>
                      <a:pt x="1682" y="400"/>
                    </a:lnTo>
                    <a:lnTo>
                      <a:pt x="1750" y="397"/>
                    </a:lnTo>
                    <a:lnTo>
                      <a:pt x="1817" y="393"/>
                    </a:lnTo>
                    <a:lnTo>
                      <a:pt x="1882" y="388"/>
                    </a:lnTo>
                    <a:lnTo>
                      <a:pt x="1945" y="382"/>
                    </a:lnTo>
                    <a:lnTo>
                      <a:pt x="2007" y="376"/>
                    </a:lnTo>
                    <a:lnTo>
                      <a:pt x="2068" y="370"/>
                    </a:lnTo>
                    <a:lnTo>
                      <a:pt x="2127" y="363"/>
                    </a:lnTo>
                    <a:lnTo>
                      <a:pt x="2184" y="354"/>
                    </a:lnTo>
                    <a:lnTo>
                      <a:pt x="2239" y="345"/>
                    </a:lnTo>
                    <a:lnTo>
                      <a:pt x="2291" y="337"/>
                    </a:lnTo>
                    <a:lnTo>
                      <a:pt x="2342" y="327"/>
                    </a:lnTo>
                    <a:lnTo>
                      <a:pt x="2391" y="317"/>
                    </a:lnTo>
                    <a:lnTo>
                      <a:pt x="2437" y="307"/>
                    </a:lnTo>
                    <a:lnTo>
                      <a:pt x="2481" y="296"/>
                    </a:lnTo>
                    <a:lnTo>
                      <a:pt x="2523" y="285"/>
                    </a:lnTo>
                    <a:lnTo>
                      <a:pt x="2561" y="272"/>
                    </a:lnTo>
                    <a:lnTo>
                      <a:pt x="2598" y="260"/>
                    </a:lnTo>
                    <a:lnTo>
                      <a:pt x="2632" y="247"/>
                    </a:lnTo>
                    <a:lnTo>
                      <a:pt x="2663" y="235"/>
                    </a:lnTo>
                    <a:lnTo>
                      <a:pt x="2691" y="220"/>
                    </a:lnTo>
                    <a:lnTo>
                      <a:pt x="2716" y="207"/>
                    </a:lnTo>
                    <a:lnTo>
                      <a:pt x="2738" y="192"/>
                    </a:lnTo>
                    <a:lnTo>
                      <a:pt x="2756" y="179"/>
                    </a:lnTo>
                    <a:lnTo>
                      <a:pt x="2772" y="164"/>
                    </a:lnTo>
                    <a:lnTo>
                      <a:pt x="2784" y="148"/>
                    </a:lnTo>
                    <a:lnTo>
                      <a:pt x="2789" y="141"/>
                    </a:lnTo>
                    <a:lnTo>
                      <a:pt x="2794" y="134"/>
                    </a:lnTo>
                    <a:lnTo>
                      <a:pt x="2797" y="125"/>
                    </a:lnTo>
                    <a:lnTo>
                      <a:pt x="2799" y="118"/>
                    </a:lnTo>
                    <a:lnTo>
                      <a:pt x="2800" y="111"/>
                    </a:lnTo>
                    <a:lnTo>
                      <a:pt x="2801" y="102"/>
                    </a:lnTo>
                    <a:lnTo>
                      <a:pt x="2801" y="102"/>
                    </a:lnTo>
                    <a:lnTo>
                      <a:pt x="2799" y="89"/>
                    </a:lnTo>
                    <a:lnTo>
                      <a:pt x="2795" y="75"/>
                    </a:lnTo>
                    <a:lnTo>
                      <a:pt x="2789" y="62"/>
                    </a:lnTo>
                    <a:lnTo>
                      <a:pt x="2780" y="50"/>
                    </a:lnTo>
                    <a:lnTo>
                      <a:pt x="2769" y="36"/>
                    </a:lnTo>
                    <a:lnTo>
                      <a:pt x="2754" y="24"/>
                    </a:lnTo>
                    <a:lnTo>
                      <a:pt x="2738" y="12"/>
                    </a:lnTo>
                    <a:lnTo>
                      <a:pt x="2719" y="0"/>
                    </a:lnTo>
                    <a:lnTo>
                      <a:pt x="2719" y="0"/>
                    </a:lnTo>
                    <a:lnTo>
                      <a:pt x="2716" y="1"/>
                    </a:lnTo>
                    <a:lnTo>
                      <a:pt x="2716" y="1"/>
                    </a:lnTo>
                    <a:lnTo>
                      <a:pt x="2686" y="16"/>
                    </a:lnTo>
                    <a:lnTo>
                      <a:pt x="2654" y="29"/>
                    </a:lnTo>
                    <a:lnTo>
                      <a:pt x="2619" y="43"/>
                    </a:lnTo>
                    <a:lnTo>
                      <a:pt x="2581" y="56"/>
                    </a:lnTo>
                    <a:lnTo>
                      <a:pt x="2541" y="68"/>
                    </a:lnTo>
                    <a:lnTo>
                      <a:pt x="2497" y="80"/>
                    </a:lnTo>
                    <a:lnTo>
                      <a:pt x="2451" y="91"/>
                    </a:lnTo>
                    <a:lnTo>
                      <a:pt x="2402" y="103"/>
                    </a:lnTo>
                    <a:lnTo>
                      <a:pt x="2402" y="1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" name="Freeform 38"/>
              <p:cNvSpPr>
                <a:spLocks/>
              </p:cNvSpPr>
              <p:nvPr/>
            </p:nvSpPr>
            <p:spPr bwMode="auto">
              <a:xfrm>
                <a:off x="6999855" y="2455272"/>
                <a:ext cx="889000" cy="128588"/>
              </a:xfrm>
              <a:custGeom>
                <a:avLst/>
                <a:gdLst>
                  <a:gd name="T0" fmla="*/ 2351 w 2801"/>
                  <a:gd name="T1" fmla="*/ 113 h 407"/>
                  <a:gd name="T2" fmla="*/ 2185 w 2801"/>
                  <a:gd name="T3" fmla="*/ 141 h 407"/>
                  <a:gd name="T4" fmla="*/ 2005 w 2801"/>
                  <a:gd name="T5" fmla="*/ 165 h 407"/>
                  <a:gd name="T6" fmla="*/ 1812 w 2801"/>
                  <a:gd name="T7" fmla="*/ 180 h 407"/>
                  <a:gd name="T8" fmla="*/ 1610 w 2801"/>
                  <a:gd name="T9" fmla="*/ 190 h 407"/>
                  <a:gd name="T10" fmla="*/ 1401 w 2801"/>
                  <a:gd name="T11" fmla="*/ 194 h 407"/>
                  <a:gd name="T12" fmla="*/ 1259 w 2801"/>
                  <a:gd name="T13" fmla="*/ 192 h 407"/>
                  <a:gd name="T14" fmla="*/ 1055 w 2801"/>
                  <a:gd name="T15" fmla="*/ 184 h 407"/>
                  <a:gd name="T16" fmla="*/ 857 w 2801"/>
                  <a:gd name="T17" fmla="*/ 171 h 407"/>
                  <a:gd name="T18" fmla="*/ 674 w 2801"/>
                  <a:gd name="T19" fmla="*/ 150 h 407"/>
                  <a:gd name="T20" fmla="*/ 503 w 2801"/>
                  <a:gd name="T21" fmla="*/ 124 h 407"/>
                  <a:gd name="T22" fmla="*/ 398 w 2801"/>
                  <a:gd name="T23" fmla="*/ 104 h 407"/>
                  <a:gd name="T24" fmla="*/ 261 w 2801"/>
                  <a:gd name="T25" fmla="*/ 68 h 407"/>
                  <a:gd name="T26" fmla="*/ 146 w 2801"/>
                  <a:gd name="T27" fmla="*/ 29 h 407"/>
                  <a:gd name="T28" fmla="*/ 84 w 2801"/>
                  <a:gd name="T29" fmla="*/ 1 h 407"/>
                  <a:gd name="T30" fmla="*/ 62 w 2801"/>
                  <a:gd name="T31" fmla="*/ 12 h 407"/>
                  <a:gd name="T32" fmla="*/ 21 w 2801"/>
                  <a:gd name="T33" fmla="*/ 50 h 407"/>
                  <a:gd name="T34" fmla="*/ 1 w 2801"/>
                  <a:gd name="T35" fmla="*/ 89 h 407"/>
                  <a:gd name="T36" fmla="*/ 0 w 2801"/>
                  <a:gd name="T37" fmla="*/ 111 h 407"/>
                  <a:gd name="T38" fmla="*/ 6 w 2801"/>
                  <a:gd name="T39" fmla="*/ 134 h 407"/>
                  <a:gd name="T40" fmla="*/ 28 w 2801"/>
                  <a:gd name="T41" fmla="*/ 165 h 407"/>
                  <a:gd name="T42" fmla="*/ 84 w 2801"/>
                  <a:gd name="T43" fmla="*/ 207 h 407"/>
                  <a:gd name="T44" fmla="*/ 168 w 2801"/>
                  <a:gd name="T45" fmla="*/ 247 h 407"/>
                  <a:gd name="T46" fmla="*/ 278 w 2801"/>
                  <a:gd name="T47" fmla="*/ 285 h 407"/>
                  <a:gd name="T48" fmla="*/ 409 w 2801"/>
                  <a:gd name="T49" fmla="*/ 318 h 407"/>
                  <a:gd name="T50" fmla="*/ 562 w 2801"/>
                  <a:gd name="T51" fmla="*/ 346 h 407"/>
                  <a:gd name="T52" fmla="*/ 732 w 2801"/>
                  <a:gd name="T53" fmla="*/ 370 h 407"/>
                  <a:gd name="T54" fmla="*/ 918 w 2801"/>
                  <a:gd name="T55" fmla="*/ 388 h 407"/>
                  <a:gd name="T56" fmla="*/ 1118 w 2801"/>
                  <a:gd name="T57" fmla="*/ 401 h 407"/>
                  <a:gd name="T58" fmla="*/ 1328 w 2801"/>
                  <a:gd name="T59" fmla="*/ 407 h 407"/>
                  <a:gd name="T60" fmla="*/ 1473 w 2801"/>
                  <a:gd name="T61" fmla="*/ 407 h 407"/>
                  <a:gd name="T62" fmla="*/ 1682 w 2801"/>
                  <a:gd name="T63" fmla="*/ 401 h 407"/>
                  <a:gd name="T64" fmla="*/ 1882 w 2801"/>
                  <a:gd name="T65" fmla="*/ 388 h 407"/>
                  <a:gd name="T66" fmla="*/ 2068 w 2801"/>
                  <a:gd name="T67" fmla="*/ 370 h 407"/>
                  <a:gd name="T68" fmla="*/ 2239 w 2801"/>
                  <a:gd name="T69" fmla="*/ 346 h 407"/>
                  <a:gd name="T70" fmla="*/ 2391 w 2801"/>
                  <a:gd name="T71" fmla="*/ 318 h 407"/>
                  <a:gd name="T72" fmla="*/ 2523 w 2801"/>
                  <a:gd name="T73" fmla="*/ 285 h 407"/>
                  <a:gd name="T74" fmla="*/ 2632 w 2801"/>
                  <a:gd name="T75" fmla="*/ 247 h 407"/>
                  <a:gd name="T76" fmla="*/ 2716 w 2801"/>
                  <a:gd name="T77" fmla="*/ 207 h 407"/>
                  <a:gd name="T78" fmla="*/ 2772 w 2801"/>
                  <a:gd name="T79" fmla="*/ 165 h 407"/>
                  <a:gd name="T80" fmla="*/ 2794 w 2801"/>
                  <a:gd name="T81" fmla="*/ 134 h 407"/>
                  <a:gd name="T82" fmla="*/ 2800 w 2801"/>
                  <a:gd name="T83" fmla="*/ 111 h 407"/>
                  <a:gd name="T84" fmla="*/ 2799 w 2801"/>
                  <a:gd name="T85" fmla="*/ 89 h 407"/>
                  <a:gd name="T86" fmla="*/ 2780 w 2801"/>
                  <a:gd name="T87" fmla="*/ 50 h 407"/>
                  <a:gd name="T88" fmla="*/ 2738 w 2801"/>
                  <a:gd name="T89" fmla="*/ 12 h 407"/>
                  <a:gd name="T90" fmla="*/ 2716 w 2801"/>
                  <a:gd name="T91" fmla="*/ 1 h 407"/>
                  <a:gd name="T92" fmla="*/ 2654 w 2801"/>
                  <a:gd name="T93" fmla="*/ 29 h 407"/>
                  <a:gd name="T94" fmla="*/ 2541 w 2801"/>
                  <a:gd name="T95" fmla="*/ 68 h 407"/>
                  <a:gd name="T96" fmla="*/ 2402 w 2801"/>
                  <a:gd name="T97" fmla="*/ 104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01" h="407">
                    <a:moveTo>
                      <a:pt x="2402" y="104"/>
                    </a:moveTo>
                    <a:lnTo>
                      <a:pt x="2402" y="104"/>
                    </a:lnTo>
                    <a:lnTo>
                      <a:pt x="2351" y="113"/>
                    </a:lnTo>
                    <a:lnTo>
                      <a:pt x="2297" y="124"/>
                    </a:lnTo>
                    <a:lnTo>
                      <a:pt x="2242" y="133"/>
                    </a:lnTo>
                    <a:lnTo>
                      <a:pt x="2185" y="141"/>
                    </a:lnTo>
                    <a:lnTo>
                      <a:pt x="2127" y="150"/>
                    </a:lnTo>
                    <a:lnTo>
                      <a:pt x="2067" y="157"/>
                    </a:lnTo>
                    <a:lnTo>
                      <a:pt x="2005" y="165"/>
                    </a:lnTo>
                    <a:lnTo>
                      <a:pt x="1943" y="171"/>
                    </a:lnTo>
                    <a:lnTo>
                      <a:pt x="1878" y="175"/>
                    </a:lnTo>
                    <a:lnTo>
                      <a:pt x="1812" y="180"/>
                    </a:lnTo>
                    <a:lnTo>
                      <a:pt x="1745" y="184"/>
                    </a:lnTo>
                    <a:lnTo>
                      <a:pt x="1678" y="188"/>
                    </a:lnTo>
                    <a:lnTo>
                      <a:pt x="1610" y="190"/>
                    </a:lnTo>
                    <a:lnTo>
                      <a:pt x="1541" y="192"/>
                    </a:lnTo>
                    <a:lnTo>
                      <a:pt x="1471" y="194"/>
                    </a:lnTo>
                    <a:lnTo>
                      <a:pt x="1401" y="194"/>
                    </a:lnTo>
                    <a:lnTo>
                      <a:pt x="1401" y="194"/>
                    </a:lnTo>
                    <a:lnTo>
                      <a:pt x="1330" y="194"/>
                    </a:lnTo>
                    <a:lnTo>
                      <a:pt x="1259" y="192"/>
                    </a:lnTo>
                    <a:lnTo>
                      <a:pt x="1190" y="190"/>
                    </a:lnTo>
                    <a:lnTo>
                      <a:pt x="1122" y="188"/>
                    </a:lnTo>
                    <a:lnTo>
                      <a:pt x="1055" y="184"/>
                    </a:lnTo>
                    <a:lnTo>
                      <a:pt x="988" y="180"/>
                    </a:lnTo>
                    <a:lnTo>
                      <a:pt x="922" y="175"/>
                    </a:lnTo>
                    <a:lnTo>
                      <a:pt x="857" y="171"/>
                    </a:lnTo>
                    <a:lnTo>
                      <a:pt x="795" y="165"/>
                    </a:lnTo>
                    <a:lnTo>
                      <a:pt x="733" y="157"/>
                    </a:lnTo>
                    <a:lnTo>
                      <a:pt x="674" y="150"/>
                    </a:lnTo>
                    <a:lnTo>
                      <a:pt x="615" y="141"/>
                    </a:lnTo>
                    <a:lnTo>
                      <a:pt x="558" y="133"/>
                    </a:lnTo>
                    <a:lnTo>
                      <a:pt x="503" y="124"/>
                    </a:lnTo>
                    <a:lnTo>
                      <a:pt x="449" y="113"/>
                    </a:lnTo>
                    <a:lnTo>
                      <a:pt x="398" y="104"/>
                    </a:lnTo>
                    <a:lnTo>
                      <a:pt x="398" y="104"/>
                    </a:lnTo>
                    <a:lnTo>
                      <a:pt x="350" y="92"/>
                    </a:lnTo>
                    <a:lnTo>
                      <a:pt x="303" y="81"/>
                    </a:lnTo>
                    <a:lnTo>
                      <a:pt x="261" y="68"/>
                    </a:lnTo>
                    <a:lnTo>
                      <a:pt x="219" y="56"/>
                    </a:lnTo>
                    <a:lnTo>
                      <a:pt x="181" y="43"/>
                    </a:lnTo>
                    <a:lnTo>
                      <a:pt x="146" y="29"/>
                    </a:lnTo>
                    <a:lnTo>
                      <a:pt x="114" y="16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2" y="12"/>
                    </a:lnTo>
                    <a:lnTo>
                      <a:pt x="46" y="25"/>
                    </a:lnTo>
                    <a:lnTo>
                      <a:pt x="32" y="37"/>
                    </a:lnTo>
                    <a:lnTo>
                      <a:pt x="21" y="50"/>
                    </a:lnTo>
                    <a:lnTo>
                      <a:pt x="11" y="62"/>
                    </a:lnTo>
                    <a:lnTo>
                      <a:pt x="5" y="76"/>
                    </a:lnTo>
                    <a:lnTo>
                      <a:pt x="1" y="8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11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6" y="134"/>
                    </a:lnTo>
                    <a:lnTo>
                      <a:pt x="11" y="141"/>
                    </a:lnTo>
                    <a:lnTo>
                      <a:pt x="16" y="149"/>
                    </a:lnTo>
                    <a:lnTo>
                      <a:pt x="28" y="165"/>
                    </a:lnTo>
                    <a:lnTo>
                      <a:pt x="44" y="179"/>
                    </a:lnTo>
                    <a:lnTo>
                      <a:pt x="62" y="192"/>
                    </a:lnTo>
                    <a:lnTo>
                      <a:pt x="84" y="207"/>
                    </a:lnTo>
                    <a:lnTo>
                      <a:pt x="110" y="220"/>
                    </a:lnTo>
                    <a:lnTo>
                      <a:pt x="138" y="235"/>
                    </a:lnTo>
                    <a:lnTo>
                      <a:pt x="168" y="247"/>
                    </a:lnTo>
                    <a:lnTo>
                      <a:pt x="202" y="261"/>
                    </a:lnTo>
                    <a:lnTo>
                      <a:pt x="239" y="273"/>
                    </a:lnTo>
                    <a:lnTo>
                      <a:pt x="278" y="285"/>
                    </a:lnTo>
                    <a:lnTo>
                      <a:pt x="319" y="296"/>
                    </a:lnTo>
                    <a:lnTo>
                      <a:pt x="363" y="307"/>
                    </a:lnTo>
                    <a:lnTo>
                      <a:pt x="409" y="318"/>
                    </a:lnTo>
                    <a:lnTo>
                      <a:pt x="458" y="328"/>
                    </a:lnTo>
                    <a:lnTo>
                      <a:pt x="509" y="337"/>
                    </a:lnTo>
                    <a:lnTo>
                      <a:pt x="562" y="346"/>
                    </a:lnTo>
                    <a:lnTo>
                      <a:pt x="618" y="354"/>
                    </a:lnTo>
                    <a:lnTo>
                      <a:pt x="674" y="363"/>
                    </a:lnTo>
                    <a:lnTo>
                      <a:pt x="732" y="370"/>
                    </a:lnTo>
                    <a:lnTo>
                      <a:pt x="793" y="376"/>
                    </a:lnTo>
                    <a:lnTo>
                      <a:pt x="855" y="382"/>
                    </a:lnTo>
                    <a:lnTo>
                      <a:pt x="918" y="388"/>
                    </a:lnTo>
                    <a:lnTo>
                      <a:pt x="984" y="393"/>
                    </a:lnTo>
                    <a:lnTo>
                      <a:pt x="1050" y="397"/>
                    </a:lnTo>
                    <a:lnTo>
                      <a:pt x="1118" y="401"/>
                    </a:lnTo>
                    <a:lnTo>
                      <a:pt x="1186" y="403"/>
                    </a:lnTo>
                    <a:lnTo>
                      <a:pt x="1257" y="405"/>
                    </a:lnTo>
                    <a:lnTo>
                      <a:pt x="1328" y="407"/>
                    </a:lnTo>
                    <a:lnTo>
                      <a:pt x="1401" y="407"/>
                    </a:lnTo>
                    <a:lnTo>
                      <a:pt x="1401" y="407"/>
                    </a:lnTo>
                    <a:lnTo>
                      <a:pt x="1473" y="407"/>
                    </a:lnTo>
                    <a:lnTo>
                      <a:pt x="1543" y="405"/>
                    </a:lnTo>
                    <a:lnTo>
                      <a:pt x="1614" y="403"/>
                    </a:lnTo>
                    <a:lnTo>
                      <a:pt x="1682" y="401"/>
                    </a:lnTo>
                    <a:lnTo>
                      <a:pt x="1750" y="397"/>
                    </a:lnTo>
                    <a:lnTo>
                      <a:pt x="1817" y="393"/>
                    </a:lnTo>
                    <a:lnTo>
                      <a:pt x="1882" y="388"/>
                    </a:lnTo>
                    <a:lnTo>
                      <a:pt x="1945" y="382"/>
                    </a:lnTo>
                    <a:lnTo>
                      <a:pt x="2007" y="376"/>
                    </a:lnTo>
                    <a:lnTo>
                      <a:pt x="2068" y="370"/>
                    </a:lnTo>
                    <a:lnTo>
                      <a:pt x="2127" y="363"/>
                    </a:lnTo>
                    <a:lnTo>
                      <a:pt x="2184" y="354"/>
                    </a:lnTo>
                    <a:lnTo>
                      <a:pt x="2239" y="346"/>
                    </a:lnTo>
                    <a:lnTo>
                      <a:pt x="2291" y="337"/>
                    </a:lnTo>
                    <a:lnTo>
                      <a:pt x="2342" y="328"/>
                    </a:lnTo>
                    <a:lnTo>
                      <a:pt x="2391" y="318"/>
                    </a:lnTo>
                    <a:lnTo>
                      <a:pt x="2437" y="307"/>
                    </a:lnTo>
                    <a:lnTo>
                      <a:pt x="2481" y="296"/>
                    </a:lnTo>
                    <a:lnTo>
                      <a:pt x="2523" y="285"/>
                    </a:lnTo>
                    <a:lnTo>
                      <a:pt x="2561" y="273"/>
                    </a:lnTo>
                    <a:lnTo>
                      <a:pt x="2598" y="261"/>
                    </a:lnTo>
                    <a:lnTo>
                      <a:pt x="2632" y="247"/>
                    </a:lnTo>
                    <a:lnTo>
                      <a:pt x="2663" y="235"/>
                    </a:lnTo>
                    <a:lnTo>
                      <a:pt x="2691" y="220"/>
                    </a:lnTo>
                    <a:lnTo>
                      <a:pt x="2716" y="207"/>
                    </a:lnTo>
                    <a:lnTo>
                      <a:pt x="2738" y="192"/>
                    </a:lnTo>
                    <a:lnTo>
                      <a:pt x="2756" y="179"/>
                    </a:lnTo>
                    <a:lnTo>
                      <a:pt x="2772" y="165"/>
                    </a:lnTo>
                    <a:lnTo>
                      <a:pt x="2784" y="149"/>
                    </a:lnTo>
                    <a:lnTo>
                      <a:pt x="2789" y="141"/>
                    </a:lnTo>
                    <a:lnTo>
                      <a:pt x="2794" y="134"/>
                    </a:lnTo>
                    <a:lnTo>
                      <a:pt x="2797" y="126"/>
                    </a:lnTo>
                    <a:lnTo>
                      <a:pt x="2799" y="118"/>
                    </a:lnTo>
                    <a:lnTo>
                      <a:pt x="2800" y="111"/>
                    </a:lnTo>
                    <a:lnTo>
                      <a:pt x="2801" y="102"/>
                    </a:lnTo>
                    <a:lnTo>
                      <a:pt x="2801" y="102"/>
                    </a:lnTo>
                    <a:lnTo>
                      <a:pt x="2799" y="89"/>
                    </a:lnTo>
                    <a:lnTo>
                      <a:pt x="2795" y="76"/>
                    </a:lnTo>
                    <a:lnTo>
                      <a:pt x="2789" y="62"/>
                    </a:lnTo>
                    <a:lnTo>
                      <a:pt x="2780" y="50"/>
                    </a:lnTo>
                    <a:lnTo>
                      <a:pt x="2769" y="37"/>
                    </a:lnTo>
                    <a:lnTo>
                      <a:pt x="2754" y="25"/>
                    </a:lnTo>
                    <a:lnTo>
                      <a:pt x="2738" y="12"/>
                    </a:lnTo>
                    <a:lnTo>
                      <a:pt x="2719" y="0"/>
                    </a:lnTo>
                    <a:lnTo>
                      <a:pt x="2719" y="0"/>
                    </a:lnTo>
                    <a:lnTo>
                      <a:pt x="2716" y="1"/>
                    </a:lnTo>
                    <a:lnTo>
                      <a:pt x="2716" y="1"/>
                    </a:lnTo>
                    <a:lnTo>
                      <a:pt x="2686" y="16"/>
                    </a:lnTo>
                    <a:lnTo>
                      <a:pt x="2654" y="29"/>
                    </a:lnTo>
                    <a:lnTo>
                      <a:pt x="2619" y="43"/>
                    </a:lnTo>
                    <a:lnTo>
                      <a:pt x="2581" y="56"/>
                    </a:lnTo>
                    <a:lnTo>
                      <a:pt x="2541" y="68"/>
                    </a:lnTo>
                    <a:lnTo>
                      <a:pt x="2497" y="81"/>
                    </a:lnTo>
                    <a:lnTo>
                      <a:pt x="2451" y="92"/>
                    </a:lnTo>
                    <a:lnTo>
                      <a:pt x="2402" y="104"/>
                    </a:lnTo>
                    <a:lnTo>
                      <a:pt x="2402" y="1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" name="Freeform 39"/>
              <p:cNvSpPr>
                <a:spLocks/>
              </p:cNvSpPr>
              <p:nvPr/>
            </p:nvSpPr>
            <p:spPr bwMode="auto">
              <a:xfrm>
                <a:off x="6999855" y="2220322"/>
                <a:ext cx="889000" cy="193675"/>
              </a:xfrm>
              <a:custGeom>
                <a:avLst/>
                <a:gdLst>
                  <a:gd name="T0" fmla="*/ 1328 w 2801"/>
                  <a:gd name="T1" fmla="*/ 0 h 608"/>
                  <a:gd name="T2" fmla="*/ 1118 w 2801"/>
                  <a:gd name="T3" fmla="*/ 6 h 608"/>
                  <a:gd name="T4" fmla="*/ 918 w 2801"/>
                  <a:gd name="T5" fmla="*/ 18 h 608"/>
                  <a:gd name="T6" fmla="*/ 732 w 2801"/>
                  <a:gd name="T7" fmla="*/ 36 h 608"/>
                  <a:gd name="T8" fmla="*/ 562 w 2801"/>
                  <a:gd name="T9" fmla="*/ 61 h 608"/>
                  <a:gd name="T10" fmla="*/ 409 w 2801"/>
                  <a:gd name="T11" fmla="*/ 89 h 608"/>
                  <a:gd name="T12" fmla="*/ 278 w 2801"/>
                  <a:gd name="T13" fmla="*/ 123 h 608"/>
                  <a:gd name="T14" fmla="*/ 168 w 2801"/>
                  <a:gd name="T15" fmla="*/ 159 h 608"/>
                  <a:gd name="T16" fmla="*/ 84 w 2801"/>
                  <a:gd name="T17" fmla="*/ 199 h 608"/>
                  <a:gd name="T18" fmla="*/ 28 w 2801"/>
                  <a:gd name="T19" fmla="*/ 243 h 608"/>
                  <a:gd name="T20" fmla="*/ 6 w 2801"/>
                  <a:gd name="T21" fmla="*/ 274 h 608"/>
                  <a:gd name="T22" fmla="*/ 0 w 2801"/>
                  <a:gd name="T23" fmla="*/ 297 h 608"/>
                  <a:gd name="T24" fmla="*/ 0 w 2801"/>
                  <a:gd name="T25" fmla="*/ 313 h 608"/>
                  <a:gd name="T26" fmla="*/ 6 w 2801"/>
                  <a:gd name="T27" fmla="*/ 336 h 608"/>
                  <a:gd name="T28" fmla="*/ 28 w 2801"/>
                  <a:gd name="T29" fmla="*/ 366 h 608"/>
                  <a:gd name="T30" fmla="*/ 84 w 2801"/>
                  <a:gd name="T31" fmla="*/ 409 h 608"/>
                  <a:gd name="T32" fmla="*/ 168 w 2801"/>
                  <a:gd name="T33" fmla="*/ 449 h 608"/>
                  <a:gd name="T34" fmla="*/ 278 w 2801"/>
                  <a:gd name="T35" fmla="*/ 487 h 608"/>
                  <a:gd name="T36" fmla="*/ 409 w 2801"/>
                  <a:gd name="T37" fmla="*/ 519 h 608"/>
                  <a:gd name="T38" fmla="*/ 562 w 2801"/>
                  <a:gd name="T39" fmla="*/ 547 h 608"/>
                  <a:gd name="T40" fmla="*/ 732 w 2801"/>
                  <a:gd name="T41" fmla="*/ 572 h 608"/>
                  <a:gd name="T42" fmla="*/ 918 w 2801"/>
                  <a:gd name="T43" fmla="*/ 590 h 608"/>
                  <a:gd name="T44" fmla="*/ 1118 w 2801"/>
                  <a:gd name="T45" fmla="*/ 602 h 608"/>
                  <a:gd name="T46" fmla="*/ 1328 w 2801"/>
                  <a:gd name="T47" fmla="*/ 608 h 608"/>
                  <a:gd name="T48" fmla="*/ 1473 w 2801"/>
                  <a:gd name="T49" fmla="*/ 608 h 608"/>
                  <a:gd name="T50" fmla="*/ 1682 w 2801"/>
                  <a:gd name="T51" fmla="*/ 602 h 608"/>
                  <a:gd name="T52" fmla="*/ 1882 w 2801"/>
                  <a:gd name="T53" fmla="*/ 590 h 608"/>
                  <a:gd name="T54" fmla="*/ 2068 w 2801"/>
                  <a:gd name="T55" fmla="*/ 572 h 608"/>
                  <a:gd name="T56" fmla="*/ 2239 w 2801"/>
                  <a:gd name="T57" fmla="*/ 547 h 608"/>
                  <a:gd name="T58" fmla="*/ 2391 w 2801"/>
                  <a:gd name="T59" fmla="*/ 519 h 608"/>
                  <a:gd name="T60" fmla="*/ 2523 w 2801"/>
                  <a:gd name="T61" fmla="*/ 487 h 608"/>
                  <a:gd name="T62" fmla="*/ 2632 w 2801"/>
                  <a:gd name="T63" fmla="*/ 449 h 608"/>
                  <a:gd name="T64" fmla="*/ 2716 w 2801"/>
                  <a:gd name="T65" fmla="*/ 409 h 608"/>
                  <a:gd name="T66" fmla="*/ 2772 w 2801"/>
                  <a:gd name="T67" fmla="*/ 366 h 608"/>
                  <a:gd name="T68" fmla="*/ 2794 w 2801"/>
                  <a:gd name="T69" fmla="*/ 336 h 608"/>
                  <a:gd name="T70" fmla="*/ 2800 w 2801"/>
                  <a:gd name="T71" fmla="*/ 313 h 608"/>
                  <a:gd name="T72" fmla="*/ 2800 w 2801"/>
                  <a:gd name="T73" fmla="*/ 297 h 608"/>
                  <a:gd name="T74" fmla="*/ 2794 w 2801"/>
                  <a:gd name="T75" fmla="*/ 274 h 608"/>
                  <a:gd name="T76" fmla="*/ 2772 w 2801"/>
                  <a:gd name="T77" fmla="*/ 243 h 608"/>
                  <a:gd name="T78" fmla="*/ 2716 w 2801"/>
                  <a:gd name="T79" fmla="*/ 199 h 608"/>
                  <a:gd name="T80" fmla="*/ 2632 w 2801"/>
                  <a:gd name="T81" fmla="*/ 159 h 608"/>
                  <a:gd name="T82" fmla="*/ 2523 w 2801"/>
                  <a:gd name="T83" fmla="*/ 123 h 608"/>
                  <a:gd name="T84" fmla="*/ 2391 w 2801"/>
                  <a:gd name="T85" fmla="*/ 89 h 608"/>
                  <a:gd name="T86" fmla="*/ 2239 w 2801"/>
                  <a:gd name="T87" fmla="*/ 61 h 608"/>
                  <a:gd name="T88" fmla="*/ 2068 w 2801"/>
                  <a:gd name="T89" fmla="*/ 36 h 608"/>
                  <a:gd name="T90" fmla="*/ 1882 w 2801"/>
                  <a:gd name="T91" fmla="*/ 18 h 608"/>
                  <a:gd name="T92" fmla="*/ 1682 w 2801"/>
                  <a:gd name="T93" fmla="*/ 6 h 608"/>
                  <a:gd name="T94" fmla="*/ 1473 w 2801"/>
                  <a:gd name="T95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01" h="608">
                    <a:moveTo>
                      <a:pt x="1401" y="0"/>
                    </a:moveTo>
                    <a:lnTo>
                      <a:pt x="1401" y="0"/>
                    </a:lnTo>
                    <a:lnTo>
                      <a:pt x="1328" y="0"/>
                    </a:lnTo>
                    <a:lnTo>
                      <a:pt x="1257" y="1"/>
                    </a:lnTo>
                    <a:lnTo>
                      <a:pt x="1186" y="4"/>
                    </a:lnTo>
                    <a:lnTo>
                      <a:pt x="1118" y="6"/>
                    </a:lnTo>
                    <a:lnTo>
                      <a:pt x="1050" y="10"/>
                    </a:lnTo>
                    <a:lnTo>
                      <a:pt x="984" y="13"/>
                    </a:lnTo>
                    <a:lnTo>
                      <a:pt x="918" y="18"/>
                    </a:lnTo>
                    <a:lnTo>
                      <a:pt x="855" y="24"/>
                    </a:lnTo>
                    <a:lnTo>
                      <a:pt x="793" y="30"/>
                    </a:lnTo>
                    <a:lnTo>
                      <a:pt x="732" y="36"/>
                    </a:lnTo>
                    <a:lnTo>
                      <a:pt x="674" y="44"/>
                    </a:lnTo>
                    <a:lnTo>
                      <a:pt x="618" y="52"/>
                    </a:lnTo>
                    <a:lnTo>
                      <a:pt x="562" y="61"/>
                    </a:lnTo>
                    <a:lnTo>
                      <a:pt x="509" y="69"/>
                    </a:lnTo>
                    <a:lnTo>
                      <a:pt x="458" y="79"/>
                    </a:lnTo>
                    <a:lnTo>
                      <a:pt x="409" y="89"/>
                    </a:lnTo>
                    <a:lnTo>
                      <a:pt x="363" y="100"/>
                    </a:lnTo>
                    <a:lnTo>
                      <a:pt x="319" y="111"/>
                    </a:lnTo>
                    <a:lnTo>
                      <a:pt x="278" y="123"/>
                    </a:lnTo>
                    <a:lnTo>
                      <a:pt x="239" y="134"/>
                    </a:lnTo>
                    <a:lnTo>
                      <a:pt x="202" y="146"/>
                    </a:lnTo>
                    <a:lnTo>
                      <a:pt x="168" y="159"/>
                    </a:lnTo>
                    <a:lnTo>
                      <a:pt x="138" y="173"/>
                    </a:lnTo>
                    <a:lnTo>
                      <a:pt x="110" y="186"/>
                    </a:lnTo>
                    <a:lnTo>
                      <a:pt x="84" y="199"/>
                    </a:lnTo>
                    <a:lnTo>
                      <a:pt x="62" y="214"/>
                    </a:lnTo>
                    <a:lnTo>
                      <a:pt x="44" y="229"/>
                    </a:lnTo>
                    <a:lnTo>
                      <a:pt x="28" y="243"/>
                    </a:lnTo>
                    <a:lnTo>
                      <a:pt x="16" y="258"/>
                    </a:lnTo>
                    <a:lnTo>
                      <a:pt x="11" y="265"/>
                    </a:lnTo>
                    <a:lnTo>
                      <a:pt x="6" y="274"/>
                    </a:lnTo>
                    <a:lnTo>
                      <a:pt x="4" y="281"/>
                    </a:lnTo>
                    <a:lnTo>
                      <a:pt x="1" y="288"/>
                    </a:lnTo>
                    <a:lnTo>
                      <a:pt x="0" y="297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0" y="313"/>
                    </a:lnTo>
                    <a:lnTo>
                      <a:pt x="1" y="320"/>
                    </a:lnTo>
                    <a:lnTo>
                      <a:pt x="4" y="327"/>
                    </a:lnTo>
                    <a:lnTo>
                      <a:pt x="6" y="336"/>
                    </a:lnTo>
                    <a:lnTo>
                      <a:pt x="11" y="343"/>
                    </a:lnTo>
                    <a:lnTo>
                      <a:pt x="16" y="350"/>
                    </a:lnTo>
                    <a:lnTo>
                      <a:pt x="28" y="366"/>
                    </a:lnTo>
                    <a:lnTo>
                      <a:pt x="44" y="381"/>
                    </a:lnTo>
                    <a:lnTo>
                      <a:pt x="62" y="394"/>
                    </a:lnTo>
                    <a:lnTo>
                      <a:pt x="84" y="409"/>
                    </a:lnTo>
                    <a:lnTo>
                      <a:pt x="110" y="422"/>
                    </a:lnTo>
                    <a:lnTo>
                      <a:pt x="138" y="437"/>
                    </a:lnTo>
                    <a:lnTo>
                      <a:pt x="168" y="449"/>
                    </a:lnTo>
                    <a:lnTo>
                      <a:pt x="202" y="462"/>
                    </a:lnTo>
                    <a:lnTo>
                      <a:pt x="239" y="474"/>
                    </a:lnTo>
                    <a:lnTo>
                      <a:pt x="278" y="487"/>
                    </a:lnTo>
                    <a:lnTo>
                      <a:pt x="319" y="498"/>
                    </a:lnTo>
                    <a:lnTo>
                      <a:pt x="363" y="509"/>
                    </a:lnTo>
                    <a:lnTo>
                      <a:pt x="409" y="519"/>
                    </a:lnTo>
                    <a:lnTo>
                      <a:pt x="458" y="529"/>
                    </a:lnTo>
                    <a:lnTo>
                      <a:pt x="509" y="539"/>
                    </a:lnTo>
                    <a:lnTo>
                      <a:pt x="562" y="547"/>
                    </a:lnTo>
                    <a:lnTo>
                      <a:pt x="618" y="556"/>
                    </a:lnTo>
                    <a:lnTo>
                      <a:pt x="674" y="564"/>
                    </a:lnTo>
                    <a:lnTo>
                      <a:pt x="732" y="572"/>
                    </a:lnTo>
                    <a:lnTo>
                      <a:pt x="793" y="578"/>
                    </a:lnTo>
                    <a:lnTo>
                      <a:pt x="855" y="584"/>
                    </a:lnTo>
                    <a:lnTo>
                      <a:pt x="918" y="590"/>
                    </a:lnTo>
                    <a:lnTo>
                      <a:pt x="984" y="595"/>
                    </a:lnTo>
                    <a:lnTo>
                      <a:pt x="1050" y="599"/>
                    </a:lnTo>
                    <a:lnTo>
                      <a:pt x="1118" y="602"/>
                    </a:lnTo>
                    <a:lnTo>
                      <a:pt x="1186" y="605"/>
                    </a:lnTo>
                    <a:lnTo>
                      <a:pt x="1257" y="607"/>
                    </a:lnTo>
                    <a:lnTo>
                      <a:pt x="1328" y="608"/>
                    </a:lnTo>
                    <a:lnTo>
                      <a:pt x="1401" y="608"/>
                    </a:lnTo>
                    <a:lnTo>
                      <a:pt x="1401" y="608"/>
                    </a:lnTo>
                    <a:lnTo>
                      <a:pt x="1473" y="608"/>
                    </a:lnTo>
                    <a:lnTo>
                      <a:pt x="1543" y="607"/>
                    </a:lnTo>
                    <a:lnTo>
                      <a:pt x="1614" y="605"/>
                    </a:lnTo>
                    <a:lnTo>
                      <a:pt x="1682" y="602"/>
                    </a:lnTo>
                    <a:lnTo>
                      <a:pt x="1750" y="599"/>
                    </a:lnTo>
                    <a:lnTo>
                      <a:pt x="1817" y="595"/>
                    </a:lnTo>
                    <a:lnTo>
                      <a:pt x="1882" y="590"/>
                    </a:lnTo>
                    <a:lnTo>
                      <a:pt x="1945" y="584"/>
                    </a:lnTo>
                    <a:lnTo>
                      <a:pt x="2007" y="578"/>
                    </a:lnTo>
                    <a:lnTo>
                      <a:pt x="2068" y="572"/>
                    </a:lnTo>
                    <a:lnTo>
                      <a:pt x="2127" y="564"/>
                    </a:lnTo>
                    <a:lnTo>
                      <a:pt x="2184" y="556"/>
                    </a:lnTo>
                    <a:lnTo>
                      <a:pt x="2239" y="547"/>
                    </a:lnTo>
                    <a:lnTo>
                      <a:pt x="2291" y="539"/>
                    </a:lnTo>
                    <a:lnTo>
                      <a:pt x="2342" y="529"/>
                    </a:lnTo>
                    <a:lnTo>
                      <a:pt x="2391" y="519"/>
                    </a:lnTo>
                    <a:lnTo>
                      <a:pt x="2437" y="509"/>
                    </a:lnTo>
                    <a:lnTo>
                      <a:pt x="2481" y="498"/>
                    </a:lnTo>
                    <a:lnTo>
                      <a:pt x="2523" y="487"/>
                    </a:lnTo>
                    <a:lnTo>
                      <a:pt x="2561" y="474"/>
                    </a:lnTo>
                    <a:lnTo>
                      <a:pt x="2598" y="462"/>
                    </a:lnTo>
                    <a:lnTo>
                      <a:pt x="2632" y="449"/>
                    </a:lnTo>
                    <a:lnTo>
                      <a:pt x="2663" y="437"/>
                    </a:lnTo>
                    <a:lnTo>
                      <a:pt x="2691" y="422"/>
                    </a:lnTo>
                    <a:lnTo>
                      <a:pt x="2716" y="409"/>
                    </a:lnTo>
                    <a:lnTo>
                      <a:pt x="2738" y="394"/>
                    </a:lnTo>
                    <a:lnTo>
                      <a:pt x="2756" y="381"/>
                    </a:lnTo>
                    <a:lnTo>
                      <a:pt x="2772" y="366"/>
                    </a:lnTo>
                    <a:lnTo>
                      <a:pt x="2784" y="350"/>
                    </a:lnTo>
                    <a:lnTo>
                      <a:pt x="2789" y="343"/>
                    </a:lnTo>
                    <a:lnTo>
                      <a:pt x="2794" y="336"/>
                    </a:lnTo>
                    <a:lnTo>
                      <a:pt x="2797" y="327"/>
                    </a:lnTo>
                    <a:lnTo>
                      <a:pt x="2799" y="320"/>
                    </a:lnTo>
                    <a:lnTo>
                      <a:pt x="2800" y="313"/>
                    </a:lnTo>
                    <a:lnTo>
                      <a:pt x="2801" y="304"/>
                    </a:lnTo>
                    <a:lnTo>
                      <a:pt x="2801" y="304"/>
                    </a:lnTo>
                    <a:lnTo>
                      <a:pt x="2800" y="297"/>
                    </a:lnTo>
                    <a:lnTo>
                      <a:pt x="2799" y="288"/>
                    </a:lnTo>
                    <a:lnTo>
                      <a:pt x="2797" y="281"/>
                    </a:lnTo>
                    <a:lnTo>
                      <a:pt x="2794" y="274"/>
                    </a:lnTo>
                    <a:lnTo>
                      <a:pt x="2789" y="265"/>
                    </a:lnTo>
                    <a:lnTo>
                      <a:pt x="2784" y="258"/>
                    </a:lnTo>
                    <a:lnTo>
                      <a:pt x="2772" y="243"/>
                    </a:lnTo>
                    <a:lnTo>
                      <a:pt x="2756" y="229"/>
                    </a:lnTo>
                    <a:lnTo>
                      <a:pt x="2738" y="214"/>
                    </a:lnTo>
                    <a:lnTo>
                      <a:pt x="2716" y="199"/>
                    </a:lnTo>
                    <a:lnTo>
                      <a:pt x="2691" y="186"/>
                    </a:lnTo>
                    <a:lnTo>
                      <a:pt x="2663" y="173"/>
                    </a:lnTo>
                    <a:lnTo>
                      <a:pt x="2632" y="159"/>
                    </a:lnTo>
                    <a:lnTo>
                      <a:pt x="2598" y="146"/>
                    </a:lnTo>
                    <a:lnTo>
                      <a:pt x="2561" y="134"/>
                    </a:lnTo>
                    <a:lnTo>
                      <a:pt x="2523" y="123"/>
                    </a:lnTo>
                    <a:lnTo>
                      <a:pt x="2481" y="111"/>
                    </a:lnTo>
                    <a:lnTo>
                      <a:pt x="2437" y="100"/>
                    </a:lnTo>
                    <a:lnTo>
                      <a:pt x="2391" y="89"/>
                    </a:lnTo>
                    <a:lnTo>
                      <a:pt x="2342" y="79"/>
                    </a:lnTo>
                    <a:lnTo>
                      <a:pt x="2291" y="69"/>
                    </a:lnTo>
                    <a:lnTo>
                      <a:pt x="2239" y="61"/>
                    </a:lnTo>
                    <a:lnTo>
                      <a:pt x="2184" y="52"/>
                    </a:lnTo>
                    <a:lnTo>
                      <a:pt x="2127" y="44"/>
                    </a:lnTo>
                    <a:lnTo>
                      <a:pt x="2068" y="36"/>
                    </a:lnTo>
                    <a:lnTo>
                      <a:pt x="2007" y="30"/>
                    </a:lnTo>
                    <a:lnTo>
                      <a:pt x="1945" y="24"/>
                    </a:lnTo>
                    <a:lnTo>
                      <a:pt x="1882" y="18"/>
                    </a:lnTo>
                    <a:lnTo>
                      <a:pt x="1817" y="13"/>
                    </a:lnTo>
                    <a:lnTo>
                      <a:pt x="1750" y="10"/>
                    </a:lnTo>
                    <a:lnTo>
                      <a:pt x="1682" y="6"/>
                    </a:lnTo>
                    <a:lnTo>
                      <a:pt x="1614" y="4"/>
                    </a:lnTo>
                    <a:lnTo>
                      <a:pt x="1543" y="1"/>
                    </a:lnTo>
                    <a:lnTo>
                      <a:pt x="1473" y="0"/>
                    </a:lnTo>
                    <a:lnTo>
                      <a:pt x="1401" y="0"/>
                    </a:lnTo>
                    <a:lnTo>
                      <a:pt x="140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" name="Freeform 40"/>
              <p:cNvSpPr>
                <a:spLocks/>
              </p:cNvSpPr>
              <p:nvPr/>
            </p:nvSpPr>
            <p:spPr bwMode="auto">
              <a:xfrm>
                <a:off x="6999857" y="2369549"/>
                <a:ext cx="889000" cy="128589"/>
              </a:xfrm>
              <a:custGeom>
                <a:avLst/>
                <a:gdLst>
                  <a:gd name="T0" fmla="*/ 2351 w 2801"/>
                  <a:gd name="T1" fmla="*/ 113 h 406"/>
                  <a:gd name="T2" fmla="*/ 2185 w 2801"/>
                  <a:gd name="T3" fmla="*/ 141 h 406"/>
                  <a:gd name="T4" fmla="*/ 2005 w 2801"/>
                  <a:gd name="T5" fmla="*/ 164 h 406"/>
                  <a:gd name="T6" fmla="*/ 1812 w 2801"/>
                  <a:gd name="T7" fmla="*/ 180 h 406"/>
                  <a:gd name="T8" fmla="*/ 1610 w 2801"/>
                  <a:gd name="T9" fmla="*/ 189 h 406"/>
                  <a:gd name="T10" fmla="*/ 1401 w 2801"/>
                  <a:gd name="T11" fmla="*/ 193 h 406"/>
                  <a:gd name="T12" fmla="*/ 1259 w 2801"/>
                  <a:gd name="T13" fmla="*/ 192 h 406"/>
                  <a:gd name="T14" fmla="*/ 1055 w 2801"/>
                  <a:gd name="T15" fmla="*/ 183 h 406"/>
                  <a:gd name="T16" fmla="*/ 857 w 2801"/>
                  <a:gd name="T17" fmla="*/ 170 h 406"/>
                  <a:gd name="T18" fmla="*/ 674 w 2801"/>
                  <a:gd name="T19" fmla="*/ 149 h 406"/>
                  <a:gd name="T20" fmla="*/ 503 w 2801"/>
                  <a:gd name="T21" fmla="*/ 124 h 406"/>
                  <a:gd name="T22" fmla="*/ 398 w 2801"/>
                  <a:gd name="T23" fmla="*/ 103 h 406"/>
                  <a:gd name="T24" fmla="*/ 261 w 2801"/>
                  <a:gd name="T25" fmla="*/ 68 h 406"/>
                  <a:gd name="T26" fmla="*/ 146 w 2801"/>
                  <a:gd name="T27" fmla="*/ 29 h 406"/>
                  <a:gd name="T28" fmla="*/ 84 w 2801"/>
                  <a:gd name="T29" fmla="*/ 1 h 406"/>
                  <a:gd name="T30" fmla="*/ 62 w 2801"/>
                  <a:gd name="T31" fmla="*/ 12 h 406"/>
                  <a:gd name="T32" fmla="*/ 21 w 2801"/>
                  <a:gd name="T33" fmla="*/ 49 h 406"/>
                  <a:gd name="T34" fmla="*/ 1 w 2801"/>
                  <a:gd name="T35" fmla="*/ 88 h 406"/>
                  <a:gd name="T36" fmla="*/ 0 w 2801"/>
                  <a:gd name="T37" fmla="*/ 110 h 406"/>
                  <a:gd name="T38" fmla="*/ 6 w 2801"/>
                  <a:gd name="T39" fmla="*/ 133 h 406"/>
                  <a:gd name="T40" fmla="*/ 28 w 2801"/>
                  <a:gd name="T41" fmla="*/ 164 h 406"/>
                  <a:gd name="T42" fmla="*/ 84 w 2801"/>
                  <a:gd name="T43" fmla="*/ 206 h 406"/>
                  <a:gd name="T44" fmla="*/ 168 w 2801"/>
                  <a:gd name="T45" fmla="*/ 247 h 406"/>
                  <a:gd name="T46" fmla="*/ 278 w 2801"/>
                  <a:gd name="T47" fmla="*/ 284 h 406"/>
                  <a:gd name="T48" fmla="*/ 409 w 2801"/>
                  <a:gd name="T49" fmla="*/ 317 h 406"/>
                  <a:gd name="T50" fmla="*/ 562 w 2801"/>
                  <a:gd name="T51" fmla="*/ 345 h 406"/>
                  <a:gd name="T52" fmla="*/ 732 w 2801"/>
                  <a:gd name="T53" fmla="*/ 369 h 406"/>
                  <a:gd name="T54" fmla="*/ 918 w 2801"/>
                  <a:gd name="T55" fmla="*/ 388 h 406"/>
                  <a:gd name="T56" fmla="*/ 1118 w 2801"/>
                  <a:gd name="T57" fmla="*/ 400 h 406"/>
                  <a:gd name="T58" fmla="*/ 1328 w 2801"/>
                  <a:gd name="T59" fmla="*/ 406 h 406"/>
                  <a:gd name="T60" fmla="*/ 1473 w 2801"/>
                  <a:gd name="T61" fmla="*/ 406 h 406"/>
                  <a:gd name="T62" fmla="*/ 1682 w 2801"/>
                  <a:gd name="T63" fmla="*/ 400 h 406"/>
                  <a:gd name="T64" fmla="*/ 1882 w 2801"/>
                  <a:gd name="T65" fmla="*/ 388 h 406"/>
                  <a:gd name="T66" fmla="*/ 2068 w 2801"/>
                  <a:gd name="T67" fmla="*/ 369 h 406"/>
                  <a:gd name="T68" fmla="*/ 2239 w 2801"/>
                  <a:gd name="T69" fmla="*/ 345 h 406"/>
                  <a:gd name="T70" fmla="*/ 2391 w 2801"/>
                  <a:gd name="T71" fmla="*/ 317 h 406"/>
                  <a:gd name="T72" fmla="*/ 2523 w 2801"/>
                  <a:gd name="T73" fmla="*/ 284 h 406"/>
                  <a:gd name="T74" fmla="*/ 2632 w 2801"/>
                  <a:gd name="T75" fmla="*/ 247 h 406"/>
                  <a:gd name="T76" fmla="*/ 2716 w 2801"/>
                  <a:gd name="T77" fmla="*/ 206 h 406"/>
                  <a:gd name="T78" fmla="*/ 2772 w 2801"/>
                  <a:gd name="T79" fmla="*/ 164 h 406"/>
                  <a:gd name="T80" fmla="*/ 2794 w 2801"/>
                  <a:gd name="T81" fmla="*/ 133 h 406"/>
                  <a:gd name="T82" fmla="*/ 2800 w 2801"/>
                  <a:gd name="T83" fmla="*/ 110 h 406"/>
                  <a:gd name="T84" fmla="*/ 2799 w 2801"/>
                  <a:gd name="T85" fmla="*/ 88 h 406"/>
                  <a:gd name="T86" fmla="*/ 2780 w 2801"/>
                  <a:gd name="T87" fmla="*/ 49 h 406"/>
                  <a:gd name="T88" fmla="*/ 2738 w 2801"/>
                  <a:gd name="T89" fmla="*/ 12 h 406"/>
                  <a:gd name="T90" fmla="*/ 2716 w 2801"/>
                  <a:gd name="T91" fmla="*/ 1 h 406"/>
                  <a:gd name="T92" fmla="*/ 2654 w 2801"/>
                  <a:gd name="T93" fmla="*/ 29 h 406"/>
                  <a:gd name="T94" fmla="*/ 2541 w 2801"/>
                  <a:gd name="T95" fmla="*/ 68 h 406"/>
                  <a:gd name="T96" fmla="*/ 2402 w 2801"/>
                  <a:gd name="T97" fmla="*/ 103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01" h="406">
                    <a:moveTo>
                      <a:pt x="2402" y="103"/>
                    </a:moveTo>
                    <a:lnTo>
                      <a:pt x="2402" y="103"/>
                    </a:lnTo>
                    <a:lnTo>
                      <a:pt x="2351" y="113"/>
                    </a:lnTo>
                    <a:lnTo>
                      <a:pt x="2297" y="124"/>
                    </a:lnTo>
                    <a:lnTo>
                      <a:pt x="2242" y="132"/>
                    </a:lnTo>
                    <a:lnTo>
                      <a:pt x="2185" y="141"/>
                    </a:lnTo>
                    <a:lnTo>
                      <a:pt x="2127" y="149"/>
                    </a:lnTo>
                    <a:lnTo>
                      <a:pt x="2067" y="157"/>
                    </a:lnTo>
                    <a:lnTo>
                      <a:pt x="2005" y="164"/>
                    </a:lnTo>
                    <a:lnTo>
                      <a:pt x="1943" y="170"/>
                    </a:lnTo>
                    <a:lnTo>
                      <a:pt x="1878" y="175"/>
                    </a:lnTo>
                    <a:lnTo>
                      <a:pt x="1812" y="180"/>
                    </a:lnTo>
                    <a:lnTo>
                      <a:pt x="1745" y="183"/>
                    </a:lnTo>
                    <a:lnTo>
                      <a:pt x="1678" y="187"/>
                    </a:lnTo>
                    <a:lnTo>
                      <a:pt x="1610" y="189"/>
                    </a:lnTo>
                    <a:lnTo>
                      <a:pt x="1541" y="192"/>
                    </a:lnTo>
                    <a:lnTo>
                      <a:pt x="1471" y="193"/>
                    </a:lnTo>
                    <a:lnTo>
                      <a:pt x="1401" y="193"/>
                    </a:lnTo>
                    <a:lnTo>
                      <a:pt x="1401" y="193"/>
                    </a:lnTo>
                    <a:lnTo>
                      <a:pt x="1330" y="193"/>
                    </a:lnTo>
                    <a:lnTo>
                      <a:pt x="1259" y="192"/>
                    </a:lnTo>
                    <a:lnTo>
                      <a:pt x="1190" y="189"/>
                    </a:lnTo>
                    <a:lnTo>
                      <a:pt x="1122" y="187"/>
                    </a:lnTo>
                    <a:lnTo>
                      <a:pt x="1055" y="183"/>
                    </a:lnTo>
                    <a:lnTo>
                      <a:pt x="988" y="180"/>
                    </a:lnTo>
                    <a:lnTo>
                      <a:pt x="922" y="175"/>
                    </a:lnTo>
                    <a:lnTo>
                      <a:pt x="857" y="170"/>
                    </a:lnTo>
                    <a:lnTo>
                      <a:pt x="795" y="164"/>
                    </a:lnTo>
                    <a:lnTo>
                      <a:pt x="733" y="157"/>
                    </a:lnTo>
                    <a:lnTo>
                      <a:pt x="674" y="149"/>
                    </a:lnTo>
                    <a:lnTo>
                      <a:pt x="615" y="141"/>
                    </a:lnTo>
                    <a:lnTo>
                      <a:pt x="558" y="132"/>
                    </a:lnTo>
                    <a:lnTo>
                      <a:pt x="503" y="124"/>
                    </a:lnTo>
                    <a:lnTo>
                      <a:pt x="449" y="113"/>
                    </a:lnTo>
                    <a:lnTo>
                      <a:pt x="398" y="103"/>
                    </a:lnTo>
                    <a:lnTo>
                      <a:pt x="398" y="103"/>
                    </a:lnTo>
                    <a:lnTo>
                      <a:pt x="350" y="91"/>
                    </a:lnTo>
                    <a:lnTo>
                      <a:pt x="303" y="80"/>
                    </a:lnTo>
                    <a:lnTo>
                      <a:pt x="261" y="68"/>
                    </a:lnTo>
                    <a:lnTo>
                      <a:pt x="219" y="56"/>
                    </a:lnTo>
                    <a:lnTo>
                      <a:pt x="181" y="42"/>
                    </a:lnTo>
                    <a:lnTo>
                      <a:pt x="146" y="29"/>
                    </a:lnTo>
                    <a:lnTo>
                      <a:pt x="114" y="15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2" y="12"/>
                    </a:lnTo>
                    <a:lnTo>
                      <a:pt x="46" y="24"/>
                    </a:lnTo>
                    <a:lnTo>
                      <a:pt x="32" y="36"/>
                    </a:lnTo>
                    <a:lnTo>
                      <a:pt x="21" y="49"/>
                    </a:lnTo>
                    <a:lnTo>
                      <a:pt x="11" y="62"/>
                    </a:lnTo>
                    <a:lnTo>
                      <a:pt x="5" y="75"/>
                    </a:lnTo>
                    <a:lnTo>
                      <a:pt x="1" y="8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10"/>
                    </a:lnTo>
                    <a:lnTo>
                      <a:pt x="1" y="118"/>
                    </a:lnTo>
                    <a:lnTo>
                      <a:pt x="4" y="125"/>
                    </a:lnTo>
                    <a:lnTo>
                      <a:pt x="6" y="133"/>
                    </a:lnTo>
                    <a:lnTo>
                      <a:pt x="11" y="141"/>
                    </a:lnTo>
                    <a:lnTo>
                      <a:pt x="16" y="148"/>
                    </a:lnTo>
                    <a:lnTo>
                      <a:pt x="28" y="164"/>
                    </a:lnTo>
                    <a:lnTo>
                      <a:pt x="44" y="178"/>
                    </a:lnTo>
                    <a:lnTo>
                      <a:pt x="62" y="192"/>
                    </a:lnTo>
                    <a:lnTo>
                      <a:pt x="84" y="206"/>
                    </a:lnTo>
                    <a:lnTo>
                      <a:pt x="110" y="220"/>
                    </a:lnTo>
                    <a:lnTo>
                      <a:pt x="138" y="234"/>
                    </a:lnTo>
                    <a:lnTo>
                      <a:pt x="168" y="247"/>
                    </a:lnTo>
                    <a:lnTo>
                      <a:pt x="202" y="260"/>
                    </a:lnTo>
                    <a:lnTo>
                      <a:pt x="239" y="272"/>
                    </a:lnTo>
                    <a:lnTo>
                      <a:pt x="278" y="284"/>
                    </a:lnTo>
                    <a:lnTo>
                      <a:pt x="319" y="295"/>
                    </a:lnTo>
                    <a:lnTo>
                      <a:pt x="363" y="306"/>
                    </a:lnTo>
                    <a:lnTo>
                      <a:pt x="409" y="317"/>
                    </a:lnTo>
                    <a:lnTo>
                      <a:pt x="458" y="327"/>
                    </a:lnTo>
                    <a:lnTo>
                      <a:pt x="509" y="337"/>
                    </a:lnTo>
                    <a:lnTo>
                      <a:pt x="562" y="345"/>
                    </a:lnTo>
                    <a:lnTo>
                      <a:pt x="618" y="354"/>
                    </a:lnTo>
                    <a:lnTo>
                      <a:pt x="674" y="362"/>
                    </a:lnTo>
                    <a:lnTo>
                      <a:pt x="732" y="369"/>
                    </a:lnTo>
                    <a:lnTo>
                      <a:pt x="793" y="376"/>
                    </a:lnTo>
                    <a:lnTo>
                      <a:pt x="855" y="382"/>
                    </a:lnTo>
                    <a:lnTo>
                      <a:pt x="918" y="388"/>
                    </a:lnTo>
                    <a:lnTo>
                      <a:pt x="984" y="393"/>
                    </a:lnTo>
                    <a:lnTo>
                      <a:pt x="1050" y="396"/>
                    </a:lnTo>
                    <a:lnTo>
                      <a:pt x="1118" y="400"/>
                    </a:lnTo>
                    <a:lnTo>
                      <a:pt x="1186" y="402"/>
                    </a:lnTo>
                    <a:lnTo>
                      <a:pt x="1257" y="405"/>
                    </a:lnTo>
                    <a:lnTo>
                      <a:pt x="1328" y="406"/>
                    </a:lnTo>
                    <a:lnTo>
                      <a:pt x="1401" y="406"/>
                    </a:lnTo>
                    <a:lnTo>
                      <a:pt x="1401" y="406"/>
                    </a:lnTo>
                    <a:lnTo>
                      <a:pt x="1473" y="406"/>
                    </a:lnTo>
                    <a:lnTo>
                      <a:pt x="1543" y="405"/>
                    </a:lnTo>
                    <a:lnTo>
                      <a:pt x="1614" y="402"/>
                    </a:lnTo>
                    <a:lnTo>
                      <a:pt x="1682" y="400"/>
                    </a:lnTo>
                    <a:lnTo>
                      <a:pt x="1750" y="396"/>
                    </a:lnTo>
                    <a:lnTo>
                      <a:pt x="1817" y="393"/>
                    </a:lnTo>
                    <a:lnTo>
                      <a:pt x="1882" y="388"/>
                    </a:lnTo>
                    <a:lnTo>
                      <a:pt x="1945" y="382"/>
                    </a:lnTo>
                    <a:lnTo>
                      <a:pt x="2007" y="376"/>
                    </a:lnTo>
                    <a:lnTo>
                      <a:pt x="2068" y="369"/>
                    </a:lnTo>
                    <a:lnTo>
                      <a:pt x="2127" y="362"/>
                    </a:lnTo>
                    <a:lnTo>
                      <a:pt x="2184" y="354"/>
                    </a:lnTo>
                    <a:lnTo>
                      <a:pt x="2239" y="345"/>
                    </a:lnTo>
                    <a:lnTo>
                      <a:pt x="2291" y="337"/>
                    </a:lnTo>
                    <a:lnTo>
                      <a:pt x="2342" y="327"/>
                    </a:lnTo>
                    <a:lnTo>
                      <a:pt x="2391" y="317"/>
                    </a:lnTo>
                    <a:lnTo>
                      <a:pt x="2437" y="306"/>
                    </a:lnTo>
                    <a:lnTo>
                      <a:pt x="2481" y="295"/>
                    </a:lnTo>
                    <a:lnTo>
                      <a:pt x="2523" y="284"/>
                    </a:lnTo>
                    <a:lnTo>
                      <a:pt x="2561" y="272"/>
                    </a:lnTo>
                    <a:lnTo>
                      <a:pt x="2598" y="260"/>
                    </a:lnTo>
                    <a:lnTo>
                      <a:pt x="2632" y="247"/>
                    </a:lnTo>
                    <a:lnTo>
                      <a:pt x="2663" y="234"/>
                    </a:lnTo>
                    <a:lnTo>
                      <a:pt x="2691" y="220"/>
                    </a:lnTo>
                    <a:lnTo>
                      <a:pt x="2716" y="206"/>
                    </a:lnTo>
                    <a:lnTo>
                      <a:pt x="2738" y="192"/>
                    </a:lnTo>
                    <a:lnTo>
                      <a:pt x="2756" y="178"/>
                    </a:lnTo>
                    <a:lnTo>
                      <a:pt x="2772" y="164"/>
                    </a:lnTo>
                    <a:lnTo>
                      <a:pt x="2784" y="148"/>
                    </a:lnTo>
                    <a:lnTo>
                      <a:pt x="2789" y="141"/>
                    </a:lnTo>
                    <a:lnTo>
                      <a:pt x="2794" y="133"/>
                    </a:lnTo>
                    <a:lnTo>
                      <a:pt x="2797" y="125"/>
                    </a:lnTo>
                    <a:lnTo>
                      <a:pt x="2799" y="118"/>
                    </a:lnTo>
                    <a:lnTo>
                      <a:pt x="2800" y="110"/>
                    </a:lnTo>
                    <a:lnTo>
                      <a:pt x="2801" y="102"/>
                    </a:lnTo>
                    <a:lnTo>
                      <a:pt x="2801" y="102"/>
                    </a:lnTo>
                    <a:lnTo>
                      <a:pt x="2799" y="88"/>
                    </a:lnTo>
                    <a:lnTo>
                      <a:pt x="2795" y="75"/>
                    </a:lnTo>
                    <a:lnTo>
                      <a:pt x="2789" y="62"/>
                    </a:lnTo>
                    <a:lnTo>
                      <a:pt x="2780" y="49"/>
                    </a:lnTo>
                    <a:lnTo>
                      <a:pt x="2769" y="36"/>
                    </a:lnTo>
                    <a:lnTo>
                      <a:pt x="2754" y="24"/>
                    </a:lnTo>
                    <a:lnTo>
                      <a:pt x="2738" y="12"/>
                    </a:lnTo>
                    <a:lnTo>
                      <a:pt x="2719" y="0"/>
                    </a:lnTo>
                    <a:lnTo>
                      <a:pt x="2719" y="0"/>
                    </a:lnTo>
                    <a:lnTo>
                      <a:pt x="2716" y="1"/>
                    </a:lnTo>
                    <a:lnTo>
                      <a:pt x="2716" y="1"/>
                    </a:lnTo>
                    <a:lnTo>
                      <a:pt x="2686" y="15"/>
                    </a:lnTo>
                    <a:lnTo>
                      <a:pt x="2654" y="29"/>
                    </a:lnTo>
                    <a:lnTo>
                      <a:pt x="2619" y="42"/>
                    </a:lnTo>
                    <a:lnTo>
                      <a:pt x="2581" y="56"/>
                    </a:lnTo>
                    <a:lnTo>
                      <a:pt x="2541" y="68"/>
                    </a:lnTo>
                    <a:lnTo>
                      <a:pt x="2497" y="80"/>
                    </a:lnTo>
                    <a:lnTo>
                      <a:pt x="2451" y="91"/>
                    </a:lnTo>
                    <a:lnTo>
                      <a:pt x="2402" y="103"/>
                    </a:lnTo>
                    <a:lnTo>
                      <a:pt x="2402" y="1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3140024" y="4801570"/>
            <a:ext cx="1143944" cy="653507"/>
            <a:chOff x="93663" y="0"/>
            <a:chExt cx="12004676" cy="6858000"/>
          </a:xfrm>
          <a:solidFill>
            <a:schemeClr val="bg1"/>
          </a:solidFill>
        </p:grpSpPr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2360613" y="0"/>
              <a:ext cx="7470775" cy="6858000"/>
            </a:xfrm>
            <a:custGeom>
              <a:avLst/>
              <a:gdLst>
                <a:gd name="T0" fmla="*/ 3015 w 4706"/>
                <a:gd name="T1" fmla="*/ 2574 h 4320"/>
                <a:gd name="T2" fmla="*/ 2967 w 4706"/>
                <a:gd name="T3" fmla="*/ 2539 h 4320"/>
                <a:gd name="T4" fmla="*/ 2938 w 4706"/>
                <a:gd name="T5" fmla="*/ 2485 h 4320"/>
                <a:gd name="T6" fmla="*/ 2935 w 4706"/>
                <a:gd name="T7" fmla="*/ 2432 h 4320"/>
                <a:gd name="T8" fmla="*/ 2964 w 4706"/>
                <a:gd name="T9" fmla="*/ 2357 h 4320"/>
                <a:gd name="T10" fmla="*/ 3043 w 4706"/>
                <a:gd name="T11" fmla="*/ 2293 h 4320"/>
                <a:gd name="T12" fmla="*/ 3158 w 4706"/>
                <a:gd name="T13" fmla="*/ 2163 h 4320"/>
                <a:gd name="T14" fmla="*/ 3247 w 4706"/>
                <a:gd name="T15" fmla="*/ 2010 h 4320"/>
                <a:gd name="T16" fmla="*/ 3308 w 4706"/>
                <a:gd name="T17" fmla="*/ 1836 h 4320"/>
                <a:gd name="T18" fmla="*/ 3368 w 4706"/>
                <a:gd name="T19" fmla="*/ 1479 h 4320"/>
                <a:gd name="T20" fmla="*/ 3376 w 4706"/>
                <a:gd name="T21" fmla="*/ 1150 h 4320"/>
                <a:gd name="T22" fmla="*/ 3331 w 4706"/>
                <a:gd name="T23" fmla="*/ 838 h 4320"/>
                <a:gd name="T24" fmla="*/ 3229 w 4706"/>
                <a:gd name="T25" fmla="*/ 566 h 4320"/>
                <a:gd name="T26" fmla="*/ 3077 w 4706"/>
                <a:gd name="T27" fmla="*/ 340 h 4320"/>
                <a:gd name="T28" fmla="*/ 2884 w 4706"/>
                <a:gd name="T29" fmla="*/ 167 h 4320"/>
                <a:gd name="T30" fmla="*/ 2658 w 4706"/>
                <a:gd name="T31" fmla="*/ 50 h 4320"/>
                <a:gd name="T32" fmla="*/ 2406 w 4706"/>
                <a:gd name="T33" fmla="*/ 2 h 4320"/>
                <a:gd name="T34" fmla="*/ 2197 w 4706"/>
                <a:gd name="T35" fmla="*/ 13 h 4320"/>
                <a:gd name="T36" fmla="*/ 1954 w 4706"/>
                <a:gd name="T37" fmla="*/ 89 h 4320"/>
                <a:gd name="T38" fmla="*/ 1741 w 4706"/>
                <a:gd name="T39" fmla="*/ 230 h 4320"/>
                <a:gd name="T40" fmla="*/ 1563 w 4706"/>
                <a:gd name="T41" fmla="*/ 426 h 4320"/>
                <a:gd name="T42" fmla="*/ 1430 w 4706"/>
                <a:gd name="T43" fmla="*/ 670 h 4320"/>
                <a:gd name="T44" fmla="*/ 1351 w 4706"/>
                <a:gd name="T45" fmla="*/ 959 h 4320"/>
                <a:gd name="T46" fmla="*/ 1330 w 4706"/>
                <a:gd name="T47" fmla="*/ 1217 h 4320"/>
                <a:gd name="T48" fmla="*/ 1357 w 4706"/>
                <a:gd name="T49" fmla="*/ 1644 h 4320"/>
                <a:gd name="T50" fmla="*/ 1420 w 4706"/>
                <a:gd name="T51" fmla="*/ 1908 h 4320"/>
                <a:gd name="T52" fmla="*/ 1492 w 4706"/>
                <a:gd name="T53" fmla="*/ 2074 h 4320"/>
                <a:gd name="T54" fmla="*/ 1590 w 4706"/>
                <a:gd name="T55" fmla="*/ 2218 h 4320"/>
                <a:gd name="T56" fmla="*/ 1720 w 4706"/>
                <a:gd name="T57" fmla="*/ 2336 h 4320"/>
                <a:gd name="T58" fmla="*/ 1760 w 4706"/>
                <a:gd name="T59" fmla="*/ 2385 h 4320"/>
                <a:gd name="T60" fmla="*/ 1773 w 4706"/>
                <a:gd name="T61" fmla="*/ 2448 h 4320"/>
                <a:gd name="T62" fmla="*/ 1765 w 4706"/>
                <a:gd name="T63" fmla="*/ 2497 h 4320"/>
                <a:gd name="T64" fmla="*/ 1731 w 4706"/>
                <a:gd name="T65" fmla="*/ 2547 h 4320"/>
                <a:gd name="T66" fmla="*/ 1679 w 4706"/>
                <a:gd name="T67" fmla="*/ 2579 h 4320"/>
                <a:gd name="T68" fmla="*/ 1479 w 4706"/>
                <a:gd name="T69" fmla="*/ 2623 h 4320"/>
                <a:gd name="T70" fmla="*/ 1068 w 4706"/>
                <a:gd name="T71" fmla="*/ 2746 h 4320"/>
                <a:gd name="T72" fmla="*/ 710 w 4706"/>
                <a:gd name="T73" fmla="*/ 2912 h 4320"/>
                <a:gd name="T74" fmla="*/ 414 w 4706"/>
                <a:gd name="T75" fmla="*/ 3116 h 4320"/>
                <a:gd name="T76" fmla="*/ 191 w 4706"/>
                <a:gd name="T77" fmla="*/ 3351 h 4320"/>
                <a:gd name="T78" fmla="*/ 50 w 4706"/>
                <a:gd name="T79" fmla="*/ 3611 h 4320"/>
                <a:gd name="T80" fmla="*/ 5 w 4706"/>
                <a:gd name="T81" fmla="*/ 3805 h 4320"/>
                <a:gd name="T82" fmla="*/ 0 w 4706"/>
                <a:gd name="T83" fmla="*/ 4179 h 4320"/>
                <a:gd name="T84" fmla="*/ 18 w 4706"/>
                <a:gd name="T85" fmla="*/ 4247 h 4320"/>
                <a:gd name="T86" fmla="*/ 63 w 4706"/>
                <a:gd name="T87" fmla="*/ 4296 h 4320"/>
                <a:gd name="T88" fmla="*/ 126 w 4706"/>
                <a:gd name="T89" fmla="*/ 4320 h 4320"/>
                <a:gd name="T90" fmla="*/ 4594 w 4706"/>
                <a:gd name="T91" fmla="*/ 4317 h 4320"/>
                <a:gd name="T92" fmla="*/ 4654 w 4706"/>
                <a:gd name="T93" fmla="*/ 4288 h 4320"/>
                <a:gd name="T94" fmla="*/ 4694 w 4706"/>
                <a:gd name="T95" fmla="*/ 4234 h 4320"/>
                <a:gd name="T96" fmla="*/ 4706 w 4706"/>
                <a:gd name="T97" fmla="*/ 3891 h 4320"/>
                <a:gd name="T98" fmla="*/ 4698 w 4706"/>
                <a:gd name="T99" fmla="*/ 3778 h 4320"/>
                <a:gd name="T100" fmla="*/ 4636 w 4706"/>
                <a:gd name="T101" fmla="*/ 3556 h 4320"/>
                <a:gd name="T102" fmla="*/ 4478 w 4706"/>
                <a:gd name="T103" fmla="*/ 3301 h 4320"/>
                <a:gd name="T104" fmla="*/ 4238 w 4706"/>
                <a:gd name="T105" fmla="*/ 3073 h 4320"/>
                <a:gd name="T106" fmla="*/ 3929 w 4706"/>
                <a:gd name="T107" fmla="*/ 2875 h 4320"/>
                <a:gd name="T108" fmla="*/ 3560 w 4706"/>
                <a:gd name="T109" fmla="*/ 2718 h 4320"/>
                <a:gd name="T110" fmla="*/ 3140 w 4706"/>
                <a:gd name="T111" fmla="*/ 26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06" h="4320">
                  <a:moveTo>
                    <a:pt x="3051" y="2587"/>
                  </a:moveTo>
                  <a:lnTo>
                    <a:pt x="3051" y="2587"/>
                  </a:lnTo>
                  <a:lnTo>
                    <a:pt x="3040" y="2584"/>
                  </a:lnTo>
                  <a:lnTo>
                    <a:pt x="3027" y="2579"/>
                  </a:lnTo>
                  <a:lnTo>
                    <a:pt x="3015" y="2574"/>
                  </a:lnTo>
                  <a:lnTo>
                    <a:pt x="3004" y="2569"/>
                  </a:lnTo>
                  <a:lnTo>
                    <a:pt x="2994" y="2563"/>
                  </a:lnTo>
                  <a:lnTo>
                    <a:pt x="2985" y="2555"/>
                  </a:lnTo>
                  <a:lnTo>
                    <a:pt x="2975" y="2547"/>
                  </a:lnTo>
                  <a:lnTo>
                    <a:pt x="2967" y="2539"/>
                  </a:lnTo>
                  <a:lnTo>
                    <a:pt x="2959" y="2529"/>
                  </a:lnTo>
                  <a:lnTo>
                    <a:pt x="2952" y="2519"/>
                  </a:lnTo>
                  <a:lnTo>
                    <a:pt x="2947" y="2508"/>
                  </a:lnTo>
                  <a:lnTo>
                    <a:pt x="2943" y="2497"/>
                  </a:lnTo>
                  <a:lnTo>
                    <a:pt x="2938" y="2485"/>
                  </a:lnTo>
                  <a:lnTo>
                    <a:pt x="2936" y="2472"/>
                  </a:lnTo>
                  <a:lnTo>
                    <a:pt x="2933" y="2459"/>
                  </a:lnTo>
                  <a:lnTo>
                    <a:pt x="2933" y="2448"/>
                  </a:lnTo>
                  <a:lnTo>
                    <a:pt x="2933" y="2448"/>
                  </a:lnTo>
                  <a:lnTo>
                    <a:pt x="2935" y="2432"/>
                  </a:lnTo>
                  <a:lnTo>
                    <a:pt x="2936" y="2416"/>
                  </a:lnTo>
                  <a:lnTo>
                    <a:pt x="2941" y="2399"/>
                  </a:lnTo>
                  <a:lnTo>
                    <a:pt x="2947" y="2385"/>
                  </a:lnTo>
                  <a:lnTo>
                    <a:pt x="2956" y="2370"/>
                  </a:lnTo>
                  <a:lnTo>
                    <a:pt x="2964" y="2357"/>
                  </a:lnTo>
                  <a:lnTo>
                    <a:pt x="2975" y="2346"/>
                  </a:lnTo>
                  <a:lnTo>
                    <a:pt x="2988" y="2336"/>
                  </a:lnTo>
                  <a:lnTo>
                    <a:pt x="2988" y="2336"/>
                  </a:lnTo>
                  <a:lnTo>
                    <a:pt x="3015" y="2315"/>
                  </a:lnTo>
                  <a:lnTo>
                    <a:pt x="3043" y="2293"/>
                  </a:lnTo>
                  <a:lnTo>
                    <a:pt x="3069" y="2268"/>
                  </a:lnTo>
                  <a:lnTo>
                    <a:pt x="3093" y="2244"/>
                  </a:lnTo>
                  <a:lnTo>
                    <a:pt x="3116" y="2218"/>
                  </a:lnTo>
                  <a:lnTo>
                    <a:pt x="3138" y="2191"/>
                  </a:lnTo>
                  <a:lnTo>
                    <a:pt x="3158" y="2163"/>
                  </a:lnTo>
                  <a:lnTo>
                    <a:pt x="3179" y="2134"/>
                  </a:lnTo>
                  <a:lnTo>
                    <a:pt x="3197" y="2105"/>
                  </a:lnTo>
                  <a:lnTo>
                    <a:pt x="3214" y="2074"/>
                  </a:lnTo>
                  <a:lnTo>
                    <a:pt x="3231" y="2042"/>
                  </a:lnTo>
                  <a:lnTo>
                    <a:pt x="3247" y="2010"/>
                  </a:lnTo>
                  <a:lnTo>
                    <a:pt x="3260" y="1977"/>
                  </a:lnTo>
                  <a:lnTo>
                    <a:pt x="3274" y="1943"/>
                  </a:lnTo>
                  <a:lnTo>
                    <a:pt x="3286" y="1908"/>
                  </a:lnTo>
                  <a:lnTo>
                    <a:pt x="3297" y="1872"/>
                  </a:lnTo>
                  <a:lnTo>
                    <a:pt x="3308" y="1836"/>
                  </a:lnTo>
                  <a:lnTo>
                    <a:pt x="3318" y="1799"/>
                  </a:lnTo>
                  <a:lnTo>
                    <a:pt x="3334" y="1722"/>
                  </a:lnTo>
                  <a:lnTo>
                    <a:pt x="3349" y="1644"/>
                  </a:lnTo>
                  <a:lnTo>
                    <a:pt x="3360" y="1561"/>
                  </a:lnTo>
                  <a:lnTo>
                    <a:pt x="3368" y="1479"/>
                  </a:lnTo>
                  <a:lnTo>
                    <a:pt x="3373" y="1393"/>
                  </a:lnTo>
                  <a:lnTo>
                    <a:pt x="3376" y="1306"/>
                  </a:lnTo>
                  <a:lnTo>
                    <a:pt x="3376" y="1217"/>
                  </a:lnTo>
                  <a:lnTo>
                    <a:pt x="3376" y="1217"/>
                  </a:lnTo>
                  <a:lnTo>
                    <a:pt x="3376" y="1150"/>
                  </a:lnTo>
                  <a:lnTo>
                    <a:pt x="3371" y="1086"/>
                  </a:lnTo>
                  <a:lnTo>
                    <a:pt x="3365" y="1021"/>
                  </a:lnTo>
                  <a:lnTo>
                    <a:pt x="3357" y="959"/>
                  </a:lnTo>
                  <a:lnTo>
                    <a:pt x="3344" y="898"/>
                  </a:lnTo>
                  <a:lnTo>
                    <a:pt x="3331" y="838"/>
                  </a:lnTo>
                  <a:lnTo>
                    <a:pt x="3315" y="781"/>
                  </a:lnTo>
                  <a:lnTo>
                    <a:pt x="3297" y="725"/>
                  </a:lnTo>
                  <a:lnTo>
                    <a:pt x="3276" y="670"/>
                  </a:lnTo>
                  <a:lnTo>
                    <a:pt x="3253" y="618"/>
                  </a:lnTo>
                  <a:lnTo>
                    <a:pt x="3229" y="566"/>
                  </a:lnTo>
                  <a:lnTo>
                    <a:pt x="3201" y="518"/>
                  </a:lnTo>
                  <a:lnTo>
                    <a:pt x="3174" y="471"/>
                  </a:lnTo>
                  <a:lnTo>
                    <a:pt x="3143" y="426"/>
                  </a:lnTo>
                  <a:lnTo>
                    <a:pt x="3111" y="382"/>
                  </a:lnTo>
                  <a:lnTo>
                    <a:pt x="3077" y="340"/>
                  </a:lnTo>
                  <a:lnTo>
                    <a:pt x="3041" y="301"/>
                  </a:lnTo>
                  <a:lnTo>
                    <a:pt x="3004" y="264"/>
                  </a:lnTo>
                  <a:lnTo>
                    <a:pt x="2965" y="230"/>
                  </a:lnTo>
                  <a:lnTo>
                    <a:pt x="2925" y="196"/>
                  </a:lnTo>
                  <a:lnTo>
                    <a:pt x="2884" y="167"/>
                  </a:lnTo>
                  <a:lnTo>
                    <a:pt x="2841" y="138"/>
                  </a:lnTo>
                  <a:lnTo>
                    <a:pt x="2797" y="113"/>
                  </a:lnTo>
                  <a:lnTo>
                    <a:pt x="2752" y="89"/>
                  </a:lnTo>
                  <a:lnTo>
                    <a:pt x="2705" y="70"/>
                  </a:lnTo>
                  <a:lnTo>
                    <a:pt x="2658" y="50"/>
                  </a:lnTo>
                  <a:lnTo>
                    <a:pt x="2609" y="36"/>
                  </a:lnTo>
                  <a:lnTo>
                    <a:pt x="2559" y="23"/>
                  </a:lnTo>
                  <a:lnTo>
                    <a:pt x="2509" y="13"/>
                  </a:lnTo>
                  <a:lnTo>
                    <a:pt x="2457" y="5"/>
                  </a:lnTo>
                  <a:lnTo>
                    <a:pt x="2406" y="2"/>
                  </a:lnTo>
                  <a:lnTo>
                    <a:pt x="2354" y="0"/>
                  </a:lnTo>
                  <a:lnTo>
                    <a:pt x="2354" y="0"/>
                  </a:lnTo>
                  <a:lnTo>
                    <a:pt x="2300" y="2"/>
                  </a:lnTo>
                  <a:lnTo>
                    <a:pt x="2249" y="5"/>
                  </a:lnTo>
                  <a:lnTo>
                    <a:pt x="2197" y="13"/>
                  </a:lnTo>
                  <a:lnTo>
                    <a:pt x="2147" y="23"/>
                  </a:lnTo>
                  <a:lnTo>
                    <a:pt x="2098" y="36"/>
                  </a:lnTo>
                  <a:lnTo>
                    <a:pt x="2048" y="50"/>
                  </a:lnTo>
                  <a:lnTo>
                    <a:pt x="2001" y="70"/>
                  </a:lnTo>
                  <a:lnTo>
                    <a:pt x="1954" y="89"/>
                  </a:lnTo>
                  <a:lnTo>
                    <a:pt x="1909" y="113"/>
                  </a:lnTo>
                  <a:lnTo>
                    <a:pt x="1865" y="138"/>
                  </a:lnTo>
                  <a:lnTo>
                    <a:pt x="1823" y="167"/>
                  </a:lnTo>
                  <a:lnTo>
                    <a:pt x="1781" y="196"/>
                  </a:lnTo>
                  <a:lnTo>
                    <a:pt x="1741" y="230"/>
                  </a:lnTo>
                  <a:lnTo>
                    <a:pt x="1702" y="264"/>
                  </a:lnTo>
                  <a:lnTo>
                    <a:pt x="1665" y="301"/>
                  </a:lnTo>
                  <a:lnTo>
                    <a:pt x="1629" y="340"/>
                  </a:lnTo>
                  <a:lnTo>
                    <a:pt x="1595" y="382"/>
                  </a:lnTo>
                  <a:lnTo>
                    <a:pt x="1563" y="426"/>
                  </a:lnTo>
                  <a:lnTo>
                    <a:pt x="1534" y="471"/>
                  </a:lnTo>
                  <a:lnTo>
                    <a:pt x="1505" y="518"/>
                  </a:lnTo>
                  <a:lnTo>
                    <a:pt x="1479" y="566"/>
                  </a:lnTo>
                  <a:lnTo>
                    <a:pt x="1453" y="618"/>
                  </a:lnTo>
                  <a:lnTo>
                    <a:pt x="1430" y="670"/>
                  </a:lnTo>
                  <a:lnTo>
                    <a:pt x="1411" y="725"/>
                  </a:lnTo>
                  <a:lnTo>
                    <a:pt x="1391" y="781"/>
                  </a:lnTo>
                  <a:lnTo>
                    <a:pt x="1375" y="838"/>
                  </a:lnTo>
                  <a:lnTo>
                    <a:pt x="1362" y="898"/>
                  </a:lnTo>
                  <a:lnTo>
                    <a:pt x="1351" y="959"/>
                  </a:lnTo>
                  <a:lnTo>
                    <a:pt x="1341" y="1021"/>
                  </a:lnTo>
                  <a:lnTo>
                    <a:pt x="1335" y="1086"/>
                  </a:lnTo>
                  <a:lnTo>
                    <a:pt x="1332" y="1150"/>
                  </a:lnTo>
                  <a:lnTo>
                    <a:pt x="1330" y="1217"/>
                  </a:lnTo>
                  <a:lnTo>
                    <a:pt x="1330" y="1217"/>
                  </a:lnTo>
                  <a:lnTo>
                    <a:pt x="1332" y="1306"/>
                  </a:lnTo>
                  <a:lnTo>
                    <a:pt x="1333" y="1393"/>
                  </a:lnTo>
                  <a:lnTo>
                    <a:pt x="1340" y="1479"/>
                  </a:lnTo>
                  <a:lnTo>
                    <a:pt x="1348" y="1561"/>
                  </a:lnTo>
                  <a:lnTo>
                    <a:pt x="1357" y="1644"/>
                  </a:lnTo>
                  <a:lnTo>
                    <a:pt x="1372" y="1722"/>
                  </a:lnTo>
                  <a:lnTo>
                    <a:pt x="1388" y="1799"/>
                  </a:lnTo>
                  <a:lnTo>
                    <a:pt x="1398" y="1836"/>
                  </a:lnTo>
                  <a:lnTo>
                    <a:pt x="1409" y="1872"/>
                  </a:lnTo>
                  <a:lnTo>
                    <a:pt x="1420" y="1908"/>
                  </a:lnTo>
                  <a:lnTo>
                    <a:pt x="1433" y="1943"/>
                  </a:lnTo>
                  <a:lnTo>
                    <a:pt x="1446" y="1977"/>
                  </a:lnTo>
                  <a:lnTo>
                    <a:pt x="1461" y="2010"/>
                  </a:lnTo>
                  <a:lnTo>
                    <a:pt x="1475" y="2042"/>
                  </a:lnTo>
                  <a:lnTo>
                    <a:pt x="1492" y="2074"/>
                  </a:lnTo>
                  <a:lnTo>
                    <a:pt x="1509" y="2105"/>
                  </a:lnTo>
                  <a:lnTo>
                    <a:pt x="1529" y="2134"/>
                  </a:lnTo>
                  <a:lnTo>
                    <a:pt x="1548" y="2163"/>
                  </a:lnTo>
                  <a:lnTo>
                    <a:pt x="1569" y="2191"/>
                  </a:lnTo>
                  <a:lnTo>
                    <a:pt x="1590" y="2218"/>
                  </a:lnTo>
                  <a:lnTo>
                    <a:pt x="1615" y="2244"/>
                  </a:lnTo>
                  <a:lnTo>
                    <a:pt x="1639" y="2268"/>
                  </a:lnTo>
                  <a:lnTo>
                    <a:pt x="1663" y="2293"/>
                  </a:lnTo>
                  <a:lnTo>
                    <a:pt x="1691" y="2315"/>
                  </a:lnTo>
                  <a:lnTo>
                    <a:pt x="1720" y="2336"/>
                  </a:lnTo>
                  <a:lnTo>
                    <a:pt x="1720" y="2336"/>
                  </a:lnTo>
                  <a:lnTo>
                    <a:pt x="1731" y="2346"/>
                  </a:lnTo>
                  <a:lnTo>
                    <a:pt x="1742" y="2357"/>
                  </a:lnTo>
                  <a:lnTo>
                    <a:pt x="1752" y="2370"/>
                  </a:lnTo>
                  <a:lnTo>
                    <a:pt x="1760" y="2385"/>
                  </a:lnTo>
                  <a:lnTo>
                    <a:pt x="1765" y="2399"/>
                  </a:lnTo>
                  <a:lnTo>
                    <a:pt x="1770" y="2416"/>
                  </a:lnTo>
                  <a:lnTo>
                    <a:pt x="1773" y="2432"/>
                  </a:lnTo>
                  <a:lnTo>
                    <a:pt x="1773" y="2448"/>
                  </a:lnTo>
                  <a:lnTo>
                    <a:pt x="1773" y="2448"/>
                  </a:lnTo>
                  <a:lnTo>
                    <a:pt x="1773" y="2448"/>
                  </a:lnTo>
                  <a:lnTo>
                    <a:pt x="1773" y="2459"/>
                  </a:lnTo>
                  <a:lnTo>
                    <a:pt x="1771" y="2472"/>
                  </a:lnTo>
                  <a:lnTo>
                    <a:pt x="1768" y="2485"/>
                  </a:lnTo>
                  <a:lnTo>
                    <a:pt x="1765" y="2497"/>
                  </a:lnTo>
                  <a:lnTo>
                    <a:pt x="1760" y="2508"/>
                  </a:lnTo>
                  <a:lnTo>
                    <a:pt x="1754" y="2519"/>
                  </a:lnTo>
                  <a:lnTo>
                    <a:pt x="1747" y="2529"/>
                  </a:lnTo>
                  <a:lnTo>
                    <a:pt x="1739" y="2539"/>
                  </a:lnTo>
                  <a:lnTo>
                    <a:pt x="1731" y="2547"/>
                  </a:lnTo>
                  <a:lnTo>
                    <a:pt x="1723" y="2555"/>
                  </a:lnTo>
                  <a:lnTo>
                    <a:pt x="1713" y="2563"/>
                  </a:lnTo>
                  <a:lnTo>
                    <a:pt x="1702" y="2569"/>
                  </a:lnTo>
                  <a:lnTo>
                    <a:pt x="1691" y="2574"/>
                  </a:lnTo>
                  <a:lnTo>
                    <a:pt x="1679" y="2579"/>
                  </a:lnTo>
                  <a:lnTo>
                    <a:pt x="1668" y="2584"/>
                  </a:lnTo>
                  <a:lnTo>
                    <a:pt x="1655" y="2587"/>
                  </a:lnTo>
                  <a:lnTo>
                    <a:pt x="1655" y="2587"/>
                  </a:lnTo>
                  <a:lnTo>
                    <a:pt x="1566" y="2603"/>
                  </a:lnTo>
                  <a:lnTo>
                    <a:pt x="1479" y="2623"/>
                  </a:lnTo>
                  <a:lnTo>
                    <a:pt x="1393" y="2644"/>
                  </a:lnTo>
                  <a:lnTo>
                    <a:pt x="1309" y="2666"/>
                  </a:lnTo>
                  <a:lnTo>
                    <a:pt x="1226" y="2691"/>
                  </a:lnTo>
                  <a:lnTo>
                    <a:pt x="1147" y="2718"/>
                  </a:lnTo>
                  <a:lnTo>
                    <a:pt x="1068" y="2746"/>
                  </a:lnTo>
                  <a:lnTo>
                    <a:pt x="992" y="2776"/>
                  </a:lnTo>
                  <a:lnTo>
                    <a:pt x="919" y="2807"/>
                  </a:lnTo>
                  <a:lnTo>
                    <a:pt x="846" y="2841"/>
                  </a:lnTo>
                  <a:lnTo>
                    <a:pt x="777" y="2875"/>
                  </a:lnTo>
                  <a:lnTo>
                    <a:pt x="710" y="2912"/>
                  </a:lnTo>
                  <a:lnTo>
                    <a:pt x="646" y="2950"/>
                  </a:lnTo>
                  <a:lnTo>
                    <a:pt x="584" y="2990"/>
                  </a:lnTo>
                  <a:lnTo>
                    <a:pt x="524" y="3030"/>
                  </a:lnTo>
                  <a:lnTo>
                    <a:pt x="468" y="3073"/>
                  </a:lnTo>
                  <a:lnTo>
                    <a:pt x="414" y="3116"/>
                  </a:lnTo>
                  <a:lnTo>
                    <a:pt x="364" y="3160"/>
                  </a:lnTo>
                  <a:lnTo>
                    <a:pt x="316" y="3205"/>
                  </a:lnTo>
                  <a:lnTo>
                    <a:pt x="272" y="3254"/>
                  </a:lnTo>
                  <a:lnTo>
                    <a:pt x="230" y="3301"/>
                  </a:lnTo>
                  <a:lnTo>
                    <a:pt x="191" y="3351"/>
                  </a:lnTo>
                  <a:lnTo>
                    <a:pt x="156" y="3401"/>
                  </a:lnTo>
                  <a:lnTo>
                    <a:pt x="125" y="3451"/>
                  </a:lnTo>
                  <a:lnTo>
                    <a:pt x="96" y="3505"/>
                  </a:lnTo>
                  <a:lnTo>
                    <a:pt x="71" y="3556"/>
                  </a:lnTo>
                  <a:lnTo>
                    <a:pt x="50" y="3611"/>
                  </a:lnTo>
                  <a:lnTo>
                    <a:pt x="33" y="3666"/>
                  </a:lnTo>
                  <a:lnTo>
                    <a:pt x="18" y="3721"/>
                  </a:lnTo>
                  <a:lnTo>
                    <a:pt x="13" y="3749"/>
                  </a:lnTo>
                  <a:lnTo>
                    <a:pt x="8" y="3778"/>
                  </a:lnTo>
                  <a:lnTo>
                    <a:pt x="5" y="3805"/>
                  </a:lnTo>
                  <a:lnTo>
                    <a:pt x="2" y="3835"/>
                  </a:lnTo>
                  <a:lnTo>
                    <a:pt x="0" y="3864"/>
                  </a:lnTo>
                  <a:lnTo>
                    <a:pt x="0" y="3891"/>
                  </a:lnTo>
                  <a:lnTo>
                    <a:pt x="0" y="4179"/>
                  </a:lnTo>
                  <a:lnTo>
                    <a:pt x="0" y="4179"/>
                  </a:lnTo>
                  <a:lnTo>
                    <a:pt x="2" y="4194"/>
                  </a:lnTo>
                  <a:lnTo>
                    <a:pt x="4" y="4208"/>
                  </a:lnTo>
                  <a:lnTo>
                    <a:pt x="7" y="4221"/>
                  </a:lnTo>
                  <a:lnTo>
                    <a:pt x="12" y="4234"/>
                  </a:lnTo>
                  <a:lnTo>
                    <a:pt x="18" y="4247"/>
                  </a:lnTo>
                  <a:lnTo>
                    <a:pt x="25" y="4259"/>
                  </a:lnTo>
                  <a:lnTo>
                    <a:pt x="33" y="4270"/>
                  </a:lnTo>
                  <a:lnTo>
                    <a:pt x="42" y="4280"/>
                  </a:lnTo>
                  <a:lnTo>
                    <a:pt x="52" y="4288"/>
                  </a:lnTo>
                  <a:lnTo>
                    <a:pt x="63" y="4296"/>
                  </a:lnTo>
                  <a:lnTo>
                    <a:pt x="75" y="4304"/>
                  </a:lnTo>
                  <a:lnTo>
                    <a:pt x="86" y="4309"/>
                  </a:lnTo>
                  <a:lnTo>
                    <a:pt x="99" y="4314"/>
                  </a:lnTo>
                  <a:lnTo>
                    <a:pt x="114" y="4317"/>
                  </a:lnTo>
                  <a:lnTo>
                    <a:pt x="126" y="4320"/>
                  </a:lnTo>
                  <a:lnTo>
                    <a:pt x="141" y="4320"/>
                  </a:lnTo>
                  <a:lnTo>
                    <a:pt x="4565" y="4320"/>
                  </a:lnTo>
                  <a:lnTo>
                    <a:pt x="4565" y="4320"/>
                  </a:lnTo>
                  <a:lnTo>
                    <a:pt x="4580" y="4320"/>
                  </a:lnTo>
                  <a:lnTo>
                    <a:pt x="4594" y="4317"/>
                  </a:lnTo>
                  <a:lnTo>
                    <a:pt x="4607" y="4314"/>
                  </a:lnTo>
                  <a:lnTo>
                    <a:pt x="4620" y="4309"/>
                  </a:lnTo>
                  <a:lnTo>
                    <a:pt x="4633" y="4304"/>
                  </a:lnTo>
                  <a:lnTo>
                    <a:pt x="4644" y="4296"/>
                  </a:lnTo>
                  <a:lnTo>
                    <a:pt x="4654" y="4288"/>
                  </a:lnTo>
                  <a:lnTo>
                    <a:pt x="4665" y="4280"/>
                  </a:lnTo>
                  <a:lnTo>
                    <a:pt x="4673" y="4270"/>
                  </a:lnTo>
                  <a:lnTo>
                    <a:pt x="4681" y="4259"/>
                  </a:lnTo>
                  <a:lnTo>
                    <a:pt x="4690" y="4247"/>
                  </a:lnTo>
                  <a:lnTo>
                    <a:pt x="4694" y="4234"/>
                  </a:lnTo>
                  <a:lnTo>
                    <a:pt x="4699" y="4221"/>
                  </a:lnTo>
                  <a:lnTo>
                    <a:pt x="4702" y="4208"/>
                  </a:lnTo>
                  <a:lnTo>
                    <a:pt x="4706" y="4194"/>
                  </a:lnTo>
                  <a:lnTo>
                    <a:pt x="4706" y="4179"/>
                  </a:lnTo>
                  <a:lnTo>
                    <a:pt x="4706" y="3891"/>
                  </a:lnTo>
                  <a:lnTo>
                    <a:pt x="4706" y="3891"/>
                  </a:lnTo>
                  <a:lnTo>
                    <a:pt x="4706" y="3864"/>
                  </a:lnTo>
                  <a:lnTo>
                    <a:pt x="4704" y="3835"/>
                  </a:lnTo>
                  <a:lnTo>
                    <a:pt x="4701" y="3805"/>
                  </a:lnTo>
                  <a:lnTo>
                    <a:pt x="4698" y="3778"/>
                  </a:lnTo>
                  <a:lnTo>
                    <a:pt x="4693" y="3749"/>
                  </a:lnTo>
                  <a:lnTo>
                    <a:pt x="4688" y="3721"/>
                  </a:lnTo>
                  <a:lnTo>
                    <a:pt x="4675" y="3666"/>
                  </a:lnTo>
                  <a:lnTo>
                    <a:pt x="4657" y="3611"/>
                  </a:lnTo>
                  <a:lnTo>
                    <a:pt x="4636" y="3556"/>
                  </a:lnTo>
                  <a:lnTo>
                    <a:pt x="4610" y="3505"/>
                  </a:lnTo>
                  <a:lnTo>
                    <a:pt x="4583" y="3451"/>
                  </a:lnTo>
                  <a:lnTo>
                    <a:pt x="4550" y="3401"/>
                  </a:lnTo>
                  <a:lnTo>
                    <a:pt x="4515" y="3351"/>
                  </a:lnTo>
                  <a:lnTo>
                    <a:pt x="4478" y="3301"/>
                  </a:lnTo>
                  <a:lnTo>
                    <a:pt x="4436" y="3254"/>
                  </a:lnTo>
                  <a:lnTo>
                    <a:pt x="4390" y="3205"/>
                  </a:lnTo>
                  <a:lnTo>
                    <a:pt x="4343" y="3160"/>
                  </a:lnTo>
                  <a:lnTo>
                    <a:pt x="4292" y="3116"/>
                  </a:lnTo>
                  <a:lnTo>
                    <a:pt x="4238" y="3073"/>
                  </a:lnTo>
                  <a:lnTo>
                    <a:pt x="4182" y="3030"/>
                  </a:lnTo>
                  <a:lnTo>
                    <a:pt x="4122" y="2990"/>
                  </a:lnTo>
                  <a:lnTo>
                    <a:pt x="4060" y="2950"/>
                  </a:lnTo>
                  <a:lnTo>
                    <a:pt x="3996" y="2912"/>
                  </a:lnTo>
                  <a:lnTo>
                    <a:pt x="3929" y="2875"/>
                  </a:lnTo>
                  <a:lnTo>
                    <a:pt x="3860" y="2841"/>
                  </a:lnTo>
                  <a:lnTo>
                    <a:pt x="3789" y="2807"/>
                  </a:lnTo>
                  <a:lnTo>
                    <a:pt x="3714" y="2776"/>
                  </a:lnTo>
                  <a:lnTo>
                    <a:pt x="3638" y="2746"/>
                  </a:lnTo>
                  <a:lnTo>
                    <a:pt x="3560" y="2718"/>
                  </a:lnTo>
                  <a:lnTo>
                    <a:pt x="3480" y="2691"/>
                  </a:lnTo>
                  <a:lnTo>
                    <a:pt x="3397" y="2666"/>
                  </a:lnTo>
                  <a:lnTo>
                    <a:pt x="3313" y="2644"/>
                  </a:lnTo>
                  <a:lnTo>
                    <a:pt x="3227" y="2623"/>
                  </a:lnTo>
                  <a:lnTo>
                    <a:pt x="3140" y="2603"/>
                  </a:lnTo>
                  <a:lnTo>
                    <a:pt x="3051" y="2587"/>
                  </a:lnTo>
                  <a:lnTo>
                    <a:pt x="3051" y="25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>
              <a:off x="93663" y="917575"/>
              <a:ext cx="3925888" cy="5022850"/>
            </a:xfrm>
            <a:custGeom>
              <a:avLst/>
              <a:gdLst>
                <a:gd name="T0" fmla="*/ 2279 w 2473"/>
                <a:gd name="T1" fmla="*/ 2033 h 3164"/>
                <a:gd name="T2" fmla="*/ 2303 w 2473"/>
                <a:gd name="T3" fmla="*/ 1990 h 3164"/>
                <a:gd name="T4" fmla="*/ 2297 w 2473"/>
                <a:gd name="T5" fmla="*/ 1941 h 3164"/>
                <a:gd name="T6" fmla="*/ 2265 w 2473"/>
                <a:gd name="T7" fmla="*/ 1904 h 3164"/>
                <a:gd name="T8" fmla="*/ 2235 w 2473"/>
                <a:gd name="T9" fmla="*/ 1894 h 3164"/>
                <a:gd name="T10" fmla="*/ 2187 w 2473"/>
                <a:gd name="T11" fmla="*/ 1872 h 3164"/>
                <a:gd name="T12" fmla="*/ 2150 w 2473"/>
                <a:gd name="T13" fmla="*/ 1812 h 3164"/>
                <a:gd name="T14" fmla="*/ 2151 w 2473"/>
                <a:gd name="T15" fmla="*/ 1770 h 3164"/>
                <a:gd name="T16" fmla="*/ 2172 w 2473"/>
                <a:gd name="T17" fmla="*/ 1728 h 3164"/>
                <a:gd name="T18" fmla="*/ 2210 w 2473"/>
                <a:gd name="T19" fmla="*/ 1695 h 3164"/>
                <a:gd name="T20" fmla="*/ 2282 w 2473"/>
                <a:gd name="T21" fmla="*/ 1624 h 3164"/>
                <a:gd name="T22" fmla="*/ 2342 w 2473"/>
                <a:gd name="T23" fmla="*/ 1542 h 3164"/>
                <a:gd name="T24" fmla="*/ 2417 w 2473"/>
                <a:gd name="T25" fmla="*/ 1372 h 3164"/>
                <a:gd name="T26" fmla="*/ 2460 w 2473"/>
                <a:gd name="T27" fmla="*/ 1144 h 3164"/>
                <a:gd name="T28" fmla="*/ 2473 w 2473"/>
                <a:gd name="T29" fmla="*/ 891 h 3164"/>
                <a:gd name="T30" fmla="*/ 2465 w 2473"/>
                <a:gd name="T31" fmla="*/ 749 h 3164"/>
                <a:gd name="T32" fmla="*/ 2428 w 2473"/>
                <a:gd name="T33" fmla="*/ 572 h 3164"/>
                <a:gd name="T34" fmla="*/ 2365 w 2473"/>
                <a:gd name="T35" fmla="*/ 415 h 3164"/>
                <a:gd name="T36" fmla="*/ 2279 w 2473"/>
                <a:gd name="T37" fmla="*/ 280 h 3164"/>
                <a:gd name="T38" fmla="*/ 2172 w 2473"/>
                <a:gd name="T39" fmla="*/ 168 h 3164"/>
                <a:gd name="T40" fmla="*/ 2049 w 2473"/>
                <a:gd name="T41" fmla="*/ 82 h 3164"/>
                <a:gd name="T42" fmla="*/ 1912 w 2473"/>
                <a:gd name="T43" fmla="*/ 26 h 3164"/>
                <a:gd name="T44" fmla="*/ 1763 w 2473"/>
                <a:gd name="T45" fmla="*/ 1 h 3164"/>
                <a:gd name="T46" fmla="*/ 1647 w 2473"/>
                <a:gd name="T47" fmla="*/ 4 h 3164"/>
                <a:gd name="T48" fmla="*/ 1501 w 2473"/>
                <a:gd name="T49" fmla="*/ 37 h 3164"/>
                <a:gd name="T50" fmla="*/ 1367 w 2473"/>
                <a:gd name="T51" fmla="*/ 102 h 3164"/>
                <a:gd name="T52" fmla="*/ 1247 w 2473"/>
                <a:gd name="T53" fmla="*/ 194 h 3164"/>
                <a:gd name="T54" fmla="*/ 1145 w 2473"/>
                <a:gd name="T55" fmla="*/ 310 h 3164"/>
                <a:gd name="T56" fmla="*/ 1064 w 2473"/>
                <a:gd name="T57" fmla="*/ 453 h 3164"/>
                <a:gd name="T58" fmla="*/ 1008 w 2473"/>
                <a:gd name="T59" fmla="*/ 614 h 3164"/>
                <a:gd name="T60" fmla="*/ 979 w 2473"/>
                <a:gd name="T61" fmla="*/ 794 h 3164"/>
                <a:gd name="T62" fmla="*/ 975 w 2473"/>
                <a:gd name="T63" fmla="*/ 956 h 3164"/>
                <a:gd name="T64" fmla="*/ 995 w 2473"/>
                <a:gd name="T65" fmla="*/ 1203 h 3164"/>
                <a:gd name="T66" fmla="*/ 1050 w 2473"/>
                <a:gd name="T67" fmla="*/ 1423 h 3164"/>
                <a:gd name="T68" fmla="*/ 1119 w 2473"/>
                <a:gd name="T69" fmla="*/ 1563 h 3164"/>
                <a:gd name="T70" fmla="*/ 1182 w 2473"/>
                <a:gd name="T71" fmla="*/ 1643 h 3164"/>
                <a:gd name="T72" fmla="*/ 1260 w 2473"/>
                <a:gd name="T73" fmla="*/ 1711 h 3164"/>
                <a:gd name="T74" fmla="*/ 1283 w 2473"/>
                <a:gd name="T75" fmla="*/ 1737 h 3164"/>
                <a:gd name="T76" fmla="*/ 1299 w 2473"/>
                <a:gd name="T77" fmla="*/ 1781 h 3164"/>
                <a:gd name="T78" fmla="*/ 1297 w 2473"/>
                <a:gd name="T79" fmla="*/ 1812 h 3164"/>
                <a:gd name="T80" fmla="*/ 1262 w 2473"/>
                <a:gd name="T81" fmla="*/ 1872 h 3164"/>
                <a:gd name="T82" fmla="*/ 1213 w 2473"/>
                <a:gd name="T83" fmla="*/ 1894 h 3164"/>
                <a:gd name="T84" fmla="*/ 959 w 2473"/>
                <a:gd name="T85" fmla="*/ 1953 h 3164"/>
                <a:gd name="T86" fmla="*/ 726 w 2473"/>
                <a:gd name="T87" fmla="*/ 2033 h 3164"/>
                <a:gd name="T88" fmla="*/ 521 w 2473"/>
                <a:gd name="T89" fmla="*/ 2134 h 3164"/>
                <a:gd name="T90" fmla="*/ 343 w 2473"/>
                <a:gd name="T91" fmla="*/ 2250 h 3164"/>
                <a:gd name="T92" fmla="*/ 199 w 2473"/>
                <a:gd name="T93" fmla="*/ 2383 h 3164"/>
                <a:gd name="T94" fmla="*/ 91 w 2473"/>
                <a:gd name="T95" fmla="*/ 2529 h 3164"/>
                <a:gd name="T96" fmla="*/ 24 w 2473"/>
                <a:gd name="T97" fmla="*/ 2685 h 3164"/>
                <a:gd name="T98" fmla="*/ 0 w 2473"/>
                <a:gd name="T99" fmla="*/ 2850 h 3164"/>
                <a:gd name="T100" fmla="*/ 6 w 2473"/>
                <a:gd name="T101" fmla="*/ 3114 h 3164"/>
                <a:gd name="T102" fmla="*/ 50 w 2473"/>
                <a:gd name="T103" fmla="*/ 3158 h 3164"/>
                <a:gd name="T104" fmla="*/ 1168 w 2473"/>
                <a:gd name="T105" fmla="*/ 3164 h 3164"/>
                <a:gd name="T106" fmla="*/ 1221 w 2473"/>
                <a:gd name="T107" fmla="*/ 3147 h 3164"/>
                <a:gd name="T108" fmla="*/ 1250 w 2473"/>
                <a:gd name="T109" fmla="*/ 3101 h 3164"/>
                <a:gd name="T110" fmla="*/ 1283 w 2473"/>
                <a:gd name="T111" fmla="*/ 2982 h 3164"/>
                <a:gd name="T112" fmla="*/ 1349 w 2473"/>
                <a:gd name="T113" fmla="*/ 2828 h 3164"/>
                <a:gd name="T114" fmla="*/ 1438 w 2473"/>
                <a:gd name="T115" fmla="*/ 2681 h 3164"/>
                <a:gd name="T116" fmla="*/ 1551 w 2473"/>
                <a:gd name="T117" fmla="*/ 2541 h 3164"/>
                <a:gd name="T118" fmla="*/ 1684 w 2473"/>
                <a:gd name="T119" fmla="*/ 2409 h 3164"/>
                <a:gd name="T120" fmla="*/ 1839 w 2473"/>
                <a:gd name="T121" fmla="*/ 2286 h 3164"/>
                <a:gd name="T122" fmla="*/ 2012 w 2473"/>
                <a:gd name="T123" fmla="*/ 2174 h 3164"/>
                <a:gd name="T124" fmla="*/ 2205 w 2473"/>
                <a:gd name="T125" fmla="*/ 2072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73" h="3164">
                  <a:moveTo>
                    <a:pt x="2256" y="2050"/>
                  </a:moveTo>
                  <a:lnTo>
                    <a:pt x="2256" y="2050"/>
                  </a:lnTo>
                  <a:lnTo>
                    <a:pt x="2269" y="2043"/>
                  </a:lnTo>
                  <a:lnTo>
                    <a:pt x="2279" y="2033"/>
                  </a:lnTo>
                  <a:lnTo>
                    <a:pt x="2287" y="2024"/>
                  </a:lnTo>
                  <a:lnTo>
                    <a:pt x="2295" y="2014"/>
                  </a:lnTo>
                  <a:lnTo>
                    <a:pt x="2300" y="2001"/>
                  </a:lnTo>
                  <a:lnTo>
                    <a:pt x="2303" y="1990"/>
                  </a:lnTo>
                  <a:lnTo>
                    <a:pt x="2303" y="1977"/>
                  </a:lnTo>
                  <a:lnTo>
                    <a:pt x="2303" y="1965"/>
                  </a:lnTo>
                  <a:lnTo>
                    <a:pt x="2302" y="1953"/>
                  </a:lnTo>
                  <a:lnTo>
                    <a:pt x="2297" y="1941"/>
                  </a:lnTo>
                  <a:lnTo>
                    <a:pt x="2292" y="1930"/>
                  </a:lnTo>
                  <a:lnTo>
                    <a:pt x="2284" y="1920"/>
                  </a:lnTo>
                  <a:lnTo>
                    <a:pt x="2276" y="1912"/>
                  </a:lnTo>
                  <a:lnTo>
                    <a:pt x="2265" y="1904"/>
                  </a:lnTo>
                  <a:lnTo>
                    <a:pt x="2252" y="1899"/>
                  </a:lnTo>
                  <a:lnTo>
                    <a:pt x="2239" y="1894"/>
                  </a:lnTo>
                  <a:lnTo>
                    <a:pt x="2239" y="1894"/>
                  </a:lnTo>
                  <a:lnTo>
                    <a:pt x="2235" y="1894"/>
                  </a:lnTo>
                  <a:lnTo>
                    <a:pt x="2235" y="1894"/>
                  </a:lnTo>
                  <a:lnTo>
                    <a:pt x="2218" y="1889"/>
                  </a:lnTo>
                  <a:lnTo>
                    <a:pt x="2201" y="1881"/>
                  </a:lnTo>
                  <a:lnTo>
                    <a:pt x="2187" y="1872"/>
                  </a:lnTo>
                  <a:lnTo>
                    <a:pt x="2174" y="1859"/>
                  </a:lnTo>
                  <a:lnTo>
                    <a:pt x="2163" y="1844"/>
                  </a:lnTo>
                  <a:lnTo>
                    <a:pt x="2155" y="1828"/>
                  </a:lnTo>
                  <a:lnTo>
                    <a:pt x="2150" y="1812"/>
                  </a:lnTo>
                  <a:lnTo>
                    <a:pt x="2148" y="1792"/>
                  </a:lnTo>
                  <a:lnTo>
                    <a:pt x="2148" y="1792"/>
                  </a:lnTo>
                  <a:lnTo>
                    <a:pt x="2150" y="1781"/>
                  </a:lnTo>
                  <a:lnTo>
                    <a:pt x="2151" y="1770"/>
                  </a:lnTo>
                  <a:lnTo>
                    <a:pt x="2155" y="1758"/>
                  </a:lnTo>
                  <a:lnTo>
                    <a:pt x="2159" y="1747"/>
                  </a:lnTo>
                  <a:lnTo>
                    <a:pt x="2164" y="1737"/>
                  </a:lnTo>
                  <a:lnTo>
                    <a:pt x="2172" y="1728"/>
                  </a:lnTo>
                  <a:lnTo>
                    <a:pt x="2179" y="1718"/>
                  </a:lnTo>
                  <a:lnTo>
                    <a:pt x="2189" y="1711"/>
                  </a:lnTo>
                  <a:lnTo>
                    <a:pt x="2189" y="1711"/>
                  </a:lnTo>
                  <a:lnTo>
                    <a:pt x="2210" y="1695"/>
                  </a:lnTo>
                  <a:lnTo>
                    <a:pt x="2229" y="1679"/>
                  </a:lnTo>
                  <a:lnTo>
                    <a:pt x="2248" y="1661"/>
                  </a:lnTo>
                  <a:lnTo>
                    <a:pt x="2266" y="1643"/>
                  </a:lnTo>
                  <a:lnTo>
                    <a:pt x="2282" y="1624"/>
                  </a:lnTo>
                  <a:lnTo>
                    <a:pt x="2299" y="1605"/>
                  </a:lnTo>
                  <a:lnTo>
                    <a:pt x="2315" y="1584"/>
                  </a:lnTo>
                  <a:lnTo>
                    <a:pt x="2328" y="1563"/>
                  </a:lnTo>
                  <a:lnTo>
                    <a:pt x="2342" y="1542"/>
                  </a:lnTo>
                  <a:lnTo>
                    <a:pt x="2355" y="1519"/>
                  </a:lnTo>
                  <a:lnTo>
                    <a:pt x="2378" y="1472"/>
                  </a:lnTo>
                  <a:lnTo>
                    <a:pt x="2399" y="1423"/>
                  </a:lnTo>
                  <a:lnTo>
                    <a:pt x="2417" y="1372"/>
                  </a:lnTo>
                  <a:lnTo>
                    <a:pt x="2431" y="1317"/>
                  </a:lnTo>
                  <a:lnTo>
                    <a:pt x="2442" y="1262"/>
                  </a:lnTo>
                  <a:lnTo>
                    <a:pt x="2454" y="1203"/>
                  </a:lnTo>
                  <a:lnTo>
                    <a:pt x="2460" y="1144"/>
                  </a:lnTo>
                  <a:lnTo>
                    <a:pt x="2467" y="1082"/>
                  </a:lnTo>
                  <a:lnTo>
                    <a:pt x="2472" y="1021"/>
                  </a:lnTo>
                  <a:lnTo>
                    <a:pt x="2473" y="956"/>
                  </a:lnTo>
                  <a:lnTo>
                    <a:pt x="2473" y="891"/>
                  </a:lnTo>
                  <a:lnTo>
                    <a:pt x="2473" y="891"/>
                  </a:lnTo>
                  <a:lnTo>
                    <a:pt x="2473" y="843"/>
                  </a:lnTo>
                  <a:lnTo>
                    <a:pt x="2470" y="794"/>
                  </a:lnTo>
                  <a:lnTo>
                    <a:pt x="2465" y="749"/>
                  </a:lnTo>
                  <a:lnTo>
                    <a:pt x="2459" y="702"/>
                  </a:lnTo>
                  <a:lnTo>
                    <a:pt x="2451" y="658"/>
                  </a:lnTo>
                  <a:lnTo>
                    <a:pt x="2441" y="614"/>
                  </a:lnTo>
                  <a:lnTo>
                    <a:pt x="2428" y="572"/>
                  </a:lnTo>
                  <a:lnTo>
                    <a:pt x="2415" y="530"/>
                  </a:lnTo>
                  <a:lnTo>
                    <a:pt x="2400" y="491"/>
                  </a:lnTo>
                  <a:lnTo>
                    <a:pt x="2383" y="453"/>
                  </a:lnTo>
                  <a:lnTo>
                    <a:pt x="2365" y="415"/>
                  </a:lnTo>
                  <a:lnTo>
                    <a:pt x="2345" y="378"/>
                  </a:lnTo>
                  <a:lnTo>
                    <a:pt x="2324" y="344"/>
                  </a:lnTo>
                  <a:lnTo>
                    <a:pt x="2303" y="310"/>
                  </a:lnTo>
                  <a:lnTo>
                    <a:pt x="2279" y="280"/>
                  </a:lnTo>
                  <a:lnTo>
                    <a:pt x="2255" y="249"/>
                  </a:lnTo>
                  <a:lnTo>
                    <a:pt x="2229" y="220"/>
                  </a:lnTo>
                  <a:lnTo>
                    <a:pt x="2201" y="194"/>
                  </a:lnTo>
                  <a:lnTo>
                    <a:pt x="2172" y="168"/>
                  </a:lnTo>
                  <a:lnTo>
                    <a:pt x="2143" y="144"/>
                  </a:lnTo>
                  <a:lnTo>
                    <a:pt x="2113" y="121"/>
                  </a:lnTo>
                  <a:lnTo>
                    <a:pt x="2082" y="102"/>
                  </a:lnTo>
                  <a:lnTo>
                    <a:pt x="2049" y="82"/>
                  </a:lnTo>
                  <a:lnTo>
                    <a:pt x="2015" y="66"/>
                  </a:lnTo>
                  <a:lnTo>
                    <a:pt x="1981" y="50"/>
                  </a:lnTo>
                  <a:lnTo>
                    <a:pt x="1948" y="37"/>
                  </a:lnTo>
                  <a:lnTo>
                    <a:pt x="1912" y="26"/>
                  </a:lnTo>
                  <a:lnTo>
                    <a:pt x="1875" y="16"/>
                  </a:lnTo>
                  <a:lnTo>
                    <a:pt x="1838" y="9"/>
                  </a:lnTo>
                  <a:lnTo>
                    <a:pt x="1800" y="4"/>
                  </a:lnTo>
                  <a:lnTo>
                    <a:pt x="1763" y="1"/>
                  </a:lnTo>
                  <a:lnTo>
                    <a:pt x="1724" y="0"/>
                  </a:lnTo>
                  <a:lnTo>
                    <a:pt x="1724" y="0"/>
                  </a:lnTo>
                  <a:lnTo>
                    <a:pt x="1685" y="1"/>
                  </a:lnTo>
                  <a:lnTo>
                    <a:pt x="1647" y="4"/>
                  </a:lnTo>
                  <a:lnTo>
                    <a:pt x="1609" y="9"/>
                  </a:lnTo>
                  <a:lnTo>
                    <a:pt x="1572" y="16"/>
                  </a:lnTo>
                  <a:lnTo>
                    <a:pt x="1537" y="26"/>
                  </a:lnTo>
                  <a:lnTo>
                    <a:pt x="1501" y="37"/>
                  </a:lnTo>
                  <a:lnTo>
                    <a:pt x="1465" y="50"/>
                  </a:lnTo>
                  <a:lnTo>
                    <a:pt x="1432" y="66"/>
                  </a:lnTo>
                  <a:lnTo>
                    <a:pt x="1399" y="82"/>
                  </a:lnTo>
                  <a:lnTo>
                    <a:pt x="1367" y="102"/>
                  </a:lnTo>
                  <a:lnTo>
                    <a:pt x="1336" y="121"/>
                  </a:lnTo>
                  <a:lnTo>
                    <a:pt x="1305" y="144"/>
                  </a:lnTo>
                  <a:lnTo>
                    <a:pt x="1276" y="168"/>
                  </a:lnTo>
                  <a:lnTo>
                    <a:pt x="1247" y="194"/>
                  </a:lnTo>
                  <a:lnTo>
                    <a:pt x="1220" y="220"/>
                  </a:lnTo>
                  <a:lnTo>
                    <a:pt x="1194" y="249"/>
                  </a:lnTo>
                  <a:lnTo>
                    <a:pt x="1169" y="280"/>
                  </a:lnTo>
                  <a:lnTo>
                    <a:pt x="1145" y="310"/>
                  </a:lnTo>
                  <a:lnTo>
                    <a:pt x="1123" y="344"/>
                  </a:lnTo>
                  <a:lnTo>
                    <a:pt x="1102" y="378"/>
                  </a:lnTo>
                  <a:lnTo>
                    <a:pt x="1082" y="415"/>
                  </a:lnTo>
                  <a:lnTo>
                    <a:pt x="1064" y="453"/>
                  </a:lnTo>
                  <a:lnTo>
                    <a:pt x="1048" y="491"/>
                  </a:lnTo>
                  <a:lnTo>
                    <a:pt x="1034" y="530"/>
                  </a:lnTo>
                  <a:lnTo>
                    <a:pt x="1019" y="572"/>
                  </a:lnTo>
                  <a:lnTo>
                    <a:pt x="1008" y="614"/>
                  </a:lnTo>
                  <a:lnTo>
                    <a:pt x="998" y="658"/>
                  </a:lnTo>
                  <a:lnTo>
                    <a:pt x="990" y="702"/>
                  </a:lnTo>
                  <a:lnTo>
                    <a:pt x="983" y="749"/>
                  </a:lnTo>
                  <a:lnTo>
                    <a:pt x="979" y="794"/>
                  </a:lnTo>
                  <a:lnTo>
                    <a:pt x="975" y="843"/>
                  </a:lnTo>
                  <a:lnTo>
                    <a:pt x="974" y="891"/>
                  </a:lnTo>
                  <a:lnTo>
                    <a:pt x="974" y="891"/>
                  </a:lnTo>
                  <a:lnTo>
                    <a:pt x="975" y="956"/>
                  </a:lnTo>
                  <a:lnTo>
                    <a:pt x="977" y="1021"/>
                  </a:lnTo>
                  <a:lnTo>
                    <a:pt x="982" y="1082"/>
                  </a:lnTo>
                  <a:lnTo>
                    <a:pt x="987" y="1144"/>
                  </a:lnTo>
                  <a:lnTo>
                    <a:pt x="995" y="1203"/>
                  </a:lnTo>
                  <a:lnTo>
                    <a:pt x="1004" y="1262"/>
                  </a:lnTo>
                  <a:lnTo>
                    <a:pt x="1017" y="1317"/>
                  </a:lnTo>
                  <a:lnTo>
                    <a:pt x="1032" y="1372"/>
                  </a:lnTo>
                  <a:lnTo>
                    <a:pt x="1050" y="1423"/>
                  </a:lnTo>
                  <a:lnTo>
                    <a:pt x="1071" y="1472"/>
                  </a:lnTo>
                  <a:lnTo>
                    <a:pt x="1093" y="1519"/>
                  </a:lnTo>
                  <a:lnTo>
                    <a:pt x="1106" y="1542"/>
                  </a:lnTo>
                  <a:lnTo>
                    <a:pt x="1119" y="1563"/>
                  </a:lnTo>
                  <a:lnTo>
                    <a:pt x="1134" y="1584"/>
                  </a:lnTo>
                  <a:lnTo>
                    <a:pt x="1150" y="1605"/>
                  </a:lnTo>
                  <a:lnTo>
                    <a:pt x="1166" y="1624"/>
                  </a:lnTo>
                  <a:lnTo>
                    <a:pt x="1182" y="1643"/>
                  </a:lnTo>
                  <a:lnTo>
                    <a:pt x="1200" y="1661"/>
                  </a:lnTo>
                  <a:lnTo>
                    <a:pt x="1220" y="1679"/>
                  </a:lnTo>
                  <a:lnTo>
                    <a:pt x="1239" y="1695"/>
                  </a:lnTo>
                  <a:lnTo>
                    <a:pt x="1260" y="1711"/>
                  </a:lnTo>
                  <a:lnTo>
                    <a:pt x="1260" y="1711"/>
                  </a:lnTo>
                  <a:lnTo>
                    <a:pt x="1268" y="1718"/>
                  </a:lnTo>
                  <a:lnTo>
                    <a:pt x="1276" y="1728"/>
                  </a:lnTo>
                  <a:lnTo>
                    <a:pt x="1283" y="1737"/>
                  </a:lnTo>
                  <a:lnTo>
                    <a:pt x="1289" y="1747"/>
                  </a:lnTo>
                  <a:lnTo>
                    <a:pt x="1294" y="1758"/>
                  </a:lnTo>
                  <a:lnTo>
                    <a:pt x="1297" y="1770"/>
                  </a:lnTo>
                  <a:lnTo>
                    <a:pt x="1299" y="1781"/>
                  </a:lnTo>
                  <a:lnTo>
                    <a:pt x="1299" y="1792"/>
                  </a:lnTo>
                  <a:lnTo>
                    <a:pt x="1299" y="1792"/>
                  </a:lnTo>
                  <a:lnTo>
                    <a:pt x="1299" y="1792"/>
                  </a:lnTo>
                  <a:lnTo>
                    <a:pt x="1297" y="1812"/>
                  </a:lnTo>
                  <a:lnTo>
                    <a:pt x="1292" y="1828"/>
                  </a:lnTo>
                  <a:lnTo>
                    <a:pt x="1284" y="1844"/>
                  </a:lnTo>
                  <a:lnTo>
                    <a:pt x="1275" y="1859"/>
                  </a:lnTo>
                  <a:lnTo>
                    <a:pt x="1262" y="1872"/>
                  </a:lnTo>
                  <a:lnTo>
                    <a:pt x="1247" y="1881"/>
                  </a:lnTo>
                  <a:lnTo>
                    <a:pt x="1231" y="1889"/>
                  </a:lnTo>
                  <a:lnTo>
                    <a:pt x="1213" y="1894"/>
                  </a:lnTo>
                  <a:lnTo>
                    <a:pt x="1213" y="1894"/>
                  </a:lnTo>
                  <a:lnTo>
                    <a:pt x="1147" y="1907"/>
                  </a:lnTo>
                  <a:lnTo>
                    <a:pt x="1084" y="1920"/>
                  </a:lnTo>
                  <a:lnTo>
                    <a:pt x="1021" y="1936"/>
                  </a:lnTo>
                  <a:lnTo>
                    <a:pt x="959" y="1953"/>
                  </a:lnTo>
                  <a:lnTo>
                    <a:pt x="899" y="1972"/>
                  </a:lnTo>
                  <a:lnTo>
                    <a:pt x="840" y="1991"/>
                  </a:lnTo>
                  <a:lnTo>
                    <a:pt x="783" y="2011"/>
                  </a:lnTo>
                  <a:lnTo>
                    <a:pt x="726" y="2033"/>
                  </a:lnTo>
                  <a:lnTo>
                    <a:pt x="673" y="2056"/>
                  </a:lnTo>
                  <a:lnTo>
                    <a:pt x="621" y="2080"/>
                  </a:lnTo>
                  <a:lnTo>
                    <a:pt x="569" y="2106"/>
                  </a:lnTo>
                  <a:lnTo>
                    <a:pt x="521" y="2134"/>
                  </a:lnTo>
                  <a:lnTo>
                    <a:pt x="474" y="2161"/>
                  </a:lnTo>
                  <a:lnTo>
                    <a:pt x="429" y="2190"/>
                  </a:lnTo>
                  <a:lnTo>
                    <a:pt x="385" y="2219"/>
                  </a:lnTo>
                  <a:lnTo>
                    <a:pt x="343" y="2250"/>
                  </a:lnTo>
                  <a:lnTo>
                    <a:pt x="304" y="2283"/>
                  </a:lnTo>
                  <a:lnTo>
                    <a:pt x="267" y="2315"/>
                  </a:lnTo>
                  <a:lnTo>
                    <a:pt x="231" y="2349"/>
                  </a:lnTo>
                  <a:lnTo>
                    <a:pt x="199" y="2383"/>
                  </a:lnTo>
                  <a:lnTo>
                    <a:pt x="168" y="2418"/>
                  </a:lnTo>
                  <a:lnTo>
                    <a:pt x="141" y="2454"/>
                  </a:lnTo>
                  <a:lnTo>
                    <a:pt x="115" y="2491"/>
                  </a:lnTo>
                  <a:lnTo>
                    <a:pt x="91" y="2529"/>
                  </a:lnTo>
                  <a:lnTo>
                    <a:pt x="71" y="2566"/>
                  </a:lnTo>
                  <a:lnTo>
                    <a:pt x="52" y="2606"/>
                  </a:lnTo>
                  <a:lnTo>
                    <a:pt x="37" y="2645"/>
                  </a:lnTo>
                  <a:lnTo>
                    <a:pt x="24" y="2685"/>
                  </a:lnTo>
                  <a:lnTo>
                    <a:pt x="15" y="2726"/>
                  </a:lnTo>
                  <a:lnTo>
                    <a:pt x="6" y="2766"/>
                  </a:lnTo>
                  <a:lnTo>
                    <a:pt x="2" y="2808"/>
                  </a:lnTo>
                  <a:lnTo>
                    <a:pt x="0" y="2850"/>
                  </a:lnTo>
                  <a:lnTo>
                    <a:pt x="0" y="3083"/>
                  </a:lnTo>
                  <a:lnTo>
                    <a:pt x="0" y="3083"/>
                  </a:lnTo>
                  <a:lnTo>
                    <a:pt x="2" y="3100"/>
                  </a:lnTo>
                  <a:lnTo>
                    <a:pt x="6" y="3114"/>
                  </a:lnTo>
                  <a:lnTo>
                    <a:pt x="15" y="3129"/>
                  </a:lnTo>
                  <a:lnTo>
                    <a:pt x="24" y="3140"/>
                  </a:lnTo>
                  <a:lnTo>
                    <a:pt x="37" y="3151"/>
                  </a:lnTo>
                  <a:lnTo>
                    <a:pt x="50" y="3158"/>
                  </a:lnTo>
                  <a:lnTo>
                    <a:pt x="66" y="3163"/>
                  </a:lnTo>
                  <a:lnTo>
                    <a:pt x="82" y="3164"/>
                  </a:lnTo>
                  <a:lnTo>
                    <a:pt x="1168" y="3164"/>
                  </a:lnTo>
                  <a:lnTo>
                    <a:pt x="1168" y="3164"/>
                  </a:lnTo>
                  <a:lnTo>
                    <a:pt x="1182" y="3163"/>
                  </a:lnTo>
                  <a:lnTo>
                    <a:pt x="1197" y="3160"/>
                  </a:lnTo>
                  <a:lnTo>
                    <a:pt x="1208" y="3155"/>
                  </a:lnTo>
                  <a:lnTo>
                    <a:pt x="1221" y="3147"/>
                  </a:lnTo>
                  <a:lnTo>
                    <a:pt x="1231" y="3137"/>
                  </a:lnTo>
                  <a:lnTo>
                    <a:pt x="1239" y="3127"/>
                  </a:lnTo>
                  <a:lnTo>
                    <a:pt x="1246" y="3114"/>
                  </a:lnTo>
                  <a:lnTo>
                    <a:pt x="1250" y="3101"/>
                  </a:lnTo>
                  <a:lnTo>
                    <a:pt x="1250" y="3101"/>
                  </a:lnTo>
                  <a:lnTo>
                    <a:pt x="1260" y="3061"/>
                  </a:lnTo>
                  <a:lnTo>
                    <a:pt x="1270" y="3020"/>
                  </a:lnTo>
                  <a:lnTo>
                    <a:pt x="1283" y="2982"/>
                  </a:lnTo>
                  <a:lnTo>
                    <a:pt x="1297" y="2943"/>
                  </a:lnTo>
                  <a:lnTo>
                    <a:pt x="1313" y="2904"/>
                  </a:lnTo>
                  <a:lnTo>
                    <a:pt x="1330" y="2865"/>
                  </a:lnTo>
                  <a:lnTo>
                    <a:pt x="1349" y="2828"/>
                  </a:lnTo>
                  <a:lnTo>
                    <a:pt x="1368" y="2791"/>
                  </a:lnTo>
                  <a:lnTo>
                    <a:pt x="1391" y="2753"/>
                  </a:lnTo>
                  <a:lnTo>
                    <a:pt x="1414" y="2716"/>
                  </a:lnTo>
                  <a:lnTo>
                    <a:pt x="1438" y="2681"/>
                  </a:lnTo>
                  <a:lnTo>
                    <a:pt x="1464" y="2645"/>
                  </a:lnTo>
                  <a:lnTo>
                    <a:pt x="1491" y="2609"/>
                  </a:lnTo>
                  <a:lnTo>
                    <a:pt x="1520" y="2575"/>
                  </a:lnTo>
                  <a:lnTo>
                    <a:pt x="1551" y="2541"/>
                  </a:lnTo>
                  <a:lnTo>
                    <a:pt x="1582" y="2507"/>
                  </a:lnTo>
                  <a:lnTo>
                    <a:pt x="1614" y="2474"/>
                  </a:lnTo>
                  <a:lnTo>
                    <a:pt x="1650" y="2441"/>
                  </a:lnTo>
                  <a:lnTo>
                    <a:pt x="1684" y="2409"/>
                  </a:lnTo>
                  <a:lnTo>
                    <a:pt x="1721" y="2378"/>
                  </a:lnTo>
                  <a:lnTo>
                    <a:pt x="1760" y="2347"/>
                  </a:lnTo>
                  <a:lnTo>
                    <a:pt x="1799" y="2317"/>
                  </a:lnTo>
                  <a:lnTo>
                    <a:pt x="1839" y="2286"/>
                  </a:lnTo>
                  <a:lnTo>
                    <a:pt x="1881" y="2258"/>
                  </a:lnTo>
                  <a:lnTo>
                    <a:pt x="1923" y="2229"/>
                  </a:lnTo>
                  <a:lnTo>
                    <a:pt x="1967" y="2202"/>
                  </a:lnTo>
                  <a:lnTo>
                    <a:pt x="2012" y="2174"/>
                  </a:lnTo>
                  <a:lnTo>
                    <a:pt x="2059" y="2148"/>
                  </a:lnTo>
                  <a:lnTo>
                    <a:pt x="2108" y="2122"/>
                  </a:lnTo>
                  <a:lnTo>
                    <a:pt x="2156" y="2097"/>
                  </a:lnTo>
                  <a:lnTo>
                    <a:pt x="2205" y="2072"/>
                  </a:lnTo>
                  <a:lnTo>
                    <a:pt x="2256" y="2050"/>
                  </a:lnTo>
                  <a:lnTo>
                    <a:pt x="2256" y="20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8172451" y="917575"/>
              <a:ext cx="3925888" cy="5022850"/>
            </a:xfrm>
            <a:custGeom>
              <a:avLst/>
              <a:gdLst>
                <a:gd name="T0" fmla="*/ 1226 w 2473"/>
                <a:gd name="T1" fmla="*/ 1881 h 3164"/>
                <a:gd name="T2" fmla="*/ 1181 w 2473"/>
                <a:gd name="T3" fmla="*/ 1828 h 3164"/>
                <a:gd name="T4" fmla="*/ 1174 w 2473"/>
                <a:gd name="T5" fmla="*/ 1781 h 3164"/>
                <a:gd name="T6" fmla="*/ 1190 w 2473"/>
                <a:gd name="T7" fmla="*/ 1737 h 3164"/>
                <a:gd name="T8" fmla="*/ 1215 w 2473"/>
                <a:gd name="T9" fmla="*/ 1711 h 3164"/>
                <a:gd name="T10" fmla="*/ 1291 w 2473"/>
                <a:gd name="T11" fmla="*/ 1643 h 3164"/>
                <a:gd name="T12" fmla="*/ 1354 w 2473"/>
                <a:gd name="T13" fmla="*/ 1563 h 3164"/>
                <a:gd name="T14" fmla="*/ 1423 w 2473"/>
                <a:gd name="T15" fmla="*/ 1423 h 3164"/>
                <a:gd name="T16" fmla="*/ 1478 w 2473"/>
                <a:gd name="T17" fmla="*/ 1203 h 3164"/>
                <a:gd name="T18" fmla="*/ 1499 w 2473"/>
                <a:gd name="T19" fmla="*/ 956 h 3164"/>
                <a:gd name="T20" fmla="*/ 1496 w 2473"/>
                <a:gd name="T21" fmla="*/ 794 h 3164"/>
                <a:gd name="T22" fmla="*/ 1465 w 2473"/>
                <a:gd name="T23" fmla="*/ 614 h 3164"/>
                <a:gd name="T24" fmla="*/ 1409 w 2473"/>
                <a:gd name="T25" fmla="*/ 453 h 3164"/>
                <a:gd name="T26" fmla="*/ 1328 w 2473"/>
                <a:gd name="T27" fmla="*/ 310 h 3164"/>
                <a:gd name="T28" fmla="*/ 1226 w 2473"/>
                <a:gd name="T29" fmla="*/ 194 h 3164"/>
                <a:gd name="T30" fmla="*/ 1106 w 2473"/>
                <a:gd name="T31" fmla="*/ 102 h 3164"/>
                <a:gd name="T32" fmla="*/ 972 w 2473"/>
                <a:gd name="T33" fmla="*/ 37 h 3164"/>
                <a:gd name="T34" fmla="*/ 826 w 2473"/>
                <a:gd name="T35" fmla="*/ 4 h 3164"/>
                <a:gd name="T36" fmla="*/ 711 w 2473"/>
                <a:gd name="T37" fmla="*/ 1 h 3164"/>
                <a:gd name="T38" fmla="*/ 563 w 2473"/>
                <a:gd name="T39" fmla="*/ 26 h 3164"/>
                <a:gd name="T40" fmla="*/ 424 w 2473"/>
                <a:gd name="T41" fmla="*/ 82 h 3164"/>
                <a:gd name="T42" fmla="*/ 301 w 2473"/>
                <a:gd name="T43" fmla="*/ 168 h 3164"/>
                <a:gd name="T44" fmla="*/ 194 w 2473"/>
                <a:gd name="T45" fmla="*/ 280 h 3164"/>
                <a:gd name="T46" fmla="*/ 108 w 2473"/>
                <a:gd name="T47" fmla="*/ 415 h 3164"/>
                <a:gd name="T48" fmla="*/ 45 w 2473"/>
                <a:gd name="T49" fmla="*/ 572 h 3164"/>
                <a:gd name="T50" fmla="*/ 8 w 2473"/>
                <a:gd name="T51" fmla="*/ 749 h 3164"/>
                <a:gd name="T52" fmla="*/ 0 w 2473"/>
                <a:gd name="T53" fmla="*/ 891 h 3164"/>
                <a:gd name="T54" fmla="*/ 13 w 2473"/>
                <a:gd name="T55" fmla="*/ 1144 h 3164"/>
                <a:gd name="T56" fmla="*/ 58 w 2473"/>
                <a:gd name="T57" fmla="*/ 1372 h 3164"/>
                <a:gd name="T58" fmla="*/ 131 w 2473"/>
                <a:gd name="T59" fmla="*/ 1542 h 3164"/>
                <a:gd name="T60" fmla="*/ 191 w 2473"/>
                <a:gd name="T61" fmla="*/ 1624 h 3164"/>
                <a:gd name="T62" fmla="*/ 263 w 2473"/>
                <a:gd name="T63" fmla="*/ 1695 h 3164"/>
                <a:gd name="T64" fmla="*/ 302 w 2473"/>
                <a:gd name="T65" fmla="*/ 1728 h 3164"/>
                <a:gd name="T66" fmla="*/ 322 w 2473"/>
                <a:gd name="T67" fmla="*/ 1770 h 3164"/>
                <a:gd name="T68" fmla="*/ 325 w 2473"/>
                <a:gd name="T69" fmla="*/ 1792 h 3164"/>
                <a:gd name="T70" fmla="*/ 301 w 2473"/>
                <a:gd name="T71" fmla="*/ 1859 h 3164"/>
                <a:gd name="T72" fmla="*/ 238 w 2473"/>
                <a:gd name="T73" fmla="*/ 1894 h 3164"/>
                <a:gd name="T74" fmla="*/ 221 w 2473"/>
                <a:gd name="T75" fmla="*/ 1899 h 3164"/>
                <a:gd name="T76" fmla="*/ 183 w 2473"/>
                <a:gd name="T77" fmla="*/ 1930 h 3164"/>
                <a:gd name="T78" fmla="*/ 170 w 2473"/>
                <a:gd name="T79" fmla="*/ 1977 h 3164"/>
                <a:gd name="T80" fmla="*/ 186 w 2473"/>
                <a:gd name="T81" fmla="*/ 2024 h 3164"/>
                <a:gd name="T82" fmla="*/ 218 w 2473"/>
                <a:gd name="T83" fmla="*/ 2050 h 3164"/>
                <a:gd name="T84" fmla="*/ 414 w 2473"/>
                <a:gd name="T85" fmla="*/ 2148 h 3164"/>
                <a:gd name="T86" fmla="*/ 593 w 2473"/>
                <a:gd name="T87" fmla="*/ 2258 h 3164"/>
                <a:gd name="T88" fmla="*/ 752 w 2473"/>
                <a:gd name="T89" fmla="*/ 2378 h 3164"/>
                <a:gd name="T90" fmla="*/ 891 w 2473"/>
                <a:gd name="T91" fmla="*/ 2507 h 3164"/>
                <a:gd name="T92" fmla="*/ 1009 w 2473"/>
                <a:gd name="T93" fmla="*/ 2645 h 3164"/>
                <a:gd name="T94" fmla="*/ 1105 w 2473"/>
                <a:gd name="T95" fmla="*/ 2791 h 3164"/>
                <a:gd name="T96" fmla="*/ 1176 w 2473"/>
                <a:gd name="T97" fmla="*/ 2943 h 3164"/>
                <a:gd name="T98" fmla="*/ 1224 w 2473"/>
                <a:gd name="T99" fmla="*/ 3101 h 3164"/>
                <a:gd name="T100" fmla="*/ 1242 w 2473"/>
                <a:gd name="T101" fmla="*/ 3137 h 3164"/>
                <a:gd name="T102" fmla="*/ 1291 w 2473"/>
                <a:gd name="T103" fmla="*/ 3163 h 3164"/>
                <a:gd name="T104" fmla="*/ 2408 w 2473"/>
                <a:gd name="T105" fmla="*/ 3163 h 3164"/>
                <a:gd name="T106" fmla="*/ 2458 w 2473"/>
                <a:gd name="T107" fmla="*/ 3129 h 3164"/>
                <a:gd name="T108" fmla="*/ 2473 w 2473"/>
                <a:gd name="T109" fmla="*/ 2850 h 3164"/>
                <a:gd name="T110" fmla="*/ 2460 w 2473"/>
                <a:gd name="T111" fmla="*/ 2726 h 3164"/>
                <a:gd name="T112" fmla="*/ 2403 w 2473"/>
                <a:gd name="T113" fmla="*/ 2566 h 3164"/>
                <a:gd name="T114" fmla="*/ 2305 w 2473"/>
                <a:gd name="T115" fmla="*/ 2418 h 3164"/>
                <a:gd name="T116" fmla="*/ 2169 w 2473"/>
                <a:gd name="T117" fmla="*/ 2283 h 3164"/>
                <a:gd name="T118" fmla="*/ 2001 w 2473"/>
                <a:gd name="T119" fmla="*/ 2161 h 3164"/>
                <a:gd name="T120" fmla="*/ 1800 w 2473"/>
                <a:gd name="T121" fmla="*/ 2056 h 3164"/>
                <a:gd name="T122" fmla="*/ 1575 w 2473"/>
                <a:gd name="T123" fmla="*/ 1972 h 3164"/>
                <a:gd name="T124" fmla="*/ 1326 w 2473"/>
                <a:gd name="T125" fmla="*/ 1907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73" h="3164">
                  <a:moveTo>
                    <a:pt x="1261" y="1894"/>
                  </a:moveTo>
                  <a:lnTo>
                    <a:pt x="1261" y="1894"/>
                  </a:lnTo>
                  <a:lnTo>
                    <a:pt x="1242" y="1889"/>
                  </a:lnTo>
                  <a:lnTo>
                    <a:pt x="1226" y="1881"/>
                  </a:lnTo>
                  <a:lnTo>
                    <a:pt x="1211" y="1872"/>
                  </a:lnTo>
                  <a:lnTo>
                    <a:pt x="1198" y="1859"/>
                  </a:lnTo>
                  <a:lnTo>
                    <a:pt x="1189" y="1844"/>
                  </a:lnTo>
                  <a:lnTo>
                    <a:pt x="1181" y="1828"/>
                  </a:lnTo>
                  <a:lnTo>
                    <a:pt x="1176" y="1812"/>
                  </a:lnTo>
                  <a:lnTo>
                    <a:pt x="1174" y="1792"/>
                  </a:lnTo>
                  <a:lnTo>
                    <a:pt x="1174" y="1792"/>
                  </a:lnTo>
                  <a:lnTo>
                    <a:pt x="1174" y="1781"/>
                  </a:lnTo>
                  <a:lnTo>
                    <a:pt x="1177" y="1770"/>
                  </a:lnTo>
                  <a:lnTo>
                    <a:pt x="1181" y="1758"/>
                  </a:lnTo>
                  <a:lnTo>
                    <a:pt x="1184" y="1747"/>
                  </a:lnTo>
                  <a:lnTo>
                    <a:pt x="1190" y="1737"/>
                  </a:lnTo>
                  <a:lnTo>
                    <a:pt x="1197" y="1728"/>
                  </a:lnTo>
                  <a:lnTo>
                    <a:pt x="1205" y="1718"/>
                  </a:lnTo>
                  <a:lnTo>
                    <a:pt x="1215" y="1711"/>
                  </a:lnTo>
                  <a:lnTo>
                    <a:pt x="1215" y="1711"/>
                  </a:lnTo>
                  <a:lnTo>
                    <a:pt x="1234" y="1695"/>
                  </a:lnTo>
                  <a:lnTo>
                    <a:pt x="1255" y="1679"/>
                  </a:lnTo>
                  <a:lnTo>
                    <a:pt x="1273" y="1661"/>
                  </a:lnTo>
                  <a:lnTo>
                    <a:pt x="1291" y="1643"/>
                  </a:lnTo>
                  <a:lnTo>
                    <a:pt x="1308" y="1624"/>
                  </a:lnTo>
                  <a:lnTo>
                    <a:pt x="1325" y="1605"/>
                  </a:lnTo>
                  <a:lnTo>
                    <a:pt x="1339" y="1584"/>
                  </a:lnTo>
                  <a:lnTo>
                    <a:pt x="1354" y="1563"/>
                  </a:lnTo>
                  <a:lnTo>
                    <a:pt x="1367" y="1542"/>
                  </a:lnTo>
                  <a:lnTo>
                    <a:pt x="1380" y="1519"/>
                  </a:lnTo>
                  <a:lnTo>
                    <a:pt x="1404" y="1472"/>
                  </a:lnTo>
                  <a:lnTo>
                    <a:pt x="1423" y="1423"/>
                  </a:lnTo>
                  <a:lnTo>
                    <a:pt x="1441" y="1372"/>
                  </a:lnTo>
                  <a:lnTo>
                    <a:pt x="1456" y="1317"/>
                  </a:lnTo>
                  <a:lnTo>
                    <a:pt x="1469" y="1262"/>
                  </a:lnTo>
                  <a:lnTo>
                    <a:pt x="1478" y="1203"/>
                  </a:lnTo>
                  <a:lnTo>
                    <a:pt x="1486" y="1144"/>
                  </a:lnTo>
                  <a:lnTo>
                    <a:pt x="1493" y="1082"/>
                  </a:lnTo>
                  <a:lnTo>
                    <a:pt x="1496" y="1021"/>
                  </a:lnTo>
                  <a:lnTo>
                    <a:pt x="1499" y="956"/>
                  </a:lnTo>
                  <a:lnTo>
                    <a:pt x="1499" y="891"/>
                  </a:lnTo>
                  <a:lnTo>
                    <a:pt x="1499" y="891"/>
                  </a:lnTo>
                  <a:lnTo>
                    <a:pt x="1498" y="843"/>
                  </a:lnTo>
                  <a:lnTo>
                    <a:pt x="1496" y="794"/>
                  </a:lnTo>
                  <a:lnTo>
                    <a:pt x="1491" y="749"/>
                  </a:lnTo>
                  <a:lnTo>
                    <a:pt x="1485" y="702"/>
                  </a:lnTo>
                  <a:lnTo>
                    <a:pt x="1475" y="658"/>
                  </a:lnTo>
                  <a:lnTo>
                    <a:pt x="1465" y="614"/>
                  </a:lnTo>
                  <a:lnTo>
                    <a:pt x="1454" y="572"/>
                  </a:lnTo>
                  <a:lnTo>
                    <a:pt x="1441" y="530"/>
                  </a:lnTo>
                  <a:lnTo>
                    <a:pt x="1425" y="491"/>
                  </a:lnTo>
                  <a:lnTo>
                    <a:pt x="1409" y="453"/>
                  </a:lnTo>
                  <a:lnTo>
                    <a:pt x="1391" y="415"/>
                  </a:lnTo>
                  <a:lnTo>
                    <a:pt x="1371" y="378"/>
                  </a:lnTo>
                  <a:lnTo>
                    <a:pt x="1350" y="344"/>
                  </a:lnTo>
                  <a:lnTo>
                    <a:pt x="1328" y="310"/>
                  </a:lnTo>
                  <a:lnTo>
                    <a:pt x="1305" y="280"/>
                  </a:lnTo>
                  <a:lnTo>
                    <a:pt x="1279" y="249"/>
                  </a:lnTo>
                  <a:lnTo>
                    <a:pt x="1253" y="220"/>
                  </a:lnTo>
                  <a:lnTo>
                    <a:pt x="1226" y="194"/>
                  </a:lnTo>
                  <a:lnTo>
                    <a:pt x="1198" y="168"/>
                  </a:lnTo>
                  <a:lnTo>
                    <a:pt x="1169" y="144"/>
                  </a:lnTo>
                  <a:lnTo>
                    <a:pt x="1139" y="121"/>
                  </a:lnTo>
                  <a:lnTo>
                    <a:pt x="1106" y="102"/>
                  </a:lnTo>
                  <a:lnTo>
                    <a:pt x="1074" y="82"/>
                  </a:lnTo>
                  <a:lnTo>
                    <a:pt x="1041" y="66"/>
                  </a:lnTo>
                  <a:lnTo>
                    <a:pt x="1008" y="50"/>
                  </a:lnTo>
                  <a:lnTo>
                    <a:pt x="972" y="37"/>
                  </a:lnTo>
                  <a:lnTo>
                    <a:pt x="936" y="26"/>
                  </a:lnTo>
                  <a:lnTo>
                    <a:pt x="901" y="16"/>
                  </a:lnTo>
                  <a:lnTo>
                    <a:pt x="864" y="9"/>
                  </a:lnTo>
                  <a:lnTo>
                    <a:pt x="826" y="4"/>
                  </a:lnTo>
                  <a:lnTo>
                    <a:pt x="788" y="1"/>
                  </a:lnTo>
                  <a:lnTo>
                    <a:pt x="749" y="0"/>
                  </a:lnTo>
                  <a:lnTo>
                    <a:pt x="749" y="0"/>
                  </a:lnTo>
                  <a:lnTo>
                    <a:pt x="711" y="1"/>
                  </a:lnTo>
                  <a:lnTo>
                    <a:pt x="673" y="4"/>
                  </a:lnTo>
                  <a:lnTo>
                    <a:pt x="635" y="9"/>
                  </a:lnTo>
                  <a:lnTo>
                    <a:pt x="598" y="16"/>
                  </a:lnTo>
                  <a:lnTo>
                    <a:pt x="563" y="26"/>
                  </a:lnTo>
                  <a:lnTo>
                    <a:pt x="527" y="37"/>
                  </a:lnTo>
                  <a:lnTo>
                    <a:pt x="492" y="50"/>
                  </a:lnTo>
                  <a:lnTo>
                    <a:pt x="458" y="66"/>
                  </a:lnTo>
                  <a:lnTo>
                    <a:pt x="424" y="82"/>
                  </a:lnTo>
                  <a:lnTo>
                    <a:pt x="393" y="102"/>
                  </a:lnTo>
                  <a:lnTo>
                    <a:pt x="360" y="121"/>
                  </a:lnTo>
                  <a:lnTo>
                    <a:pt x="330" y="144"/>
                  </a:lnTo>
                  <a:lnTo>
                    <a:pt x="301" y="168"/>
                  </a:lnTo>
                  <a:lnTo>
                    <a:pt x="273" y="194"/>
                  </a:lnTo>
                  <a:lnTo>
                    <a:pt x="246" y="220"/>
                  </a:lnTo>
                  <a:lnTo>
                    <a:pt x="220" y="249"/>
                  </a:lnTo>
                  <a:lnTo>
                    <a:pt x="194" y="280"/>
                  </a:lnTo>
                  <a:lnTo>
                    <a:pt x="171" y="310"/>
                  </a:lnTo>
                  <a:lnTo>
                    <a:pt x="149" y="344"/>
                  </a:lnTo>
                  <a:lnTo>
                    <a:pt x="128" y="378"/>
                  </a:lnTo>
                  <a:lnTo>
                    <a:pt x="108" y="415"/>
                  </a:lnTo>
                  <a:lnTo>
                    <a:pt x="90" y="453"/>
                  </a:lnTo>
                  <a:lnTo>
                    <a:pt x="74" y="491"/>
                  </a:lnTo>
                  <a:lnTo>
                    <a:pt x="58" y="530"/>
                  </a:lnTo>
                  <a:lnTo>
                    <a:pt x="45" y="572"/>
                  </a:lnTo>
                  <a:lnTo>
                    <a:pt x="34" y="614"/>
                  </a:lnTo>
                  <a:lnTo>
                    <a:pt x="24" y="658"/>
                  </a:lnTo>
                  <a:lnTo>
                    <a:pt x="14" y="702"/>
                  </a:lnTo>
                  <a:lnTo>
                    <a:pt x="8" y="749"/>
                  </a:lnTo>
                  <a:lnTo>
                    <a:pt x="3" y="794"/>
                  </a:lnTo>
                  <a:lnTo>
                    <a:pt x="1" y="843"/>
                  </a:lnTo>
                  <a:lnTo>
                    <a:pt x="0" y="891"/>
                  </a:lnTo>
                  <a:lnTo>
                    <a:pt x="0" y="891"/>
                  </a:lnTo>
                  <a:lnTo>
                    <a:pt x="0" y="956"/>
                  </a:lnTo>
                  <a:lnTo>
                    <a:pt x="3" y="1021"/>
                  </a:lnTo>
                  <a:lnTo>
                    <a:pt x="6" y="1082"/>
                  </a:lnTo>
                  <a:lnTo>
                    <a:pt x="13" y="1144"/>
                  </a:lnTo>
                  <a:lnTo>
                    <a:pt x="21" y="1203"/>
                  </a:lnTo>
                  <a:lnTo>
                    <a:pt x="31" y="1262"/>
                  </a:lnTo>
                  <a:lnTo>
                    <a:pt x="43" y="1317"/>
                  </a:lnTo>
                  <a:lnTo>
                    <a:pt x="58" y="1372"/>
                  </a:lnTo>
                  <a:lnTo>
                    <a:pt x="76" y="1423"/>
                  </a:lnTo>
                  <a:lnTo>
                    <a:pt x="95" y="1472"/>
                  </a:lnTo>
                  <a:lnTo>
                    <a:pt x="119" y="1519"/>
                  </a:lnTo>
                  <a:lnTo>
                    <a:pt x="131" y="1542"/>
                  </a:lnTo>
                  <a:lnTo>
                    <a:pt x="145" y="1563"/>
                  </a:lnTo>
                  <a:lnTo>
                    <a:pt x="160" y="1584"/>
                  </a:lnTo>
                  <a:lnTo>
                    <a:pt x="174" y="1605"/>
                  </a:lnTo>
                  <a:lnTo>
                    <a:pt x="191" y="1624"/>
                  </a:lnTo>
                  <a:lnTo>
                    <a:pt x="208" y="1643"/>
                  </a:lnTo>
                  <a:lnTo>
                    <a:pt x="226" y="1661"/>
                  </a:lnTo>
                  <a:lnTo>
                    <a:pt x="244" y="1679"/>
                  </a:lnTo>
                  <a:lnTo>
                    <a:pt x="263" y="1695"/>
                  </a:lnTo>
                  <a:lnTo>
                    <a:pt x="284" y="1711"/>
                  </a:lnTo>
                  <a:lnTo>
                    <a:pt x="284" y="1711"/>
                  </a:lnTo>
                  <a:lnTo>
                    <a:pt x="294" y="1718"/>
                  </a:lnTo>
                  <a:lnTo>
                    <a:pt x="302" y="1728"/>
                  </a:lnTo>
                  <a:lnTo>
                    <a:pt x="309" y="1737"/>
                  </a:lnTo>
                  <a:lnTo>
                    <a:pt x="315" y="1747"/>
                  </a:lnTo>
                  <a:lnTo>
                    <a:pt x="318" y="1758"/>
                  </a:lnTo>
                  <a:lnTo>
                    <a:pt x="322" y="1770"/>
                  </a:lnTo>
                  <a:lnTo>
                    <a:pt x="323" y="1781"/>
                  </a:lnTo>
                  <a:lnTo>
                    <a:pt x="325" y="1792"/>
                  </a:lnTo>
                  <a:lnTo>
                    <a:pt x="325" y="1792"/>
                  </a:lnTo>
                  <a:lnTo>
                    <a:pt x="325" y="1792"/>
                  </a:lnTo>
                  <a:lnTo>
                    <a:pt x="323" y="1812"/>
                  </a:lnTo>
                  <a:lnTo>
                    <a:pt x="318" y="1828"/>
                  </a:lnTo>
                  <a:lnTo>
                    <a:pt x="310" y="1844"/>
                  </a:lnTo>
                  <a:lnTo>
                    <a:pt x="301" y="1859"/>
                  </a:lnTo>
                  <a:lnTo>
                    <a:pt x="288" y="1872"/>
                  </a:lnTo>
                  <a:lnTo>
                    <a:pt x="273" y="1881"/>
                  </a:lnTo>
                  <a:lnTo>
                    <a:pt x="255" y="1889"/>
                  </a:lnTo>
                  <a:lnTo>
                    <a:pt x="238" y="1894"/>
                  </a:lnTo>
                  <a:lnTo>
                    <a:pt x="238" y="1894"/>
                  </a:lnTo>
                  <a:lnTo>
                    <a:pt x="236" y="1894"/>
                  </a:lnTo>
                  <a:lnTo>
                    <a:pt x="236" y="1894"/>
                  </a:lnTo>
                  <a:lnTo>
                    <a:pt x="221" y="1899"/>
                  </a:lnTo>
                  <a:lnTo>
                    <a:pt x="208" y="1904"/>
                  </a:lnTo>
                  <a:lnTo>
                    <a:pt x="199" y="1912"/>
                  </a:lnTo>
                  <a:lnTo>
                    <a:pt x="189" y="1920"/>
                  </a:lnTo>
                  <a:lnTo>
                    <a:pt x="183" y="1930"/>
                  </a:lnTo>
                  <a:lnTo>
                    <a:pt x="176" y="1941"/>
                  </a:lnTo>
                  <a:lnTo>
                    <a:pt x="173" y="1953"/>
                  </a:lnTo>
                  <a:lnTo>
                    <a:pt x="170" y="1965"/>
                  </a:lnTo>
                  <a:lnTo>
                    <a:pt x="170" y="1977"/>
                  </a:lnTo>
                  <a:lnTo>
                    <a:pt x="171" y="1990"/>
                  </a:lnTo>
                  <a:lnTo>
                    <a:pt x="174" y="2001"/>
                  </a:lnTo>
                  <a:lnTo>
                    <a:pt x="179" y="2014"/>
                  </a:lnTo>
                  <a:lnTo>
                    <a:pt x="186" y="2024"/>
                  </a:lnTo>
                  <a:lnTo>
                    <a:pt x="194" y="2033"/>
                  </a:lnTo>
                  <a:lnTo>
                    <a:pt x="205" y="2043"/>
                  </a:lnTo>
                  <a:lnTo>
                    <a:pt x="218" y="2050"/>
                  </a:lnTo>
                  <a:lnTo>
                    <a:pt x="218" y="2050"/>
                  </a:lnTo>
                  <a:lnTo>
                    <a:pt x="268" y="2072"/>
                  </a:lnTo>
                  <a:lnTo>
                    <a:pt x="318" y="2097"/>
                  </a:lnTo>
                  <a:lnTo>
                    <a:pt x="367" y="2122"/>
                  </a:lnTo>
                  <a:lnTo>
                    <a:pt x="414" y="2148"/>
                  </a:lnTo>
                  <a:lnTo>
                    <a:pt x="461" y="2174"/>
                  </a:lnTo>
                  <a:lnTo>
                    <a:pt x="506" y="2202"/>
                  </a:lnTo>
                  <a:lnTo>
                    <a:pt x="550" y="2229"/>
                  </a:lnTo>
                  <a:lnTo>
                    <a:pt x="593" y="2258"/>
                  </a:lnTo>
                  <a:lnTo>
                    <a:pt x="634" y="2286"/>
                  </a:lnTo>
                  <a:lnTo>
                    <a:pt x="674" y="2317"/>
                  </a:lnTo>
                  <a:lnTo>
                    <a:pt x="715" y="2347"/>
                  </a:lnTo>
                  <a:lnTo>
                    <a:pt x="752" y="2378"/>
                  </a:lnTo>
                  <a:lnTo>
                    <a:pt x="789" y="2409"/>
                  </a:lnTo>
                  <a:lnTo>
                    <a:pt x="825" y="2441"/>
                  </a:lnTo>
                  <a:lnTo>
                    <a:pt x="859" y="2474"/>
                  </a:lnTo>
                  <a:lnTo>
                    <a:pt x="891" y="2507"/>
                  </a:lnTo>
                  <a:lnTo>
                    <a:pt x="923" y="2541"/>
                  </a:lnTo>
                  <a:lnTo>
                    <a:pt x="953" y="2575"/>
                  </a:lnTo>
                  <a:lnTo>
                    <a:pt x="982" y="2609"/>
                  </a:lnTo>
                  <a:lnTo>
                    <a:pt x="1009" y="2645"/>
                  </a:lnTo>
                  <a:lnTo>
                    <a:pt x="1035" y="2681"/>
                  </a:lnTo>
                  <a:lnTo>
                    <a:pt x="1059" y="2716"/>
                  </a:lnTo>
                  <a:lnTo>
                    <a:pt x="1084" y="2753"/>
                  </a:lnTo>
                  <a:lnTo>
                    <a:pt x="1105" y="2791"/>
                  </a:lnTo>
                  <a:lnTo>
                    <a:pt x="1124" y="2828"/>
                  </a:lnTo>
                  <a:lnTo>
                    <a:pt x="1143" y="2865"/>
                  </a:lnTo>
                  <a:lnTo>
                    <a:pt x="1161" y="2904"/>
                  </a:lnTo>
                  <a:lnTo>
                    <a:pt x="1176" y="2943"/>
                  </a:lnTo>
                  <a:lnTo>
                    <a:pt x="1190" y="2982"/>
                  </a:lnTo>
                  <a:lnTo>
                    <a:pt x="1203" y="3020"/>
                  </a:lnTo>
                  <a:lnTo>
                    <a:pt x="1215" y="3061"/>
                  </a:lnTo>
                  <a:lnTo>
                    <a:pt x="1224" y="3101"/>
                  </a:lnTo>
                  <a:lnTo>
                    <a:pt x="1224" y="3101"/>
                  </a:lnTo>
                  <a:lnTo>
                    <a:pt x="1227" y="3114"/>
                  </a:lnTo>
                  <a:lnTo>
                    <a:pt x="1234" y="3127"/>
                  </a:lnTo>
                  <a:lnTo>
                    <a:pt x="1242" y="3137"/>
                  </a:lnTo>
                  <a:lnTo>
                    <a:pt x="1253" y="3147"/>
                  </a:lnTo>
                  <a:lnTo>
                    <a:pt x="1265" y="3155"/>
                  </a:lnTo>
                  <a:lnTo>
                    <a:pt x="1278" y="3160"/>
                  </a:lnTo>
                  <a:lnTo>
                    <a:pt x="1291" y="3163"/>
                  </a:lnTo>
                  <a:lnTo>
                    <a:pt x="1305" y="3164"/>
                  </a:lnTo>
                  <a:lnTo>
                    <a:pt x="2391" y="3164"/>
                  </a:lnTo>
                  <a:lnTo>
                    <a:pt x="2391" y="3164"/>
                  </a:lnTo>
                  <a:lnTo>
                    <a:pt x="2408" y="3163"/>
                  </a:lnTo>
                  <a:lnTo>
                    <a:pt x="2423" y="3158"/>
                  </a:lnTo>
                  <a:lnTo>
                    <a:pt x="2437" y="3151"/>
                  </a:lnTo>
                  <a:lnTo>
                    <a:pt x="2449" y="3140"/>
                  </a:lnTo>
                  <a:lnTo>
                    <a:pt x="2458" y="3129"/>
                  </a:lnTo>
                  <a:lnTo>
                    <a:pt x="2467" y="3114"/>
                  </a:lnTo>
                  <a:lnTo>
                    <a:pt x="2471" y="3100"/>
                  </a:lnTo>
                  <a:lnTo>
                    <a:pt x="2473" y="3083"/>
                  </a:lnTo>
                  <a:lnTo>
                    <a:pt x="2473" y="2850"/>
                  </a:lnTo>
                  <a:lnTo>
                    <a:pt x="2473" y="2850"/>
                  </a:lnTo>
                  <a:lnTo>
                    <a:pt x="2471" y="2808"/>
                  </a:lnTo>
                  <a:lnTo>
                    <a:pt x="2467" y="2766"/>
                  </a:lnTo>
                  <a:lnTo>
                    <a:pt x="2460" y="2726"/>
                  </a:lnTo>
                  <a:lnTo>
                    <a:pt x="2450" y="2685"/>
                  </a:lnTo>
                  <a:lnTo>
                    <a:pt x="2437" y="2645"/>
                  </a:lnTo>
                  <a:lnTo>
                    <a:pt x="2421" y="2606"/>
                  </a:lnTo>
                  <a:lnTo>
                    <a:pt x="2403" y="2566"/>
                  </a:lnTo>
                  <a:lnTo>
                    <a:pt x="2382" y="2529"/>
                  </a:lnTo>
                  <a:lnTo>
                    <a:pt x="2360" y="2491"/>
                  </a:lnTo>
                  <a:lnTo>
                    <a:pt x="2334" y="2454"/>
                  </a:lnTo>
                  <a:lnTo>
                    <a:pt x="2305" y="2418"/>
                  </a:lnTo>
                  <a:lnTo>
                    <a:pt x="2274" y="2383"/>
                  </a:lnTo>
                  <a:lnTo>
                    <a:pt x="2242" y="2349"/>
                  </a:lnTo>
                  <a:lnTo>
                    <a:pt x="2206" y="2315"/>
                  </a:lnTo>
                  <a:lnTo>
                    <a:pt x="2169" y="2283"/>
                  </a:lnTo>
                  <a:lnTo>
                    <a:pt x="2130" y="2250"/>
                  </a:lnTo>
                  <a:lnTo>
                    <a:pt x="2088" y="2219"/>
                  </a:lnTo>
                  <a:lnTo>
                    <a:pt x="2046" y="2190"/>
                  </a:lnTo>
                  <a:lnTo>
                    <a:pt x="2001" y="2161"/>
                  </a:lnTo>
                  <a:lnTo>
                    <a:pt x="1952" y="2134"/>
                  </a:lnTo>
                  <a:lnTo>
                    <a:pt x="1904" y="2106"/>
                  </a:lnTo>
                  <a:lnTo>
                    <a:pt x="1853" y="2080"/>
                  </a:lnTo>
                  <a:lnTo>
                    <a:pt x="1800" y="2056"/>
                  </a:lnTo>
                  <a:lnTo>
                    <a:pt x="1747" y="2033"/>
                  </a:lnTo>
                  <a:lnTo>
                    <a:pt x="1690" y="2011"/>
                  </a:lnTo>
                  <a:lnTo>
                    <a:pt x="1633" y="1991"/>
                  </a:lnTo>
                  <a:lnTo>
                    <a:pt x="1575" y="1972"/>
                  </a:lnTo>
                  <a:lnTo>
                    <a:pt x="1514" y="1953"/>
                  </a:lnTo>
                  <a:lnTo>
                    <a:pt x="1452" y="1936"/>
                  </a:lnTo>
                  <a:lnTo>
                    <a:pt x="1391" y="1920"/>
                  </a:lnTo>
                  <a:lnTo>
                    <a:pt x="1326" y="1907"/>
                  </a:lnTo>
                  <a:lnTo>
                    <a:pt x="1261" y="1894"/>
                  </a:lnTo>
                  <a:lnTo>
                    <a:pt x="1261" y="18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87337" y="1338608"/>
            <a:ext cx="1392236" cy="1688146"/>
            <a:chOff x="6249783" y="353167"/>
            <a:chExt cx="1856314" cy="2250861"/>
          </a:xfrm>
        </p:grpSpPr>
        <p:sp>
          <p:nvSpPr>
            <p:cNvPr id="7" name="Freeform: Shape 6"/>
            <p:cNvSpPr/>
            <p:nvPr/>
          </p:nvSpPr>
          <p:spPr>
            <a:xfrm rot="7200000">
              <a:off x="6052509" y="550441"/>
              <a:ext cx="2250861" cy="1856314"/>
            </a:xfrm>
            <a:custGeom>
              <a:avLst/>
              <a:gdLst>
                <a:gd name="connsiteX0" fmla="*/ 1660967 w 4027991"/>
                <a:gd name="connsiteY0" fmla="*/ 0 h 3321934"/>
                <a:gd name="connsiteX1" fmla="*/ 3247260 w 4027991"/>
                <a:gd name="connsiteY1" fmla="*/ 1167046 h 3321934"/>
                <a:gd name="connsiteX2" fmla="*/ 3286927 w 4027991"/>
                <a:gd name="connsiteY2" fmla="*/ 1321314 h 3321934"/>
                <a:gd name="connsiteX3" fmla="*/ 4027991 w 4027991"/>
                <a:gd name="connsiteY3" fmla="*/ 1660968 h 3321934"/>
                <a:gd name="connsiteX4" fmla="*/ 3286927 w 4027991"/>
                <a:gd name="connsiteY4" fmla="*/ 2000621 h 3321934"/>
                <a:gd name="connsiteX5" fmla="*/ 3247260 w 4027991"/>
                <a:gd name="connsiteY5" fmla="*/ 2154888 h 3321934"/>
                <a:gd name="connsiteX6" fmla="*/ 1660967 w 4027991"/>
                <a:gd name="connsiteY6" fmla="*/ 3321934 h 3321934"/>
                <a:gd name="connsiteX7" fmla="*/ 0 w 4027991"/>
                <a:gd name="connsiteY7" fmla="*/ 1660967 h 3321934"/>
                <a:gd name="connsiteX8" fmla="*/ 1660967 w 4027991"/>
                <a:gd name="connsiteY8" fmla="*/ 0 h 33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27991" h="3321934">
                  <a:moveTo>
                    <a:pt x="1660967" y="0"/>
                  </a:moveTo>
                  <a:cubicBezTo>
                    <a:pt x="2406295" y="0"/>
                    <a:pt x="3036963" y="490919"/>
                    <a:pt x="3247260" y="1167046"/>
                  </a:cubicBezTo>
                  <a:lnTo>
                    <a:pt x="3286927" y="1321314"/>
                  </a:lnTo>
                  <a:lnTo>
                    <a:pt x="4027991" y="1660968"/>
                  </a:lnTo>
                  <a:lnTo>
                    <a:pt x="3286927" y="2000621"/>
                  </a:lnTo>
                  <a:lnTo>
                    <a:pt x="3247260" y="2154888"/>
                  </a:lnTo>
                  <a:cubicBezTo>
                    <a:pt x="3036963" y="2831016"/>
                    <a:pt x="2406295" y="3321934"/>
                    <a:pt x="1660967" y="3321934"/>
                  </a:cubicBezTo>
                  <a:cubicBezTo>
                    <a:pt x="743640" y="3321934"/>
                    <a:pt x="0" y="2578294"/>
                    <a:pt x="0" y="1660967"/>
                  </a:cubicBezTo>
                  <a:cubicBezTo>
                    <a:pt x="0" y="743640"/>
                    <a:pt x="743640" y="0"/>
                    <a:pt x="1660967" y="0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innerShdw blurRad="38100" dist="76200" dir="13500000">
                <a:schemeClr val="accent1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3" name="Freeform 24"/>
            <p:cNvSpPr>
              <a:spLocks noChangeAspect="1" noEditPoints="1"/>
            </p:cNvSpPr>
            <p:nvPr/>
          </p:nvSpPr>
          <p:spPr bwMode="auto">
            <a:xfrm>
              <a:off x="6616009" y="637637"/>
              <a:ext cx="1302011" cy="1069732"/>
            </a:xfrm>
            <a:custGeom>
              <a:avLst/>
              <a:gdLst>
                <a:gd name="T0" fmla="*/ 4897 w 5258"/>
                <a:gd name="T1" fmla="*/ 2103 h 4320"/>
                <a:gd name="T2" fmla="*/ 5003 w 5258"/>
                <a:gd name="T3" fmla="*/ 2024 h 4320"/>
                <a:gd name="T4" fmla="*/ 5037 w 5258"/>
                <a:gd name="T5" fmla="*/ 1911 h 4320"/>
                <a:gd name="T6" fmla="*/ 4992 w 5258"/>
                <a:gd name="T7" fmla="*/ 1784 h 4320"/>
                <a:gd name="T8" fmla="*/ 4877 w 5258"/>
                <a:gd name="T9" fmla="*/ 1715 h 4320"/>
                <a:gd name="T10" fmla="*/ 4277 w 5258"/>
                <a:gd name="T11" fmla="*/ 1562 h 4320"/>
                <a:gd name="T12" fmla="*/ 3975 w 5258"/>
                <a:gd name="T13" fmla="*/ 1257 h 4320"/>
                <a:gd name="T14" fmla="*/ 3618 w 5258"/>
                <a:gd name="T15" fmla="*/ 1019 h 4320"/>
                <a:gd name="T16" fmla="*/ 3214 w 5258"/>
                <a:gd name="T17" fmla="*/ 855 h 4320"/>
                <a:gd name="T18" fmla="*/ 2775 w 5258"/>
                <a:gd name="T19" fmla="*/ 778 h 4320"/>
                <a:gd name="T20" fmla="*/ 2742 w 5258"/>
                <a:gd name="T21" fmla="*/ 459 h 4320"/>
                <a:gd name="T22" fmla="*/ 2905 w 5258"/>
                <a:gd name="T23" fmla="*/ 434 h 4320"/>
                <a:gd name="T24" fmla="*/ 3116 w 5258"/>
                <a:gd name="T25" fmla="*/ 393 h 4320"/>
                <a:gd name="T26" fmla="*/ 3231 w 5258"/>
                <a:gd name="T27" fmla="*/ 426 h 4320"/>
                <a:gd name="T28" fmla="*/ 3166 w 5258"/>
                <a:gd name="T29" fmla="*/ 39 h 4320"/>
                <a:gd name="T30" fmla="*/ 3035 w 5258"/>
                <a:gd name="T31" fmla="*/ 38 h 4320"/>
                <a:gd name="T32" fmla="*/ 2791 w 5258"/>
                <a:gd name="T33" fmla="*/ 96 h 4320"/>
                <a:gd name="T34" fmla="*/ 2709 w 5258"/>
                <a:gd name="T35" fmla="*/ 80 h 4320"/>
                <a:gd name="T36" fmla="*/ 2691 w 5258"/>
                <a:gd name="T37" fmla="*/ 28 h 4320"/>
                <a:gd name="T38" fmla="*/ 2645 w 5258"/>
                <a:gd name="T39" fmla="*/ 1 h 4320"/>
                <a:gd name="T40" fmla="*/ 2597 w 5258"/>
                <a:gd name="T41" fmla="*/ 7 h 4320"/>
                <a:gd name="T42" fmla="*/ 2559 w 5258"/>
                <a:gd name="T43" fmla="*/ 42 h 4320"/>
                <a:gd name="T44" fmla="*/ 2549 w 5258"/>
                <a:gd name="T45" fmla="*/ 773 h 4320"/>
                <a:gd name="T46" fmla="*/ 2228 w 5258"/>
                <a:gd name="T47" fmla="*/ 811 h 4320"/>
                <a:gd name="T48" fmla="*/ 1807 w 5258"/>
                <a:gd name="T49" fmla="*/ 939 h 4320"/>
                <a:gd name="T50" fmla="*/ 1430 w 5258"/>
                <a:gd name="T51" fmla="*/ 1147 h 4320"/>
                <a:gd name="T52" fmla="*/ 1103 w 5258"/>
                <a:gd name="T53" fmla="*/ 1424 h 4320"/>
                <a:gd name="T54" fmla="*/ 422 w 5258"/>
                <a:gd name="T55" fmla="*/ 1711 h 4320"/>
                <a:gd name="T56" fmla="*/ 309 w 5258"/>
                <a:gd name="T57" fmla="*/ 1745 h 4320"/>
                <a:gd name="T58" fmla="*/ 230 w 5258"/>
                <a:gd name="T59" fmla="*/ 1852 h 4320"/>
                <a:gd name="T60" fmla="*/ 230 w 5258"/>
                <a:gd name="T61" fmla="*/ 1972 h 4320"/>
                <a:gd name="T62" fmla="*/ 309 w 5258"/>
                <a:gd name="T63" fmla="*/ 2078 h 4320"/>
                <a:gd name="T64" fmla="*/ 422 w 5258"/>
                <a:gd name="T65" fmla="*/ 2995 h 4320"/>
                <a:gd name="T66" fmla="*/ 64 w 5258"/>
                <a:gd name="T67" fmla="*/ 3010 h 4320"/>
                <a:gd name="T68" fmla="*/ 10 w 5258"/>
                <a:gd name="T69" fmla="*/ 3069 h 4320"/>
                <a:gd name="T70" fmla="*/ 2 w 5258"/>
                <a:gd name="T71" fmla="*/ 3139 h 4320"/>
                <a:gd name="T72" fmla="*/ 44 w 5258"/>
                <a:gd name="T73" fmla="*/ 3208 h 4320"/>
                <a:gd name="T74" fmla="*/ 120 w 5258"/>
                <a:gd name="T75" fmla="*/ 3236 h 4320"/>
                <a:gd name="T76" fmla="*/ 1941 w 5258"/>
                <a:gd name="T77" fmla="*/ 4320 h 4320"/>
                <a:gd name="T78" fmla="*/ 3317 w 5258"/>
                <a:gd name="T79" fmla="*/ 4320 h 4320"/>
                <a:gd name="T80" fmla="*/ 5138 w 5258"/>
                <a:gd name="T81" fmla="*/ 3236 h 4320"/>
                <a:gd name="T82" fmla="*/ 5205 w 5258"/>
                <a:gd name="T83" fmla="*/ 3215 h 4320"/>
                <a:gd name="T84" fmla="*/ 5253 w 5258"/>
                <a:gd name="T85" fmla="*/ 3151 h 4320"/>
                <a:gd name="T86" fmla="*/ 5253 w 5258"/>
                <a:gd name="T87" fmla="*/ 3080 h 4320"/>
                <a:gd name="T88" fmla="*/ 5205 w 5258"/>
                <a:gd name="T89" fmla="*/ 3015 h 4320"/>
                <a:gd name="T90" fmla="*/ 5138 w 5258"/>
                <a:gd name="T91" fmla="*/ 2995 h 4320"/>
                <a:gd name="T92" fmla="*/ 2863 w 5258"/>
                <a:gd name="T93" fmla="*/ 2332 h 4320"/>
                <a:gd name="T94" fmla="*/ 3170 w 5258"/>
                <a:gd name="T95" fmla="*/ 2421 h 4320"/>
                <a:gd name="T96" fmla="*/ 3444 w 5258"/>
                <a:gd name="T97" fmla="*/ 2573 h 4320"/>
                <a:gd name="T98" fmla="*/ 3675 w 5258"/>
                <a:gd name="T99" fmla="*/ 2780 h 4320"/>
                <a:gd name="T100" fmla="*/ 1424 w 5258"/>
                <a:gd name="T101" fmla="*/ 2995 h 4320"/>
                <a:gd name="T102" fmla="*/ 1583 w 5258"/>
                <a:gd name="T103" fmla="*/ 2780 h 4320"/>
                <a:gd name="T104" fmla="*/ 1814 w 5258"/>
                <a:gd name="T105" fmla="*/ 2573 h 4320"/>
                <a:gd name="T106" fmla="*/ 2088 w 5258"/>
                <a:gd name="T107" fmla="*/ 2421 h 4320"/>
                <a:gd name="T108" fmla="*/ 2395 w 5258"/>
                <a:gd name="T109" fmla="*/ 2332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58" h="4320">
                  <a:moveTo>
                    <a:pt x="5138" y="2995"/>
                  </a:moveTo>
                  <a:lnTo>
                    <a:pt x="4836" y="2995"/>
                  </a:lnTo>
                  <a:lnTo>
                    <a:pt x="4836" y="2112"/>
                  </a:lnTo>
                  <a:lnTo>
                    <a:pt x="4836" y="2112"/>
                  </a:lnTo>
                  <a:lnTo>
                    <a:pt x="4857" y="2111"/>
                  </a:lnTo>
                  <a:lnTo>
                    <a:pt x="4877" y="2109"/>
                  </a:lnTo>
                  <a:lnTo>
                    <a:pt x="4897" y="2103"/>
                  </a:lnTo>
                  <a:lnTo>
                    <a:pt x="4915" y="2096"/>
                  </a:lnTo>
                  <a:lnTo>
                    <a:pt x="4933" y="2088"/>
                  </a:lnTo>
                  <a:lnTo>
                    <a:pt x="4949" y="2078"/>
                  </a:lnTo>
                  <a:lnTo>
                    <a:pt x="4964" y="2066"/>
                  </a:lnTo>
                  <a:lnTo>
                    <a:pt x="4979" y="2054"/>
                  </a:lnTo>
                  <a:lnTo>
                    <a:pt x="4992" y="2040"/>
                  </a:lnTo>
                  <a:lnTo>
                    <a:pt x="5003" y="2024"/>
                  </a:lnTo>
                  <a:lnTo>
                    <a:pt x="5013" y="2007"/>
                  </a:lnTo>
                  <a:lnTo>
                    <a:pt x="5021" y="1989"/>
                  </a:lnTo>
                  <a:lnTo>
                    <a:pt x="5028" y="1972"/>
                  </a:lnTo>
                  <a:lnTo>
                    <a:pt x="5033" y="1952"/>
                  </a:lnTo>
                  <a:lnTo>
                    <a:pt x="5037" y="1932"/>
                  </a:lnTo>
                  <a:lnTo>
                    <a:pt x="5037" y="1911"/>
                  </a:lnTo>
                  <a:lnTo>
                    <a:pt x="5037" y="1911"/>
                  </a:lnTo>
                  <a:lnTo>
                    <a:pt x="5037" y="1891"/>
                  </a:lnTo>
                  <a:lnTo>
                    <a:pt x="5033" y="1871"/>
                  </a:lnTo>
                  <a:lnTo>
                    <a:pt x="5028" y="1852"/>
                  </a:lnTo>
                  <a:lnTo>
                    <a:pt x="5021" y="1834"/>
                  </a:lnTo>
                  <a:lnTo>
                    <a:pt x="5013" y="1816"/>
                  </a:lnTo>
                  <a:lnTo>
                    <a:pt x="5003" y="1800"/>
                  </a:lnTo>
                  <a:lnTo>
                    <a:pt x="4992" y="1784"/>
                  </a:lnTo>
                  <a:lnTo>
                    <a:pt x="4979" y="1770"/>
                  </a:lnTo>
                  <a:lnTo>
                    <a:pt x="4964" y="1757"/>
                  </a:lnTo>
                  <a:lnTo>
                    <a:pt x="4949" y="1745"/>
                  </a:lnTo>
                  <a:lnTo>
                    <a:pt x="4933" y="1735"/>
                  </a:lnTo>
                  <a:lnTo>
                    <a:pt x="4915" y="1726"/>
                  </a:lnTo>
                  <a:lnTo>
                    <a:pt x="4897" y="1720"/>
                  </a:lnTo>
                  <a:lnTo>
                    <a:pt x="4877" y="1715"/>
                  </a:lnTo>
                  <a:lnTo>
                    <a:pt x="4857" y="1712"/>
                  </a:lnTo>
                  <a:lnTo>
                    <a:pt x="4836" y="1711"/>
                  </a:lnTo>
                  <a:lnTo>
                    <a:pt x="4385" y="1711"/>
                  </a:lnTo>
                  <a:lnTo>
                    <a:pt x="4385" y="1711"/>
                  </a:lnTo>
                  <a:lnTo>
                    <a:pt x="4350" y="1661"/>
                  </a:lnTo>
                  <a:lnTo>
                    <a:pt x="4314" y="1611"/>
                  </a:lnTo>
                  <a:lnTo>
                    <a:pt x="4277" y="1562"/>
                  </a:lnTo>
                  <a:lnTo>
                    <a:pt x="4237" y="1515"/>
                  </a:lnTo>
                  <a:lnTo>
                    <a:pt x="4197" y="1469"/>
                  </a:lnTo>
                  <a:lnTo>
                    <a:pt x="4155" y="1424"/>
                  </a:lnTo>
                  <a:lnTo>
                    <a:pt x="4112" y="1380"/>
                  </a:lnTo>
                  <a:lnTo>
                    <a:pt x="4067" y="1338"/>
                  </a:lnTo>
                  <a:lnTo>
                    <a:pt x="4022" y="1297"/>
                  </a:lnTo>
                  <a:lnTo>
                    <a:pt x="3975" y="1257"/>
                  </a:lnTo>
                  <a:lnTo>
                    <a:pt x="3927" y="1219"/>
                  </a:lnTo>
                  <a:lnTo>
                    <a:pt x="3879" y="1182"/>
                  </a:lnTo>
                  <a:lnTo>
                    <a:pt x="3828" y="1147"/>
                  </a:lnTo>
                  <a:lnTo>
                    <a:pt x="3777" y="1112"/>
                  </a:lnTo>
                  <a:lnTo>
                    <a:pt x="3726" y="1079"/>
                  </a:lnTo>
                  <a:lnTo>
                    <a:pt x="3672" y="1048"/>
                  </a:lnTo>
                  <a:lnTo>
                    <a:pt x="3618" y="1019"/>
                  </a:lnTo>
                  <a:lnTo>
                    <a:pt x="3563" y="990"/>
                  </a:lnTo>
                  <a:lnTo>
                    <a:pt x="3508" y="964"/>
                  </a:lnTo>
                  <a:lnTo>
                    <a:pt x="3451" y="939"/>
                  </a:lnTo>
                  <a:lnTo>
                    <a:pt x="3393" y="915"/>
                  </a:lnTo>
                  <a:lnTo>
                    <a:pt x="3334" y="894"/>
                  </a:lnTo>
                  <a:lnTo>
                    <a:pt x="3274" y="873"/>
                  </a:lnTo>
                  <a:lnTo>
                    <a:pt x="3214" y="855"/>
                  </a:lnTo>
                  <a:lnTo>
                    <a:pt x="3154" y="839"/>
                  </a:lnTo>
                  <a:lnTo>
                    <a:pt x="3092" y="824"/>
                  </a:lnTo>
                  <a:lnTo>
                    <a:pt x="3030" y="811"/>
                  </a:lnTo>
                  <a:lnTo>
                    <a:pt x="2966" y="800"/>
                  </a:lnTo>
                  <a:lnTo>
                    <a:pt x="2903" y="791"/>
                  </a:lnTo>
                  <a:lnTo>
                    <a:pt x="2839" y="783"/>
                  </a:lnTo>
                  <a:lnTo>
                    <a:pt x="2775" y="778"/>
                  </a:lnTo>
                  <a:lnTo>
                    <a:pt x="2709" y="774"/>
                  </a:lnTo>
                  <a:lnTo>
                    <a:pt x="2709" y="774"/>
                  </a:lnTo>
                  <a:lnTo>
                    <a:pt x="2709" y="773"/>
                  </a:lnTo>
                  <a:lnTo>
                    <a:pt x="2709" y="456"/>
                  </a:lnTo>
                  <a:lnTo>
                    <a:pt x="2709" y="456"/>
                  </a:lnTo>
                  <a:lnTo>
                    <a:pt x="2725" y="458"/>
                  </a:lnTo>
                  <a:lnTo>
                    <a:pt x="2742" y="459"/>
                  </a:lnTo>
                  <a:lnTo>
                    <a:pt x="2758" y="460"/>
                  </a:lnTo>
                  <a:lnTo>
                    <a:pt x="2775" y="459"/>
                  </a:lnTo>
                  <a:lnTo>
                    <a:pt x="2791" y="458"/>
                  </a:lnTo>
                  <a:lnTo>
                    <a:pt x="2808" y="456"/>
                  </a:lnTo>
                  <a:lnTo>
                    <a:pt x="2839" y="450"/>
                  </a:lnTo>
                  <a:lnTo>
                    <a:pt x="2872" y="443"/>
                  </a:lnTo>
                  <a:lnTo>
                    <a:pt x="2905" y="434"/>
                  </a:lnTo>
                  <a:lnTo>
                    <a:pt x="2970" y="415"/>
                  </a:lnTo>
                  <a:lnTo>
                    <a:pt x="3003" y="406"/>
                  </a:lnTo>
                  <a:lnTo>
                    <a:pt x="3035" y="400"/>
                  </a:lnTo>
                  <a:lnTo>
                    <a:pt x="3068" y="395"/>
                  </a:lnTo>
                  <a:lnTo>
                    <a:pt x="3085" y="393"/>
                  </a:lnTo>
                  <a:lnTo>
                    <a:pt x="3101" y="393"/>
                  </a:lnTo>
                  <a:lnTo>
                    <a:pt x="3116" y="393"/>
                  </a:lnTo>
                  <a:lnTo>
                    <a:pt x="3133" y="394"/>
                  </a:lnTo>
                  <a:lnTo>
                    <a:pt x="3149" y="397"/>
                  </a:lnTo>
                  <a:lnTo>
                    <a:pt x="3166" y="400"/>
                  </a:lnTo>
                  <a:lnTo>
                    <a:pt x="3182" y="405"/>
                  </a:lnTo>
                  <a:lnTo>
                    <a:pt x="3199" y="411"/>
                  </a:lnTo>
                  <a:lnTo>
                    <a:pt x="3215" y="417"/>
                  </a:lnTo>
                  <a:lnTo>
                    <a:pt x="3231" y="426"/>
                  </a:lnTo>
                  <a:lnTo>
                    <a:pt x="3231" y="426"/>
                  </a:lnTo>
                  <a:lnTo>
                    <a:pt x="3231" y="66"/>
                  </a:lnTo>
                  <a:lnTo>
                    <a:pt x="3231" y="66"/>
                  </a:lnTo>
                  <a:lnTo>
                    <a:pt x="3215" y="57"/>
                  </a:lnTo>
                  <a:lnTo>
                    <a:pt x="3199" y="49"/>
                  </a:lnTo>
                  <a:lnTo>
                    <a:pt x="3182" y="44"/>
                  </a:lnTo>
                  <a:lnTo>
                    <a:pt x="3166" y="39"/>
                  </a:lnTo>
                  <a:lnTo>
                    <a:pt x="3149" y="36"/>
                  </a:lnTo>
                  <a:lnTo>
                    <a:pt x="3133" y="33"/>
                  </a:lnTo>
                  <a:lnTo>
                    <a:pt x="3116" y="32"/>
                  </a:lnTo>
                  <a:lnTo>
                    <a:pt x="3101" y="32"/>
                  </a:lnTo>
                  <a:lnTo>
                    <a:pt x="3085" y="33"/>
                  </a:lnTo>
                  <a:lnTo>
                    <a:pt x="3068" y="34"/>
                  </a:lnTo>
                  <a:lnTo>
                    <a:pt x="3035" y="38"/>
                  </a:lnTo>
                  <a:lnTo>
                    <a:pt x="3003" y="46"/>
                  </a:lnTo>
                  <a:lnTo>
                    <a:pt x="2970" y="54"/>
                  </a:lnTo>
                  <a:lnTo>
                    <a:pt x="2905" y="72"/>
                  </a:lnTo>
                  <a:lnTo>
                    <a:pt x="2872" y="81"/>
                  </a:lnTo>
                  <a:lnTo>
                    <a:pt x="2839" y="89"/>
                  </a:lnTo>
                  <a:lnTo>
                    <a:pt x="2808" y="94"/>
                  </a:lnTo>
                  <a:lnTo>
                    <a:pt x="2791" y="96"/>
                  </a:lnTo>
                  <a:lnTo>
                    <a:pt x="2775" y="99"/>
                  </a:lnTo>
                  <a:lnTo>
                    <a:pt x="2758" y="99"/>
                  </a:lnTo>
                  <a:lnTo>
                    <a:pt x="2742" y="99"/>
                  </a:lnTo>
                  <a:lnTo>
                    <a:pt x="2725" y="96"/>
                  </a:lnTo>
                  <a:lnTo>
                    <a:pt x="2709" y="94"/>
                  </a:lnTo>
                  <a:lnTo>
                    <a:pt x="2709" y="80"/>
                  </a:lnTo>
                  <a:lnTo>
                    <a:pt x="2709" y="80"/>
                  </a:lnTo>
                  <a:lnTo>
                    <a:pt x="2709" y="72"/>
                  </a:lnTo>
                  <a:lnTo>
                    <a:pt x="2708" y="64"/>
                  </a:lnTo>
                  <a:lnTo>
                    <a:pt x="2706" y="56"/>
                  </a:lnTo>
                  <a:lnTo>
                    <a:pt x="2703" y="49"/>
                  </a:lnTo>
                  <a:lnTo>
                    <a:pt x="2699" y="42"/>
                  </a:lnTo>
                  <a:lnTo>
                    <a:pt x="2696" y="35"/>
                  </a:lnTo>
                  <a:lnTo>
                    <a:pt x="2691" y="28"/>
                  </a:lnTo>
                  <a:lnTo>
                    <a:pt x="2686" y="23"/>
                  </a:lnTo>
                  <a:lnTo>
                    <a:pt x="2680" y="19"/>
                  </a:lnTo>
                  <a:lnTo>
                    <a:pt x="2674" y="13"/>
                  </a:lnTo>
                  <a:lnTo>
                    <a:pt x="2667" y="10"/>
                  </a:lnTo>
                  <a:lnTo>
                    <a:pt x="2661" y="7"/>
                  </a:lnTo>
                  <a:lnTo>
                    <a:pt x="2653" y="3"/>
                  </a:lnTo>
                  <a:lnTo>
                    <a:pt x="2645" y="1"/>
                  </a:lnTo>
                  <a:lnTo>
                    <a:pt x="2637" y="0"/>
                  </a:lnTo>
                  <a:lnTo>
                    <a:pt x="2629" y="0"/>
                  </a:lnTo>
                  <a:lnTo>
                    <a:pt x="2629" y="0"/>
                  </a:lnTo>
                  <a:lnTo>
                    <a:pt x="2621" y="0"/>
                  </a:lnTo>
                  <a:lnTo>
                    <a:pt x="2613" y="1"/>
                  </a:lnTo>
                  <a:lnTo>
                    <a:pt x="2605" y="3"/>
                  </a:lnTo>
                  <a:lnTo>
                    <a:pt x="2597" y="7"/>
                  </a:lnTo>
                  <a:lnTo>
                    <a:pt x="2591" y="10"/>
                  </a:lnTo>
                  <a:lnTo>
                    <a:pt x="2584" y="13"/>
                  </a:lnTo>
                  <a:lnTo>
                    <a:pt x="2578" y="19"/>
                  </a:lnTo>
                  <a:lnTo>
                    <a:pt x="2572" y="23"/>
                  </a:lnTo>
                  <a:lnTo>
                    <a:pt x="2567" y="28"/>
                  </a:lnTo>
                  <a:lnTo>
                    <a:pt x="2562" y="35"/>
                  </a:lnTo>
                  <a:lnTo>
                    <a:pt x="2559" y="42"/>
                  </a:lnTo>
                  <a:lnTo>
                    <a:pt x="2555" y="49"/>
                  </a:lnTo>
                  <a:lnTo>
                    <a:pt x="2552" y="56"/>
                  </a:lnTo>
                  <a:lnTo>
                    <a:pt x="2550" y="64"/>
                  </a:lnTo>
                  <a:lnTo>
                    <a:pt x="2549" y="72"/>
                  </a:lnTo>
                  <a:lnTo>
                    <a:pt x="2549" y="80"/>
                  </a:lnTo>
                  <a:lnTo>
                    <a:pt x="2549" y="773"/>
                  </a:lnTo>
                  <a:lnTo>
                    <a:pt x="2549" y="773"/>
                  </a:lnTo>
                  <a:lnTo>
                    <a:pt x="2549" y="774"/>
                  </a:lnTo>
                  <a:lnTo>
                    <a:pt x="2549" y="774"/>
                  </a:lnTo>
                  <a:lnTo>
                    <a:pt x="2483" y="778"/>
                  </a:lnTo>
                  <a:lnTo>
                    <a:pt x="2419" y="783"/>
                  </a:lnTo>
                  <a:lnTo>
                    <a:pt x="2355" y="791"/>
                  </a:lnTo>
                  <a:lnTo>
                    <a:pt x="2292" y="800"/>
                  </a:lnTo>
                  <a:lnTo>
                    <a:pt x="2228" y="811"/>
                  </a:lnTo>
                  <a:lnTo>
                    <a:pt x="2166" y="824"/>
                  </a:lnTo>
                  <a:lnTo>
                    <a:pt x="2104" y="839"/>
                  </a:lnTo>
                  <a:lnTo>
                    <a:pt x="2044" y="855"/>
                  </a:lnTo>
                  <a:lnTo>
                    <a:pt x="1984" y="873"/>
                  </a:lnTo>
                  <a:lnTo>
                    <a:pt x="1924" y="894"/>
                  </a:lnTo>
                  <a:lnTo>
                    <a:pt x="1865" y="915"/>
                  </a:lnTo>
                  <a:lnTo>
                    <a:pt x="1807" y="939"/>
                  </a:lnTo>
                  <a:lnTo>
                    <a:pt x="1750" y="964"/>
                  </a:lnTo>
                  <a:lnTo>
                    <a:pt x="1695" y="990"/>
                  </a:lnTo>
                  <a:lnTo>
                    <a:pt x="1640" y="1019"/>
                  </a:lnTo>
                  <a:lnTo>
                    <a:pt x="1586" y="1048"/>
                  </a:lnTo>
                  <a:lnTo>
                    <a:pt x="1532" y="1079"/>
                  </a:lnTo>
                  <a:lnTo>
                    <a:pt x="1481" y="1112"/>
                  </a:lnTo>
                  <a:lnTo>
                    <a:pt x="1430" y="1147"/>
                  </a:lnTo>
                  <a:lnTo>
                    <a:pt x="1379" y="1182"/>
                  </a:lnTo>
                  <a:lnTo>
                    <a:pt x="1331" y="1219"/>
                  </a:lnTo>
                  <a:lnTo>
                    <a:pt x="1283" y="1257"/>
                  </a:lnTo>
                  <a:lnTo>
                    <a:pt x="1236" y="1297"/>
                  </a:lnTo>
                  <a:lnTo>
                    <a:pt x="1191" y="1338"/>
                  </a:lnTo>
                  <a:lnTo>
                    <a:pt x="1146" y="1380"/>
                  </a:lnTo>
                  <a:lnTo>
                    <a:pt x="1103" y="1424"/>
                  </a:lnTo>
                  <a:lnTo>
                    <a:pt x="1061" y="1469"/>
                  </a:lnTo>
                  <a:lnTo>
                    <a:pt x="1021" y="1515"/>
                  </a:lnTo>
                  <a:lnTo>
                    <a:pt x="981" y="1562"/>
                  </a:lnTo>
                  <a:lnTo>
                    <a:pt x="944" y="1611"/>
                  </a:lnTo>
                  <a:lnTo>
                    <a:pt x="908" y="1661"/>
                  </a:lnTo>
                  <a:lnTo>
                    <a:pt x="873" y="1711"/>
                  </a:lnTo>
                  <a:lnTo>
                    <a:pt x="422" y="1711"/>
                  </a:lnTo>
                  <a:lnTo>
                    <a:pt x="422" y="1711"/>
                  </a:lnTo>
                  <a:lnTo>
                    <a:pt x="401" y="1712"/>
                  </a:lnTo>
                  <a:lnTo>
                    <a:pt x="381" y="1715"/>
                  </a:lnTo>
                  <a:lnTo>
                    <a:pt x="361" y="1720"/>
                  </a:lnTo>
                  <a:lnTo>
                    <a:pt x="343" y="1726"/>
                  </a:lnTo>
                  <a:lnTo>
                    <a:pt x="325" y="1735"/>
                  </a:lnTo>
                  <a:lnTo>
                    <a:pt x="309" y="1745"/>
                  </a:lnTo>
                  <a:lnTo>
                    <a:pt x="294" y="1757"/>
                  </a:lnTo>
                  <a:lnTo>
                    <a:pt x="279" y="1770"/>
                  </a:lnTo>
                  <a:lnTo>
                    <a:pt x="266" y="1784"/>
                  </a:lnTo>
                  <a:lnTo>
                    <a:pt x="255" y="1800"/>
                  </a:lnTo>
                  <a:lnTo>
                    <a:pt x="245" y="1816"/>
                  </a:lnTo>
                  <a:lnTo>
                    <a:pt x="237" y="1834"/>
                  </a:lnTo>
                  <a:lnTo>
                    <a:pt x="230" y="1852"/>
                  </a:lnTo>
                  <a:lnTo>
                    <a:pt x="225" y="1871"/>
                  </a:lnTo>
                  <a:lnTo>
                    <a:pt x="221" y="1891"/>
                  </a:lnTo>
                  <a:lnTo>
                    <a:pt x="221" y="1911"/>
                  </a:lnTo>
                  <a:lnTo>
                    <a:pt x="221" y="1911"/>
                  </a:lnTo>
                  <a:lnTo>
                    <a:pt x="221" y="1932"/>
                  </a:lnTo>
                  <a:lnTo>
                    <a:pt x="225" y="1952"/>
                  </a:lnTo>
                  <a:lnTo>
                    <a:pt x="230" y="1972"/>
                  </a:lnTo>
                  <a:lnTo>
                    <a:pt x="237" y="1989"/>
                  </a:lnTo>
                  <a:lnTo>
                    <a:pt x="245" y="2007"/>
                  </a:lnTo>
                  <a:lnTo>
                    <a:pt x="255" y="2024"/>
                  </a:lnTo>
                  <a:lnTo>
                    <a:pt x="266" y="2040"/>
                  </a:lnTo>
                  <a:lnTo>
                    <a:pt x="279" y="2054"/>
                  </a:lnTo>
                  <a:lnTo>
                    <a:pt x="294" y="2066"/>
                  </a:lnTo>
                  <a:lnTo>
                    <a:pt x="309" y="2078"/>
                  </a:lnTo>
                  <a:lnTo>
                    <a:pt x="325" y="2088"/>
                  </a:lnTo>
                  <a:lnTo>
                    <a:pt x="343" y="2096"/>
                  </a:lnTo>
                  <a:lnTo>
                    <a:pt x="361" y="2103"/>
                  </a:lnTo>
                  <a:lnTo>
                    <a:pt x="381" y="2109"/>
                  </a:lnTo>
                  <a:lnTo>
                    <a:pt x="401" y="2111"/>
                  </a:lnTo>
                  <a:lnTo>
                    <a:pt x="422" y="2112"/>
                  </a:lnTo>
                  <a:lnTo>
                    <a:pt x="422" y="2995"/>
                  </a:lnTo>
                  <a:lnTo>
                    <a:pt x="120" y="2995"/>
                  </a:lnTo>
                  <a:lnTo>
                    <a:pt x="120" y="2995"/>
                  </a:lnTo>
                  <a:lnTo>
                    <a:pt x="108" y="2996"/>
                  </a:lnTo>
                  <a:lnTo>
                    <a:pt x="96" y="2998"/>
                  </a:lnTo>
                  <a:lnTo>
                    <a:pt x="84" y="3000"/>
                  </a:lnTo>
                  <a:lnTo>
                    <a:pt x="73" y="3005"/>
                  </a:lnTo>
                  <a:lnTo>
                    <a:pt x="64" y="3010"/>
                  </a:lnTo>
                  <a:lnTo>
                    <a:pt x="53" y="3015"/>
                  </a:lnTo>
                  <a:lnTo>
                    <a:pt x="44" y="3022"/>
                  </a:lnTo>
                  <a:lnTo>
                    <a:pt x="35" y="3031"/>
                  </a:lnTo>
                  <a:lnTo>
                    <a:pt x="27" y="3038"/>
                  </a:lnTo>
                  <a:lnTo>
                    <a:pt x="21" y="3048"/>
                  </a:lnTo>
                  <a:lnTo>
                    <a:pt x="14" y="3058"/>
                  </a:lnTo>
                  <a:lnTo>
                    <a:pt x="10" y="3069"/>
                  </a:lnTo>
                  <a:lnTo>
                    <a:pt x="5" y="3080"/>
                  </a:lnTo>
                  <a:lnTo>
                    <a:pt x="2" y="3091"/>
                  </a:lnTo>
                  <a:lnTo>
                    <a:pt x="1" y="3103"/>
                  </a:lnTo>
                  <a:lnTo>
                    <a:pt x="0" y="3115"/>
                  </a:lnTo>
                  <a:lnTo>
                    <a:pt x="0" y="3115"/>
                  </a:lnTo>
                  <a:lnTo>
                    <a:pt x="1" y="3128"/>
                  </a:lnTo>
                  <a:lnTo>
                    <a:pt x="2" y="3139"/>
                  </a:lnTo>
                  <a:lnTo>
                    <a:pt x="5" y="3151"/>
                  </a:lnTo>
                  <a:lnTo>
                    <a:pt x="10" y="3162"/>
                  </a:lnTo>
                  <a:lnTo>
                    <a:pt x="14" y="3173"/>
                  </a:lnTo>
                  <a:lnTo>
                    <a:pt x="21" y="3183"/>
                  </a:lnTo>
                  <a:lnTo>
                    <a:pt x="27" y="3192"/>
                  </a:lnTo>
                  <a:lnTo>
                    <a:pt x="35" y="3201"/>
                  </a:lnTo>
                  <a:lnTo>
                    <a:pt x="44" y="3208"/>
                  </a:lnTo>
                  <a:lnTo>
                    <a:pt x="53" y="3215"/>
                  </a:lnTo>
                  <a:lnTo>
                    <a:pt x="64" y="3221"/>
                  </a:lnTo>
                  <a:lnTo>
                    <a:pt x="73" y="3227"/>
                  </a:lnTo>
                  <a:lnTo>
                    <a:pt x="84" y="3230"/>
                  </a:lnTo>
                  <a:lnTo>
                    <a:pt x="96" y="3233"/>
                  </a:lnTo>
                  <a:lnTo>
                    <a:pt x="108" y="3236"/>
                  </a:lnTo>
                  <a:lnTo>
                    <a:pt x="120" y="3236"/>
                  </a:lnTo>
                  <a:lnTo>
                    <a:pt x="221" y="3236"/>
                  </a:lnTo>
                  <a:lnTo>
                    <a:pt x="221" y="4320"/>
                  </a:lnTo>
                  <a:lnTo>
                    <a:pt x="909" y="4320"/>
                  </a:lnTo>
                  <a:lnTo>
                    <a:pt x="909" y="3236"/>
                  </a:lnTo>
                  <a:lnTo>
                    <a:pt x="1253" y="3236"/>
                  </a:lnTo>
                  <a:lnTo>
                    <a:pt x="1253" y="4320"/>
                  </a:lnTo>
                  <a:lnTo>
                    <a:pt x="1941" y="4320"/>
                  </a:lnTo>
                  <a:lnTo>
                    <a:pt x="1941" y="3236"/>
                  </a:lnTo>
                  <a:lnTo>
                    <a:pt x="2285" y="3236"/>
                  </a:lnTo>
                  <a:lnTo>
                    <a:pt x="2285" y="4320"/>
                  </a:lnTo>
                  <a:lnTo>
                    <a:pt x="2973" y="4320"/>
                  </a:lnTo>
                  <a:lnTo>
                    <a:pt x="2973" y="3236"/>
                  </a:lnTo>
                  <a:lnTo>
                    <a:pt x="3317" y="3236"/>
                  </a:lnTo>
                  <a:lnTo>
                    <a:pt x="3317" y="4320"/>
                  </a:lnTo>
                  <a:lnTo>
                    <a:pt x="4005" y="4320"/>
                  </a:lnTo>
                  <a:lnTo>
                    <a:pt x="4005" y="3236"/>
                  </a:lnTo>
                  <a:lnTo>
                    <a:pt x="4349" y="3236"/>
                  </a:lnTo>
                  <a:lnTo>
                    <a:pt x="4349" y="4320"/>
                  </a:lnTo>
                  <a:lnTo>
                    <a:pt x="5037" y="4320"/>
                  </a:lnTo>
                  <a:lnTo>
                    <a:pt x="5037" y="3236"/>
                  </a:lnTo>
                  <a:lnTo>
                    <a:pt x="5138" y="3236"/>
                  </a:lnTo>
                  <a:lnTo>
                    <a:pt x="5138" y="3236"/>
                  </a:lnTo>
                  <a:lnTo>
                    <a:pt x="5150" y="3236"/>
                  </a:lnTo>
                  <a:lnTo>
                    <a:pt x="5162" y="3233"/>
                  </a:lnTo>
                  <a:lnTo>
                    <a:pt x="5174" y="3230"/>
                  </a:lnTo>
                  <a:lnTo>
                    <a:pt x="5185" y="3227"/>
                  </a:lnTo>
                  <a:lnTo>
                    <a:pt x="5194" y="3221"/>
                  </a:lnTo>
                  <a:lnTo>
                    <a:pt x="5205" y="3215"/>
                  </a:lnTo>
                  <a:lnTo>
                    <a:pt x="5214" y="3208"/>
                  </a:lnTo>
                  <a:lnTo>
                    <a:pt x="5223" y="3201"/>
                  </a:lnTo>
                  <a:lnTo>
                    <a:pt x="5231" y="3192"/>
                  </a:lnTo>
                  <a:lnTo>
                    <a:pt x="5237" y="3183"/>
                  </a:lnTo>
                  <a:lnTo>
                    <a:pt x="5244" y="3173"/>
                  </a:lnTo>
                  <a:lnTo>
                    <a:pt x="5248" y="3162"/>
                  </a:lnTo>
                  <a:lnTo>
                    <a:pt x="5253" y="3151"/>
                  </a:lnTo>
                  <a:lnTo>
                    <a:pt x="5256" y="3139"/>
                  </a:lnTo>
                  <a:lnTo>
                    <a:pt x="5257" y="3128"/>
                  </a:lnTo>
                  <a:lnTo>
                    <a:pt x="5258" y="3115"/>
                  </a:lnTo>
                  <a:lnTo>
                    <a:pt x="5258" y="3115"/>
                  </a:lnTo>
                  <a:lnTo>
                    <a:pt x="5257" y="3103"/>
                  </a:lnTo>
                  <a:lnTo>
                    <a:pt x="5256" y="3091"/>
                  </a:lnTo>
                  <a:lnTo>
                    <a:pt x="5253" y="3080"/>
                  </a:lnTo>
                  <a:lnTo>
                    <a:pt x="5248" y="3069"/>
                  </a:lnTo>
                  <a:lnTo>
                    <a:pt x="5244" y="3058"/>
                  </a:lnTo>
                  <a:lnTo>
                    <a:pt x="5237" y="3048"/>
                  </a:lnTo>
                  <a:lnTo>
                    <a:pt x="5231" y="3038"/>
                  </a:lnTo>
                  <a:lnTo>
                    <a:pt x="5223" y="3031"/>
                  </a:lnTo>
                  <a:lnTo>
                    <a:pt x="5214" y="3022"/>
                  </a:lnTo>
                  <a:lnTo>
                    <a:pt x="5205" y="3015"/>
                  </a:lnTo>
                  <a:lnTo>
                    <a:pt x="5194" y="3010"/>
                  </a:lnTo>
                  <a:lnTo>
                    <a:pt x="5185" y="3005"/>
                  </a:lnTo>
                  <a:lnTo>
                    <a:pt x="5174" y="3000"/>
                  </a:lnTo>
                  <a:lnTo>
                    <a:pt x="5162" y="2998"/>
                  </a:lnTo>
                  <a:lnTo>
                    <a:pt x="5150" y="2996"/>
                  </a:lnTo>
                  <a:lnTo>
                    <a:pt x="5138" y="2995"/>
                  </a:lnTo>
                  <a:lnTo>
                    <a:pt x="5138" y="2995"/>
                  </a:lnTo>
                  <a:close/>
                  <a:moveTo>
                    <a:pt x="2629" y="2312"/>
                  </a:moveTo>
                  <a:lnTo>
                    <a:pt x="2629" y="2312"/>
                  </a:lnTo>
                  <a:lnTo>
                    <a:pt x="2677" y="2313"/>
                  </a:lnTo>
                  <a:lnTo>
                    <a:pt x="2724" y="2316"/>
                  </a:lnTo>
                  <a:lnTo>
                    <a:pt x="2771" y="2320"/>
                  </a:lnTo>
                  <a:lnTo>
                    <a:pt x="2817" y="2325"/>
                  </a:lnTo>
                  <a:lnTo>
                    <a:pt x="2863" y="2332"/>
                  </a:lnTo>
                  <a:lnTo>
                    <a:pt x="2909" y="2341"/>
                  </a:lnTo>
                  <a:lnTo>
                    <a:pt x="2954" y="2351"/>
                  </a:lnTo>
                  <a:lnTo>
                    <a:pt x="2998" y="2362"/>
                  </a:lnTo>
                  <a:lnTo>
                    <a:pt x="3042" y="2375"/>
                  </a:lnTo>
                  <a:lnTo>
                    <a:pt x="3086" y="2389"/>
                  </a:lnTo>
                  <a:lnTo>
                    <a:pt x="3129" y="2404"/>
                  </a:lnTo>
                  <a:lnTo>
                    <a:pt x="3170" y="2421"/>
                  </a:lnTo>
                  <a:lnTo>
                    <a:pt x="3212" y="2439"/>
                  </a:lnTo>
                  <a:lnTo>
                    <a:pt x="3252" y="2458"/>
                  </a:lnTo>
                  <a:lnTo>
                    <a:pt x="3292" y="2479"/>
                  </a:lnTo>
                  <a:lnTo>
                    <a:pt x="3331" y="2501"/>
                  </a:lnTo>
                  <a:lnTo>
                    <a:pt x="3370" y="2524"/>
                  </a:lnTo>
                  <a:lnTo>
                    <a:pt x="3407" y="2548"/>
                  </a:lnTo>
                  <a:lnTo>
                    <a:pt x="3444" y="2573"/>
                  </a:lnTo>
                  <a:lnTo>
                    <a:pt x="3480" y="2599"/>
                  </a:lnTo>
                  <a:lnTo>
                    <a:pt x="3514" y="2627"/>
                  </a:lnTo>
                  <a:lnTo>
                    <a:pt x="3549" y="2656"/>
                  </a:lnTo>
                  <a:lnTo>
                    <a:pt x="3582" y="2686"/>
                  </a:lnTo>
                  <a:lnTo>
                    <a:pt x="3614" y="2716"/>
                  </a:lnTo>
                  <a:lnTo>
                    <a:pt x="3646" y="2748"/>
                  </a:lnTo>
                  <a:lnTo>
                    <a:pt x="3675" y="2780"/>
                  </a:lnTo>
                  <a:lnTo>
                    <a:pt x="3705" y="2814"/>
                  </a:lnTo>
                  <a:lnTo>
                    <a:pt x="3732" y="2848"/>
                  </a:lnTo>
                  <a:lnTo>
                    <a:pt x="3759" y="2884"/>
                  </a:lnTo>
                  <a:lnTo>
                    <a:pt x="3786" y="2920"/>
                  </a:lnTo>
                  <a:lnTo>
                    <a:pt x="3810" y="2957"/>
                  </a:lnTo>
                  <a:lnTo>
                    <a:pt x="3834" y="2995"/>
                  </a:lnTo>
                  <a:lnTo>
                    <a:pt x="1424" y="2995"/>
                  </a:lnTo>
                  <a:lnTo>
                    <a:pt x="1424" y="2995"/>
                  </a:lnTo>
                  <a:lnTo>
                    <a:pt x="1448" y="2957"/>
                  </a:lnTo>
                  <a:lnTo>
                    <a:pt x="1472" y="2920"/>
                  </a:lnTo>
                  <a:lnTo>
                    <a:pt x="1499" y="2884"/>
                  </a:lnTo>
                  <a:lnTo>
                    <a:pt x="1526" y="2848"/>
                  </a:lnTo>
                  <a:lnTo>
                    <a:pt x="1553" y="2814"/>
                  </a:lnTo>
                  <a:lnTo>
                    <a:pt x="1583" y="2780"/>
                  </a:lnTo>
                  <a:lnTo>
                    <a:pt x="1612" y="2748"/>
                  </a:lnTo>
                  <a:lnTo>
                    <a:pt x="1644" y="2716"/>
                  </a:lnTo>
                  <a:lnTo>
                    <a:pt x="1676" y="2686"/>
                  </a:lnTo>
                  <a:lnTo>
                    <a:pt x="1709" y="2656"/>
                  </a:lnTo>
                  <a:lnTo>
                    <a:pt x="1744" y="2627"/>
                  </a:lnTo>
                  <a:lnTo>
                    <a:pt x="1778" y="2599"/>
                  </a:lnTo>
                  <a:lnTo>
                    <a:pt x="1814" y="2573"/>
                  </a:lnTo>
                  <a:lnTo>
                    <a:pt x="1851" y="2548"/>
                  </a:lnTo>
                  <a:lnTo>
                    <a:pt x="1888" y="2524"/>
                  </a:lnTo>
                  <a:lnTo>
                    <a:pt x="1927" y="2501"/>
                  </a:lnTo>
                  <a:lnTo>
                    <a:pt x="1966" y="2479"/>
                  </a:lnTo>
                  <a:lnTo>
                    <a:pt x="2006" y="2458"/>
                  </a:lnTo>
                  <a:lnTo>
                    <a:pt x="2046" y="2439"/>
                  </a:lnTo>
                  <a:lnTo>
                    <a:pt x="2088" y="2421"/>
                  </a:lnTo>
                  <a:lnTo>
                    <a:pt x="2129" y="2404"/>
                  </a:lnTo>
                  <a:lnTo>
                    <a:pt x="2172" y="2389"/>
                  </a:lnTo>
                  <a:lnTo>
                    <a:pt x="2216" y="2375"/>
                  </a:lnTo>
                  <a:lnTo>
                    <a:pt x="2260" y="2362"/>
                  </a:lnTo>
                  <a:lnTo>
                    <a:pt x="2304" y="2351"/>
                  </a:lnTo>
                  <a:lnTo>
                    <a:pt x="2349" y="2341"/>
                  </a:lnTo>
                  <a:lnTo>
                    <a:pt x="2395" y="2332"/>
                  </a:lnTo>
                  <a:lnTo>
                    <a:pt x="2441" y="2325"/>
                  </a:lnTo>
                  <a:lnTo>
                    <a:pt x="2487" y="2320"/>
                  </a:lnTo>
                  <a:lnTo>
                    <a:pt x="2534" y="2316"/>
                  </a:lnTo>
                  <a:lnTo>
                    <a:pt x="2581" y="2313"/>
                  </a:lnTo>
                  <a:lnTo>
                    <a:pt x="2629" y="2312"/>
                  </a:lnTo>
                  <a:lnTo>
                    <a:pt x="2629" y="23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257697" y="1348308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6"/>
                </a:solidFill>
                <a:latin typeface="+mj-lt"/>
              </a:rPr>
              <a:t>ENVIRONMENT</a:t>
            </a:r>
            <a:endParaRPr lang="en-US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8608" y="2837360"/>
            <a:ext cx="197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/>
                </a:solidFill>
                <a:latin typeface="+mj-lt"/>
              </a:rPr>
              <a:t>CRIME &amp; JUSTICE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75051" y="4517716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4"/>
                </a:solidFill>
                <a:latin typeface="+mj-lt"/>
              </a:rPr>
              <a:t>POPULATION</a:t>
            </a:r>
            <a:endParaRPr lang="en-US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23478" y="1348308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+mj-lt"/>
              </a:rPr>
              <a:t>GOVERNMENT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910945" y="2820520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+mj-lt"/>
              </a:rPr>
              <a:t>ECONOMY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51281" y="4511267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+mj-lt"/>
              </a:rPr>
              <a:t>SOCIETY</a:t>
            </a:r>
            <a:endParaRPr lang="en-US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191576" y="3092274"/>
            <a:ext cx="7608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Key</a:t>
            </a:r>
            <a:endParaRPr lang="en-US" sz="3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942246" y="3492222"/>
            <a:ext cx="125951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 smtClean="0">
                <a:solidFill>
                  <a:schemeClr val="tx2"/>
                </a:solidFill>
                <a:latin typeface="+mj-lt"/>
              </a:rPr>
              <a:t>Indicators</a:t>
            </a:r>
            <a:endParaRPr lang="en-US" sz="21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16938" y="3140551"/>
            <a:ext cx="537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GDP,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30506" y="3124638"/>
            <a:ext cx="468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CPI,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92602" y="3127684"/>
            <a:ext cx="425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PPI</a:t>
            </a:r>
            <a:endParaRPr lang="en-US" sz="1400" b="1" dirty="0"/>
          </a:p>
        </p:txBody>
      </p:sp>
      <p:sp>
        <p:nvSpPr>
          <p:cNvPr id="56" name="Rectangle 55"/>
          <p:cNvSpPr/>
          <p:nvPr/>
        </p:nvSpPr>
        <p:spPr>
          <a:xfrm>
            <a:off x="7235856" y="3398499"/>
            <a:ext cx="1611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Primary, secondary</a:t>
            </a:r>
          </a:p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&amp; tertiary sectors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3" name="TextBox 38"/>
          <p:cNvSpPr txBox="1">
            <a:spLocks noChangeArrowheads="1"/>
          </p:cNvSpPr>
          <p:nvPr/>
        </p:nvSpPr>
        <p:spPr bwMode="auto">
          <a:xfrm>
            <a:off x="-1" y="157163"/>
            <a:ext cx="5540991" cy="646331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Key </a:t>
            </a:r>
            <a:r>
              <a:rPr lang="en-GB" altLang="en-US" sz="2400" dirty="0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indicators today</a:t>
            </a:r>
            <a:endParaRPr lang="en-GB" altLang="en-US" sz="2200" dirty="0">
              <a:solidFill>
                <a:schemeClr val="bg1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4" name="Picture 6" descr="C:\Users\celiadk\AppData\Local\Temp\XPgrpwise\60% BLACK.gi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28657">
            <a:off x="4212373" y="173050"/>
            <a:ext cx="846917" cy="5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/>
          <p:cNvSpPr/>
          <p:nvPr/>
        </p:nvSpPr>
        <p:spPr>
          <a:xfrm>
            <a:off x="6331648" y="4931295"/>
            <a:ext cx="2349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Employment/Unemployment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325119" y="5122145"/>
            <a:ext cx="1870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Poverty and Inequality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336007" y="5325810"/>
            <a:ext cx="13450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Service delivery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325907" y="5517232"/>
            <a:ext cx="1431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Living conditions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043608" y="4869160"/>
            <a:ext cx="1760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Population estimates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078159" y="5105713"/>
            <a:ext cx="17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Migration &amp; Tourism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62588" y="5546281"/>
            <a:ext cx="22538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Mortality &amp; causes of death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72025" y="5335607"/>
            <a:ext cx="12522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Births, deaths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538148" y="3858777"/>
            <a:ext cx="2193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 smtClean="0">
                <a:solidFill>
                  <a:schemeClr val="accent1">
                    <a:lumMod val="50000"/>
                  </a:schemeClr>
                </a:solidFill>
              </a:rPr>
              <a:t>Publish more than 250 releases</a:t>
            </a:r>
          </a:p>
          <a:p>
            <a:pPr algn="ctr"/>
            <a:r>
              <a:rPr lang="en-US" sz="1200" b="1" i="1" dirty="0" smtClean="0">
                <a:solidFill>
                  <a:schemeClr val="accent1">
                    <a:lumMod val="50000"/>
                  </a:schemeClr>
                </a:solidFill>
              </a:rPr>
              <a:t>annually</a:t>
            </a:r>
            <a:endParaRPr lang="en-US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29619" y="3196084"/>
            <a:ext cx="1394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Victims of Crime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136262" y="1663460"/>
            <a:ext cx="10166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Agriculture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278341" y="1607822"/>
            <a:ext cx="29286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National, provincial &amp; local spending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288737" y="1821345"/>
            <a:ext cx="26457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Service delivery by municipalities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278341" y="2064448"/>
            <a:ext cx="1904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Tertiary Institutions 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etc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060653" y="5749770"/>
            <a:ext cx="1545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Health &amp; nutrition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341562" y="5731508"/>
            <a:ext cx="922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Education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131495" y="1867717"/>
            <a:ext cx="1021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Ecosystems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122429" y="2071206"/>
            <a:ext cx="9067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Emissions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5076056" y="4725440"/>
            <a:ext cx="905371" cy="935808"/>
            <a:chOff x="7807325" y="881063"/>
            <a:chExt cx="2743201" cy="2636838"/>
          </a:xfrm>
          <a:solidFill>
            <a:schemeClr val="bg2"/>
          </a:solidFill>
        </p:grpSpPr>
        <p:sp>
          <p:nvSpPr>
            <p:cNvPr id="102" name="Freeform 30"/>
            <p:cNvSpPr>
              <a:spLocks noEditPoints="1"/>
            </p:cNvSpPr>
            <p:nvPr/>
          </p:nvSpPr>
          <p:spPr bwMode="auto">
            <a:xfrm>
              <a:off x="8636000" y="1508126"/>
              <a:ext cx="1085850" cy="969963"/>
            </a:xfrm>
            <a:custGeom>
              <a:avLst/>
              <a:gdLst>
                <a:gd name="T0" fmla="*/ 22 w 76"/>
                <a:gd name="T1" fmla="*/ 0 h 68"/>
                <a:gd name="T2" fmla="*/ 0 w 76"/>
                <a:gd name="T3" fmla="*/ 23 h 68"/>
                <a:gd name="T4" fmla="*/ 0 w 76"/>
                <a:gd name="T5" fmla="*/ 68 h 68"/>
                <a:gd name="T6" fmla="*/ 6 w 76"/>
                <a:gd name="T7" fmla="*/ 68 h 68"/>
                <a:gd name="T8" fmla="*/ 6 w 76"/>
                <a:gd name="T9" fmla="*/ 23 h 68"/>
                <a:gd name="T10" fmla="*/ 22 w 76"/>
                <a:gd name="T11" fmla="*/ 7 h 68"/>
                <a:gd name="T12" fmla="*/ 35 w 76"/>
                <a:gd name="T13" fmla="*/ 7 h 68"/>
                <a:gd name="T14" fmla="*/ 35 w 76"/>
                <a:gd name="T15" fmla="*/ 23 h 68"/>
                <a:gd name="T16" fmla="*/ 41 w 76"/>
                <a:gd name="T17" fmla="*/ 23 h 68"/>
                <a:gd name="T18" fmla="*/ 41 w 76"/>
                <a:gd name="T19" fmla="*/ 7 h 68"/>
                <a:gd name="T20" fmla="*/ 54 w 76"/>
                <a:gd name="T21" fmla="*/ 7 h 68"/>
                <a:gd name="T22" fmla="*/ 70 w 76"/>
                <a:gd name="T23" fmla="*/ 23 h 68"/>
                <a:gd name="T24" fmla="*/ 70 w 76"/>
                <a:gd name="T25" fmla="*/ 68 h 68"/>
                <a:gd name="T26" fmla="*/ 76 w 76"/>
                <a:gd name="T27" fmla="*/ 68 h 68"/>
                <a:gd name="T28" fmla="*/ 76 w 76"/>
                <a:gd name="T29" fmla="*/ 23 h 68"/>
                <a:gd name="T30" fmla="*/ 54 w 76"/>
                <a:gd name="T31" fmla="*/ 0 h 68"/>
                <a:gd name="T32" fmla="*/ 22 w 76"/>
                <a:gd name="T33" fmla="*/ 0 h 68"/>
                <a:gd name="T34" fmla="*/ 22 w 76"/>
                <a:gd name="T35" fmla="*/ 0 h 68"/>
                <a:gd name="T36" fmla="*/ 22 w 76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68">
                  <a:moveTo>
                    <a:pt x="22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14"/>
                    <a:pt x="13" y="7"/>
                    <a:pt x="22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63" y="7"/>
                    <a:pt x="70" y="14"/>
                    <a:pt x="70" y="23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10"/>
                    <a:pt x="66" y="0"/>
                    <a:pt x="54" y="0"/>
                  </a:cubicBezTo>
                  <a:lnTo>
                    <a:pt x="22" y="0"/>
                  </a:ln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1"/>
            <p:cNvSpPr>
              <a:spLocks noEditPoints="1"/>
            </p:cNvSpPr>
            <p:nvPr/>
          </p:nvSpPr>
          <p:spPr bwMode="auto">
            <a:xfrm>
              <a:off x="8907463" y="881063"/>
              <a:ext cx="542925" cy="584200"/>
            </a:xfrm>
            <a:custGeom>
              <a:avLst/>
              <a:gdLst>
                <a:gd name="T0" fmla="*/ 16 w 38"/>
                <a:gd name="T1" fmla="*/ 41 h 41"/>
                <a:gd name="T2" fmla="*/ 22 w 38"/>
                <a:gd name="T3" fmla="*/ 41 h 41"/>
                <a:gd name="T4" fmla="*/ 38 w 38"/>
                <a:gd name="T5" fmla="*/ 25 h 41"/>
                <a:gd name="T6" fmla="*/ 38 w 38"/>
                <a:gd name="T7" fmla="*/ 16 h 41"/>
                <a:gd name="T8" fmla="*/ 22 w 38"/>
                <a:gd name="T9" fmla="*/ 0 h 41"/>
                <a:gd name="T10" fmla="*/ 16 w 38"/>
                <a:gd name="T11" fmla="*/ 0 h 41"/>
                <a:gd name="T12" fmla="*/ 0 w 38"/>
                <a:gd name="T13" fmla="*/ 16 h 41"/>
                <a:gd name="T14" fmla="*/ 0 w 38"/>
                <a:gd name="T15" fmla="*/ 25 h 41"/>
                <a:gd name="T16" fmla="*/ 16 w 38"/>
                <a:gd name="T17" fmla="*/ 41 h 41"/>
                <a:gd name="T18" fmla="*/ 6 w 38"/>
                <a:gd name="T19" fmla="*/ 16 h 41"/>
                <a:gd name="T20" fmla="*/ 16 w 38"/>
                <a:gd name="T21" fmla="*/ 6 h 41"/>
                <a:gd name="T22" fmla="*/ 22 w 38"/>
                <a:gd name="T23" fmla="*/ 6 h 41"/>
                <a:gd name="T24" fmla="*/ 32 w 38"/>
                <a:gd name="T25" fmla="*/ 16 h 41"/>
                <a:gd name="T26" fmla="*/ 32 w 38"/>
                <a:gd name="T27" fmla="*/ 25 h 41"/>
                <a:gd name="T28" fmla="*/ 22 w 38"/>
                <a:gd name="T29" fmla="*/ 35 h 41"/>
                <a:gd name="T30" fmla="*/ 16 w 38"/>
                <a:gd name="T31" fmla="*/ 35 h 41"/>
                <a:gd name="T32" fmla="*/ 6 w 38"/>
                <a:gd name="T33" fmla="*/ 25 h 41"/>
                <a:gd name="T34" fmla="*/ 6 w 38"/>
                <a:gd name="T35" fmla="*/ 16 h 41"/>
                <a:gd name="T36" fmla="*/ 6 w 38"/>
                <a:gd name="T37" fmla="*/ 16 h 41"/>
                <a:gd name="T38" fmla="*/ 6 w 38"/>
                <a:gd name="T39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" h="41">
                  <a:moveTo>
                    <a:pt x="16" y="41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31" y="41"/>
                    <a:pt x="38" y="34"/>
                    <a:pt x="38" y="2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7"/>
                    <a:pt x="31" y="0"/>
                    <a:pt x="2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7" y="41"/>
                    <a:pt x="16" y="41"/>
                  </a:cubicBezTo>
                  <a:close/>
                  <a:moveTo>
                    <a:pt x="6" y="16"/>
                  </a:moveTo>
                  <a:cubicBezTo>
                    <a:pt x="6" y="10"/>
                    <a:pt x="10" y="6"/>
                    <a:pt x="16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8" y="6"/>
                    <a:pt x="32" y="10"/>
                    <a:pt x="32" y="1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31"/>
                    <a:pt x="28" y="35"/>
                    <a:pt x="22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0" y="35"/>
                    <a:pt x="6" y="31"/>
                    <a:pt x="6" y="25"/>
                  </a:cubicBezTo>
                  <a:lnTo>
                    <a:pt x="6" y="16"/>
                  </a:lnTo>
                  <a:close/>
                  <a:moveTo>
                    <a:pt x="6" y="16"/>
                  </a:moveTo>
                  <a:cubicBezTo>
                    <a:pt x="6" y="16"/>
                    <a:pt x="6" y="16"/>
                    <a:pt x="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32"/>
            <p:cNvSpPr>
              <a:spLocks noChangeArrowheads="1"/>
            </p:cNvSpPr>
            <p:nvPr/>
          </p:nvSpPr>
          <p:spPr bwMode="auto">
            <a:xfrm>
              <a:off x="9136063" y="2292351"/>
              <a:ext cx="85725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33"/>
            <p:cNvSpPr>
              <a:spLocks noChangeArrowheads="1"/>
            </p:cNvSpPr>
            <p:nvPr/>
          </p:nvSpPr>
          <p:spPr bwMode="auto">
            <a:xfrm>
              <a:off x="9136063" y="2106613"/>
              <a:ext cx="85725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34"/>
            <p:cNvSpPr>
              <a:spLocks noChangeArrowheads="1"/>
            </p:cNvSpPr>
            <p:nvPr/>
          </p:nvSpPr>
          <p:spPr bwMode="auto">
            <a:xfrm>
              <a:off x="9136063" y="1920876"/>
              <a:ext cx="85725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5"/>
            <p:cNvSpPr>
              <a:spLocks noEditPoints="1"/>
            </p:cNvSpPr>
            <p:nvPr/>
          </p:nvSpPr>
          <p:spPr bwMode="auto">
            <a:xfrm>
              <a:off x="7807325" y="1879601"/>
              <a:ext cx="2743200" cy="1638300"/>
            </a:xfrm>
            <a:custGeom>
              <a:avLst/>
              <a:gdLst>
                <a:gd name="T0" fmla="*/ 154 w 192"/>
                <a:gd name="T1" fmla="*/ 99 h 115"/>
                <a:gd name="T2" fmla="*/ 144 w 192"/>
                <a:gd name="T3" fmla="*/ 90 h 115"/>
                <a:gd name="T4" fmla="*/ 138 w 192"/>
                <a:gd name="T5" fmla="*/ 90 h 115"/>
                <a:gd name="T6" fmla="*/ 138 w 192"/>
                <a:gd name="T7" fmla="*/ 74 h 115"/>
                <a:gd name="T8" fmla="*/ 134 w 192"/>
                <a:gd name="T9" fmla="*/ 70 h 115"/>
                <a:gd name="T10" fmla="*/ 118 w 192"/>
                <a:gd name="T11" fmla="*/ 70 h 115"/>
                <a:gd name="T12" fmla="*/ 118 w 192"/>
                <a:gd name="T13" fmla="*/ 0 h 115"/>
                <a:gd name="T14" fmla="*/ 112 w 192"/>
                <a:gd name="T15" fmla="*/ 0 h 115"/>
                <a:gd name="T16" fmla="*/ 112 w 192"/>
                <a:gd name="T17" fmla="*/ 70 h 115"/>
                <a:gd name="T18" fmla="*/ 99 w 192"/>
                <a:gd name="T19" fmla="*/ 70 h 115"/>
                <a:gd name="T20" fmla="*/ 99 w 192"/>
                <a:gd name="T21" fmla="*/ 45 h 115"/>
                <a:gd name="T22" fmla="*/ 93 w 192"/>
                <a:gd name="T23" fmla="*/ 45 h 115"/>
                <a:gd name="T24" fmla="*/ 93 w 192"/>
                <a:gd name="T25" fmla="*/ 70 h 115"/>
                <a:gd name="T26" fmla="*/ 80 w 192"/>
                <a:gd name="T27" fmla="*/ 70 h 115"/>
                <a:gd name="T28" fmla="*/ 80 w 192"/>
                <a:gd name="T29" fmla="*/ 0 h 115"/>
                <a:gd name="T30" fmla="*/ 74 w 192"/>
                <a:gd name="T31" fmla="*/ 0 h 115"/>
                <a:gd name="T32" fmla="*/ 74 w 192"/>
                <a:gd name="T33" fmla="*/ 70 h 115"/>
                <a:gd name="T34" fmla="*/ 58 w 192"/>
                <a:gd name="T35" fmla="*/ 70 h 115"/>
                <a:gd name="T36" fmla="*/ 54 w 192"/>
                <a:gd name="T37" fmla="*/ 74 h 115"/>
                <a:gd name="T38" fmla="*/ 54 w 192"/>
                <a:gd name="T39" fmla="*/ 90 h 115"/>
                <a:gd name="T40" fmla="*/ 48 w 192"/>
                <a:gd name="T41" fmla="*/ 90 h 115"/>
                <a:gd name="T42" fmla="*/ 38 w 192"/>
                <a:gd name="T43" fmla="*/ 99 h 115"/>
                <a:gd name="T44" fmla="*/ 38 w 192"/>
                <a:gd name="T45" fmla="*/ 109 h 115"/>
                <a:gd name="T46" fmla="*/ 0 w 192"/>
                <a:gd name="T47" fmla="*/ 109 h 115"/>
                <a:gd name="T48" fmla="*/ 0 w 192"/>
                <a:gd name="T49" fmla="*/ 115 h 115"/>
                <a:gd name="T50" fmla="*/ 192 w 192"/>
                <a:gd name="T51" fmla="*/ 115 h 115"/>
                <a:gd name="T52" fmla="*/ 192 w 192"/>
                <a:gd name="T53" fmla="*/ 109 h 115"/>
                <a:gd name="T54" fmla="*/ 154 w 192"/>
                <a:gd name="T55" fmla="*/ 109 h 115"/>
                <a:gd name="T56" fmla="*/ 154 w 192"/>
                <a:gd name="T57" fmla="*/ 99 h 115"/>
                <a:gd name="T58" fmla="*/ 45 w 192"/>
                <a:gd name="T59" fmla="*/ 109 h 115"/>
                <a:gd name="T60" fmla="*/ 45 w 192"/>
                <a:gd name="T61" fmla="*/ 99 h 115"/>
                <a:gd name="T62" fmla="*/ 48 w 192"/>
                <a:gd name="T63" fmla="*/ 96 h 115"/>
                <a:gd name="T64" fmla="*/ 106 w 192"/>
                <a:gd name="T65" fmla="*/ 96 h 115"/>
                <a:gd name="T66" fmla="*/ 106 w 192"/>
                <a:gd name="T67" fmla="*/ 90 h 115"/>
                <a:gd name="T68" fmla="*/ 61 w 192"/>
                <a:gd name="T69" fmla="*/ 90 h 115"/>
                <a:gd name="T70" fmla="*/ 61 w 192"/>
                <a:gd name="T71" fmla="*/ 77 h 115"/>
                <a:gd name="T72" fmla="*/ 131 w 192"/>
                <a:gd name="T73" fmla="*/ 77 h 115"/>
                <a:gd name="T74" fmla="*/ 131 w 192"/>
                <a:gd name="T75" fmla="*/ 93 h 115"/>
                <a:gd name="T76" fmla="*/ 134 w 192"/>
                <a:gd name="T77" fmla="*/ 96 h 115"/>
                <a:gd name="T78" fmla="*/ 144 w 192"/>
                <a:gd name="T79" fmla="*/ 96 h 115"/>
                <a:gd name="T80" fmla="*/ 147 w 192"/>
                <a:gd name="T81" fmla="*/ 99 h 115"/>
                <a:gd name="T82" fmla="*/ 147 w 192"/>
                <a:gd name="T83" fmla="*/ 109 h 115"/>
                <a:gd name="T84" fmla="*/ 45 w 192"/>
                <a:gd name="T85" fmla="*/ 109 h 115"/>
                <a:gd name="T86" fmla="*/ 45 w 192"/>
                <a:gd name="T87" fmla="*/ 109 h 115"/>
                <a:gd name="T88" fmla="*/ 45 w 192"/>
                <a:gd name="T89" fmla="*/ 10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2" h="115">
                  <a:moveTo>
                    <a:pt x="154" y="99"/>
                  </a:moveTo>
                  <a:cubicBezTo>
                    <a:pt x="154" y="94"/>
                    <a:pt x="149" y="90"/>
                    <a:pt x="144" y="90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8" y="72"/>
                    <a:pt x="136" y="70"/>
                    <a:pt x="134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6" y="70"/>
                    <a:pt x="54" y="72"/>
                    <a:pt x="54" y="74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3" y="90"/>
                    <a:pt x="38" y="94"/>
                    <a:pt x="38" y="9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92" y="115"/>
                    <a:pt x="192" y="115"/>
                    <a:pt x="192" y="115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54" y="109"/>
                    <a:pt x="154" y="109"/>
                    <a:pt x="154" y="109"/>
                  </a:cubicBezTo>
                  <a:lnTo>
                    <a:pt x="154" y="99"/>
                  </a:lnTo>
                  <a:close/>
                  <a:moveTo>
                    <a:pt x="45" y="109"/>
                  </a:moveTo>
                  <a:cubicBezTo>
                    <a:pt x="45" y="99"/>
                    <a:pt x="45" y="99"/>
                    <a:pt x="45" y="99"/>
                  </a:cubicBezTo>
                  <a:cubicBezTo>
                    <a:pt x="45" y="97"/>
                    <a:pt x="46" y="96"/>
                    <a:pt x="48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93"/>
                    <a:pt x="131" y="93"/>
                    <a:pt x="131" y="93"/>
                  </a:cubicBezTo>
                  <a:cubicBezTo>
                    <a:pt x="131" y="95"/>
                    <a:pt x="132" y="96"/>
                    <a:pt x="134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46" y="96"/>
                    <a:pt x="147" y="97"/>
                    <a:pt x="147" y="99"/>
                  </a:cubicBezTo>
                  <a:cubicBezTo>
                    <a:pt x="147" y="109"/>
                    <a:pt x="147" y="109"/>
                    <a:pt x="147" y="109"/>
                  </a:cubicBezTo>
                  <a:lnTo>
                    <a:pt x="45" y="109"/>
                  </a:lnTo>
                  <a:close/>
                  <a:moveTo>
                    <a:pt x="45" y="109"/>
                  </a:moveTo>
                  <a:cubicBezTo>
                    <a:pt x="45" y="109"/>
                    <a:pt x="45" y="109"/>
                    <a:pt x="45" y="10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6"/>
            <p:cNvSpPr>
              <a:spLocks noEditPoints="1"/>
            </p:cNvSpPr>
            <p:nvPr/>
          </p:nvSpPr>
          <p:spPr bwMode="auto">
            <a:xfrm>
              <a:off x="7807325" y="981076"/>
              <a:ext cx="957263" cy="341313"/>
            </a:xfrm>
            <a:custGeom>
              <a:avLst/>
              <a:gdLst>
                <a:gd name="T0" fmla="*/ 11 w 67"/>
                <a:gd name="T1" fmla="*/ 24 h 24"/>
                <a:gd name="T2" fmla="*/ 15 w 67"/>
                <a:gd name="T3" fmla="*/ 19 h 24"/>
                <a:gd name="T4" fmla="*/ 11 w 67"/>
                <a:gd name="T5" fmla="*/ 15 h 24"/>
                <a:gd name="T6" fmla="*/ 67 w 67"/>
                <a:gd name="T7" fmla="*/ 15 h 24"/>
                <a:gd name="T8" fmla="*/ 67 w 67"/>
                <a:gd name="T9" fmla="*/ 9 h 24"/>
                <a:gd name="T10" fmla="*/ 11 w 67"/>
                <a:gd name="T11" fmla="*/ 9 h 24"/>
                <a:gd name="T12" fmla="*/ 15 w 67"/>
                <a:gd name="T13" fmla="*/ 4 h 24"/>
                <a:gd name="T14" fmla="*/ 11 w 67"/>
                <a:gd name="T15" fmla="*/ 0 h 24"/>
                <a:gd name="T16" fmla="*/ 1 w 67"/>
                <a:gd name="T17" fmla="*/ 10 h 24"/>
                <a:gd name="T18" fmla="*/ 1 w 67"/>
                <a:gd name="T19" fmla="*/ 14 h 24"/>
                <a:gd name="T20" fmla="*/ 11 w 67"/>
                <a:gd name="T21" fmla="*/ 24 h 24"/>
                <a:gd name="T22" fmla="*/ 11 w 67"/>
                <a:gd name="T23" fmla="*/ 24 h 24"/>
                <a:gd name="T24" fmla="*/ 11 w 67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24">
                  <a:moveTo>
                    <a:pt x="11" y="24"/>
                  </a:moveTo>
                  <a:cubicBezTo>
                    <a:pt x="15" y="19"/>
                    <a:pt x="15" y="19"/>
                    <a:pt x="15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lnTo>
                    <a:pt x="11" y="24"/>
                  </a:lnTo>
                  <a:close/>
                  <a:moveTo>
                    <a:pt x="11" y="24"/>
                  </a:moveTo>
                  <a:cubicBezTo>
                    <a:pt x="11" y="24"/>
                    <a:pt x="11" y="24"/>
                    <a:pt x="11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7"/>
            <p:cNvSpPr>
              <a:spLocks noEditPoints="1"/>
            </p:cNvSpPr>
            <p:nvPr/>
          </p:nvSpPr>
          <p:spPr bwMode="auto">
            <a:xfrm>
              <a:off x="7807325" y="1935163"/>
              <a:ext cx="685800" cy="342900"/>
            </a:xfrm>
            <a:custGeom>
              <a:avLst/>
              <a:gdLst>
                <a:gd name="T0" fmla="*/ 11 w 48"/>
                <a:gd name="T1" fmla="*/ 24 h 24"/>
                <a:gd name="T2" fmla="*/ 15 w 48"/>
                <a:gd name="T3" fmla="*/ 19 h 24"/>
                <a:gd name="T4" fmla="*/ 11 w 48"/>
                <a:gd name="T5" fmla="*/ 15 h 24"/>
                <a:gd name="T6" fmla="*/ 48 w 48"/>
                <a:gd name="T7" fmla="*/ 15 h 24"/>
                <a:gd name="T8" fmla="*/ 48 w 48"/>
                <a:gd name="T9" fmla="*/ 9 h 24"/>
                <a:gd name="T10" fmla="*/ 11 w 48"/>
                <a:gd name="T11" fmla="*/ 9 h 24"/>
                <a:gd name="T12" fmla="*/ 15 w 48"/>
                <a:gd name="T13" fmla="*/ 5 h 24"/>
                <a:gd name="T14" fmla="*/ 11 w 48"/>
                <a:gd name="T15" fmla="*/ 0 h 24"/>
                <a:gd name="T16" fmla="*/ 1 w 48"/>
                <a:gd name="T17" fmla="*/ 10 h 24"/>
                <a:gd name="T18" fmla="*/ 1 w 48"/>
                <a:gd name="T19" fmla="*/ 14 h 24"/>
                <a:gd name="T20" fmla="*/ 11 w 48"/>
                <a:gd name="T21" fmla="*/ 24 h 24"/>
                <a:gd name="T22" fmla="*/ 11 w 48"/>
                <a:gd name="T23" fmla="*/ 24 h 24"/>
                <a:gd name="T24" fmla="*/ 11 w 48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24">
                  <a:moveTo>
                    <a:pt x="11" y="24"/>
                  </a:moveTo>
                  <a:cubicBezTo>
                    <a:pt x="15" y="19"/>
                    <a:pt x="15" y="19"/>
                    <a:pt x="15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lnTo>
                    <a:pt x="11" y="24"/>
                  </a:lnTo>
                  <a:close/>
                  <a:moveTo>
                    <a:pt x="11" y="24"/>
                  </a:moveTo>
                  <a:cubicBezTo>
                    <a:pt x="11" y="24"/>
                    <a:pt x="11" y="24"/>
                    <a:pt x="11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8"/>
            <p:cNvSpPr>
              <a:spLocks noEditPoints="1"/>
            </p:cNvSpPr>
            <p:nvPr/>
          </p:nvSpPr>
          <p:spPr bwMode="auto">
            <a:xfrm>
              <a:off x="9864725" y="1436688"/>
              <a:ext cx="685800" cy="342900"/>
            </a:xfrm>
            <a:custGeom>
              <a:avLst/>
              <a:gdLst>
                <a:gd name="T0" fmla="*/ 33 w 48"/>
                <a:gd name="T1" fmla="*/ 19 h 24"/>
                <a:gd name="T2" fmla="*/ 37 w 48"/>
                <a:gd name="T3" fmla="*/ 24 h 24"/>
                <a:gd name="T4" fmla="*/ 47 w 48"/>
                <a:gd name="T5" fmla="*/ 14 h 24"/>
                <a:gd name="T6" fmla="*/ 47 w 48"/>
                <a:gd name="T7" fmla="*/ 10 h 24"/>
                <a:gd name="T8" fmla="*/ 37 w 48"/>
                <a:gd name="T9" fmla="*/ 0 h 24"/>
                <a:gd name="T10" fmla="*/ 33 w 48"/>
                <a:gd name="T11" fmla="*/ 4 h 24"/>
                <a:gd name="T12" fmla="*/ 37 w 48"/>
                <a:gd name="T13" fmla="*/ 9 h 24"/>
                <a:gd name="T14" fmla="*/ 0 w 48"/>
                <a:gd name="T15" fmla="*/ 9 h 24"/>
                <a:gd name="T16" fmla="*/ 0 w 48"/>
                <a:gd name="T17" fmla="*/ 15 h 24"/>
                <a:gd name="T18" fmla="*/ 37 w 48"/>
                <a:gd name="T19" fmla="*/ 15 h 24"/>
                <a:gd name="T20" fmla="*/ 33 w 48"/>
                <a:gd name="T21" fmla="*/ 19 h 24"/>
                <a:gd name="T22" fmla="*/ 33 w 48"/>
                <a:gd name="T23" fmla="*/ 19 h 24"/>
                <a:gd name="T24" fmla="*/ 33 w 48"/>
                <a:gd name="T25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24">
                  <a:moveTo>
                    <a:pt x="33" y="19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8" y="13"/>
                    <a:pt x="48" y="11"/>
                    <a:pt x="47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7" y="15"/>
                    <a:pt x="37" y="15"/>
                    <a:pt x="37" y="15"/>
                  </a:cubicBezTo>
                  <a:lnTo>
                    <a:pt x="33" y="19"/>
                  </a:lnTo>
                  <a:close/>
                  <a:moveTo>
                    <a:pt x="33" y="19"/>
                  </a:moveTo>
                  <a:cubicBezTo>
                    <a:pt x="33" y="19"/>
                    <a:pt x="33" y="19"/>
                    <a:pt x="33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9"/>
            <p:cNvSpPr>
              <a:spLocks noEditPoints="1"/>
            </p:cNvSpPr>
            <p:nvPr/>
          </p:nvSpPr>
          <p:spPr bwMode="auto">
            <a:xfrm>
              <a:off x="9678988" y="2535238"/>
              <a:ext cx="871538" cy="327025"/>
            </a:xfrm>
            <a:custGeom>
              <a:avLst/>
              <a:gdLst>
                <a:gd name="T0" fmla="*/ 50 w 61"/>
                <a:gd name="T1" fmla="*/ 0 h 23"/>
                <a:gd name="T2" fmla="*/ 46 w 61"/>
                <a:gd name="T3" fmla="*/ 4 h 23"/>
                <a:gd name="T4" fmla="*/ 50 w 61"/>
                <a:gd name="T5" fmla="*/ 8 h 23"/>
                <a:gd name="T6" fmla="*/ 0 w 61"/>
                <a:gd name="T7" fmla="*/ 8 h 23"/>
                <a:gd name="T8" fmla="*/ 0 w 61"/>
                <a:gd name="T9" fmla="*/ 15 h 23"/>
                <a:gd name="T10" fmla="*/ 50 w 61"/>
                <a:gd name="T11" fmla="*/ 15 h 23"/>
                <a:gd name="T12" fmla="*/ 46 w 61"/>
                <a:gd name="T13" fmla="*/ 19 h 23"/>
                <a:gd name="T14" fmla="*/ 50 w 61"/>
                <a:gd name="T15" fmla="*/ 23 h 23"/>
                <a:gd name="T16" fmla="*/ 60 w 61"/>
                <a:gd name="T17" fmla="*/ 14 h 23"/>
                <a:gd name="T18" fmla="*/ 60 w 61"/>
                <a:gd name="T19" fmla="*/ 9 h 23"/>
                <a:gd name="T20" fmla="*/ 50 w 61"/>
                <a:gd name="T21" fmla="*/ 0 h 23"/>
                <a:gd name="T22" fmla="*/ 50 w 61"/>
                <a:gd name="T23" fmla="*/ 0 h 23"/>
                <a:gd name="T24" fmla="*/ 50 w 61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23">
                  <a:moveTo>
                    <a:pt x="50" y="0"/>
                  </a:move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1" y="13"/>
                    <a:pt x="61" y="11"/>
                    <a:pt x="60" y="9"/>
                  </a:cubicBezTo>
                  <a:lnTo>
                    <a:pt x="50" y="0"/>
                  </a:lnTo>
                  <a:close/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40"/>
            <p:cNvSpPr>
              <a:spLocks noChangeArrowheads="1"/>
            </p:cNvSpPr>
            <p:nvPr/>
          </p:nvSpPr>
          <p:spPr bwMode="auto">
            <a:xfrm>
              <a:off x="9864725" y="2063751"/>
              <a:ext cx="85725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41"/>
            <p:cNvSpPr>
              <a:spLocks noChangeArrowheads="1"/>
            </p:cNvSpPr>
            <p:nvPr/>
          </p:nvSpPr>
          <p:spPr bwMode="auto">
            <a:xfrm>
              <a:off x="10050463" y="2063751"/>
              <a:ext cx="85725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42"/>
            <p:cNvSpPr>
              <a:spLocks noChangeArrowheads="1"/>
            </p:cNvSpPr>
            <p:nvPr/>
          </p:nvSpPr>
          <p:spPr bwMode="auto">
            <a:xfrm>
              <a:off x="10236200" y="2063751"/>
              <a:ext cx="85725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43"/>
            <p:cNvSpPr>
              <a:spLocks noChangeArrowheads="1"/>
            </p:cNvSpPr>
            <p:nvPr/>
          </p:nvSpPr>
          <p:spPr bwMode="auto">
            <a:xfrm>
              <a:off x="10407650" y="2063751"/>
              <a:ext cx="100013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44"/>
            <p:cNvSpPr>
              <a:spLocks noChangeArrowheads="1"/>
            </p:cNvSpPr>
            <p:nvPr/>
          </p:nvSpPr>
          <p:spPr bwMode="auto">
            <a:xfrm>
              <a:off x="7850188" y="2520951"/>
              <a:ext cx="100013" cy="84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45"/>
            <p:cNvSpPr>
              <a:spLocks noChangeArrowheads="1"/>
            </p:cNvSpPr>
            <p:nvPr/>
          </p:nvSpPr>
          <p:spPr bwMode="auto">
            <a:xfrm>
              <a:off x="8035925" y="2520951"/>
              <a:ext cx="85725" cy="84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46"/>
            <p:cNvSpPr>
              <a:spLocks noChangeArrowheads="1"/>
            </p:cNvSpPr>
            <p:nvPr/>
          </p:nvSpPr>
          <p:spPr bwMode="auto">
            <a:xfrm>
              <a:off x="8221663" y="2520951"/>
              <a:ext cx="85725" cy="84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47"/>
            <p:cNvSpPr>
              <a:spLocks noChangeArrowheads="1"/>
            </p:cNvSpPr>
            <p:nvPr/>
          </p:nvSpPr>
          <p:spPr bwMode="auto">
            <a:xfrm>
              <a:off x="8407400" y="2520951"/>
              <a:ext cx="85725" cy="84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48"/>
            <p:cNvSpPr>
              <a:spLocks noChangeArrowheads="1"/>
            </p:cNvSpPr>
            <p:nvPr/>
          </p:nvSpPr>
          <p:spPr bwMode="auto">
            <a:xfrm>
              <a:off x="7850188" y="1508126"/>
              <a:ext cx="100013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49"/>
            <p:cNvSpPr>
              <a:spLocks noChangeArrowheads="1"/>
            </p:cNvSpPr>
            <p:nvPr/>
          </p:nvSpPr>
          <p:spPr bwMode="auto">
            <a:xfrm>
              <a:off x="8035925" y="1508126"/>
              <a:ext cx="85725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50"/>
            <p:cNvSpPr>
              <a:spLocks noChangeArrowheads="1"/>
            </p:cNvSpPr>
            <p:nvPr/>
          </p:nvSpPr>
          <p:spPr bwMode="auto">
            <a:xfrm>
              <a:off x="8221663" y="1508126"/>
              <a:ext cx="85725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51"/>
            <p:cNvSpPr>
              <a:spLocks noChangeArrowheads="1"/>
            </p:cNvSpPr>
            <p:nvPr/>
          </p:nvSpPr>
          <p:spPr bwMode="auto">
            <a:xfrm>
              <a:off x="8407400" y="1508126"/>
              <a:ext cx="85725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71943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70" grpId="0"/>
      <p:bldP spid="71" grpId="0"/>
      <p:bldP spid="69" grpId="0"/>
      <p:bldP spid="66" grpId="0"/>
      <p:bldP spid="67" grpId="0"/>
      <p:bldP spid="68" grpId="0"/>
      <p:bldP spid="89" grpId="0"/>
      <p:bldP spid="91" grpId="0"/>
      <p:bldP spid="10" grpId="0"/>
      <p:bldP spid="11" grpId="0"/>
      <p:bldP spid="20" grpId="0"/>
      <p:bldP spid="56" grpId="0"/>
      <p:bldP spid="75" grpId="0"/>
      <p:bldP spid="76" grpId="0"/>
      <p:bldP spid="77" grpId="0"/>
      <p:bldP spid="78" grpId="0"/>
      <p:bldP spid="79" grpId="0"/>
      <p:bldP spid="80" grpId="0"/>
      <p:bldP spid="83" grpId="0"/>
      <p:bldP spid="84" grpId="0"/>
      <p:bldP spid="90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1" y="260648"/>
            <a:ext cx="7740352" cy="646331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Organisational </a:t>
            </a:r>
            <a:r>
              <a:rPr lang="en-GB" altLang="en-US" sz="2400" dirty="0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performance 2016/17</a:t>
            </a:r>
            <a:endParaRPr lang="en-GB" altLang="en-US" sz="2200" dirty="0">
              <a:solidFill>
                <a:schemeClr val="bg1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112568" cy="47812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1187624" y="2996952"/>
            <a:ext cx="15841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Overall: 87%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199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" y="260648"/>
            <a:ext cx="6300192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Delivery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of key projects in 2016/17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5517" y="-47552"/>
            <a:ext cx="3088483" cy="6230203"/>
          </a:xfrm>
          <a:prstGeom prst="rect">
            <a:avLst/>
          </a:prstGeom>
        </p:spPr>
      </p:pic>
      <p:pic>
        <p:nvPicPr>
          <p:cNvPr id="10" name="Picture 18" descr="Fotolia 9747395 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2907" y="1414747"/>
            <a:ext cx="713318" cy="713318"/>
          </a:xfrm>
          <a:prstGeom prst="rect">
            <a:avLst/>
          </a:prstGeom>
          <a:noFill/>
        </p:spPr>
      </p:pic>
      <p:pic>
        <p:nvPicPr>
          <p:cNvPr id="12" name="Picture 18" descr="Fotolia 9747395 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9669" y="2050918"/>
            <a:ext cx="713318" cy="713318"/>
          </a:xfrm>
          <a:prstGeom prst="rect">
            <a:avLst/>
          </a:prstGeom>
          <a:noFill/>
        </p:spPr>
      </p:pic>
      <p:pic>
        <p:nvPicPr>
          <p:cNvPr id="13" name="Picture 18" descr="Fotolia 9747395 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9669" y="2710891"/>
            <a:ext cx="713318" cy="713318"/>
          </a:xfrm>
          <a:prstGeom prst="rect">
            <a:avLst/>
          </a:prstGeom>
          <a:noFill/>
        </p:spPr>
      </p:pic>
      <p:pic>
        <p:nvPicPr>
          <p:cNvPr id="14" name="Picture 13" descr="Fotolia 9747395 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1677" y="4062715"/>
            <a:ext cx="713318" cy="713318"/>
          </a:xfrm>
          <a:prstGeom prst="rect">
            <a:avLst/>
          </a:prstGeom>
          <a:noFill/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932040" y="6336184"/>
            <a:ext cx="432048" cy="365125"/>
          </a:xfrm>
        </p:spPr>
        <p:txBody>
          <a:bodyPr/>
          <a:lstStyle/>
          <a:p>
            <a:pPr>
              <a:defRPr/>
            </a:pPr>
            <a:fld id="{69350B1E-989E-41EA-8455-178F421D4014}" type="slidenum">
              <a:rPr lang="en-ZA" sz="1200" smtClean="0"/>
              <a:pPr>
                <a:defRPr/>
              </a:pPr>
              <a:t>7</a:t>
            </a:fld>
            <a:endParaRPr lang="en-ZA" sz="1200" dirty="0"/>
          </a:p>
        </p:txBody>
      </p:sp>
      <p:pic>
        <p:nvPicPr>
          <p:cNvPr id="21" name="Picture 20" descr="Fotolia 9747395 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0449" y="4663756"/>
            <a:ext cx="713318" cy="713318"/>
          </a:xfrm>
          <a:prstGeom prst="rect">
            <a:avLst/>
          </a:prstGeom>
          <a:noFill/>
        </p:spPr>
      </p:pic>
      <p:pic>
        <p:nvPicPr>
          <p:cNvPr id="22" name="Picture 21" descr="Fotolia 9747395 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2907" y="3378345"/>
            <a:ext cx="713318" cy="713318"/>
          </a:xfrm>
          <a:prstGeom prst="rect">
            <a:avLst/>
          </a:prstGeom>
          <a:noFill/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467544" y="1521936"/>
          <a:ext cx="5256584" cy="4211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2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3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Community Survey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CS results launched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 June</a:t>
                      </a:r>
                      <a:endParaRPr lang="en-US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GDP(E)</a:t>
                      </a:r>
                    </a:p>
                    <a:p>
                      <a:endParaRPr 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Delivered in </a:t>
                      </a:r>
                    </a:p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June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Integrative planning tools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Tools developed</a:t>
                      </a:r>
                    </a:p>
                    <a:p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New Building</a:t>
                      </a:r>
                    </a:p>
                    <a:p>
                      <a:endPara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Moved in </a:t>
                      </a:r>
                    </a:p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August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Digital work place</a:t>
                      </a:r>
                    </a:p>
                    <a:p>
                      <a:endPara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Delivered through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CSS and CS</a:t>
                      </a:r>
                      <a:endParaRPr lang="en-US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Reweighting CPI</a:t>
                      </a:r>
                    </a:p>
                    <a:p>
                      <a:endPara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Delivered in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January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Legislative</a:t>
                      </a:r>
                      <a:r>
                        <a:rPr lang="en-US" sz="18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reform</a:t>
                      </a:r>
                      <a:endPara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 progress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83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987824" y="665018"/>
            <a:ext cx="0" cy="53035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 txBox="1">
            <a:spLocks/>
          </p:cNvSpPr>
          <p:nvPr/>
        </p:nvSpPr>
        <p:spPr>
          <a:xfrm>
            <a:off x="179512" y="1340768"/>
            <a:ext cx="3384376" cy="425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uhaus 93" pitchFamily="82" charset="0"/>
                <a:ea typeface="MS PGothic" pitchFamily="34" charset="-128"/>
              </a:rPr>
              <a:t>Governance</a:t>
            </a: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and audit trail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63888" y="764704"/>
            <a:ext cx="157986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2007/08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20532" y="1268760"/>
            <a:ext cx="157986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2008/09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68204" y="1844824"/>
            <a:ext cx="157986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2009/10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16216" y="2348880"/>
            <a:ext cx="157986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2010/11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68204" y="2924944"/>
            <a:ext cx="1579860" cy="57606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2011/12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38220" y="3470067"/>
            <a:ext cx="157986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2012/13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68204" y="4046131"/>
            <a:ext cx="1579860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2013/14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38220" y="4533360"/>
            <a:ext cx="1579860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2014/15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63888" y="5157192"/>
            <a:ext cx="1579860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2015/16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0232" y="5068480"/>
            <a:ext cx="136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56A7"/>
                </a:solidFill>
              </a:rPr>
              <a:t>Clean</a:t>
            </a:r>
            <a:endParaRPr lang="en-US" sz="1600" dirty="0">
              <a:solidFill>
                <a:srgbClr val="0056A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1900" y="4583848"/>
            <a:ext cx="136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56A7"/>
                </a:solidFill>
              </a:rPr>
              <a:t>Clean</a:t>
            </a:r>
            <a:endParaRPr lang="en-US" sz="1600" dirty="0">
              <a:solidFill>
                <a:srgbClr val="0056A7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76216" y="5733256"/>
            <a:ext cx="136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56A7"/>
                </a:solidFill>
              </a:rPr>
              <a:t>Clean</a:t>
            </a:r>
            <a:endParaRPr lang="en-US" sz="1600" dirty="0">
              <a:solidFill>
                <a:srgbClr val="0056A7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60232" y="1772816"/>
            <a:ext cx="136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Unqualified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635896" y="1290246"/>
            <a:ext cx="136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Unqualified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3635896" y="2348880"/>
            <a:ext cx="136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Unqualified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660232" y="2874422"/>
            <a:ext cx="136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Unqualified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664548" y="4005064"/>
            <a:ext cx="136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Unqualified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712220" y="3450486"/>
            <a:ext cx="136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Qualified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96136" y="548680"/>
            <a:ext cx="72008" cy="5256584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43748" y="2132856"/>
            <a:ext cx="64807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84068" y="1048016"/>
            <a:ext cx="64807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868144" y="1556792"/>
            <a:ext cx="64807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84068" y="3221441"/>
            <a:ext cx="64807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84068" y="4343618"/>
            <a:ext cx="64807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143748" y="5445224"/>
            <a:ext cx="64807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868144" y="2636912"/>
            <a:ext cx="64807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916929" y="3758099"/>
            <a:ext cx="64807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16929" y="4874634"/>
            <a:ext cx="64807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16216" y="260648"/>
            <a:ext cx="157986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2006/07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55916" y="764704"/>
            <a:ext cx="136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Unqualified</a:t>
            </a:r>
            <a:endParaRPr lang="en-US" sz="16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5832140" y="548680"/>
            <a:ext cx="64807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453336"/>
            <a:ext cx="432048" cy="365125"/>
          </a:xfrm>
        </p:spPr>
        <p:txBody>
          <a:bodyPr/>
          <a:lstStyle/>
          <a:p>
            <a:pPr>
              <a:defRPr/>
            </a:pPr>
            <a:fld id="{69350B1E-989E-41EA-8455-178F421D4014}" type="slidenum">
              <a:rPr lang="en-ZA" sz="1200" smtClean="0"/>
              <a:pPr>
                <a:defRPr/>
              </a:pPr>
              <a:t>8</a:t>
            </a:fld>
            <a:endParaRPr lang="en-ZA" sz="12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5868144" y="5716552"/>
            <a:ext cx="64807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6554140" y="5450034"/>
            <a:ext cx="1579860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2016/17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76152" y="6026098"/>
            <a:ext cx="136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56A7"/>
                </a:solidFill>
              </a:rPr>
              <a:t>Clean</a:t>
            </a:r>
            <a:endParaRPr lang="en-US" sz="1600" dirty="0">
              <a:solidFill>
                <a:srgbClr val="0056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6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2"/>
          <p:cNvSpPr/>
          <p:nvPr/>
        </p:nvSpPr>
        <p:spPr>
          <a:xfrm>
            <a:off x="127175" y="2348880"/>
            <a:ext cx="5155285" cy="3571336"/>
          </a:xfrm>
          <a:prstGeom prst="roundRect">
            <a:avLst>
              <a:gd name="adj" fmla="val 478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38"/>
          <p:cNvSpPr txBox="1">
            <a:spLocks noChangeArrowheads="1"/>
          </p:cNvSpPr>
          <p:nvPr/>
        </p:nvSpPr>
        <p:spPr bwMode="auto">
          <a:xfrm>
            <a:off x="-1" y="157163"/>
            <a:ext cx="5540991" cy="646331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Living </a:t>
            </a:r>
            <a:r>
              <a:rPr lang="en-GB" altLang="en-US" sz="2400" dirty="0" smtClean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the risk</a:t>
            </a:r>
            <a:endParaRPr lang="en-GB" altLang="en-US" sz="2200" dirty="0">
              <a:solidFill>
                <a:schemeClr val="bg1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1" name="Picture 6" descr="C:\Users\celiadk\AppData\Local\Temp\XPgrpwise\60% BLACK.gi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28657">
            <a:off x="3476604" y="162133"/>
            <a:ext cx="846917" cy="5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08847990"/>
              </p:ext>
            </p:extLst>
          </p:nvPr>
        </p:nvGraphicFramePr>
        <p:xfrm>
          <a:off x="196076" y="2425631"/>
          <a:ext cx="4486374" cy="3362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364089" y="1340768"/>
            <a:ext cx="3744416" cy="503459"/>
          </a:xfrm>
          <a:prstGeom prst="rect">
            <a:avLst/>
          </a:prstGeom>
          <a:noFill/>
        </p:spPr>
        <p:txBody>
          <a:bodyPr wrap="square" lIns="68579" tIns="34291" rIns="68579" bIns="34291" rtlCol="0">
            <a:norm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reality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111428" y="2234065"/>
            <a:ext cx="3485250" cy="1028270"/>
            <a:chOff x="5219477" y="995322"/>
            <a:chExt cx="6261323" cy="1514980"/>
          </a:xfrm>
        </p:grpSpPr>
        <p:sp>
          <p:nvSpPr>
            <p:cNvPr id="43" name="Freeform: Shape 39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Freeform: Shape 40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0516" y="2132856"/>
            <a:ext cx="1087648" cy="1350914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903631" y="2235899"/>
            <a:ext cx="916841" cy="1028270"/>
            <a:chOff x="5219477" y="995322"/>
            <a:chExt cx="6261323" cy="1514980"/>
          </a:xfrm>
        </p:grpSpPr>
        <p:sp>
          <p:nvSpPr>
            <p:cNvPr id="49" name="Freeform: Shape 20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Freeform: Shape 27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059113" y="2135019"/>
            <a:ext cx="3188210" cy="1220063"/>
            <a:chOff x="1690777" y="2053087"/>
            <a:chExt cx="3700733" cy="1449238"/>
          </a:xfrm>
          <a:effectLst/>
        </p:grpSpPr>
        <p:sp>
          <p:nvSpPr>
            <p:cNvPr id="52" name="Freeform: Shape 8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Freeform: Shape 10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: Shape 9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1">
                    <a:shade val="30000"/>
                    <a:satMod val="115000"/>
                    <a:lumMod val="76000"/>
                    <a:lumOff val="24000"/>
                  </a:schemeClr>
                </a:gs>
                <a:gs pos="0">
                  <a:schemeClr val="accent1">
                    <a:shade val="67500"/>
                    <a:satMod val="115000"/>
                    <a:lumMod val="77000"/>
                    <a:lumOff val="23000"/>
                  </a:schemeClr>
                </a:gs>
                <a:gs pos="100000">
                  <a:schemeClr val="accent1">
                    <a:shade val="100000"/>
                    <a:satMod val="115000"/>
                    <a:lumMod val="72000"/>
                  </a:schemeClr>
                </a:gs>
                <a:gs pos="94000">
                  <a:schemeClr val="accent1">
                    <a:shade val="100000"/>
                    <a:satMod val="115000"/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20026" y="2224031"/>
            <a:ext cx="2736800" cy="1041432"/>
            <a:chOff x="1205155" y="1050604"/>
            <a:chExt cx="4916716" cy="1534371"/>
          </a:xfrm>
        </p:grpSpPr>
        <p:sp>
          <p:nvSpPr>
            <p:cNvPr id="58" name="TextBox 57"/>
            <p:cNvSpPr txBox="1"/>
            <p:nvPr/>
          </p:nvSpPr>
          <p:spPr>
            <a:xfrm>
              <a:off x="1205155" y="1050604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50" b="1" dirty="0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40311" y="1093832"/>
              <a:ext cx="3781560" cy="127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>
                      <a:lumMod val="85000"/>
                    </a:schemeClr>
                  </a:solidFill>
                </a:rPr>
                <a:t>Cannot afford warm bodies</a:t>
              </a:r>
              <a:endParaRPr lang="en-US" sz="2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111428" y="3600054"/>
            <a:ext cx="3485250" cy="1028270"/>
            <a:chOff x="5219477" y="995322"/>
            <a:chExt cx="6261323" cy="1514980"/>
          </a:xfrm>
        </p:grpSpPr>
        <p:sp>
          <p:nvSpPr>
            <p:cNvPr id="78" name="Freeform: Shape 91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Freeform: Shape 92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903631" y="3601888"/>
            <a:ext cx="916841" cy="1028270"/>
            <a:chOff x="5219477" y="995322"/>
            <a:chExt cx="6261323" cy="1514980"/>
          </a:xfrm>
        </p:grpSpPr>
        <p:sp>
          <p:nvSpPr>
            <p:cNvPr id="104" name="Freeform: Shape 97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Freeform: Shape 98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059113" y="3501008"/>
            <a:ext cx="3188210" cy="1220063"/>
            <a:chOff x="1690777" y="2053087"/>
            <a:chExt cx="3700733" cy="1449238"/>
          </a:xfrm>
          <a:effectLst/>
        </p:grpSpPr>
        <p:sp>
          <p:nvSpPr>
            <p:cNvPr id="107" name="Freeform: Shape 100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Freeform: Shape 101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Freeform: Shape 102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2">
                    <a:lumMod val="76000"/>
                    <a:lumOff val="24000"/>
                  </a:schemeClr>
                </a:gs>
                <a:gs pos="0">
                  <a:schemeClr val="accent2">
                    <a:lumMod val="76000"/>
                    <a:lumOff val="24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122575" y="3577149"/>
            <a:ext cx="2734251" cy="1247916"/>
            <a:chOff x="1205155" y="1050604"/>
            <a:chExt cx="4912137" cy="1838590"/>
          </a:xfrm>
        </p:grpSpPr>
        <p:sp>
          <p:nvSpPr>
            <p:cNvPr id="111" name="TextBox 110"/>
            <p:cNvSpPr txBox="1"/>
            <p:nvPr/>
          </p:nvSpPr>
          <p:spPr>
            <a:xfrm>
              <a:off x="1205155" y="1050604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50" b="1" dirty="0">
                  <a:solidFill>
                    <a:schemeClr val="bg1">
                      <a:lumMod val="85000"/>
                    </a:schemeClr>
                  </a:solidFill>
                </a:rPr>
                <a:t>2</a:t>
              </a:r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2335732" y="1230414"/>
              <a:ext cx="3781560" cy="165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Critical </a:t>
              </a:r>
              <a:r>
                <a:rPr lang="en-GB" b="1" dirty="0">
                  <a:solidFill>
                    <a:schemeClr val="bg1"/>
                  </a:solidFill>
                </a:rPr>
                <a:t>posts gap increasing</a:t>
              </a:r>
              <a:endParaRPr lang="en-US" b="1" dirty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5" name="Picture 1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6227" y="4885291"/>
            <a:ext cx="1154245" cy="1350914"/>
          </a:xfrm>
          <a:prstGeom prst="rect">
            <a:avLst/>
          </a:prstGeom>
        </p:spPr>
      </p:pic>
      <p:grpSp>
        <p:nvGrpSpPr>
          <p:cNvPr id="116" name="Group 115"/>
          <p:cNvGrpSpPr/>
          <p:nvPr/>
        </p:nvGrpSpPr>
        <p:grpSpPr>
          <a:xfrm>
            <a:off x="5138288" y="4993018"/>
            <a:ext cx="3485250" cy="1028270"/>
            <a:chOff x="5219477" y="995322"/>
            <a:chExt cx="6261323" cy="1514980"/>
          </a:xfrm>
        </p:grpSpPr>
        <p:sp>
          <p:nvSpPr>
            <p:cNvPr id="117" name="Freeform: Shape 108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Freeform: Shape 109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930490" y="4994852"/>
            <a:ext cx="972979" cy="1028270"/>
            <a:chOff x="5219477" y="995322"/>
            <a:chExt cx="6261323" cy="1514980"/>
          </a:xfrm>
        </p:grpSpPr>
        <p:sp>
          <p:nvSpPr>
            <p:cNvPr id="122" name="Freeform: Shape 113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Freeform: Shape 114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085972" y="4893972"/>
            <a:ext cx="3188210" cy="1220063"/>
            <a:chOff x="1690777" y="2053087"/>
            <a:chExt cx="3700733" cy="1449238"/>
          </a:xfrm>
          <a:effectLst/>
        </p:grpSpPr>
        <p:sp>
          <p:nvSpPr>
            <p:cNvPr id="125" name="Freeform: Shape 116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Freeform: Shape 117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Freeform: Shape 118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6">
                    <a:lumMod val="76000"/>
                    <a:lumOff val="24000"/>
                  </a:schemeClr>
                </a:gs>
                <a:gs pos="0">
                  <a:schemeClr val="accent6">
                    <a:lumMod val="76000"/>
                    <a:lumOff val="24000"/>
                  </a:schemeClr>
                </a:gs>
                <a:gs pos="100000">
                  <a:schemeClr val="accent6">
                    <a:lumMod val="72000"/>
                  </a:schemeClr>
                </a:gs>
                <a:gs pos="94000">
                  <a:schemeClr val="accent6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138287" y="5012751"/>
            <a:ext cx="2739951" cy="1109301"/>
            <a:chOff x="1205155" y="1050604"/>
            <a:chExt cx="4922377" cy="1634365"/>
          </a:xfrm>
        </p:grpSpPr>
        <p:sp>
          <p:nvSpPr>
            <p:cNvPr id="129" name="TextBox 128"/>
            <p:cNvSpPr txBox="1"/>
            <p:nvPr/>
          </p:nvSpPr>
          <p:spPr>
            <a:xfrm>
              <a:off x="1205155" y="1050604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50" b="1" dirty="0">
                  <a:solidFill>
                    <a:schemeClr val="bg1">
                      <a:lumMod val="85000"/>
                    </a:schemeClr>
                  </a:solidFill>
                </a:rPr>
                <a:t>3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2345972" y="1192067"/>
              <a:ext cx="3781560" cy="149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85000"/>
                    </a:schemeClr>
                  </a:solidFill>
                </a:rPr>
                <a:t>Cannot fund critical legally committed activities</a:t>
              </a:r>
              <a:endParaRPr lang="en-US" sz="1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2266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Stats SA 2">
      <a:dk1>
        <a:sysClr val="windowText" lastClr="000000"/>
      </a:dk1>
      <a:lt1>
        <a:sysClr val="window" lastClr="FFFFFF"/>
      </a:lt1>
      <a:dk2>
        <a:srgbClr val="0056A7"/>
      </a:dk2>
      <a:lt2>
        <a:srgbClr val="FFFFFF"/>
      </a:lt2>
      <a:accent1>
        <a:srgbClr val="2B72B5"/>
      </a:accent1>
      <a:accent2>
        <a:srgbClr val="9BBB58"/>
      </a:accent2>
      <a:accent3>
        <a:srgbClr val="C0504C"/>
      </a:accent3>
      <a:accent4>
        <a:srgbClr val="4AACC5"/>
      </a:accent4>
      <a:accent5>
        <a:srgbClr val="FDBE2D"/>
      </a:accent5>
      <a:accent6>
        <a:srgbClr val="8064A1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E06304B1385746933ED06FDC28D853" ma:contentTypeVersion="3" ma:contentTypeDescription="Create a new document." ma:contentTypeScope="" ma:versionID="0e12a24fb81a1ab65345488b42517c68">
  <xsd:schema xmlns:xsd="http://www.w3.org/2001/XMLSchema" xmlns:xs="http://www.w3.org/2001/XMLSchema" xmlns:p="http://schemas.microsoft.com/office/2006/metadata/properties" xmlns:ns2="7822a446-cc90-4612-8ab5-747f263f1852" targetNamespace="http://schemas.microsoft.com/office/2006/metadata/properties" ma:root="true" ma:fieldsID="9110703894df1445c45a21c97a01dfb6" ns2:_="">
    <xsd:import namespace="7822a446-cc90-4612-8ab5-747f263f1852"/>
    <xsd:element name="properties">
      <xsd:complexType>
        <xsd:sequence>
          <xsd:element name="documentManagement">
            <xsd:complexType>
              <xsd:all>
                <xsd:element ref="ns2:Declared" minOccurs="0"/>
                <xsd:element ref="ns2:DocId" minOccurs="0"/>
                <xsd:element ref="ns2:Meridio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2a446-cc90-4612-8ab5-747f263f1852" elementFormDefault="qualified">
    <xsd:import namespace="http://schemas.microsoft.com/office/2006/documentManagement/types"/>
    <xsd:import namespace="http://schemas.microsoft.com/office/infopath/2007/PartnerControls"/>
    <xsd:element name="Declared" ma:index="8" nillable="true" ma:displayName="Declared" ma:default="FALSE" ma:hidden="true" ma:internalName="Declared">
      <xsd:simpleType>
        <xsd:restriction base="dms:Boolean"/>
      </xsd:simpleType>
    </xsd:element>
    <xsd:element name="DocId" ma:index="9" nillable="true" ma:displayName="DocId" ma:hidden="true" ma:internalName="DocId">
      <xsd:simpleType>
        <xsd:restriction base="dms:Text"/>
      </xsd:simpleType>
    </xsd:element>
    <xsd:element name="MeridioUrl" ma:index="10" nillable="true" ma:displayName="MeridioUrl" ma:hidden="true" ma:internalName="Meridio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clared xmlns="7822a446-cc90-4612-8ab5-747f263f1852">false</Declared>
    <MeridioUrl xmlns="7822a446-cc90-4612-8ab5-747f263f1852" xsi:nil="true"/>
    <DocId xmlns="7822a446-cc90-4612-8ab5-747f263f1852" xsi:nil="true"/>
  </documentManagement>
</p:properties>
</file>

<file path=customXml/itemProps1.xml><?xml version="1.0" encoding="utf-8"?>
<ds:datastoreItem xmlns:ds="http://schemas.openxmlformats.org/officeDocument/2006/customXml" ds:itemID="{B8171A48-B62B-4A8D-A53D-8C187C1C42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20C03D-F961-4A4F-BDAF-29ACD9EBF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22a446-cc90-4612-8ab5-747f263f18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ABAA63-E14E-4B55-99DF-4E26209349BB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7822a446-cc90-4612-8ab5-747f263f185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721</Words>
  <Application>Microsoft Office PowerPoint</Application>
  <PresentationFormat>On-screen Show (4:3)</PresentationFormat>
  <Paragraphs>248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mariette</dc:creator>
  <cp:lastModifiedBy>PUMZA</cp:lastModifiedBy>
  <cp:revision>206</cp:revision>
  <dcterms:created xsi:type="dcterms:W3CDTF">2016-03-11T14:00:49Z</dcterms:created>
  <dcterms:modified xsi:type="dcterms:W3CDTF">2017-10-12T11:30:12Z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0x01010092E06304B1385746933ED06FDC28D853</vt:lpwstr>
  </property>
</Properties>
</file>