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diagrams/quickStyle15.xml" ContentType="application/vnd.openxmlformats-officedocument.drawingml.diagramStyl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401" r:id="rId2"/>
    <p:sldId id="425" r:id="rId3"/>
    <p:sldId id="300" r:id="rId4"/>
    <p:sldId id="426" r:id="rId5"/>
    <p:sldId id="474" r:id="rId6"/>
    <p:sldId id="415" r:id="rId7"/>
    <p:sldId id="427" r:id="rId8"/>
    <p:sldId id="469" r:id="rId9"/>
    <p:sldId id="453" r:id="rId10"/>
    <p:sldId id="471" r:id="rId11"/>
    <p:sldId id="500" r:id="rId12"/>
    <p:sldId id="449" r:id="rId13"/>
    <p:sldId id="470" r:id="rId14"/>
    <p:sldId id="446" r:id="rId15"/>
    <p:sldId id="416" r:id="rId16"/>
    <p:sldId id="430" r:id="rId17"/>
    <p:sldId id="431" r:id="rId18"/>
    <p:sldId id="432" r:id="rId19"/>
    <p:sldId id="454" r:id="rId20"/>
    <p:sldId id="448" r:id="rId21"/>
    <p:sldId id="455" r:id="rId22"/>
    <p:sldId id="456" r:id="rId23"/>
    <p:sldId id="457" r:id="rId24"/>
    <p:sldId id="458" r:id="rId25"/>
    <p:sldId id="459" r:id="rId26"/>
    <p:sldId id="461" r:id="rId27"/>
    <p:sldId id="441" r:id="rId28"/>
    <p:sldId id="451" r:id="rId29"/>
    <p:sldId id="452" r:id="rId30"/>
    <p:sldId id="462" r:id="rId31"/>
    <p:sldId id="465" r:id="rId32"/>
    <p:sldId id="467" r:id="rId33"/>
    <p:sldId id="466" r:id="rId34"/>
    <p:sldId id="472" r:id="rId35"/>
    <p:sldId id="473" r:id="rId36"/>
    <p:sldId id="501" r:id="rId37"/>
    <p:sldId id="476" r:id="rId38"/>
    <p:sldId id="477" r:id="rId39"/>
    <p:sldId id="504" r:id="rId40"/>
    <p:sldId id="505" r:id="rId41"/>
    <p:sldId id="478" r:id="rId42"/>
    <p:sldId id="479" r:id="rId43"/>
    <p:sldId id="502" r:id="rId44"/>
    <p:sldId id="503" r:id="rId45"/>
    <p:sldId id="480" r:id="rId46"/>
    <p:sldId id="481" r:id="rId47"/>
    <p:sldId id="46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ter Grootes" initials="PG" lastIdx="23" clrIdx="0">
    <p:extLst>
      <p:ext uri="{19B8F6BF-5375-455C-9EA6-DF929625EA0E}">
        <p15:presenceInfo xmlns:p15="http://schemas.microsoft.com/office/powerpoint/2012/main" xmlns="" userId="S-1-5-21-188486461-827351273-3233655898-3028" providerId="AD"/>
      </p:ext>
    </p:extLst>
  </p:cmAuthor>
  <p:cmAuthor id="2" name="Nomvuyiso A. Batyi" initials="NAB" lastIdx="3" clrIdx="1">
    <p:extLst>
      <p:ext uri="{19B8F6BF-5375-455C-9EA6-DF929625EA0E}">
        <p15:presenceInfo xmlns:p15="http://schemas.microsoft.com/office/powerpoint/2012/main" xmlns="" userId="S-1-5-21-188486461-827351273-3233655898-67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99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78276" autoAdjust="0"/>
  </p:normalViewPr>
  <p:slideViewPr>
    <p:cSldViewPr snapToGrid="0">
      <p:cViewPr varScale="1">
        <p:scale>
          <a:sx n="90" d="100"/>
          <a:sy n="90" d="100"/>
        </p:scale>
        <p:origin x="-1302" y="-108"/>
      </p:cViewPr>
      <p:guideLst>
        <p:guide orient="horz" pos="2160"/>
        <p:guide pos="3840"/>
      </p:guideLst>
    </p:cSldViewPr>
  </p:slideViewPr>
  <p:outlineViewPr>
    <p:cViewPr>
      <p:scale>
        <a:sx n="33" d="100"/>
        <a:sy n="33" d="100"/>
      </p:scale>
      <p:origin x="0" y="-2234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8A9887-9F00-4388-82E0-2F67F7FCB1F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ZA"/>
        </a:p>
      </dgm:t>
    </dgm:pt>
    <dgm:pt modelId="{2FAF0F46-9CAA-48BF-B33F-65B782550740}">
      <dgm:prSet phldrT="[Text]" custT="1"/>
      <dgm:spPr>
        <a:solidFill>
          <a:schemeClr val="accent6">
            <a:lumMod val="40000"/>
            <a:lumOff val="60000"/>
          </a:schemeClr>
        </a:solidFill>
      </dgm:spPr>
      <dgm:t>
        <a:bodyPr/>
        <a:lstStyle/>
        <a:p>
          <a:r>
            <a:rPr lang="en-ZA" sz="2000" b="1" dirty="0">
              <a:solidFill>
                <a:schemeClr val="tx1"/>
              </a:solidFill>
            </a:rPr>
            <a:t>Outcome 6:</a:t>
          </a:r>
        </a:p>
        <a:p>
          <a:r>
            <a:rPr lang="en-ZA" sz="2000" b="1" dirty="0">
              <a:solidFill>
                <a:schemeClr val="tx1"/>
              </a:solidFill>
            </a:rPr>
            <a:t>An efficient, competitive and responsive economic infrastructure network</a:t>
          </a:r>
        </a:p>
      </dgm:t>
    </dgm:pt>
    <dgm:pt modelId="{930B2673-96A2-4854-98DC-BF4C2D76371E}" type="parTrans" cxnId="{354B2A5D-CDEC-4DF7-8351-A6CC0507ADF7}">
      <dgm:prSet/>
      <dgm:spPr/>
      <dgm:t>
        <a:bodyPr/>
        <a:lstStyle/>
        <a:p>
          <a:endParaRPr lang="en-ZA"/>
        </a:p>
      </dgm:t>
    </dgm:pt>
    <dgm:pt modelId="{709316C9-AF9F-414C-964F-E46DBF477934}" type="sibTrans" cxnId="{354B2A5D-CDEC-4DF7-8351-A6CC0507ADF7}">
      <dgm:prSet/>
      <dgm:spPr/>
      <dgm:t>
        <a:bodyPr/>
        <a:lstStyle/>
        <a:p>
          <a:endParaRPr lang="en-ZA"/>
        </a:p>
      </dgm:t>
    </dgm:pt>
    <dgm:pt modelId="{E6F4E84A-85B1-4656-8C49-16846D137131}">
      <dgm:prSet phldrT="[Text]" custT="1"/>
      <dgm:spPr>
        <a:solidFill>
          <a:schemeClr val="accent4">
            <a:lumMod val="60000"/>
            <a:lumOff val="40000"/>
          </a:schemeClr>
        </a:solidFill>
      </dgm:spPr>
      <dgm:t>
        <a:bodyPr/>
        <a:lstStyle/>
        <a:p>
          <a:r>
            <a:rPr lang="en-ZA" sz="2000" b="1" dirty="0">
              <a:solidFill>
                <a:schemeClr val="tx1"/>
              </a:solidFill>
            </a:rPr>
            <a:t>Outcome 14:</a:t>
          </a:r>
        </a:p>
        <a:p>
          <a:r>
            <a:rPr lang="en-ZA" sz="2000" b="1" dirty="0">
              <a:solidFill>
                <a:schemeClr val="tx1"/>
              </a:solidFill>
            </a:rPr>
            <a:t>A diverse, socially cohesive society with a common national identity</a:t>
          </a:r>
        </a:p>
      </dgm:t>
    </dgm:pt>
    <dgm:pt modelId="{370D4C35-C2E1-4D4F-95D2-952EAA81BF85}" type="sibTrans" cxnId="{C89301A0-266D-4E96-8E8E-2A221BCD2599}">
      <dgm:prSet/>
      <dgm:spPr/>
      <dgm:t>
        <a:bodyPr/>
        <a:lstStyle/>
        <a:p>
          <a:endParaRPr lang="en-ZA"/>
        </a:p>
      </dgm:t>
    </dgm:pt>
    <dgm:pt modelId="{CB1B6FA5-8BDC-4E81-B2B2-451E41E50B6F}" type="parTrans" cxnId="{C89301A0-266D-4E96-8E8E-2A221BCD2599}">
      <dgm:prSet/>
      <dgm:spPr/>
      <dgm:t>
        <a:bodyPr/>
        <a:lstStyle/>
        <a:p>
          <a:endParaRPr lang="en-ZA"/>
        </a:p>
      </dgm:t>
    </dgm:pt>
    <dgm:pt modelId="{E3F1EC07-93DE-426F-A965-93F2D4B0380E}">
      <dgm:prSet phldrT="[Text]" custT="1"/>
      <dgm:spPr>
        <a:solidFill>
          <a:schemeClr val="accent2"/>
        </a:solidFill>
      </dgm:spPr>
      <dgm:t>
        <a:bodyPr/>
        <a:lstStyle/>
        <a:p>
          <a:endParaRPr lang="en-ZA" sz="2000" b="1" dirty="0"/>
        </a:p>
        <a:p>
          <a:r>
            <a:rPr lang="en-ZA" sz="2000" b="1" dirty="0">
              <a:solidFill>
                <a:schemeClr val="tx1"/>
              </a:solidFill>
            </a:rPr>
            <a:t>Outcome 12:</a:t>
          </a:r>
        </a:p>
        <a:p>
          <a:r>
            <a:rPr lang="en-ZA" sz="2000" b="1" dirty="0">
              <a:solidFill>
                <a:schemeClr val="tx1"/>
              </a:solidFill>
            </a:rPr>
            <a:t>An efficient, effective and development–oriented public service</a:t>
          </a:r>
        </a:p>
        <a:p>
          <a:endParaRPr lang="en-ZA" sz="2000" b="1" dirty="0"/>
        </a:p>
      </dgm:t>
    </dgm:pt>
    <dgm:pt modelId="{B606FE16-AD20-492C-9771-2DDE734EEC22}" type="sibTrans" cxnId="{72665163-C8C0-435C-9C27-6F25507B72A5}">
      <dgm:prSet/>
      <dgm:spPr/>
      <dgm:t>
        <a:bodyPr/>
        <a:lstStyle/>
        <a:p>
          <a:endParaRPr lang="en-ZA"/>
        </a:p>
      </dgm:t>
    </dgm:pt>
    <dgm:pt modelId="{B5D9EEC2-E46B-4455-85F4-DEBC2A443982}" type="parTrans" cxnId="{72665163-C8C0-435C-9C27-6F25507B72A5}">
      <dgm:prSet/>
      <dgm:spPr/>
      <dgm:t>
        <a:bodyPr/>
        <a:lstStyle/>
        <a:p>
          <a:endParaRPr lang="en-ZA"/>
        </a:p>
      </dgm:t>
    </dgm:pt>
    <dgm:pt modelId="{B26B2CCC-1F37-4EDD-B49F-3402698D434B}" type="pres">
      <dgm:prSet presAssocID="{128A9887-9F00-4388-82E0-2F67F7FCB1F1}" presName="composite" presStyleCnt="0">
        <dgm:presLayoutVars>
          <dgm:chMax val="5"/>
          <dgm:dir/>
          <dgm:animLvl val="ctr"/>
          <dgm:resizeHandles val="exact"/>
        </dgm:presLayoutVars>
      </dgm:prSet>
      <dgm:spPr/>
      <dgm:t>
        <a:bodyPr/>
        <a:lstStyle/>
        <a:p>
          <a:endParaRPr lang="en-US"/>
        </a:p>
      </dgm:t>
    </dgm:pt>
    <dgm:pt modelId="{F672EC2A-B5A4-4365-BD5E-D3AF70AF3163}" type="pres">
      <dgm:prSet presAssocID="{128A9887-9F00-4388-82E0-2F67F7FCB1F1}" presName="cycle" presStyleCnt="0"/>
      <dgm:spPr/>
    </dgm:pt>
    <dgm:pt modelId="{9AD9FFD0-1E2B-4195-A350-690C100EE51D}" type="pres">
      <dgm:prSet presAssocID="{128A9887-9F00-4388-82E0-2F67F7FCB1F1}" presName="centerShape" presStyleCnt="0"/>
      <dgm:spPr/>
    </dgm:pt>
    <dgm:pt modelId="{6559449B-EBB2-4FC0-97CE-7D8B304F4B43}" type="pres">
      <dgm:prSet presAssocID="{128A9887-9F00-4388-82E0-2F67F7FCB1F1}" presName="connSite" presStyleLbl="node1" presStyleIdx="0" presStyleCnt="4"/>
      <dgm:spPr/>
    </dgm:pt>
    <dgm:pt modelId="{E8987CFA-0615-4089-B1CC-EB44E67A043B}" type="pres">
      <dgm:prSet presAssocID="{128A9887-9F00-4388-82E0-2F67F7FCB1F1}" presName="visible" presStyleLbl="node1" presStyleIdx="0" presStyleCnt="4" custScaleX="117490" custScaleY="104971" custLinFactNeighborX="-22184" custLinFactNeighborY="-1880"/>
      <dgm:spPr>
        <a:blipFill>
          <a:blip xmlns:r="http://schemas.openxmlformats.org/officeDocument/2006/relationships" r:embed="rId1">
            <a:extLst>
              <a:ext uri="{28A0092B-C50C-407E-A947-70E740481C1C}">
                <a14:useLocalDpi xmlns:a14="http://schemas.microsoft.com/office/drawing/2010/main" xmlns="" val="0"/>
              </a:ext>
            </a:extLst>
          </a:blip>
          <a:srcRect/>
          <a:stretch>
            <a:fillRect l="-25000" r="-25000"/>
          </a:stretch>
        </a:blipFill>
      </dgm:spPr>
    </dgm:pt>
    <dgm:pt modelId="{146A7776-6849-4E0E-96EB-FE0D298D9E03}" type="pres">
      <dgm:prSet presAssocID="{930B2673-96A2-4854-98DC-BF4C2D76371E}" presName="Name25" presStyleLbl="parChTrans1D1" presStyleIdx="0" presStyleCnt="3"/>
      <dgm:spPr/>
      <dgm:t>
        <a:bodyPr/>
        <a:lstStyle/>
        <a:p>
          <a:endParaRPr lang="en-US"/>
        </a:p>
      </dgm:t>
    </dgm:pt>
    <dgm:pt modelId="{600E13F2-EC0D-4010-A8B9-3CA9131DC224}" type="pres">
      <dgm:prSet presAssocID="{2FAF0F46-9CAA-48BF-B33F-65B782550740}" presName="node" presStyleCnt="0"/>
      <dgm:spPr/>
    </dgm:pt>
    <dgm:pt modelId="{144320B8-6FE8-4D0C-83C3-02829056F261}" type="pres">
      <dgm:prSet presAssocID="{2FAF0F46-9CAA-48BF-B33F-65B782550740}" presName="parentNode" presStyleLbl="node1" presStyleIdx="1" presStyleCnt="4" custScaleX="237580" custScaleY="110014" custLinFactNeighborX="49533" custLinFactNeighborY="8694">
        <dgm:presLayoutVars>
          <dgm:chMax val="1"/>
          <dgm:bulletEnabled val="1"/>
        </dgm:presLayoutVars>
      </dgm:prSet>
      <dgm:spPr/>
      <dgm:t>
        <a:bodyPr/>
        <a:lstStyle/>
        <a:p>
          <a:endParaRPr lang="en-US"/>
        </a:p>
      </dgm:t>
    </dgm:pt>
    <dgm:pt modelId="{712BD8FA-DB9D-4D9E-BDD6-91B1E0719B4C}" type="pres">
      <dgm:prSet presAssocID="{2FAF0F46-9CAA-48BF-B33F-65B782550740}" presName="childNode" presStyleLbl="revTx" presStyleIdx="0" presStyleCnt="0">
        <dgm:presLayoutVars>
          <dgm:bulletEnabled val="1"/>
        </dgm:presLayoutVars>
      </dgm:prSet>
      <dgm:spPr/>
    </dgm:pt>
    <dgm:pt modelId="{D190BE12-C7CB-4707-BD34-AC2D84113299}" type="pres">
      <dgm:prSet presAssocID="{B5D9EEC2-E46B-4455-85F4-DEBC2A443982}" presName="Name25" presStyleLbl="parChTrans1D1" presStyleIdx="1" presStyleCnt="3"/>
      <dgm:spPr/>
      <dgm:t>
        <a:bodyPr/>
        <a:lstStyle/>
        <a:p>
          <a:endParaRPr lang="en-US"/>
        </a:p>
      </dgm:t>
    </dgm:pt>
    <dgm:pt modelId="{CF2FCAF8-6DFC-46B9-910C-317BFCE01A8D}" type="pres">
      <dgm:prSet presAssocID="{E3F1EC07-93DE-426F-A965-93F2D4B0380E}" presName="node" presStyleCnt="0"/>
      <dgm:spPr/>
    </dgm:pt>
    <dgm:pt modelId="{F8273BD0-B50F-4DCF-94F1-6D4F6E94283F}" type="pres">
      <dgm:prSet presAssocID="{E3F1EC07-93DE-426F-A965-93F2D4B0380E}" presName="parentNode" presStyleLbl="node1" presStyleIdx="2" presStyleCnt="4" custScaleX="230171" custScaleY="110586" custLinFactNeighborX="35616" custLinFactNeighborY="-322">
        <dgm:presLayoutVars>
          <dgm:chMax val="1"/>
          <dgm:bulletEnabled val="1"/>
        </dgm:presLayoutVars>
      </dgm:prSet>
      <dgm:spPr/>
      <dgm:t>
        <a:bodyPr/>
        <a:lstStyle/>
        <a:p>
          <a:endParaRPr lang="en-US"/>
        </a:p>
      </dgm:t>
    </dgm:pt>
    <dgm:pt modelId="{AC81A4DE-63BE-4AF4-9CE5-CB6B659531DB}" type="pres">
      <dgm:prSet presAssocID="{E3F1EC07-93DE-426F-A965-93F2D4B0380E}" presName="childNode" presStyleLbl="revTx" presStyleIdx="0" presStyleCnt="0">
        <dgm:presLayoutVars>
          <dgm:bulletEnabled val="1"/>
        </dgm:presLayoutVars>
      </dgm:prSet>
      <dgm:spPr/>
    </dgm:pt>
    <dgm:pt modelId="{3D944773-722D-4E86-B79F-73791D14745E}" type="pres">
      <dgm:prSet presAssocID="{CB1B6FA5-8BDC-4E81-B2B2-451E41E50B6F}" presName="Name25" presStyleLbl="parChTrans1D1" presStyleIdx="2" presStyleCnt="3"/>
      <dgm:spPr/>
      <dgm:t>
        <a:bodyPr/>
        <a:lstStyle/>
        <a:p>
          <a:endParaRPr lang="en-US"/>
        </a:p>
      </dgm:t>
    </dgm:pt>
    <dgm:pt modelId="{BF3738DA-012A-4770-81D8-C4330CA8CFD3}" type="pres">
      <dgm:prSet presAssocID="{E6F4E84A-85B1-4656-8C49-16846D137131}" presName="node" presStyleCnt="0"/>
      <dgm:spPr/>
    </dgm:pt>
    <dgm:pt modelId="{333E067E-CCB9-4D21-B771-0BA95723AF18}" type="pres">
      <dgm:prSet presAssocID="{E6F4E84A-85B1-4656-8C49-16846D137131}" presName="parentNode" presStyleLbl="node1" presStyleIdx="3" presStyleCnt="4" custScaleX="254247" custScaleY="119033" custLinFactNeighborX="45218" custLinFactNeighborY="1085">
        <dgm:presLayoutVars>
          <dgm:chMax val="1"/>
          <dgm:bulletEnabled val="1"/>
        </dgm:presLayoutVars>
      </dgm:prSet>
      <dgm:spPr/>
      <dgm:t>
        <a:bodyPr/>
        <a:lstStyle/>
        <a:p>
          <a:endParaRPr lang="en-US"/>
        </a:p>
      </dgm:t>
    </dgm:pt>
    <dgm:pt modelId="{FD6F5BB6-6F92-4116-BF63-E1711DD88549}" type="pres">
      <dgm:prSet presAssocID="{E6F4E84A-85B1-4656-8C49-16846D137131}" presName="childNode" presStyleLbl="revTx" presStyleIdx="0" presStyleCnt="0">
        <dgm:presLayoutVars>
          <dgm:bulletEnabled val="1"/>
        </dgm:presLayoutVars>
      </dgm:prSet>
      <dgm:spPr/>
    </dgm:pt>
  </dgm:ptLst>
  <dgm:cxnLst>
    <dgm:cxn modelId="{C5E4B66F-3490-40AB-8837-8F84AFCDDAC2}" type="presOf" srcId="{128A9887-9F00-4388-82E0-2F67F7FCB1F1}" destId="{B26B2CCC-1F37-4EDD-B49F-3402698D434B}" srcOrd="0" destOrd="0" presId="urn:microsoft.com/office/officeart/2005/8/layout/radial2"/>
    <dgm:cxn modelId="{354B2A5D-CDEC-4DF7-8351-A6CC0507ADF7}" srcId="{128A9887-9F00-4388-82E0-2F67F7FCB1F1}" destId="{2FAF0F46-9CAA-48BF-B33F-65B782550740}" srcOrd="0" destOrd="0" parTransId="{930B2673-96A2-4854-98DC-BF4C2D76371E}" sibTransId="{709316C9-AF9F-414C-964F-E46DBF477934}"/>
    <dgm:cxn modelId="{8C28FC66-250C-4969-80D2-167D5B04FC21}" type="presOf" srcId="{930B2673-96A2-4854-98DC-BF4C2D76371E}" destId="{146A7776-6849-4E0E-96EB-FE0D298D9E03}" srcOrd="0" destOrd="0" presId="urn:microsoft.com/office/officeart/2005/8/layout/radial2"/>
    <dgm:cxn modelId="{72665163-C8C0-435C-9C27-6F25507B72A5}" srcId="{128A9887-9F00-4388-82E0-2F67F7FCB1F1}" destId="{E3F1EC07-93DE-426F-A965-93F2D4B0380E}" srcOrd="1" destOrd="0" parTransId="{B5D9EEC2-E46B-4455-85F4-DEBC2A443982}" sibTransId="{B606FE16-AD20-492C-9771-2DDE734EEC22}"/>
    <dgm:cxn modelId="{8E346214-FDBE-402D-BDF3-24EFC2AB76B8}" type="presOf" srcId="{E6F4E84A-85B1-4656-8C49-16846D137131}" destId="{333E067E-CCB9-4D21-B771-0BA95723AF18}" srcOrd="0" destOrd="0" presId="urn:microsoft.com/office/officeart/2005/8/layout/radial2"/>
    <dgm:cxn modelId="{C9D8969B-9C78-49D1-B907-E5C46DA2BF8C}" type="presOf" srcId="{E3F1EC07-93DE-426F-A965-93F2D4B0380E}" destId="{F8273BD0-B50F-4DCF-94F1-6D4F6E94283F}" srcOrd="0" destOrd="0" presId="urn:microsoft.com/office/officeart/2005/8/layout/radial2"/>
    <dgm:cxn modelId="{5AB39FAB-EAEC-4C88-9CD2-533EC0ED83E6}" type="presOf" srcId="{2FAF0F46-9CAA-48BF-B33F-65B782550740}" destId="{144320B8-6FE8-4D0C-83C3-02829056F261}" srcOrd="0" destOrd="0" presId="urn:microsoft.com/office/officeart/2005/8/layout/radial2"/>
    <dgm:cxn modelId="{C89301A0-266D-4E96-8E8E-2A221BCD2599}" srcId="{128A9887-9F00-4388-82E0-2F67F7FCB1F1}" destId="{E6F4E84A-85B1-4656-8C49-16846D137131}" srcOrd="2" destOrd="0" parTransId="{CB1B6FA5-8BDC-4E81-B2B2-451E41E50B6F}" sibTransId="{370D4C35-C2E1-4D4F-95D2-952EAA81BF85}"/>
    <dgm:cxn modelId="{C54C0D68-F2D0-45A9-BA21-F95A0FE2367A}" type="presOf" srcId="{CB1B6FA5-8BDC-4E81-B2B2-451E41E50B6F}" destId="{3D944773-722D-4E86-B79F-73791D14745E}" srcOrd="0" destOrd="0" presId="urn:microsoft.com/office/officeart/2005/8/layout/radial2"/>
    <dgm:cxn modelId="{624D2644-6C75-47A0-87F6-E35BEA6E0B16}" type="presOf" srcId="{B5D9EEC2-E46B-4455-85F4-DEBC2A443982}" destId="{D190BE12-C7CB-4707-BD34-AC2D84113299}" srcOrd="0" destOrd="0" presId="urn:microsoft.com/office/officeart/2005/8/layout/radial2"/>
    <dgm:cxn modelId="{3754866D-B2A8-45B5-9D5A-862F384334F6}" type="presParOf" srcId="{B26B2CCC-1F37-4EDD-B49F-3402698D434B}" destId="{F672EC2A-B5A4-4365-BD5E-D3AF70AF3163}" srcOrd="0" destOrd="0" presId="urn:microsoft.com/office/officeart/2005/8/layout/radial2"/>
    <dgm:cxn modelId="{E5518457-5209-48BE-87FD-FC9CF7353138}" type="presParOf" srcId="{F672EC2A-B5A4-4365-BD5E-D3AF70AF3163}" destId="{9AD9FFD0-1E2B-4195-A350-690C100EE51D}" srcOrd="0" destOrd="0" presId="urn:microsoft.com/office/officeart/2005/8/layout/radial2"/>
    <dgm:cxn modelId="{86941A39-8CE6-48E1-B941-33423C9EE91A}" type="presParOf" srcId="{9AD9FFD0-1E2B-4195-A350-690C100EE51D}" destId="{6559449B-EBB2-4FC0-97CE-7D8B304F4B43}" srcOrd="0" destOrd="0" presId="urn:microsoft.com/office/officeart/2005/8/layout/radial2"/>
    <dgm:cxn modelId="{E849D842-2622-498B-9BA4-FFC8C6BACCD3}" type="presParOf" srcId="{9AD9FFD0-1E2B-4195-A350-690C100EE51D}" destId="{E8987CFA-0615-4089-B1CC-EB44E67A043B}" srcOrd="1" destOrd="0" presId="urn:microsoft.com/office/officeart/2005/8/layout/radial2"/>
    <dgm:cxn modelId="{4361FDDB-04C1-4653-8521-14E279ECA849}" type="presParOf" srcId="{F672EC2A-B5A4-4365-BD5E-D3AF70AF3163}" destId="{146A7776-6849-4E0E-96EB-FE0D298D9E03}" srcOrd="1" destOrd="0" presId="urn:microsoft.com/office/officeart/2005/8/layout/radial2"/>
    <dgm:cxn modelId="{35E47BEE-CF7B-41FA-9F5E-5381A3E90B8C}" type="presParOf" srcId="{F672EC2A-B5A4-4365-BD5E-D3AF70AF3163}" destId="{600E13F2-EC0D-4010-A8B9-3CA9131DC224}" srcOrd="2" destOrd="0" presId="urn:microsoft.com/office/officeart/2005/8/layout/radial2"/>
    <dgm:cxn modelId="{6C42DA74-987C-44FA-9406-152B76ED689D}" type="presParOf" srcId="{600E13F2-EC0D-4010-A8B9-3CA9131DC224}" destId="{144320B8-6FE8-4D0C-83C3-02829056F261}" srcOrd="0" destOrd="0" presId="urn:microsoft.com/office/officeart/2005/8/layout/radial2"/>
    <dgm:cxn modelId="{B495B4FE-3701-405C-8871-CD56BEF03405}" type="presParOf" srcId="{600E13F2-EC0D-4010-A8B9-3CA9131DC224}" destId="{712BD8FA-DB9D-4D9E-BDD6-91B1E0719B4C}" srcOrd="1" destOrd="0" presId="urn:microsoft.com/office/officeart/2005/8/layout/radial2"/>
    <dgm:cxn modelId="{AD69AEE6-975E-405D-B27C-99486848A416}" type="presParOf" srcId="{F672EC2A-B5A4-4365-BD5E-D3AF70AF3163}" destId="{D190BE12-C7CB-4707-BD34-AC2D84113299}" srcOrd="3" destOrd="0" presId="urn:microsoft.com/office/officeart/2005/8/layout/radial2"/>
    <dgm:cxn modelId="{42A1D107-DB91-418B-811D-2A73E9FC8356}" type="presParOf" srcId="{F672EC2A-B5A4-4365-BD5E-D3AF70AF3163}" destId="{CF2FCAF8-6DFC-46B9-910C-317BFCE01A8D}" srcOrd="4" destOrd="0" presId="urn:microsoft.com/office/officeart/2005/8/layout/radial2"/>
    <dgm:cxn modelId="{00D6670F-BFC9-4991-9300-9678FAFB0215}" type="presParOf" srcId="{CF2FCAF8-6DFC-46B9-910C-317BFCE01A8D}" destId="{F8273BD0-B50F-4DCF-94F1-6D4F6E94283F}" srcOrd="0" destOrd="0" presId="urn:microsoft.com/office/officeart/2005/8/layout/radial2"/>
    <dgm:cxn modelId="{E4F9E696-5333-41FE-968A-8E9C08953431}" type="presParOf" srcId="{CF2FCAF8-6DFC-46B9-910C-317BFCE01A8D}" destId="{AC81A4DE-63BE-4AF4-9CE5-CB6B659531DB}" srcOrd="1" destOrd="0" presId="urn:microsoft.com/office/officeart/2005/8/layout/radial2"/>
    <dgm:cxn modelId="{8FAFFCDD-7690-4691-92B1-D8D000403E74}" type="presParOf" srcId="{F672EC2A-B5A4-4365-BD5E-D3AF70AF3163}" destId="{3D944773-722D-4E86-B79F-73791D14745E}" srcOrd="5" destOrd="0" presId="urn:microsoft.com/office/officeart/2005/8/layout/radial2"/>
    <dgm:cxn modelId="{ACB8B372-E158-431A-A395-7094746AD47D}" type="presParOf" srcId="{F672EC2A-B5A4-4365-BD5E-D3AF70AF3163}" destId="{BF3738DA-012A-4770-81D8-C4330CA8CFD3}" srcOrd="6" destOrd="0" presId="urn:microsoft.com/office/officeart/2005/8/layout/radial2"/>
    <dgm:cxn modelId="{5FB8C144-E9CA-45E5-9192-AE9C22942E45}" type="presParOf" srcId="{BF3738DA-012A-4770-81D8-C4330CA8CFD3}" destId="{333E067E-CCB9-4D21-B771-0BA95723AF18}" srcOrd="0" destOrd="0" presId="urn:microsoft.com/office/officeart/2005/8/layout/radial2"/>
    <dgm:cxn modelId="{53862461-DB1B-45CA-A813-405890B275A7}" type="presParOf" srcId="{BF3738DA-012A-4770-81D8-C4330CA8CFD3}" destId="{FD6F5BB6-6F92-4116-BF63-E1711DD88549}" srcOrd="1" destOrd="0" presId="urn:microsoft.com/office/officeart/2005/8/layout/radial2"/>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3BCFBC-9657-43C7-8529-0413CF7C7B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D7F4D195-968B-48C9-9B6D-09598255DE8B}">
      <dgm:prSet phldrT="[Text]" custT="1"/>
      <dgm:spPr/>
      <dgm:t>
        <a:bodyPr/>
        <a:lstStyle/>
        <a:p>
          <a:r>
            <a:rPr lang="en-US" sz="2800" b="1">
              <a:latin typeface="+mj-lt"/>
            </a:rPr>
            <a:t>Finance</a:t>
          </a:r>
          <a:endParaRPr lang="en-US" sz="2800" b="1" dirty="0">
            <a:latin typeface="+mj-lt"/>
          </a:endParaRPr>
        </a:p>
      </dgm:t>
    </dgm:pt>
    <dgm:pt modelId="{AEDE7322-D73E-476C-B2BE-3087111F206B}" type="parTrans" cxnId="{AAD83EE0-7847-4FA6-BF3E-F4A12458C4FB}">
      <dgm:prSet/>
      <dgm:spPr/>
      <dgm:t>
        <a:bodyPr/>
        <a:lstStyle/>
        <a:p>
          <a:endParaRPr lang="en-US" sz="2800">
            <a:latin typeface="+mj-lt"/>
          </a:endParaRPr>
        </a:p>
      </dgm:t>
    </dgm:pt>
    <dgm:pt modelId="{42588A22-A6E7-4832-85D8-629D84627633}" type="sibTrans" cxnId="{AAD83EE0-7847-4FA6-BF3E-F4A12458C4FB}">
      <dgm:prSet/>
      <dgm:spPr/>
      <dgm:t>
        <a:bodyPr/>
        <a:lstStyle/>
        <a:p>
          <a:endParaRPr lang="en-US" sz="2800">
            <a:latin typeface="+mj-lt"/>
          </a:endParaRPr>
        </a:p>
      </dgm:t>
    </dgm:pt>
    <dgm:pt modelId="{D4DFECFA-4ACC-4D18-BCCD-969A09161061}">
      <dgm:prSet phldrT="[Text]" custT="1"/>
      <dgm:spPr/>
      <dgm:t>
        <a:bodyPr/>
        <a:lstStyle/>
        <a:p>
          <a:pPr algn="just"/>
          <a:r>
            <a:rPr lang="en-US" sz="2000" dirty="0">
              <a:latin typeface="+mj-lt"/>
            </a:rPr>
            <a:t>87% against 95% target ( 1 447  suppliers paid out of 1 646 suppliers’ invoices received) </a:t>
          </a:r>
        </a:p>
      </dgm:t>
    </dgm:pt>
    <dgm:pt modelId="{10D2A767-3898-4AF9-8E9F-29D48C898E31}" type="parTrans" cxnId="{1D875DAA-1B46-4FCD-B552-2D8ABEAFD197}">
      <dgm:prSet/>
      <dgm:spPr/>
      <dgm:t>
        <a:bodyPr/>
        <a:lstStyle/>
        <a:p>
          <a:endParaRPr lang="en-US" sz="2800">
            <a:latin typeface="+mj-lt"/>
          </a:endParaRPr>
        </a:p>
      </dgm:t>
    </dgm:pt>
    <dgm:pt modelId="{70195A2E-C716-4D96-A70F-1C279E0F5D18}" type="sibTrans" cxnId="{1D875DAA-1B46-4FCD-B552-2D8ABEAFD197}">
      <dgm:prSet/>
      <dgm:spPr/>
      <dgm:t>
        <a:bodyPr/>
        <a:lstStyle/>
        <a:p>
          <a:endParaRPr lang="en-US" sz="2800">
            <a:latin typeface="+mj-lt"/>
          </a:endParaRPr>
        </a:p>
      </dgm:t>
    </dgm:pt>
    <dgm:pt modelId="{0192BE48-F19D-469C-BEAD-687E96C43D74}">
      <dgm:prSet phldrT="[Text]" custT="1"/>
      <dgm:spPr/>
      <dgm:t>
        <a:bodyPr/>
        <a:lstStyle/>
        <a:p>
          <a:r>
            <a:rPr lang="en-US" sz="2800" b="1" dirty="0">
              <a:latin typeface="+mj-lt"/>
            </a:rPr>
            <a:t> Human Resources</a:t>
          </a:r>
        </a:p>
      </dgm:t>
    </dgm:pt>
    <dgm:pt modelId="{AEB68CDB-7FA5-491E-858C-D510DA89C892}" type="parTrans" cxnId="{4D37D5FB-9424-4391-8CA2-B8F4F45D97B1}">
      <dgm:prSet/>
      <dgm:spPr/>
      <dgm:t>
        <a:bodyPr/>
        <a:lstStyle/>
        <a:p>
          <a:endParaRPr lang="en-US" sz="2800">
            <a:latin typeface="+mj-lt"/>
          </a:endParaRPr>
        </a:p>
      </dgm:t>
    </dgm:pt>
    <dgm:pt modelId="{3D9B9993-2DB9-4FFC-9714-E6613F3CCAD2}" type="sibTrans" cxnId="{4D37D5FB-9424-4391-8CA2-B8F4F45D97B1}">
      <dgm:prSet/>
      <dgm:spPr/>
      <dgm:t>
        <a:bodyPr/>
        <a:lstStyle/>
        <a:p>
          <a:endParaRPr lang="en-US" sz="2800">
            <a:latin typeface="+mj-lt"/>
          </a:endParaRPr>
        </a:p>
      </dgm:t>
    </dgm:pt>
    <dgm:pt modelId="{DE11BC9B-4BE8-455E-BCC3-D55F0A4EAC25}">
      <dgm:prSet phldrT="[Text]" custT="1"/>
      <dgm:spPr/>
      <dgm:t>
        <a:bodyPr/>
        <a:lstStyle/>
        <a:p>
          <a:r>
            <a:rPr lang="en-US" sz="5000" b="1" dirty="0">
              <a:latin typeface="+mj-lt"/>
            </a:rPr>
            <a:t> </a:t>
          </a:r>
          <a:r>
            <a:rPr lang="en-US" sz="2800" b="1" dirty="0">
              <a:latin typeface="+mj-lt"/>
            </a:rPr>
            <a:t>Internal Audit</a:t>
          </a:r>
        </a:p>
      </dgm:t>
    </dgm:pt>
    <dgm:pt modelId="{F4D6EBBF-C15C-48B3-9A4C-3185AD520A5F}" type="parTrans" cxnId="{6114910C-2028-40BA-B281-C16703601FEF}">
      <dgm:prSet/>
      <dgm:spPr/>
      <dgm:t>
        <a:bodyPr/>
        <a:lstStyle/>
        <a:p>
          <a:endParaRPr lang="en-US"/>
        </a:p>
      </dgm:t>
    </dgm:pt>
    <dgm:pt modelId="{CAE3D294-1F26-4DB9-85DE-389ED75EC2E0}" type="sibTrans" cxnId="{6114910C-2028-40BA-B281-C16703601FEF}">
      <dgm:prSet/>
      <dgm:spPr/>
      <dgm:t>
        <a:bodyPr/>
        <a:lstStyle/>
        <a:p>
          <a:endParaRPr lang="en-US"/>
        </a:p>
      </dgm:t>
    </dgm:pt>
    <dgm:pt modelId="{FB689E70-2B4C-47EA-9E76-41615CB72A6C}">
      <dgm:prSet phldrT="[Text]" custT="1"/>
      <dgm:spPr/>
      <dgm:t>
        <a:bodyPr/>
        <a:lstStyle/>
        <a:p>
          <a:pPr algn="just"/>
          <a:r>
            <a:rPr lang="en-US" sz="2000" dirty="0">
              <a:latin typeface="+mj-lt"/>
            </a:rPr>
            <a:t>25% of Performance Management &amp; </a:t>
          </a:r>
          <a:r>
            <a:rPr lang="en-US" sz="2000" dirty="0" err="1">
              <a:latin typeface="+mj-lt"/>
            </a:rPr>
            <a:t>Organisational</a:t>
          </a:r>
          <a:r>
            <a:rPr lang="en-US" sz="2000" dirty="0">
              <a:latin typeface="+mj-lt"/>
            </a:rPr>
            <a:t> Development strategy implemented against a target of 50%. Consultation process took longer than expected </a:t>
          </a:r>
        </a:p>
      </dgm:t>
    </dgm:pt>
    <dgm:pt modelId="{5E3F30CE-8C19-49E6-AEAC-467E9FB1473D}" type="sibTrans" cxnId="{E06EE033-BC6E-40D0-8396-F9DE072AC9F9}">
      <dgm:prSet/>
      <dgm:spPr/>
      <dgm:t>
        <a:bodyPr/>
        <a:lstStyle/>
        <a:p>
          <a:endParaRPr lang="en-US" sz="2800">
            <a:latin typeface="+mj-lt"/>
          </a:endParaRPr>
        </a:p>
      </dgm:t>
    </dgm:pt>
    <dgm:pt modelId="{EE43243F-D1EE-4992-9BD7-AC5EB45190EA}" type="parTrans" cxnId="{E06EE033-BC6E-40D0-8396-F9DE072AC9F9}">
      <dgm:prSet/>
      <dgm:spPr/>
      <dgm:t>
        <a:bodyPr/>
        <a:lstStyle/>
        <a:p>
          <a:endParaRPr lang="en-US" sz="2800">
            <a:latin typeface="+mj-lt"/>
          </a:endParaRPr>
        </a:p>
      </dgm:t>
    </dgm:pt>
    <dgm:pt modelId="{4767C460-D670-4333-8CA6-5868188895D3}">
      <dgm:prSet phldrT="[Text]" custT="1"/>
      <dgm:spPr/>
      <dgm:t>
        <a:bodyPr/>
        <a:lstStyle/>
        <a:p>
          <a:pPr algn="just"/>
          <a:r>
            <a:rPr lang="en-US" sz="2000" dirty="0">
              <a:latin typeface="+mj-lt"/>
            </a:rPr>
            <a:t>71% against 100% target  (197 SMMEs paid out of 277 SMME invoices received within 15 days</a:t>
          </a:r>
        </a:p>
      </dgm:t>
    </dgm:pt>
    <dgm:pt modelId="{9F485226-93DD-4EBB-9F18-0F7D7A03C392}" type="parTrans" cxnId="{D254268B-2585-419C-AA0A-A1A127654F6A}">
      <dgm:prSet/>
      <dgm:spPr/>
      <dgm:t>
        <a:bodyPr/>
        <a:lstStyle/>
        <a:p>
          <a:endParaRPr lang="en-US"/>
        </a:p>
      </dgm:t>
    </dgm:pt>
    <dgm:pt modelId="{4A61C6DD-0EF9-44FA-99C2-E27ECB14092B}" type="sibTrans" cxnId="{D254268B-2585-419C-AA0A-A1A127654F6A}">
      <dgm:prSet/>
      <dgm:spPr/>
      <dgm:t>
        <a:bodyPr/>
        <a:lstStyle/>
        <a:p>
          <a:endParaRPr lang="en-US"/>
        </a:p>
      </dgm:t>
    </dgm:pt>
    <dgm:pt modelId="{09ED57F7-2FE0-43E3-87C0-DC8CBD9374B4}">
      <dgm:prSet phldrT="[Text]" custT="1"/>
      <dgm:spPr/>
      <dgm:t>
        <a:bodyPr/>
        <a:lstStyle/>
        <a:p>
          <a:pPr algn="just"/>
          <a:r>
            <a:rPr lang="en-US" sz="2000" dirty="0">
              <a:latin typeface="+mj-lt"/>
            </a:rPr>
            <a:t>33% of HRD initiatives implemented against a target of 50%. Consultation process took longer than expected</a:t>
          </a:r>
        </a:p>
      </dgm:t>
    </dgm:pt>
    <dgm:pt modelId="{88D2FB94-E055-4E51-A84E-6B6C926063C4}" type="parTrans" cxnId="{3049BB79-1447-401E-83B9-FD36208614EF}">
      <dgm:prSet/>
      <dgm:spPr/>
      <dgm:t>
        <a:bodyPr/>
        <a:lstStyle/>
        <a:p>
          <a:endParaRPr lang="en-US"/>
        </a:p>
      </dgm:t>
    </dgm:pt>
    <dgm:pt modelId="{10DBF147-4A8A-40BB-ADA9-81E71871473C}" type="sibTrans" cxnId="{3049BB79-1447-401E-83B9-FD36208614EF}">
      <dgm:prSet/>
      <dgm:spPr/>
      <dgm:t>
        <a:bodyPr/>
        <a:lstStyle/>
        <a:p>
          <a:endParaRPr lang="en-US"/>
        </a:p>
      </dgm:t>
    </dgm:pt>
    <dgm:pt modelId="{FBEC4777-9F72-423F-B1E1-730700CC5069}" type="pres">
      <dgm:prSet presAssocID="{423BCFBC-9657-43C7-8529-0413CF7C7B46}" presName="Name0" presStyleCnt="0">
        <dgm:presLayoutVars>
          <dgm:dir/>
          <dgm:animLvl val="lvl"/>
          <dgm:resizeHandles val="exact"/>
        </dgm:presLayoutVars>
      </dgm:prSet>
      <dgm:spPr/>
      <dgm:t>
        <a:bodyPr/>
        <a:lstStyle/>
        <a:p>
          <a:endParaRPr lang="en-US"/>
        </a:p>
      </dgm:t>
    </dgm:pt>
    <dgm:pt modelId="{AD9BF193-8F78-41A9-A276-A50563F0012B}" type="pres">
      <dgm:prSet presAssocID="{D7F4D195-968B-48C9-9B6D-09598255DE8B}" presName="linNode" presStyleCnt="0"/>
      <dgm:spPr/>
    </dgm:pt>
    <dgm:pt modelId="{C28D243B-984B-44C8-8E39-A8611E4CBC7D}" type="pres">
      <dgm:prSet presAssocID="{D7F4D195-968B-48C9-9B6D-09598255DE8B}" presName="parentText" presStyleLbl="node1" presStyleIdx="0" presStyleCnt="3" custScaleY="61893" custLinFactNeighborY="-3703">
        <dgm:presLayoutVars>
          <dgm:chMax val="1"/>
          <dgm:bulletEnabled val="1"/>
        </dgm:presLayoutVars>
      </dgm:prSet>
      <dgm:spPr/>
      <dgm:t>
        <a:bodyPr/>
        <a:lstStyle/>
        <a:p>
          <a:endParaRPr lang="en-US"/>
        </a:p>
      </dgm:t>
    </dgm:pt>
    <dgm:pt modelId="{E6F24CA1-4811-4581-952F-8B5DC8F863B0}" type="pres">
      <dgm:prSet presAssocID="{D7F4D195-968B-48C9-9B6D-09598255DE8B}" presName="descendantText" presStyleLbl="alignAccFollowNode1" presStyleIdx="0" presStyleCnt="2" custScaleX="95284" custScaleY="70963" custLinFactNeighborX="4286" custLinFactNeighborY="280">
        <dgm:presLayoutVars>
          <dgm:bulletEnabled val="1"/>
        </dgm:presLayoutVars>
      </dgm:prSet>
      <dgm:spPr/>
      <dgm:t>
        <a:bodyPr/>
        <a:lstStyle/>
        <a:p>
          <a:endParaRPr lang="en-US"/>
        </a:p>
      </dgm:t>
    </dgm:pt>
    <dgm:pt modelId="{836FFC47-5316-47D1-AB0C-DB60497775FB}" type="pres">
      <dgm:prSet presAssocID="{42588A22-A6E7-4832-85D8-629D84627633}" presName="sp" presStyleCnt="0"/>
      <dgm:spPr/>
    </dgm:pt>
    <dgm:pt modelId="{316A74A0-8637-4E01-93E9-FCEFF4791640}" type="pres">
      <dgm:prSet presAssocID="{0192BE48-F19D-469C-BEAD-687E96C43D74}" presName="linNode" presStyleCnt="0"/>
      <dgm:spPr/>
    </dgm:pt>
    <dgm:pt modelId="{AC2DCFD9-AEA8-445C-8ED2-0DD4D1C48A42}" type="pres">
      <dgm:prSet presAssocID="{0192BE48-F19D-469C-BEAD-687E96C43D74}" presName="parentText" presStyleLbl="node1" presStyleIdx="1" presStyleCnt="3" custScaleY="67201" custLinFactNeighborX="-599" custLinFactNeighborY="-917">
        <dgm:presLayoutVars>
          <dgm:chMax val="1"/>
          <dgm:bulletEnabled val="1"/>
        </dgm:presLayoutVars>
      </dgm:prSet>
      <dgm:spPr/>
      <dgm:t>
        <a:bodyPr/>
        <a:lstStyle/>
        <a:p>
          <a:endParaRPr lang="en-US"/>
        </a:p>
      </dgm:t>
    </dgm:pt>
    <dgm:pt modelId="{77F801DA-8E20-437B-B566-51F850AF63F4}" type="pres">
      <dgm:prSet presAssocID="{0192BE48-F19D-469C-BEAD-687E96C43D74}" presName="descendantText" presStyleLbl="alignAccFollowNode1" presStyleIdx="1" presStyleCnt="2" custScaleX="95248" custScaleY="88077" custLinFactNeighborX="4256" custLinFactNeighborY="-1226">
        <dgm:presLayoutVars>
          <dgm:bulletEnabled val="1"/>
        </dgm:presLayoutVars>
      </dgm:prSet>
      <dgm:spPr/>
      <dgm:t>
        <a:bodyPr/>
        <a:lstStyle/>
        <a:p>
          <a:endParaRPr lang="en-US"/>
        </a:p>
      </dgm:t>
    </dgm:pt>
    <dgm:pt modelId="{F3CD450E-B5B3-41D7-8E2B-60CD77D274A7}" type="pres">
      <dgm:prSet presAssocID="{3D9B9993-2DB9-4FFC-9714-E6613F3CCAD2}" presName="sp" presStyleCnt="0"/>
      <dgm:spPr/>
    </dgm:pt>
    <dgm:pt modelId="{4D67B603-0937-4840-871B-711492A8E89D}" type="pres">
      <dgm:prSet presAssocID="{DE11BC9B-4BE8-455E-BCC3-D55F0A4EAC25}" presName="linNode" presStyleCnt="0"/>
      <dgm:spPr/>
    </dgm:pt>
    <dgm:pt modelId="{39FB47F9-8575-47C3-8145-53EC244D9C5A}" type="pres">
      <dgm:prSet presAssocID="{DE11BC9B-4BE8-455E-BCC3-D55F0A4EAC25}" presName="parentText" presStyleLbl="node1" presStyleIdx="2" presStyleCnt="3" custScaleY="67201" custLinFactNeighborX="-1065" custLinFactNeighborY="-658">
        <dgm:presLayoutVars>
          <dgm:chMax val="1"/>
          <dgm:bulletEnabled val="1"/>
        </dgm:presLayoutVars>
      </dgm:prSet>
      <dgm:spPr/>
      <dgm:t>
        <a:bodyPr/>
        <a:lstStyle/>
        <a:p>
          <a:endParaRPr lang="en-US"/>
        </a:p>
      </dgm:t>
    </dgm:pt>
  </dgm:ptLst>
  <dgm:cxnLst>
    <dgm:cxn modelId="{114A8779-CD17-4B5F-8096-ACABA3FACCAC}" type="presOf" srcId="{4767C460-D670-4333-8CA6-5868188895D3}" destId="{E6F24CA1-4811-4581-952F-8B5DC8F863B0}" srcOrd="0" destOrd="1" presId="urn:microsoft.com/office/officeart/2005/8/layout/vList5"/>
    <dgm:cxn modelId="{B0A38098-A91F-448A-A731-8BC7379C6237}" type="presOf" srcId="{D7F4D195-968B-48C9-9B6D-09598255DE8B}" destId="{C28D243B-984B-44C8-8E39-A8611E4CBC7D}" srcOrd="0" destOrd="0" presId="urn:microsoft.com/office/officeart/2005/8/layout/vList5"/>
    <dgm:cxn modelId="{4D37D5FB-9424-4391-8CA2-B8F4F45D97B1}" srcId="{423BCFBC-9657-43C7-8529-0413CF7C7B46}" destId="{0192BE48-F19D-469C-BEAD-687E96C43D74}" srcOrd="1" destOrd="0" parTransId="{AEB68CDB-7FA5-491E-858C-D510DA89C892}" sibTransId="{3D9B9993-2DB9-4FFC-9714-E6613F3CCAD2}"/>
    <dgm:cxn modelId="{6114910C-2028-40BA-B281-C16703601FEF}" srcId="{423BCFBC-9657-43C7-8529-0413CF7C7B46}" destId="{DE11BC9B-4BE8-455E-BCC3-D55F0A4EAC25}" srcOrd="2" destOrd="0" parTransId="{F4D6EBBF-C15C-48B3-9A4C-3185AD520A5F}" sibTransId="{CAE3D294-1F26-4DB9-85DE-389ED75EC2E0}"/>
    <dgm:cxn modelId="{3049BB79-1447-401E-83B9-FD36208614EF}" srcId="{0192BE48-F19D-469C-BEAD-687E96C43D74}" destId="{09ED57F7-2FE0-43E3-87C0-DC8CBD9374B4}" srcOrd="1" destOrd="0" parTransId="{88D2FB94-E055-4E51-A84E-6B6C926063C4}" sibTransId="{10DBF147-4A8A-40BB-ADA9-81E71871473C}"/>
    <dgm:cxn modelId="{F6B5BF5F-C2FC-401E-9FF6-98E9035B922A}" type="presOf" srcId="{09ED57F7-2FE0-43E3-87C0-DC8CBD9374B4}" destId="{77F801DA-8E20-437B-B566-51F850AF63F4}" srcOrd="0" destOrd="1" presId="urn:microsoft.com/office/officeart/2005/8/layout/vList5"/>
    <dgm:cxn modelId="{43E28355-D109-40DE-9E64-128AD252FC32}" type="presOf" srcId="{D4DFECFA-4ACC-4D18-BCCD-969A09161061}" destId="{E6F24CA1-4811-4581-952F-8B5DC8F863B0}" srcOrd="0" destOrd="0" presId="urn:microsoft.com/office/officeart/2005/8/layout/vList5"/>
    <dgm:cxn modelId="{1D875DAA-1B46-4FCD-B552-2D8ABEAFD197}" srcId="{D7F4D195-968B-48C9-9B6D-09598255DE8B}" destId="{D4DFECFA-4ACC-4D18-BCCD-969A09161061}" srcOrd="0" destOrd="0" parTransId="{10D2A767-3898-4AF9-8E9F-29D48C898E31}" sibTransId="{70195A2E-C716-4D96-A70F-1C279E0F5D18}"/>
    <dgm:cxn modelId="{F227C336-A20A-4069-B435-E745673941A7}" type="presOf" srcId="{423BCFBC-9657-43C7-8529-0413CF7C7B46}" destId="{FBEC4777-9F72-423F-B1E1-730700CC5069}" srcOrd="0" destOrd="0" presId="urn:microsoft.com/office/officeart/2005/8/layout/vList5"/>
    <dgm:cxn modelId="{D254268B-2585-419C-AA0A-A1A127654F6A}" srcId="{D7F4D195-968B-48C9-9B6D-09598255DE8B}" destId="{4767C460-D670-4333-8CA6-5868188895D3}" srcOrd="1" destOrd="0" parTransId="{9F485226-93DD-4EBB-9F18-0F7D7A03C392}" sibTransId="{4A61C6DD-0EF9-44FA-99C2-E27ECB14092B}"/>
    <dgm:cxn modelId="{E06EE033-BC6E-40D0-8396-F9DE072AC9F9}" srcId="{0192BE48-F19D-469C-BEAD-687E96C43D74}" destId="{FB689E70-2B4C-47EA-9E76-41615CB72A6C}" srcOrd="0" destOrd="0" parTransId="{EE43243F-D1EE-4992-9BD7-AC5EB45190EA}" sibTransId="{5E3F30CE-8C19-49E6-AEAC-467E9FB1473D}"/>
    <dgm:cxn modelId="{2ED9C6FE-0D08-4F9F-A455-BC884837789A}" type="presOf" srcId="{FB689E70-2B4C-47EA-9E76-41615CB72A6C}" destId="{77F801DA-8E20-437B-B566-51F850AF63F4}" srcOrd="0" destOrd="0" presId="urn:microsoft.com/office/officeart/2005/8/layout/vList5"/>
    <dgm:cxn modelId="{B7813B0D-D666-4ABF-B8EC-03BDBE2ED0C5}" type="presOf" srcId="{DE11BC9B-4BE8-455E-BCC3-D55F0A4EAC25}" destId="{39FB47F9-8575-47C3-8145-53EC244D9C5A}" srcOrd="0" destOrd="0" presId="urn:microsoft.com/office/officeart/2005/8/layout/vList5"/>
    <dgm:cxn modelId="{AAD83EE0-7847-4FA6-BF3E-F4A12458C4FB}" srcId="{423BCFBC-9657-43C7-8529-0413CF7C7B46}" destId="{D7F4D195-968B-48C9-9B6D-09598255DE8B}" srcOrd="0" destOrd="0" parTransId="{AEDE7322-D73E-476C-B2BE-3087111F206B}" sibTransId="{42588A22-A6E7-4832-85D8-629D84627633}"/>
    <dgm:cxn modelId="{F6C17B03-4EB1-4ED5-A99C-013ACA8BD85E}" type="presOf" srcId="{0192BE48-F19D-469C-BEAD-687E96C43D74}" destId="{AC2DCFD9-AEA8-445C-8ED2-0DD4D1C48A42}" srcOrd="0" destOrd="0" presId="urn:microsoft.com/office/officeart/2005/8/layout/vList5"/>
    <dgm:cxn modelId="{AEAAC0A0-C9E1-4AA9-8596-C6148B6004C8}" type="presParOf" srcId="{FBEC4777-9F72-423F-B1E1-730700CC5069}" destId="{AD9BF193-8F78-41A9-A276-A50563F0012B}" srcOrd="0" destOrd="0" presId="urn:microsoft.com/office/officeart/2005/8/layout/vList5"/>
    <dgm:cxn modelId="{DDDE8DAE-888E-4D30-B28F-CE0EF754F1E7}" type="presParOf" srcId="{AD9BF193-8F78-41A9-A276-A50563F0012B}" destId="{C28D243B-984B-44C8-8E39-A8611E4CBC7D}" srcOrd="0" destOrd="0" presId="urn:microsoft.com/office/officeart/2005/8/layout/vList5"/>
    <dgm:cxn modelId="{92F7A900-36F0-4D06-B377-13FFDCC87759}" type="presParOf" srcId="{AD9BF193-8F78-41A9-A276-A50563F0012B}" destId="{E6F24CA1-4811-4581-952F-8B5DC8F863B0}" srcOrd="1" destOrd="0" presId="urn:microsoft.com/office/officeart/2005/8/layout/vList5"/>
    <dgm:cxn modelId="{7239C870-8042-4271-ADB3-C5FB41020CF9}" type="presParOf" srcId="{FBEC4777-9F72-423F-B1E1-730700CC5069}" destId="{836FFC47-5316-47D1-AB0C-DB60497775FB}" srcOrd="1" destOrd="0" presId="urn:microsoft.com/office/officeart/2005/8/layout/vList5"/>
    <dgm:cxn modelId="{B1B6E5C6-9F9D-46DA-A7BF-F1877863BF14}" type="presParOf" srcId="{FBEC4777-9F72-423F-B1E1-730700CC5069}" destId="{316A74A0-8637-4E01-93E9-FCEFF4791640}" srcOrd="2" destOrd="0" presId="urn:microsoft.com/office/officeart/2005/8/layout/vList5"/>
    <dgm:cxn modelId="{163C5968-C268-4964-9A24-22968BE3E563}" type="presParOf" srcId="{316A74A0-8637-4E01-93E9-FCEFF4791640}" destId="{AC2DCFD9-AEA8-445C-8ED2-0DD4D1C48A42}" srcOrd="0" destOrd="0" presId="urn:microsoft.com/office/officeart/2005/8/layout/vList5"/>
    <dgm:cxn modelId="{FFB5F8F4-C5CA-45AF-B5BF-DC5872F25E7C}" type="presParOf" srcId="{316A74A0-8637-4E01-93E9-FCEFF4791640}" destId="{77F801DA-8E20-437B-B566-51F850AF63F4}" srcOrd="1" destOrd="0" presId="urn:microsoft.com/office/officeart/2005/8/layout/vList5"/>
    <dgm:cxn modelId="{7459C0F9-1A0B-4D55-8498-195948EE893E}" type="presParOf" srcId="{FBEC4777-9F72-423F-B1E1-730700CC5069}" destId="{F3CD450E-B5B3-41D7-8E2B-60CD77D274A7}" srcOrd="3" destOrd="0" presId="urn:microsoft.com/office/officeart/2005/8/layout/vList5"/>
    <dgm:cxn modelId="{1F7DCD76-8E19-4BB2-9BFE-14185D3F4A43}" type="presParOf" srcId="{FBEC4777-9F72-423F-B1E1-730700CC5069}" destId="{4D67B603-0937-4840-871B-711492A8E89D}" srcOrd="4" destOrd="0" presId="urn:microsoft.com/office/officeart/2005/8/layout/vList5"/>
    <dgm:cxn modelId="{D3375AA1-E9A3-4A88-96A9-BC57A4C99941}" type="presParOf" srcId="{4D67B603-0937-4840-871B-711492A8E89D}" destId="{39FB47F9-8575-47C3-8145-53EC244D9C5A}" srcOrd="0"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23BCFBC-9657-43C7-8529-0413CF7C7B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2A977E9-CD46-4724-9D6E-1EC711692AC5}">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800" b="1" dirty="0">
              <a:solidFill>
                <a:schemeClr val="tx1"/>
              </a:solidFill>
              <a:latin typeface="+mj-lt"/>
            </a:rPr>
            <a:t>Universal Access to Broadband</a:t>
          </a:r>
        </a:p>
      </dgm:t>
    </dgm:pt>
    <dgm:pt modelId="{AB55DB81-B3C6-4375-8F94-86729761A33C}" type="parTrans" cxnId="{F1420B04-7E64-4EA8-AF46-B1BD096AA1FC}">
      <dgm:prSet/>
      <dgm:spPr/>
      <dgm:t>
        <a:bodyPr/>
        <a:lstStyle/>
        <a:p>
          <a:endParaRPr lang="en-US" sz="2800">
            <a:latin typeface="+mj-lt"/>
          </a:endParaRPr>
        </a:p>
      </dgm:t>
    </dgm:pt>
    <dgm:pt modelId="{F885A416-709D-4CEA-9E93-8727648192C0}" type="sibTrans" cxnId="{F1420B04-7E64-4EA8-AF46-B1BD096AA1FC}">
      <dgm:prSet/>
      <dgm:spPr/>
      <dgm:t>
        <a:bodyPr/>
        <a:lstStyle/>
        <a:p>
          <a:endParaRPr lang="en-US" sz="2800">
            <a:latin typeface="+mj-lt"/>
          </a:endParaRPr>
        </a:p>
      </dgm:t>
    </dgm:pt>
    <dgm:pt modelId="{4CAF23FE-CB0F-4199-BED5-0D857163C6F6}">
      <dgm:prSet phldrT="[Text]" custT="1"/>
      <dgm:spPr/>
      <dgm:t>
        <a:bodyPr/>
        <a:lstStyle/>
        <a:p>
          <a:pPr>
            <a:buFont typeface="Arial" panose="020B0604020202020204" pitchFamily="34" charset="0"/>
            <a:buChar char="•"/>
          </a:pPr>
          <a:r>
            <a:rPr lang="en-US" sz="2000" dirty="0"/>
            <a:t>Licensing of 45% of MUX not completed. ICASA decided to extend the submission deadline on the request by the qualifying applicant</a:t>
          </a:r>
          <a:endParaRPr lang="en-US" sz="2000" dirty="0">
            <a:latin typeface="+mj-lt"/>
          </a:endParaRPr>
        </a:p>
      </dgm:t>
    </dgm:pt>
    <dgm:pt modelId="{7A93F28C-857F-4DC7-89EF-802F50CDCFF3}" type="parTrans" cxnId="{804CD223-BC08-42C6-9E3A-EF245611295E}">
      <dgm:prSet/>
      <dgm:spPr/>
      <dgm:t>
        <a:bodyPr/>
        <a:lstStyle/>
        <a:p>
          <a:endParaRPr lang="en-US" sz="2800">
            <a:latin typeface="+mj-lt"/>
          </a:endParaRPr>
        </a:p>
      </dgm:t>
    </dgm:pt>
    <dgm:pt modelId="{D53EBB9D-BDDA-4FA2-84D6-58FC645B5377}" type="sibTrans" cxnId="{804CD223-BC08-42C6-9E3A-EF245611295E}">
      <dgm:prSet/>
      <dgm:spPr/>
      <dgm:t>
        <a:bodyPr/>
        <a:lstStyle/>
        <a:p>
          <a:endParaRPr lang="en-US" sz="2800">
            <a:latin typeface="+mj-lt"/>
          </a:endParaRPr>
        </a:p>
      </dgm:t>
    </dgm:pt>
    <dgm:pt modelId="{FBEC4777-9F72-423F-B1E1-730700CC5069}" type="pres">
      <dgm:prSet presAssocID="{423BCFBC-9657-43C7-8529-0413CF7C7B46}" presName="Name0" presStyleCnt="0">
        <dgm:presLayoutVars>
          <dgm:dir/>
          <dgm:animLvl val="lvl"/>
          <dgm:resizeHandles val="exact"/>
        </dgm:presLayoutVars>
      </dgm:prSet>
      <dgm:spPr/>
      <dgm:t>
        <a:bodyPr/>
        <a:lstStyle/>
        <a:p>
          <a:endParaRPr lang="en-US"/>
        </a:p>
      </dgm:t>
    </dgm:pt>
    <dgm:pt modelId="{22CFB7C3-DB69-45A2-A939-CEA9B7D6DBEA}" type="pres">
      <dgm:prSet presAssocID="{A2A977E9-CD46-4724-9D6E-1EC711692AC5}" presName="linNode" presStyleCnt="0"/>
      <dgm:spPr/>
    </dgm:pt>
    <dgm:pt modelId="{01DAE1FD-E527-4424-A262-9D7D071ED3A5}" type="pres">
      <dgm:prSet presAssocID="{A2A977E9-CD46-4724-9D6E-1EC711692AC5}" presName="parentText" presStyleLbl="node1" presStyleIdx="0" presStyleCnt="1" custScaleY="43907" custLinFactNeighborX="-556" custLinFactNeighborY="1897">
        <dgm:presLayoutVars>
          <dgm:chMax val="1"/>
          <dgm:bulletEnabled val="1"/>
        </dgm:presLayoutVars>
      </dgm:prSet>
      <dgm:spPr/>
      <dgm:t>
        <a:bodyPr/>
        <a:lstStyle/>
        <a:p>
          <a:endParaRPr lang="en-US"/>
        </a:p>
      </dgm:t>
    </dgm:pt>
    <dgm:pt modelId="{5F9618C4-1591-412D-8083-E3FD39D03A3B}" type="pres">
      <dgm:prSet presAssocID="{A2A977E9-CD46-4724-9D6E-1EC711692AC5}" presName="descendantText" presStyleLbl="alignAccFollowNode1" presStyleIdx="0" presStyleCnt="1" custScaleX="95003" custScaleY="50312" custLinFactNeighborX="4442" custLinFactNeighborY="1797">
        <dgm:presLayoutVars>
          <dgm:bulletEnabled val="1"/>
        </dgm:presLayoutVars>
      </dgm:prSet>
      <dgm:spPr/>
      <dgm:t>
        <a:bodyPr/>
        <a:lstStyle/>
        <a:p>
          <a:endParaRPr lang="en-US"/>
        </a:p>
      </dgm:t>
    </dgm:pt>
  </dgm:ptLst>
  <dgm:cxnLst>
    <dgm:cxn modelId="{01622BD1-29DA-4563-ADF3-CBA8C8907BEE}" type="presOf" srcId="{A2A977E9-CD46-4724-9D6E-1EC711692AC5}" destId="{01DAE1FD-E527-4424-A262-9D7D071ED3A5}" srcOrd="0" destOrd="0" presId="urn:microsoft.com/office/officeart/2005/8/layout/vList5"/>
    <dgm:cxn modelId="{F1420B04-7E64-4EA8-AF46-B1BD096AA1FC}" srcId="{423BCFBC-9657-43C7-8529-0413CF7C7B46}" destId="{A2A977E9-CD46-4724-9D6E-1EC711692AC5}" srcOrd="0" destOrd="0" parTransId="{AB55DB81-B3C6-4375-8F94-86729761A33C}" sibTransId="{F885A416-709D-4CEA-9E93-8727648192C0}"/>
    <dgm:cxn modelId="{3B977055-4E98-4F11-AAAA-106BDAAA9DDF}" type="presOf" srcId="{423BCFBC-9657-43C7-8529-0413CF7C7B46}" destId="{FBEC4777-9F72-423F-B1E1-730700CC5069}" srcOrd="0" destOrd="0" presId="urn:microsoft.com/office/officeart/2005/8/layout/vList5"/>
    <dgm:cxn modelId="{F036DE73-B27A-4E7E-8260-AFE41C5300F6}" type="presOf" srcId="{4CAF23FE-CB0F-4199-BED5-0D857163C6F6}" destId="{5F9618C4-1591-412D-8083-E3FD39D03A3B}" srcOrd="0" destOrd="0" presId="urn:microsoft.com/office/officeart/2005/8/layout/vList5"/>
    <dgm:cxn modelId="{804CD223-BC08-42C6-9E3A-EF245611295E}" srcId="{A2A977E9-CD46-4724-9D6E-1EC711692AC5}" destId="{4CAF23FE-CB0F-4199-BED5-0D857163C6F6}" srcOrd="0" destOrd="0" parTransId="{7A93F28C-857F-4DC7-89EF-802F50CDCFF3}" sibTransId="{D53EBB9D-BDDA-4FA2-84D6-58FC645B5377}"/>
    <dgm:cxn modelId="{BDDEB453-4BD2-4E4D-9918-37E3C64B37A6}" type="presParOf" srcId="{FBEC4777-9F72-423F-B1E1-730700CC5069}" destId="{22CFB7C3-DB69-45A2-A939-CEA9B7D6DBEA}" srcOrd="0" destOrd="0" presId="urn:microsoft.com/office/officeart/2005/8/layout/vList5"/>
    <dgm:cxn modelId="{EC1B0CD7-2846-4D50-AEB3-5ADFDAD06F65}" type="presParOf" srcId="{22CFB7C3-DB69-45A2-A939-CEA9B7D6DBEA}" destId="{01DAE1FD-E527-4424-A262-9D7D071ED3A5}" srcOrd="0" destOrd="0" presId="urn:microsoft.com/office/officeart/2005/8/layout/vList5"/>
    <dgm:cxn modelId="{27E96AC3-6B6F-429E-801F-9903FF6E0447}" type="presParOf" srcId="{22CFB7C3-DB69-45A2-A939-CEA9B7D6DBEA}" destId="{5F9618C4-1591-412D-8083-E3FD39D03A3B}"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23BCFBC-9657-43C7-8529-0413CF7C7B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CAF23FE-CB0F-4199-BED5-0D857163C6F6}">
      <dgm:prSet phldrT="[Text]" custT="1"/>
      <dgm:spPr/>
      <dgm:t>
        <a:bodyPr/>
        <a:lstStyle/>
        <a:p>
          <a:pPr algn="just"/>
          <a:r>
            <a:rPr lang="en-US" sz="2000" dirty="0">
              <a:latin typeface="+mj-lt"/>
            </a:rPr>
            <a:t>Study on definition of priority markets that are susceptible to ex-ante regulation. Council approved the publication of the notice to conduct market inquiry. There was a delay in procurement of the service provider.</a:t>
          </a:r>
        </a:p>
      </dgm:t>
    </dgm:pt>
    <dgm:pt modelId="{7A93F28C-857F-4DC7-89EF-802F50CDCFF3}" type="parTrans" cxnId="{804CD223-BC08-42C6-9E3A-EF245611295E}">
      <dgm:prSet/>
      <dgm:spPr/>
      <dgm:t>
        <a:bodyPr/>
        <a:lstStyle/>
        <a:p>
          <a:endParaRPr lang="en-US" sz="2800">
            <a:latin typeface="+mj-lt"/>
          </a:endParaRPr>
        </a:p>
      </dgm:t>
    </dgm:pt>
    <dgm:pt modelId="{D53EBB9D-BDDA-4FA2-84D6-58FC645B5377}" type="sibTrans" cxnId="{804CD223-BC08-42C6-9E3A-EF245611295E}">
      <dgm:prSet/>
      <dgm:spPr/>
      <dgm:t>
        <a:bodyPr/>
        <a:lstStyle/>
        <a:p>
          <a:endParaRPr lang="en-US" sz="2800">
            <a:latin typeface="+mj-lt"/>
          </a:endParaRPr>
        </a:p>
      </dgm:t>
    </dgm:pt>
    <dgm:pt modelId="{A2A977E9-CD46-4724-9D6E-1EC711692AC5}">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800" b="1" dirty="0">
              <a:solidFill>
                <a:schemeClr val="tx1"/>
              </a:solidFill>
              <a:latin typeface="+mj-lt"/>
            </a:rPr>
            <a:t>Access to Broadband Spectrum</a:t>
          </a:r>
        </a:p>
      </dgm:t>
    </dgm:pt>
    <dgm:pt modelId="{F885A416-709D-4CEA-9E93-8727648192C0}" type="sibTrans" cxnId="{F1420B04-7E64-4EA8-AF46-B1BD096AA1FC}">
      <dgm:prSet/>
      <dgm:spPr/>
      <dgm:t>
        <a:bodyPr/>
        <a:lstStyle/>
        <a:p>
          <a:endParaRPr lang="en-US" sz="2800">
            <a:latin typeface="+mj-lt"/>
          </a:endParaRPr>
        </a:p>
      </dgm:t>
    </dgm:pt>
    <dgm:pt modelId="{AB55DB81-B3C6-4375-8F94-86729761A33C}" type="parTrans" cxnId="{F1420B04-7E64-4EA8-AF46-B1BD096AA1FC}">
      <dgm:prSet/>
      <dgm:spPr/>
      <dgm:t>
        <a:bodyPr/>
        <a:lstStyle/>
        <a:p>
          <a:endParaRPr lang="en-US" sz="2800">
            <a:latin typeface="+mj-lt"/>
          </a:endParaRPr>
        </a:p>
      </dgm:t>
    </dgm:pt>
    <dgm:pt modelId="{C463DA4B-AEA6-40AC-AF0C-381E7F08E518}">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b="1" dirty="0">
              <a:solidFill>
                <a:schemeClr val="tx1"/>
              </a:solidFill>
              <a:latin typeface="+mj-lt"/>
            </a:rPr>
            <a:t>Access to Communication Services at Affordable Prices</a:t>
          </a:r>
        </a:p>
      </dgm:t>
    </dgm:pt>
    <dgm:pt modelId="{25A2C27A-18FC-4CD1-977D-E609F439DE2F}" type="parTrans" cxnId="{EDF7302D-AFC4-45CA-88A3-16659D43AE64}">
      <dgm:prSet/>
      <dgm:spPr/>
      <dgm:t>
        <a:bodyPr/>
        <a:lstStyle/>
        <a:p>
          <a:endParaRPr lang="en-US"/>
        </a:p>
      </dgm:t>
    </dgm:pt>
    <dgm:pt modelId="{4EAC725D-1206-465A-AB90-6B3DA5724AFC}" type="sibTrans" cxnId="{EDF7302D-AFC4-45CA-88A3-16659D43AE64}">
      <dgm:prSet/>
      <dgm:spPr/>
      <dgm:t>
        <a:bodyPr/>
        <a:lstStyle/>
        <a:p>
          <a:endParaRPr lang="en-US"/>
        </a:p>
      </dgm:t>
    </dgm:pt>
    <dgm:pt modelId="{FBEC4777-9F72-423F-B1E1-730700CC5069}" type="pres">
      <dgm:prSet presAssocID="{423BCFBC-9657-43C7-8529-0413CF7C7B46}" presName="Name0" presStyleCnt="0">
        <dgm:presLayoutVars>
          <dgm:dir/>
          <dgm:animLvl val="lvl"/>
          <dgm:resizeHandles val="exact"/>
        </dgm:presLayoutVars>
      </dgm:prSet>
      <dgm:spPr/>
      <dgm:t>
        <a:bodyPr/>
        <a:lstStyle/>
        <a:p>
          <a:endParaRPr lang="en-US"/>
        </a:p>
      </dgm:t>
    </dgm:pt>
    <dgm:pt modelId="{22CFB7C3-DB69-45A2-A939-CEA9B7D6DBEA}" type="pres">
      <dgm:prSet presAssocID="{A2A977E9-CD46-4724-9D6E-1EC711692AC5}" presName="linNode" presStyleCnt="0"/>
      <dgm:spPr/>
    </dgm:pt>
    <dgm:pt modelId="{01DAE1FD-E527-4424-A262-9D7D071ED3A5}" type="pres">
      <dgm:prSet presAssocID="{A2A977E9-CD46-4724-9D6E-1EC711692AC5}" presName="parentText" presStyleLbl="node1" presStyleIdx="0" presStyleCnt="2" custScaleY="41593">
        <dgm:presLayoutVars>
          <dgm:chMax val="1"/>
          <dgm:bulletEnabled val="1"/>
        </dgm:presLayoutVars>
      </dgm:prSet>
      <dgm:spPr/>
      <dgm:t>
        <a:bodyPr/>
        <a:lstStyle/>
        <a:p>
          <a:endParaRPr lang="en-US"/>
        </a:p>
      </dgm:t>
    </dgm:pt>
    <dgm:pt modelId="{5F9618C4-1591-412D-8083-E3FD39D03A3B}" type="pres">
      <dgm:prSet presAssocID="{A2A977E9-CD46-4724-9D6E-1EC711692AC5}" presName="descendantText" presStyleLbl="alignAccFollowNode1" presStyleIdx="0" presStyleCnt="1" custScaleX="95003" custScaleY="51218" custLinFactNeighborX="4442" custLinFactNeighborY="931">
        <dgm:presLayoutVars>
          <dgm:bulletEnabled val="1"/>
        </dgm:presLayoutVars>
      </dgm:prSet>
      <dgm:spPr/>
      <dgm:t>
        <a:bodyPr/>
        <a:lstStyle/>
        <a:p>
          <a:endParaRPr lang="en-US"/>
        </a:p>
      </dgm:t>
    </dgm:pt>
    <dgm:pt modelId="{C43CF6C2-1935-40DD-B476-11B5079F71CA}" type="pres">
      <dgm:prSet presAssocID="{F885A416-709D-4CEA-9E93-8727648192C0}" presName="sp" presStyleCnt="0"/>
      <dgm:spPr/>
    </dgm:pt>
    <dgm:pt modelId="{2B1F21E3-0D69-48D2-AED3-F312581BC06E}" type="pres">
      <dgm:prSet presAssocID="{C463DA4B-AEA6-40AC-AF0C-381E7F08E518}" presName="linNode" presStyleCnt="0"/>
      <dgm:spPr/>
    </dgm:pt>
    <dgm:pt modelId="{2DE5D4CA-EC3A-4361-A4D3-578B725C1E3C}" type="pres">
      <dgm:prSet presAssocID="{C463DA4B-AEA6-40AC-AF0C-381E7F08E518}" presName="parentText" presStyleLbl="node1" presStyleIdx="1" presStyleCnt="2" custScaleY="41593">
        <dgm:presLayoutVars>
          <dgm:chMax val="1"/>
          <dgm:bulletEnabled val="1"/>
        </dgm:presLayoutVars>
      </dgm:prSet>
      <dgm:spPr/>
      <dgm:t>
        <a:bodyPr/>
        <a:lstStyle/>
        <a:p>
          <a:endParaRPr lang="en-US"/>
        </a:p>
      </dgm:t>
    </dgm:pt>
  </dgm:ptLst>
  <dgm:cxnLst>
    <dgm:cxn modelId="{EDF7302D-AFC4-45CA-88A3-16659D43AE64}" srcId="{423BCFBC-9657-43C7-8529-0413CF7C7B46}" destId="{C463DA4B-AEA6-40AC-AF0C-381E7F08E518}" srcOrd="1" destOrd="0" parTransId="{25A2C27A-18FC-4CD1-977D-E609F439DE2F}" sibTransId="{4EAC725D-1206-465A-AB90-6B3DA5724AFC}"/>
    <dgm:cxn modelId="{F1420B04-7E64-4EA8-AF46-B1BD096AA1FC}" srcId="{423BCFBC-9657-43C7-8529-0413CF7C7B46}" destId="{A2A977E9-CD46-4724-9D6E-1EC711692AC5}" srcOrd="0" destOrd="0" parTransId="{AB55DB81-B3C6-4375-8F94-86729761A33C}" sibTransId="{F885A416-709D-4CEA-9E93-8727648192C0}"/>
    <dgm:cxn modelId="{48B36A1D-1ECF-47B8-8E14-F7F511493D00}" type="presOf" srcId="{423BCFBC-9657-43C7-8529-0413CF7C7B46}" destId="{FBEC4777-9F72-423F-B1E1-730700CC5069}" srcOrd="0" destOrd="0" presId="urn:microsoft.com/office/officeart/2005/8/layout/vList5"/>
    <dgm:cxn modelId="{80828B68-5034-4257-90C1-8542180C5CDD}" type="presOf" srcId="{C463DA4B-AEA6-40AC-AF0C-381E7F08E518}" destId="{2DE5D4CA-EC3A-4361-A4D3-578B725C1E3C}" srcOrd="0" destOrd="0" presId="urn:microsoft.com/office/officeart/2005/8/layout/vList5"/>
    <dgm:cxn modelId="{804CD223-BC08-42C6-9E3A-EF245611295E}" srcId="{A2A977E9-CD46-4724-9D6E-1EC711692AC5}" destId="{4CAF23FE-CB0F-4199-BED5-0D857163C6F6}" srcOrd="0" destOrd="0" parTransId="{7A93F28C-857F-4DC7-89EF-802F50CDCFF3}" sibTransId="{D53EBB9D-BDDA-4FA2-84D6-58FC645B5377}"/>
    <dgm:cxn modelId="{491E8D02-61A4-4A06-8F66-FEE08B484B03}" type="presOf" srcId="{4CAF23FE-CB0F-4199-BED5-0D857163C6F6}" destId="{5F9618C4-1591-412D-8083-E3FD39D03A3B}" srcOrd="0" destOrd="0" presId="urn:microsoft.com/office/officeart/2005/8/layout/vList5"/>
    <dgm:cxn modelId="{742F5A0E-ABD0-4686-AFE6-EFC7477F7B03}" type="presOf" srcId="{A2A977E9-CD46-4724-9D6E-1EC711692AC5}" destId="{01DAE1FD-E527-4424-A262-9D7D071ED3A5}" srcOrd="0" destOrd="0" presId="urn:microsoft.com/office/officeart/2005/8/layout/vList5"/>
    <dgm:cxn modelId="{B92BE316-C30F-499C-B92E-702F846F9D33}" type="presParOf" srcId="{FBEC4777-9F72-423F-B1E1-730700CC5069}" destId="{22CFB7C3-DB69-45A2-A939-CEA9B7D6DBEA}" srcOrd="0" destOrd="0" presId="urn:microsoft.com/office/officeart/2005/8/layout/vList5"/>
    <dgm:cxn modelId="{CCE06FF5-BA0B-4050-86F2-A456A4E69981}" type="presParOf" srcId="{22CFB7C3-DB69-45A2-A939-CEA9B7D6DBEA}" destId="{01DAE1FD-E527-4424-A262-9D7D071ED3A5}" srcOrd="0" destOrd="0" presId="urn:microsoft.com/office/officeart/2005/8/layout/vList5"/>
    <dgm:cxn modelId="{80CA1E07-376E-45EC-B34B-24D0161C8F13}" type="presParOf" srcId="{22CFB7C3-DB69-45A2-A939-CEA9B7D6DBEA}" destId="{5F9618C4-1591-412D-8083-E3FD39D03A3B}" srcOrd="1" destOrd="0" presId="urn:microsoft.com/office/officeart/2005/8/layout/vList5"/>
    <dgm:cxn modelId="{06A97AF7-6299-4D34-B8A2-3FA8AC9D1B72}" type="presParOf" srcId="{FBEC4777-9F72-423F-B1E1-730700CC5069}" destId="{C43CF6C2-1935-40DD-B476-11B5079F71CA}" srcOrd="1" destOrd="0" presId="urn:microsoft.com/office/officeart/2005/8/layout/vList5"/>
    <dgm:cxn modelId="{73865ABA-F6E7-4B24-90FA-C43E10385CDB}" type="presParOf" srcId="{FBEC4777-9F72-423F-B1E1-730700CC5069}" destId="{2B1F21E3-0D69-48D2-AED3-F312581BC06E}" srcOrd="2" destOrd="0" presId="urn:microsoft.com/office/officeart/2005/8/layout/vList5"/>
    <dgm:cxn modelId="{D3FB98DD-2C15-4E6D-B9E1-F3B119404075}" type="presParOf" srcId="{2B1F21E3-0D69-48D2-AED3-F312581BC06E}" destId="{2DE5D4CA-EC3A-4361-A4D3-578B725C1E3C}" srcOrd="0"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3BCFBC-9657-43C7-8529-0413CF7C7B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2A977E9-CD46-4724-9D6E-1EC711692AC5}">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800" b="1" dirty="0">
              <a:solidFill>
                <a:schemeClr val="tx1"/>
              </a:solidFill>
              <a:latin typeface="+mj-lt"/>
            </a:rPr>
            <a:t>Universal Access to Broadband</a:t>
          </a:r>
        </a:p>
      </dgm:t>
    </dgm:pt>
    <dgm:pt modelId="{AB55DB81-B3C6-4375-8F94-86729761A33C}" type="parTrans" cxnId="{F1420B04-7E64-4EA8-AF46-B1BD096AA1FC}">
      <dgm:prSet/>
      <dgm:spPr/>
      <dgm:t>
        <a:bodyPr/>
        <a:lstStyle/>
        <a:p>
          <a:endParaRPr lang="en-US" sz="2800">
            <a:latin typeface="+mj-lt"/>
          </a:endParaRPr>
        </a:p>
      </dgm:t>
    </dgm:pt>
    <dgm:pt modelId="{F885A416-709D-4CEA-9E93-8727648192C0}" type="sibTrans" cxnId="{F1420B04-7E64-4EA8-AF46-B1BD096AA1FC}">
      <dgm:prSet/>
      <dgm:spPr/>
      <dgm:t>
        <a:bodyPr/>
        <a:lstStyle/>
        <a:p>
          <a:endParaRPr lang="en-US" sz="2800">
            <a:latin typeface="+mj-lt"/>
          </a:endParaRPr>
        </a:p>
      </dgm:t>
    </dgm:pt>
    <dgm:pt modelId="{4CAF23FE-CB0F-4199-BED5-0D857163C6F6}">
      <dgm:prSet phldrT="[Text]" custT="1"/>
      <dgm:spPr/>
      <dgm:t>
        <a:bodyPr/>
        <a:lstStyle/>
        <a:p>
          <a:pPr algn="just"/>
          <a:r>
            <a:rPr lang="en-US" sz="2000" dirty="0">
              <a:latin typeface="+mj-lt"/>
            </a:rPr>
            <a:t>5G forum establishment. On 6 September 2016 Council approved the terms of reference for the establishment of the 5G Forum. Invitation letters were sent to potential participants. Only 25% responded</a:t>
          </a:r>
        </a:p>
      </dgm:t>
    </dgm:pt>
    <dgm:pt modelId="{7A93F28C-857F-4DC7-89EF-802F50CDCFF3}" type="parTrans" cxnId="{804CD223-BC08-42C6-9E3A-EF245611295E}">
      <dgm:prSet/>
      <dgm:spPr/>
      <dgm:t>
        <a:bodyPr/>
        <a:lstStyle/>
        <a:p>
          <a:endParaRPr lang="en-US" sz="2800">
            <a:latin typeface="+mj-lt"/>
          </a:endParaRPr>
        </a:p>
      </dgm:t>
    </dgm:pt>
    <dgm:pt modelId="{D53EBB9D-BDDA-4FA2-84D6-58FC645B5377}" type="sibTrans" cxnId="{804CD223-BC08-42C6-9E3A-EF245611295E}">
      <dgm:prSet/>
      <dgm:spPr/>
      <dgm:t>
        <a:bodyPr/>
        <a:lstStyle/>
        <a:p>
          <a:endParaRPr lang="en-US" sz="2800">
            <a:latin typeface="+mj-lt"/>
          </a:endParaRPr>
        </a:p>
      </dgm:t>
    </dgm:pt>
    <dgm:pt modelId="{D4DFECFA-4ACC-4D18-BCCD-969A09161061}">
      <dgm:prSet phldrT="[Text]" custT="1"/>
      <dgm:spPr>
        <a:effectLst>
          <a:glow rad="63500">
            <a:schemeClr val="accent4">
              <a:lumMod val="40000"/>
              <a:lumOff val="60000"/>
              <a:alpha val="40000"/>
            </a:schemeClr>
          </a:glow>
        </a:effectLst>
      </dgm:spPr>
      <dgm:t>
        <a:bodyPr/>
        <a:lstStyle/>
        <a:p>
          <a:pPr algn="just"/>
          <a:r>
            <a:rPr lang="en-US" sz="2400" dirty="0">
              <a:latin typeface="+mj-lt"/>
            </a:rPr>
            <a:t>Decrease turnaround time on type approval and spectrum licensing. 35% progress has been achieved. The target was unrealistic in terms of the project plan</a:t>
          </a:r>
        </a:p>
      </dgm:t>
    </dgm:pt>
    <dgm:pt modelId="{70195A2E-C716-4D96-A70F-1C279E0F5D18}" type="sibTrans" cxnId="{1D875DAA-1B46-4FCD-B552-2D8ABEAFD197}">
      <dgm:prSet/>
      <dgm:spPr/>
      <dgm:t>
        <a:bodyPr/>
        <a:lstStyle/>
        <a:p>
          <a:endParaRPr lang="en-US" sz="2800">
            <a:latin typeface="+mj-lt"/>
          </a:endParaRPr>
        </a:p>
      </dgm:t>
    </dgm:pt>
    <dgm:pt modelId="{10D2A767-3898-4AF9-8E9F-29D48C898E31}" type="parTrans" cxnId="{1D875DAA-1B46-4FCD-B552-2D8ABEAFD197}">
      <dgm:prSet/>
      <dgm:spPr/>
      <dgm:t>
        <a:bodyPr/>
        <a:lstStyle/>
        <a:p>
          <a:endParaRPr lang="en-US" sz="2800">
            <a:latin typeface="+mj-lt"/>
          </a:endParaRPr>
        </a:p>
      </dgm:t>
    </dgm:pt>
    <dgm:pt modelId="{D7F4D195-968B-48C9-9B6D-09598255DE8B}">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2800" b="1" dirty="0">
              <a:solidFill>
                <a:schemeClr val="tx1"/>
              </a:solidFill>
              <a:latin typeface="+mj-lt"/>
            </a:rPr>
            <a:t>Improve </a:t>
          </a:r>
          <a:r>
            <a:rPr lang="en-US" sz="2800" b="1" dirty="0" err="1">
              <a:solidFill>
                <a:schemeClr val="tx1"/>
              </a:solidFill>
              <a:latin typeface="+mj-lt"/>
            </a:rPr>
            <a:t>Organisational</a:t>
          </a:r>
          <a:r>
            <a:rPr lang="en-US" sz="2800" b="1" dirty="0">
              <a:solidFill>
                <a:schemeClr val="tx1"/>
              </a:solidFill>
              <a:latin typeface="+mj-lt"/>
            </a:rPr>
            <a:t> Service Delivery </a:t>
          </a:r>
        </a:p>
      </dgm:t>
    </dgm:pt>
    <dgm:pt modelId="{42588A22-A6E7-4832-85D8-629D84627633}" type="sibTrans" cxnId="{AAD83EE0-7847-4FA6-BF3E-F4A12458C4FB}">
      <dgm:prSet/>
      <dgm:spPr/>
      <dgm:t>
        <a:bodyPr/>
        <a:lstStyle/>
        <a:p>
          <a:endParaRPr lang="en-US" sz="2800">
            <a:latin typeface="+mj-lt"/>
          </a:endParaRPr>
        </a:p>
      </dgm:t>
    </dgm:pt>
    <dgm:pt modelId="{AEDE7322-D73E-476C-B2BE-3087111F206B}" type="parTrans" cxnId="{AAD83EE0-7847-4FA6-BF3E-F4A12458C4FB}">
      <dgm:prSet/>
      <dgm:spPr/>
      <dgm:t>
        <a:bodyPr/>
        <a:lstStyle/>
        <a:p>
          <a:endParaRPr lang="en-US" sz="2800">
            <a:latin typeface="+mj-lt"/>
          </a:endParaRPr>
        </a:p>
      </dgm:t>
    </dgm:pt>
    <dgm:pt modelId="{F4C1910B-D0BD-4499-9755-2C021E5711C2}">
      <dgm:prSet phldrT="[Text]" custT="1"/>
      <dgm:spPr/>
      <dgm:t>
        <a:bodyPr/>
        <a:lstStyle/>
        <a:p>
          <a:pPr algn="l"/>
          <a:endParaRPr lang="en-US" sz="1600" dirty="0">
            <a:latin typeface="+mj-lt"/>
          </a:endParaRPr>
        </a:p>
      </dgm:t>
    </dgm:pt>
    <dgm:pt modelId="{6ABC495D-C217-4400-9907-DA162E394414}" type="parTrans" cxnId="{AC28A61B-7CE9-44EB-8BE3-8B133E85FA93}">
      <dgm:prSet/>
      <dgm:spPr/>
      <dgm:t>
        <a:bodyPr/>
        <a:lstStyle/>
        <a:p>
          <a:endParaRPr lang="en-US"/>
        </a:p>
      </dgm:t>
    </dgm:pt>
    <dgm:pt modelId="{2CB5077E-A7FB-4CD6-8A03-5D1366101779}" type="sibTrans" cxnId="{AC28A61B-7CE9-44EB-8BE3-8B133E85FA93}">
      <dgm:prSet/>
      <dgm:spPr/>
      <dgm:t>
        <a:bodyPr/>
        <a:lstStyle/>
        <a:p>
          <a:endParaRPr lang="en-US"/>
        </a:p>
      </dgm:t>
    </dgm:pt>
    <dgm:pt modelId="{68F44F95-B25D-41E2-B2A8-9ECAA917CF2C}">
      <dgm:prSet phldrT="[Text]" custT="1"/>
      <dgm:spPr/>
      <dgm:t>
        <a:bodyPr/>
        <a:lstStyle/>
        <a:p>
          <a:pPr algn="just"/>
          <a:r>
            <a:rPr lang="en-US" sz="2000" dirty="0">
              <a:latin typeface="+mj-lt"/>
            </a:rPr>
            <a:t>Research report on TV White Spaces regulations. Two research reports have been produced by CSIR for ICASA. This represents 75% achievement of the target.</a:t>
          </a:r>
        </a:p>
      </dgm:t>
    </dgm:pt>
    <dgm:pt modelId="{1002342E-96EC-4E50-B040-37E0BAD6AEE7}" type="parTrans" cxnId="{CCE247FC-3B20-49E1-A5B2-6D02017D9945}">
      <dgm:prSet/>
      <dgm:spPr/>
      <dgm:t>
        <a:bodyPr/>
        <a:lstStyle/>
        <a:p>
          <a:endParaRPr lang="en-US"/>
        </a:p>
      </dgm:t>
    </dgm:pt>
    <dgm:pt modelId="{17F88358-29E9-4D17-A39F-2EA602D635C1}" type="sibTrans" cxnId="{CCE247FC-3B20-49E1-A5B2-6D02017D9945}">
      <dgm:prSet/>
      <dgm:spPr/>
      <dgm:t>
        <a:bodyPr/>
        <a:lstStyle/>
        <a:p>
          <a:endParaRPr lang="en-US"/>
        </a:p>
      </dgm:t>
    </dgm:pt>
    <dgm:pt modelId="{FBEC4777-9F72-423F-B1E1-730700CC5069}" type="pres">
      <dgm:prSet presAssocID="{423BCFBC-9657-43C7-8529-0413CF7C7B46}" presName="Name0" presStyleCnt="0">
        <dgm:presLayoutVars>
          <dgm:dir/>
          <dgm:animLvl val="lvl"/>
          <dgm:resizeHandles val="exact"/>
        </dgm:presLayoutVars>
      </dgm:prSet>
      <dgm:spPr/>
      <dgm:t>
        <a:bodyPr/>
        <a:lstStyle/>
        <a:p>
          <a:endParaRPr lang="en-US"/>
        </a:p>
      </dgm:t>
    </dgm:pt>
    <dgm:pt modelId="{22CFB7C3-DB69-45A2-A939-CEA9B7D6DBEA}" type="pres">
      <dgm:prSet presAssocID="{A2A977E9-CD46-4724-9D6E-1EC711692AC5}" presName="linNode" presStyleCnt="0"/>
      <dgm:spPr/>
    </dgm:pt>
    <dgm:pt modelId="{01DAE1FD-E527-4424-A262-9D7D071ED3A5}" type="pres">
      <dgm:prSet presAssocID="{A2A977E9-CD46-4724-9D6E-1EC711692AC5}" presName="parentText" presStyleLbl="node1" presStyleIdx="0" presStyleCnt="2" custScaleY="59590">
        <dgm:presLayoutVars>
          <dgm:chMax val="1"/>
          <dgm:bulletEnabled val="1"/>
        </dgm:presLayoutVars>
      </dgm:prSet>
      <dgm:spPr/>
      <dgm:t>
        <a:bodyPr/>
        <a:lstStyle/>
        <a:p>
          <a:endParaRPr lang="en-US"/>
        </a:p>
      </dgm:t>
    </dgm:pt>
    <dgm:pt modelId="{5F9618C4-1591-412D-8083-E3FD39D03A3B}" type="pres">
      <dgm:prSet presAssocID="{A2A977E9-CD46-4724-9D6E-1EC711692AC5}" presName="descendantText" presStyleLbl="alignAccFollowNode1" presStyleIdx="0" presStyleCnt="2" custScaleX="95003" custScaleY="83366" custLinFactNeighborX="7350" custLinFactNeighborY="3440">
        <dgm:presLayoutVars>
          <dgm:bulletEnabled val="1"/>
        </dgm:presLayoutVars>
      </dgm:prSet>
      <dgm:spPr/>
      <dgm:t>
        <a:bodyPr/>
        <a:lstStyle/>
        <a:p>
          <a:endParaRPr lang="en-US"/>
        </a:p>
      </dgm:t>
    </dgm:pt>
    <dgm:pt modelId="{0A9B029C-82F0-4F21-B20B-474E4C2CC25F}" type="pres">
      <dgm:prSet presAssocID="{F885A416-709D-4CEA-9E93-8727648192C0}" presName="sp" presStyleCnt="0"/>
      <dgm:spPr/>
    </dgm:pt>
    <dgm:pt modelId="{AD9BF193-8F78-41A9-A276-A50563F0012B}" type="pres">
      <dgm:prSet presAssocID="{D7F4D195-968B-48C9-9B6D-09598255DE8B}" presName="linNode" presStyleCnt="0"/>
      <dgm:spPr/>
    </dgm:pt>
    <dgm:pt modelId="{C28D243B-984B-44C8-8E39-A8611E4CBC7D}" type="pres">
      <dgm:prSet presAssocID="{D7F4D195-968B-48C9-9B6D-09598255DE8B}" presName="parentText" presStyleLbl="node1" presStyleIdx="1" presStyleCnt="2" custScaleY="61893">
        <dgm:presLayoutVars>
          <dgm:chMax val="1"/>
          <dgm:bulletEnabled val="1"/>
        </dgm:presLayoutVars>
      </dgm:prSet>
      <dgm:spPr/>
      <dgm:t>
        <a:bodyPr/>
        <a:lstStyle/>
        <a:p>
          <a:endParaRPr lang="en-US"/>
        </a:p>
      </dgm:t>
    </dgm:pt>
    <dgm:pt modelId="{E6F24CA1-4811-4581-952F-8B5DC8F863B0}" type="pres">
      <dgm:prSet presAssocID="{D7F4D195-968B-48C9-9B6D-09598255DE8B}" presName="descendantText" presStyleLbl="alignAccFollowNode1" presStyleIdx="1" presStyleCnt="2" custScaleX="94872" custScaleY="83160" custLinFactNeighborX="4286" custLinFactNeighborY="280">
        <dgm:presLayoutVars>
          <dgm:bulletEnabled val="1"/>
        </dgm:presLayoutVars>
      </dgm:prSet>
      <dgm:spPr/>
      <dgm:t>
        <a:bodyPr/>
        <a:lstStyle/>
        <a:p>
          <a:endParaRPr lang="en-US"/>
        </a:p>
      </dgm:t>
    </dgm:pt>
  </dgm:ptLst>
  <dgm:cxnLst>
    <dgm:cxn modelId="{FF68BF04-D851-4503-B24F-3186D09BE12F}" type="presOf" srcId="{68F44F95-B25D-41E2-B2A8-9ECAA917CF2C}" destId="{5F9618C4-1591-412D-8083-E3FD39D03A3B}" srcOrd="0" destOrd="1" presId="urn:microsoft.com/office/officeart/2005/8/layout/vList5"/>
    <dgm:cxn modelId="{CCE247FC-3B20-49E1-A5B2-6D02017D9945}" srcId="{A2A977E9-CD46-4724-9D6E-1EC711692AC5}" destId="{68F44F95-B25D-41E2-B2A8-9ECAA917CF2C}" srcOrd="1" destOrd="0" parTransId="{1002342E-96EC-4E50-B040-37E0BAD6AEE7}" sibTransId="{17F88358-29E9-4D17-A39F-2EA602D635C1}"/>
    <dgm:cxn modelId="{01FB8BF7-4DB4-47AF-B65B-96F5A5180167}" type="presOf" srcId="{A2A977E9-CD46-4724-9D6E-1EC711692AC5}" destId="{01DAE1FD-E527-4424-A262-9D7D071ED3A5}" srcOrd="0" destOrd="0" presId="urn:microsoft.com/office/officeart/2005/8/layout/vList5"/>
    <dgm:cxn modelId="{5446E71C-35B4-46A9-8522-B2D7F549AEFB}" type="presOf" srcId="{423BCFBC-9657-43C7-8529-0413CF7C7B46}" destId="{FBEC4777-9F72-423F-B1E1-730700CC5069}" srcOrd="0" destOrd="0" presId="urn:microsoft.com/office/officeart/2005/8/layout/vList5"/>
    <dgm:cxn modelId="{F1420B04-7E64-4EA8-AF46-B1BD096AA1FC}" srcId="{423BCFBC-9657-43C7-8529-0413CF7C7B46}" destId="{A2A977E9-CD46-4724-9D6E-1EC711692AC5}" srcOrd="0" destOrd="0" parTransId="{AB55DB81-B3C6-4375-8F94-86729761A33C}" sibTransId="{F885A416-709D-4CEA-9E93-8727648192C0}"/>
    <dgm:cxn modelId="{1D875DAA-1B46-4FCD-B552-2D8ABEAFD197}" srcId="{D7F4D195-968B-48C9-9B6D-09598255DE8B}" destId="{D4DFECFA-4ACC-4D18-BCCD-969A09161061}" srcOrd="0" destOrd="0" parTransId="{10D2A767-3898-4AF9-8E9F-29D48C898E31}" sibTransId="{70195A2E-C716-4D96-A70F-1C279E0F5D18}"/>
    <dgm:cxn modelId="{AC28A61B-7CE9-44EB-8BE3-8B133E85FA93}" srcId="{A2A977E9-CD46-4724-9D6E-1EC711692AC5}" destId="{F4C1910B-D0BD-4499-9755-2C021E5711C2}" srcOrd="2" destOrd="0" parTransId="{6ABC495D-C217-4400-9907-DA162E394414}" sibTransId="{2CB5077E-A7FB-4CD6-8A03-5D1366101779}"/>
    <dgm:cxn modelId="{48581F7D-9752-4641-BCD7-69C7674F6DB4}" type="presOf" srcId="{D4DFECFA-4ACC-4D18-BCCD-969A09161061}" destId="{E6F24CA1-4811-4581-952F-8B5DC8F863B0}" srcOrd="0" destOrd="0" presId="urn:microsoft.com/office/officeart/2005/8/layout/vList5"/>
    <dgm:cxn modelId="{DE99DE30-82B4-4A2A-B8D7-23D9CAA778E1}" type="presOf" srcId="{D7F4D195-968B-48C9-9B6D-09598255DE8B}" destId="{C28D243B-984B-44C8-8E39-A8611E4CBC7D}" srcOrd="0" destOrd="0" presId="urn:microsoft.com/office/officeart/2005/8/layout/vList5"/>
    <dgm:cxn modelId="{47835085-1B07-4766-AA6F-E279B0CB71BD}" type="presOf" srcId="{4CAF23FE-CB0F-4199-BED5-0D857163C6F6}" destId="{5F9618C4-1591-412D-8083-E3FD39D03A3B}" srcOrd="0" destOrd="0" presId="urn:microsoft.com/office/officeart/2005/8/layout/vList5"/>
    <dgm:cxn modelId="{102CD153-60D0-4FB4-84C4-7A4B207FA7FC}" type="presOf" srcId="{F4C1910B-D0BD-4499-9755-2C021E5711C2}" destId="{5F9618C4-1591-412D-8083-E3FD39D03A3B}" srcOrd="0" destOrd="2" presId="urn:microsoft.com/office/officeart/2005/8/layout/vList5"/>
    <dgm:cxn modelId="{AAD83EE0-7847-4FA6-BF3E-F4A12458C4FB}" srcId="{423BCFBC-9657-43C7-8529-0413CF7C7B46}" destId="{D7F4D195-968B-48C9-9B6D-09598255DE8B}" srcOrd="1" destOrd="0" parTransId="{AEDE7322-D73E-476C-B2BE-3087111F206B}" sibTransId="{42588A22-A6E7-4832-85D8-629D84627633}"/>
    <dgm:cxn modelId="{804CD223-BC08-42C6-9E3A-EF245611295E}" srcId="{A2A977E9-CD46-4724-9D6E-1EC711692AC5}" destId="{4CAF23FE-CB0F-4199-BED5-0D857163C6F6}" srcOrd="0" destOrd="0" parTransId="{7A93F28C-857F-4DC7-89EF-802F50CDCFF3}" sibTransId="{D53EBB9D-BDDA-4FA2-84D6-58FC645B5377}"/>
    <dgm:cxn modelId="{1B3B0BE9-D855-4B52-967D-D33A15FEB0CA}" type="presParOf" srcId="{FBEC4777-9F72-423F-B1E1-730700CC5069}" destId="{22CFB7C3-DB69-45A2-A939-CEA9B7D6DBEA}" srcOrd="0" destOrd="0" presId="urn:microsoft.com/office/officeart/2005/8/layout/vList5"/>
    <dgm:cxn modelId="{926DE7D6-6748-4138-A422-2043C8AC61A1}" type="presParOf" srcId="{22CFB7C3-DB69-45A2-A939-CEA9B7D6DBEA}" destId="{01DAE1FD-E527-4424-A262-9D7D071ED3A5}" srcOrd="0" destOrd="0" presId="urn:microsoft.com/office/officeart/2005/8/layout/vList5"/>
    <dgm:cxn modelId="{A036DD99-913F-4200-A19B-2239DF6BFB7C}" type="presParOf" srcId="{22CFB7C3-DB69-45A2-A939-CEA9B7D6DBEA}" destId="{5F9618C4-1591-412D-8083-E3FD39D03A3B}" srcOrd="1" destOrd="0" presId="urn:microsoft.com/office/officeart/2005/8/layout/vList5"/>
    <dgm:cxn modelId="{824CFFDA-2FF6-478F-B15F-9B694CEC153D}" type="presParOf" srcId="{FBEC4777-9F72-423F-B1E1-730700CC5069}" destId="{0A9B029C-82F0-4F21-B20B-474E4C2CC25F}" srcOrd="1" destOrd="0" presId="urn:microsoft.com/office/officeart/2005/8/layout/vList5"/>
    <dgm:cxn modelId="{8507AFE9-2498-49D3-B6A0-E82529B7B996}" type="presParOf" srcId="{FBEC4777-9F72-423F-B1E1-730700CC5069}" destId="{AD9BF193-8F78-41A9-A276-A50563F0012B}" srcOrd="2" destOrd="0" presId="urn:microsoft.com/office/officeart/2005/8/layout/vList5"/>
    <dgm:cxn modelId="{DE072F29-2786-4AC4-9E4D-F97FED7617BC}" type="presParOf" srcId="{AD9BF193-8F78-41A9-A276-A50563F0012B}" destId="{C28D243B-984B-44C8-8E39-A8611E4CBC7D}" srcOrd="0" destOrd="0" presId="urn:microsoft.com/office/officeart/2005/8/layout/vList5"/>
    <dgm:cxn modelId="{C0794BD5-C5F3-4591-B3A8-8C1BC6EEBA8A}" type="presParOf" srcId="{AD9BF193-8F78-41A9-A276-A50563F0012B}" destId="{E6F24CA1-4811-4581-952F-8B5DC8F863B0}"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23BCFBC-9657-43C7-8529-0413CF7C7B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7F4D195-968B-48C9-9B6D-09598255DE8B}">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2800" b="1" dirty="0">
              <a:solidFill>
                <a:schemeClr val="tx1"/>
              </a:solidFill>
              <a:latin typeface="+mj-lt"/>
            </a:rPr>
            <a:t>Access</a:t>
          </a:r>
          <a:r>
            <a:rPr lang="en-US" sz="2800" b="1" baseline="0" dirty="0">
              <a:solidFill>
                <a:schemeClr val="tx1"/>
              </a:solidFill>
              <a:latin typeface="+mj-lt"/>
            </a:rPr>
            <a:t> to Broadband Spectrum</a:t>
          </a:r>
          <a:endParaRPr lang="en-US" sz="2800" b="1" dirty="0">
            <a:solidFill>
              <a:schemeClr val="tx1"/>
            </a:solidFill>
            <a:latin typeface="+mj-lt"/>
          </a:endParaRPr>
        </a:p>
      </dgm:t>
    </dgm:pt>
    <dgm:pt modelId="{AEDE7322-D73E-476C-B2BE-3087111F206B}" type="parTrans" cxnId="{AAD83EE0-7847-4FA6-BF3E-F4A12458C4FB}">
      <dgm:prSet/>
      <dgm:spPr/>
      <dgm:t>
        <a:bodyPr/>
        <a:lstStyle/>
        <a:p>
          <a:endParaRPr lang="en-US" sz="2800">
            <a:latin typeface="+mj-lt"/>
          </a:endParaRPr>
        </a:p>
      </dgm:t>
    </dgm:pt>
    <dgm:pt modelId="{42588A22-A6E7-4832-85D8-629D84627633}" type="sibTrans" cxnId="{AAD83EE0-7847-4FA6-BF3E-F4A12458C4FB}">
      <dgm:prSet/>
      <dgm:spPr/>
      <dgm:t>
        <a:bodyPr/>
        <a:lstStyle/>
        <a:p>
          <a:endParaRPr lang="en-US" sz="2800">
            <a:latin typeface="+mj-lt"/>
          </a:endParaRPr>
        </a:p>
      </dgm:t>
    </dgm:pt>
    <dgm:pt modelId="{17F0F4F1-D4BE-4E12-A0CC-A31821A4B182}">
      <dgm:prSet phldrT="[Text]" custT="1"/>
      <dgm:spPr>
        <a:effectLst>
          <a:glow rad="63500">
            <a:schemeClr val="accent4">
              <a:lumMod val="40000"/>
              <a:lumOff val="60000"/>
              <a:alpha val="40000"/>
            </a:schemeClr>
          </a:glow>
        </a:effectLst>
      </dgm:spPr>
      <dgm:t>
        <a:bodyPr/>
        <a:lstStyle/>
        <a:p>
          <a:pPr algn="l"/>
          <a:endParaRPr lang="en-US" sz="2000" dirty="0">
            <a:latin typeface="+mj-lt"/>
          </a:endParaRPr>
        </a:p>
      </dgm:t>
    </dgm:pt>
    <dgm:pt modelId="{2E89B726-546D-4F2B-B149-6031EA201A4A}" type="parTrans" cxnId="{8CCA76DF-F0B3-4947-98E6-113FC5558829}">
      <dgm:prSet/>
      <dgm:spPr/>
      <dgm:t>
        <a:bodyPr/>
        <a:lstStyle/>
        <a:p>
          <a:endParaRPr lang="en-US"/>
        </a:p>
      </dgm:t>
    </dgm:pt>
    <dgm:pt modelId="{DC61C890-35B1-4BBF-A228-3A34BC43093C}" type="sibTrans" cxnId="{8CCA76DF-F0B3-4947-98E6-113FC5558829}">
      <dgm:prSet/>
      <dgm:spPr/>
      <dgm:t>
        <a:bodyPr/>
        <a:lstStyle/>
        <a:p>
          <a:endParaRPr lang="en-US"/>
        </a:p>
      </dgm:t>
    </dgm:pt>
    <dgm:pt modelId="{EFDFE808-F4B5-4BBF-8D47-8DCAA63D5CD6}">
      <dgm:prSet phldrT="[Text]" custT="1"/>
      <dgm:spPr>
        <a:effectLst>
          <a:glow rad="63500">
            <a:schemeClr val="accent4">
              <a:lumMod val="40000"/>
              <a:lumOff val="60000"/>
              <a:alpha val="40000"/>
            </a:schemeClr>
          </a:glow>
        </a:effectLst>
      </dgm:spPr>
      <dgm:t>
        <a:bodyPr/>
        <a:lstStyle/>
        <a:p>
          <a:pPr algn="l"/>
          <a:endParaRPr lang="en-US" sz="2400" dirty="0">
            <a:latin typeface="+mj-lt"/>
          </a:endParaRPr>
        </a:p>
      </dgm:t>
    </dgm:pt>
    <dgm:pt modelId="{32B552AE-15D0-4F93-89D8-6A0C0E2EC29F}" type="parTrans" cxnId="{6EC2D65E-29FB-459D-95EB-627149CAB067}">
      <dgm:prSet/>
      <dgm:spPr/>
      <dgm:t>
        <a:bodyPr/>
        <a:lstStyle/>
        <a:p>
          <a:endParaRPr lang="en-US"/>
        </a:p>
      </dgm:t>
    </dgm:pt>
    <dgm:pt modelId="{0711DA58-AD08-4627-9E68-8ADE2FE2728E}" type="sibTrans" cxnId="{6EC2D65E-29FB-459D-95EB-627149CAB067}">
      <dgm:prSet/>
      <dgm:spPr/>
      <dgm:t>
        <a:bodyPr/>
        <a:lstStyle/>
        <a:p>
          <a:endParaRPr lang="en-US"/>
        </a:p>
      </dgm:t>
    </dgm:pt>
    <dgm:pt modelId="{900A2794-83CC-4929-BE62-894AB6A5802D}">
      <dgm:prSet phldrT="[Text]" custT="1"/>
      <dgm:spPr>
        <a:effectLst>
          <a:glow rad="63500">
            <a:schemeClr val="accent4">
              <a:lumMod val="40000"/>
              <a:lumOff val="60000"/>
              <a:alpha val="40000"/>
            </a:schemeClr>
          </a:glow>
        </a:effectLst>
      </dgm:spPr>
      <dgm:t>
        <a:bodyPr/>
        <a:lstStyle/>
        <a:p>
          <a:pPr algn="l"/>
          <a:endParaRPr lang="en-US" sz="2400" dirty="0">
            <a:latin typeface="+mj-lt"/>
          </a:endParaRPr>
        </a:p>
      </dgm:t>
    </dgm:pt>
    <dgm:pt modelId="{D2C8BF16-2AC8-424D-BE63-1AB17E25BC1A}" type="parTrans" cxnId="{FCE10BA6-4D4E-4FB5-A933-AC7529830767}">
      <dgm:prSet/>
      <dgm:spPr/>
      <dgm:t>
        <a:bodyPr/>
        <a:lstStyle/>
        <a:p>
          <a:endParaRPr lang="en-US"/>
        </a:p>
      </dgm:t>
    </dgm:pt>
    <dgm:pt modelId="{37A8B0D2-B51E-423C-916C-7DDCC83D1C68}" type="sibTrans" cxnId="{FCE10BA6-4D4E-4FB5-A933-AC7529830767}">
      <dgm:prSet/>
      <dgm:spPr/>
      <dgm:t>
        <a:bodyPr/>
        <a:lstStyle/>
        <a:p>
          <a:endParaRPr lang="en-US"/>
        </a:p>
      </dgm:t>
    </dgm:pt>
    <dgm:pt modelId="{373F66EF-AEC7-4D72-BC01-96459C2DD36F}">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2800" b="1" dirty="0">
              <a:solidFill>
                <a:schemeClr val="tx1"/>
              </a:solidFill>
              <a:latin typeface="+mj-lt"/>
            </a:rPr>
            <a:t>Improve organizational Service Delivery </a:t>
          </a:r>
        </a:p>
      </dgm:t>
    </dgm:pt>
    <dgm:pt modelId="{AD06A242-50E6-43DE-8F06-1A05BE7574FE}" type="parTrans" cxnId="{7012173B-623E-4E23-A5D2-0E12262BE348}">
      <dgm:prSet/>
      <dgm:spPr/>
      <dgm:t>
        <a:bodyPr/>
        <a:lstStyle/>
        <a:p>
          <a:endParaRPr lang="en-US"/>
        </a:p>
      </dgm:t>
    </dgm:pt>
    <dgm:pt modelId="{F3C01B1C-36A8-49E8-8016-598FF67A3449}" type="sibTrans" cxnId="{7012173B-623E-4E23-A5D2-0E12262BE348}">
      <dgm:prSet/>
      <dgm:spPr/>
      <dgm:t>
        <a:bodyPr/>
        <a:lstStyle/>
        <a:p>
          <a:endParaRPr lang="en-US"/>
        </a:p>
      </dgm:t>
    </dgm:pt>
    <dgm:pt modelId="{854F05DE-FEE3-4F5F-AF5A-C40348B9A304}">
      <dgm:prSet phldrT="[Text]" custT="1"/>
      <dgm:spPr>
        <a:effectLst>
          <a:glow rad="63500">
            <a:schemeClr val="accent4">
              <a:lumMod val="40000"/>
              <a:lumOff val="60000"/>
              <a:alpha val="40000"/>
            </a:schemeClr>
          </a:glow>
        </a:effectLst>
      </dgm:spPr>
      <dgm:t>
        <a:bodyPr/>
        <a:lstStyle/>
        <a:p>
          <a:pPr algn="l"/>
          <a:endParaRPr lang="en-US" sz="2400" dirty="0">
            <a:latin typeface="+mj-lt"/>
          </a:endParaRPr>
        </a:p>
      </dgm:t>
    </dgm:pt>
    <dgm:pt modelId="{9AE062EB-2CBC-4E61-ACF9-E26BCF2FA0D6}" type="parTrans" cxnId="{24476565-98A1-4445-BC75-8942EEDD25FD}">
      <dgm:prSet/>
      <dgm:spPr/>
      <dgm:t>
        <a:bodyPr/>
        <a:lstStyle/>
        <a:p>
          <a:endParaRPr lang="en-US"/>
        </a:p>
      </dgm:t>
    </dgm:pt>
    <dgm:pt modelId="{7145952B-E998-4443-B40A-4A290A011183}" type="sibTrans" cxnId="{24476565-98A1-4445-BC75-8942EEDD25FD}">
      <dgm:prSet/>
      <dgm:spPr/>
      <dgm:t>
        <a:bodyPr/>
        <a:lstStyle/>
        <a:p>
          <a:endParaRPr lang="en-US"/>
        </a:p>
      </dgm:t>
    </dgm:pt>
    <dgm:pt modelId="{E56987F8-93F3-4EAE-BBA4-044F8F2E0557}">
      <dgm:prSet phldrT="[Text]" custT="1"/>
      <dgm:spPr>
        <a:effectLst>
          <a:glow rad="63500">
            <a:schemeClr val="accent4">
              <a:lumMod val="40000"/>
              <a:lumOff val="60000"/>
              <a:alpha val="40000"/>
            </a:schemeClr>
          </a:glow>
        </a:effectLst>
      </dgm:spPr>
      <dgm:t>
        <a:bodyPr/>
        <a:lstStyle/>
        <a:p>
          <a:pPr algn="l"/>
          <a:endParaRPr lang="en-US" sz="2400" dirty="0">
            <a:latin typeface="+mj-lt"/>
          </a:endParaRPr>
        </a:p>
      </dgm:t>
    </dgm:pt>
    <dgm:pt modelId="{B29E1C45-9A7A-4A78-BA61-4DA9BFCA9BEC}" type="parTrans" cxnId="{87B9E408-C756-41EB-A60E-57DA6AF25416}">
      <dgm:prSet/>
      <dgm:spPr/>
      <dgm:t>
        <a:bodyPr/>
        <a:lstStyle/>
        <a:p>
          <a:endParaRPr lang="en-US"/>
        </a:p>
      </dgm:t>
    </dgm:pt>
    <dgm:pt modelId="{743B34A3-9CB0-4843-A240-B12A92150656}" type="sibTrans" cxnId="{87B9E408-C756-41EB-A60E-57DA6AF25416}">
      <dgm:prSet/>
      <dgm:spPr/>
      <dgm:t>
        <a:bodyPr/>
        <a:lstStyle/>
        <a:p>
          <a:endParaRPr lang="en-US"/>
        </a:p>
      </dgm:t>
    </dgm:pt>
    <dgm:pt modelId="{CB2BF17F-A825-4D80-8DB3-81CC8B5928F9}">
      <dgm:prSet phldrT="[Text]" custT="1"/>
      <dgm:spPr>
        <a:effectLst>
          <a:glow rad="63500">
            <a:schemeClr val="accent4">
              <a:lumMod val="40000"/>
              <a:lumOff val="60000"/>
              <a:alpha val="40000"/>
            </a:schemeClr>
          </a:glow>
        </a:effectLst>
      </dgm:spPr>
      <dgm:t>
        <a:bodyPr/>
        <a:lstStyle/>
        <a:p>
          <a:pPr algn="l"/>
          <a:endParaRPr lang="en-US" sz="2400" dirty="0">
            <a:latin typeface="+mj-lt"/>
          </a:endParaRPr>
        </a:p>
      </dgm:t>
    </dgm:pt>
    <dgm:pt modelId="{39E3487E-9416-49FD-AAAA-41493DD30306}" type="parTrans" cxnId="{878F23F2-2A0E-45C4-A5C0-60C70F72F1E4}">
      <dgm:prSet/>
      <dgm:spPr/>
      <dgm:t>
        <a:bodyPr/>
        <a:lstStyle/>
        <a:p>
          <a:endParaRPr lang="en-US"/>
        </a:p>
      </dgm:t>
    </dgm:pt>
    <dgm:pt modelId="{4A22322A-DB3E-4EC6-8989-43F4E5B45182}" type="sibTrans" cxnId="{878F23F2-2A0E-45C4-A5C0-60C70F72F1E4}">
      <dgm:prSet/>
      <dgm:spPr/>
      <dgm:t>
        <a:bodyPr/>
        <a:lstStyle/>
        <a:p>
          <a:endParaRPr lang="en-US"/>
        </a:p>
      </dgm:t>
    </dgm:pt>
    <dgm:pt modelId="{9F8E8A15-44A6-4D20-ADBD-30CE7892D10F}">
      <dgm:prSet phldrT="[Text]" custT="1"/>
      <dgm:spPr>
        <a:effectLst>
          <a:glow rad="63500">
            <a:schemeClr val="accent4">
              <a:lumMod val="40000"/>
              <a:lumOff val="60000"/>
              <a:alpha val="40000"/>
            </a:schemeClr>
          </a:glow>
        </a:effectLst>
      </dgm:spPr>
      <dgm:t>
        <a:bodyPr/>
        <a:lstStyle/>
        <a:p>
          <a:pPr algn="l"/>
          <a:endParaRPr lang="en-US" sz="1800" dirty="0">
            <a:latin typeface="+mj-lt"/>
          </a:endParaRPr>
        </a:p>
      </dgm:t>
    </dgm:pt>
    <dgm:pt modelId="{6DC16961-C91E-4FA8-9A9F-0A893CD7678C}" type="parTrans" cxnId="{E7FD372E-B662-456C-B00B-869640F72958}">
      <dgm:prSet/>
      <dgm:spPr/>
      <dgm:t>
        <a:bodyPr/>
        <a:lstStyle/>
        <a:p>
          <a:endParaRPr lang="en-US"/>
        </a:p>
      </dgm:t>
    </dgm:pt>
    <dgm:pt modelId="{293C9DD8-A5E3-4FC7-A134-6795149BCD25}" type="sibTrans" cxnId="{E7FD372E-B662-456C-B00B-869640F72958}">
      <dgm:prSet/>
      <dgm:spPr/>
      <dgm:t>
        <a:bodyPr/>
        <a:lstStyle/>
        <a:p>
          <a:endParaRPr lang="en-US"/>
        </a:p>
      </dgm:t>
    </dgm:pt>
    <dgm:pt modelId="{0142230B-E057-4982-802E-F7114185D12D}">
      <dgm:prSet phldrT="[Text]" custT="1"/>
      <dgm:spPr>
        <a:effectLst>
          <a:glow rad="63500">
            <a:schemeClr val="accent4">
              <a:lumMod val="40000"/>
              <a:lumOff val="60000"/>
              <a:alpha val="40000"/>
            </a:schemeClr>
          </a:glow>
        </a:effectLst>
      </dgm:spPr>
      <dgm:t>
        <a:bodyPr/>
        <a:lstStyle/>
        <a:p>
          <a:pPr algn="l"/>
          <a:endParaRPr lang="en-US" sz="1800" dirty="0">
            <a:latin typeface="+mj-lt"/>
          </a:endParaRPr>
        </a:p>
      </dgm:t>
    </dgm:pt>
    <dgm:pt modelId="{10CF21A9-B1C6-401A-9ACF-A88A6340BF82}" type="parTrans" cxnId="{2C5CD97A-1934-4EC0-9CD0-D0B37ED9DDF6}">
      <dgm:prSet/>
      <dgm:spPr/>
      <dgm:t>
        <a:bodyPr/>
        <a:lstStyle/>
        <a:p>
          <a:endParaRPr lang="en-US"/>
        </a:p>
      </dgm:t>
    </dgm:pt>
    <dgm:pt modelId="{3891544B-D2A8-4A35-B7CC-226A6572C6C0}" type="sibTrans" cxnId="{2C5CD97A-1934-4EC0-9CD0-D0B37ED9DDF6}">
      <dgm:prSet/>
      <dgm:spPr/>
      <dgm:t>
        <a:bodyPr/>
        <a:lstStyle/>
        <a:p>
          <a:endParaRPr lang="en-US"/>
        </a:p>
      </dgm:t>
    </dgm:pt>
    <dgm:pt modelId="{6ADF00C9-5618-4CED-ACE3-C071DF5F358C}">
      <dgm:prSet phldrT="[Text]" custT="1"/>
      <dgm:spPr>
        <a:effectLst>
          <a:glow rad="63500">
            <a:schemeClr val="accent4">
              <a:lumMod val="40000"/>
              <a:lumOff val="60000"/>
              <a:alpha val="40000"/>
            </a:schemeClr>
          </a:glow>
        </a:effectLst>
      </dgm:spPr>
      <dgm:t>
        <a:bodyPr/>
        <a:lstStyle/>
        <a:p>
          <a:pPr algn="l"/>
          <a:endParaRPr lang="en-US" sz="1800" dirty="0">
            <a:latin typeface="+mj-lt"/>
          </a:endParaRPr>
        </a:p>
      </dgm:t>
    </dgm:pt>
    <dgm:pt modelId="{C8D4D945-713F-484F-8384-D5093C40DCE4}" type="parTrans" cxnId="{877B5DC0-37E7-47E3-BDEC-94500003A64D}">
      <dgm:prSet/>
      <dgm:spPr/>
      <dgm:t>
        <a:bodyPr/>
        <a:lstStyle/>
        <a:p>
          <a:endParaRPr lang="en-US"/>
        </a:p>
      </dgm:t>
    </dgm:pt>
    <dgm:pt modelId="{09C18DDF-3816-47CF-905A-D4AD128C9928}" type="sibTrans" cxnId="{877B5DC0-37E7-47E3-BDEC-94500003A64D}">
      <dgm:prSet/>
      <dgm:spPr/>
      <dgm:t>
        <a:bodyPr/>
        <a:lstStyle/>
        <a:p>
          <a:endParaRPr lang="en-US"/>
        </a:p>
      </dgm:t>
    </dgm:pt>
    <dgm:pt modelId="{51B4BDEE-FFC2-47A1-BF65-94C3831436E3}">
      <dgm:prSet phldrT="[Text]" custT="1"/>
      <dgm:spPr>
        <a:effectLst>
          <a:glow rad="63500">
            <a:schemeClr val="accent4">
              <a:lumMod val="40000"/>
              <a:lumOff val="60000"/>
              <a:alpha val="40000"/>
            </a:schemeClr>
          </a:glow>
        </a:effectLst>
      </dgm:spPr>
      <dgm:t>
        <a:bodyPr/>
        <a:lstStyle/>
        <a:p>
          <a:pPr algn="l"/>
          <a:endParaRPr lang="en-US" sz="1800" dirty="0">
            <a:latin typeface="+mj-lt"/>
          </a:endParaRPr>
        </a:p>
      </dgm:t>
    </dgm:pt>
    <dgm:pt modelId="{A2C1D049-54D4-40C7-B37E-9CFBC10AB1F7}" type="parTrans" cxnId="{4925279E-17E9-4ED2-95DE-B2BCFD96A84B}">
      <dgm:prSet/>
      <dgm:spPr/>
      <dgm:t>
        <a:bodyPr/>
        <a:lstStyle/>
        <a:p>
          <a:endParaRPr lang="en-US"/>
        </a:p>
      </dgm:t>
    </dgm:pt>
    <dgm:pt modelId="{53DD8FBF-BCA6-4363-AAE5-5DD5DD3FF265}" type="sibTrans" cxnId="{4925279E-17E9-4ED2-95DE-B2BCFD96A84B}">
      <dgm:prSet/>
      <dgm:spPr/>
      <dgm:t>
        <a:bodyPr/>
        <a:lstStyle/>
        <a:p>
          <a:endParaRPr lang="en-US"/>
        </a:p>
      </dgm:t>
    </dgm:pt>
    <dgm:pt modelId="{4433307A-FF2E-461C-B96D-25BFBEAEC138}">
      <dgm:prSet custT="1"/>
      <dgm:spPr/>
      <dgm:t>
        <a:bodyPr/>
        <a:lstStyle/>
        <a:p>
          <a:pPr algn="just"/>
          <a:r>
            <a:rPr lang="en-US" sz="2400" dirty="0">
              <a:latin typeface="+mj-lt"/>
            </a:rPr>
            <a:t>Obligations imposed for broadcasting ECS/ECNS and postal services from 4 licenses to 7. Draft USO amendments published, comments received.</a:t>
          </a:r>
        </a:p>
      </dgm:t>
    </dgm:pt>
    <dgm:pt modelId="{B129FB8D-76FE-4A0A-93FE-A3A8090C04B5}" type="parTrans" cxnId="{1E8E339F-B2E8-4DE4-8E41-2F99F78849AE}">
      <dgm:prSet/>
      <dgm:spPr/>
      <dgm:t>
        <a:bodyPr/>
        <a:lstStyle/>
        <a:p>
          <a:endParaRPr lang="en-US"/>
        </a:p>
      </dgm:t>
    </dgm:pt>
    <dgm:pt modelId="{6E939B91-668B-4326-AF72-5EF89077F560}" type="sibTrans" cxnId="{1E8E339F-B2E8-4DE4-8E41-2F99F78849AE}">
      <dgm:prSet/>
      <dgm:spPr/>
      <dgm:t>
        <a:bodyPr/>
        <a:lstStyle/>
        <a:p>
          <a:endParaRPr lang="en-US"/>
        </a:p>
      </dgm:t>
    </dgm:pt>
    <dgm:pt modelId="{9C4817A6-3AC9-42BD-B02C-FD42C6921BE6}">
      <dgm:prSet custT="1"/>
      <dgm:spPr/>
      <dgm:t>
        <a:bodyPr/>
        <a:lstStyle/>
        <a:p>
          <a:pPr algn="l"/>
          <a:endParaRPr lang="en-US" sz="1800" dirty="0">
            <a:latin typeface="+mj-lt"/>
          </a:endParaRPr>
        </a:p>
      </dgm:t>
    </dgm:pt>
    <dgm:pt modelId="{927D9A66-0A29-407E-824E-E028875CB78C}" type="parTrans" cxnId="{F6157DC9-A9CA-42D4-A90B-7846F4B9EA9F}">
      <dgm:prSet/>
      <dgm:spPr/>
      <dgm:t>
        <a:bodyPr/>
        <a:lstStyle/>
        <a:p>
          <a:endParaRPr lang="en-US"/>
        </a:p>
      </dgm:t>
    </dgm:pt>
    <dgm:pt modelId="{8754D262-1537-436D-A0D7-0880B2503252}" type="sibTrans" cxnId="{F6157DC9-A9CA-42D4-A90B-7846F4B9EA9F}">
      <dgm:prSet/>
      <dgm:spPr/>
      <dgm:t>
        <a:bodyPr/>
        <a:lstStyle/>
        <a:p>
          <a:endParaRPr lang="en-US"/>
        </a:p>
      </dgm:t>
    </dgm:pt>
    <dgm:pt modelId="{A2213CBD-16AD-4F4A-89D5-5ECBE047EDA6}">
      <dgm:prSet custT="1"/>
      <dgm:spPr/>
      <dgm:t>
        <a:bodyPr/>
        <a:lstStyle/>
        <a:p>
          <a:pPr algn="l"/>
          <a:endParaRPr lang="en-US" sz="1800" dirty="0">
            <a:latin typeface="+mj-lt"/>
          </a:endParaRPr>
        </a:p>
      </dgm:t>
    </dgm:pt>
    <dgm:pt modelId="{3000215F-C475-45E9-B5D9-EAB081E39EC7}" type="parTrans" cxnId="{D80E312F-F2C7-495B-9AF0-8DDAADEEA1AA}">
      <dgm:prSet/>
      <dgm:spPr/>
      <dgm:t>
        <a:bodyPr/>
        <a:lstStyle/>
        <a:p>
          <a:endParaRPr lang="en-US"/>
        </a:p>
      </dgm:t>
    </dgm:pt>
    <dgm:pt modelId="{08889995-A95D-45F1-B126-565F48FF67AD}" type="sibTrans" cxnId="{D80E312F-F2C7-495B-9AF0-8DDAADEEA1AA}">
      <dgm:prSet/>
      <dgm:spPr/>
      <dgm:t>
        <a:bodyPr/>
        <a:lstStyle/>
        <a:p>
          <a:endParaRPr lang="en-US"/>
        </a:p>
      </dgm:t>
    </dgm:pt>
    <dgm:pt modelId="{DC29F421-7128-457C-AB6D-19953C8EB136}">
      <dgm:prSet custT="1"/>
      <dgm:spPr/>
      <dgm:t>
        <a:bodyPr/>
        <a:lstStyle/>
        <a:p>
          <a:pPr algn="l"/>
          <a:endParaRPr lang="en-US" sz="1800" dirty="0">
            <a:latin typeface="+mj-lt"/>
          </a:endParaRPr>
        </a:p>
      </dgm:t>
    </dgm:pt>
    <dgm:pt modelId="{06B74A3B-D56B-448C-930A-D4D1EE6ED96E}" type="parTrans" cxnId="{392EA56B-5929-4E11-A424-365FCF439E05}">
      <dgm:prSet/>
      <dgm:spPr/>
      <dgm:t>
        <a:bodyPr/>
        <a:lstStyle/>
        <a:p>
          <a:endParaRPr lang="en-US"/>
        </a:p>
      </dgm:t>
    </dgm:pt>
    <dgm:pt modelId="{9029C0D7-1B49-48DC-B968-E5CFE202E507}" type="sibTrans" cxnId="{392EA56B-5929-4E11-A424-365FCF439E05}">
      <dgm:prSet/>
      <dgm:spPr/>
      <dgm:t>
        <a:bodyPr/>
        <a:lstStyle/>
        <a:p>
          <a:endParaRPr lang="en-US"/>
        </a:p>
      </dgm:t>
    </dgm:pt>
    <dgm:pt modelId="{8AB9C6AA-5F1A-47E6-B577-5B1D50B34410}">
      <dgm:prSet custT="1"/>
      <dgm:spPr/>
      <dgm:t>
        <a:bodyPr/>
        <a:lstStyle/>
        <a:p>
          <a:pPr algn="l"/>
          <a:endParaRPr lang="en-US" sz="1800" dirty="0">
            <a:latin typeface="+mj-lt"/>
          </a:endParaRPr>
        </a:p>
      </dgm:t>
    </dgm:pt>
    <dgm:pt modelId="{8B1D7D9C-1AD5-47C8-A149-F46910F715A5}" type="parTrans" cxnId="{C097C9C0-5A41-46C2-BC63-9B37A71027EF}">
      <dgm:prSet/>
      <dgm:spPr/>
      <dgm:t>
        <a:bodyPr/>
        <a:lstStyle/>
        <a:p>
          <a:endParaRPr lang="en-US"/>
        </a:p>
      </dgm:t>
    </dgm:pt>
    <dgm:pt modelId="{D3250292-E1F7-4584-AEC3-2D0781C6ACC7}" type="sibTrans" cxnId="{C097C9C0-5A41-46C2-BC63-9B37A71027EF}">
      <dgm:prSet/>
      <dgm:spPr/>
      <dgm:t>
        <a:bodyPr/>
        <a:lstStyle/>
        <a:p>
          <a:endParaRPr lang="en-US"/>
        </a:p>
      </dgm:t>
    </dgm:pt>
    <dgm:pt modelId="{6B90AB8C-A3F8-4793-9CC8-19FB1DA786B5}">
      <dgm:prSet custT="1"/>
      <dgm:spPr/>
      <dgm:t>
        <a:bodyPr/>
        <a:lstStyle/>
        <a:p>
          <a:pPr algn="l"/>
          <a:endParaRPr lang="en-US" sz="1800" dirty="0">
            <a:latin typeface="+mj-lt"/>
          </a:endParaRPr>
        </a:p>
      </dgm:t>
    </dgm:pt>
    <dgm:pt modelId="{48069E6B-F5B0-4539-89F8-63532BB402DA}" type="parTrans" cxnId="{A0D4B2D9-2D83-4314-AE26-992DD22EEE8C}">
      <dgm:prSet/>
      <dgm:spPr/>
      <dgm:t>
        <a:bodyPr/>
        <a:lstStyle/>
        <a:p>
          <a:endParaRPr lang="en-US"/>
        </a:p>
      </dgm:t>
    </dgm:pt>
    <dgm:pt modelId="{13B98C1D-753B-4F2B-AA89-5A2E8D30D9D5}" type="sibTrans" cxnId="{A0D4B2D9-2D83-4314-AE26-992DD22EEE8C}">
      <dgm:prSet/>
      <dgm:spPr/>
      <dgm:t>
        <a:bodyPr/>
        <a:lstStyle/>
        <a:p>
          <a:endParaRPr lang="en-US"/>
        </a:p>
      </dgm:t>
    </dgm:pt>
    <dgm:pt modelId="{4A163647-0D42-4263-ABFA-7BF525111122}">
      <dgm:prSet custT="1"/>
      <dgm:spPr/>
      <dgm:t>
        <a:bodyPr/>
        <a:lstStyle/>
        <a:p>
          <a:pPr algn="l"/>
          <a:endParaRPr lang="en-US" sz="1800" dirty="0">
            <a:latin typeface="+mj-lt"/>
          </a:endParaRPr>
        </a:p>
      </dgm:t>
    </dgm:pt>
    <dgm:pt modelId="{DA525F46-7CD2-42E0-B35E-BD06462F0498}" type="parTrans" cxnId="{64822F26-CFE8-4FC4-A4FA-F540EBA1449E}">
      <dgm:prSet/>
      <dgm:spPr/>
      <dgm:t>
        <a:bodyPr/>
        <a:lstStyle/>
        <a:p>
          <a:endParaRPr lang="en-US"/>
        </a:p>
      </dgm:t>
    </dgm:pt>
    <dgm:pt modelId="{5FE9B8A1-3EEB-4D59-8C07-32DB41EBEDEF}" type="sibTrans" cxnId="{64822F26-CFE8-4FC4-A4FA-F540EBA1449E}">
      <dgm:prSet/>
      <dgm:spPr/>
      <dgm:t>
        <a:bodyPr/>
        <a:lstStyle/>
        <a:p>
          <a:endParaRPr lang="en-US"/>
        </a:p>
      </dgm:t>
    </dgm:pt>
    <dgm:pt modelId="{C5F6653B-FEE3-442E-A01F-AB989AE49E75}">
      <dgm:prSet custT="1"/>
      <dgm:spPr/>
      <dgm:t>
        <a:bodyPr/>
        <a:lstStyle/>
        <a:p>
          <a:pPr algn="l"/>
          <a:endParaRPr lang="en-US" sz="1800" dirty="0">
            <a:latin typeface="+mj-lt"/>
          </a:endParaRPr>
        </a:p>
      </dgm:t>
    </dgm:pt>
    <dgm:pt modelId="{00CCB7E4-6285-4254-B24E-74B119D29CBE}" type="parTrans" cxnId="{C0FAA4A4-7A15-4808-81B4-B7C211891436}">
      <dgm:prSet/>
      <dgm:spPr/>
      <dgm:t>
        <a:bodyPr/>
        <a:lstStyle/>
        <a:p>
          <a:endParaRPr lang="en-US"/>
        </a:p>
      </dgm:t>
    </dgm:pt>
    <dgm:pt modelId="{9F51AE06-59A8-49C7-B7BF-66F90CB7A122}" type="sibTrans" cxnId="{C0FAA4A4-7A15-4808-81B4-B7C211891436}">
      <dgm:prSet/>
      <dgm:spPr/>
      <dgm:t>
        <a:bodyPr/>
        <a:lstStyle/>
        <a:p>
          <a:endParaRPr lang="en-US"/>
        </a:p>
      </dgm:t>
    </dgm:pt>
    <dgm:pt modelId="{4CF46EB3-2994-4865-A347-3604EA0C04C1}">
      <dgm:prSet custT="1"/>
      <dgm:spPr/>
      <dgm:t>
        <a:bodyPr/>
        <a:lstStyle/>
        <a:p>
          <a:pPr algn="l"/>
          <a:endParaRPr lang="en-US" sz="1800" dirty="0">
            <a:latin typeface="+mj-lt"/>
          </a:endParaRPr>
        </a:p>
      </dgm:t>
    </dgm:pt>
    <dgm:pt modelId="{4B182538-2DF9-4222-9950-148DECA60EF0}" type="parTrans" cxnId="{FE6D8CCB-DA4F-470D-9BDD-DC0C55DE4576}">
      <dgm:prSet/>
      <dgm:spPr/>
      <dgm:t>
        <a:bodyPr/>
        <a:lstStyle/>
        <a:p>
          <a:endParaRPr lang="en-US"/>
        </a:p>
      </dgm:t>
    </dgm:pt>
    <dgm:pt modelId="{001F8099-034D-4718-AD95-B73E3FD1DD8C}" type="sibTrans" cxnId="{FE6D8CCB-DA4F-470D-9BDD-DC0C55DE4576}">
      <dgm:prSet/>
      <dgm:spPr/>
      <dgm:t>
        <a:bodyPr/>
        <a:lstStyle/>
        <a:p>
          <a:endParaRPr lang="en-US"/>
        </a:p>
      </dgm:t>
    </dgm:pt>
    <dgm:pt modelId="{E31764F1-30D0-4D92-87AC-A870B4970865}">
      <dgm:prSet custT="1"/>
      <dgm:spPr/>
      <dgm:t>
        <a:bodyPr/>
        <a:lstStyle/>
        <a:p>
          <a:pPr algn="l"/>
          <a:endParaRPr lang="en-US" sz="1800" dirty="0">
            <a:latin typeface="+mj-lt"/>
          </a:endParaRPr>
        </a:p>
      </dgm:t>
    </dgm:pt>
    <dgm:pt modelId="{EFFC856E-2FF8-4C8F-B1F0-7315DED1F8F0}" type="parTrans" cxnId="{A6D627D7-E7F1-45C9-9F95-B4DC8B03E069}">
      <dgm:prSet/>
      <dgm:spPr/>
      <dgm:t>
        <a:bodyPr/>
        <a:lstStyle/>
        <a:p>
          <a:endParaRPr lang="en-US"/>
        </a:p>
      </dgm:t>
    </dgm:pt>
    <dgm:pt modelId="{743E12F5-2964-4063-B9FE-61A4466F31CC}" type="sibTrans" cxnId="{A6D627D7-E7F1-45C9-9F95-B4DC8B03E069}">
      <dgm:prSet/>
      <dgm:spPr/>
      <dgm:t>
        <a:bodyPr/>
        <a:lstStyle/>
        <a:p>
          <a:endParaRPr lang="en-US"/>
        </a:p>
      </dgm:t>
    </dgm:pt>
    <dgm:pt modelId="{0AADBAD8-B19E-4AC3-9F5A-E2AC7E559D58}">
      <dgm:prSet custT="1"/>
      <dgm:spPr/>
      <dgm:t>
        <a:bodyPr/>
        <a:lstStyle/>
        <a:p>
          <a:pPr algn="l"/>
          <a:endParaRPr lang="en-US" sz="1800" dirty="0">
            <a:latin typeface="+mj-lt"/>
          </a:endParaRPr>
        </a:p>
      </dgm:t>
    </dgm:pt>
    <dgm:pt modelId="{68D4B0FF-991A-4E0B-94C5-92E3D2908219}" type="parTrans" cxnId="{09C15C42-33FF-4D50-8D93-64F1A2AB727D}">
      <dgm:prSet/>
      <dgm:spPr/>
      <dgm:t>
        <a:bodyPr/>
        <a:lstStyle/>
        <a:p>
          <a:endParaRPr lang="en-US"/>
        </a:p>
      </dgm:t>
    </dgm:pt>
    <dgm:pt modelId="{99F336D5-7E77-425C-84A0-6833601C8F23}" type="sibTrans" cxnId="{09C15C42-33FF-4D50-8D93-64F1A2AB727D}">
      <dgm:prSet/>
      <dgm:spPr/>
      <dgm:t>
        <a:bodyPr/>
        <a:lstStyle/>
        <a:p>
          <a:endParaRPr lang="en-US"/>
        </a:p>
      </dgm:t>
    </dgm:pt>
    <dgm:pt modelId="{AC7B3855-888A-4D72-A5D3-3073AFF49FBA}">
      <dgm:prSet custT="1"/>
      <dgm:spPr/>
      <dgm:t>
        <a:bodyPr/>
        <a:lstStyle/>
        <a:p>
          <a:pPr algn="l"/>
          <a:endParaRPr lang="en-US" sz="1800" dirty="0">
            <a:latin typeface="+mj-lt"/>
          </a:endParaRPr>
        </a:p>
      </dgm:t>
    </dgm:pt>
    <dgm:pt modelId="{57CEF5B1-41F6-43D3-BB75-B6498013585F}" type="parTrans" cxnId="{0AC5B8D8-CA40-4497-B3F2-BD945A93E2CB}">
      <dgm:prSet/>
      <dgm:spPr/>
      <dgm:t>
        <a:bodyPr/>
        <a:lstStyle/>
        <a:p>
          <a:endParaRPr lang="en-US"/>
        </a:p>
      </dgm:t>
    </dgm:pt>
    <dgm:pt modelId="{134E3A11-0BAF-441C-B834-159381929845}" type="sibTrans" cxnId="{0AC5B8D8-CA40-4497-B3F2-BD945A93E2CB}">
      <dgm:prSet/>
      <dgm:spPr/>
      <dgm:t>
        <a:bodyPr/>
        <a:lstStyle/>
        <a:p>
          <a:endParaRPr lang="en-US"/>
        </a:p>
      </dgm:t>
    </dgm:pt>
    <dgm:pt modelId="{FBEC4777-9F72-423F-B1E1-730700CC5069}" type="pres">
      <dgm:prSet presAssocID="{423BCFBC-9657-43C7-8529-0413CF7C7B46}" presName="Name0" presStyleCnt="0">
        <dgm:presLayoutVars>
          <dgm:dir/>
          <dgm:animLvl val="lvl"/>
          <dgm:resizeHandles val="exact"/>
        </dgm:presLayoutVars>
      </dgm:prSet>
      <dgm:spPr/>
      <dgm:t>
        <a:bodyPr/>
        <a:lstStyle/>
        <a:p>
          <a:endParaRPr lang="en-US"/>
        </a:p>
      </dgm:t>
    </dgm:pt>
    <dgm:pt modelId="{AD9BF193-8F78-41A9-A276-A50563F0012B}" type="pres">
      <dgm:prSet presAssocID="{D7F4D195-968B-48C9-9B6D-09598255DE8B}" presName="linNode" presStyleCnt="0"/>
      <dgm:spPr/>
    </dgm:pt>
    <dgm:pt modelId="{C28D243B-984B-44C8-8E39-A8611E4CBC7D}" type="pres">
      <dgm:prSet presAssocID="{D7F4D195-968B-48C9-9B6D-09598255DE8B}" presName="parentText" presStyleLbl="node1" presStyleIdx="0" presStyleCnt="2" custScaleY="61893">
        <dgm:presLayoutVars>
          <dgm:chMax val="1"/>
          <dgm:bulletEnabled val="1"/>
        </dgm:presLayoutVars>
      </dgm:prSet>
      <dgm:spPr/>
      <dgm:t>
        <a:bodyPr/>
        <a:lstStyle/>
        <a:p>
          <a:endParaRPr lang="en-US"/>
        </a:p>
      </dgm:t>
    </dgm:pt>
    <dgm:pt modelId="{E6F24CA1-4811-4581-952F-8B5DC8F863B0}" type="pres">
      <dgm:prSet presAssocID="{D7F4D195-968B-48C9-9B6D-09598255DE8B}" presName="descendantText" presStyleLbl="alignAccFollowNode1" presStyleIdx="0" presStyleCnt="1" custScaleX="94872" custScaleY="73495" custLinFactNeighborX="4558" custLinFactNeighborY="387">
        <dgm:presLayoutVars>
          <dgm:bulletEnabled val="1"/>
        </dgm:presLayoutVars>
      </dgm:prSet>
      <dgm:spPr/>
      <dgm:t>
        <a:bodyPr/>
        <a:lstStyle/>
        <a:p>
          <a:endParaRPr lang="en-US"/>
        </a:p>
      </dgm:t>
    </dgm:pt>
    <dgm:pt modelId="{50FA7F3C-2E22-41C7-84A2-30AADE3FBE60}" type="pres">
      <dgm:prSet presAssocID="{42588A22-A6E7-4832-85D8-629D84627633}" presName="sp" presStyleCnt="0"/>
      <dgm:spPr/>
    </dgm:pt>
    <dgm:pt modelId="{A01B8CFB-F357-478F-9D71-B49997FFBE0E}" type="pres">
      <dgm:prSet presAssocID="{373F66EF-AEC7-4D72-BC01-96459C2DD36F}" presName="linNode" presStyleCnt="0"/>
      <dgm:spPr/>
    </dgm:pt>
    <dgm:pt modelId="{98415137-0955-485A-AFF2-D062D2B10E33}" type="pres">
      <dgm:prSet presAssocID="{373F66EF-AEC7-4D72-BC01-96459C2DD36F}" presName="parentText" presStyleLbl="node1" presStyleIdx="1" presStyleCnt="2" custScaleY="61893">
        <dgm:presLayoutVars>
          <dgm:chMax val="1"/>
          <dgm:bulletEnabled val="1"/>
        </dgm:presLayoutVars>
      </dgm:prSet>
      <dgm:spPr/>
      <dgm:t>
        <a:bodyPr/>
        <a:lstStyle/>
        <a:p>
          <a:endParaRPr lang="en-US"/>
        </a:p>
      </dgm:t>
    </dgm:pt>
  </dgm:ptLst>
  <dgm:cxnLst>
    <dgm:cxn modelId="{3DB49CD4-70FE-40D9-A90D-F52FB4256255}" type="presOf" srcId="{A2213CBD-16AD-4F4A-89D5-5ECBE047EDA6}" destId="{E6F24CA1-4811-4581-952F-8B5DC8F863B0}" srcOrd="0" destOrd="2" presId="urn:microsoft.com/office/officeart/2005/8/layout/vList5"/>
    <dgm:cxn modelId="{E83D539E-8661-46D4-ADDE-C6E44DD5E494}" type="presOf" srcId="{0AADBAD8-B19E-4AC3-9F5A-E2AC7E559D58}" destId="{E6F24CA1-4811-4581-952F-8B5DC8F863B0}" srcOrd="0" destOrd="10" presId="urn:microsoft.com/office/officeart/2005/8/layout/vList5"/>
    <dgm:cxn modelId="{DAED1093-5422-4B19-84A1-C4E6A7FA1DF4}" type="presOf" srcId="{51B4BDEE-FFC2-47A1-BF65-94C3831436E3}" destId="{E6F24CA1-4811-4581-952F-8B5DC8F863B0}" srcOrd="0" destOrd="15" presId="urn:microsoft.com/office/officeart/2005/8/layout/vList5"/>
    <dgm:cxn modelId="{C097C9C0-5A41-46C2-BC63-9B37A71027EF}" srcId="{D7F4D195-968B-48C9-9B6D-09598255DE8B}" destId="{8AB9C6AA-5F1A-47E6-B577-5B1D50B34410}" srcOrd="4" destOrd="0" parTransId="{8B1D7D9C-1AD5-47C8-A149-F46910F715A5}" sibTransId="{D3250292-E1F7-4584-AEC3-2D0781C6ACC7}"/>
    <dgm:cxn modelId="{4925279E-17E9-4ED2-95DE-B2BCFD96A84B}" srcId="{D7F4D195-968B-48C9-9B6D-09598255DE8B}" destId="{51B4BDEE-FFC2-47A1-BF65-94C3831436E3}" srcOrd="15" destOrd="0" parTransId="{A2C1D049-54D4-40C7-B37E-9CFBC10AB1F7}" sibTransId="{53DD8FBF-BCA6-4363-AAE5-5DD5DD3FF265}"/>
    <dgm:cxn modelId="{AAD83EE0-7847-4FA6-BF3E-F4A12458C4FB}" srcId="{423BCFBC-9657-43C7-8529-0413CF7C7B46}" destId="{D7F4D195-968B-48C9-9B6D-09598255DE8B}" srcOrd="0" destOrd="0" parTransId="{AEDE7322-D73E-476C-B2BE-3087111F206B}" sibTransId="{42588A22-A6E7-4832-85D8-629D84627633}"/>
    <dgm:cxn modelId="{F6157DC9-A9CA-42D4-A90B-7846F4B9EA9F}" srcId="{D7F4D195-968B-48C9-9B6D-09598255DE8B}" destId="{9C4817A6-3AC9-42BD-B02C-FD42C6921BE6}" srcOrd="1" destOrd="0" parTransId="{927D9A66-0A29-407E-824E-E028875CB78C}" sibTransId="{8754D262-1537-436D-A0D7-0880B2503252}"/>
    <dgm:cxn modelId="{2079E11D-9673-474E-A90C-A0FDED42D2F4}" type="presOf" srcId="{17F0F4F1-D4BE-4E12-A0CC-A31821A4B182}" destId="{E6F24CA1-4811-4581-952F-8B5DC8F863B0}" srcOrd="0" destOrd="21" presId="urn:microsoft.com/office/officeart/2005/8/layout/vList5"/>
    <dgm:cxn modelId="{09C15C42-33FF-4D50-8D93-64F1A2AB727D}" srcId="{D7F4D195-968B-48C9-9B6D-09598255DE8B}" destId="{0AADBAD8-B19E-4AC3-9F5A-E2AC7E559D58}" srcOrd="10" destOrd="0" parTransId="{68D4B0FF-991A-4E0B-94C5-92E3D2908219}" sibTransId="{99F336D5-7E77-425C-84A0-6833601C8F23}"/>
    <dgm:cxn modelId="{5E049055-73FB-441D-862F-60DC26F977AE}" type="presOf" srcId="{6B90AB8C-A3F8-4793-9CC8-19FB1DA786B5}" destId="{E6F24CA1-4811-4581-952F-8B5DC8F863B0}" srcOrd="0" destOrd="5" presId="urn:microsoft.com/office/officeart/2005/8/layout/vList5"/>
    <dgm:cxn modelId="{A6D627D7-E7F1-45C9-9F95-B4DC8B03E069}" srcId="{D7F4D195-968B-48C9-9B6D-09598255DE8B}" destId="{E31764F1-30D0-4D92-87AC-A870B4970865}" srcOrd="9" destOrd="0" parTransId="{EFFC856E-2FF8-4C8F-B1F0-7315DED1F8F0}" sibTransId="{743E12F5-2964-4063-B9FE-61A4466F31CC}"/>
    <dgm:cxn modelId="{C0FAA4A4-7A15-4808-81B4-B7C211891436}" srcId="{D7F4D195-968B-48C9-9B6D-09598255DE8B}" destId="{C5F6653B-FEE3-442E-A01F-AB989AE49E75}" srcOrd="7" destOrd="0" parTransId="{00CCB7E4-6285-4254-B24E-74B119D29CBE}" sibTransId="{9F51AE06-59A8-49C7-B7BF-66F90CB7A122}"/>
    <dgm:cxn modelId="{A0D4B2D9-2D83-4314-AE26-992DD22EEE8C}" srcId="{D7F4D195-968B-48C9-9B6D-09598255DE8B}" destId="{6B90AB8C-A3F8-4793-9CC8-19FB1DA786B5}" srcOrd="5" destOrd="0" parTransId="{48069E6B-F5B0-4539-89F8-63532BB402DA}" sibTransId="{13B98C1D-753B-4F2B-AA89-5A2E8D30D9D5}"/>
    <dgm:cxn modelId="{0F3DD4E6-22B0-40E4-9495-DF51DAFAEABD}" type="presOf" srcId="{CB2BF17F-A825-4D80-8DB3-81CC8B5928F9}" destId="{E6F24CA1-4811-4581-952F-8B5DC8F863B0}" srcOrd="0" destOrd="17" presId="urn:microsoft.com/office/officeart/2005/8/layout/vList5"/>
    <dgm:cxn modelId="{EF3BF978-1BDD-44DA-B562-2A7BB39C2529}" type="presOf" srcId="{9F8E8A15-44A6-4D20-ADBD-30CE7892D10F}" destId="{E6F24CA1-4811-4581-952F-8B5DC8F863B0}" srcOrd="0" destOrd="16" presId="urn:microsoft.com/office/officeart/2005/8/layout/vList5"/>
    <dgm:cxn modelId="{64822F26-CFE8-4FC4-A4FA-F540EBA1449E}" srcId="{D7F4D195-968B-48C9-9B6D-09598255DE8B}" destId="{4A163647-0D42-4263-ABFA-7BF525111122}" srcOrd="6" destOrd="0" parTransId="{DA525F46-7CD2-42E0-B35E-BD06462F0498}" sibTransId="{5FE9B8A1-3EEB-4D59-8C07-32DB41EBEDEF}"/>
    <dgm:cxn modelId="{7012173B-623E-4E23-A5D2-0E12262BE348}" srcId="{423BCFBC-9657-43C7-8529-0413CF7C7B46}" destId="{373F66EF-AEC7-4D72-BC01-96459C2DD36F}" srcOrd="1" destOrd="0" parTransId="{AD06A242-50E6-43DE-8F06-1A05BE7574FE}" sibTransId="{F3C01B1C-36A8-49E8-8016-598FF67A3449}"/>
    <dgm:cxn modelId="{B2A67823-5B21-4771-9700-99C58CCF13D8}" type="presOf" srcId="{4CF46EB3-2994-4865-A347-3604EA0C04C1}" destId="{E6F24CA1-4811-4581-952F-8B5DC8F863B0}" srcOrd="0" destOrd="8" presId="urn:microsoft.com/office/officeart/2005/8/layout/vList5"/>
    <dgm:cxn modelId="{8CCA76DF-F0B3-4947-98E6-113FC5558829}" srcId="{D7F4D195-968B-48C9-9B6D-09598255DE8B}" destId="{17F0F4F1-D4BE-4E12-A0CC-A31821A4B182}" srcOrd="21" destOrd="0" parTransId="{2E89B726-546D-4F2B-B149-6031EA201A4A}" sibTransId="{DC61C890-35B1-4BBF-A228-3A34BC43093C}"/>
    <dgm:cxn modelId="{76F35205-259F-4926-8533-36EBBA8C7394}" type="presOf" srcId="{8AB9C6AA-5F1A-47E6-B577-5B1D50B34410}" destId="{E6F24CA1-4811-4581-952F-8B5DC8F863B0}" srcOrd="0" destOrd="4" presId="urn:microsoft.com/office/officeart/2005/8/layout/vList5"/>
    <dgm:cxn modelId="{2F679E23-88BB-497B-AFE4-84105F692641}" type="presOf" srcId="{D7F4D195-968B-48C9-9B6D-09598255DE8B}" destId="{C28D243B-984B-44C8-8E39-A8611E4CBC7D}" srcOrd="0" destOrd="0" presId="urn:microsoft.com/office/officeart/2005/8/layout/vList5"/>
    <dgm:cxn modelId="{D2A60739-F3C3-4DDC-8CB6-A92F7215F1A8}" type="presOf" srcId="{373F66EF-AEC7-4D72-BC01-96459C2DD36F}" destId="{98415137-0955-485A-AFF2-D062D2B10E33}" srcOrd="0" destOrd="0" presId="urn:microsoft.com/office/officeart/2005/8/layout/vList5"/>
    <dgm:cxn modelId="{6F303C2E-BA34-4D3B-87D2-70654DD8A211}" type="presOf" srcId="{9C4817A6-3AC9-42BD-B02C-FD42C6921BE6}" destId="{E6F24CA1-4811-4581-952F-8B5DC8F863B0}" srcOrd="0" destOrd="1" presId="urn:microsoft.com/office/officeart/2005/8/layout/vList5"/>
    <dgm:cxn modelId="{8264CAE3-1E03-4D67-B10D-7497E7ED4D97}" type="presOf" srcId="{E31764F1-30D0-4D92-87AC-A870B4970865}" destId="{E6F24CA1-4811-4581-952F-8B5DC8F863B0}" srcOrd="0" destOrd="9" presId="urn:microsoft.com/office/officeart/2005/8/layout/vList5"/>
    <dgm:cxn modelId="{392EA56B-5929-4E11-A424-365FCF439E05}" srcId="{D7F4D195-968B-48C9-9B6D-09598255DE8B}" destId="{DC29F421-7128-457C-AB6D-19953C8EB136}" srcOrd="3" destOrd="0" parTransId="{06B74A3B-D56B-448C-930A-D4D1EE6ED96E}" sibTransId="{9029C0D7-1B49-48DC-B968-E5CFE202E507}"/>
    <dgm:cxn modelId="{B69D0977-AE58-49AF-8812-9D221AD3CE82}" type="presOf" srcId="{423BCFBC-9657-43C7-8529-0413CF7C7B46}" destId="{FBEC4777-9F72-423F-B1E1-730700CC5069}" srcOrd="0" destOrd="0" presId="urn:microsoft.com/office/officeart/2005/8/layout/vList5"/>
    <dgm:cxn modelId="{D80E312F-F2C7-495B-9AF0-8DDAADEEA1AA}" srcId="{D7F4D195-968B-48C9-9B6D-09598255DE8B}" destId="{A2213CBD-16AD-4F4A-89D5-5ECBE047EDA6}" srcOrd="2" destOrd="0" parTransId="{3000215F-C475-45E9-B5D9-EAB081E39EC7}" sibTransId="{08889995-A95D-45F1-B126-565F48FF67AD}"/>
    <dgm:cxn modelId="{2C5CD97A-1934-4EC0-9CD0-D0B37ED9DDF6}" srcId="{D7F4D195-968B-48C9-9B6D-09598255DE8B}" destId="{0142230B-E057-4982-802E-F7114185D12D}" srcOrd="13" destOrd="0" parTransId="{10CF21A9-B1C6-401A-9ACF-A88A6340BF82}" sibTransId="{3891544B-D2A8-4A35-B7CC-226A6572C6C0}"/>
    <dgm:cxn modelId="{FCE10BA6-4D4E-4FB5-A933-AC7529830767}" srcId="{D7F4D195-968B-48C9-9B6D-09598255DE8B}" destId="{900A2794-83CC-4929-BE62-894AB6A5802D}" srcOrd="19" destOrd="0" parTransId="{D2C8BF16-2AC8-424D-BE63-1AB17E25BC1A}" sibTransId="{37A8B0D2-B51E-423C-916C-7DDCC83D1C68}"/>
    <dgm:cxn modelId="{55EC5B47-4EB5-47C4-9CE4-942BBCED61D3}" type="presOf" srcId="{AC7B3855-888A-4D72-A5D3-3073AFF49FBA}" destId="{E6F24CA1-4811-4581-952F-8B5DC8F863B0}" srcOrd="0" destOrd="11" presId="urn:microsoft.com/office/officeart/2005/8/layout/vList5"/>
    <dgm:cxn modelId="{8CB9BA08-6DC7-42C4-BD78-6F0864DD5FA5}" type="presOf" srcId="{6ADF00C9-5618-4CED-ACE3-C071DF5F358C}" destId="{E6F24CA1-4811-4581-952F-8B5DC8F863B0}" srcOrd="0" destOrd="14" presId="urn:microsoft.com/office/officeart/2005/8/layout/vList5"/>
    <dgm:cxn modelId="{1E8E339F-B2E8-4DE4-8E41-2F99F78849AE}" srcId="{D7F4D195-968B-48C9-9B6D-09598255DE8B}" destId="{4433307A-FF2E-461C-B96D-25BFBEAEC138}" srcOrd="12" destOrd="0" parTransId="{B129FB8D-76FE-4A0A-93FE-A3A8090C04B5}" sibTransId="{6E939B91-668B-4326-AF72-5EF89077F560}"/>
    <dgm:cxn modelId="{9D0DF4D2-4098-45A1-8E57-0A2251BAC4FA}" type="presOf" srcId="{DC29F421-7128-457C-AB6D-19953C8EB136}" destId="{E6F24CA1-4811-4581-952F-8B5DC8F863B0}" srcOrd="0" destOrd="3" presId="urn:microsoft.com/office/officeart/2005/8/layout/vList5"/>
    <dgm:cxn modelId="{878F23F2-2A0E-45C4-A5C0-60C70F72F1E4}" srcId="{D7F4D195-968B-48C9-9B6D-09598255DE8B}" destId="{CB2BF17F-A825-4D80-8DB3-81CC8B5928F9}" srcOrd="17" destOrd="0" parTransId="{39E3487E-9416-49FD-AAAA-41493DD30306}" sibTransId="{4A22322A-DB3E-4EC6-8989-43F4E5B45182}"/>
    <dgm:cxn modelId="{FE6D8CCB-DA4F-470D-9BDD-DC0C55DE4576}" srcId="{D7F4D195-968B-48C9-9B6D-09598255DE8B}" destId="{4CF46EB3-2994-4865-A347-3604EA0C04C1}" srcOrd="8" destOrd="0" parTransId="{4B182538-2DF9-4222-9950-148DECA60EF0}" sibTransId="{001F8099-034D-4718-AD95-B73E3FD1DD8C}"/>
    <dgm:cxn modelId="{0AC5B8D8-CA40-4497-B3F2-BD945A93E2CB}" srcId="{D7F4D195-968B-48C9-9B6D-09598255DE8B}" destId="{AC7B3855-888A-4D72-A5D3-3073AFF49FBA}" srcOrd="11" destOrd="0" parTransId="{57CEF5B1-41F6-43D3-BB75-B6498013585F}" sibTransId="{134E3A11-0BAF-441C-B834-159381929845}"/>
    <dgm:cxn modelId="{8F90137A-93DD-49AE-91EF-D594F6F138B0}" type="presOf" srcId="{E56987F8-93F3-4EAE-BBA4-044F8F2E0557}" destId="{E6F24CA1-4811-4581-952F-8B5DC8F863B0}" srcOrd="0" destOrd="0" presId="urn:microsoft.com/office/officeart/2005/8/layout/vList5"/>
    <dgm:cxn modelId="{AEB459E7-C2E5-4F0D-AB2E-1A5DB0BD98D7}" type="presOf" srcId="{EFDFE808-F4B5-4BBF-8D47-8DCAA63D5CD6}" destId="{E6F24CA1-4811-4581-952F-8B5DC8F863B0}" srcOrd="0" destOrd="20" presId="urn:microsoft.com/office/officeart/2005/8/layout/vList5"/>
    <dgm:cxn modelId="{6EC2D65E-29FB-459D-95EB-627149CAB067}" srcId="{D7F4D195-968B-48C9-9B6D-09598255DE8B}" destId="{EFDFE808-F4B5-4BBF-8D47-8DCAA63D5CD6}" srcOrd="20" destOrd="0" parTransId="{32B552AE-15D0-4F93-89D8-6A0C0E2EC29F}" sibTransId="{0711DA58-AD08-4627-9E68-8ADE2FE2728E}"/>
    <dgm:cxn modelId="{24476565-98A1-4445-BC75-8942EEDD25FD}" srcId="{D7F4D195-968B-48C9-9B6D-09598255DE8B}" destId="{854F05DE-FEE3-4F5F-AF5A-C40348B9A304}" srcOrd="18" destOrd="0" parTransId="{9AE062EB-2CBC-4E61-ACF9-E26BCF2FA0D6}" sibTransId="{7145952B-E998-4443-B40A-4A290A011183}"/>
    <dgm:cxn modelId="{9632A954-8943-439A-A7D3-8FC834E3BB47}" type="presOf" srcId="{4433307A-FF2E-461C-B96D-25BFBEAEC138}" destId="{E6F24CA1-4811-4581-952F-8B5DC8F863B0}" srcOrd="0" destOrd="12" presId="urn:microsoft.com/office/officeart/2005/8/layout/vList5"/>
    <dgm:cxn modelId="{8B7D9F6F-7A3A-4736-899A-E4DB6C11AE36}" type="presOf" srcId="{C5F6653B-FEE3-442E-A01F-AB989AE49E75}" destId="{E6F24CA1-4811-4581-952F-8B5DC8F863B0}" srcOrd="0" destOrd="7" presId="urn:microsoft.com/office/officeart/2005/8/layout/vList5"/>
    <dgm:cxn modelId="{E7FD372E-B662-456C-B00B-869640F72958}" srcId="{D7F4D195-968B-48C9-9B6D-09598255DE8B}" destId="{9F8E8A15-44A6-4D20-ADBD-30CE7892D10F}" srcOrd="16" destOrd="0" parTransId="{6DC16961-C91E-4FA8-9A9F-0A893CD7678C}" sibTransId="{293C9DD8-A5E3-4FC7-A134-6795149BCD25}"/>
    <dgm:cxn modelId="{87B9E408-C756-41EB-A60E-57DA6AF25416}" srcId="{D7F4D195-968B-48C9-9B6D-09598255DE8B}" destId="{E56987F8-93F3-4EAE-BBA4-044F8F2E0557}" srcOrd="0" destOrd="0" parTransId="{B29E1C45-9A7A-4A78-BA61-4DA9BFCA9BEC}" sibTransId="{743B34A3-9CB0-4843-A240-B12A92150656}"/>
    <dgm:cxn modelId="{877B5DC0-37E7-47E3-BDEC-94500003A64D}" srcId="{D7F4D195-968B-48C9-9B6D-09598255DE8B}" destId="{6ADF00C9-5618-4CED-ACE3-C071DF5F358C}" srcOrd="14" destOrd="0" parTransId="{C8D4D945-713F-484F-8384-D5093C40DCE4}" sibTransId="{09C18DDF-3816-47CF-905A-D4AD128C9928}"/>
    <dgm:cxn modelId="{C7AD7BF6-8D30-4D0D-9A19-73F912A8DD89}" type="presOf" srcId="{854F05DE-FEE3-4F5F-AF5A-C40348B9A304}" destId="{E6F24CA1-4811-4581-952F-8B5DC8F863B0}" srcOrd="0" destOrd="18" presId="urn:microsoft.com/office/officeart/2005/8/layout/vList5"/>
    <dgm:cxn modelId="{2CA3287A-92EC-4326-AE18-49F3F4D65A48}" type="presOf" srcId="{0142230B-E057-4982-802E-F7114185D12D}" destId="{E6F24CA1-4811-4581-952F-8B5DC8F863B0}" srcOrd="0" destOrd="13" presId="urn:microsoft.com/office/officeart/2005/8/layout/vList5"/>
    <dgm:cxn modelId="{B4B5C4D2-7CDD-43D0-9A8F-760DA44DC861}" type="presOf" srcId="{4A163647-0D42-4263-ABFA-7BF525111122}" destId="{E6F24CA1-4811-4581-952F-8B5DC8F863B0}" srcOrd="0" destOrd="6" presId="urn:microsoft.com/office/officeart/2005/8/layout/vList5"/>
    <dgm:cxn modelId="{864A0929-62D0-420C-8DEE-20D4E0ABEED4}" type="presOf" srcId="{900A2794-83CC-4929-BE62-894AB6A5802D}" destId="{E6F24CA1-4811-4581-952F-8B5DC8F863B0}" srcOrd="0" destOrd="19" presId="urn:microsoft.com/office/officeart/2005/8/layout/vList5"/>
    <dgm:cxn modelId="{5AD3BC30-A0F2-474C-A60A-ECB385B25BE4}" type="presParOf" srcId="{FBEC4777-9F72-423F-B1E1-730700CC5069}" destId="{AD9BF193-8F78-41A9-A276-A50563F0012B}" srcOrd="0" destOrd="0" presId="urn:microsoft.com/office/officeart/2005/8/layout/vList5"/>
    <dgm:cxn modelId="{2BA2330C-CDFA-4786-B450-FA6B7667733B}" type="presParOf" srcId="{AD9BF193-8F78-41A9-A276-A50563F0012B}" destId="{C28D243B-984B-44C8-8E39-A8611E4CBC7D}" srcOrd="0" destOrd="0" presId="urn:microsoft.com/office/officeart/2005/8/layout/vList5"/>
    <dgm:cxn modelId="{A3073C80-8610-4DE7-96F7-F1D1D3FD9C8A}" type="presParOf" srcId="{AD9BF193-8F78-41A9-A276-A50563F0012B}" destId="{E6F24CA1-4811-4581-952F-8B5DC8F863B0}" srcOrd="1" destOrd="0" presId="urn:microsoft.com/office/officeart/2005/8/layout/vList5"/>
    <dgm:cxn modelId="{5A8A64A8-77A0-4E7C-825E-D525C00FD606}" type="presParOf" srcId="{FBEC4777-9F72-423F-B1E1-730700CC5069}" destId="{50FA7F3C-2E22-41C7-84A2-30AADE3FBE60}" srcOrd="1" destOrd="0" presId="urn:microsoft.com/office/officeart/2005/8/layout/vList5"/>
    <dgm:cxn modelId="{654B412C-BEDA-40D0-A101-9226B8B9CE13}" type="presParOf" srcId="{FBEC4777-9F72-423F-B1E1-730700CC5069}" destId="{A01B8CFB-F357-478F-9D71-B49997FFBE0E}" srcOrd="2" destOrd="0" presId="urn:microsoft.com/office/officeart/2005/8/layout/vList5"/>
    <dgm:cxn modelId="{8AAE15BC-A1E6-4FC5-A622-680ECD79B22E}" type="presParOf" srcId="{A01B8CFB-F357-478F-9D71-B49997FFBE0E}" destId="{98415137-0955-485A-AFF2-D062D2B10E33}" srcOrd="0"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DAFAD8B-CE8C-478D-B2F1-9C55A8B7FD7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325053F-9ED2-4D62-9DA9-49371B9874CF}">
      <dgm:prSet phldrT="[Text]" custT="1">
        <dgm:style>
          <a:lnRef idx="1">
            <a:schemeClr val="accent4"/>
          </a:lnRef>
          <a:fillRef idx="2">
            <a:schemeClr val="accent4"/>
          </a:fillRef>
          <a:effectRef idx="1">
            <a:schemeClr val="accent4"/>
          </a:effectRef>
          <a:fontRef idx="minor">
            <a:schemeClr val="dk1"/>
          </a:fontRef>
        </dgm:style>
      </dgm:prSet>
      <dgm:spPr>
        <a:solidFill>
          <a:srgbClr val="FFC000"/>
        </a:solidFill>
      </dgm:spPr>
      <dgm:t>
        <a:bodyPr/>
        <a:lstStyle/>
        <a:p>
          <a:r>
            <a:rPr lang="en-US" sz="3600" b="1" dirty="0">
              <a:solidFill>
                <a:schemeClr val="tx1"/>
              </a:solidFill>
              <a:latin typeface="+mj-lt"/>
            </a:rPr>
            <a:t>UNQUALIFIED AUDIT</a:t>
          </a:r>
        </a:p>
      </dgm:t>
    </dgm:pt>
    <dgm:pt modelId="{737374A5-5EDD-4B82-8773-2E6EF1DCD205}" type="parTrans" cxnId="{77FA8796-722F-495E-866F-EE19400C4AB8}">
      <dgm:prSet/>
      <dgm:spPr/>
      <dgm:t>
        <a:bodyPr/>
        <a:lstStyle/>
        <a:p>
          <a:endParaRPr lang="en-US"/>
        </a:p>
      </dgm:t>
    </dgm:pt>
    <dgm:pt modelId="{D7377463-882F-4C2B-8EDD-554B518E4191}" type="sibTrans" cxnId="{77FA8796-722F-495E-866F-EE19400C4AB8}">
      <dgm:prSet/>
      <dgm:spPr/>
      <dgm:t>
        <a:bodyPr/>
        <a:lstStyle/>
        <a:p>
          <a:endParaRPr lang="en-US"/>
        </a:p>
      </dgm:t>
    </dgm:pt>
    <dgm:pt modelId="{399B6BC1-4188-4AAC-A684-30413EF7EF84}">
      <dgm:prSet phldrT="[Text]" custT="1">
        <dgm:style>
          <a:lnRef idx="1">
            <a:schemeClr val="accent4"/>
          </a:lnRef>
          <a:fillRef idx="2">
            <a:schemeClr val="accent4"/>
          </a:fillRef>
          <a:effectRef idx="1">
            <a:schemeClr val="accent4"/>
          </a:effectRef>
          <a:fontRef idx="minor">
            <a:schemeClr val="dk1"/>
          </a:fontRef>
        </dgm:style>
      </dgm:prSet>
      <dgm:spPr/>
      <dgm:t>
        <a:bodyPr/>
        <a:lstStyle/>
        <a:p>
          <a:endParaRPr lang="en-US" sz="2400" dirty="0">
            <a:latin typeface="+mj-lt"/>
          </a:endParaRPr>
        </a:p>
        <a:p>
          <a:r>
            <a:rPr lang="en-US" sz="3200" b="1" dirty="0">
              <a:latin typeface="+mj-lt"/>
            </a:rPr>
            <a:t>Internal Control Deficiencies</a:t>
          </a:r>
        </a:p>
        <a:p>
          <a:endParaRPr lang="en-US" sz="2400" dirty="0">
            <a:latin typeface="+mj-lt"/>
          </a:endParaRPr>
        </a:p>
      </dgm:t>
    </dgm:pt>
    <dgm:pt modelId="{269410DE-443D-48FF-8CFF-181674268736}" type="parTrans" cxnId="{239384A2-8794-4D08-B8D5-B98B718F113A}">
      <dgm:prSet/>
      <dgm:spPr/>
      <dgm:t>
        <a:bodyPr/>
        <a:lstStyle/>
        <a:p>
          <a:endParaRPr lang="en-US"/>
        </a:p>
      </dgm:t>
    </dgm:pt>
    <dgm:pt modelId="{0CD8F1C2-1EF5-463F-AA88-A88A7B444023}" type="sibTrans" cxnId="{239384A2-8794-4D08-B8D5-B98B718F113A}">
      <dgm:prSet/>
      <dgm:spPr/>
      <dgm:t>
        <a:bodyPr/>
        <a:lstStyle/>
        <a:p>
          <a:endParaRPr lang="en-US"/>
        </a:p>
      </dgm:t>
    </dgm:pt>
    <dgm:pt modelId="{6CAE1F9A-8C4A-4BC0-876F-7ACFDFB9B4CE}" type="pres">
      <dgm:prSet presAssocID="{9DAFAD8B-CE8C-478D-B2F1-9C55A8B7FD7C}" presName="Name0" presStyleCnt="0">
        <dgm:presLayoutVars>
          <dgm:chPref val="1"/>
          <dgm:dir/>
          <dgm:animOne val="branch"/>
          <dgm:animLvl val="lvl"/>
          <dgm:resizeHandles val="exact"/>
        </dgm:presLayoutVars>
      </dgm:prSet>
      <dgm:spPr/>
      <dgm:t>
        <a:bodyPr/>
        <a:lstStyle/>
        <a:p>
          <a:endParaRPr lang="en-US"/>
        </a:p>
      </dgm:t>
    </dgm:pt>
    <dgm:pt modelId="{DAAF3044-7359-45F5-81FC-A6BB40385014}" type="pres">
      <dgm:prSet presAssocID="{6325053F-9ED2-4D62-9DA9-49371B9874CF}" presName="root1" presStyleCnt="0"/>
      <dgm:spPr/>
    </dgm:pt>
    <dgm:pt modelId="{3E04E62C-D992-40A6-A85B-4DB88EC2EC18}" type="pres">
      <dgm:prSet presAssocID="{6325053F-9ED2-4D62-9DA9-49371B9874CF}" presName="LevelOneTextNode" presStyleLbl="node0" presStyleIdx="0" presStyleCnt="1" custAng="0" custScaleY="88407" custLinFactNeighborX="-79520" custLinFactNeighborY="1877">
        <dgm:presLayoutVars>
          <dgm:chPref val="3"/>
        </dgm:presLayoutVars>
      </dgm:prSet>
      <dgm:spPr/>
      <dgm:t>
        <a:bodyPr/>
        <a:lstStyle/>
        <a:p>
          <a:endParaRPr lang="en-US"/>
        </a:p>
      </dgm:t>
    </dgm:pt>
    <dgm:pt modelId="{5E03B261-3577-44B9-9583-F2714C471104}" type="pres">
      <dgm:prSet presAssocID="{6325053F-9ED2-4D62-9DA9-49371B9874CF}" presName="level2hierChild" presStyleCnt="0"/>
      <dgm:spPr/>
    </dgm:pt>
    <dgm:pt modelId="{E4AA2D87-B860-48F7-B7FD-03CF872463DC}" type="pres">
      <dgm:prSet presAssocID="{269410DE-443D-48FF-8CFF-181674268736}" presName="conn2-1" presStyleLbl="parChTrans1D2" presStyleIdx="0" presStyleCnt="1"/>
      <dgm:spPr/>
      <dgm:t>
        <a:bodyPr/>
        <a:lstStyle/>
        <a:p>
          <a:endParaRPr lang="en-US"/>
        </a:p>
      </dgm:t>
    </dgm:pt>
    <dgm:pt modelId="{7432AA55-74F7-484E-824F-ADCC49A56CAA}" type="pres">
      <dgm:prSet presAssocID="{269410DE-443D-48FF-8CFF-181674268736}" presName="connTx" presStyleLbl="parChTrans1D2" presStyleIdx="0" presStyleCnt="1"/>
      <dgm:spPr/>
      <dgm:t>
        <a:bodyPr/>
        <a:lstStyle/>
        <a:p>
          <a:endParaRPr lang="en-US"/>
        </a:p>
      </dgm:t>
    </dgm:pt>
    <dgm:pt modelId="{BB83AB6F-AA97-40A5-9C8C-E6F17AC6873C}" type="pres">
      <dgm:prSet presAssocID="{399B6BC1-4188-4AAC-A684-30413EF7EF84}" presName="root2" presStyleCnt="0"/>
      <dgm:spPr/>
    </dgm:pt>
    <dgm:pt modelId="{293F685F-F6E7-4B30-AA38-F9F5910A4497}" type="pres">
      <dgm:prSet presAssocID="{399B6BC1-4188-4AAC-A684-30413EF7EF84}" presName="LevelTwoTextNode" presStyleLbl="node2" presStyleIdx="0" presStyleCnt="1" custScaleX="198252" custScaleY="96509" custLinFactY="-30112" custLinFactNeighborX="-4115" custLinFactNeighborY="-100000">
        <dgm:presLayoutVars>
          <dgm:chPref val="3"/>
        </dgm:presLayoutVars>
      </dgm:prSet>
      <dgm:spPr/>
      <dgm:t>
        <a:bodyPr/>
        <a:lstStyle/>
        <a:p>
          <a:endParaRPr lang="en-US"/>
        </a:p>
      </dgm:t>
    </dgm:pt>
    <dgm:pt modelId="{50B62274-C5B6-45BC-8391-A2D1AED2DEC7}" type="pres">
      <dgm:prSet presAssocID="{399B6BC1-4188-4AAC-A684-30413EF7EF84}" presName="level3hierChild" presStyleCnt="0"/>
      <dgm:spPr/>
    </dgm:pt>
  </dgm:ptLst>
  <dgm:cxnLst>
    <dgm:cxn modelId="{07FB19BF-C14D-4C9F-8B7E-2EBDD060C093}" type="presOf" srcId="{399B6BC1-4188-4AAC-A684-30413EF7EF84}" destId="{293F685F-F6E7-4B30-AA38-F9F5910A4497}" srcOrd="0" destOrd="0" presId="urn:microsoft.com/office/officeart/2008/layout/HorizontalMultiLevelHierarchy"/>
    <dgm:cxn modelId="{9891C01B-46A6-4260-B740-DCFC04F8F8DD}" type="presOf" srcId="{269410DE-443D-48FF-8CFF-181674268736}" destId="{E4AA2D87-B860-48F7-B7FD-03CF872463DC}" srcOrd="0" destOrd="0" presId="urn:microsoft.com/office/officeart/2008/layout/HorizontalMultiLevelHierarchy"/>
    <dgm:cxn modelId="{F326C3B7-A875-4515-BEA6-1961C8061F80}" type="presOf" srcId="{6325053F-9ED2-4D62-9DA9-49371B9874CF}" destId="{3E04E62C-D992-40A6-A85B-4DB88EC2EC18}" srcOrd="0" destOrd="0" presId="urn:microsoft.com/office/officeart/2008/layout/HorizontalMultiLevelHierarchy"/>
    <dgm:cxn modelId="{AE2736FC-95E4-4E00-BC7C-40DC3D144793}" type="presOf" srcId="{9DAFAD8B-CE8C-478D-B2F1-9C55A8B7FD7C}" destId="{6CAE1F9A-8C4A-4BC0-876F-7ACFDFB9B4CE}" srcOrd="0" destOrd="0" presId="urn:microsoft.com/office/officeart/2008/layout/HorizontalMultiLevelHierarchy"/>
    <dgm:cxn modelId="{E2500088-3546-4B4D-9773-98AC544CAE75}" type="presOf" srcId="{269410DE-443D-48FF-8CFF-181674268736}" destId="{7432AA55-74F7-484E-824F-ADCC49A56CAA}" srcOrd="1" destOrd="0" presId="urn:microsoft.com/office/officeart/2008/layout/HorizontalMultiLevelHierarchy"/>
    <dgm:cxn modelId="{77FA8796-722F-495E-866F-EE19400C4AB8}" srcId="{9DAFAD8B-CE8C-478D-B2F1-9C55A8B7FD7C}" destId="{6325053F-9ED2-4D62-9DA9-49371B9874CF}" srcOrd="0" destOrd="0" parTransId="{737374A5-5EDD-4B82-8773-2E6EF1DCD205}" sibTransId="{D7377463-882F-4C2B-8EDD-554B518E4191}"/>
    <dgm:cxn modelId="{239384A2-8794-4D08-B8D5-B98B718F113A}" srcId="{6325053F-9ED2-4D62-9DA9-49371B9874CF}" destId="{399B6BC1-4188-4AAC-A684-30413EF7EF84}" srcOrd="0" destOrd="0" parTransId="{269410DE-443D-48FF-8CFF-181674268736}" sibTransId="{0CD8F1C2-1EF5-463F-AA88-A88A7B444023}"/>
    <dgm:cxn modelId="{F83EE4F7-3C43-4EB8-9AB8-E280281774A1}" type="presParOf" srcId="{6CAE1F9A-8C4A-4BC0-876F-7ACFDFB9B4CE}" destId="{DAAF3044-7359-45F5-81FC-A6BB40385014}" srcOrd="0" destOrd="0" presId="urn:microsoft.com/office/officeart/2008/layout/HorizontalMultiLevelHierarchy"/>
    <dgm:cxn modelId="{4F914530-AECE-498A-BA9D-F79FE1CA2AD9}" type="presParOf" srcId="{DAAF3044-7359-45F5-81FC-A6BB40385014}" destId="{3E04E62C-D992-40A6-A85B-4DB88EC2EC18}" srcOrd="0" destOrd="0" presId="urn:microsoft.com/office/officeart/2008/layout/HorizontalMultiLevelHierarchy"/>
    <dgm:cxn modelId="{D70C2CAA-A504-417D-8FE6-60CC67A37772}" type="presParOf" srcId="{DAAF3044-7359-45F5-81FC-A6BB40385014}" destId="{5E03B261-3577-44B9-9583-F2714C471104}" srcOrd="1" destOrd="0" presId="urn:microsoft.com/office/officeart/2008/layout/HorizontalMultiLevelHierarchy"/>
    <dgm:cxn modelId="{B6FBEAF2-8422-4327-BF3D-573CA26ADA00}" type="presParOf" srcId="{5E03B261-3577-44B9-9583-F2714C471104}" destId="{E4AA2D87-B860-48F7-B7FD-03CF872463DC}" srcOrd="0" destOrd="0" presId="urn:microsoft.com/office/officeart/2008/layout/HorizontalMultiLevelHierarchy"/>
    <dgm:cxn modelId="{92F35447-2626-48FC-B0D9-FE6BD7FD51F0}" type="presParOf" srcId="{E4AA2D87-B860-48F7-B7FD-03CF872463DC}" destId="{7432AA55-74F7-484E-824F-ADCC49A56CAA}" srcOrd="0" destOrd="0" presId="urn:microsoft.com/office/officeart/2008/layout/HorizontalMultiLevelHierarchy"/>
    <dgm:cxn modelId="{330E95C8-A2DA-4D34-B23D-446263188722}" type="presParOf" srcId="{5E03B261-3577-44B9-9583-F2714C471104}" destId="{BB83AB6F-AA97-40A5-9C8C-E6F17AC6873C}" srcOrd="1" destOrd="0" presId="urn:microsoft.com/office/officeart/2008/layout/HorizontalMultiLevelHierarchy"/>
    <dgm:cxn modelId="{B4FF99E0-4105-478A-B3BA-E1DD0B5E70DB}" type="presParOf" srcId="{BB83AB6F-AA97-40A5-9C8C-E6F17AC6873C}" destId="{293F685F-F6E7-4B30-AA38-F9F5910A4497}" srcOrd="0" destOrd="0" presId="urn:microsoft.com/office/officeart/2008/layout/HorizontalMultiLevelHierarchy"/>
    <dgm:cxn modelId="{03171C08-664C-4542-8369-C7EC4F037BA5}" type="presParOf" srcId="{BB83AB6F-AA97-40A5-9C8C-E6F17AC6873C}" destId="{50B62274-C5B6-45BC-8391-A2D1AED2DEC7}"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FA207F-77C0-449D-ABF9-A33073EC62E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23EB95B9-E4D2-4B85-BB48-D34D18741EEB}">
      <dgm:prSet phldrT="[Text]" custT="1"/>
      <dgm:spPr>
        <a:solidFill>
          <a:srgbClr val="FFC000"/>
        </a:solidFill>
      </dgm:spPr>
      <dgm:t>
        <a:bodyPr/>
        <a:lstStyle/>
        <a:p>
          <a:pPr algn="l"/>
          <a:r>
            <a:rPr lang="en-ZA" sz="2800" b="1" dirty="0">
              <a:solidFill>
                <a:schemeClr val="tx1"/>
              </a:solidFill>
            </a:rPr>
            <a:t>1. Universal Access to Broadband</a:t>
          </a:r>
        </a:p>
      </dgm:t>
    </dgm:pt>
    <dgm:pt modelId="{73EFB452-EDE6-4E1B-95A0-483503B3666B}" type="parTrans" cxnId="{16DA9980-C109-42CC-93C9-9E61F71C7BF7}">
      <dgm:prSet/>
      <dgm:spPr/>
      <dgm:t>
        <a:bodyPr/>
        <a:lstStyle/>
        <a:p>
          <a:endParaRPr lang="en-US"/>
        </a:p>
      </dgm:t>
    </dgm:pt>
    <dgm:pt modelId="{0397A103-EFF4-4414-B8F4-B0E289AC2BA0}" type="sibTrans" cxnId="{16DA9980-C109-42CC-93C9-9E61F71C7BF7}">
      <dgm:prSet/>
      <dgm:spPr/>
      <dgm:t>
        <a:bodyPr/>
        <a:lstStyle/>
        <a:p>
          <a:endParaRPr lang="en-US"/>
        </a:p>
      </dgm:t>
    </dgm:pt>
    <dgm:pt modelId="{D3D40383-C651-464B-B2D3-7B108C95E9A5}">
      <dgm:prSet phldrT="[Text]" custT="1"/>
      <dgm:spPr>
        <a:solidFill>
          <a:schemeClr val="accent2"/>
        </a:solidFill>
      </dgm:spPr>
      <dgm:t>
        <a:bodyPr/>
        <a:lstStyle/>
        <a:p>
          <a:pPr algn="ctr"/>
          <a:r>
            <a:rPr lang="en-ZA" sz="2800" b="1" dirty="0">
              <a:solidFill>
                <a:schemeClr val="tx1"/>
              </a:solidFill>
            </a:rPr>
            <a:t>4. Common National Identity and Social Cohesion</a:t>
          </a:r>
        </a:p>
      </dgm:t>
    </dgm:pt>
    <dgm:pt modelId="{10A0915D-433B-480A-802D-4BC73BE6B827}" type="parTrans" cxnId="{785BEF54-0EFB-4984-90CB-BD4B247F57DA}">
      <dgm:prSet/>
      <dgm:spPr/>
      <dgm:t>
        <a:bodyPr/>
        <a:lstStyle/>
        <a:p>
          <a:endParaRPr lang="en-US"/>
        </a:p>
      </dgm:t>
    </dgm:pt>
    <dgm:pt modelId="{ED87D11C-6547-41B3-86EA-1DDA37257DF3}" type="sibTrans" cxnId="{785BEF54-0EFB-4984-90CB-BD4B247F57DA}">
      <dgm:prSet/>
      <dgm:spPr/>
      <dgm:t>
        <a:bodyPr/>
        <a:lstStyle/>
        <a:p>
          <a:endParaRPr lang="en-US"/>
        </a:p>
      </dgm:t>
    </dgm:pt>
    <dgm:pt modelId="{F909D874-06B5-4031-B719-808271C8E534}">
      <dgm:prSet phldrT="[Text]" custT="1"/>
      <dgm:spPr>
        <a:solidFill>
          <a:srgbClr val="339966"/>
        </a:solidFill>
      </dgm:spPr>
      <dgm:t>
        <a:bodyPr/>
        <a:lstStyle/>
        <a:p>
          <a:pPr algn="l"/>
          <a:r>
            <a:rPr lang="en-ZA" sz="2800" b="1" dirty="0">
              <a:solidFill>
                <a:schemeClr val="tx1"/>
              </a:solidFill>
            </a:rPr>
            <a:t>3. Improve Organisational Service Delivery</a:t>
          </a:r>
        </a:p>
      </dgm:t>
    </dgm:pt>
    <dgm:pt modelId="{F458B774-6EA5-449B-B15E-DA72283C7954}" type="parTrans" cxnId="{D71D9FCB-605E-48E0-92C6-D688B428A6BD}">
      <dgm:prSet/>
      <dgm:spPr/>
      <dgm:t>
        <a:bodyPr/>
        <a:lstStyle/>
        <a:p>
          <a:endParaRPr lang="en-US"/>
        </a:p>
      </dgm:t>
    </dgm:pt>
    <dgm:pt modelId="{C5DBEC9C-A81A-482F-9397-40F4985DD0C6}" type="sibTrans" cxnId="{D71D9FCB-605E-48E0-92C6-D688B428A6BD}">
      <dgm:prSet/>
      <dgm:spPr/>
      <dgm:t>
        <a:bodyPr/>
        <a:lstStyle/>
        <a:p>
          <a:endParaRPr lang="en-US"/>
        </a:p>
      </dgm:t>
    </dgm:pt>
    <dgm:pt modelId="{3629CE60-C55D-4A8E-A70E-8A49A1551291}">
      <dgm:prSet phldrT="[Text]" custT="1"/>
      <dgm:spPr>
        <a:solidFill>
          <a:srgbClr val="00B0F0"/>
        </a:solidFill>
      </dgm:spPr>
      <dgm:t>
        <a:bodyPr/>
        <a:lstStyle/>
        <a:p>
          <a:r>
            <a:rPr lang="en-ZA" sz="2800" b="1" dirty="0">
              <a:solidFill>
                <a:schemeClr val="tx1"/>
              </a:solidFill>
            </a:rPr>
            <a:t>2. Access to Communication Services at Affordable Prices </a:t>
          </a:r>
        </a:p>
      </dgm:t>
    </dgm:pt>
    <dgm:pt modelId="{07F3F12B-AA6D-4489-A44E-F7340C4F821C}" type="parTrans" cxnId="{440D8BD4-2DAD-445A-ABA0-95A1C422CFB4}">
      <dgm:prSet/>
      <dgm:spPr/>
      <dgm:t>
        <a:bodyPr/>
        <a:lstStyle/>
        <a:p>
          <a:endParaRPr lang="en-US"/>
        </a:p>
      </dgm:t>
    </dgm:pt>
    <dgm:pt modelId="{A787153D-A71C-4D18-B52A-C7C91982BD1B}" type="sibTrans" cxnId="{440D8BD4-2DAD-445A-ABA0-95A1C422CFB4}">
      <dgm:prSet/>
      <dgm:spPr/>
      <dgm:t>
        <a:bodyPr/>
        <a:lstStyle/>
        <a:p>
          <a:endParaRPr lang="en-US"/>
        </a:p>
      </dgm:t>
    </dgm:pt>
    <dgm:pt modelId="{8B9C237B-C7A7-4050-9FE0-33283808E602}" type="pres">
      <dgm:prSet presAssocID="{DEFA207F-77C0-449D-ABF9-A33073EC62E0}" presName="Name0" presStyleCnt="0">
        <dgm:presLayoutVars>
          <dgm:dir/>
          <dgm:resizeHandles val="exact"/>
        </dgm:presLayoutVars>
      </dgm:prSet>
      <dgm:spPr/>
      <dgm:t>
        <a:bodyPr/>
        <a:lstStyle/>
        <a:p>
          <a:endParaRPr lang="en-US"/>
        </a:p>
      </dgm:t>
    </dgm:pt>
    <dgm:pt modelId="{5B844007-9D97-4B52-909C-E200BB4D79D0}" type="pres">
      <dgm:prSet presAssocID="{23EB95B9-E4D2-4B85-BB48-D34D18741EEB}" presName="node" presStyleLbl="node1" presStyleIdx="0" presStyleCnt="4" custScaleX="87409" custLinFactNeighborX="5694" custLinFactNeighborY="1494">
        <dgm:presLayoutVars>
          <dgm:bulletEnabled val="1"/>
        </dgm:presLayoutVars>
      </dgm:prSet>
      <dgm:spPr/>
      <dgm:t>
        <a:bodyPr/>
        <a:lstStyle/>
        <a:p>
          <a:endParaRPr lang="en-US"/>
        </a:p>
      </dgm:t>
    </dgm:pt>
    <dgm:pt modelId="{E0BD40EA-FBFD-43C5-85FA-C5A0B393C1E9}" type="pres">
      <dgm:prSet presAssocID="{0397A103-EFF4-4414-B8F4-B0E289AC2BA0}" presName="sibTrans" presStyleCnt="0"/>
      <dgm:spPr/>
    </dgm:pt>
    <dgm:pt modelId="{0700D373-E02B-49B1-819C-92D71E1A1D6F}" type="pres">
      <dgm:prSet presAssocID="{3629CE60-C55D-4A8E-A70E-8A49A1551291}" presName="node" presStyleLbl="node1" presStyleIdx="1" presStyleCnt="4" custScaleX="108137" custLinFactNeighborX="5694" custLinFactNeighborY="1494">
        <dgm:presLayoutVars>
          <dgm:bulletEnabled val="1"/>
        </dgm:presLayoutVars>
      </dgm:prSet>
      <dgm:spPr/>
      <dgm:t>
        <a:bodyPr/>
        <a:lstStyle/>
        <a:p>
          <a:endParaRPr lang="en-US"/>
        </a:p>
      </dgm:t>
    </dgm:pt>
    <dgm:pt modelId="{E2BA401F-9276-4746-B8F3-35501AEE150C}" type="pres">
      <dgm:prSet presAssocID="{A787153D-A71C-4D18-B52A-C7C91982BD1B}" presName="sibTrans" presStyleCnt="0"/>
      <dgm:spPr/>
    </dgm:pt>
    <dgm:pt modelId="{70C00FA5-584F-489E-BE8B-28C03F5EA98B}" type="pres">
      <dgm:prSet presAssocID="{F909D874-06B5-4031-B719-808271C8E534}" presName="node" presStyleLbl="node1" presStyleIdx="2" presStyleCnt="4" custScaleX="95195" custLinFactNeighborX="5694" custLinFactNeighborY="1494">
        <dgm:presLayoutVars>
          <dgm:bulletEnabled val="1"/>
        </dgm:presLayoutVars>
      </dgm:prSet>
      <dgm:spPr/>
      <dgm:t>
        <a:bodyPr/>
        <a:lstStyle/>
        <a:p>
          <a:endParaRPr lang="en-US"/>
        </a:p>
      </dgm:t>
    </dgm:pt>
    <dgm:pt modelId="{3A36420F-4A31-4F7A-B895-D3BCCC0D6821}" type="pres">
      <dgm:prSet presAssocID="{C5DBEC9C-A81A-482F-9397-40F4985DD0C6}" presName="sibTrans" presStyleCnt="0"/>
      <dgm:spPr/>
    </dgm:pt>
    <dgm:pt modelId="{5401D774-4844-4C8D-B142-F41042538572}" type="pres">
      <dgm:prSet presAssocID="{D3D40383-C651-464B-B2D3-7B108C95E9A5}" presName="node" presStyleLbl="node1" presStyleIdx="3" presStyleCnt="4" custLinFactNeighborX="-4807" custLinFactNeighborY="2327">
        <dgm:presLayoutVars>
          <dgm:bulletEnabled val="1"/>
        </dgm:presLayoutVars>
      </dgm:prSet>
      <dgm:spPr/>
      <dgm:t>
        <a:bodyPr/>
        <a:lstStyle/>
        <a:p>
          <a:endParaRPr lang="en-US"/>
        </a:p>
      </dgm:t>
    </dgm:pt>
  </dgm:ptLst>
  <dgm:cxnLst>
    <dgm:cxn modelId="{3663E617-0DAB-4267-82F8-229D147323A3}" type="presOf" srcId="{D3D40383-C651-464B-B2D3-7B108C95E9A5}" destId="{5401D774-4844-4C8D-B142-F41042538572}" srcOrd="0" destOrd="0" presId="urn:microsoft.com/office/officeart/2005/8/layout/hList6"/>
    <dgm:cxn modelId="{65A962F5-D748-478C-9BE7-6DF3B66880B7}" type="presOf" srcId="{F909D874-06B5-4031-B719-808271C8E534}" destId="{70C00FA5-584F-489E-BE8B-28C03F5EA98B}" srcOrd="0" destOrd="0" presId="urn:microsoft.com/office/officeart/2005/8/layout/hList6"/>
    <dgm:cxn modelId="{0D5DF765-AD63-46D2-8275-5CD431A5CEAF}" type="presOf" srcId="{DEFA207F-77C0-449D-ABF9-A33073EC62E0}" destId="{8B9C237B-C7A7-4050-9FE0-33283808E602}" srcOrd="0" destOrd="0" presId="urn:microsoft.com/office/officeart/2005/8/layout/hList6"/>
    <dgm:cxn modelId="{440D8BD4-2DAD-445A-ABA0-95A1C422CFB4}" srcId="{DEFA207F-77C0-449D-ABF9-A33073EC62E0}" destId="{3629CE60-C55D-4A8E-A70E-8A49A1551291}" srcOrd="1" destOrd="0" parTransId="{07F3F12B-AA6D-4489-A44E-F7340C4F821C}" sibTransId="{A787153D-A71C-4D18-B52A-C7C91982BD1B}"/>
    <dgm:cxn modelId="{D71D9FCB-605E-48E0-92C6-D688B428A6BD}" srcId="{DEFA207F-77C0-449D-ABF9-A33073EC62E0}" destId="{F909D874-06B5-4031-B719-808271C8E534}" srcOrd="2" destOrd="0" parTransId="{F458B774-6EA5-449B-B15E-DA72283C7954}" sibTransId="{C5DBEC9C-A81A-482F-9397-40F4985DD0C6}"/>
    <dgm:cxn modelId="{785BEF54-0EFB-4984-90CB-BD4B247F57DA}" srcId="{DEFA207F-77C0-449D-ABF9-A33073EC62E0}" destId="{D3D40383-C651-464B-B2D3-7B108C95E9A5}" srcOrd="3" destOrd="0" parTransId="{10A0915D-433B-480A-802D-4BC73BE6B827}" sibTransId="{ED87D11C-6547-41B3-86EA-1DDA37257DF3}"/>
    <dgm:cxn modelId="{82239DDB-A5AA-4FDE-A780-430AFB26A9F4}" type="presOf" srcId="{23EB95B9-E4D2-4B85-BB48-D34D18741EEB}" destId="{5B844007-9D97-4B52-909C-E200BB4D79D0}" srcOrd="0" destOrd="0" presId="urn:microsoft.com/office/officeart/2005/8/layout/hList6"/>
    <dgm:cxn modelId="{16DA9980-C109-42CC-93C9-9E61F71C7BF7}" srcId="{DEFA207F-77C0-449D-ABF9-A33073EC62E0}" destId="{23EB95B9-E4D2-4B85-BB48-D34D18741EEB}" srcOrd="0" destOrd="0" parTransId="{73EFB452-EDE6-4E1B-95A0-483503B3666B}" sibTransId="{0397A103-EFF4-4414-B8F4-B0E289AC2BA0}"/>
    <dgm:cxn modelId="{CC7246DC-A6D2-4CA1-B1A5-7A3984488DA8}" type="presOf" srcId="{3629CE60-C55D-4A8E-A70E-8A49A1551291}" destId="{0700D373-E02B-49B1-819C-92D71E1A1D6F}" srcOrd="0" destOrd="0" presId="urn:microsoft.com/office/officeart/2005/8/layout/hList6"/>
    <dgm:cxn modelId="{01D8500B-035D-4862-B576-930BE1AE5238}" type="presParOf" srcId="{8B9C237B-C7A7-4050-9FE0-33283808E602}" destId="{5B844007-9D97-4B52-909C-E200BB4D79D0}" srcOrd="0" destOrd="0" presId="urn:microsoft.com/office/officeart/2005/8/layout/hList6"/>
    <dgm:cxn modelId="{8C82EA73-6AF6-4D49-B220-FF505E4FBBB7}" type="presParOf" srcId="{8B9C237B-C7A7-4050-9FE0-33283808E602}" destId="{E0BD40EA-FBFD-43C5-85FA-C5A0B393C1E9}" srcOrd="1" destOrd="0" presId="urn:microsoft.com/office/officeart/2005/8/layout/hList6"/>
    <dgm:cxn modelId="{A3BF54D0-ED19-4BD2-B35C-F311794DAFB1}" type="presParOf" srcId="{8B9C237B-C7A7-4050-9FE0-33283808E602}" destId="{0700D373-E02B-49B1-819C-92D71E1A1D6F}" srcOrd="2" destOrd="0" presId="urn:microsoft.com/office/officeart/2005/8/layout/hList6"/>
    <dgm:cxn modelId="{C8E3E74A-CAA7-44A6-B34A-285C6CD6ECBA}" type="presParOf" srcId="{8B9C237B-C7A7-4050-9FE0-33283808E602}" destId="{E2BA401F-9276-4746-B8F3-35501AEE150C}" srcOrd="3" destOrd="0" presId="urn:microsoft.com/office/officeart/2005/8/layout/hList6"/>
    <dgm:cxn modelId="{ED12EB59-6E65-49B6-83E8-4B3C8C6BA6C9}" type="presParOf" srcId="{8B9C237B-C7A7-4050-9FE0-33283808E602}" destId="{70C00FA5-584F-489E-BE8B-28C03F5EA98B}" srcOrd="4" destOrd="0" presId="urn:microsoft.com/office/officeart/2005/8/layout/hList6"/>
    <dgm:cxn modelId="{3B1FFB15-CA92-4017-97E6-398DD714534A}" type="presParOf" srcId="{8B9C237B-C7A7-4050-9FE0-33283808E602}" destId="{3A36420F-4A31-4F7A-B895-D3BCCC0D6821}" srcOrd="5" destOrd="0" presId="urn:microsoft.com/office/officeart/2005/8/layout/hList6"/>
    <dgm:cxn modelId="{04BA8730-403A-4EDF-8337-89E08435EC62}" type="presParOf" srcId="{8B9C237B-C7A7-4050-9FE0-33283808E602}" destId="{5401D774-4844-4C8D-B142-F41042538572}" srcOrd="6"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0F8F86-006D-4073-AEB2-9C4DF147D28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2875F20C-7F9B-4EFA-9899-50B61F38C9FB}">
      <dgm:prSet custT="1"/>
      <dgm:spPr/>
      <dgm:t>
        <a:bodyPr/>
        <a:lstStyle/>
        <a:p>
          <a:pPr algn="l" rtl="0"/>
          <a:r>
            <a:rPr lang="en-ZA" sz="1500" b="1" dirty="0">
              <a:solidFill>
                <a:schemeClr val="tx1"/>
              </a:solidFill>
            </a:rPr>
            <a:t>1.Administration</a:t>
          </a:r>
          <a:endParaRPr lang="en-US" sz="1500" b="1" dirty="0">
            <a:solidFill>
              <a:schemeClr val="tx1"/>
            </a:solidFill>
          </a:endParaRPr>
        </a:p>
      </dgm:t>
    </dgm:pt>
    <dgm:pt modelId="{4960ED59-ED8C-4C7A-B94F-8E319624486E}" type="parTrans" cxnId="{20B1FF4B-D703-4B5B-965C-85E5986F9163}">
      <dgm:prSet/>
      <dgm:spPr/>
      <dgm:t>
        <a:bodyPr/>
        <a:lstStyle/>
        <a:p>
          <a:endParaRPr lang="en-US" sz="2800"/>
        </a:p>
      </dgm:t>
    </dgm:pt>
    <dgm:pt modelId="{A2A63583-CB8D-4F0D-A92A-8CB7D1699E0C}" type="sibTrans" cxnId="{20B1FF4B-D703-4B5B-965C-85E5986F9163}">
      <dgm:prSet/>
      <dgm:spPr/>
      <dgm:t>
        <a:bodyPr/>
        <a:lstStyle/>
        <a:p>
          <a:endParaRPr lang="en-US" sz="2800"/>
        </a:p>
      </dgm:t>
    </dgm:pt>
    <dgm:pt modelId="{89634580-9A80-4CB7-B6F7-C3A379FA9A8D}">
      <dgm:prSet custT="1"/>
      <dgm:spPr/>
      <dgm:t>
        <a:bodyPr/>
        <a:lstStyle/>
        <a:p>
          <a:pPr algn="l" rtl="0"/>
          <a:r>
            <a:rPr lang="en-ZA" sz="1600" b="1" dirty="0">
              <a:solidFill>
                <a:schemeClr val="tx1"/>
              </a:solidFill>
            </a:rPr>
            <a:t>4. Engineering &amp; Technology</a:t>
          </a:r>
          <a:endParaRPr lang="en-US" sz="1600" b="1" dirty="0">
            <a:solidFill>
              <a:schemeClr val="tx1"/>
            </a:solidFill>
          </a:endParaRPr>
        </a:p>
      </dgm:t>
    </dgm:pt>
    <dgm:pt modelId="{4913C3A8-4503-48C1-91A5-51FF94276E53}" type="parTrans" cxnId="{7FDEC68D-FE51-4770-B6A0-935A08C50B38}">
      <dgm:prSet/>
      <dgm:spPr/>
      <dgm:t>
        <a:bodyPr/>
        <a:lstStyle/>
        <a:p>
          <a:endParaRPr lang="en-US" sz="2800"/>
        </a:p>
      </dgm:t>
    </dgm:pt>
    <dgm:pt modelId="{62412FFB-9CDD-4DCF-95D5-D96127DD326C}" type="sibTrans" cxnId="{7FDEC68D-FE51-4770-B6A0-935A08C50B38}">
      <dgm:prSet/>
      <dgm:spPr/>
      <dgm:t>
        <a:bodyPr/>
        <a:lstStyle/>
        <a:p>
          <a:endParaRPr lang="en-US" sz="2800"/>
        </a:p>
      </dgm:t>
    </dgm:pt>
    <dgm:pt modelId="{6F7B5C1F-DB39-41E6-8240-16002CA08102}">
      <dgm:prSet custT="1"/>
      <dgm:spPr/>
      <dgm:t>
        <a:bodyPr/>
        <a:lstStyle/>
        <a:p>
          <a:pPr algn="l" rtl="0"/>
          <a:r>
            <a:rPr lang="en-US" sz="1500" b="1" dirty="0">
              <a:solidFill>
                <a:schemeClr val="tx1"/>
              </a:solidFill>
            </a:rPr>
            <a:t>3. Policy Research &amp; Analysis</a:t>
          </a:r>
        </a:p>
      </dgm:t>
    </dgm:pt>
    <dgm:pt modelId="{F66DA048-56D2-4E7A-A157-16B50493DD57}" type="parTrans" cxnId="{023CC1D4-4D64-401A-B111-D511D7B0BE92}">
      <dgm:prSet/>
      <dgm:spPr/>
      <dgm:t>
        <a:bodyPr/>
        <a:lstStyle/>
        <a:p>
          <a:endParaRPr lang="en-US" sz="2800"/>
        </a:p>
      </dgm:t>
    </dgm:pt>
    <dgm:pt modelId="{2FAC2563-6879-4992-A865-5FA3ED903EA8}" type="sibTrans" cxnId="{023CC1D4-4D64-401A-B111-D511D7B0BE92}">
      <dgm:prSet/>
      <dgm:spPr/>
      <dgm:t>
        <a:bodyPr/>
        <a:lstStyle/>
        <a:p>
          <a:endParaRPr lang="en-US" sz="2800"/>
        </a:p>
      </dgm:t>
    </dgm:pt>
    <dgm:pt modelId="{1F797B22-1FAD-43D6-8268-1028F3829FC0}">
      <dgm:prSet custT="1"/>
      <dgm:spPr/>
      <dgm:t>
        <a:bodyPr/>
        <a:lstStyle/>
        <a:p>
          <a:pPr algn="l" rtl="0"/>
          <a:r>
            <a:rPr lang="en-US" sz="1600" b="1" dirty="0">
              <a:solidFill>
                <a:schemeClr val="tx1"/>
              </a:solidFill>
            </a:rPr>
            <a:t>6. Compliance &amp; Consumer Affairs</a:t>
          </a:r>
        </a:p>
      </dgm:t>
    </dgm:pt>
    <dgm:pt modelId="{A10AAFF0-36CF-4F9B-B6DE-222B35651EAC}" type="parTrans" cxnId="{C2451403-DC8E-4F4C-8DCB-CBCC2CB07E44}">
      <dgm:prSet/>
      <dgm:spPr/>
      <dgm:t>
        <a:bodyPr/>
        <a:lstStyle/>
        <a:p>
          <a:endParaRPr lang="en-US"/>
        </a:p>
      </dgm:t>
    </dgm:pt>
    <dgm:pt modelId="{B2AA9823-FB7D-458F-A34A-9689ABB95476}" type="sibTrans" cxnId="{C2451403-DC8E-4F4C-8DCB-CBCC2CB07E44}">
      <dgm:prSet/>
      <dgm:spPr/>
      <dgm:t>
        <a:bodyPr/>
        <a:lstStyle/>
        <a:p>
          <a:endParaRPr lang="en-US"/>
        </a:p>
      </dgm:t>
    </dgm:pt>
    <dgm:pt modelId="{ABA7A36C-24B5-4DE1-9C2F-A6406F32D5A0}">
      <dgm:prSet custT="1"/>
      <dgm:spPr/>
      <dgm:t>
        <a:bodyPr/>
        <a:lstStyle/>
        <a:p>
          <a:pPr algn="just" rtl="0">
            <a:buFontTx/>
            <a:buNone/>
          </a:pPr>
          <a:r>
            <a:rPr lang="en-US" sz="1600" b="1" dirty="0">
              <a:latin typeface="+mj-lt"/>
            </a:rPr>
            <a:t>Purpose</a:t>
          </a:r>
          <a:r>
            <a:rPr lang="en-US" sz="1600" dirty="0">
              <a:latin typeface="+mj-lt"/>
            </a:rPr>
            <a:t>:</a:t>
          </a:r>
        </a:p>
      </dgm:t>
    </dgm:pt>
    <dgm:pt modelId="{AD5DC64F-9C00-494D-854B-F522CFC17A01}" type="parTrans" cxnId="{D7C2A2A2-C7F0-4EEC-90FC-3073D9D7D694}">
      <dgm:prSet/>
      <dgm:spPr/>
      <dgm:t>
        <a:bodyPr/>
        <a:lstStyle/>
        <a:p>
          <a:endParaRPr lang="en-US"/>
        </a:p>
      </dgm:t>
    </dgm:pt>
    <dgm:pt modelId="{108B883B-F250-4BDC-9993-A7B4419CC80E}" type="sibTrans" cxnId="{D7C2A2A2-C7F0-4EEC-90FC-3073D9D7D694}">
      <dgm:prSet/>
      <dgm:spPr/>
      <dgm:t>
        <a:bodyPr/>
        <a:lstStyle/>
        <a:p>
          <a:endParaRPr lang="en-US"/>
        </a:p>
      </dgm:t>
    </dgm:pt>
    <dgm:pt modelId="{6DE46656-D8A4-4F73-A864-5780902DA58A}">
      <dgm:prSet custT="1"/>
      <dgm:spPr/>
      <dgm:t>
        <a:bodyPr/>
        <a:lstStyle/>
        <a:p>
          <a:pPr algn="l" rtl="0"/>
          <a:endParaRPr lang="en-US" sz="1800" dirty="0"/>
        </a:p>
      </dgm:t>
    </dgm:pt>
    <dgm:pt modelId="{3EB76007-CC85-4CBE-9951-84C49F8A88C7}" type="parTrans" cxnId="{2C85A846-BA14-49CE-A35C-A4C40A280FF8}">
      <dgm:prSet/>
      <dgm:spPr/>
      <dgm:t>
        <a:bodyPr/>
        <a:lstStyle/>
        <a:p>
          <a:endParaRPr lang="en-ZA"/>
        </a:p>
      </dgm:t>
    </dgm:pt>
    <dgm:pt modelId="{1CE4D172-951C-4A49-8567-DA2811FFE474}" type="sibTrans" cxnId="{2C85A846-BA14-49CE-A35C-A4C40A280FF8}">
      <dgm:prSet/>
      <dgm:spPr/>
      <dgm:t>
        <a:bodyPr/>
        <a:lstStyle/>
        <a:p>
          <a:endParaRPr lang="en-ZA"/>
        </a:p>
      </dgm:t>
    </dgm:pt>
    <dgm:pt modelId="{486CEA4F-4EE1-4F5B-8F64-9DB0EB81B595}">
      <dgm:prSet custT="1"/>
      <dgm:spPr/>
      <dgm:t>
        <a:bodyPr/>
        <a:lstStyle/>
        <a:p>
          <a:pPr algn="l" rtl="0"/>
          <a:r>
            <a:rPr lang="en-US" sz="1600" b="1" dirty="0">
              <a:solidFill>
                <a:schemeClr val="tx1"/>
              </a:solidFill>
            </a:rPr>
            <a:t>5. Regions</a:t>
          </a:r>
        </a:p>
      </dgm:t>
    </dgm:pt>
    <dgm:pt modelId="{0451B4D8-9BDE-4201-8FD7-CB3EB53CDDCF}" type="parTrans" cxnId="{D2DCA2E1-58FD-4A7B-B17A-B779AB0ACD5C}">
      <dgm:prSet/>
      <dgm:spPr/>
      <dgm:t>
        <a:bodyPr/>
        <a:lstStyle/>
        <a:p>
          <a:endParaRPr lang="en-US"/>
        </a:p>
      </dgm:t>
    </dgm:pt>
    <dgm:pt modelId="{CF2EC75C-3E2A-48FF-985B-12293FFE9EE9}" type="sibTrans" cxnId="{D2DCA2E1-58FD-4A7B-B17A-B779AB0ACD5C}">
      <dgm:prSet/>
      <dgm:spPr/>
      <dgm:t>
        <a:bodyPr/>
        <a:lstStyle/>
        <a:p>
          <a:endParaRPr lang="en-US"/>
        </a:p>
      </dgm:t>
    </dgm:pt>
    <dgm:pt modelId="{3630219B-705F-4E7E-BC12-2F38CDCDE6D6}">
      <dgm:prSet custT="1"/>
      <dgm:spPr/>
      <dgm:t>
        <a:bodyPr/>
        <a:lstStyle/>
        <a:p>
          <a:pPr>
            <a:buNone/>
          </a:pPr>
          <a:r>
            <a:rPr lang="en-US" sz="1600" b="1" dirty="0"/>
            <a:t>Purpose</a:t>
          </a:r>
          <a:endParaRPr lang="en-US" sz="1600" dirty="0"/>
        </a:p>
      </dgm:t>
    </dgm:pt>
    <dgm:pt modelId="{992AD0DB-55A4-4BF2-9087-CD91B51DFAF1}" type="parTrans" cxnId="{1106C508-CC51-4E43-8626-4FBC81388C67}">
      <dgm:prSet/>
      <dgm:spPr/>
      <dgm:t>
        <a:bodyPr/>
        <a:lstStyle/>
        <a:p>
          <a:endParaRPr lang="en-US"/>
        </a:p>
      </dgm:t>
    </dgm:pt>
    <dgm:pt modelId="{94A1595E-FAFE-479D-9431-2BCA65449CD5}" type="sibTrans" cxnId="{1106C508-CC51-4E43-8626-4FBC81388C67}">
      <dgm:prSet/>
      <dgm:spPr/>
      <dgm:t>
        <a:bodyPr/>
        <a:lstStyle/>
        <a:p>
          <a:endParaRPr lang="en-US"/>
        </a:p>
      </dgm:t>
    </dgm:pt>
    <dgm:pt modelId="{32C887A2-B9D2-4B4A-AF52-8FB7B77391D0}">
      <dgm:prSet custT="1"/>
      <dgm:spPr/>
      <dgm:t>
        <a:bodyPr/>
        <a:lstStyle/>
        <a:p>
          <a:pPr rtl="0"/>
          <a:r>
            <a:rPr lang="en-ZA" sz="1800" b="1" dirty="0">
              <a:solidFill>
                <a:schemeClr val="tx1"/>
              </a:solidFill>
            </a:rPr>
            <a:t>2.Licensing</a:t>
          </a:r>
          <a:endParaRPr lang="en-US" sz="1800" b="1" dirty="0">
            <a:solidFill>
              <a:schemeClr val="tx1"/>
            </a:solidFill>
          </a:endParaRPr>
        </a:p>
      </dgm:t>
    </dgm:pt>
    <dgm:pt modelId="{877B7B8B-AA5C-432D-9BEE-EDB933A921AB}" type="parTrans" cxnId="{72E0B742-7F60-4449-AB0F-7649E5472D56}">
      <dgm:prSet/>
      <dgm:spPr/>
      <dgm:t>
        <a:bodyPr/>
        <a:lstStyle/>
        <a:p>
          <a:endParaRPr lang="en-US"/>
        </a:p>
      </dgm:t>
    </dgm:pt>
    <dgm:pt modelId="{FCED32E2-3CA1-4939-ABDC-1568B7427258}" type="sibTrans" cxnId="{72E0B742-7F60-4449-AB0F-7649E5472D56}">
      <dgm:prSet/>
      <dgm:spPr/>
      <dgm:t>
        <a:bodyPr/>
        <a:lstStyle/>
        <a:p>
          <a:endParaRPr lang="en-US"/>
        </a:p>
      </dgm:t>
    </dgm:pt>
    <dgm:pt modelId="{438275DF-B3C7-434B-B811-29E194871677}">
      <dgm:prSet custT="1"/>
      <dgm:spPr/>
      <dgm:t>
        <a:bodyPr/>
        <a:lstStyle/>
        <a:p>
          <a:pPr>
            <a:buFontTx/>
            <a:buNone/>
          </a:pPr>
          <a:r>
            <a:rPr lang="en-US" sz="1600" b="1" dirty="0"/>
            <a:t>Purpose</a:t>
          </a:r>
        </a:p>
      </dgm:t>
    </dgm:pt>
    <dgm:pt modelId="{89BFC212-ACB8-4219-A231-BF1D14400E68}" type="parTrans" cxnId="{9DDA2D50-C81D-44A5-8283-8D8E7AEAD974}">
      <dgm:prSet/>
      <dgm:spPr/>
      <dgm:t>
        <a:bodyPr/>
        <a:lstStyle/>
        <a:p>
          <a:endParaRPr lang="en-US"/>
        </a:p>
      </dgm:t>
    </dgm:pt>
    <dgm:pt modelId="{6D2D5B89-A791-4643-85F9-9FBBA836A87C}" type="sibTrans" cxnId="{9DDA2D50-C81D-44A5-8283-8D8E7AEAD974}">
      <dgm:prSet/>
      <dgm:spPr/>
      <dgm:t>
        <a:bodyPr/>
        <a:lstStyle/>
        <a:p>
          <a:endParaRPr lang="en-US"/>
        </a:p>
      </dgm:t>
    </dgm:pt>
    <dgm:pt modelId="{3A09A9BB-1724-41CB-AEE4-F0D57B877404}">
      <dgm:prSet custT="1"/>
      <dgm:spPr/>
      <dgm:t>
        <a:bodyPr/>
        <a:lstStyle/>
        <a:p>
          <a:pPr algn="l" rtl="0">
            <a:buFontTx/>
            <a:buNone/>
          </a:pPr>
          <a:r>
            <a:rPr lang="en-US" sz="1600" b="1" dirty="0">
              <a:latin typeface="+mj-lt"/>
            </a:rPr>
            <a:t>Purpose</a:t>
          </a:r>
        </a:p>
      </dgm:t>
    </dgm:pt>
    <dgm:pt modelId="{985FDF4A-A543-4F72-BCE2-7E323A3AEDFD}" type="parTrans" cxnId="{3EA3ABFA-3B7B-4162-9A24-7C91633FC9A2}">
      <dgm:prSet/>
      <dgm:spPr/>
      <dgm:t>
        <a:bodyPr/>
        <a:lstStyle/>
        <a:p>
          <a:endParaRPr lang="en-US"/>
        </a:p>
      </dgm:t>
    </dgm:pt>
    <dgm:pt modelId="{22844996-4B98-46DF-A35E-22E1B01384E0}" type="sibTrans" cxnId="{3EA3ABFA-3B7B-4162-9A24-7C91633FC9A2}">
      <dgm:prSet/>
      <dgm:spPr/>
      <dgm:t>
        <a:bodyPr/>
        <a:lstStyle/>
        <a:p>
          <a:endParaRPr lang="en-US"/>
        </a:p>
      </dgm:t>
    </dgm:pt>
    <dgm:pt modelId="{87A269A0-E240-4C3E-B74F-0AB0617D8F0F}">
      <dgm:prSet custT="1"/>
      <dgm:spPr/>
      <dgm:t>
        <a:bodyPr/>
        <a:lstStyle/>
        <a:p>
          <a:pPr algn="l" rtl="0">
            <a:buFontTx/>
            <a:buNone/>
          </a:pPr>
          <a:r>
            <a:rPr lang="en-US" sz="1600" b="1" dirty="0"/>
            <a:t>Purpose</a:t>
          </a:r>
        </a:p>
      </dgm:t>
    </dgm:pt>
    <dgm:pt modelId="{9964CD59-0473-439A-B11C-D749F7D73438}" type="parTrans" cxnId="{17B41F48-CE1D-41D3-ADC9-80C9DABDA200}">
      <dgm:prSet/>
      <dgm:spPr/>
      <dgm:t>
        <a:bodyPr/>
        <a:lstStyle/>
        <a:p>
          <a:endParaRPr lang="en-US"/>
        </a:p>
      </dgm:t>
    </dgm:pt>
    <dgm:pt modelId="{2FC3BD70-6222-4383-8C67-5A53455B92E5}" type="sibTrans" cxnId="{17B41F48-CE1D-41D3-ADC9-80C9DABDA200}">
      <dgm:prSet/>
      <dgm:spPr/>
      <dgm:t>
        <a:bodyPr/>
        <a:lstStyle/>
        <a:p>
          <a:endParaRPr lang="en-US"/>
        </a:p>
      </dgm:t>
    </dgm:pt>
    <dgm:pt modelId="{0D40FDB3-609B-4FA5-9035-7F060C18F806}">
      <dgm:prSet custT="1"/>
      <dgm:spPr/>
      <dgm:t>
        <a:bodyPr/>
        <a:lstStyle/>
        <a:p>
          <a:pPr algn="l" rtl="0">
            <a:buFontTx/>
            <a:buNone/>
          </a:pPr>
          <a:r>
            <a:rPr lang="en-US" sz="1600" b="1" dirty="0">
              <a:latin typeface="+mj-lt"/>
            </a:rPr>
            <a:t>Purpose</a:t>
          </a:r>
        </a:p>
      </dgm:t>
    </dgm:pt>
    <dgm:pt modelId="{39CD5BC8-69F0-4735-BC79-2EB49ABDE3BB}" type="parTrans" cxnId="{0C4B13EF-B1B8-47A4-ADAA-B7F83C46A164}">
      <dgm:prSet/>
      <dgm:spPr/>
      <dgm:t>
        <a:bodyPr/>
        <a:lstStyle/>
        <a:p>
          <a:endParaRPr lang="en-US"/>
        </a:p>
      </dgm:t>
    </dgm:pt>
    <dgm:pt modelId="{2502C385-A45B-4A41-BFF8-3D2CAD199FC5}" type="sibTrans" cxnId="{0C4B13EF-B1B8-47A4-ADAA-B7F83C46A164}">
      <dgm:prSet/>
      <dgm:spPr/>
      <dgm:t>
        <a:bodyPr/>
        <a:lstStyle/>
        <a:p>
          <a:endParaRPr lang="en-US"/>
        </a:p>
      </dgm:t>
    </dgm:pt>
    <dgm:pt modelId="{A57BFCD3-1E44-4D23-B21B-8488DDABD278}">
      <dgm:prSet custT="1"/>
      <dgm:spPr/>
      <dgm:t>
        <a:bodyPr/>
        <a:lstStyle/>
        <a:p>
          <a:pPr algn="l" rtl="0">
            <a:buFontTx/>
            <a:buNone/>
          </a:pPr>
          <a:r>
            <a:rPr lang="en-US" sz="1600" dirty="0">
              <a:latin typeface="+mj-lt"/>
            </a:rPr>
            <a:t>To provide</a:t>
          </a:r>
        </a:p>
      </dgm:t>
    </dgm:pt>
    <dgm:pt modelId="{53354F7E-B659-41E1-9346-352DFA246225}" type="parTrans" cxnId="{ECB11EE7-2A05-4CDE-8276-C4495098F242}">
      <dgm:prSet/>
      <dgm:spPr/>
      <dgm:t>
        <a:bodyPr/>
        <a:lstStyle/>
        <a:p>
          <a:endParaRPr lang="en-US"/>
        </a:p>
      </dgm:t>
    </dgm:pt>
    <dgm:pt modelId="{89603E45-5B02-4001-8B43-E8EBF1B64A6E}" type="sibTrans" cxnId="{ECB11EE7-2A05-4CDE-8276-C4495098F242}">
      <dgm:prSet/>
      <dgm:spPr/>
      <dgm:t>
        <a:bodyPr/>
        <a:lstStyle/>
        <a:p>
          <a:endParaRPr lang="en-US"/>
        </a:p>
      </dgm:t>
    </dgm:pt>
    <dgm:pt modelId="{4DF6309B-5052-4D1C-B083-0CB2D5BDBC78}">
      <dgm:prSet custT="1"/>
      <dgm:spPr/>
      <dgm:t>
        <a:bodyPr/>
        <a:lstStyle/>
        <a:p>
          <a:pPr algn="l" rtl="0">
            <a:buFontTx/>
            <a:buNone/>
          </a:pPr>
          <a:r>
            <a:rPr lang="en-US" sz="1600" dirty="0">
              <a:latin typeface="+mj-lt"/>
            </a:rPr>
            <a:t>coordinated</a:t>
          </a:r>
        </a:p>
      </dgm:t>
    </dgm:pt>
    <dgm:pt modelId="{16E47A76-BC8B-4B3F-81DD-DE7221F9AE09}" type="parTrans" cxnId="{A6FB01FB-C706-49B5-968F-012C2F9D9F34}">
      <dgm:prSet/>
      <dgm:spPr/>
      <dgm:t>
        <a:bodyPr/>
        <a:lstStyle/>
        <a:p>
          <a:endParaRPr lang="en-US"/>
        </a:p>
      </dgm:t>
    </dgm:pt>
    <dgm:pt modelId="{5478F10B-8FC4-4DB0-BE5C-F08A5F4C986E}" type="sibTrans" cxnId="{A6FB01FB-C706-49B5-968F-012C2F9D9F34}">
      <dgm:prSet/>
      <dgm:spPr/>
      <dgm:t>
        <a:bodyPr/>
        <a:lstStyle/>
        <a:p>
          <a:endParaRPr lang="en-US"/>
        </a:p>
      </dgm:t>
    </dgm:pt>
    <dgm:pt modelId="{57E043F7-CEE2-48C7-BB41-DAA0AC8EE419}">
      <dgm:prSet custT="1"/>
      <dgm:spPr/>
      <dgm:t>
        <a:bodyPr/>
        <a:lstStyle/>
        <a:p>
          <a:pPr algn="l" rtl="0">
            <a:buFontTx/>
            <a:buNone/>
          </a:pPr>
          <a:r>
            <a:rPr lang="en-US" sz="1600" dirty="0">
              <a:latin typeface="+mj-lt"/>
            </a:rPr>
            <a:t>strategic</a:t>
          </a:r>
        </a:p>
      </dgm:t>
    </dgm:pt>
    <dgm:pt modelId="{2D54346B-14B6-4EAE-B5B3-4B1D5477236F}" type="parTrans" cxnId="{26DD1E0A-9932-4F85-8362-4E57E49F2078}">
      <dgm:prSet/>
      <dgm:spPr/>
      <dgm:t>
        <a:bodyPr/>
        <a:lstStyle/>
        <a:p>
          <a:endParaRPr lang="en-US"/>
        </a:p>
      </dgm:t>
    </dgm:pt>
    <dgm:pt modelId="{FC509BD9-FD6E-47A5-AB1B-A90EFE93D8DE}" type="sibTrans" cxnId="{26DD1E0A-9932-4F85-8362-4E57E49F2078}">
      <dgm:prSet/>
      <dgm:spPr/>
      <dgm:t>
        <a:bodyPr/>
        <a:lstStyle/>
        <a:p>
          <a:endParaRPr lang="en-US"/>
        </a:p>
      </dgm:t>
    </dgm:pt>
    <dgm:pt modelId="{1D5D635F-B0DC-4B7D-99A5-1E3569999606}">
      <dgm:prSet custT="1"/>
      <dgm:spPr/>
      <dgm:t>
        <a:bodyPr/>
        <a:lstStyle/>
        <a:p>
          <a:pPr algn="l" rtl="0">
            <a:buFontTx/>
            <a:buNone/>
          </a:pPr>
          <a:r>
            <a:rPr lang="en-US" sz="1600" dirty="0">
              <a:latin typeface="+mj-lt"/>
            </a:rPr>
            <a:t>leadership,</a:t>
          </a:r>
        </a:p>
      </dgm:t>
    </dgm:pt>
    <dgm:pt modelId="{908149F6-19CF-447D-AA67-0D248DF961DC}" type="parTrans" cxnId="{41B0D943-659C-49CB-9B7B-D5C78FB04471}">
      <dgm:prSet/>
      <dgm:spPr/>
      <dgm:t>
        <a:bodyPr/>
        <a:lstStyle/>
        <a:p>
          <a:endParaRPr lang="en-US"/>
        </a:p>
      </dgm:t>
    </dgm:pt>
    <dgm:pt modelId="{BD40F189-47A5-4C3D-8CEB-6B7C3B82185B}" type="sibTrans" cxnId="{41B0D943-659C-49CB-9B7B-D5C78FB04471}">
      <dgm:prSet/>
      <dgm:spPr/>
      <dgm:t>
        <a:bodyPr/>
        <a:lstStyle/>
        <a:p>
          <a:endParaRPr lang="en-US"/>
        </a:p>
      </dgm:t>
    </dgm:pt>
    <dgm:pt modelId="{7F902DEB-8FD9-4627-85B4-CC553AD44924}">
      <dgm:prSet custT="1"/>
      <dgm:spPr/>
      <dgm:t>
        <a:bodyPr/>
        <a:lstStyle/>
        <a:p>
          <a:pPr algn="l" rtl="0">
            <a:buFontTx/>
            <a:buNone/>
          </a:pPr>
          <a:r>
            <a:rPr lang="en-US" sz="1600" dirty="0">
              <a:latin typeface="+mj-lt"/>
            </a:rPr>
            <a:t>management and</a:t>
          </a:r>
        </a:p>
      </dgm:t>
    </dgm:pt>
    <dgm:pt modelId="{CA20AEDE-E2E8-4DB8-88EF-160D7A56110A}" type="parTrans" cxnId="{17E5246F-E200-489B-9743-6B393E202068}">
      <dgm:prSet/>
      <dgm:spPr/>
      <dgm:t>
        <a:bodyPr/>
        <a:lstStyle/>
        <a:p>
          <a:endParaRPr lang="en-US"/>
        </a:p>
      </dgm:t>
    </dgm:pt>
    <dgm:pt modelId="{8F225AA2-2582-4A13-8EBA-3FF077803225}" type="sibTrans" cxnId="{17E5246F-E200-489B-9743-6B393E202068}">
      <dgm:prSet/>
      <dgm:spPr/>
      <dgm:t>
        <a:bodyPr/>
        <a:lstStyle/>
        <a:p>
          <a:endParaRPr lang="en-US"/>
        </a:p>
      </dgm:t>
    </dgm:pt>
    <dgm:pt modelId="{1BF329DE-BD04-4D5A-8153-3BBF8DAAC3FC}">
      <dgm:prSet custT="1"/>
      <dgm:spPr/>
      <dgm:t>
        <a:bodyPr/>
        <a:lstStyle/>
        <a:p>
          <a:pPr algn="l" rtl="0">
            <a:buFontTx/>
            <a:buNone/>
          </a:pPr>
          <a:r>
            <a:rPr lang="en-US" sz="1600" dirty="0">
              <a:latin typeface="+mj-lt"/>
            </a:rPr>
            <a:t>support to the</a:t>
          </a:r>
        </a:p>
      </dgm:t>
    </dgm:pt>
    <dgm:pt modelId="{2FAF2E28-52F8-47BD-BF8A-B6F2EF3A86C7}" type="parTrans" cxnId="{CE6F44E7-AA2C-49FA-A995-0D56BDE0DC55}">
      <dgm:prSet/>
      <dgm:spPr/>
      <dgm:t>
        <a:bodyPr/>
        <a:lstStyle/>
        <a:p>
          <a:endParaRPr lang="en-US"/>
        </a:p>
      </dgm:t>
    </dgm:pt>
    <dgm:pt modelId="{DC98BC03-2D29-4C76-A188-1DE099C36F21}" type="sibTrans" cxnId="{CE6F44E7-AA2C-49FA-A995-0D56BDE0DC55}">
      <dgm:prSet/>
      <dgm:spPr/>
      <dgm:t>
        <a:bodyPr/>
        <a:lstStyle/>
        <a:p>
          <a:endParaRPr lang="en-US"/>
        </a:p>
      </dgm:t>
    </dgm:pt>
    <dgm:pt modelId="{D3DF211E-F817-4421-A994-17BEBC7EEA97}">
      <dgm:prSet custT="1"/>
      <dgm:spPr/>
      <dgm:t>
        <a:bodyPr/>
        <a:lstStyle/>
        <a:p>
          <a:pPr algn="l" rtl="0">
            <a:buFontTx/>
            <a:buNone/>
          </a:pPr>
          <a:r>
            <a:rPr lang="en-US" sz="1600" dirty="0" err="1">
              <a:latin typeface="+mj-lt"/>
            </a:rPr>
            <a:t>organisation</a:t>
          </a:r>
          <a:r>
            <a:rPr lang="en-US" sz="1600" dirty="0">
              <a:latin typeface="+mj-lt"/>
            </a:rPr>
            <a:t> to</a:t>
          </a:r>
        </a:p>
      </dgm:t>
    </dgm:pt>
    <dgm:pt modelId="{86EF7BDE-33B7-46D0-BB99-6288F602A454}" type="parTrans" cxnId="{1BE95CED-63F7-4DF2-ADDA-1A9372FE0BA1}">
      <dgm:prSet/>
      <dgm:spPr/>
      <dgm:t>
        <a:bodyPr/>
        <a:lstStyle/>
        <a:p>
          <a:endParaRPr lang="en-US"/>
        </a:p>
      </dgm:t>
    </dgm:pt>
    <dgm:pt modelId="{F0B0E32F-404B-4C76-8199-9101039BC544}" type="sibTrans" cxnId="{1BE95CED-63F7-4DF2-ADDA-1A9372FE0BA1}">
      <dgm:prSet/>
      <dgm:spPr/>
      <dgm:t>
        <a:bodyPr/>
        <a:lstStyle/>
        <a:p>
          <a:endParaRPr lang="en-US"/>
        </a:p>
      </dgm:t>
    </dgm:pt>
    <dgm:pt modelId="{399D320F-A84B-4321-8ACF-44E4791D9165}">
      <dgm:prSet custT="1"/>
      <dgm:spPr/>
      <dgm:t>
        <a:bodyPr/>
        <a:lstStyle/>
        <a:p>
          <a:pPr algn="l" rtl="0">
            <a:buFontTx/>
            <a:buNone/>
          </a:pPr>
          <a:r>
            <a:rPr lang="en-US" sz="1600" dirty="0">
              <a:latin typeface="+mj-lt"/>
            </a:rPr>
            <a:t>deliver on its</a:t>
          </a:r>
        </a:p>
      </dgm:t>
    </dgm:pt>
    <dgm:pt modelId="{1094C04D-9FD3-4893-9250-C3596BFFA4B5}" type="parTrans" cxnId="{8ABF1C45-9A97-461F-B437-0CFD28E0439F}">
      <dgm:prSet/>
      <dgm:spPr/>
      <dgm:t>
        <a:bodyPr/>
        <a:lstStyle/>
        <a:p>
          <a:endParaRPr lang="en-US"/>
        </a:p>
      </dgm:t>
    </dgm:pt>
    <dgm:pt modelId="{FB2F834B-4884-4C15-86C4-5BDCD76BB18C}" type="sibTrans" cxnId="{8ABF1C45-9A97-461F-B437-0CFD28E0439F}">
      <dgm:prSet/>
      <dgm:spPr/>
      <dgm:t>
        <a:bodyPr/>
        <a:lstStyle/>
        <a:p>
          <a:endParaRPr lang="en-US"/>
        </a:p>
      </dgm:t>
    </dgm:pt>
    <dgm:pt modelId="{0E4231E2-09E4-4B91-9092-98C5AD65D540}">
      <dgm:prSet custT="1"/>
      <dgm:spPr/>
      <dgm:t>
        <a:bodyPr/>
        <a:lstStyle/>
        <a:p>
          <a:pPr algn="l" rtl="0">
            <a:buFontTx/>
            <a:buNone/>
          </a:pPr>
          <a:r>
            <a:rPr lang="en-US" sz="1600" dirty="0">
              <a:latin typeface="+mj-lt"/>
            </a:rPr>
            <a:t>mandate   </a:t>
          </a:r>
        </a:p>
      </dgm:t>
    </dgm:pt>
    <dgm:pt modelId="{78C28A1E-3702-4510-BB69-7CCFB4FD0098}" type="parTrans" cxnId="{60E4F51B-344B-4112-B440-44AE42B2AEB2}">
      <dgm:prSet/>
      <dgm:spPr/>
      <dgm:t>
        <a:bodyPr/>
        <a:lstStyle/>
        <a:p>
          <a:endParaRPr lang="en-US"/>
        </a:p>
      </dgm:t>
    </dgm:pt>
    <dgm:pt modelId="{F5B4AE3C-8B3D-4893-8275-3AF7CEFE2BB6}" type="sibTrans" cxnId="{60E4F51B-344B-4112-B440-44AE42B2AEB2}">
      <dgm:prSet/>
      <dgm:spPr/>
      <dgm:t>
        <a:bodyPr/>
        <a:lstStyle/>
        <a:p>
          <a:endParaRPr lang="en-US"/>
        </a:p>
      </dgm:t>
    </dgm:pt>
    <dgm:pt modelId="{A2C8EF1C-84AA-417B-8414-CBA0332383D9}">
      <dgm:prSet custT="1"/>
      <dgm:spPr/>
      <dgm:t>
        <a:bodyPr/>
        <a:lstStyle/>
        <a:p>
          <a:pPr>
            <a:buFontTx/>
            <a:buNone/>
          </a:pPr>
          <a:r>
            <a:rPr lang="en-US" sz="1600" b="0" dirty="0"/>
            <a:t>To authorize,</a:t>
          </a:r>
        </a:p>
      </dgm:t>
    </dgm:pt>
    <dgm:pt modelId="{FAB32857-2EFD-4CDC-B996-B4C132891DDC}" type="parTrans" cxnId="{112E039A-66D1-482B-8FC9-DD28E497B71B}">
      <dgm:prSet/>
      <dgm:spPr/>
      <dgm:t>
        <a:bodyPr/>
        <a:lstStyle/>
        <a:p>
          <a:endParaRPr lang="en-US"/>
        </a:p>
      </dgm:t>
    </dgm:pt>
    <dgm:pt modelId="{61A82C92-9795-4C42-B8FF-2E96D9991CCC}" type="sibTrans" cxnId="{112E039A-66D1-482B-8FC9-DD28E497B71B}">
      <dgm:prSet/>
      <dgm:spPr/>
      <dgm:t>
        <a:bodyPr/>
        <a:lstStyle/>
        <a:p>
          <a:endParaRPr lang="en-US"/>
        </a:p>
      </dgm:t>
    </dgm:pt>
    <dgm:pt modelId="{29F9C8F6-EE66-4E8F-B4AE-22181AC15064}">
      <dgm:prSet custT="1"/>
      <dgm:spPr/>
      <dgm:t>
        <a:bodyPr/>
        <a:lstStyle/>
        <a:p>
          <a:pPr>
            <a:buFontTx/>
            <a:buNone/>
          </a:pPr>
          <a:endParaRPr lang="en-US" sz="1600" b="1" dirty="0"/>
        </a:p>
      </dgm:t>
    </dgm:pt>
    <dgm:pt modelId="{282101DF-2EF6-4212-8242-3041DFB5E816}" type="parTrans" cxnId="{FF85717F-631D-453A-8428-351F1224C7ED}">
      <dgm:prSet/>
      <dgm:spPr/>
      <dgm:t>
        <a:bodyPr/>
        <a:lstStyle/>
        <a:p>
          <a:endParaRPr lang="en-US"/>
        </a:p>
      </dgm:t>
    </dgm:pt>
    <dgm:pt modelId="{E3AE4CB5-94BC-4E3C-89AB-5CB91CC018D8}" type="sibTrans" cxnId="{FF85717F-631D-453A-8428-351F1224C7ED}">
      <dgm:prSet/>
      <dgm:spPr/>
      <dgm:t>
        <a:bodyPr/>
        <a:lstStyle/>
        <a:p>
          <a:endParaRPr lang="en-US"/>
        </a:p>
      </dgm:t>
    </dgm:pt>
    <dgm:pt modelId="{85C624E8-2C9B-4081-8E5F-BC79B93019DF}">
      <dgm:prSet custT="1"/>
      <dgm:spPr/>
      <dgm:t>
        <a:bodyPr/>
        <a:lstStyle/>
        <a:p>
          <a:pPr algn="just" rtl="0">
            <a:buFontTx/>
            <a:buNone/>
          </a:pPr>
          <a:endParaRPr lang="en-US" sz="1600" dirty="0">
            <a:latin typeface="+mj-lt"/>
          </a:endParaRPr>
        </a:p>
      </dgm:t>
    </dgm:pt>
    <dgm:pt modelId="{554BAE89-5C9D-49BE-BC74-0C74AFEEF77D}" type="sibTrans" cxnId="{12AADED4-7308-4360-8D33-D5B518B2EE15}">
      <dgm:prSet/>
      <dgm:spPr/>
      <dgm:t>
        <a:bodyPr/>
        <a:lstStyle/>
        <a:p>
          <a:endParaRPr lang="en-US"/>
        </a:p>
      </dgm:t>
    </dgm:pt>
    <dgm:pt modelId="{829FEA0C-AE9B-42AC-8DD3-90EB9D48A7F0}" type="parTrans" cxnId="{12AADED4-7308-4360-8D33-D5B518B2EE15}">
      <dgm:prSet/>
      <dgm:spPr/>
      <dgm:t>
        <a:bodyPr/>
        <a:lstStyle/>
        <a:p>
          <a:endParaRPr lang="en-US"/>
        </a:p>
      </dgm:t>
    </dgm:pt>
    <dgm:pt modelId="{BB3B792A-E874-42F5-8BF1-D4395A15A028}">
      <dgm:prSet custT="1"/>
      <dgm:spPr/>
      <dgm:t>
        <a:bodyPr/>
        <a:lstStyle/>
        <a:p>
          <a:pPr>
            <a:buFontTx/>
            <a:buNone/>
          </a:pPr>
          <a:r>
            <a:rPr lang="en-US" sz="1600" b="0" dirty="0"/>
            <a:t>issue, renew,</a:t>
          </a:r>
        </a:p>
      </dgm:t>
    </dgm:pt>
    <dgm:pt modelId="{985B00D4-E672-43C3-A77F-735C58E35BAB}" type="parTrans" cxnId="{4E740854-B3FC-45F8-85A1-F8A6AE77BA10}">
      <dgm:prSet/>
      <dgm:spPr/>
      <dgm:t>
        <a:bodyPr/>
        <a:lstStyle/>
        <a:p>
          <a:endParaRPr lang="en-US"/>
        </a:p>
      </dgm:t>
    </dgm:pt>
    <dgm:pt modelId="{0B8DB16E-079C-4B1B-9573-3F20BAE42429}" type="sibTrans" cxnId="{4E740854-B3FC-45F8-85A1-F8A6AE77BA10}">
      <dgm:prSet/>
      <dgm:spPr/>
      <dgm:t>
        <a:bodyPr/>
        <a:lstStyle/>
        <a:p>
          <a:endParaRPr lang="en-US"/>
        </a:p>
      </dgm:t>
    </dgm:pt>
    <dgm:pt modelId="{25672401-A5C6-453E-87BF-EE35C120F579}">
      <dgm:prSet custT="1"/>
      <dgm:spPr/>
      <dgm:t>
        <a:bodyPr/>
        <a:lstStyle/>
        <a:p>
          <a:pPr>
            <a:buFontTx/>
            <a:buNone/>
          </a:pPr>
          <a:r>
            <a:rPr lang="en-US" sz="1600" b="0" dirty="0"/>
            <a:t>transfer and</a:t>
          </a:r>
        </a:p>
      </dgm:t>
    </dgm:pt>
    <dgm:pt modelId="{E346CF36-9DA4-4ADA-A076-150F118175CF}" type="parTrans" cxnId="{F31B4752-C09A-4BA4-8CD0-CCDA92EFF3AE}">
      <dgm:prSet/>
      <dgm:spPr/>
      <dgm:t>
        <a:bodyPr/>
        <a:lstStyle/>
        <a:p>
          <a:endParaRPr lang="en-US"/>
        </a:p>
      </dgm:t>
    </dgm:pt>
    <dgm:pt modelId="{0DD72575-6A64-470B-83D0-2B09230E6DF9}" type="sibTrans" cxnId="{F31B4752-C09A-4BA4-8CD0-CCDA92EFF3AE}">
      <dgm:prSet/>
      <dgm:spPr/>
      <dgm:t>
        <a:bodyPr/>
        <a:lstStyle/>
        <a:p>
          <a:endParaRPr lang="en-US"/>
        </a:p>
      </dgm:t>
    </dgm:pt>
    <dgm:pt modelId="{FEBAC2CB-07E5-4400-93D7-9F423F93FEE9}">
      <dgm:prSet custT="1"/>
      <dgm:spPr/>
      <dgm:t>
        <a:bodyPr/>
        <a:lstStyle/>
        <a:p>
          <a:pPr>
            <a:buFontTx/>
            <a:buNone/>
          </a:pPr>
          <a:r>
            <a:rPr lang="en-US" sz="1600" b="0" dirty="0"/>
            <a:t>revoke all types</a:t>
          </a:r>
        </a:p>
      </dgm:t>
    </dgm:pt>
    <dgm:pt modelId="{D6199180-D87B-4806-97AB-62553C646AB7}" type="parTrans" cxnId="{DE6453CB-5991-4F49-A24C-39BB4C4E49C6}">
      <dgm:prSet/>
      <dgm:spPr/>
      <dgm:t>
        <a:bodyPr/>
        <a:lstStyle/>
        <a:p>
          <a:endParaRPr lang="en-US"/>
        </a:p>
      </dgm:t>
    </dgm:pt>
    <dgm:pt modelId="{CC1F24B0-1A4F-4AF3-AD8D-ECFBEB1545F5}" type="sibTrans" cxnId="{DE6453CB-5991-4F49-A24C-39BB4C4E49C6}">
      <dgm:prSet/>
      <dgm:spPr/>
      <dgm:t>
        <a:bodyPr/>
        <a:lstStyle/>
        <a:p>
          <a:endParaRPr lang="en-US"/>
        </a:p>
      </dgm:t>
    </dgm:pt>
    <dgm:pt modelId="{67CD2AF6-4761-4BAE-8571-42A8FE6B7427}">
      <dgm:prSet custT="1"/>
      <dgm:spPr/>
      <dgm:t>
        <a:bodyPr/>
        <a:lstStyle/>
        <a:p>
          <a:pPr>
            <a:buFontTx/>
            <a:buNone/>
          </a:pPr>
          <a:r>
            <a:rPr lang="en-US" sz="1600" b="0" dirty="0"/>
            <a:t>of </a:t>
          </a:r>
          <a:r>
            <a:rPr lang="en-US" sz="1600" b="0" dirty="0" err="1"/>
            <a:t>licence</a:t>
          </a:r>
          <a:r>
            <a:rPr lang="en-US" sz="1600" b="0" dirty="0"/>
            <a:t> within</a:t>
          </a:r>
        </a:p>
      </dgm:t>
    </dgm:pt>
    <dgm:pt modelId="{715170F6-43A3-4265-ABA2-A30A5139BF94}" type="parTrans" cxnId="{EAB66E52-8C77-4237-B7A7-68D4A80936C6}">
      <dgm:prSet/>
      <dgm:spPr/>
      <dgm:t>
        <a:bodyPr/>
        <a:lstStyle/>
        <a:p>
          <a:endParaRPr lang="en-US"/>
        </a:p>
      </dgm:t>
    </dgm:pt>
    <dgm:pt modelId="{471EBBEB-75D7-4656-A9DF-F2BDA6F14379}" type="sibTrans" cxnId="{EAB66E52-8C77-4237-B7A7-68D4A80936C6}">
      <dgm:prSet/>
      <dgm:spPr/>
      <dgm:t>
        <a:bodyPr/>
        <a:lstStyle/>
        <a:p>
          <a:endParaRPr lang="en-US"/>
        </a:p>
      </dgm:t>
    </dgm:pt>
    <dgm:pt modelId="{ACC3965B-F7D3-4D23-8F98-E8399CB3F692}">
      <dgm:prSet custT="1"/>
      <dgm:spPr/>
      <dgm:t>
        <a:bodyPr/>
        <a:lstStyle/>
        <a:p>
          <a:pPr>
            <a:buFontTx/>
            <a:buNone/>
          </a:pPr>
          <a:r>
            <a:rPr lang="en-US" sz="1600" b="0" dirty="0"/>
            <a:t>its jurisdiction for</a:t>
          </a:r>
        </a:p>
      </dgm:t>
    </dgm:pt>
    <dgm:pt modelId="{068960E3-889A-4019-9239-C1C1031E180E}" type="parTrans" cxnId="{AF2593DE-A297-4118-AB26-83579C79C3E0}">
      <dgm:prSet/>
      <dgm:spPr/>
      <dgm:t>
        <a:bodyPr/>
        <a:lstStyle/>
        <a:p>
          <a:endParaRPr lang="en-US"/>
        </a:p>
      </dgm:t>
    </dgm:pt>
    <dgm:pt modelId="{023747F7-BDF2-4B30-801D-24A8CAE02319}" type="sibTrans" cxnId="{AF2593DE-A297-4118-AB26-83579C79C3E0}">
      <dgm:prSet/>
      <dgm:spPr/>
      <dgm:t>
        <a:bodyPr/>
        <a:lstStyle/>
        <a:p>
          <a:endParaRPr lang="en-US"/>
        </a:p>
      </dgm:t>
    </dgm:pt>
    <dgm:pt modelId="{3EDDD4C1-35DC-4B22-A992-4E56C331B2F9}">
      <dgm:prSet custT="1"/>
      <dgm:spPr/>
      <dgm:t>
        <a:bodyPr/>
        <a:lstStyle/>
        <a:p>
          <a:pPr>
            <a:buFontTx/>
            <a:buNone/>
          </a:pPr>
          <a:r>
            <a:rPr lang="en-US" sz="1600" b="0" dirty="0"/>
            <a:t>the purpose of</a:t>
          </a:r>
        </a:p>
      </dgm:t>
    </dgm:pt>
    <dgm:pt modelId="{D544E6DD-B4D9-4D93-8A7B-5755C4D2B2F3}" type="parTrans" cxnId="{C0080FCD-6870-4FD8-BF21-C691094A5974}">
      <dgm:prSet/>
      <dgm:spPr/>
      <dgm:t>
        <a:bodyPr/>
        <a:lstStyle/>
        <a:p>
          <a:endParaRPr lang="en-US"/>
        </a:p>
      </dgm:t>
    </dgm:pt>
    <dgm:pt modelId="{DC41B368-5F52-4F4B-A3C8-AA87756EF843}" type="sibTrans" cxnId="{C0080FCD-6870-4FD8-BF21-C691094A5974}">
      <dgm:prSet/>
      <dgm:spPr/>
      <dgm:t>
        <a:bodyPr/>
        <a:lstStyle/>
        <a:p>
          <a:endParaRPr lang="en-US"/>
        </a:p>
      </dgm:t>
    </dgm:pt>
    <dgm:pt modelId="{5F7A3944-3985-44B3-B31F-551E8D92BD5F}">
      <dgm:prSet custT="1"/>
      <dgm:spPr/>
      <dgm:t>
        <a:bodyPr/>
        <a:lstStyle/>
        <a:p>
          <a:pPr>
            <a:buFontTx/>
            <a:buNone/>
          </a:pPr>
          <a:r>
            <a:rPr lang="en-US" sz="1600" b="0" dirty="0"/>
            <a:t>socio-economic</a:t>
          </a:r>
        </a:p>
      </dgm:t>
    </dgm:pt>
    <dgm:pt modelId="{8165B13C-E923-435B-8CC9-47F51CD68E05}" type="parTrans" cxnId="{E72E4091-6EE1-44CD-9D5E-9BCFF1DD20A3}">
      <dgm:prSet/>
      <dgm:spPr/>
      <dgm:t>
        <a:bodyPr/>
        <a:lstStyle/>
        <a:p>
          <a:endParaRPr lang="en-US"/>
        </a:p>
      </dgm:t>
    </dgm:pt>
    <dgm:pt modelId="{A91010AE-1E2D-4767-B35E-2FCF9E0E62C3}" type="sibTrans" cxnId="{E72E4091-6EE1-44CD-9D5E-9BCFF1DD20A3}">
      <dgm:prSet/>
      <dgm:spPr/>
      <dgm:t>
        <a:bodyPr/>
        <a:lstStyle/>
        <a:p>
          <a:endParaRPr lang="en-US"/>
        </a:p>
      </dgm:t>
    </dgm:pt>
    <dgm:pt modelId="{A636B9CC-C4EB-46C8-8CDD-C8F8CE57AD00}">
      <dgm:prSet custT="1"/>
      <dgm:spPr/>
      <dgm:t>
        <a:bodyPr/>
        <a:lstStyle/>
        <a:p>
          <a:pPr>
            <a:buFontTx/>
            <a:buNone/>
          </a:pPr>
          <a:r>
            <a:rPr lang="en-US" sz="1600" b="0" dirty="0"/>
            <a:t>development</a:t>
          </a:r>
        </a:p>
      </dgm:t>
    </dgm:pt>
    <dgm:pt modelId="{87D12343-7B2E-4EEE-BE92-C49BC2C515E2}" type="parTrans" cxnId="{97B60A48-E257-48FE-954C-4DB0845416E3}">
      <dgm:prSet/>
      <dgm:spPr/>
      <dgm:t>
        <a:bodyPr/>
        <a:lstStyle/>
        <a:p>
          <a:endParaRPr lang="en-US"/>
        </a:p>
      </dgm:t>
    </dgm:pt>
    <dgm:pt modelId="{CC04AA1B-2243-455D-BCF6-D542A061DECE}" type="sibTrans" cxnId="{97B60A48-E257-48FE-954C-4DB0845416E3}">
      <dgm:prSet/>
      <dgm:spPr/>
      <dgm:t>
        <a:bodyPr/>
        <a:lstStyle/>
        <a:p>
          <a:endParaRPr lang="en-US"/>
        </a:p>
      </dgm:t>
    </dgm:pt>
    <dgm:pt modelId="{C70C1B8E-D8F5-4C48-99BD-85C5CEB7829B}">
      <dgm:prSet custT="1"/>
      <dgm:spPr/>
      <dgm:t>
        <a:bodyPr/>
        <a:lstStyle/>
        <a:p>
          <a:pPr>
            <a:buFontTx/>
            <a:buNone/>
          </a:pPr>
          <a:r>
            <a:rPr lang="en-US" sz="1600" b="0" dirty="0"/>
            <a:t>and promotion</a:t>
          </a:r>
        </a:p>
      </dgm:t>
    </dgm:pt>
    <dgm:pt modelId="{C5431960-6477-40CE-9F01-1F09DED625AE}" type="parTrans" cxnId="{0A698ADA-61B8-4BA1-B4C7-7094ECECFE27}">
      <dgm:prSet/>
      <dgm:spPr/>
      <dgm:t>
        <a:bodyPr/>
        <a:lstStyle/>
        <a:p>
          <a:endParaRPr lang="en-US"/>
        </a:p>
      </dgm:t>
    </dgm:pt>
    <dgm:pt modelId="{24E14973-CFE0-4A69-86D8-790E6E9CD4A3}" type="sibTrans" cxnId="{0A698ADA-61B8-4BA1-B4C7-7094ECECFE27}">
      <dgm:prSet/>
      <dgm:spPr/>
      <dgm:t>
        <a:bodyPr/>
        <a:lstStyle/>
        <a:p>
          <a:endParaRPr lang="en-US"/>
        </a:p>
      </dgm:t>
    </dgm:pt>
    <dgm:pt modelId="{F463B49E-B014-46BD-9AB5-3B029A3B3A54}">
      <dgm:prSet custT="1"/>
      <dgm:spPr/>
      <dgm:t>
        <a:bodyPr/>
        <a:lstStyle/>
        <a:p>
          <a:pPr>
            <a:buFontTx/>
            <a:buNone/>
          </a:pPr>
          <a:r>
            <a:rPr lang="en-US" sz="1600" b="0" dirty="0"/>
            <a:t>of competition</a:t>
          </a:r>
        </a:p>
      </dgm:t>
    </dgm:pt>
    <dgm:pt modelId="{921D3583-CADA-436A-867C-36D58665B356}" type="parTrans" cxnId="{4406D929-FB02-4902-82E8-6E08C97B08EB}">
      <dgm:prSet/>
      <dgm:spPr/>
      <dgm:t>
        <a:bodyPr/>
        <a:lstStyle/>
        <a:p>
          <a:endParaRPr lang="en-US"/>
        </a:p>
      </dgm:t>
    </dgm:pt>
    <dgm:pt modelId="{C02D37B3-5455-4C09-952E-54A018252B81}" type="sibTrans" cxnId="{4406D929-FB02-4902-82E8-6E08C97B08EB}">
      <dgm:prSet/>
      <dgm:spPr/>
      <dgm:t>
        <a:bodyPr/>
        <a:lstStyle/>
        <a:p>
          <a:endParaRPr lang="en-US"/>
        </a:p>
      </dgm:t>
    </dgm:pt>
    <dgm:pt modelId="{84FE32BA-B1CA-4FDC-96ED-525844A50CDA}">
      <dgm:prSet custT="1"/>
      <dgm:spPr/>
      <dgm:t>
        <a:bodyPr/>
        <a:lstStyle/>
        <a:p>
          <a:pPr algn="l" rtl="0">
            <a:buFontTx/>
            <a:buNone/>
          </a:pPr>
          <a:r>
            <a:rPr lang="en-US" sz="1600" dirty="0">
              <a:latin typeface="+mj-lt"/>
            </a:rPr>
            <a:t>To conduct</a:t>
          </a:r>
          <a:endParaRPr lang="en-US" sz="1600" b="1" dirty="0">
            <a:latin typeface="+mj-lt"/>
          </a:endParaRPr>
        </a:p>
      </dgm:t>
    </dgm:pt>
    <dgm:pt modelId="{A95FB724-C1DD-4EDA-A285-F81DDBCA2268}" type="parTrans" cxnId="{F55FF778-42E5-4C59-8ECB-5CC2156F39E4}">
      <dgm:prSet/>
      <dgm:spPr/>
      <dgm:t>
        <a:bodyPr/>
        <a:lstStyle/>
        <a:p>
          <a:endParaRPr lang="en-US"/>
        </a:p>
      </dgm:t>
    </dgm:pt>
    <dgm:pt modelId="{59A9FEF2-B289-4E52-8BB1-4B34DF965E8A}" type="sibTrans" cxnId="{F55FF778-42E5-4C59-8ECB-5CC2156F39E4}">
      <dgm:prSet/>
      <dgm:spPr/>
      <dgm:t>
        <a:bodyPr/>
        <a:lstStyle/>
        <a:p>
          <a:endParaRPr lang="en-US"/>
        </a:p>
      </dgm:t>
    </dgm:pt>
    <dgm:pt modelId="{8FA54E7B-5748-4B40-9908-E13B522902D7}">
      <dgm:prSet custT="1"/>
      <dgm:spPr/>
      <dgm:t>
        <a:bodyPr/>
        <a:lstStyle/>
        <a:p>
          <a:pPr algn="l" rtl="0">
            <a:buFontTx/>
            <a:buNone/>
          </a:pPr>
          <a:endParaRPr lang="en-US" sz="1600" b="1" dirty="0">
            <a:latin typeface="+mj-lt"/>
          </a:endParaRPr>
        </a:p>
      </dgm:t>
    </dgm:pt>
    <dgm:pt modelId="{3025FDCA-AECC-4D90-9BCD-08486CF056AF}" type="parTrans" cxnId="{58F06CF7-3A19-43FB-BF77-1C45790A639A}">
      <dgm:prSet/>
      <dgm:spPr/>
      <dgm:t>
        <a:bodyPr/>
        <a:lstStyle/>
        <a:p>
          <a:endParaRPr lang="en-US"/>
        </a:p>
      </dgm:t>
    </dgm:pt>
    <dgm:pt modelId="{8E75E1B2-5E04-49A4-A2A9-5677CA9C155F}" type="sibTrans" cxnId="{58F06CF7-3A19-43FB-BF77-1C45790A639A}">
      <dgm:prSet/>
      <dgm:spPr/>
      <dgm:t>
        <a:bodyPr/>
        <a:lstStyle/>
        <a:p>
          <a:endParaRPr lang="en-US"/>
        </a:p>
      </dgm:t>
    </dgm:pt>
    <dgm:pt modelId="{DFDF7831-222A-4A8D-A0DD-3F6375F506EC}">
      <dgm:prSet custT="1"/>
      <dgm:spPr/>
      <dgm:t>
        <a:bodyPr/>
        <a:lstStyle/>
        <a:p>
          <a:pPr algn="l" rtl="0">
            <a:buFontTx/>
            <a:buNone/>
          </a:pPr>
          <a:r>
            <a:rPr lang="en-US" sz="1600" dirty="0">
              <a:latin typeface="+mj-lt"/>
            </a:rPr>
            <a:t>research and</a:t>
          </a:r>
          <a:endParaRPr lang="en-US" sz="1600" b="1" dirty="0">
            <a:latin typeface="+mj-lt"/>
          </a:endParaRPr>
        </a:p>
      </dgm:t>
    </dgm:pt>
    <dgm:pt modelId="{1A6F60E6-18FD-4B1F-836A-A803D949A30D}" type="parTrans" cxnId="{F3BF3FD5-5AFC-41DA-814F-4CCB48C716EC}">
      <dgm:prSet/>
      <dgm:spPr/>
      <dgm:t>
        <a:bodyPr/>
        <a:lstStyle/>
        <a:p>
          <a:endParaRPr lang="en-US"/>
        </a:p>
      </dgm:t>
    </dgm:pt>
    <dgm:pt modelId="{5881D68B-AD56-47D3-89C1-E6DF665FB037}" type="sibTrans" cxnId="{F3BF3FD5-5AFC-41DA-814F-4CCB48C716EC}">
      <dgm:prSet/>
      <dgm:spPr/>
      <dgm:t>
        <a:bodyPr/>
        <a:lstStyle/>
        <a:p>
          <a:endParaRPr lang="en-US"/>
        </a:p>
      </dgm:t>
    </dgm:pt>
    <dgm:pt modelId="{533F003C-14F1-47CA-95DC-18B150ECD07E}">
      <dgm:prSet custT="1"/>
      <dgm:spPr/>
      <dgm:t>
        <a:bodyPr/>
        <a:lstStyle/>
        <a:p>
          <a:pPr algn="l" rtl="0">
            <a:buFontTx/>
            <a:buNone/>
          </a:pPr>
          <a:r>
            <a:rPr lang="en-US" sz="1600" dirty="0">
              <a:latin typeface="+mj-lt"/>
            </a:rPr>
            <a:t>policy analysis</a:t>
          </a:r>
          <a:endParaRPr lang="en-US" sz="1600" b="1" dirty="0">
            <a:latin typeface="+mj-lt"/>
          </a:endParaRPr>
        </a:p>
      </dgm:t>
    </dgm:pt>
    <dgm:pt modelId="{6754DB9D-636A-42BF-B204-06E0465B28D3}" type="parTrans" cxnId="{736A31C8-7BC1-40E1-82F5-2C0A607F9A21}">
      <dgm:prSet/>
      <dgm:spPr/>
      <dgm:t>
        <a:bodyPr/>
        <a:lstStyle/>
        <a:p>
          <a:endParaRPr lang="en-US"/>
        </a:p>
      </dgm:t>
    </dgm:pt>
    <dgm:pt modelId="{E1571C58-A5CB-41C1-AC0B-6F2B94F54708}" type="sibTrans" cxnId="{736A31C8-7BC1-40E1-82F5-2C0A607F9A21}">
      <dgm:prSet/>
      <dgm:spPr/>
      <dgm:t>
        <a:bodyPr/>
        <a:lstStyle/>
        <a:p>
          <a:endParaRPr lang="en-US"/>
        </a:p>
      </dgm:t>
    </dgm:pt>
    <dgm:pt modelId="{D0868D51-8F3A-495C-8043-C6CB6634EC09}">
      <dgm:prSet custT="1"/>
      <dgm:spPr/>
      <dgm:t>
        <a:bodyPr/>
        <a:lstStyle/>
        <a:p>
          <a:pPr algn="l" rtl="0">
            <a:buFontTx/>
            <a:buNone/>
          </a:pPr>
          <a:r>
            <a:rPr lang="en-US" sz="1600" dirty="0">
              <a:latin typeface="+mj-lt"/>
            </a:rPr>
            <a:t>into all the</a:t>
          </a:r>
          <a:endParaRPr lang="en-US" sz="1600" b="1" dirty="0">
            <a:latin typeface="+mj-lt"/>
          </a:endParaRPr>
        </a:p>
      </dgm:t>
    </dgm:pt>
    <dgm:pt modelId="{6A448988-3E2B-41FF-95D0-2D596F93226D}" type="parTrans" cxnId="{D143030A-A392-489C-AEB6-4F208EC5ACB7}">
      <dgm:prSet/>
      <dgm:spPr/>
      <dgm:t>
        <a:bodyPr/>
        <a:lstStyle/>
        <a:p>
          <a:endParaRPr lang="en-US"/>
        </a:p>
      </dgm:t>
    </dgm:pt>
    <dgm:pt modelId="{DB9A3E6C-D892-4972-BF65-89E73D7E2EA3}" type="sibTrans" cxnId="{D143030A-A392-489C-AEB6-4F208EC5ACB7}">
      <dgm:prSet/>
      <dgm:spPr/>
      <dgm:t>
        <a:bodyPr/>
        <a:lstStyle/>
        <a:p>
          <a:endParaRPr lang="en-US"/>
        </a:p>
      </dgm:t>
    </dgm:pt>
    <dgm:pt modelId="{DA9B61B7-F8FD-4809-84F8-3124B2B9B371}">
      <dgm:prSet custT="1"/>
      <dgm:spPr/>
      <dgm:t>
        <a:bodyPr/>
        <a:lstStyle/>
        <a:p>
          <a:pPr algn="l" rtl="0">
            <a:buFontTx/>
            <a:buNone/>
          </a:pPr>
          <a:r>
            <a:rPr lang="en-US" sz="1600" dirty="0">
              <a:latin typeface="+mj-lt"/>
            </a:rPr>
            <a:t>regulatory</a:t>
          </a:r>
          <a:endParaRPr lang="en-US" sz="1600" b="1" dirty="0">
            <a:latin typeface="+mj-lt"/>
          </a:endParaRPr>
        </a:p>
      </dgm:t>
    </dgm:pt>
    <dgm:pt modelId="{4BD5138C-EF89-4866-BCEB-C7633A5E3AEB}" type="parTrans" cxnId="{2C58CE81-A864-47E7-93C2-FE84FFCE5384}">
      <dgm:prSet/>
      <dgm:spPr/>
      <dgm:t>
        <a:bodyPr/>
        <a:lstStyle/>
        <a:p>
          <a:endParaRPr lang="en-US"/>
        </a:p>
      </dgm:t>
    </dgm:pt>
    <dgm:pt modelId="{B1EE9C80-0581-4029-8845-ED672A495E9C}" type="sibTrans" cxnId="{2C58CE81-A864-47E7-93C2-FE84FFCE5384}">
      <dgm:prSet/>
      <dgm:spPr/>
      <dgm:t>
        <a:bodyPr/>
        <a:lstStyle/>
        <a:p>
          <a:endParaRPr lang="en-US"/>
        </a:p>
      </dgm:t>
    </dgm:pt>
    <dgm:pt modelId="{0D35866D-E23A-4AF5-9708-721E7FEF5596}">
      <dgm:prSet custT="1"/>
      <dgm:spPr/>
      <dgm:t>
        <a:bodyPr/>
        <a:lstStyle/>
        <a:p>
          <a:pPr algn="l" rtl="0">
            <a:buFontTx/>
            <a:buNone/>
          </a:pPr>
          <a:r>
            <a:rPr lang="en-US" sz="1600" dirty="0">
              <a:latin typeface="+mj-lt"/>
            </a:rPr>
            <a:t>sectors </a:t>
          </a:r>
          <a:r>
            <a:rPr lang="en-US" sz="1400" dirty="0">
              <a:latin typeface="+mj-lt"/>
            </a:rPr>
            <a:t> in line</a:t>
          </a:r>
          <a:endParaRPr lang="en-US" sz="1600" b="1" dirty="0">
            <a:latin typeface="+mj-lt"/>
          </a:endParaRPr>
        </a:p>
      </dgm:t>
    </dgm:pt>
    <dgm:pt modelId="{AED451A8-3CF8-4CA5-BDA2-E1A83394A7E8}" type="parTrans" cxnId="{A16EACEB-235C-4A44-843E-EA8D9F6B2D50}">
      <dgm:prSet/>
      <dgm:spPr/>
      <dgm:t>
        <a:bodyPr/>
        <a:lstStyle/>
        <a:p>
          <a:endParaRPr lang="en-US"/>
        </a:p>
      </dgm:t>
    </dgm:pt>
    <dgm:pt modelId="{03376190-342C-471F-A3FB-360F9668A280}" type="sibTrans" cxnId="{A16EACEB-235C-4A44-843E-EA8D9F6B2D50}">
      <dgm:prSet/>
      <dgm:spPr/>
      <dgm:t>
        <a:bodyPr/>
        <a:lstStyle/>
        <a:p>
          <a:endParaRPr lang="en-US"/>
        </a:p>
      </dgm:t>
    </dgm:pt>
    <dgm:pt modelId="{2B85ED57-2E48-4178-925E-2B7B5D759601}">
      <dgm:prSet custT="1"/>
      <dgm:spPr/>
      <dgm:t>
        <a:bodyPr/>
        <a:lstStyle/>
        <a:p>
          <a:pPr algn="l" rtl="0">
            <a:buFontTx/>
            <a:buNone/>
          </a:pPr>
          <a:r>
            <a:rPr lang="en-US" sz="1400" dirty="0">
              <a:latin typeface="+mj-lt"/>
            </a:rPr>
            <a:t>with ICASA</a:t>
          </a:r>
          <a:endParaRPr lang="en-US" sz="1600" b="1" dirty="0">
            <a:latin typeface="+mj-lt"/>
          </a:endParaRPr>
        </a:p>
      </dgm:t>
    </dgm:pt>
    <dgm:pt modelId="{82AF3975-5C25-476C-9DB9-489854516284}" type="parTrans" cxnId="{6E657DBF-86BF-494B-AEC7-DF28E7376FD2}">
      <dgm:prSet/>
      <dgm:spPr/>
      <dgm:t>
        <a:bodyPr/>
        <a:lstStyle/>
        <a:p>
          <a:endParaRPr lang="en-US"/>
        </a:p>
      </dgm:t>
    </dgm:pt>
    <dgm:pt modelId="{D006598E-0249-45DB-980D-D225CBFEF003}" type="sibTrans" cxnId="{6E657DBF-86BF-494B-AEC7-DF28E7376FD2}">
      <dgm:prSet/>
      <dgm:spPr/>
      <dgm:t>
        <a:bodyPr/>
        <a:lstStyle/>
        <a:p>
          <a:endParaRPr lang="en-US"/>
        </a:p>
      </dgm:t>
    </dgm:pt>
    <dgm:pt modelId="{32B9B072-4DD7-4C77-85AD-98CEB00E4C73}">
      <dgm:prSet custT="1"/>
      <dgm:spPr/>
      <dgm:t>
        <a:bodyPr/>
        <a:lstStyle/>
        <a:p>
          <a:pPr algn="l" rtl="0">
            <a:buFontTx/>
            <a:buNone/>
          </a:pPr>
          <a:r>
            <a:rPr lang="en-US" sz="1400" dirty="0">
              <a:latin typeface="+mj-lt"/>
            </a:rPr>
            <a:t>mandate </a:t>
          </a:r>
          <a:endParaRPr lang="en-US" sz="1600" b="1" dirty="0">
            <a:latin typeface="+mj-lt"/>
          </a:endParaRPr>
        </a:p>
      </dgm:t>
    </dgm:pt>
    <dgm:pt modelId="{1F1FBBFF-E63B-4E70-BA29-17909B1B5421}" type="parTrans" cxnId="{E111CD98-5472-428F-B421-5498C46BB5A9}">
      <dgm:prSet/>
      <dgm:spPr/>
      <dgm:t>
        <a:bodyPr/>
        <a:lstStyle/>
        <a:p>
          <a:endParaRPr lang="en-US"/>
        </a:p>
      </dgm:t>
    </dgm:pt>
    <dgm:pt modelId="{65A26106-07C1-4EC1-AD79-4644F6611455}" type="sibTrans" cxnId="{E111CD98-5472-428F-B421-5498C46BB5A9}">
      <dgm:prSet/>
      <dgm:spPr/>
      <dgm:t>
        <a:bodyPr/>
        <a:lstStyle/>
        <a:p>
          <a:endParaRPr lang="en-US"/>
        </a:p>
      </dgm:t>
    </dgm:pt>
    <dgm:pt modelId="{C7884F73-20C6-43E6-8A09-8803177DDCFC}">
      <dgm:prSet custT="1"/>
      <dgm:spPr/>
      <dgm:t>
        <a:bodyPr/>
        <a:lstStyle/>
        <a:p>
          <a:pPr algn="l" rtl="0">
            <a:buFontTx/>
            <a:buNone/>
          </a:pPr>
          <a:r>
            <a:rPr lang="en-US" sz="1600" b="0" dirty="0"/>
            <a:t>To research on</a:t>
          </a:r>
        </a:p>
      </dgm:t>
    </dgm:pt>
    <dgm:pt modelId="{30F54838-37C7-4E53-8B41-3739C2BF5603}" type="parTrans" cxnId="{51FC6861-AB52-4516-9056-086DAA58B64A}">
      <dgm:prSet/>
      <dgm:spPr/>
      <dgm:t>
        <a:bodyPr/>
        <a:lstStyle/>
        <a:p>
          <a:endParaRPr lang="en-US"/>
        </a:p>
      </dgm:t>
    </dgm:pt>
    <dgm:pt modelId="{42639408-E6A1-422E-BC51-7CF7F4308EB2}" type="sibTrans" cxnId="{51FC6861-AB52-4516-9056-086DAA58B64A}">
      <dgm:prSet/>
      <dgm:spPr/>
      <dgm:t>
        <a:bodyPr/>
        <a:lstStyle/>
        <a:p>
          <a:endParaRPr lang="en-US"/>
        </a:p>
      </dgm:t>
    </dgm:pt>
    <dgm:pt modelId="{FE7851F0-F41E-4746-AAF5-4B8E6B1E82E4}">
      <dgm:prSet custT="1"/>
      <dgm:spPr/>
      <dgm:t>
        <a:bodyPr/>
        <a:lstStyle/>
        <a:p>
          <a:pPr algn="l" rtl="0">
            <a:buFontTx/>
            <a:buNone/>
          </a:pPr>
          <a:endParaRPr lang="en-US" sz="1600" b="1" dirty="0"/>
        </a:p>
      </dgm:t>
    </dgm:pt>
    <dgm:pt modelId="{CFC6E05D-C88E-4C8C-8C40-45A40E1833EC}" type="parTrans" cxnId="{5A44C864-E321-4F4E-ADB5-837F5DD3BF06}">
      <dgm:prSet/>
      <dgm:spPr/>
      <dgm:t>
        <a:bodyPr/>
        <a:lstStyle/>
        <a:p>
          <a:endParaRPr lang="en-US"/>
        </a:p>
      </dgm:t>
    </dgm:pt>
    <dgm:pt modelId="{17BDE995-50E2-4FB0-B3A4-7AF94F49A0F6}" type="sibTrans" cxnId="{5A44C864-E321-4F4E-ADB5-837F5DD3BF06}">
      <dgm:prSet/>
      <dgm:spPr/>
      <dgm:t>
        <a:bodyPr/>
        <a:lstStyle/>
        <a:p>
          <a:endParaRPr lang="en-US"/>
        </a:p>
      </dgm:t>
    </dgm:pt>
    <dgm:pt modelId="{DC141954-8A21-47CC-BC83-F198D8BA095D}">
      <dgm:prSet custT="1"/>
      <dgm:spPr/>
      <dgm:t>
        <a:bodyPr/>
        <a:lstStyle/>
        <a:p>
          <a:pPr algn="l" rtl="0">
            <a:buFontTx/>
            <a:buNone/>
          </a:pPr>
          <a:r>
            <a:rPr lang="en-US" sz="1600" b="0" dirty="0"/>
            <a:t>radio frequency</a:t>
          </a:r>
        </a:p>
      </dgm:t>
    </dgm:pt>
    <dgm:pt modelId="{163B9320-3543-4542-AA85-AFC85F8721A9}" type="parTrans" cxnId="{9E0726BA-3E2E-4385-9BEF-2093CE0AC97D}">
      <dgm:prSet/>
      <dgm:spPr/>
      <dgm:t>
        <a:bodyPr/>
        <a:lstStyle/>
        <a:p>
          <a:endParaRPr lang="en-US"/>
        </a:p>
      </dgm:t>
    </dgm:pt>
    <dgm:pt modelId="{2E761A3B-FEC3-476B-9A03-029948531C28}" type="sibTrans" cxnId="{9E0726BA-3E2E-4385-9BEF-2093CE0AC97D}">
      <dgm:prSet/>
      <dgm:spPr/>
      <dgm:t>
        <a:bodyPr/>
        <a:lstStyle/>
        <a:p>
          <a:endParaRPr lang="en-US"/>
        </a:p>
      </dgm:t>
    </dgm:pt>
    <dgm:pt modelId="{4C3DC6D8-8070-4FB0-81D5-198AE36C2F72}">
      <dgm:prSet custT="1"/>
      <dgm:spPr/>
      <dgm:t>
        <a:bodyPr/>
        <a:lstStyle/>
        <a:p>
          <a:pPr algn="l" rtl="0">
            <a:buFontTx/>
            <a:buNone/>
          </a:pPr>
          <a:r>
            <a:rPr lang="en-US" sz="1600" b="0" dirty="0"/>
            <a:t>spectrum, type</a:t>
          </a:r>
        </a:p>
      </dgm:t>
    </dgm:pt>
    <dgm:pt modelId="{1877AFC5-71FD-400A-BC12-2CD8020F8EC2}" type="parTrans" cxnId="{24351AA7-096E-4467-93ED-B5661F4F220F}">
      <dgm:prSet/>
      <dgm:spPr/>
      <dgm:t>
        <a:bodyPr/>
        <a:lstStyle/>
        <a:p>
          <a:endParaRPr lang="en-US"/>
        </a:p>
      </dgm:t>
    </dgm:pt>
    <dgm:pt modelId="{A3F16A53-7EBF-443A-B936-78F6052823EC}" type="sibTrans" cxnId="{24351AA7-096E-4467-93ED-B5661F4F220F}">
      <dgm:prSet/>
      <dgm:spPr/>
      <dgm:t>
        <a:bodyPr/>
        <a:lstStyle/>
        <a:p>
          <a:endParaRPr lang="en-US"/>
        </a:p>
      </dgm:t>
    </dgm:pt>
    <dgm:pt modelId="{05E630F1-8F0D-4C09-8D17-1DA5E968C430}">
      <dgm:prSet custT="1"/>
      <dgm:spPr/>
      <dgm:t>
        <a:bodyPr/>
        <a:lstStyle/>
        <a:p>
          <a:pPr algn="l" rtl="0">
            <a:buFontTx/>
            <a:buNone/>
          </a:pPr>
          <a:r>
            <a:rPr lang="en-US" sz="1600" b="0" dirty="0"/>
            <a:t>approval and</a:t>
          </a:r>
        </a:p>
      </dgm:t>
    </dgm:pt>
    <dgm:pt modelId="{2D099082-3E09-4D7D-974C-3F66238E7997}" type="parTrans" cxnId="{61093B43-BAD8-41A7-9EBE-63FED5E970CB}">
      <dgm:prSet/>
      <dgm:spPr/>
      <dgm:t>
        <a:bodyPr/>
        <a:lstStyle/>
        <a:p>
          <a:endParaRPr lang="en-US"/>
        </a:p>
      </dgm:t>
    </dgm:pt>
    <dgm:pt modelId="{F1FA49A5-BF47-4B0F-9953-3A951F382F88}" type="sibTrans" cxnId="{61093B43-BAD8-41A7-9EBE-63FED5E970CB}">
      <dgm:prSet/>
      <dgm:spPr/>
      <dgm:t>
        <a:bodyPr/>
        <a:lstStyle/>
        <a:p>
          <a:endParaRPr lang="en-US"/>
        </a:p>
      </dgm:t>
    </dgm:pt>
    <dgm:pt modelId="{FAA4BB6D-9AEF-4FDF-84C2-5361C652150D}">
      <dgm:prSet custT="1"/>
      <dgm:spPr/>
      <dgm:t>
        <a:bodyPr/>
        <a:lstStyle/>
        <a:p>
          <a:pPr algn="l" rtl="0">
            <a:buFontTx/>
            <a:buNone/>
          </a:pPr>
          <a:r>
            <a:rPr lang="en-US" sz="1600" b="0" dirty="0"/>
            <a:t>technical</a:t>
          </a:r>
        </a:p>
      </dgm:t>
    </dgm:pt>
    <dgm:pt modelId="{3FB338E0-EE82-42B5-ACA1-BECCA19A7A33}" type="parTrans" cxnId="{0A98AC72-EE14-4F3D-A8B8-AF30DA6A1AE9}">
      <dgm:prSet/>
      <dgm:spPr/>
      <dgm:t>
        <a:bodyPr/>
        <a:lstStyle/>
        <a:p>
          <a:endParaRPr lang="en-US"/>
        </a:p>
      </dgm:t>
    </dgm:pt>
    <dgm:pt modelId="{B5E548C8-C45A-4E15-A475-837D7ACC50BE}" type="sibTrans" cxnId="{0A98AC72-EE14-4F3D-A8B8-AF30DA6A1AE9}">
      <dgm:prSet/>
      <dgm:spPr/>
      <dgm:t>
        <a:bodyPr/>
        <a:lstStyle/>
        <a:p>
          <a:endParaRPr lang="en-US"/>
        </a:p>
      </dgm:t>
    </dgm:pt>
    <dgm:pt modelId="{60E4A427-261C-446A-878C-3B320662A03D}">
      <dgm:prSet custT="1"/>
      <dgm:spPr/>
      <dgm:t>
        <a:bodyPr/>
        <a:lstStyle/>
        <a:p>
          <a:pPr algn="l" rtl="0">
            <a:buFontTx/>
            <a:buNone/>
          </a:pPr>
          <a:r>
            <a:rPr lang="en-US" sz="1600" b="0" dirty="0"/>
            <a:t>standards to</a:t>
          </a:r>
        </a:p>
      </dgm:t>
    </dgm:pt>
    <dgm:pt modelId="{1C9A007B-BB89-4184-AF6F-076FC8EA374F}" type="parTrans" cxnId="{3BFFC35D-A6D1-4688-AF67-3269D73C35DA}">
      <dgm:prSet/>
      <dgm:spPr/>
      <dgm:t>
        <a:bodyPr/>
        <a:lstStyle/>
        <a:p>
          <a:endParaRPr lang="en-US"/>
        </a:p>
      </dgm:t>
    </dgm:pt>
    <dgm:pt modelId="{1A8A6609-7875-4C11-B343-E529F1FD116D}" type="sibTrans" cxnId="{3BFFC35D-A6D1-4688-AF67-3269D73C35DA}">
      <dgm:prSet/>
      <dgm:spPr/>
      <dgm:t>
        <a:bodyPr/>
        <a:lstStyle/>
        <a:p>
          <a:endParaRPr lang="en-US"/>
        </a:p>
      </dgm:t>
    </dgm:pt>
    <dgm:pt modelId="{113DB2CD-C1EC-46F2-BBC4-998873072223}">
      <dgm:prSet custT="1"/>
      <dgm:spPr/>
      <dgm:t>
        <a:bodyPr/>
        <a:lstStyle/>
        <a:p>
          <a:pPr algn="l" rtl="0">
            <a:buFontTx/>
            <a:buNone/>
          </a:pPr>
          <a:r>
            <a:rPr lang="en-US" sz="1600" b="0" dirty="0"/>
            <a:t>provide support</a:t>
          </a:r>
        </a:p>
      </dgm:t>
    </dgm:pt>
    <dgm:pt modelId="{B9872EAE-4B7C-4B2E-8B56-1EA665C61697}" type="parTrans" cxnId="{C8822457-9EAA-4DFD-B05B-8287B4F2EE7B}">
      <dgm:prSet/>
      <dgm:spPr/>
      <dgm:t>
        <a:bodyPr/>
        <a:lstStyle/>
        <a:p>
          <a:endParaRPr lang="en-US"/>
        </a:p>
      </dgm:t>
    </dgm:pt>
    <dgm:pt modelId="{0C0217B2-7325-41BF-9155-F93E92B6DEC9}" type="sibTrans" cxnId="{C8822457-9EAA-4DFD-B05B-8287B4F2EE7B}">
      <dgm:prSet/>
      <dgm:spPr/>
      <dgm:t>
        <a:bodyPr/>
        <a:lstStyle/>
        <a:p>
          <a:endParaRPr lang="en-US"/>
        </a:p>
      </dgm:t>
    </dgm:pt>
    <dgm:pt modelId="{98F36972-3DC6-4824-BCA1-115CB446C29B}">
      <dgm:prSet custT="1"/>
      <dgm:spPr/>
      <dgm:t>
        <a:bodyPr/>
        <a:lstStyle/>
        <a:p>
          <a:pPr algn="l" rtl="0">
            <a:buFontTx/>
            <a:buNone/>
          </a:pPr>
          <a:r>
            <a:rPr lang="en-US" sz="1600" b="0" dirty="0"/>
            <a:t>to ICASA</a:t>
          </a:r>
        </a:p>
      </dgm:t>
    </dgm:pt>
    <dgm:pt modelId="{F52FE39D-EAC0-455A-AE04-BD09E75EC202}" type="parTrans" cxnId="{F224E6A6-A5C4-4C2E-9F9F-70A3E48EAB83}">
      <dgm:prSet/>
      <dgm:spPr/>
      <dgm:t>
        <a:bodyPr/>
        <a:lstStyle/>
        <a:p>
          <a:endParaRPr lang="en-US"/>
        </a:p>
      </dgm:t>
    </dgm:pt>
    <dgm:pt modelId="{7468D44D-BE5E-4BCB-B6C4-4A5BA51E958E}" type="sibTrans" cxnId="{F224E6A6-A5C4-4C2E-9F9F-70A3E48EAB83}">
      <dgm:prSet/>
      <dgm:spPr/>
      <dgm:t>
        <a:bodyPr/>
        <a:lstStyle/>
        <a:p>
          <a:endParaRPr lang="en-US"/>
        </a:p>
      </dgm:t>
    </dgm:pt>
    <dgm:pt modelId="{696BF19D-ECED-4AEF-A1E1-5D2030E2D300}">
      <dgm:prSet custT="1"/>
      <dgm:spPr/>
      <dgm:t>
        <a:bodyPr/>
        <a:lstStyle/>
        <a:p>
          <a:pPr algn="l" rtl="0">
            <a:buFontTx/>
            <a:buNone/>
          </a:pPr>
          <a:r>
            <a:rPr lang="en-US" sz="1600" b="0" dirty="0" err="1"/>
            <a:t>Programmes</a:t>
          </a:r>
          <a:r>
            <a:rPr lang="en-US" sz="1600" b="0" dirty="0"/>
            <a:t> as</a:t>
          </a:r>
        </a:p>
      </dgm:t>
    </dgm:pt>
    <dgm:pt modelId="{1465EF86-BE89-4299-8856-F0A4E7F84403}" type="parTrans" cxnId="{1A949A0A-7D48-4A8D-8949-A99F1A202C0A}">
      <dgm:prSet/>
      <dgm:spPr/>
      <dgm:t>
        <a:bodyPr/>
        <a:lstStyle/>
        <a:p>
          <a:endParaRPr lang="en-US"/>
        </a:p>
      </dgm:t>
    </dgm:pt>
    <dgm:pt modelId="{48930FC9-6495-4649-A5AB-01034D64C7AA}" type="sibTrans" cxnId="{1A949A0A-7D48-4A8D-8949-A99F1A202C0A}">
      <dgm:prSet/>
      <dgm:spPr/>
      <dgm:t>
        <a:bodyPr/>
        <a:lstStyle/>
        <a:p>
          <a:endParaRPr lang="en-US"/>
        </a:p>
      </dgm:t>
    </dgm:pt>
    <dgm:pt modelId="{223126A3-AA91-47EA-9975-EC07715E28B5}">
      <dgm:prSet custT="1"/>
      <dgm:spPr/>
      <dgm:t>
        <a:bodyPr/>
        <a:lstStyle/>
        <a:p>
          <a:pPr algn="l" rtl="0">
            <a:buFontTx/>
            <a:buNone/>
          </a:pPr>
          <a:r>
            <a:rPr lang="en-US" sz="1600" b="0" dirty="0"/>
            <a:t>needed</a:t>
          </a:r>
        </a:p>
      </dgm:t>
    </dgm:pt>
    <dgm:pt modelId="{3346BF83-A94C-4CB1-9279-A25F285A4221}" type="parTrans" cxnId="{D14123B4-AF0D-4B14-89E8-D96C5A237C04}">
      <dgm:prSet/>
      <dgm:spPr/>
      <dgm:t>
        <a:bodyPr/>
        <a:lstStyle/>
        <a:p>
          <a:endParaRPr lang="en-US"/>
        </a:p>
      </dgm:t>
    </dgm:pt>
    <dgm:pt modelId="{45A98CDF-23E9-4379-99DF-02EC685F39E3}" type="sibTrans" cxnId="{D14123B4-AF0D-4B14-89E8-D96C5A237C04}">
      <dgm:prSet/>
      <dgm:spPr/>
      <dgm:t>
        <a:bodyPr/>
        <a:lstStyle/>
        <a:p>
          <a:endParaRPr lang="en-US"/>
        </a:p>
      </dgm:t>
    </dgm:pt>
    <dgm:pt modelId="{EF7E41F3-43CF-4D61-AD2F-071C3CCBC999}">
      <dgm:prSet custT="1"/>
      <dgm:spPr/>
      <dgm:t>
        <a:bodyPr/>
        <a:lstStyle/>
        <a:p>
          <a:pPr>
            <a:buNone/>
          </a:pPr>
          <a:r>
            <a:rPr lang="en-US" sz="1600" dirty="0"/>
            <a:t>To enable</a:t>
          </a:r>
        </a:p>
      </dgm:t>
    </dgm:pt>
    <dgm:pt modelId="{0F48B101-0A25-4757-A5CF-76F9A84A23FC}" type="parTrans" cxnId="{463CA498-E883-4570-8BB7-36471E2ED368}">
      <dgm:prSet/>
      <dgm:spPr/>
      <dgm:t>
        <a:bodyPr/>
        <a:lstStyle/>
        <a:p>
          <a:endParaRPr lang="en-US"/>
        </a:p>
      </dgm:t>
    </dgm:pt>
    <dgm:pt modelId="{24D73121-CE4D-4A1E-9F6E-1786FF79B603}" type="sibTrans" cxnId="{463CA498-E883-4570-8BB7-36471E2ED368}">
      <dgm:prSet/>
      <dgm:spPr/>
      <dgm:t>
        <a:bodyPr/>
        <a:lstStyle/>
        <a:p>
          <a:endParaRPr lang="en-US"/>
        </a:p>
      </dgm:t>
    </dgm:pt>
    <dgm:pt modelId="{8D43FEBE-3CE1-4A2E-9A52-6EE1E5AB00D9}">
      <dgm:prSet custT="1"/>
      <dgm:spPr/>
      <dgm:t>
        <a:bodyPr/>
        <a:lstStyle/>
        <a:p>
          <a:pPr>
            <a:buNone/>
          </a:pPr>
          <a:endParaRPr lang="en-US" sz="1600" dirty="0"/>
        </a:p>
      </dgm:t>
    </dgm:pt>
    <dgm:pt modelId="{D9B7CA52-1717-41ED-9B3F-509DB90D267A}" type="parTrans" cxnId="{87411A8B-45D7-4C27-823F-2554B9778102}">
      <dgm:prSet/>
      <dgm:spPr/>
      <dgm:t>
        <a:bodyPr/>
        <a:lstStyle/>
        <a:p>
          <a:endParaRPr lang="en-US"/>
        </a:p>
      </dgm:t>
    </dgm:pt>
    <dgm:pt modelId="{C96F1CAB-98D3-4F18-A61B-C97C776BF937}" type="sibTrans" cxnId="{87411A8B-45D7-4C27-823F-2554B9778102}">
      <dgm:prSet/>
      <dgm:spPr/>
      <dgm:t>
        <a:bodyPr/>
        <a:lstStyle/>
        <a:p>
          <a:endParaRPr lang="en-US"/>
        </a:p>
      </dgm:t>
    </dgm:pt>
    <dgm:pt modelId="{081A4C44-63A0-4047-8348-60ED31D513F3}">
      <dgm:prSet custT="1"/>
      <dgm:spPr/>
      <dgm:t>
        <a:bodyPr/>
        <a:lstStyle/>
        <a:p>
          <a:pPr>
            <a:buNone/>
          </a:pPr>
          <a:r>
            <a:rPr lang="en-US" sz="1600" dirty="0"/>
            <a:t>unimpeded</a:t>
          </a:r>
        </a:p>
      </dgm:t>
    </dgm:pt>
    <dgm:pt modelId="{0068351B-F743-4E14-AA25-FD89F44025DF}" type="parTrans" cxnId="{52EF29EE-6706-4C2C-A3E2-40E2CFF6D852}">
      <dgm:prSet/>
      <dgm:spPr/>
      <dgm:t>
        <a:bodyPr/>
        <a:lstStyle/>
        <a:p>
          <a:endParaRPr lang="en-US"/>
        </a:p>
      </dgm:t>
    </dgm:pt>
    <dgm:pt modelId="{EA1DA4B9-2A6D-4FD1-9F60-2BF497B537AD}" type="sibTrans" cxnId="{52EF29EE-6706-4C2C-A3E2-40E2CFF6D852}">
      <dgm:prSet/>
      <dgm:spPr/>
      <dgm:t>
        <a:bodyPr/>
        <a:lstStyle/>
        <a:p>
          <a:endParaRPr lang="en-US"/>
        </a:p>
      </dgm:t>
    </dgm:pt>
    <dgm:pt modelId="{74F4D53A-3398-479B-BD34-495DB6196FF9}">
      <dgm:prSet custT="1"/>
      <dgm:spPr/>
      <dgm:t>
        <a:bodyPr/>
        <a:lstStyle/>
        <a:p>
          <a:pPr>
            <a:buNone/>
          </a:pPr>
          <a:r>
            <a:rPr lang="en-US" sz="1600" dirty="0"/>
            <a:t>national provision</a:t>
          </a:r>
        </a:p>
      </dgm:t>
    </dgm:pt>
    <dgm:pt modelId="{1C58E48C-8AD7-4067-AB40-40FA3032DF85}" type="parTrans" cxnId="{1516406F-81DE-4820-A308-8EA3FBFC9509}">
      <dgm:prSet/>
      <dgm:spPr/>
      <dgm:t>
        <a:bodyPr/>
        <a:lstStyle/>
        <a:p>
          <a:endParaRPr lang="en-US"/>
        </a:p>
      </dgm:t>
    </dgm:pt>
    <dgm:pt modelId="{8977C253-7F0C-40BD-BCDB-424DD895F2DD}" type="sibTrans" cxnId="{1516406F-81DE-4820-A308-8EA3FBFC9509}">
      <dgm:prSet/>
      <dgm:spPr/>
      <dgm:t>
        <a:bodyPr/>
        <a:lstStyle/>
        <a:p>
          <a:endParaRPr lang="en-US"/>
        </a:p>
      </dgm:t>
    </dgm:pt>
    <dgm:pt modelId="{3FDCC066-D87D-4A5C-A87A-AA7ECF4131E3}">
      <dgm:prSet custT="1"/>
      <dgm:spPr/>
      <dgm:t>
        <a:bodyPr/>
        <a:lstStyle/>
        <a:p>
          <a:pPr>
            <a:buNone/>
          </a:pPr>
          <a:r>
            <a:rPr lang="en-US" sz="1600" dirty="0"/>
            <a:t>of electronic</a:t>
          </a:r>
        </a:p>
      </dgm:t>
    </dgm:pt>
    <dgm:pt modelId="{A9536645-E6B2-42B4-9734-DF7E9A12D71C}" type="parTrans" cxnId="{FC71FD6F-629B-44DA-847E-F6D772166065}">
      <dgm:prSet/>
      <dgm:spPr/>
      <dgm:t>
        <a:bodyPr/>
        <a:lstStyle/>
        <a:p>
          <a:endParaRPr lang="en-US"/>
        </a:p>
      </dgm:t>
    </dgm:pt>
    <dgm:pt modelId="{AAA6DB8F-E22F-4A70-B1CD-60F5824AE622}" type="sibTrans" cxnId="{FC71FD6F-629B-44DA-847E-F6D772166065}">
      <dgm:prSet/>
      <dgm:spPr/>
      <dgm:t>
        <a:bodyPr/>
        <a:lstStyle/>
        <a:p>
          <a:endParaRPr lang="en-US"/>
        </a:p>
      </dgm:t>
    </dgm:pt>
    <dgm:pt modelId="{406C045B-D297-492D-BD3C-BE21306C2487}">
      <dgm:prSet custT="1"/>
      <dgm:spPr/>
      <dgm:t>
        <a:bodyPr/>
        <a:lstStyle/>
        <a:p>
          <a:pPr>
            <a:buNone/>
          </a:pPr>
          <a:r>
            <a:rPr lang="en-US" sz="1600" dirty="0"/>
            <a:t>communications,</a:t>
          </a:r>
        </a:p>
      </dgm:t>
    </dgm:pt>
    <dgm:pt modelId="{8FEEED4B-BFF3-4390-8010-CC61ABD9A2A5}" type="parTrans" cxnId="{1B4C8994-527B-461A-8968-45B5C3A29B9E}">
      <dgm:prSet/>
      <dgm:spPr/>
      <dgm:t>
        <a:bodyPr/>
        <a:lstStyle/>
        <a:p>
          <a:endParaRPr lang="en-US"/>
        </a:p>
      </dgm:t>
    </dgm:pt>
    <dgm:pt modelId="{CAD66B2C-C1D7-450C-8EB9-4D482E5C36F7}" type="sibTrans" cxnId="{1B4C8994-527B-461A-8968-45B5C3A29B9E}">
      <dgm:prSet/>
      <dgm:spPr/>
      <dgm:t>
        <a:bodyPr/>
        <a:lstStyle/>
        <a:p>
          <a:endParaRPr lang="en-US"/>
        </a:p>
      </dgm:t>
    </dgm:pt>
    <dgm:pt modelId="{F5BE88A6-6809-4316-911C-143CCA50A2D8}">
      <dgm:prSet custT="1"/>
      <dgm:spPr/>
      <dgm:t>
        <a:bodyPr/>
        <a:lstStyle/>
        <a:p>
          <a:pPr>
            <a:buNone/>
          </a:pPr>
          <a:r>
            <a:rPr lang="en-US" sz="1600" dirty="0"/>
            <a:t>broadcasting and</a:t>
          </a:r>
        </a:p>
      </dgm:t>
    </dgm:pt>
    <dgm:pt modelId="{FEFD3D25-FBEF-4363-91D4-91414C692EC1}" type="parTrans" cxnId="{F0250623-FA59-4FF9-97A4-E85AC3AD0D6A}">
      <dgm:prSet/>
      <dgm:spPr/>
      <dgm:t>
        <a:bodyPr/>
        <a:lstStyle/>
        <a:p>
          <a:endParaRPr lang="en-US"/>
        </a:p>
      </dgm:t>
    </dgm:pt>
    <dgm:pt modelId="{24C9674B-56C3-4200-A6E8-5D9DEFA9195E}" type="sibTrans" cxnId="{F0250623-FA59-4FF9-97A4-E85AC3AD0D6A}">
      <dgm:prSet/>
      <dgm:spPr/>
      <dgm:t>
        <a:bodyPr/>
        <a:lstStyle/>
        <a:p>
          <a:endParaRPr lang="en-US"/>
        </a:p>
      </dgm:t>
    </dgm:pt>
    <dgm:pt modelId="{A5014EDD-5C0C-4C91-B165-F8060736F606}">
      <dgm:prSet custT="1"/>
      <dgm:spPr/>
      <dgm:t>
        <a:bodyPr/>
        <a:lstStyle/>
        <a:p>
          <a:pPr>
            <a:buNone/>
          </a:pPr>
          <a:r>
            <a:rPr lang="en-US" sz="1600" dirty="0"/>
            <a:t>postal services</a:t>
          </a:r>
        </a:p>
      </dgm:t>
    </dgm:pt>
    <dgm:pt modelId="{AC773786-AAD9-44E8-A951-C712306B7A4C}" type="parTrans" cxnId="{2275BE4D-4EC9-44B1-98BE-77409CB64453}">
      <dgm:prSet/>
      <dgm:spPr/>
      <dgm:t>
        <a:bodyPr/>
        <a:lstStyle/>
        <a:p>
          <a:endParaRPr lang="en-US"/>
        </a:p>
      </dgm:t>
    </dgm:pt>
    <dgm:pt modelId="{0A806264-0C6B-4A1D-A774-6EE84E431BA0}" type="sibTrans" cxnId="{2275BE4D-4EC9-44B1-98BE-77409CB64453}">
      <dgm:prSet/>
      <dgm:spPr/>
      <dgm:t>
        <a:bodyPr/>
        <a:lstStyle/>
        <a:p>
          <a:endParaRPr lang="en-US"/>
        </a:p>
      </dgm:t>
    </dgm:pt>
    <dgm:pt modelId="{9585E69B-350E-4469-85FA-ED64F4CA5CA4}">
      <dgm:prSet custT="1"/>
      <dgm:spPr/>
      <dgm:t>
        <a:bodyPr/>
        <a:lstStyle/>
        <a:p>
          <a:pPr>
            <a:buNone/>
          </a:pPr>
          <a:r>
            <a:rPr lang="en-US" sz="1600" dirty="0"/>
            <a:t>through compliance</a:t>
          </a:r>
        </a:p>
      </dgm:t>
    </dgm:pt>
    <dgm:pt modelId="{957F9E6E-02BB-4FF1-833F-9E5EF0CC30F6}" type="parTrans" cxnId="{B0D4DB97-6E3E-444B-AD27-928D87F75766}">
      <dgm:prSet/>
      <dgm:spPr/>
      <dgm:t>
        <a:bodyPr/>
        <a:lstStyle/>
        <a:p>
          <a:endParaRPr lang="en-US"/>
        </a:p>
      </dgm:t>
    </dgm:pt>
    <dgm:pt modelId="{90E6A9E4-6C82-460D-A397-DA7BA4BCF106}" type="sibTrans" cxnId="{B0D4DB97-6E3E-444B-AD27-928D87F75766}">
      <dgm:prSet/>
      <dgm:spPr/>
      <dgm:t>
        <a:bodyPr/>
        <a:lstStyle/>
        <a:p>
          <a:endParaRPr lang="en-US"/>
        </a:p>
      </dgm:t>
    </dgm:pt>
    <dgm:pt modelId="{72E7C627-2A7E-4B3F-888C-7A9918E3BF68}">
      <dgm:prSet custT="1"/>
      <dgm:spPr/>
      <dgm:t>
        <a:bodyPr/>
        <a:lstStyle/>
        <a:p>
          <a:pPr>
            <a:buNone/>
          </a:pPr>
          <a:r>
            <a:rPr lang="en-US" sz="1600" dirty="0"/>
            <a:t>and enforcement </a:t>
          </a:r>
        </a:p>
      </dgm:t>
    </dgm:pt>
    <dgm:pt modelId="{F1D704F7-48E0-4BCD-94DF-6C187F2EAFAC}" type="parTrans" cxnId="{32AA4731-C8FF-4E0A-A6E1-B6A0296DAFFF}">
      <dgm:prSet/>
      <dgm:spPr/>
      <dgm:t>
        <a:bodyPr/>
        <a:lstStyle/>
        <a:p>
          <a:endParaRPr lang="en-US"/>
        </a:p>
      </dgm:t>
    </dgm:pt>
    <dgm:pt modelId="{6A1432A4-55B3-4689-8FE6-73A3A66C3D63}" type="sibTrans" cxnId="{32AA4731-C8FF-4E0A-A6E1-B6A0296DAFFF}">
      <dgm:prSet/>
      <dgm:spPr/>
      <dgm:t>
        <a:bodyPr/>
        <a:lstStyle/>
        <a:p>
          <a:endParaRPr lang="en-US"/>
        </a:p>
      </dgm:t>
    </dgm:pt>
    <dgm:pt modelId="{8263D3EC-D3F4-4B8A-B0F0-57381E905634}">
      <dgm:prSet custT="1"/>
      <dgm:spPr/>
      <dgm:t>
        <a:bodyPr/>
        <a:lstStyle/>
        <a:p>
          <a:pPr algn="l" rtl="0">
            <a:buFontTx/>
            <a:buNone/>
          </a:pPr>
          <a:r>
            <a:rPr lang="en-GB" sz="1600" dirty="0">
              <a:latin typeface="+mj-lt"/>
            </a:rPr>
            <a:t>To ensure licences</a:t>
          </a:r>
          <a:endParaRPr lang="en-US" sz="1600" b="1" dirty="0">
            <a:latin typeface="+mj-lt"/>
          </a:endParaRPr>
        </a:p>
      </dgm:t>
    </dgm:pt>
    <dgm:pt modelId="{E4CFAE19-FFDA-43C1-B451-EA2A9125E58C}" type="parTrans" cxnId="{023CDBC8-8A4E-4304-AC16-F311D25B15C0}">
      <dgm:prSet/>
      <dgm:spPr/>
      <dgm:t>
        <a:bodyPr/>
        <a:lstStyle/>
        <a:p>
          <a:endParaRPr lang="en-US"/>
        </a:p>
      </dgm:t>
    </dgm:pt>
    <dgm:pt modelId="{1579198F-7A41-4C1B-A6E0-20BD30C78F7F}" type="sibTrans" cxnId="{023CDBC8-8A4E-4304-AC16-F311D25B15C0}">
      <dgm:prSet/>
      <dgm:spPr/>
      <dgm:t>
        <a:bodyPr/>
        <a:lstStyle/>
        <a:p>
          <a:endParaRPr lang="en-US"/>
        </a:p>
      </dgm:t>
    </dgm:pt>
    <dgm:pt modelId="{FC12C71D-833C-44AF-B420-D31E6C21029F}">
      <dgm:prSet custT="1"/>
      <dgm:spPr/>
      <dgm:t>
        <a:bodyPr/>
        <a:lstStyle/>
        <a:p>
          <a:pPr algn="l" rtl="0">
            <a:buFontTx/>
            <a:buNone/>
          </a:pPr>
          <a:endParaRPr lang="en-US" sz="1600" b="1" dirty="0">
            <a:latin typeface="+mj-lt"/>
          </a:endParaRPr>
        </a:p>
      </dgm:t>
    </dgm:pt>
    <dgm:pt modelId="{FF3D67FD-A62D-44E4-B406-0359670C128C}" type="parTrans" cxnId="{526EE572-662E-4260-912E-9CC2A3589167}">
      <dgm:prSet/>
      <dgm:spPr/>
      <dgm:t>
        <a:bodyPr/>
        <a:lstStyle/>
        <a:p>
          <a:endParaRPr lang="en-US"/>
        </a:p>
      </dgm:t>
    </dgm:pt>
    <dgm:pt modelId="{AC528E7E-29CD-4331-B764-0983E2D78D6B}" type="sibTrans" cxnId="{526EE572-662E-4260-912E-9CC2A3589167}">
      <dgm:prSet/>
      <dgm:spPr/>
      <dgm:t>
        <a:bodyPr/>
        <a:lstStyle/>
        <a:p>
          <a:endParaRPr lang="en-US"/>
        </a:p>
      </dgm:t>
    </dgm:pt>
    <dgm:pt modelId="{ACFBF9D8-CD73-406A-ACCC-A3EADB5CCC24}">
      <dgm:prSet custT="1"/>
      <dgm:spPr/>
      <dgm:t>
        <a:bodyPr/>
        <a:lstStyle/>
        <a:p>
          <a:pPr algn="l" rtl="0">
            <a:buFontTx/>
            <a:buNone/>
          </a:pPr>
          <a:r>
            <a:rPr lang="en-GB" sz="1600" dirty="0">
              <a:latin typeface="+mj-lt"/>
            </a:rPr>
            <a:t>compliance with</a:t>
          </a:r>
          <a:endParaRPr lang="en-US" sz="1600" b="1" dirty="0">
            <a:latin typeface="+mj-lt"/>
          </a:endParaRPr>
        </a:p>
      </dgm:t>
    </dgm:pt>
    <dgm:pt modelId="{975666B3-DC22-4F29-91CF-F2F792FB1742}" type="parTrans" cxnId="{6E912E98-B410-40FA-B5D4-87BCF8628C0F}">
      <dgm:prSet/>
      <dgm:spPr/>
      <dgm:t>
        <a:bodyPr/>
        <a:lstStyle/>
        <a:p>
          <a:endParaRPr lang="en-US"/>
        </a:p>
      </dgm:t>
    </dgm:pt>
    <dgm:pt modelId="{07661092-0D90-4CFD-B7EA-8658CAFA7587}" type="sibTrans" cxnId="{6E912E98-B410-40FA-B5D4-87BCF8628C0F}">
      <dgm:prSet/>
      <dgm:spPr/>
      <dgm:t>
        <a:bodyPr/>
        <a:lstStyle/>
        <a:p>
          <a:endParaRPr lang="en-US"/>
        </a:p>
      </dgm:t>
    </dgm:pt>
    <dgm:pt modelId="{3791B399-5FA0-48AB-87BE-4024A23BD3AC}">
      <dgm:prSet custT="1"/>
      <dgm:spPr/>
      <dgm:t>
        <a:bodyPr/>
        <a:lstStyle/>
        <a:p>
          <a:pPr algn="l" rtl="0">
            <a:buFontTx/>
            <a:buNone/>
          </a:pPr>
          <a:r>
            <a:rPr lang="en-GB" sz="1600" dirty="0">
              <a:latin typeface="+mj-lt"/>
            </a:rPr>
            <a:t>terms and</a:t>
          </a:r>
          <a:endParaRPr lang="en-US" sz="1600" b="1" dirty="0">
            <a:latin typeface="+mj-lt"/>
          </a:endParaRPr>
        </a:p>
      </dgm:t>
    </dgm:pt>
    <dgm:pt modelId="{A08F5905-B6B5-4DB9-808E-511780BD0CC8}" type="parTrans" cxnId="{8868C5F5-4460-42F6-96FB-D5C733F89558}">
      <dgm:prSet/>
      <dgm:spPr/>
      <dgm:t>
        <a:bodyPr/>
        <a:lstStyle/>
        <a:p>
          <a:endParaRPr lang="en-US"/>
        </a:p>
      </dgm:t>
    </dgm:pt>
    <dgm:pt modelId="{2BC314E1-0D2A-4935-9C77-BB0ACF26D51C}" type="sibTrans" cxnId="{8868C5F5-4460-42F6-96FB-D5C733F89558}">
      <dgm:prSet/>
      <dgm:spPr/>
      <dgm:t>
        <a:bodyPr/>
        <a:lstStyle/>
        <a:p>
          <a:endParaRPr lang="en-US"/>
        </a:p>
      </dgm:t>
    </dgm:pt>
    <dgm:pt modelId="{840DD431-80E0-41C6-AAB0-42C7A55E98DA}">
      <dgm:prSet custT="1"/>
      <dgm:spPr/>
      <dgm:t>
        <a:bodyPr/>
        <a:lstStyle/>
        <a:p>
          <a:pPr algn="l" rtl="0">
            <a:buFontTx/>
            <a:buNone/>
          </a:pPr>
          <a:r>
            <a:rPr lang="en-GB" sz="1600" dirty="0">
              <a:latin typeface="+mj-lt"/>
            </a:rPr>
            <a:t>conditions of their</a:t>
          </a:r>
          <a:endParaRPr lang="en-US" sz="1600" b="1" dirty="0">
            <a:latin typeface="+mj-lt"/>
          </a:endParaRPr>
        </a:p>
      </dgm:t>
    </dgm:pt>
    <dgm:pt modelId="{DA59C1B9-4E19-49BF-9C1A-11963848FC8F}" type="parTrans" cxnId="{9D5038F4-B48A-4C1B-8CA9-4C26A67C5F1C}">
      <dgm:prSet/>
      <dgm:spPr/>
      <dgm:t>
        <a:bodyPr/>
        <a:lstStyle/>
        <a:p>
          <a:endParaRPr lang="en-US"/>
        </a:p>
      </dgm:t>
    </dgm:pt>
    <dgm:pt modelId="{76B18109-F50F-4FBE-9CCC-F4892651E5A6}" type="sibTrans" cxnId="{9D5038F4-B48A-4C1B-8CA9-4C26A67C5F1C}">
      <dgm:prSet/>
      <dgm:spPr/>
      <dgm:t>
        <a:bodyPr/>
        <a:lstStyle/>
        <a:p>
          <a:endParaRPr lang="en-US"/>
        </a:p>
      </dgm:t>
    </dgm:pt>
    <dgm:pt modelId="{B5497CBA-C96B-4864-BF05-816CB0B45C7B}">
      <dgm:prSet custT="1"/>
      <dgm:spPr/>
      <dgm:t>
        <a:bodyPr/>
        <a:lstStyle/>
        <a:p>
          <a:pPr algn="l" rtl="0">
            <a:buFontTx/>
            <a:buNone/>
          </a:pPr>
          <a:r>
            <a:rPr lang="en-GB" sz="1600" dirty="0">
              <a:latin typeface="+mj-lt"/>
            </a:rPr>
            <a:t>licences, regulations</a:t>
          </a:r>
          <a:endParaRPr lang="en-US" sz="1600" b="1" dirty="0">
            <a:latin typeface="+mj-lt"/>
          </a:endParaRPr>
        </a:p>
      </dgm:t>
    </dgm:pt>
    <dgm:pt modelId="{5C2DEE27-D4C5-4A8E-8885-005D19E1EFC3}" type="parTrans" cxnId="{6F3558E4-0565-4A60-8DAC-9266F78BBFC4}">
      <dgm:prSet/>
      <dgm:spPr/>
      <dgm:t>
        <a:bodyPr/>
        <a:lstStyle/>
        <a:p>
          <a:endParaRPr lang="en-US"/>
        </a:p>
      </dgm:t>
    </dgm:pt>
    <dgm:pt modelId="{706AF4AC-C1A8-416E-9B5A-66E04EB43C2A}" type="sibTrans" cxnId="{6F3558E4-0565-4A60-8DAC-9266F78BBFC4}">
      <dgm:prSet/>
      <dgm:spPr/>
      <dgm:t>
        <a:bodyPr/>
        <a:lstStyle/>
        <a:p>
          <a:endParaRPr lang="en-US"/>
        </a:p>
      </dgm:t>
    </dgm:pt>
    <dgm:pt modelId="{4D88E920-A937-4ACA-8B5B-E1C7CF61D5F1}">
      <dgm:prSet custT="1"/>
      <dgm:spPr/>
      <dgm:t>
        <a:bodyPr/>
        <a:lstStyle/>
        <a:p>
          <a:pPr algn="l" rtl="0">
            <a:buFontTx/>
            <a:buNone/>
          </a:pPr>
          <a:r>
            <a:rPr lang="en-GB" sz="1600" dirty="0">
              <a:latin typeface="+mj-lt"/>
            </a:rPr>
            <a:t>and requirements</a:t>
          </a:r>
          <a:endParaRPr lang="en-US" sz="1600" b="1" dirty="0">
            <a:latin typeface="+mj-lt"/>
          </a:endParaRPr>
        </a:p>
      </dgm:t>
    </dgm:pt>
    <dgm:pt modelId="{09009AE8-A5E2-4721-858A-62B3B7B8C682}" type="parTrans" cxnId="{F82B5C3D-E0FD-4C12-AFD5-9B9E8E885E20}">
      <dgm:prSet/>
      <dgm:spPr/>
      <dgm:t>
        <a:bodyPr/>
        <a:lstStyle/>
        <a:p>
          <a:endParaRPr lang="en-US"/>
        </a:p>
      </dgm:t>
    </dgm:pt>
    <dgm:pt modelId="{8FB49137-C928-469E-BDB1-3B3362D4CBA7}" type="sibTrans" cxnId="{F82B5C3D-E0FD-4C12-AFD5-9B9E8E885E20}">
      <dgm:prSet/>
      <dgm:spPr/>
      <dgm:t>
        <a:bodyPr/>
        <a:lstStyle/>
        <a:p>
          <a:endParaRPr lang="en-US"/>
        </a:p>
      </dgm:t>
    </dgm:pt>
    <dgm:pt modelId="{34A4F76C-D47A-44DC-AE38-F7E741F65216}">
      <dgm:prSet custT="1"/>
      <dgm:spPr/>
      <dgm:t>
        <a:bodyPr/>
        <a:lstStyle/>
        <a:p>
          <a:pPr algn="l" rtl="0">
            <a:buFontTx/>
            <a:buNone/>
          </a:pPr>
          <a:r>
            <a:rPr lang="en-GB" sz="1600" dirty="0">
              <a:latin typeface="+mj-lt"/>
            </a:rPr>
            <a:t>and protect interest</a:t>
          </a:r>
          <a:endParaRPr lang="en-US" sz="1600" b="1" dirty="0">
            <a:latin typeface="+mj-lt"/>
          </a:endParaRPr>
        </a:p>
      </dgm:t>
    </dgm:pt>
    <dgm:pt modelId="{19FC40C7-D294-416F-9185-657ED28A5389}" type="parTrans" cxnId="{094238AF-61ED-4EF7-9970-BCD6964CE187}">
      <dgm:prSet/>
      <dgm:spPr/>
      <dgm:t>
        <a:bodyPr/>
        <a:lstStyle/>
        <a:p>
          <a:endParaRPr lang="en-US"/>
        </a:p>
      </dgm:t>
    </dgm:pt>
    <dgm:pt modelId="{AF6B6C02-5308-4A40-A157-76831F507B86}" type="sibTrans" cxnId="{094238AF-61ED-4EF7-9970-BCD6964CE187}">
      <dgm:prSet/>
      <dgm:spPr/>
      <dgm:t>
        <a:bodyPr/>
        <a:lstStyle/>
        <a:p>
          <a:endParaRPr lang="en-US"/>
        </a:p>
      </dgm:t>
    </dgm:pt>
    <dgm:pt modelId="{8821783F-C421-4DB6-A859-6DDA2D7A97FF}">
      <dgm:prSet custT="1"/>
      <dgm:spPr/>
      <dgm:t>
        <a:bodyPr/>
        <a:lstStyle/>
        <a:p>
          <a:pPr algn="l" rtl="0">
            <a:buFontTx/>
            <a:buNone/>
          </a:pPr>
          <a:r>
            <a:rPr lang="en-GB" sz="1600" dirty="0">
              <a:latin typeface="+mj-lt"/>
            </a:rPr>
            <a:t>of consumers</a:t>
          </a:r>
          <a:endParaRPr lang="en-US" sz="1600" b="1" dirty="0">
            <a:latin typeface="+mj-lt"/>
          </a:endParaRPr>
        </a:p>
      </dgm:t>
    </dgm:pt>
    <dgm:pt modelId="{70202CDA-3575-4B0E-BC47-283DC2E8C50D}" type="parTrans" cxnId="{1DB14D96-6B0C-4E1F-86DB-0145A0D972B2}">
      <dgm:prSet/>
      <dgm:spPr/>
      <dgm:t>
        <a:bodyPr/>
        <a:lstStyle/>
        <a:p>
          <a:endParaRPr lang="en-US"/>
        </a:p>
      </dgm:t>
    </dgm:pt>
    <dgm:pt modelId="{57343861-B819-4307-ADC2-9D0FA85E57C0}" type="sibTrans" cxnId="{1DB14D96-6B0C-4E1F-86DB-0145A0D972B2}">
      <dgm:prSet/>
      <dgm:spPr/>
      <dgm:t>
        <a:bodyPr/>
        <a:lstStyle/>
        <a:p>
          <a:endParaRPr lang="en-US"/>
        </a:p>
      </dgm:t>
    </dgm:pt>
    <dgm:pt modelId="{61A6659F-A4FE-4409-8597-2DF4BF518854}" type="pres">
      <dgm:prSet presAssocID="{440F8F86-006D-4073-AEB2-9C4DF147D283}" presName="Name0" presStyleCnt="0">
        <dgm:presLayoutVars>
          <dgm:dir/>
          <dgm:animLvl val="lvl"/>
          <dgm:resizeHandles val="exact"/>
        </dgm:presLayoutVars>
      </dgm:prSet>
      <dgm:spPr/>
      <dgm:t>
        <a:bodyPr/>
        <a:lstStyle/>
        <a:p>
          <a:endParaRPr lang="en-US"/>
        </a:p>
      </dgm:t>
    </dgm:pt>
    <dgm:pt modelId="{BD84458E-FDCE-4216-AB04-CE16905F8C08}" type="pres">
      <dgm:prSet presAssocID="{2875F20C-7F9B-4EFA-9899-50B61F38C9FB}" presName="composite" presStyleCnt="0"/>
      <dgm:spPr/>
    </dgm:pt>
    <dgm:pt modelId="{228B6AC8-CBC7-4749-B59A-935496A26583}" type="pres">
      <dgm:prSet presAssocID="{2875F20C-7F9B-4EFA-9899-50B61F38C9FB}" presName="parTx" presStyleLbl="alignNode1" presStyleIdx="0" presStyleCnt="6" custLinFactNeighborY="6191">
        <dgm:presLayoutVars>
          <dgm:chMax val="0"/>
          <dgm:chPref val="0"/>
          <dgm:bulletEnabled val="1"/>
        </dgm:presLayoutVars>
      </dgm:prSet>
      <dgm:spPr/>
      <dgm:t>
        <a:bodyPr/>
        <a:lstStyle/>
        <a:p>
          <a:endParaRPr lang="en-US"/>
        </a:p>
      </dgm:t>
    </dgm:pt>
    <dgm:pt modelId="{7A0CA707-2667-404D-97BD-2B922A97B0EB}" type="pres">
      <dgm:prSet presAssocID="{2875F20C-7F9B-4EFA-9899-50B61F38C9FB}" presName="desTx" presStyleLbl="alignAccFollowNode1" presStyleIdx="0" presStyleCnt="6" custLinFactNeighborX="1735" custLinFactNeighborY="915">
        <dgm:presLayoutVars>
          <dgm:bulletEnabled val="1"/>
        </dgm:presLayoutVars>
      </dgm:prSet>
      <dgm:spPr/>
      <dgm:t>
        <a:bodyPr/>
        <a:lstStyle/>
        <a:p>
          <a:endParaRPr lang="en-US"/>
        </a:p>
      </dgm:t>
    </dgm:pt>
    <dgm:pt modelId="{0081A7F8-2902-4880-BEFA-FCAB630A6ABF}" type="pres">
      <dgm:prSet presAssocID="{A2A63583-CB8D-4F0D-A92A-8CB7D1699E0C}" presName="space" presStyleCnt="0"/>
      <dgm:spPr/>
    </dgm:pt>
    <dgm:pt modelId="{785F55D6-53A0-4F7A-9CFA-D794F3A18659}" type="pres">
      <dgm:prSet presAssocID="{32C887A2-B9D2-4B4A-AF52-8FB7B77391D0}" presName="composite" presStyleCnt="0"/>
      <dgm:spPr/>
    </dgm:pt>
    <dgm:pt modelId="{CD3DCAF6-D9A6-40D6-8C37-FA3A95B28E83}" type="pres">
      <dgm:prSet presAssocID="{32C887A2-B9D2-4B4A-AF52-8FB7B77391D0}" presName="parTx" presStyleLbl="alignNode1" presStyleIdx="1" presStyleCnt="6" custLinFactNeighborY="6191">
        <dgm:presLayoutVars>
          <dgm:chMax val="0"/>
          <dgm:chPref val="0"/>
          <dgm:bulletEnabled val="1"/>
        </dgm:presLayoutVars>
      </dgm:prSet>
      <dgm:spPr/>
      <dgm:t>
        <a:bodyPr/>
        <a:lstStyle/>
        <a:p>
          <a:endParaRPr lang="en-US"/>
        </a:p>
      </dgm:t>
    </dgm:pt>
    <dgm:pt modelId="{AD1C63C7-668C-4C05-AE5F-EAE86AB13ACF}" type="pres">
      <dgm:prSet presAssocID="{32C887A2-B9D2-4B4A-AF52-8FB7B77391D0}" presName="desTx" presStyleLbl="alignAccFollowNode1" presStyleIdx="1" presStyleCnt="6" custScaleY="99237">
        <dgm:presLayoutVars>
          <dgm:bulletEnabled val="1"/>
        </dgm:presLayoutVars>
      </dgm:prSet>
      <dgm:spPr/>
      <dgm:t>
        <a:bodyPr/>
        <a:lstStyle/>
        <a:p>
          <a:endParaRPr lang="en-US"/>
        </a:p>
      </dgm:t>
    </dgm:pt>
    <dgm:pt modelId="{6EEF3AFE-1D5C-4A32-BF9D-9E0AB18EE748}" type="pres">
      <dgm:prSet presAssocID="{FCED32E2-3CA1-4939-ABDC-1568B7427258}" presName="space" presStyleCnt="0"/>
      <dgm:spPr/>
    </dgm:pt>
    <dgm:pt modelId="{C6BE61ED-BE91-440F-B734-A51F1A42C8AE}" type="pres">
      <dgm:prSet presAssocID="{89634580-9A80-4CB7-B6F7-C3A379FA9A8D}" presName="composite" presStyleCnt="0"/>
      <dgm:spPr/>
    </dgm:pt>
    <dgm:pt modelId="{C4B70255-DD8D-4084-A063-B23D9BD57B59}" type="pres">
      <dgm:prSet presAssocID="{89634580-9A80-4CB7-B6F7-C3A379FA9A8D}" presName="parTx" presStyleLbl="alignNode1" presStyleIdx="2" presStyleCnt="6" custLinFactX="13553" custLinFactNeighborX="100000" custLinFactNeighborY="6191">
        <dgm:presLayoutVars>
          <dgm:chMax val="0"/>
          <dgm:chPref val="0"/>
          <dgm:bulletEnabled val="1"/>
        </dgm:presLayoutVars>
      </dgm:prSet>
      <dgm:spPr/>
      <dgm:t>
        <a:bodyPr/>
        <a:lstStyle/>
        <a:p>
          <a:endParaRPr lang="en-US"/>
        </a:p>
      </dgm:t>
    </dgm:pt>
    <dgm:pt modelId="{63F1355A-7321-4C37-A845-B94CB4ED2AAF}" type="pres">
      <dgm:prSet presAssocID="{89634580-9A80-4CB7-B6F7-C3A379FA9A8D}" presName="desTx" presStyleLbl="alignAccFollowNode1" presStyleIdx="2" presStyleCnt="6" custLinFactX="13553" custLinFactNeighborX="100000" custLinFactNeighborY="1667">
        <dgm:presLayoutVars>
          <dgm:bulletEnabled val="1"/>
        </dgm:presLayoutVars>
      </dgm:prSet>
      <dgm:spPr/>
      <dgm:t>
        <a:bodyPr/>
        <a:lstStyle/>
        <a:p>
          <a:endParaRPr lang="en-US"/>
        </a:p>
      </dgm:t>
    </dgm:pt>
    <dgm:pt modelId="{E00C6531-B443-49EE-8A52-9259767CAB8E}" type="pres">
      <dgm:prSet presAssocID="{62412FFB-9CDD-4DCF-95D5-D96127DD326C}" presName="space" presStyleCnt="0"/>
      <dgm:spPr/>
    </dgm:pt>
    <dgm:pt modelId="{949A4104-89DB-4440-AB5D-6DCC346B8627}" type="pres">
      <dgm:prSet presAssocID="{6F7B5C1F-DB39-41E6-8240-16002CA08102}" presName="composite" presStyleCnt="0"/>
      <dgm:spPr/>
    </dgm:pt>
    <dgm:pt modelId="{E6D35E50-CD5D-4612-BB6D-B747CDBA696A}" type="pres">
      <dgm:prSet presAssocID="{6F7B5C1F-DB39-41E6-8240-16002CA08102}" presName="parTx" presStyleLbl="alignNode1" presStyleIdx="3" presStyleCnt="6" custLinFactX="-12518" custLinFactNeighborX="-100000" custLinFactNeighborY="6191">
        <dgm:presLayoutVars>
          <dgm:chMax val="0"/>
          <dgm:chPref val="0"/>
          <dgm:bulletEnabled val="1"/>
        </dgm:presLayoutVars>
      </dgm:prSet>
      <dgm:spPr/>
      <dgm:t>
        <a:bodyPr/>
        <a:lstStyle/>
        <a:p>
          <a:endParaRPr lang="en-US"/>
        </a:p>
      </dgm:t>
    </dgm:pt>
    <dgm:pt modelId="{E2BAA5F8-3CA7-4796-8995-E8B88EA252EB}" type="pres">
      <dgm:prSet presAssocID="{6F7B5C1F-DB39-41E6-8240-16002CA08102}" presName="desTx" presStyleLbl="alignAccFollowNode1" presStyleIdx="3" presStyleCnt="6" custLinFactX="-12518" custLinFactNeighborX="-100000" custLinFactNeighborY="1601">
        <dgm:presLayoutVars>
          <dgm:bulletEnabled val="1"/>
        </dgm:presLayoutVars>
      </dgm:prSet>
      <dgm:spPr/>
      <dgm:t>
        <a:bodyPr/>
        <a:lstStyle/>
        <a:p>
          <a:endParaRPr lang="en-US"/>
        </a:p>
      </dgm:t>
    </dgm:pt>
    <dgm:pt modelId="{F2AA5D2E-03A8-4A15-B0DD-B652ACD4FCC9}" type="pres">
      <dgm:prSet presAssocID="{2FAC2563-6879-4992-A865-5FA3ED903EA8}" presName="space" presStyleCnt="0"/>
      <dgm:spPr/>
    </dgm:pt>
    <dgm:pt modelId="{93CEFE29-30B1-4B55-8394-06886FC72EC4}" type="pres">
      <dgm:prSet presAssocID="{486CEA4F-4EE1-4F5B-8F64-9DB0EB81B595}" presName="composite" presStyleCnt="0"/>
      <dgm:spPr/>
    </dgm:pt>
    <dgm:pt modelId="{9CBBA544-ACE4-4C6F-A368-48191D1F425C}" type="pres">
      <dgm:prSet presAssocID="{486CEA4F-4EE1-4F5B-8F64-9DB0EB81B595}" presName="parTx" presStyleLbl="alignNode1" presStyleIdx="4" presStyleCnt="6" custScaleX="111222" custScaleY="97944" custLinFactNeighborX="1650" custLinFactNeighborY="-16549">
        <dgm:presLayoutVars>
          <dgm:chMax val="0"/>
          <dgm:chPref val="0"/>
          <dgm:bulletEnabled val="1"/>
        </dgm:presLayoutVars>
      </dgm:prSet>
      <dgm:spPr/>
      <dgm:t>
        <a:bodyPr/>
        <a:lstStyle/>
        <a:p>
          <a:endParaRPr lang="en-US"/>
        </a:p>
      </dgm:t>
    </dgm:pt>
    <dgm:pt modelId="{78AD4E28-46A7-423A-90DD-A44D1300D34E}" type="pres">
      <dgm:prSet presAssocID="{486CEA4F-4EE1-4F5B-8F64-9DB0EB81B595}" presName="desTx" presStyleLbl="alignAccFollowNode1" presStyleIdx="4" presStyleCnt="6" custScaleX="108472" custScaleY="104703" custLinFactNeighborX="-125" custLinFactNeighborY="636">
        <dgm:presLayoutVars>
          <dgm:bulletEnabled val="1"/>
        </dgm:presLayoutVars>
      </dgm:prSet>
      <dgm:spPr/>
      <dgm:t>
        <a:bodyPr/>
        <a:lstStyle/>
        <a:p>
          <a:endParaRPr lang="en-US"/>
        </a:p>
      </dgm:t>
    </dgm:pt>
    <dgm:pt modelId="{D234CBD3-D8BD-4EAA-9F03-9B43FD61951A}" type="pres">
      <dgm:prSet presAssocID="{CF2EC75C-3E2A-48FF-985B-12293FFE9EE9}" presName="space" presStyleCnt="0"/>
      <dgm:spPr/>
    </dgm:pt>
    <dgm:pt modelId="{7A973457-5FE6-4A36-B211-D2F6234BCED4}" type="pres">
      <dgm:prSet presAssocID="{1F797B22-1FAD-43D6-8268-1028F3829FC0}" presName="composite" presStyleCnt="0"/>
      <dgm:spPr/>
    </dgm:pt>
    <dgm:pt modelId="{C4332F46-1CBE-45CD-B163-746B8BBE182A}" type="pres">
      <dgm:prSet presAssocID="{1F797B22-1FAD-43D6-8268-1028F3829FC0}" presName="parTx" presStyleLbl="alignNode1" presStyleIdx="5" presStyleCnt="6" custScaleX="115447" custScaleY="102164" custLinFactY="-3859" custLinFactNeighborX="-466" custLinFactNeighborY="-100000">
        <dgm:presLayoutVars>
          <dgm:chMax val="0"/>
          <dgm:chPref val="0"/>
          <dgm:bulletEnabled val="1"/>
        </dgm:presLayoutVars>
      </dgm:prSet>
      <dgm:spPr/>
      <dgm:t>
        <a:bodyPr/>
        <a:lstStyle/>
        <a:p>
          <a:endParaRPr lang="en-US"/>
        </a:p>
      </dgm:t>
    </dgm:pt>
    <dgm:pt modelId="{4D2D6F0B-D31A-428B-8EE4-4888C7D8D096}" type="pres">
      <dgm:prSet presAssocID="{1F797B22-1FAD-43D6-8268-1028F3829FC0}" presName="desTx" presStyleLbl="alignAccFollowNode1" presStyleIdx="5" presStyleCnt="6" custScaleX="114523" custScaleY="104513" custLinFactNeighborX="859" custLinFactNeighborY="505">
        <dgm:presLayoutVars>
          <dgm:bulletEnabled val="1"/>
        </dgm:presLayoutVars>
      </dgm:prSet>
      <dgm:spPr/>
      <dgm:t>
        <a:bodyPr/>
        <a:lstStyle/>
        <a:p>
          <a:endParaRPr lang="en-US"/>
        </a:p>
      </dgm:t>
    </dgm:pt>
  </dgm:ptLst>
  <dgm:cxnLst>
    <dgm:cxn modelId="{50B72E74-B3A7-46D9-BDFE-645B05547AC8}" type="presOf" srcId="{399D320F-A84B-4321-8ACF-44E4791D9165}" destId="{7A0CA707-2667-404D-97BD-2B922A97B0EB}" srcOrd="0" destOrd="9" presId="urn:microsoft.com/office/officeart/2005/8/layout/hList1"/>
    <dgm:cxn modelId="{2DBBDD13-510E-44CA-95E2-2DA1E950580A}" type="presOf" srcId="{081A4C44-63A0-4047-8348-60ED31D513F3}" destId="{78AD4E28-46A7-423A-90DD-A44D1300D34E}" srcOrd="0" destOrd="3" presId="urn:microsoft.com/office/officeart/2005/8/layout/hList1"/>
    <dgm:cxn modelId="{9AE8B693-23F2-45C8-827D-A8AAC08BB79F}" type="presOf" srcId="{DC141954-8A21-47CC-BC83-F198D8BA095D}" destId="{63F1355A-7321-4C37-A845-B94CB4ED2AAF}" srcOrd="0" destOrd="3" presId="urn:microsoft.com/office/officeart/2005/8/layout/hList1"/>
    <dgm:cxn modelId="{3E261E80-13BD-4003-A5F0-FA2E40FC2219}" type="presOf" srcId="{C70C1B8E-D8F5-4C48-99BD-85C5CEB7829B}" destId="{AD1C63C7-668C-4C05-AE5F-EAE86AB13ACF}" srcOrd="0" destOrd="11" presId="urn:microsoft.com/office/officeart/2005/8/layout/hList1"/>
    <dgm:cxn modelId="{881B3B32-BA40-4648-BFC0-1DAFFCED12D2}" type="presOf" srcId="{440F8F86-006D-4073-AEB2-9C4DF147D283}" destId="{61A6659F-A4FE-4409-8597-2DF4BF518854}" srcOrd="0" destOrd="0" presId="urn:microsoft.com/office/officeart/2005/8/layout/hList1"/>
    <dgm:cxn modelId="{1BE95CED-63F7-4DF2-ADDA-1A9372FE0BA1}" srcId="{2875F20C-7F9B-4EFA-9899-50B61F38C9FB}" destId="{D3DF211E-F817-4421-A994-17BEBC7EEA97}" srcOrd="8" destOrd="0" parTransId="{86EF7BDE-33B7-46D0-BB99-6288F602A454}" sibTransId="{F0B0E32F-404B-4C76-8199-9101039BC544}"/>
    <dgm:cxn modelId="{C2451403-DC8E-4F4C-8DCB-CBCC2CB07E44}" srcId="{440F8F86-006D-4073-AEB2-9C4DF147D283}" destId="{1F797B22-1FAD-43D6-8268-1028F3829FC0}" srcOrd="5" destOrd="0" parTransId="{A10AAFF0-36CF-4F9B-B6DE-222B35651EAC}" sibTransId="{B2AA9823-FB7D-458F-A34A-9689ABB95476}"/>
    <dgm:cxn modelId="{DE6453CB-5991-4F49-A24C-39BB4C4E49C6}" srcId="{32C887A2-B9D2-4B4A-AF52-8FB7B77391D0}" destId="{FEBAC2CB-07E5-4400-93D7-9F423F93FEE9}" srcOrd="5" destOrd="0" parTransId="{D6199180-D87B-4806-97AB-62553C646AB7}" sibTransId="{CC1F24B0-1A4F-4AF3-AD8D-ECFBEB1545F5}"/>
    <dgm:cxn modelId="{60E4F51B-344B-4112-B440-44AE42B2AEB2}" srcId="{2875F20C-7F9B-4EFA-9899-50B61F38C9FB}" destId="{0E4231E2-09E4-4B91-9092-98C5AD65D540}" srcOrd="10" destOrd="0" parTransId="{78C28A1E-3702-4510-BB69-7CCFB4FD0098}" sibTransId="{F5B4AE3C-8B3D-4893-8275-3AF7CEFE2BB6}"/>
    <dgm:cxn modelId="{9D5038F4-B48A-4C1B-8CA9-4C26A67C5F1C}" srcId="{1F797B22-1FAD-43D6-8268-1028F3829FC0}" destId="{840DD431-80E0-41C6-AAB0-42C7A55E98DA}" srcOrd="5" destOrd="0" parTransId="{DA59C1B9-4E19-49BF-9C1A-11963848FC8F}" sibTransId="{76B18109-F50F-4FBE-9CCC-F4892651E5A6}"/>
    <dgm:cxn modelId="{97B60A48-E257-48FE-954C-4DB0845416E3}" srcId="{32C887A2-B9D2-4B4A-AF52-8FB7B77391D0}" destId="{A636B9CC-C4EB-46C8-8CDD-C8F8CE57AD00}" srcOrd="10" destOrd="0" parTransId="{87D12343-7B2E-4EEE-BE92-C49BC2C515E2}" sibTransId="{CC04AA1B-2243-455D-BCF6-D542A061DECE}"/>
    <dgm:cxn modelId="{E15856AA-41ED-48F1-94FC-14FF5D75AEEE}" type="presOf" srcId="{3FDCC066-D87D-4A5C-A87A-AA7ECF4131E3}" destId="{78AD4E28-46A7-423A-90DD-A44D1300D34E}" srcOrd="0" destOrd="5" presId="urn:microsoft.com/office/officeart/2005/8/layout/hList1"/>
    <dgm:cxn modelId="{B24DEA4E-95AA-4DF0-9A85-DBB1D9E0F814}" type="presOf" srcId="{F463B49E-B014-46BD-9AB5-3B029A3B3A54}" destId="{AD1C63C7-668C-4C05-AE5F-EAE86AB13ACF}" srcOrd="0" destOrd="12" presId="urn:microsoft.com/office/officeart/2005/8/layout/hList1"/>
    <dgm:cxn modelId="{F9216B64-A20A-43B8-81BD-60CFB1BA5BB4}" type="presOf" srcId="{74F4D53A-3398-479B-BD34-495DB6196FF9}" destId="{78AD4E28-46A7-423A-90DD-A44D1300D34E}" srcOrd="0" destOrd="4" presId="urn:microsoft.com/office/officeart/2005/8/layout/hList1"/>
    <dgm:cxn modelId="{3BFFC35D-A6D1-4688-AF67-3269D73C35DA}" srcId="{89634580-9A80-4CB7-B6F7-C3A379FA9A8D}" destId="{60E4A427-261C-446A-878C-3B320662A03D}" srcOrd="7" destOrd="0" parTransId="{1C9A007B-BB89-4184-AF6F-076FC8EA374F}" sibTransId="{1A8A6609-7875-4C11-B343-E529F1FD116D}"/>
    <dgm:cxn modelId="{E72E4091-6EE1-44CD-9D5E-9BCFF1DD20A3}" srcId="{32C887A2-B9D2-4B4A-AF52-8FB7B77391D0}" destId="{5F7A3944-3985-44B3-B31F-551E8D92BD5F}" srcOrd="9" destOrd="0" parTransId="{8165B13C-E923-435B-8CC9-47F51CD68E05}" sibTransId="{A91010AE-1E2D-4767-B35E-2FCF9E0E62C3}"/>
    <dgm:cxn modelId="{6F3558E4-0565-4A60-8DAC-9266F78BBFC4}" srcId="{1F797B22-1FAD-43D6-8268-1028F3829FC0}" destId="{B5497CBA-C96B-4864-BF05-816CB0B45C7B}" srcOrd="6" destOrd="0" parTransId="{5C2DEE27-D4C5-4A8E-8885-005D19E1EFC3}" sibTransId="{706AF4AC-C1A8-416E-9B5A-66E04EB43C2A}"/>
    <dgm:cxn modelId="{0A698ADA-61B8-4BA1-B4C7-7094ECECFE27}" srcId="{32C887A2-B9D2-4B4A-AF52-8FB7B77391D0}" destId="{C70C1B8E-D8F5-4C48-99BD-85C5CEB7829B}" srcOrd="11" destOrd="0" parTransId="{C5431960-6477-40CE-9F01-1F09DED625AE}" sibTransId="{24E14973-CFE0-4A69-86D8-790E6E9CD4A3}"/>
    <dgm:cxn modelId="{878C5209-B75D-457A-BC9C-350FBE259A7F}" type="presOf" srcId="{ACFBF9D8-CD73-406A-ACCC-A3EADB5CCC24}" destId="{4D2D6F0B-D31A-428B-8EE4-4888C7D8D096}" srcOrd="0" destOrd="3" presId="urn:microsoft.com/office/officeart/2005/8/layout/hList1"/>
    <dgm:cxn modelId="{D7C2A2A2-C7F0-4EEC-90FC-3073D9D7D694}" srcId="{2875F20C-7F9B-4EFA-9899-50B61F38C9FB}" destId="{ABA7A36C-24B5-4DE1-9C2F-A6406F32D5A0}" srcOrd="0" destOrd="0" parTransId="{AD5DC64F-9C00-494D-854B-F522CFC17A01}" sibTransId="{108B883B-F250-4BDC-9993-A7B4419CC80E}"/>
    <dgm:cxn modelId="{7FDEC68D-FE51-4770-B6A0-935A08C50B38}" srcId="{440F8F86-006D-4073-AEB2-9C4DF147D283}" destId="{89634580-9A80-4CB7-B6F7-C3A379FA9A8D}" srcOrd="2" destOrd="0" parTransId="{4913C3A8-4503-48C1-91A5-51FF94276E53}" sibTransId="{62412FFB-9CDD-4DCF-95D5-D96127DD326C}"/>
    <dgm:cxn modelId="{58F06CF7-3A19-43FB-BF77-1C45790A639A}" srcId="{6F7B5C1F-DB39-41E6-8240-16002CA08102}" destId="{8FA54E7B-5748-4B40-9908-E13B522902D7}" srcOrd="1" destOrd="0" parTransId="{3025FDCA-AECC-4D90-9BCD-08486CF056AF}" sibTransId="{8E75E1B2-5E04-49A4-A2A9-5677CA9C155F}"/>
    <dgm:cxn modelId="{CCE93462-B2BB-4029-85B7-FEC3F538588F}" type="presOf" srcId="{486CEA4F-4EE1-4F5B-8F64-9DB0EB81B595}" destId="{9CBBA544-ACE4-4C6F-A368-48191D1F425C}" srcOrd="0" destOrd="0" presId="urn:microsoft.com/office/officeart/2005/8/layout/hList1"/>
    <dgm:cxn modelId="{1DB14D96-6B0C-4E1F-86DB-0145A0D972B2}" srcId="{1F797B22-1FAD-43D6-8268-1028F3829FC0}" destId="{8821783F-C421-4DB6-A859-6DDA2D7A97FF}" srcOrd="9" destOrd="0" parTransId="{70202CDA-3575-4B0E-BC47-283DC2E8C50D}" sibTransId="{57343861-B819-4307-ADC2-9D0FA85E57C0}"/>
    <dgm:cxn modelId="{AF2593DE-A297-4118-AB26-83579C79C3E0}" srcId="{32C887A2-B9D2-4B4A-AF52-8FB7B77391D0}" destId="{ACC3965B-F7D3-4D23-8F98-E8399CB3F692}" srcOrd="7" destOrd="0" parTransId="{068960E3-889A-4019-9239-C1C1031E180E}" sibTransId="{023747F7-BDF2-4B30-801D-24A8CAE02319}"/>
    <dgm:cxn modelId="{9A2BEA93-48E9-4827-B09B-6E1437CFBA67}" type="presOf" srcId="{FE7851F0-F41E-4746-AAF5-4B8E6B1E82E4}" destId="{63F1355A-7321-4C37-A845-B94CB4ED2AAF}" srcOrd="0" destOrd="1" presId="urn:microsoft.com/office/officeart/2005/8/layout/hList1"/>
    <dgm:cxn modelId="{863AB9EE-D098-44A4-9DC5-6B3E4B021D37}" type="presOf" srcId="{2875F20C-7F9B-4EFA-9899-50B61F38C9FB}" destId="{228B6AC8-CBC7-4749-B59A-935496A26583}" srcOrd="0" destOrd="0" presId="urn:microsoft.com/office/officeart/2005/8/layout/hList1"/>
    <dgm:cxn modelId="{FC71FD6F-629B-44DA-847E-F6D772166065}" srcId="{486CEA4F-4EE1-4F5B-8F64-9DB0EB81B595}" destId="{3FDCC066-D87D-4A5C-A87A-AA7ECF4131E3}" srcOrd="5" destOrd="0" parTransId="{A9536645-E6B2-42B4-9734-DF7E9A12D71C}" sibTransId="{AAA6DB8F-E22F-4A70-B1CD-60F5824AE622}"/>
    <dgm:cxn modelId="{F82B5C3D-E0FD-4C12-AFD5-9B9E8E885E20}" srcId="{1F797B22-1FAD-43D6-8268-1028F3829FC0}" destId="{4D88E920-A937-4ACA-8B5B-E1C7CF61D5F1}" srcOrd="7" destOrd="0" parTransId="{09009AE8-A5E2-4721-858A-62B3B7B8C682}" sibTransId="{8FB49137-C928-469E-BDB1-3B3362D4CBA7}"/>
    <dgm:cxn modelId="{92AC6656-E02E-44BA-9A04-50A5215C7F00}" type="presOf" srcId="{A57BFCD3-1E44-4D23-B21B-8488DDABD278}" destId="{7A0CA707-2667-404D-97BD-2B922A97B0EB}" srcOrd="0" destOrd="2" presId="urn:microsoft.com/office/officeart/2005/8/layout/hList1"/>
    <dgm:cxn modelId="{F55FF778-42E5-4C59-8ECB-5CC2156F39E4}" srcId="{6F7B5C1F-DB39-41E6-8240-16002CA08102}" destId="{84FE32BA-B1CA-4FDC-96ED-525844A50CDA}" srcOrd="2" destOrd="0" parTransId="{A95FB724-C1DD-4EDA-A285-F81DDBCA2268}" sibTransId="{59A9FEF2-B289-4E52-8BB1-4B34DF965E8A}"/>
    <dgm:cxn modelId="{4E62B518-57AF-43A2-8696-537AE54C8F6F}" type="presOf" srcId="{223126A3-AA91-47EA-9975-EC07715E28B5}" destId="{63F1355A-7321-4C37-A845-B94CB4ED2AAF}" srcOrd="0" destOrd="11" presId="urn:microsoft.com/office/officeart/2005/8/layout/hList1"/>
    <dgm:cxn modelId="{31134F20-85E7-4CD8-AA9E-2564B64BA4D5}" type="presOf" srcId="{0D35866D-E23A-4AF5-9708-721E7FEF5596}" destId="{E2BAA5F8-3CA7-4796-8995-E8B88EA252EB}" srcOrd="0" destOrd="7" presId="urn:microsoft.com/office/officeart/2005/8/layout/hList1"/>
    <dgm:cxn modelId="{82C07934-82A6-4482-AAF4-C96CE0EB4BAF}" type="presOf" srcId="{98F36972-3DC6-4824-BCA1-115CB446C29B}" destId="{63F1355A-7321-4C37-A845-B94CB4ED2AAF}" srcOrd="0" destOrd="9" presId="urn:microsoft.com/office/officeart/2005/8/layout/hList1"/>
    <dgm:cxn modelId="{463CA498-E883-4570-8BB7-36471E2ED368}" srcId="{486CEA4F-4EE1-4F5B-8F64-9DB0EB81B595}" destId="{EF7E41F3-43CF-4D61-AD2F-071C3CCBC999}" srcOrd="2" destOrd="0" parTransId="{0F48B101-0A25-4757-A5CF-76F9A84A23FC}" sibTransId="{24D73121-CE4D-4A1E-9F6E-1786FF79B603}"/>
    <dgm:cxn modelId="{020CECEA-606C-4920-B522-85FDA070AC24}" type="presOf" srcId="{1BF329DE-BD04-4D5A-8153-3BBF8DAAC3FC}" destId="{7A0CA707-2667-404D-97BD-2B922A97B0EB}" srcOrd="0" destOrd="7" presId="urn:microsoft.com/office/officeart/2005/8/layout/hList1"/>
    <dgm:cxn modelId="{3BCD2C8B-2EB7-4D82-B14E-FD2FB926EE1D}" type="presOf" srcId="{D3DF211E-F817-4421-A994-17BEBC7EEA97}" destId="{7A0CA707-2667-404D-97BD-2B922A97B0EB}" srcOrd="0" destOrd="8" presId="urn:microsoft.com/office/officeart/2005/8/layout/hList1"/>
    <dgm:cxn modelId="{6E657DBF-86BF-494B-AEC7-DF28E7376FD2}" srcId="{6F7B5C1F-DB39-41E6-8240-16002CA08102}" destId="{2B85ED57-2E48-4178-925E-2B7B5D759601}" srcOrd="8" destOrd="0" parTransId="{82AF3975-5C25-476C-9DB9-489854516284}" sibTransId="{D006598E-0249-45DB-980D-D225CBFEF003}"/>
    <dgm:cxn modelId="{ACAB010F-785B-4E6E-9593-A518BF4AA549}" type="presOf" srcId="{F5BE88A6-6809-4316-911C-143CCA50A2D8}" destId="{78AD4E28-46A7-423A-90DD-A44D1300D34E}" srcOrd="0" destOrd="7" presId="urn:microsoft.com/office/officeart/2005/8/layout/hList1"/>
    <dgm:cxn modelId="{3B716C69-02B8-4745-AF31-0D02232D133F}" type="presOf" srcId="{D0868D51-8F3A-495C-8043-C6CB6634EC09}" destId="{E2BAA5F8-3CA7-4796-8995-E8B88EA252EB}" srcOrd="0" destOrd="5" presId="urn:microsoft.com/office/officeart/2005/8/layout/hList1"/>
    <dgm:cxn modelId="{0C4B13EF-B1B8-47A4-ADAA-B7F83C46A164}" srcId="{1F797B22-1FAD-43D6-8268-1028F3829FC0}" destId="{0D40FDB3-609B-4FA5-9035-7F060C18F806}" srcOrd="0" destOrd="0" parTransId="{39CD5BC8-69F0-4735-BC79-2EB49ABDE3BB}" sibTransId="{2502C385-A45B-4A41-BFF8-3D2CAD199FC5}"/>
    <dgm:cxn modelId="{2275BE4D-4EC9-44B1-98BE-77409CB64453}" srcId="{486CEA4F-4EE1-4F5B-8F64-9DB0EB81B595}" destId="{A5014EDD-5C0C-4C91-B165-F8060736F606}" srcOrd="8" destOrd="0" parTransId="{AC773786-AAD9-44E8-A951-C712306B7A4C}" sibTransId="{0A806264-0C6B-4A1D-A774-6EE84E431BA0}"/>
    <dgm:cxn modelId="{6CD57901-25D3-4C63-8895-279BAFA1441E}" type="presOf" srcId="{B5497CBA-C96B-4864-BF05-816CB0B45C7B}" destId="{4D2D6F0B-D31A-428B-8EE4-4888C7D8D096}" srcOrd="0" destOrd="6" presId="urn:microsoft.com/office/officeart/2005/8/layout/hList1"/>
    <dgm:cxn modelId="{24351AA7-096E-4467-93ED-B5661F4F220F}" srcId="{89634580-9A80-4CB7-B6F7-C3A379FA9A8D}" destId="{4C3DC6D8-8070-4FB0-81D5-198AE36C2F72}" srcOrd="4" destOrd="0" parTransId="{1877AFC5-71FD-400A-BC12-2CD8020F8EC2}" sibTransId="{A3F16A53-7EBF-443A-B936-78F6052823EC}"/>
    <dgm:cxn modelId="{4E740854-B3FC-45F8-85A1-F8A6AE77BA10}" srcId="{32C887A2-B9D2-4B4A-AF52-8FB7B77391D0}" destId="{BB3B792A-E874-42F5-8BF1-D4395A15A028}" srcOrd="3" destOrd="0" parTransId="{985B00D4-E672-43C3-A77F-735C58E35BAB}" sibTransId="{0B8DB16E-079C-4B1B-9573-3F20BAE42429}"/>
    <dgm:cxn modelId="{4B2C3AD9-8DED-485B-9D24-29895DEEE2DC}" type="presOf" srcId="{25672401-A5C6-453E-87BF-EE35C120F579}" destId="{AD1C63C7-668C-4C05-AE5F-EAE86AB13ACF}" srcOrd="0" destOrd="4" presId="urn:microsoft.com/office/officeart/2005/8/layout/hList1"/>
    <dgm:cxn modelId="{094238AF-61ED-4EF7-9970-BCD6964CE187}" srcId="{1F797B22-1FAD-43D6-8268-1028F3829FC0}" destId="{34A4F76C-D47A-44DC-AE38-F7E741F65216}" srcOrd="8" destOrd="0" parTransId="{19FC40C7-D294-416F-9185-657ED28A5389}" sibTransId="{AF6B6C02-5308-4A40-A157-76831F507B86}"/>
    <dgm:cxn modelId="{D2DCA2E1-58FD-4A7B-B17A-B779AB0ACD5C}" srcId="{440F8F86-006D-4073-AEB2-9C4DF147D283}" destId="{486CEA4F-4EE1-4F5B-8F64-9DB0EB81B595}" srcOrd="4" destOrd="0" parTransId="{0451B4D8-9BDE-4201-8FD7-CB3EB53CDDCF}" sibTransId="{CF2EC75C-3E2A-48FF-985B-12293FFE9EE9}"/>
    <dgm:cxn modelId="{52EF29EE-6706-4C2C-A3E2-40E2CFF6D852}" srcId="{486CEA4F-4EE1-4F5B-8F64-9DB0EB81B595}" destId="{081A4C44-63A0-4047-8348-60ED31D513F3}" srcOrd="3" destOrd="0" parTransId="{0068351B-F743-4E14-AA25-FD89F44025DF}" sibTransId="{EA1DA4B9-2A6D-4FD1-9F60-2BF497B537AD}"/>
    <dgm:cxn modelId="{D0A544FA-E946-437F-BE82-2C894722F8D8}" type="presOf" srcId="{8263D3EC-D3F4-4B8A-B0F0-57381E905634}" destId="{4D2D6F0B-D31A-428B-8EE4-4888C7D8D096}" srcOrd="0" destOrd="2" presId="urn:microsoft.com/office/officeart/2005/8/layout/hList1"/>
    <dgm:cxn modelId="{ECB11EE7-2A05-4CDE-8276-C4495098F242}" srcId="{2875F20C-7F9B-4EFA-9899-50B61F38C9FB}" destId="{A57BFCD3-1E44-4D23-B21B-8488DDABD278}" srcOrd="2" destOrd="0" parTransId="{53354F7E-B659-41E1-9346-352DFA246225}" sibTransId="{89603E45-5B02-4001-8B43-E8EBF1B64A6E}"/>
    <dgm:cxn modelId="{00BDF855-3EF1-4AE4-B316-CC59380B5F51}" type="presOf" srcId="{A5014EDD-5C0C-4C91-B165-F8060736F606}" destId="{78AD4E28-46A7-423A-90DD-A44D1300D34E}" srcOrd="0" destOrd="8" presId="urn:microsoft.com/office/officeart/2005/8/layout/hList1"/>
    <dgm:cxn modelId="{9DDA2D50-C81D-44A5-8283-8D8E7AEAD974}" srcId="{32C887A2-B9D2-4B4A-AF52-8FB7B77391D0}" destId="{438275DF-B3C7-434B-B811-29E194871677}" srcOrd="0" destOrd="0" parTransId="{89BFC212-ACB8-4219-A231-BF1D14400E68}" sibTransId="{6D2D5B89-A791-4643-85F9-9FBBA836A87C}"/>
    <dgm:cxn modelId="{AB3B99BB-997B-4B69-ADE4-6352A6B38B9F}" type="presOf" srcId="{ACC3965B-F7D3-4D23-8F98-E8399CB3F692}" destId="{AD1C63C7-668C-4C05-AE5F-EAE86AB13ACF}" srcOrd="0" destOrd="7" presId="urn:microsoft.com/office/officeart/2005/8/layout/hList1"/>
    <dgm:cxn modelId="{1106C508-CC51-4E43-8626-4FBC81388C67}" srcId="{486CEA4F-4EE1-4F5B-8F64-9DB0EB81B595}" destId="{3630219B-705F-4E7E-BC12-2F38CDCDE6D6}" srcOrd="0" destOrd="0" parTransId="{992AD0DB-55A4-4BF2-9087-CD91B51DFAF1}" sibTransId="{94A1595E-FAFE-479D-9431-2BCA65449CD5}"/>
    <dgm:cxn modelId="{2C85A846-BA14-49CE-A35C-A4C40A280FF8}" srcId="{6F7B5C1F-DB39-41E6-8240-16002CA08102}" destId="{6DE46656-D8A4-4F73-A864-5780902DA58A}" srcOrd="10" destOrd="0" parTransId="{3EB76007-CC85-4CBE-9951-84C49F8A88C7}" sibTransId="{1CE4D172-951C-4A49-8567-DA2811FFE474}"/>
    <dgm:cxn modelId="{9FDD4B33-040C-4518-9182-2BDAB8034178}" type="presOf" srcId="{406C045B-D297-492D-BD3C-BE21306C2487}" destId="{78AD4E28-46A7-423A-90DD-A44D1300D34E}" srcOrd="0" destOrd="6" presId="urn:microsoft.com/office/officeart/2005/8/layout/hList1"/>
    <dgm:cxn modelId="{F3BF3FD5-5AFC-41DA-814F-4CCB48C716EC}" srcId="{6F7B5C1F-DB39-41E6-8240-16002CA08102}" destId="{DFDF7831-222A-4A8D-A0DD-3F6375F506EC}" srcOrd="3" destOrd="0" parTransId="{1A6F60E6-18FD-4B1F-836A-A803D949A30D}" sibTransId="{5881D68B-AD56-47D3-89C1-E6DF665FB037}"/>
    <dgm:cxn modelId="{E111CD98-5472-428F-B421-5498C46BB5A9}" srcId="{6F7B5C1F-DB39-41E6-8240-16002CA08102}" destId="{32B9B072-4DD7-4C77-85AD-98CEB00E4C73}" srcOrd="9" destOrd="0" parTransId="{1F1FBBFF-E63B-4E70-BA29-17909B1B5421}" sibTransId="{65A26106-07C1-4EC1-AD79-4644F6611455}"/>
    <dgm:cxn modelId="{97DE7214-D2B9-4FF1-8D5B-3AD9707BA75F}" type="presOf" srcId="{6F7B5C1F-DB39-41E6-8240-16002CA08102}" destId="{E6D35E50-CD5D-4612-BB6D-B747CDBA696A}" srcOrd="0" destOrd="0" presId="urn:microsoft.com/office/officeart/2005/8/layout/hList1"/>
    <dgm:cxn modelId="{1CEFF580-0806-4AF0-902F-927EBAED87E3}" type="presOf" srcId="{0D40FDB3-609B-4FA5-9035-7F060C18F806}" destId="{4D2D6F0B-D31A-428B-8EE4-4888C7D8D096}" srcOrd="0" destOrd="0" presId="urn:microsoft.com/office/officeart/2005/8/layout/hList1"/>
    <dgm:cxn modelId="{6E912E98-B410-40FA-B5D4-87BCF8628C0F}" srcId="{1F797B22-1FAD-43D6-8268-1028F3829FC0}" destId="{ACFBF9D8-CD73-406A-ACCC-A3EADB5CCC24}" srcOrd="3" destOrd="0" parTransId="{975666B3-DC22-4F29-91CF-F2F792FB1742}" sibTransId="{07661092-0D90-4CFD-B7EA-8658CAFA7587}"/>
    <dgm:cxn modelId="{95825218-4F67-42B5-933F-7AD844315B71}" type="presOf" srcId="{89634580-9A80-4CB7-B6F7-C3A379FA9A8D}" destId="{C4B70255-DD8D-4084-A063-B23D9BD57B59}" srcOrd="0" destOrd="0" presId="urn:microsoft.com/office/officeart/2005/8/layout/hList1"/>
    <dgm:cxn modelId="{A16EACEB-235C-4A44-843E-EA8D9F6B2D50}" srcId="{6F7B5C1F-DB39-41E6-8240-16002CA08102}" destId="{0D35866D-E23A-4AF5-9708-721E7FEF5596}" srcOrd="7" destOrd="0" parTransId="{AED451A8-3CF8-4CA5-BDA2-E1A83394A7E8}" sibTransId="{03376190-342C-471F-A3FB-360F9668A280}"/>
    <dgm:cxn modelId="{72E0B742-7F60-4449-AB0F-7649E5472D56}" srcId="{440F8F86-006D-4073-AEB2-9C4DF147D283}" destId="{32C887A2-B9D2-4B4A-AF52-8FB7B77391D0}" srcOrd="1" destOrd="0" parTransId="{877B7B8B-AA5C-432D-9BEE-EDB933A921AB}" sibTransId="{FCED32E2-3CA1-4939-ABDC-1568B7427258}"/>
    <dgm:cxn modelId="{8FB46FEA-D090-434E-B353-91E74362980D}" type="presOf" srcId="{438275DF-B3C7-434B-B811-29E194871677}" destId="{AD1C63C7-668C-4C05-AE5F-EAE86AB13ACF}" srcOrd="0" destOrd="0" presId="urn:microsoft.com/office/officeart/2005/8/layout/hList1"/>
    <dgm:cxn modelId="{D143030A-A392-489C-AEB6-4F208EC5ACB7}" srcId="{6F7B5C1F-DB39-41E6-8240-16002CA08102}" destId="{D0868D51-8F3A-495C-8043-C6CB6634EC09}" srcOrd="5" destOrd="0" parTransId="{6A448988-3E2B-41FF-95D0-2D596F93226D}" sibTransId="{DB9A3E6C-D892-4972-BF65-89E73D7E2EA3}"/>
    <dgm:cxn modelId="{45540883-E143-4145-8EBB-F5DA49F41BA6}" type="presOf" srcId="{05E630F1-8F0D-4C09-8D17-1DA5E968C430}" destId="{63F1355A-7321-4C37-A845-B94CB4ED2AAF}" srcOrd="0" destOrd="5" presId="urn:microsoft.com/office/officeart/2005/8/layout/hList1"/>
    <dgm:cxn modelId="{41B0D943-659C-49CB-9B7B-D5C78FB04471}" srcId="{2875F20C-7F9B-4EFA-9899-50B61F38C9FB}" destId="{1D5D635F-B0DC-4B7D-99A5-1E3569999606}" srcOrd="5" destOrd="0" parTransId="{908149F6-19CF-447D-AA67-0D248DF961DC}" sibTransId="{BD40F189-47A5-4C3D-8CEB-6B7C3B82185B}"/>
    <dgm:cxn modelId="{AFB8D461-553F-4962-95B8-86AC926596B3}" type="presOf" srcId="{113DB2CD-C1EC-46F2-BBC4-998873072223}" destId="{63F1355A-7321-4C37-A845-B94CB4ED2AAF}" srcOrd="0" destOrd="8" presId="urn:microsoft.com/office/officeart/2005/8/layout/hList1"/>
    <dgm:cxn modelId="{6AC6D8C4-12DD-40C3-ACBF-6AA7863B4BCC}" type="presOf" srcId="{4D88E920-A937-4ACA-8B5B-E1C7CF61D5F1}" destId="{4D2D6F0B-D31A-428B-8EE4-4888C7D8D096}" srcOrd="0" destOrd="7" presId="urn:microsoft.com/office/officeart/2005/8/layout/hList1"/>
    <dgm:cxn modelId="{46B46D06-A3CC-4C26-9E20-E45DE48FBD97}" type="presOf" srcId="{34A4F76C-D47A-44DC-AE38-F7E741F65216}" destId="{4D2D6F0B-D31A-428B-8EE4-4888C7D8D096}" srcOrd="0" destOrd="8" presId="urn:microsoft.com/office/officeart/2005/8/layout/hList1"/>
    <dgm:cxn modelId="{F224E6A6-A5C4-4C2E-9F9F-70A3E48EAB83}" srcId="{89634580-9A80-4CB7-B6F7-C3A379FA9A8D}" destId="{98F36972-3DC6-4824-BCA1-115CB446C29B}" srcOrd="9" destOrd="0" parTransId="{F52FE39D-EAC0-455A-AE04-BD09E75EC202}" sibTransId="{7468D44D-BE5E-4BCB-B6C4-4A5BA51E958E}"/>
    <dgm:cxn modelId="{9E0726BA-3E2E-4385-9BEF-2093CE0AC97D}" srcId="{89634580-9A80-4CB7-B6F7-C3A379FA9A8D}" destId="{DC141954-8A21-47CC-BC83-F198D8BA095D}" srcOrd="3" destOrd="0" parTransId="{163B9320-3543-4542-AA85-AFC85F8721A9}" sibTransId="{2E761A3B-FEC3-476B-9A03-029948531C28}"/>
    <dgm:cxn modelId="{023CC1D4-4D64-401A-B111-D511D7B0BE92}" srcId="{440F8F86-006D-4073-AEB2-9C4DF147D283}" destId="{6F7B5C1F-DB39-41E6-8240-16002CA08102}" srcOrd="3" destOrd="0" parTransId="{F66DA048-56D2-4E7A-A157-16B50493DD57}" sibTransId="{2FAC2563-6879-4992-A865-5FA3ED903EA8}"/>
    <dgm:cxn modelId="{17B41F48-CE1D-41D3-ADC9-80C9DABDA200}" srcId="{89634580-9A80-4CB7-B6F7-C3A379FA9A8D}" destId="{87A269A0-E240-4C3E-B74F-0AB0617D8F0F}" srcOrd="0" destOrd="0" parTransId="{9964CD59-0473-439A-B11C-D749F7D73438}" sibTransId="{2FC3BD70-6222-4383-8C67-5A53455B92E5}"/>
    <dgm:cxn modelId="{87411A8B-45D7-4C27-823F-2554B9778102}" srcId="{486CEA4F-4EE1-4F5B-8F64-9DB0EB81B595}" destId="{8D43FEBE-3CE1-4A2E-9A52-6EE1E5AB00D9}" srcOrd="1" destOrd="0" parTransId="{D9B7CA52-1717-41ED-9B3F-509DB90D267A}" sibTransId="{C96F1CAB-98D3-4F18-A61B-C97C776BF937}"/>
    <dgm:cxn modelId="{EDB81CB2-21E1-4904-B230-A20ED01A194A}" type="presOf" srcId="{29F9C8F6-EE66-4E8F-B4AE-22181AC15064}" destId="{AD1C63C7-668C-4C05-AE5F-EAE86AB13ACF}" srcOrd="0" destOrd="1" presId="urn:microsoft.com/office/officeart/2005/8/layout/hList1"/>
    <dgm:cxn modelId="{1A949A0A-7D48-4A8D-8949-A99F1A202C0A}" srcId="{89634580-9A80-4CB7-B6F7-C3A379FA9A8D}" destId="{696BF19D-ECED-4AEF-A1E1-5D2030E2D300}" srcOrd="10" destOrd="0" parTransId="{1465EF86-BE89-4299-8856-F0A4E7F84403}" sibTransId="{48930FC9-6495-4649-A5AB-01034D64C7AA}"/>
    <dgm:cxn modelId="{736A31C8-7BC1-40E1-82F5-2C0A607F9A21}" srcId="{6F7B5C1F-DB39-41E6-8240-16002CA08102}" destId="{533F003C-14F1-47CA-95DC-18B150ECD07E}" srcOrd="4" destOrd="0" parTransId="{6754DB9D-636A-42BF-B204-06E0465B28D3}" sibTransId="{E1571C58-A5CB-41C1-AC0B-6F2B94F54708}"/>
    <dgm:cxn modelId="{2C58CE81-A864-47E7-93C2-FE84FFCE5384}" srcId="{6F7B5C1F-DB39-41E6-8240-16002CA08102}" destId="{DA9B61B7-F8FD-4809-84F8-3124B2B9B371}" srcOrd="6" destOrd="0" parTransId="{4BD5138C-EF89-4866-BCEB-C7633A5E3AEB}" sibTransId="{B1EE9C80-0581-4029-8845-ED672A495E9C}"/>
    <dgm:cxn modelId="{60A50FEB-5062-4E25-AC8F-9219FF8B4BA2}" type="presOf" srcId="{87A269A0-E240-4C3E-B74F-0AB0617D8F0F}" destId="{63F1355A-7321-4C37-A845-B94CB4ED2AAF}" srcOrd="0" destOrd="0" presId="urn:microsoft.com/office/officeart/2005/8/layout/hList1"/>
    <dgm:cxn modelId="{126FE2F3-A3C1-468C-B077-09455CB2942B}" type="presOf" srcId="{4DF6309B-5052-4D1C-B083-0CB2D5BDBC78}" destId="{7A0CA707-2667-404D-97BD-2B922A97B0EB}" srcOrd="0" destOrd="3" presId="urn:microsoft.com/office/officeart/2005/8/layout/hList1"/>
    <dgm:cxn modelId="{DA6E3F9E-39B3-49A2-A6A2-24633F49CEBE}" type="presOf" srcId="{8821783F-C421-4DB6-A859-6DDA2D7A97FF}" destId="{4D2D6F0B-D31A-428B-8EE4-4888C7D8D096}" srcOrd="0" destOrd="9" presId="urn:microsoft.com/office/officeart/2005/8/layout/hList1"/>
    <dgm:cxn modelId="{1516406F-81DE-4820-A308-8EA3FBFC9509}" srcId="{486CEA4F-4EE1-4F5B-8F64-9DB0EB81B595}" destId="{74F4D53A-3398-479B-BD34-495DB6196FF9}" srcOrd="4" destOrd="0" parTransId="{1C58E48C-8AD7-4067-AB40-40FA3032DF85}" sibTransId="{8977C253-7F0C-40BD-BCDB-424DD895F2DD}"/>
    <dgm:cxn modelId="{ED9DB994-B939-4284-BCAF-722B75012A00}" type="presOf" srcId="{8D43FEBE-3CE1-4A2E-9A52-6EE1E5AB00D9}" destId="{78AD4E28-46A7-423A-90DD-A44D1300D34E}" srcOrd="0" destOrd="1" presId="urn:microsoft.com/office/officeart/2005/8/layout/hList1"/>
    <dgm:cxn modelId="{C33066FC-F45F-4D97-9E79-6421CA15EB72}" type="presOf" srcId="{57E043F7-CEE2-48C7-BB41-DAA0AC8EE419}" destId="{7A0CA707-2667-404D-97BD-2B922A97B0EB}" srcOrd="0" destOrd="4" presId="urn:microsoft.com/office/officeart/2005/8/layout/hList1"/>
    <dgm:cxn modelId="{9A9B9ED4-F580-4BE2-B287-C66743EF55B7}" type="presOf" srcId="{A2C8EF1C-84AA-417B-8414-CBA0332383D9}" destId="{AD1C63C7-668C-4C05-AE5F-EAE86AB13ACF}" srcOrd="0" destOrd="2" presId="urn:microsoft.com/office/officeart/2005/8/layout/hList1"/>
    <dgm:cxn modelId="{C0080FCD-6870-4FD8-BF21-C691094A5974}" srcId="{32C887A2-B9D2-4B4A-AF52-8FB7B77391D0}" destId="{3EDDD4C1-35DC-4B22-A992-4E56C331B2F9}" srcOrd="8" destOrd="0" parTransId="{D544E6DD-B4D9-4D93-8A7B-5755C4D2B2F3}" sibTransId="{DC41B368-5F52-4F4B-A3C8-AA87756EF843}"/>
    <dgm:cxn modelId="{F0250623-FA59-4FF9-97A4-E85AC3AD0D6A}" srcId="{486CEA4F-4EE1-4F5B-8F64-9DB0EB81B595}" destId="{F5BE88A6-6809-4316-911C-143CCA50A2D8}" srcOrd="7" destOrd="0" parTransId="{FEFD3D25-FBEF-4363-91D4-91414C692EC1}" sibTransId="{24C9674B-56C3-4200-A6E8-5D9DEFA9195E}"/>
    <dgm:cxn modelId="{1B4C8994-527B-461A-8968-45B5C3A29B9E}" srcId="{486CEA4F-4EE1-4F5B-8F64-9DB0EB81B595}" destId="{406C045B-D297-492D-BD3C-BE21306C2487}" srcOrd="6" destOrd="0" parTransId="{8FEEED4B-BFF3-4390-8010-CC61ABD9A2A5}" sibTransId="{CAD66B2C-C1D7-450C-8EB9-4D482E5C36F7}"/>
    <dgm:cxn modelId="{023CDBC8-8A4E-4304-AC16-F311D25B15C0}" srcId="{1F797B22-1FAD-43D6-8268-1028F3829FC0}" destId="{8263D3EC-D3F4-4B8A-B0F0-57381E905634}" srcOrd="2" destOrd="0" parTransId="{E4CFAE19-FFDA-43C1-B451-EA2A9125E58C}" sibTransId="{1579198F-7A41-4C1B-A6E0-20BD30C78F7F}"/>
    <dgm:cxn modelId="{3A84522B-42BD-42A9-911C-B2F829A563C2}" type="presOf" srcId="{67CD2AF6-4761-4BAE-8571-42A8FE6B7427}" destId="{AD1C63C7-668C-4C05-AE5F-EAE86AB13ACF}" srcOrd="0" destOrd="6" presId="urn:microsoft.com/office/officeart/2005/8/layout/hList1"/>
    <dgm:cxn modelId="{EAB66E52-8C77-4237-B7A7-68D4A80936C6}" srcId="{32C887A2-B9D2-4B4A-AF52-8FB7B77391D0}" destId="{67CD2AF6-4761-4BAE-8571-42A8FE6B7427}" srcOrd="6" destOrd="0" parTransId="{715170F6-43A3-4265-ABA2-A30A5139BF94}" sibTransId="{471EBBEB-75D7-4656-A9DF-F2BDA6F14379}"/>
    <dgm:cxn modelId="{A6FB01FB-C706-49B5-968F-012C2F9D9F34}" srcId="{2875F20C-7F9B-4EFA-9899-50B61F38C9FB}" destId="{4DF6309B-5052-4D1C-B083-0CB2D5BDBC78}" srcOrd="3" destOrd="0" parTransId="{16E47A76-BC8B-4B3F-81DD-DE7221F9AE09}" sibTransId="{5478F10B-8FC4-4DB0-BE5C-F08A5F4C986E}"/>
    <dgm:cxn modelId="{A7D2A281-446E-4269-BC14-38BAC7FA8FD5}" type="presOf" srcId="{1F797B22-1FAD-43D6-8268-1028F3829FC0}" destId="{C4332F46-1CBE-45CD-B163-746B8BBE182A}" srcOrd="0" destOrd="0" presId="urn:microsoft.com/office/officeart/2005/8/layout/hList1"/>
    <dgm:cxn modelId="{77207ABE-7B02-4F01-B9FC-C4F17CB761ED}" type="presOf" srcId="{85C624E8-2C9B-4081-8E5F-BC79B93019DF}" destId="{7A0CA707-2667-404D-97BD-2B922A97B0EB}" srcOrd="0" destOrd="1" presId="urn:microsoft.com/office/officeart/2005/8/layout/hList1"/>
    <dgm:cxn modelId="{5C329B24-323B-4EFA-B360-05F1BA024EA5}" type="presOf" srcId="{9585E69B-350E-4469-85FA-ED64F4CA5CA4}" destId="{78AD4E28-46A7-423A-90DD-A44D1300D34E}" srcOrd="0" destOrd="9" presId="urn:microsoft.com/office/officeart/2005/8/layout/hList1"/>
    <dgm:cxn modelId="{5A44C864-E321-4F4E-ADB5-837F5DD3BF06}" srcId="{89634580-9A80-4CB7-B6F7-C3A379FA9A8D}" destId="{FE7851F0-F41E-4746-AAF5-4B8E6B1E82E4}" srcOrd="1" destOrd="0" parTransId="{CFC6E05D-C88E-4C8C-8C40-45A40E1833EC}" sibTransId="{17BDE995-50E2-4FB0-B3A4-7AF94F49A0F6}"/>
    <dgm:cxn modelId="{526EE572-662E-4260-912E-9CC2A3589167}" srcId="{1F797B22-1FAD-43D6-8268-1028F3829FC0}" destId="{FC12C71D-833C-44AF-B420-D31E6C21029F}" srcOrd="1" destOrd="0" parTransId="{FF3D67FD-A62D-44E4-B406-0359670C128C}" sibTransId="{AC528E7E-29CD-4331-B764-0983E2D78D6B}"/>
    <dgm:cxn modelId="{C8822457-9EAA-4DFD-B05B-8287B4F2EE7B}" srcId="{89634580-9A80-4CB7-B6F7-C3A379FA9A8D}" destId="{113DB2CD-C1EC-46F2-BBC4-998873072223}" srcOrd="8" destOrd="0" parTransId="{B9872EAE-4B7C-4B2E-8B56-1EA665C61697}" sibTransId="{0C0217B2-7325-41BF-9155-F93E92B6DEC9}"/>
    <dgm:cxn modelId="{89DEB882-1F1E-4E59-A76F-97C721CBAC91}" type="presOf" srcId="{EF7E41F3-43CF-4D61-AD2F-071C3CCBC999}" destId="{78AD4E28-46A7-423A-90DD-A44D1300D34E}" srcOrd="0" destOrd="2" presId="urn:microsoft.com/office/officeart/2005/8/layout/hList1"/>
    <dgm:cxn modelId="{112E039A-66D1-482B-8FC9-DD28E497B71B}" srcId="{32C887A2-B9D2-4B4A-AF52-8FB7B77391D0}" destId="{A2C8EF1C-84AA-417B-8414-CBA0332383D9}" srcOrd="2" destOrd="0" parTransId="{FAB32857-2EFD-4CDC-B996-B4C132891DDC}" sibTransId="{61A82C92-9795-4C42-B8FF-2E96D9991CCC}"/>
    <dgm:cxn modelId="{CE6F44E7-AA2C-49FA-A995-0D56BDE0DC55}" srcId="{2875F20C-7F9B-4EFA-9899-50B61F38C9FB}" destId="{1BF329DE-BD04-4D5A-8153-3BBF8DAAC3FC}" srcOrd="7" destOrd="0" parTransId="{2FAF2E28-52F8-47BD-BF8A-B6F2EF3A86C7}" sibTransId="{DC98BC03-2D29-4C76-A188-1DE099C36F21}"/>
    <dgm:cxn modelId="{20B1FF4B-D703-4B5B-965C-85E5986F9163}" srcId="{440F8F86-006D-4073-AEB2-9C4DF147D283}" destId="{2875F20C-7F9B-4EFA-9899-50B61F38C9FB}" srcOrd="0" destOrd="0" parTransId="{4960ED59-ED8C-4C7A-B94F-8E319624486E}" sibTransId="{A2A63583-CB8D-4F0D-A92A-8CB7D1699E0C}"/>
    <dgm:cxn modelId="{5492E74F-DAF8-4676-94E1-8D9E2B289B46}" type="presOf" srcId="{32B9B072-4DD7-4C77-85AD-98CEB00E4C73}" destId="{E2BAA5F8-3CA7-4796-8995-E8B88EA252EB}" srcOrd="0" destOrd="9" presId="urn:microsoft.com/office/officeart/2005/8/layout/hList1"/>
    <dgm:cxn modelId="{7AE07FAF-9229-4BA0-938A-644F183E04A5}" type="presOf" srcId="{533F003C-14F1-47CA-95DC-18B150ECD07E}" destId="{E2BAA5F8-3CA7-4796-8995-E8B88EA252EB}" srcOrd="0" destOrd="4" presId="urn:microsoft.com/office/officeart/2005/8/layout/hList1"/>
    <dgm:cxn modelId="{B0D4DB97-6E3E-444B-AD27-928D87F75766}" srcId="{486CEA4F-4EE1-4F5B-8F64-9DB0EB81B595}" destId="{9585E69B-350E-4469-85FA-ED64F4CA5CA4}" srcOrd="9" destOrd="0" parTransId="{957F9E6E-02BB-4FF1-833F-9E5EF0CC30F6}" sibTransId="{90E6A9E4-6C82-460D-A397-DA7BA4BCF106}"/>
    <dgm:cxn modelId="{361EDFC1-17AC-48C8-8509-78B8AC07D5B5}" type="presOf" srcId="{840DD431-80E0-41C6-AAB0-42C7A55E98DA}" destId="{4D2D6F0B-D31A-428B-8EE4-4888C7D8D096}" srcOrd="0" destOrd="5" presId="urn:microsoft.com/office/officeart/2005/8/layout/hList1"/>
    <dgm:cxn modelId="{3EA3ABFA-3B7B-4162-9A24-7C91633FC9A2}" srcId="{6F7B5C1F-DB39-41E6-8240-16002CA08102}" destId="{3A09A9BB-1724-41CB-AEE4-F0D57B877404}" srcOrd="0" destOrd="0" parTransId="{985FDF4A-A543-4F72-BCE2-7E323A3AEDFD}" sibTransId="{22844996-4B98-46DF-A35E-22E1B01384E0}"/>
    <dgm:cxn modelId="{4A7E6DBD-E08C-464E-81ED-A35773146B69}" type="presOf" srcId="{3791B399-5FA0-48AB-87BE-4024A23BD3AC}" destId="{4D2D6F0B-D31A-428B-8EE4-4888C7D8D096}" srcOrd="0" destOrd="4" presId="urn:microsoft.com/office/officeart/2005/8/layout/hList1"/>
    <dgm:cxn modelId="{26DD1E0A-9932-4F85-8362-4E57E49F2078}" srcId="{2875F20C-7F9B-4EFA-9899-50B61F38C9FB}" destId="{57E043F7-CEE2-48C7-BB41-DAA0AC8EE419}" srcOrd="4" destOrd="0" parTransId="{2D54346B-14B6-4EAE-B5B3-4B1D5477236F}" sibTransId="{FC509BD9-FD6E-47A5-AB1B-A90EFE93D8DE}"/>
    <dgm:cxn modelId="{13BC1429-1DC1-4F22-A50E-1090F6642704}" type="presOf" srcId="{3630219B-705F-4E7E-BC12-2F38CDCDE6D6}" destId="{78AD4E28-46A7-423A-90DD-A44D1300D34E}" srcOrd="0" destOrd="0" presId="urn:microsoft.com/office/officeart/2005/8/layout/hList1"/>
    <dgm:cxn modelId="{C592149C-2333-4CFE-AD09-9846B37020C0}" type="presOf" srcId="{7F902DEB-8FD9-4627-85B4-CC553AD44924}" destId="{7A0CA707-2667-404D-97BD-2B922A97B0EB}" srcOrd="0" destOrd="6" presId="urn:microsoft.com/office/officeart/2005/8/layout/hList1"/>
    <dgm:cxn modelId="{C693DACE-1576-487D-8922-FB5EA9219FB4}" type="presOf" srcId="{0E4231E2-09E4-4B91-9092-98C5AD65D540}" destId="{7A0CA707-2667-404D-97BD-2B922A97B0EB}" srcOrd="0" destOrd="10" presId="urn:microsoft.com/office/officeart/2005/8/layout/hList1"/>
    <dgm:cxn modelId="{51FC6861-AB52-4516-9056-086DAA58B64A}" srcId="{89634580-9A80-4CB7-B6F7-C3A379FA9A8D}" destId="{C7884F73-20C6-43E6-8A09-8803177DDCFC}" srcOrd="2" destOrd="0" parTransId="{30F54838-37C7-4E53-8B41-3739C2BF5603}" sibTransId="{42639408-E6A1-422E-BC51-7CF7F4308EB2}"/>
    <dgm:cxn modelId="{C1116F57-CCEE-4BA9-B55A-FFB5C56BC95F}" type="presOf" srcId="{60E4A427-261C-446A-878C-3B320662A03D}" destId="{63F1355A-7321-4C37-A845-B94CB4ED2AAF}" srcOrd="0" destOrd="7" presId="urn:microsoft.com/office/officeart/2005/8/layout/hList1"/>
    <dgm:cxn modelId="{A2F45EE4-D51C-4EEA-B21C-085D639BF159}" type="presOf" srcId="{3A09A9BB-1724-41CB-AEE4-F0D57B877404}" destId="{E2BAA5F8-3CA7-4796-8995-E8B88EA252EB}" srcOrd="0" destOrd="0" presId="urn:microsoft.com/office/officeart/2005/8/layout/hList1"/>
    <dgm:cxn modelId="{1BDB2AED-01EF-42F3-9E96-3E008CAA74F7}" type="presOf" srcId="{8FA54E7B-5748-4B40-9908-E13B522902D7}" destId="{E2BAA5F8-3CA7-4796-8995-E8B88EA252EB}" srcOrd="0" destOrd="1" presId="urn:microsoft.com/office/officeart/2005/8/layout/hList1"/>
    <dgm:cxn modelId="{8D21E438-FB7C-497A-981A-4D39927F11D1}" type="presOf" srcId="{FC12C71D-833C-44AF-B420-D31E6C21029F}" destId="{4D2D6F0B-D31A-428B-8EE4-4888C7D8D096}" srcOrd="0" destOrd="1" presId="urn:microsoft.com/office/officeart/2005/8/layout/hList1"/>
    <dgm:cxn modelId="{61093B43-BAD8-41A7-9EBE-63FED5E970CB}" srcId="{89634580-9A80-4CB7-B6F7-C3A379FA9A8D}" destId="{05E630F1-8F0D-4C09-8D17-1DA5E968C430}" srcOrd="5" destOrd="0" parTransId="{2D099082-3E09-4D7D-974C-3F66238E7997}" sibTransId="{F1FA49A5-BF47-4B0F-9953-3A951F382F88}"/>
    <dgm:cxn modelId="{E4D1FC05-1467-45F2-9D99-9E36F0E8FB1C}" type="presOf" srcId="{32C887A2-B9D2-4B4A-AF52-8FB7B77391D0}" destId="{CD3DCAF6-D9A6-40D6-8C37-FA3A95B28E83}" srcOrd="0" destOrd="0" presId="urn:microsoft.com/office/officeart/2005/8/layout/hList1"/>
    <dgm:cxn modelId="{928AAE3C-1EF2-4FC1-9971-1131F8858A54}" type="presOf" srcId="{84FE32BA-B1CA-4FDC-96ED-525844A50CDA}" destId="{E2BAA5F8-3CA7-4796-8995-E8B88EA252EB}" srcOrd="0" destOrd="2" presId="urn:microsoft.com/office/officeart/2005/8/layout/hList1"/>
    <dgm:cxn modelId="{4406D929-FB02-4902-82E8-6E08C97B08EB}" srcId="{32C887A2-B9D2-4B4A-AF52-8FB7B77391D0}" destId="{F463B49E-B014-46BD-9AB5-3B029A3B3A54}" srcOrd="12" destOrd="0" parTransId="{921D3583-CADA-436A-867C-36D58665B356}" sibTransId="{C02D37B3-5455-4C09-952E-54A018252B81}"/>
    <dgm:cxn modelId="{B947E2CB-21D2-4C47-B97C-DCB7A4CD4585}" type="presOf" srcId="{C7884F73-20C6-43E6-8A09-8803177DDCFC}" destId="{63F1355A-7321-4C37-A845-B94CB4ED2AAF}" srcOrd="0" destOrd="2" presId="urn:microsoft.com/office/officeart/2005/8/layout/hList1"/>
    <dgm:cxn modelId="{04CA375E-49AF-4ACB-B8CC-D1F19A79CFEC}" type="presOf" srcId="{A636B9CC-C4EB-46C8-8CDD-C8F8CE57AD00}" destId="{AD1C63C7-668C-4C05-AE5F-EAE86AB13ACF}" srcOrd="0" destOrd="10" presId="urn:microsoft.com/office/officeart/2005/8/layout/hList1"/>
    <dgm:cxn modelId="{797F5084-051C-485B-8A96-AF0DC5D01613}" type="presOf" srcId="{696BF19D-ECED-4AEF-A1E1-5D2030E2D300}" destId="{63F1355A-7321-4C37-A845-B94CB4ED2AAF}" srcOrd="0" destOrd="10" presId="urn:microsoft.com/office/officeart/2005/8/layout/hList1"/>
    <dgm:cxn modelId="{E315AF88-4BA5-4B6C-B565-0BFD77F9DA11}" type="presOf" srcId="{DA9B61B7-F8FD-4809-84F8-3124B2B9B371}" destId="{E2BAA5F8-3CA7-4796-8995-E8B88EA252EB}" srcOrd="0" destOrd="6" presId="urn:microsoft.com/office/officeart/2005/8/layout/hList1"/>
    <dgm:cxn modelId="{55087E33-E787-47D0-B65F-7B0DA3DAF98B}" type="presOf" srcId="{72E7C627-2A7E-4B3F-888C-7A9918E3BF68}" destId="{78AD4E28-46A7-423A-90DD-A44D1300D34E}" srcOrd="0" destOrd="10" presId="urn:microsoft.com/office/officeart/2005/8/layout/hList1"/>
    <dgm:cxn modelId="{B4F71885-6066-4488-880A-8279DC317E74}" type="presOf" srcId="{1D5D635F-B0DC-4B7D-99A5-1E3569999606}" destId="{7A0CA707-2667-404D-97BD-2B922A97B0EB}" srcOrd="0" destOrd="5" presId="urn:microsoft.com/office/officeart/2005/8/layout/hList1"/>
    <dgm:cxn modelId="{246649E1-707B-4357-A418-049084CFAC88}" type="presOf" srcId="{5F7A3944-3985-44B3-B31F-551E8D92BD5F}" destId="{AD1C63C7-668C-4C05-AE5F-EAE86AB13ACF}" srcOrd="0" destOrd="9" presId="urn:microsoft.com/office/officeart/2005/8/layout/hList1"/>
    <dgm:cxn modelId="{8ABF1C45-9A97-461F-B437-0CFD28E0439F}" srcId="{2875F20C-7F9B-4EFA-9899-50B61F38C9FB}" destId="{399D320F-A84B-4321-8ACF-44E4791D9165}" srcOrd="9" destOrd="0" parTransId="{1094C04D-9FD3-4893-9250-C3596BFFA4B5}" sibTransId="{FB2F834B-4884-4C15-86C4-5BDCD76BB18C}"/>
    <dgm:cxn modelId="{32AA4731-C8FF-4E0A-A6E1-B6A0296DAFFF}" srcId="{486CEA4F-4EE1-4F5B-8F64-9DB0EB81B595}" destId="{72E7C627-2A7E-4B3F-888C-7A9918E3BF68}" srcOrd="10" destOrd="0" parTransId="{F1D704F7-48E0-4BCD-94DF-6C187F2EAFAC}" sibTransId="{6A1432A4-55B3-4689-8FE6-73A3A66C3D63}"/>
    <dgm:cxn modelId="{0958729B-DA1A-461C-80FD-A80BC640C118}" type="presOf" srcId="{FEBAC2CB-07E5-4400-93D7-9F423F93FEE9}" destId="{AD1C63C7-668C-4C05-AE5F-EAE86AB13ACF}" srcOrd="0" destOrd="5" presId="urn:microsoft.com/office/officeart/2005/8/layout/hList1"/>
    <dgm:cxn modelId="{FF85717F-631D-453A-8428-351F1224C7ED}" srcId="{32C887A2-B9D2-4B4A-AF52-8FB7B77391D0}" destId="{29F9C8F6-EE66-4E8F-B4AE-22181AC15064}" srcOrd="1" destOrd="0" parTransId="{282101DF-2EF6-4212-8242-3041DFB5E816}" sibTransId="{E3AE4CB5-94BC-4E3C-89AB-5CB91CC018D8}"/>
    <dgm:cxn modelId="{579EE83F-FCAA-4773-89A3-0092E842AB81}" type="presOf" srcId="{2B85ED57-2E48-4178-925E-2B7B5D759601}" destId="{E2BAA5F8-3CA7-4796-8995-E8B88EA252EB}" srcOrd="0" destOrd="8" presId="urn:microsoft.com/office/officeart/2005/8/layout/hList1"/>
    <dgm:cxn modelId="{17E5246F-E200-489B-9743-6B393E202068}" srcId="{2875F20C-7F9B-4EFA-9899-50B61F38C9FB}" destId="{7F902DEB-8FD9-4627-85B4-CC553AD44924}" srcOrd="6" destOrd="0" parTransId="{CA20AEDE-E2E8-4DB8-88EF-160D7A56110A}" sibTransId="{8F225AA2-2582-4A13-8EBA-3FF077803225}"/>
    <dgm:cxn modelId="{23EEA1D3-14F8-47CC-BC3F-2D28578AB760}" type="presOf" srcId="{3EDDD4C1-35DC-4B22-A992-4E56C331B2F9}" destId="{AD1C63C7-668C-4C05-AE5F-EAE86AB13ACF}" srcOrd="0" destOrd="8" presId="urn:microsoft.com/office/officeart/2005/8/layout/hList1"/>
    <dgm:cxn modelId="{99B8A113-A76F-4C2D-950B-4C0D777BFB46}" type="presOf" srcId="{6DE46656-D8A4-4F73-A864-5780902DA58A}" destId="{E2BAA5F8-3CA7-4796-8995-E8B88EA252EB}" srcOrd="0" destOrd="10" presId="urn:microsoft.com/office/officeart/2005/8/layout/hList1"/>
    <dgm:cxn modelId="{0FF69359-4D98-45DE-ABD0-EF5056608BCE}" type="presOf" srcId="{ABA7A36C-24B5-4DE1-9C2F-A6406F32D5A0}" destId="{7A0CA707-2667-404D-97BD-2B922A97B0EB}" srcOrd="0" destOrd="0" presId="urn:microsoft.com/office/officeart/2005/8/layout/hList1"/>
    <dgm:cxn modelId="{12AADED4-7308-4360-8D33-D5B518B2EE15}" srcId="{2875F20C-7F9B-4EFA-9899-50B61F38C9FB}" destId="{85C624E8-2C9B-4081-8E5F-BC79B93019DF}" srcOrd="1" destOrd="0" parTransId="{829FEA0C-AE9B-42AC-8DD3-90EB9D48A7F0}" sibTransId="{554BAE89-5C9D-49BE-BC74-0C74AFEEF77D}"/>
    <dgm:cxn modelId="{E47C5065-01CC-4ECC-9D1D-50FEBB214D64}" type="presOf" srcId="{DFDF7831-222A-4A8D-A0DD-3F6375F506EC}" destId="{E2BAA5F8-3CA7-4796-8995-E8B88EA252EB}" srcOrd="0" destOrd="3" presId="urn:microsoft.com/office/officeart/2005/8/layout/hList1"/>
    <dgm:cxn modelId="{0A98AC72-EE14-4F3D-A8B8-AF30DA6A1AE9}" srcId="{89634580-9A80-4CB7-B6F7-C3A379FA9A8D}" destId="{FAA4BB6D-9AEF-4FDF-84C2-5361C652150D}" srcOrd="6" destOrd="0" parTransId="{3FB338E0-EE82-42B5-ACA1-BECCA19A7A33}" sibTransId="{B5E548C8-C45A-4E15-A475-837D7ACC50BE}"/>
    <dgm:cxn modelId="{8868C5F5-4460-42F6-96FB-D5C733F89558}" srcId="{1F797B22-1FAD-43D6-8268-1028F3829FC0}" destId="{3791B399-5FA0-48AB-87BE-4024A23BD3AC}" srcOrd="4" destOrd="0" parTransId="{A08F5905-B6B5-4DB9-808E-511780BD0CC8}" sibTransId="{2BC314E1-0D2A-4935-9C77-BB0ACF26D51C}"/>
    <dgm:cxn modelId="{D14123B4-AF0D-4B14-89E8-D96C5A237C04}" srcId="{89634580-9A80-4CB7-B6F7-C3A379FA9A8D}" destId="{223126A3-AA91-47EA-9975-EC07715E28B5}" srcOrd="11" destOrd="0" parTransId="{3346BF83-A94C-4CB1-9279-A25F285A4221}" sibTransId="{45A98CDF-23E9-4379-99DF-02EC685F39E3}"/>
    <dgm:cxn modelId="{C7242CEF-583C-4D6C-8CC6-432B07D13728}" type="presOf" srcId="{4C3DC6D8-8070-4FB0-81D5-198AE36C2F72}" destId="{63F1355A-7321-4C37-A845-B94CB4ED2AAF}" srcOrd="0" destOrd="4" presId="urn:microsoft.com/office/officeart/2005/8/layout/hList1"/>
    <dgm:cxn modelId="{D957C00F-2371-4361-82F7-914E6881E22E}" type="presOf" srcId="{FAA4BB6D-9AEF-4FDF-84C2-5361C652150D}" destId="{63F1355A-7321-4C37-A845-B94CB4ED2AAF}" srcOrd="0" destOrd="6" presId="urn:microsoft.com/office/officeart/2005/8/layout/hList1"/>
    <dgm:cxn modelId="{F31B4752-C09A-4BA4-8CD0-CCDA92EFF3AE}" srcId="{32C887A2-B9D2-4B4A-AF52-8FB7B77391D0}" destId="{25672401-A5C6-453E-87BF-EE35C120F579}" srcOrd="4" destOrd="0" parTransId="{E346CF36-9DA4-4ADA-A076-150F118175CF}" sibTransId="{0DD72575-6A64-470B-83D0-2B09230E6DF9}"/>
    <dgm:cxn modelId="{D3AA6379-BFDF-4DA8-9375-429CB3235ECE}" type="presOf" srcId="{BB3B792A-E874-42F5-8BF1-D4395A15A028}" destId="{AD1C63C7-668C-4C05-AE5F-EAE86AB13ACF}" srcOrd="0" destOrd="3" presId="urn:microsoft.com/office/officeart/2005/8/layout/hList1"/>
    <dgm:cxn modelId="{47362554-FAA0-4E47-80CB-39B753D60FAD}" type="presParOf" srcId="{61A6659F-A4FE-4409-8597-2DF4BF518854}" destId="{BD84458E-FDCE-4216-AB04-CE16905F8C08}" srcOrd="0" destOrd="0" presId="urn:microsoft.com/office/officeart/2005/8/layout/hList1"/>
    <dgm:cxn modelId="{76A4B045-A3BC-49D2-B09A-00C022379A07}" type="presParOf" srcId="{BD84458E-FDCE-4216-AB04-CE16905F8C08}" destId="{228B6AC8-CBC7-4749-B59A-935496A26583}" srcOrd="0" destOrd="0" presId="urn:microsoft.com/office/officeart/2005/8/layout/hList1"/>
    <dgm:cxn modelId="{D1893896-EE9C-4742-85B7-EC1928EF70B9}" type="presParOf" srcId="{BD84458E-FDCE-4216-AB04-CE16905F8C08}" destId="{7A0CA707-2667-404D-97BD-2B922A97B0EB}" srcOrd="1" destOrd="0" presId="urn:microsoft.com/office/officeart/2005/8/layout/hList1"/>
    <dgm:cxn modelId="{9FD667F6-AAC1-47AA-AB76-7157410082A3}" type="presParOf" srcId="{61A6659F-A4FE-4409-8597-2DF4BF518854}" destId="{0081A7F8-2902-4880-BEFA-FCAB630A6ABF}" srcOrd="1" destOrd="0" presId="urn:microsoft.com/office/officeart/2005/8/layout/hList1"/>
    <dgm:cxn modelId="{9722B6F5-E5F8-4269-A3AC-A3D10BC35B77}" type="presParOf" srcId="{61A6659F-A4FE-4409-8597-2DF4BF518854}" destId="{785F55D6-53A0-4F7A-9CFA-D794F3A18659}" srcOrd="2" destOrd="0" presId="urn:microsoft.com/office/officeart/2005/8/layout/hList1"/>
    <dgm:cxn modelId="{55E022A7-6250-489E-A6EC-671A39918B9F}" type="presParOf" srcId="{785F55D6-53A0-4F7A-9CFA-D794F3A18659}" destId="{CD3DCAF6-D9A6-40D6-8C37-FA3A95B28E83}" srcOrd="0" destOrd="0" presId="urn:microsoft.com/office/officeart/2005/8/layout/hList1"/>
    <dgm:cxn modelId="{946AA4B1-BC77-4344-AE3A-FD6E64BD56BD}" type="presParOf" srcId="{785F55D6-53A0-4F7A-9CFA-D794F3A18659}" destId="{AD1C63C7-668C-4C05-AE5F-EAE86AB13ACF}" srcOrd="1" destOrd="0" presId="urn:microsoft.com/office/officeart/2005/8/layout/hList1"/>
    <dgm:cxn modelId="{FF5CD5A4-05A1-4606-8A0C-D48E1BF432BE}" type="presParOf" srcId="{61A6659F-A4FE-4409-8597-2DF4BF518854}" destId="{6EEF3AFE-1D5C-4A32-BF9D-9E0AB18EE748}" srcOrd="3" destOrd="0" presId="urn:microsoft.com/office/officeart/2005/8/layout/hList1"/>
    <dgm:cxn modelId="{D32F98BF-E955-4987-AFE3-3DB4058138C5}" type="presParOf" srcId="{61A6659F-A4FE-4409-8597-2DF4BF518854}" destId="{C6BE61ED-BE91-440F-B734-A51F1A42C8AE}" srcOrd="4" destOrd="0" presId="urn:microsoft.com/office/officeart/2005/8/layout/hList1"/>
    <dgm:cxn modelId="{221420E3-DF6D-4E46-90DD-7D901E46767C}" type="presParOf" srcId="{C6BE61ED-BE91-440F-B734-A51F1A42C8AE}" destId="{C4B70255-DD8D-4084-A063-B23D9BD57B59}" srcOrd="0" destOrd="0" presId="urn:microsoft.com/office/officeart/2005/8/layout/hList1"/>
    <dgm:cxn modelId="{2BD091E1-EB9E-4AD8-9A0F-C56E64CB5FA3}" type="presParOf" srcId="{C6BE61ED-BE91-440F-B734-A51F1A42C8AE}" destId="{63F1355A-7321-4C37-A845-B94CB4ED2AAF}" srcOrd="1" destOrd="0" presId="urn:microsoft.com/office/officeart/2005/8/layout/hList1"/>
    <dgm:cxn modelId="{A6559530-A65A-4A92-9493-62B4A6973547}" type="presParOf" srcId="{61A6659F-A4FE-4409-8597-2DF4BF518854}" destId="{E00C6531-B443-49EE-8A52-9259767CAB8E}" srcOrd="5" destOrd="0" presId="urn:microsoft.com/office/officeart/2005/8/layout/hList1"/>
    <dgm:cxn modelId="{4CDE5F3E-B4BB-4C53-B1D4-24B67A7947A1}" type="presParOf" srcId="{61A6659F-A4FE-4409-8597-2DF4BF518854}" destId="{949A4104-89DB-4440-AB5D-6DCC346B8627}" srcOrd="6" destOrd="0" presId="urn:microsoft.com/office/officeart/2005/8/layout/hList1"/>
    <dgm:cxn modelId="{35D59A62-B519-4C20-B1DE-08BB8A2E4AE0}" type="presParOf" srcId="{949A4104-89DB-4440-AB5D-6DCC346B8627}" destId="{E6D35E50-CD5D-4612-BB6D-B747CDBA696A}" srcOrd="0" destOrd="0" presId="urn:microsoft.com/office/officeart/2005/8/layout/hList1"/>
    <dgm:cxn modelId="{7729EB91-2140-43F8-9B96-D46060DA2CA7}" type="presParOf" srcId="{949A4104-89DB-4440-AB5D-6DCC346B8627}" destId="{E2BAA5F8-3CA7-4796-8995-E8B88EA252EB}" srcOrd="1" destOrd="0" presId="urn:microsoft.com/office/officeart/2005/8/layout/hList1"/>
    <dgm:cxn modelId="{A7A8C6CE-7B36-4033-8306-0CEF0DFC7188}" type="presParOf" srcId="{61A6659F-A4FE-4409-8597-2DF4BF518854}" destId="{F2AA5D2E-03A8-4A15-B0DD-B652ACD4FCC9}" srcOrd="7" destOrd="0" presId="urn:microsoft.com/office/officeart/2005/8/layout/hList1"/>
    <dgm:cxn modelId="{C9B500F6-8650-43BB-8528-E649AE88052D}" type="presParOf" srcId="{61A6659F-A4FE-4409-8597-2DF4BF518854}" destId="{93CEFE29-30B1-4B55-8394-06886FC72EC4}" srcOrd="8" destOrd="0" presId="urn:microsoft.com/office/officeart/2005/8/layout/hList1"/>
    <dgm:cxn modelId="{E7D52103-C770-485E-8A98-D5882D75DD1E}" type="presParOf" srcId="{93CEFE29-30B1-4B55-8394-06886FC72EC4}" destId="{9CBBA544-ACE4-4C6F-A368-48191D1F425C}" srcOrd="0" destOrd="0" presId="urn:microsoft.com/office/officeart/2005/8/layout/hList1"/>
    <dgm:cxn modelId="{15E7E525-6FCF-4C32-96BB-CA128672ECBB}" type="presParOf" srcId="{93CEFE29-30B1-4B55-8394-06886FC72EC4}" destId="{78AD4E28-46A7-423A-90DD-A44D1300D34E}" srcOrd="1" destOrd="0" presId="urn:microsoft.com/office/officeart/2005/8/layout/hList1"/>
    <dgm:cxn modelId="{D0C1213F-CC79-478C-B4B9-A4FEDF64870A}" type="presParOf" srcId="{61A6659F-A4FE-4409-8597-2DF4BF518854}" destId="{D234CBD3-D8BD-4EAA-9F03-9B43FD61951A}" srcOrd="9" destOrd="0" presId="urn:microsoft.com/office/officeart/2005/8/layout/hList1"/>
    <dgm:cxn modelId="{5CA4F070-A326-4314-940A-348E4C17CEEE}" type="presParOf" srcId="{61A6659F-A4FE-4409-8597-2DF4BF518854}" destId="{7A973457-5FE6-4A36-B211-D2F6234BCED4}" srcOrd="10" destOrd="0" presId="urn:microsoft.com/office/officeart/2005/8/layout/hList1"/>
    <dgm:cxn modelId="{57FF9339-462A-4CE4-B47A-6DBEF909F50D}" type="presParOf" srcId="{7A973457-5FE6-4A36-B211-D2F6234BCED4}" destId="{C4332F46-1CBE-45CD-B163-746B8BBE182A}" srcOrd="0" destOrd="0" presId="urn:microsoft.com/office/officeart/2005/8/layout/hList1"/>
    <dgm:cxn modelId="{C0BE8F29-9704-4D19-BE2D-2EC61545014A}" type="presParOf" srcId="{7A973457-5FE6-4A36-B211-D2F6234BCED4}" destId="{4D2D6F0B-D31A-428B-8EE4-4888C7D8D096}"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3BCFBC-9657-43C7-8529-0413CF7C7B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A2A977E9-CD46-4724-9D6E-1EC711692AC5}">
      <dgm:prSet phldrT="[Text]" custT="1"/>
      <dgm:spPr/>
      <dgm:t>
        <a:bodyPr/>
        <a:lstStyle/>
        <a:p>
          <a:r>
            <a:rPr lang="en-US" sz="2800" b="1">
              <a:latin typeface="+mj-lt"/>
            </a:rPr>
            <a:t>Corporate Services</a:t>
          </a:r>
          <a:endParaRPr lang="en-US" sz="2800" b="1" dirty="0">
            <a:latin typeface="+mj-lt"/>
          </a:endParaRPr>
        </a:p>
      </dgm:t>
    </dgm:pt>
    <dgm:pt modelId="{AB55DB81-B3C6-4375-8F94-86729761A33C}" type="parTrans" cxnId="{F1420B04-7E64-4EA8-AF46-B1BD096AA1FC}">
      <dgm:prSet/>
      <dgm:spPr/>
      <dgm:t>
        <a:bodyPr/>
        <a:lstStyle/>
        <a:p>
          <a:endParaRPr lang="en-US" sz="2800">
            <a:latin typeface="+mj-lt"/>
          </a:endParaRPr>
        </a:p>
      </dgm:t>
    </dgm:pt>
    <dgm:pt modelId="{F885A416-709D-4CEA-9E93-8727648192C0}" type="sibTrans" cxnId="{F1420B04-7E64-4EA8-AF46-B1BD096AA1FC}">
      <dgm:prSet/>
      <dgm:spPr/>
      <dgm:t>
        <a:bodyPr/>
        <a:lstStyle/>
        <a:p>
          <a:endParaRPr lang="en-US" sz="2800">
            <a:latin typeface="+mj-lt"/>
          </a:endParaRPr>
        </a:p>
      </dgm:t>
    </dgm:pt>
    <dgm:pt modelId="{D7F4D195-968B-48C9-9B6D-09598255DE8B}">
      <dgm:prSet phldrT="[Text]" custT="1"/>
      <dgm:spPr/>
      <dgm:t>
        <a:bodyPr/>
        <a:lstStyle/>
        <a:p>
          <a:r>
            <a:rPr lang="en-US" sz="2800" b="1">
              <a:latin typeface="+mj-lt"/>
            </a:rPr>
            <a:t>Finance</a:t>
          </a:r>
          <a:endParaRPr lang="en-US" sz="2800" b="1" dirty="0">
            <a:latin typeface="+mj-lt"/>
          </a:endParaRPr>
        </a:p>
      </dgm:t>
    </dgm:pt>
    <dgm:pt modelId="{AEDE7322-D73E-476C-B2BE-3087111F206B}" type="parTrans" cxnId="{AAD83EE0-7847-4FA6-BF3E-F4A12458C4FB}">
      <dgm:prSet/>
      <dgm:spPr/>
      <dgm:t>
        <a:bodyPr/>
        <a:lstStyle/>
        <a:p>
          <a:endParaRPr lang="en-US" sz="2800">
            <a:latin typeface="+mj-lt"/>
          </a:endParaRPr>
        </a:p>
      </dgm:t>
    </dgm:pt>
    <dgm:pt modelId="{42588A22-A6E7-4832-85D8-629D84627633}" type="sibTrans" cxnId="{AAD83EE0-7847-4FA6-BF3E-F4A12458C4FB}">
      <dgm:prSet/>
      <dgm:spPr/>
      <dgm:t>
        <a:bodyPr/>
        <a:lstStyle/>
        <a:p>
          <a:endParaRPr lang="en-US" sz="2800">
            <a:latin typeface="+mj-lt"/>
          </a:endParaRPr>
        </a:p>
      </dgm:t>
    </dgm:pt>
    <dgm:pt modelId="{D4DFECFA-4ACC-4D18-BCCD-969A09161061}">
      <dgm:prSet phldrT="[Text]" custT="1"/>
      <dgm:spPr/>
      <dgm:t>
        <a:bodyPr/>
        <a:lstStyle/>
        <a:p>
          <a:r>
            <a:rPr lang="en-US" sz="1800" dirty="0">
              <a:latin typeface="+mj-lt"/>
            </a:rPr>
            <a:t>Revenue collected R98 4921 674.00 on all invoices (99%)</a:t>
          </a:r>
        </a:p>
      </dgm:t>
    </dgm:pt>
    <dgm:pt modelId="{10D2A767-3898-4AF9-8E9F-29D48C898E31}" type="parTrans" cxnId="{1D875DAA-1B46-4FCD-B552-2D8ABEAFD197}">
      <dgm:prSet/>
      <dgm:spPr/>
      <dgm:t>
        <a:bodyPr/>
        <a:lstStyle/>
        <a:p>
          <a:endParaRPr lang="en-US" sz="2800">
            <a:latin typeface="+mj-lt"/>
          </a:endParaRPr>
        </a:p>
      </dgm:t>
    </dgm:pt>
    <dgm:pt modelId="{70195A2E-C716-4D96-A70F-1C279E0F5D18}" type="sibTrans" cxnId="{1D875DAA-1B46-4FCD-B552-2D8ABEAFD197}">
      <dgm:prSet/>
      <dgm:spPr/>
      <dgm:t>
        <a:bodyPr/>
        <a:lstStyle/>
        <a:p>
          <a:endParaRPr lang="en-US" sz="2800">
            <a:latin typeface="+mj-lt"/>
          </a:endParaRPr>
        </a:p>
      </dgm:t>
    </dgm:pt>
    <dgm:pt modelId="{0192BE48-F19D-469C-BEAD-687E96C43D74}">
      <dgm:prSet phldrT="[Text]" custT="1"/>
      <dgm:spPr/>
      <dgm:t>
        <a:bodyPr/>
        <a:lstStyle/>
        <a:p>
          <a:r>
            <a:rPr lang="en-US" sz="2800" b="1" dirty="0">
              <a:latin typeface="+mj-lt"/>
            </a:rPr>
            <a:t> Human Resources</a:t>
          </a:r>
        </a:p>
      </dgm:t>
    </dgm:pt>
    <dgm:pt modelId="{AEB68CDB-7FA5-491E-858C-D510DA89C892}" type="parTrans" cxnId="{4D37D5FB-9424-4391-8CA2-B8F4F45D97B1}">
      <dgm:prSet/>
      <dgm:spPr/>
      <dgm:t>
        <a:bodyPr/>
        <a:lstStyle/>
        <a:p>
          <a:endParaRPr lang="en-US" sz="2800">
            <a:latin typeface="+mj-lt"/>
          </a:endParaRPr>
        </a:p>
      </dgm:t>
    </dgm:pt>
    <dgm:pt modelId="{3D9B9993-2DB9-4FFC-9714-E6613F3CCAD2}" type="sibTrans" cxnId="{4D37D5FB-9424-4391-8CA2-B8F4F45D97B1}">
      <dgm:prSet/>
      <dgm:spPr/>
      <dgm:t>
        <a:bodyPr/>
        <a:lstStyle/>
        <a:p>
          <a:endParaRPr lang="en-US" sz="2800">
            <a:latin typeface="+mj-lt"/>
          </a:endParaRPr>
        </a:p>
      </dgm:t>
    </dgm:pt>
    <dgm:pt modelId="{20992458-43BB-4906-A36A-19D35310E6C0}">
      <dgm:prSet phldrT="[Text]" custT="1"/>
      <dgm:spPr/>
      <dgm:t>
        <a:bodyPr/>
        <a:lstStyle/>
        <a:p>
          <a:pPr algn="l"/>
          <a:endParaRPr lang="en-US" sz="2000" dirty="0">
            <a:latin typeface="+mj-lt"/>
          </a:endParaRPr>
        </a:p>
      </dgm:t>
    </dgm:pt>
    <dgm:pt modelId="{6DAAA2CB-32D0-448D-9DC3-B531BFD32216}" type="parTrans" cxnId="{66599DD8-F1B7-4C32-9466-12827164F8D5}">
      <dgm:prSet/>
      <dgm:spPr/>
      <dgm:t>
        <a:bodyPr/>
        <a:lstStyle/>
        <a:p>
          <a:endParaRPr lang="en-US"/>
        </a:p>
      </dgm:t>
    </dgm:pt>
    <dgm:pt modelId="{7073369A-374D-4886-A5BB-9E8754E66C0D}" type="sibTrans" cxnId="{66599DD8-F1B7-4C32-9466-12827164F8D5}">
      <dgm:prSet/>
      <dgm:spPr/>
      <dgm:t>
        <a:bodyPr/>
        <a:lstStyle/>
        <a:p>
          <a:endParaRPr lang="en-US"/>
        </a:p>
      </dgm:t>
    </dgm:pt>
    <dgm:pt modelId="{9ABB4EF0-F4E5-4F06-9D0C-B6F1698CF75F}">
      <dgm:prSet phldrT="[Text]" custT="1"/>
      <dgm:spPr/>
      <dgm:t>
        <a:bodyPr/>
        <a:lstStyle/>
        <a:p>
          <a:pPr algn="l"/>
          <a:endParaRPr lang="en-US" sz="2000" dirty="0">
            <a:latin typeface="+mj-lt"/>
          </a:endParaRPr>
        </a:p>
      </dgm:t>
    </dgm:pt>
    <dgm:pt modelId="{114A28E1-BE5D-47AB-988F-D693B428E4AC}" type="parTrans" cxnId="{80A9DAEA-303B-47DF-90BF-AAE62A16E6E9}">
      <dgm:prSet/>
      <dgm:spPr/>
      <dgm:t>
        <a:bodyPr/>
        <a:lstStyle/>
        <a:p>
          <a:endParaRPr lang="en-US"/>
        </a:p>
      </dgm:t>
    </dgm:pt>
    <dgm:pt modelId="{61F4C09D-7D15-4588-8369-2C1AD48B8650}" type="sibTrans" cxnId="{80A9DAEA-303B-47DF-90BF-AAE62A16E6E9}">
      <dgm:prSet/>
      <dgm:spPr/>
      <dgm:t>
        <a:bodyPr/>
        <a:lstStyle/>
        <a:p>
          <a:endParaRPr lang="en-US"/>
        </a:p>
      </dgm:t>
    </dgm:pt>
    <dgm:pt modelId="{0B05DC54-B9AF-4091-8018-563F9A902F34}">
      <dgm:prSet phldrT="[Text]" custT="1"/>
      <dgm:spPr/>
      <dgm:t>
        <a:bodyPr/>
        <a:lstStyle/>
        <a:p>
          <a:pPr algn="just"/>
          <a:r>
            <a:rPr lang="en-US" sz="1600" dirty="0">
              <a:latin typeface="+mj-lt"/>
            </a:rPr>
            <a:t>Increased ICASA communication reach from 10% to 40% on available communication platforms</a:t>
          </a:r>
        </a:p>
      </dgm:t>
    </dgm:pt>
    <dgm:pt modelId="{ABF2F481-1F97-4A05-BEC5-6E0756FD82A6}" type="parTrans" cxnId="{098BBB86-83FE-45BA-BEEA-1538791D5DE0}">
      <dgm:prSet/>
      <dgm:spPr/>
      <dgm:t>
        <a:bodyPr/>
        <a:lstStyle/>
        <a:p>
          <a:endParaRPr lang="en-US"/>
        </a:p>
      </dgm:t>
    </dgm:pt>
    <dgm:pt modelId="{DE067AFA-0E39-4501-8822-7B483771602A}" type="sibTrans" cxnId="{098BBB86-83FE-45BA-BEEA-1538791D5DE0}">
      <dgm:prSet/>
      <dgm:spPr/>
      <dgm:t>
        <a:bodyPr/>
        <a:lstStyle/>
        <a:p>
          <a:endParaRPr lang="en-US"/>
        </a:p>
      </dgm:t>
    </dgm:pt>
    <dgm:pt modelId="{96E846F6-6534-4E53-AB7A-348F3DC1C754}">
      <dgm:prSet phldrT="[Text]" custT="1"/>
      <dgm:spPr/>
      <dgm:t>
        <a:bodyPr/>
        <a:lstStyle/>
        <a:p>
          <a:pPr algn="l"/>
          <a:endParaRPr lang="en-US" sz="2000" dirty="0">
            <a:latin typeface="+mj-lt"/>
          </a:endParaRPr>
        </a:p>
      </dgm:t>
    </dgm:pt>
    <dgm:pt modelId="{A01D6FE6-8996-44A4-A666-7B39B82CACD2}" type="parTrans" cxnId="{C01BDD41-6E5E-4381-B55C-9FC97015D55C}">
      <dgm:prSet/>
      <dgm:spPr/>
      <dgm:t>
        <a:bodyPr/>
        <a:lstStyle/>
        <a:p>
          <a:endParaRPr lang="en-US"/>
        </a:p>
      </dgm:t>
    </dgm:pt>
    <dgm:pt modelId="{97C557FA-0D35-466B-9C8A-DA574B07ED0D}" type="sibTrans" cxnId="{C01BDD41-6E5E-4381-B55C-9FC97015D55C}">
      <dgm:prSet/>
      <dgm:spPr/>
      <dgm:t>
        <a:bodyPr/>
        <a:lstStyle/>
        <a:p>
          <a:endParaRPr lang="en-US"/>
        </a:p>
      </dgm:t>
    </dgm:pt>
    <dgm:pt modelId="{3E775B39-E5EE-4F9A-8B6C-5AD70D55AFB4}">
      <dgm:prSet phldrT="[Text]" custT="1"/>
      <dgm:spPr/>
      <dgm:t>
        <a:bodyPr/>
        <a:lstStyle/>
        <a:p>
          <a:pPr algn="l"/>
          <a:endParaRPr lang="en-US" sz="2000" dirty="0">
            <a:latin typeface="+mj-lt"/>
          </a:endParaRPr>
        </a:p>
      </dgm:t>
    </dgm:pt>
    <dgm:pt modelId="{D6DE0F90-B42B-4CC3-96DA-84EEAD722DBB}" type="parTrans" cxnId="{50FA3C84-B8EE-4A58-B14B-6EEA0F4095B1}">
      <dgm:prSet/>
      <dgm:spPr/>
      <dgm:t>
        <a:bodyPr/>
        <a:lstStyle/>
        <a:p>
          <a:endParaRPr lang="en-US"/>
        </a:p>
      </dgm:t>
    </dgm:pt>
    <dgm:pt modelId="{3A5476A7-FB78-4D19-887B-7F916612511A}" type="sibTrans" cxnId="{50FA3C84-B8EE-4A58-B14B-6EEA0F4095B1}">
      <dgm:prSet/>
      <dgm:spPr/>
      <dgm:t>
        <a:bodyPr/>
        <a:lstStyle/>
        <a:p>
          <a:endParaRPr lang="en-US"/>
        </a:p>
      </dgm:t>
    </dgm:pt>
    <dgm:pt modelId="{FDBB4621-5FFB-4920-81A4-8674F054C886}">
      <dgm:prSet phldrT="[Text]" custT="1"/>
      <dgm:spPr/>
      <dgm:t>
        <a:bodyPr/>
        <a:lstStyle/>
        <a:p>
          <a:pPr algn="l"/>
          <a:endParaRPr lang="en-US" sz="2000" dirty="0">
            <a:latin typeface="+mj-lt"/>
          </a:endParaRPr>
        </a:p>
      </dgm:t>
    </dgm:pt>
    <dgm:pt modelId="{872B5490-8AFD-48D6-88B2-BF4C49938483}" type="parTrans" cxnId="{10CE0505-A50F-4039-8981-F246E7931EBF}">
      <dgm:prSet/>
      <dgm:spPr/>
      <dgm:t>
        <a:bodyPr/>
        <a:lstStyle/>
        <a:p>
          <a:endParaRPr lang="en-US"/>
        </a:p>
      </dgm:t>
    </dgm:pt>
    <dgm:pt modelId="{D306A059-0BC8-4D8D-9F83-864037056021}" type="sibTrans" cxnId="{10CE0505-A50F-4039-8981-F246E7931EBF}">
      <dgm:prSet/>
      <dgm:spPr/>
      <dgm:t>
        <a:bodyPr/>
        <a:lstStyle/>
        <a:p>
          <a:endParaRPr lang="en-US"/>
        </a:p>
      </dgm:t>
    </dgm:pt>
    <dgm:pt modelId="{E17C85D3-5DF6-4E1D-B572-4B90812861FC}">
      <dgm:prSet phldrT="[Text]" custT="1"/>
      <dgm:spPr/>
      <dgm:t>
        <a:bodyPr/>
        <a:lstStyle/>
        <a:p>
          <a:pPr algn="l"/>
          <a:endParaRPr lang="en-US" sz="2000" dirty="0">
            <a:latin typeface="+mj-lt"/>
          </a:endParaRPr>
        </a:p>
      </dgm:t>
    </dgm:pt>
    <dgm:pt modelId="{8124589F-0230-4D6C-83DC-F6E353B252C9}" type="parTrans" cxnId="{60478513-B409-4F48-85AE-37EFD6AE2BBB}">
      <dgm:prSet/>
      <dgm:spPr/>
      <dgm:t>
        <a:bodyPr/>
        <a:lstStyle/>
        <a:p>
          <a:endParaRPr lang="en-US"/>
        </a:p>
      </dgm:t>
    </dgm:pt>
    <dgm:pt modelId="{59662EB1-43FC-40F8-999F-CD33E063DDC4}" type="sibTrans" cxnId="{60478513-B409-4F48-85AE-37EFD6AE2BBB}">
      <dgm:prSet/>
      <dgm:spPr/>
      <dgm:t>
        <a:bodyPr/>
        <a:lstStyle/>
        <a:p>
          <a:endParaRPr lang="en-US"/>
        </a:p>
      </dgm:t>
    </dgm:pt>
    <dgm:pt modelId="{0A27B867-D6DE-49CE-A1CD-E390BF775A80}">
      <dgm:prSet phldrT="[Text]" custT="1"/>
      <dgm:spPr/>
      <dgm:t>
        <a:bodyPr/>
        <a:lstStyle/>
        <a:p>
          <a:pPr algn="just"/>
          <a:r>
            <a:rPr lang="en-US" sz="1600" dirty="0">
              <a:latin typeface="+mj-lt"/>
            </a:rPr>
            <a:t>Increased safety and OHS from 50% to 60%</a:t>
          </a:r>
        </a:p>
      </dgm:t>
    </dgm:pt>
    <dgm:pt modelId="{35DEAE4D-B56E-495A-8188-F2876E9FBD61}" type="parTrans" cxnId="{0A9CAC43-F980-4CAA-9D15-F6704999DB1C}">
      <dgm:prSet/>
      <dgm:spPr/>
      <dgm:t>
        <a:bodyPr/>
        <a:lstStyle/>
        <a:p>
          <a:endParaRPr lang="en-US"/>
        </a:p>
      </dgm:t>
    </dgm:pt>
    <dgm:pt modelId="{6022C013-B958-40CC-9C3C-1437AAAC2086}" type="sibTrans" cxnId="{0A9CAC43-F980-4CAA-9D15-F6704999DB1C}">
      <dgm:prSet/>
      <dgm:spPr/>
      <dgm:t>
        <a:bodyPr/>
        <a:lstStyle/>
        <a:p>
          <a:endParaRPr lang="en-US"/>
        </a:p>
      </dgm:t>
    </dgm:pt>
    <dgm:pt modelId="{22E045DE-57CA-4320-B52D-C06557B8A731}">
      <dgm:prSet phldrT="[Text]" custT="1"/>
      <dgm:spPr/>
      <dgm:t>
        <a:bodyPr/>
        <a:lstStyle/>
        <a:p>
          <a:pPr algn="just"/>
          <a:r>
            <a:rPr lang="en-US" sz="1600" dirty="0">
              <a:latin typeface="+mj-lt"/>
            </a:rPr>
            <a:t>Systems and processes integration from 30% to 50% </a:t>
          </a:r>
        </a:p>
      </dgm:t>
    </dgm:pt>
    <dgm:pt modelId="{8D824267-9FF0-48E1-87D6-5AFA67C55CF2}" type="parTrans" cxnId="{5F1E6B30-6CE5-46A3-BDA2-C8B13B01DD14}">
      <dgm:prSet/>
      <dgm:spPr/>
      <dgm:t>
        <a:bodyPr/>
        <a:lstStyle/>
        <a:p>
          <a:endParaRPr lang="en-US"/>
        </a:p>
      </dgm:t>
    </dgm:pt>
    <dgm:pt modelId="{C9E913D6-AF4F-43BF-8613-5EA46CA4E0E9}" type="sibTrans" cxnId="{5F1E6B30-6CE5-46A3-BDA2-C8B13B01DD14}">
      <dgm:prSet/>
      <dgm:spPr/>
      <dgm:t>
        <a:bodyPr/>
        <a:lstStyle/>
        <a:p>
          <a:endParaRPr lang="en-US"/>
        </a:p>
      </dgm:t>
    </dgm:pt>
    <dgm:pt modelId="{78E5FDBE-1728-4A38-BE8E-D27A4B9B6117}">
      <dgm:prSet phldrT="[Text]" custT="1"/>
      <dgm:spPr/>
      <dgm:t>
        <a:bodyPr/>
        <a:lstStyle/>
        <a:p>
          <a:pPr algn="l"/>
          <a:endParaRPr lang="en-US" sz="2000" dirty="0">
            <a:latin typeface="+mj-lt"/>
          </a:endParaRPr>
        </a:p>
      </dgm:t>
    </dgm:pt>
    <dgm:pt modelId="{136C3A73-F922-4110-A217-57BAFDF5E13B}" type="parTrans" cxnId="{6CC5F4E3-C725-4B47-A787-2D71640A831A}">
      <dgm:prSet/>
      <dgm:spPr/>
      <dgm:t>
        <a:bodyPr/>
        <a:lstStyle/>
        <a:p>
          <a:endParaRPr lang="en-US"/>
        </a:p>
      </dgm:t>
    </dgm:pt>
    <dgm:pt modelId="{2BC17820-0416-45AA-B8F4-67039CCB07B8}" type="sibTrans" cxnId="{6CC5F4E3-C725-4B47-A787-2D71640A831A}">
      <dgm:prSet/>
      <dgm:spPr/>
      <dgm:t>
        <a:bodyPr/>
        <a:lstStyle/>
        <a:p>
          <a:endParaRPr lang="en-US"/>
        </a:p>
      </dgm:t>
    </dgm:pt>
    <dgm:pt modelId="{D63A53C7-DADC-43D1-8426-CAB2A356B828}">
      <dgm:prSet phldrT="[Text]" custT="1"/>
      <dgm:spPr/>
      <dgm:t>
        <a:bodyPr/>
        <a:lstStyle/>
        <a:p>
          <a:pPr algn="l"/>
          <a:endParaRPr lang="en-US" sz="2000" dirty="0">
            <a:latin typeface="+mj-lt"/>
          </a:endParaRPr>
        </a:p>
      </dgm:t>
    </dgm:pt>
    <dgm:pt modelId="{F5224900-2182-4123-9B8F-85B136C82089}" type="parTrans" cxnId="{9184ABD7-A617-4310-83DD-635FA332C0BA}">
      <dgm:prSet/>
      <dgm:spPr/>
      <dgm:t>
        <a:bodyPr/>
        <a:lstStyle/>
        <a:p>
          <a:endParaRPr lang="en-US"/>
        </a:p>
      </dgm:t>
    </dgm:pt>
    <dgm:pt modelId="{FE329338-F4D7-4D24-9F43-B7A7AB79FC17}" type="sibTrans" cxnId="{9184ABD7-A617-4310-83DD-635FA332C0BA}">
      <dgm:prSet/>
      <dgm:spPr/>
      <dgm:t>
        <a:bodyPr/>
        <a:lstStyle/>
        <a:p>
          <a:endParaRPr lang="en-US"/>
        </a:p>
      </dgm:t>
    </dgm:pt>
    <dgm:pt modelId="{D4F2D056-2A86-4A1E-BFE4-D4D7EA18295F}">
      <dgm:prSet phldrT="[Text]" custT="1"/>
      <dgm:spPr/>
      <dgm:t>
        <a:bodyPr/>
        <a:lstStyle/>
        <a:p>
          <a:r>
            <a:rPr lang="en-US" sz="1800" dirty="0">
              <a:latin typeface="+mj-lt"/>
            </a:rPr>
            <a:t>Support to </a:t>
          </a:r>
          <a:r>
            <a:rPr lang="en-US" sz="1800" dirty="0" err="1">
              <a:latin typeface="+mj-lt"/>
            </a:rPr>
            <a:t>Programmes</a:t>
          </a:r>
          <a:r>
            <a:rPr lang="en-US" sz="1800" dirty="0">
              <a:latin typeface="+mj-lt"/>
            </a:rPr>
            <a:t> increased from 88% to 95%</a:t>
          </a:r>
        </a:p>
      </dgm:t>
    </dgm:pt>
    <dgm:pt modelId="{CE47025C-8B22-4FF5-8BCD-184AA5E89092}" type="parTrans" cxnId="{50236B90-B430-4507-B12E-91D3E3F8D10F}">
      <dgm:prSet/>
      <dgm:spPr/>
      <dgm:t>
        <a:bodyPr/>
        <a:lstStyle/>
        <a:p>
          <a:endParaRPr lang="en-US"/>
        </a:p>
      </dgm:t>
    </dgm:pt>
    <dgm:pt modelId="{819B07FC-F6B5-4B78-B710-08C29C577E6A}" type="sibTrans" cxnId="{50236B90-B430-4507-B12E-91D3E3F8D10F}">
      <dgm:prSet/>
      <dgm:spPr/>
      <dgm:t>
        <a:bodyPr/>
        <a:lstStyle/>
        <a:p>
          <a:endParaRPr lang="en-US"/>
        </a:p>
      </dgm:t>
    </dgm:pt>
    <dgm:pt modelId="{DE11BC9B-4BE8-455E-BCC3-D55F0A4EAC25}">
      <dgm:prSet phldrT="[Text]" custT="1"/>
      <dgm:spPr/>
      <dgm:t>
        <a:bodyPr/>
        <a:lstStyle/>
        <a:p>
          <a:r>
            <a:rPr lang="en-US" sz="5000" b="1" dirty="0">
              <a:latin typeface="+mj-lt"/>
            </a:rPr>
            <a:t> </a:t>
          </a:r>
          <a:r>
            <a:rPr lang="en-US" sz="2800" b="1" dirty="0">
              <a:latin typeface="+mj-lt"/>
            </a:rPr>
            <a:t>Internal Audit</a:t>
          </a:r>
        </a:p>
      </dgm:t>
    </dgm:pt>
    <dgm:pt modelId="{F4D6EBBF-C15C-48B3-9A4C-3185AD520A5F}" type="parTrans" cxnId="{6114910C-2028-40BA-B281-C16703601FEF}">
      <dgm:prSet/>
      <dgm:spPr/>
      <dgm:t>
        <a:bodyPr/>
        <a:lstStyle/>
        <a:p>
          <a:endParaRPr lang="en-US"/>
        </a:p>
      </dgm:t>
    </dgm:pt>
    <dgm:pt modelId="{CAE3D294-1F26-4DB9-85DE-389ED75EC2E0}" type="sibTrans" cxnId="{6114910C-2028-40BA-B281-C16703601FEF}">
      <dgm:prSet/>
      <dgm:spPr/>
      <dgm:t>
        <a:bodyPr/>
        <a:lstStyle/>
        <a:p>
          <a:endParaRPr lang="en-US"/>
        </a:p>
      </dgm:t>
    </dgm:pt>
    <dgm:pt modelId="{F4F2B5A5-AF16-433F-9C81-6FFB43E2E0ED}">
      <dgm:prSet phldrT="[Text]" custT="1"/>
      <dgm:spPr/>
      <dgm:t>
        <a:bodyPr/>
        <a:lstStyle/>
        <a:p>
          <a:r>
            <a:rPr lang="en-US" sz="2800" b="1" dirty="0">
              <a:latin typeface="+mj-lt"/>
            </a:rPr>
            <a:t> Legal, Risk &amp; CCC</a:t>
          </a:r>
        </a:p>
      </dgm:t>
    </dgm:pt>
    <dgm:pt modelId="{9FD7CA5D-FA1C-4FEC-9D45-EF808C097BC3}" type="parTrans" cxnId="{62BC4388-FD1B-4A0C-89CD-6894D96C3DAA}">
      <dgm:prSet/>
      <dgm:spPr/>
      <dgm:t>
        <a:bodyPr/>
        <a:lstStyle/>
        <a:p>
          <a:endParaRPr lang="en-US"/>
        </a:p>
      </dgm:t>
    </dgm:pt>
    <dgm:pt modelId="{6E8892D9-43FA-4282-9EF3-879AA4F09FDE}" type="sibTrans" cxnId="{62BC4388-FD1B-4A0C-89CD-6894D96C3DAA}">
      <dgm:prSet/>
      <dgm:spPr/>
      <dgm:t>
        <a:bodyPr/>
        <a:lstStyle/>
        <a:p>
          <a:endParaRPr lang="en-US"/>
        </a:p>
      </dgm:t>
    </dgm:pt>
    <dgm:pt modelId="{FB689E70-2B4C-47EA-9E76-41615CB72A6C}">
      <dgm:prSet phldrT="[Text]" custT="1"/>
      <dgm:spPr/>
      <dgm:t>
        <a:bodyPr/>
        <a:lstStyle/>
        <a:p>
          <a:pPr algn="just"/>
          <a:r>
            <a:rPr lang="en-US" sz="1800" dirty="0">
              <a:latin typeface="+mj-lt"/>
            </a:rPr>
            <a:t>Increase in talent sourcing from 20% to 50%</a:t>
          </a:r>
        </a:p>
      </dgm:t>
    </dgm:pt>
    <dgm:pt modelId="{5E3F30CE-8C19-49E6-AEAC-467E9FB1473D}" type="sibTrans" cxnId="{E06EE033-BC6E-40D0-8396-F9DE072AC9F9}">
      <dgm:prSet/>
      <dgm:spPr/>
      <dgm:t>
        <a:bodyPr/>
        <a:lstStyle/>
        <a:p>
          <a:endParaRPr lang="en-US" sz="2800">
            <a:latin typeface="+mj-lt"/>
          </a:endParaRPr>
        </a:p>
      </dgm:t>
    </dgm:pt>
    <dgm:pt modelId="{EE43243F-D1EE-4992-9BD7-AC5EB45190EA}" type="parTrans" cxnId="{E06EE033-BC6E-40D0-8396-F9DE072AC9F9}">
      <dgm:prSet/>
      <dgm:spPr/>
      <dgm:t>
        <a:bodyPr/>
        <a:lstStyle/>
        <a:p>
          <a:endParaRPr lang="en-US" sz="2800">
            <a:latin typeface="+mj-lt"/>
          </a:endParaRPr>
        </a:p>
      </dgm:t>
    </dgm:pt>
    <dgm:pt modelId="{A8441B6C-A5D9-4790-AE40-201F7FE52642}">
      <dgm:prSet phldrT="[Text]" custT="1"/>
      <dgm:spPr/>
      <dgm:t>
        <a:bodyPr/>
        <a:lstStyle/>
        <a:p>
          <a:pPr algn="just"/>
          <a:r>
            <a:rPr lang="en-US" sz="1800" dirty="0">
              <a:latin typeface="+mj-lt"/>
            </a:rPr>
            <a:t>Increase in employee interventions from 20% to 50%  </a:t>
          </a:r>
        </a:p>
      </dgm:t>
    </dgm:pt>
    <dgm:pt modelId="{F4EF6653-2409-4C73-B191-AC21937DCB83}" type="parTrans" cxnId="{36B987AF-3888-463D-93C0-0A33C21FB751}">
      <dgm:prSet/>
      <dgm:spPr/>
      <dgm:t>
        <a:bodyPr/>
        <a:lstStyle/>
        <a:p>
          <a:endParaRPr lang="en-US"/>
        </a:p>
      </dgm:t>
    </dgm:pt>
    <dgm:pt modelId="{219236D4-1C32-4164-BE8A-F316133B2DA5}" type="sibTrans" cxnId="{36B987AF-3888-463D-93C0-0A33C21FB751}">
      <dgm:prSet/>
      <dgm:spPr/>
      <dgm:t>
        <a:bodyPr/>
        <a:lstStyle/>
        <a:p>
          <a:endParaRPr lang="en-US"/>
        </a:p>
      </dgm:t>
    </dgm:pt>
    <dgm:pt modelId="{FBEC4777-9F72-423F-B1E1-730700CC5069}" type="pres">
      <dgm:prSet presAssocID="{423BCFBC-9657-43C7-8529-0413CF7C7B46}" presName="Name0" presStyleCnt="0">
        <dgm:presLayoutVars>
          <dgm:dir/>
          <dgm:animLvl val="lvl"/>
          <dgm:resizeHandles val="exact"/>
        </dgm:presLayoutVars>
      </dgm:prSet>
      <dgm:spPr/>
      <dgm:t>
        <a:bodyPr/>
        <a:lstStyle/>
        <a:p>
          <a:endParaRPr lang="en-US"/>
        </a:p>
      </dgm:t>
    </dgm:pt>
    <dgm:pt modelId="{22CFB7C3-DB69-45A2-A939-CEA9B7D6DBEA}" type="pres">
      <dgm:prSet presAssocID="{A2A977E9-CD46-4724-9D6E-1EC711692AC5}" presName="linNode" presStyleCnt="0"/>
      <dgm:spPr/>
    </dgm:pt>
    <dgm:pt modelId="{01DAE1FD-E527-4424-A262-9D7D071ED3A5}" type="pres">
      <dgm:prSet presAssocID="{A2A977E9-CD46-4724-9D6E-1EC711692AC5}" presName="parentText" presStyleLbl="node1" presStyleIdx="0" presStyleCnt="5" custScaleY="59590" custLinFactNeighborX="241" custLinFactNeighborY="2868">
        <dgm:presLayoutVars>
          <dgm:chMax val="1"/>
          <dgm:bulletEnabled val="1"/>
        </dgm:presLayoutVars>
      </dgm:prSet>
      <dgm:spPr/>
      <dgm:t>
        <a:bodyPr/>
        <a:lstStyle/>
        <a:p>
          <a:endParaRPr lang="en-US"/>
        </a:p>
      </dgm:t>
    </dgm:pt>
    <dgm:pt modelId="{5F9618C4-1591-412D-8083-E3FD39D03A3B}" type="pres">
      <dgm:prSet presAssocID="{A2A977E9-CD46-4724-9D6E-1EC711692AC5}" presName="descendantText" presStyleLbl="alignAccFollowNode1" presStyleIdx="0" presStyleCnt="3" custScaleX="95003" custScaleY="83366" custLinFactNeighborX="7350" custLinFactNeighborY="3440">
        <dgm:presLayoutVars>
          <dgm:bulletEnabled val="1"/>
        </dgm:presLayoutVars>
      </dgm:prSet>
      <dgm:spPr/>
      <dgm:t>
        <a:bodyPr/>
        <a:lstStyle/>
        <a:p>
          <a:endParaRPr lang="en-US"/>
        </a:p>
      </dgm:t>
    </dgm:pt>
    <dgm:pt modelId="{0A9B029C-82F0-4F21-B20B-474E4C2CC25F}" type="pres">
      <dgm:prSet presAssocID="{F885A416-709D-4CEA-9E93-8727648192C0}" presName="sp" presStyleCnt="0"/>
      <dgm:spPr/>
    </dgm:pt>
    <dgm:pt modelId="{AD9BF193-8F78-41A9-A276-A50563F0012B}" type="pres">
      <dgm:prSet presAssocID="{D7F4D195-968B-48C9-9B6D-09598255DE8B}" presName="linNode" presStyleCnt="0"/>
      <dgm:spPr/>
    </dgm:pt>
    <dgm:pt modelId="{C28D243B-984B-44C8-8E39-A8611E4CBC7D}" type="pres">
      <dgm:prSet presAssocID="{D7F4D195-968B-48C9-9B6D-09598255DE8B}" presName="parentText" presStyleLbl="node1" presStyleIdx="1" presStyleCnt="5" custScaleY="61893" custLinFactNeighborY="-3703">
        <dgm:presLayoutVars>
          <dgm:chMax val="1"/>
          <dgm:bulletEnabled val="1"/>
        </dgm:presLayoutVars>
      </dgm:prSet>
      <dgm:spPr/>
      <dgm:t>
        <a:bodyPr/>
        <a:lstStyle/>
        <a:p>
          <a:endParaRPr lang="en-US"/>
        </a:p>
      </dgm:t>
    </dgm:pt>
    <dgm:pt modelId="{E6F24CA1-4811-4581-952F-8B5DC8F863B0}" type="pres">
      <dgm:prSet presAssocID="{D7F4D195-968B-48C9-9B6D-09598255DE8B}" presName="descendantText" presStyleLbl="alignAccFollowNode1" presStyleIdx="1" presStyleCnt="3" custScaleX="95284" custScaleY="83160" custLinFactNeighborX="4286" custLinFactNeighborY="280">
        <dgm:presLayoutVars>
          <dgm:bulletEnabled val="1"/>
        </dgm:presLayoutVars>
      </dgm:prSet>
      <dgm:spPr/>
      <dgm:t>
        <a:bodyPr/>
        <a:lstStyle/>
        <a:p>
          <a:endParaRPr lang="en-US"/>
        </a:p>
      </dgm:t>
    </dgm:pt>
    <dgm:pt modelId="{836FFC47-5316-47D1-AB0C-DB60497775FB}" type="pres">
      <dgm:prSet presAssocID="{42588A22-A6E7-4832-85D8-629D84627633}" presName="sp" presStyleCnt="0"/>
      <dgm:spPr/>
    </dgm:pt>
    <dgm:pt modelId="{316A74A0-8637-4E01-93E9-FCEFF4791640}" type="pres">
      <dgm:prSet presAssocID="{0192BE48-F19D-469C-BEAD-687E96C43D74}" presName="linNode" presStyleCnt="0"/>
      <dgm:spPr/>
    </dgm:pt>
    <dgm:pt modelId="{AC2DCFD9-AEA8-445C-8ED2-0DD4D1C48A42}" type="pres">
      <dgm:prSet presAssocID="{0192BE48-F19D-469C-BEAD-687E96C43D74}" presName="parentText" presStyleLbl="node1" presStyleIdx="2" presStyleCnt="5" custScaleY="67201" custLinFactNeighborX="315" custLinFactNeighborY="-5380">
        <dgm:presLayoutVars>
          <dgm:chMax val="1"/>
          <dgm:bulletEnabled val="1"/>
        </dgm:presLayoutVars>
      </dgm:prSet>
      <dgm:spPr/>
      <dgm:t>
        <a:bodyPr/>
        <a:lstStyle/>
        <a:p>
          <a:endParaRPr lang="en-US"/>
        </a:p>
      </dgm:t>
    </dgm:pt>
    <dgm:pt modelId="{77F801DA-8E20-437B-B566-51F850AF63F4}" type="pres">
      <dgm:prSet presAssocID="{0192BE48-F19D-469C-BEAD-687E96C43D74}" presName="descendantText" presStyleLbl="alignAccFollowNode1" presStyleIdx="2" presStyleCnt="3" custScaleX="95248" custScaleY="81722" custLinFactNeighborX="4256" custLinFactNeighborY="-1226">
        <dgm:presLayoutVars>
          <dgm:bulletEnabled val="1"/>
        </dgm:presLayoutVars>
      </dgm:prSet>
      <dgm:spPr/>
      <dgm:t>
        <a:bodyPr/>
        <a:lstStyle/>
        <a:p>
          <a:endParaRPr lang="en-US"/>
        </a:p>
      </dgm:t>
    </dgm:pt>
    <dgm:pt modelId="{F3CD450E-B5B3-41D7-8E2B-60CD77D274A7}" type="pres">
      <dgm:prSet presAssocID="{3D9B9993-2DB9-4FFC-9714-E6613F3CCAD2}" presName="sp" presStyleCnt="0"/>
      <dgm:spPr/>
    </dgm:pt>
    <dgm:pt modelId="{4D67B603-0937-4840-871B-711492A8E89D}" type="pres">
      <dgm:prSet presAssocID="{DE11BC9B-4BE8-455E-BCC3-D55F0A4EAC25}" presName="linNode" presStyleCnt="0"/>
      <dgm:spPr/>
    </dgm:pt>
    <dgm:pt modelId="{39FB47F9-8575-47C3-8145-53EC244D9C5A}" type="pres">
      <dgm:prSet presAssocID="{DE11BC9B-4BE8-455E-BCC3-D55F0A4EAC25}" presName="parentText" presStyleLbl="node1" presStyleIdx="3" presStyleCnt="5" custScaleY="67201" custLinFactNeighborX="-1066" custLinFactNeighborY="-7250">
        <dgm:presLayoutVars>
          <dgm:chMax val="1"/>
          <dgm:bulletEnabled val="1"/>
        </dgm:presLayoutVars>
      </dgm:prSet>
      <dgm:spPr/>
      <dgm:t>
        <a:bodyPr/>
        <a:lstStyle/>
        <a:p>
          <a:endParaRPr lang="en-US"/>
        </a:p>
      </dgm:t>
    </dgm:pt>
    <dgm:pt modelId="{84FDA20A-47DB-4199-B8B5-3B9737E12A42}" type="pres">
      <dgm:prSet presAssocID="{CAE3D294-1F26-4DB9-85DE-389ED75EC2E0}" presName="sp" presStyleCnt="0"/>
      <dgm:spPr/>
    </dgm:pt>
    <dgm:pt modelId="{C4271FF7-72ED-4DD6-95C0-A4026239C115}" type="pres">
      <dgm:prSet presAssocID="{F4F2B5A5-AF16-433F-9C81-6FFB43E2E0ED}" presName="linNode" presStyleCnt="0"/>
      <dgm:spPr/>
    </dgm:pt>
    <dgm:pt modelId="{D4BBBF3B-D85F-43F2-B833-6C0395D40595}" type="pres">
      <dgm:prSet presAssocID="{F4F2B5A5-AF16-433F-9C81-6FFB43E2E0ED}" presName="parentText" presStyleLbl="node1" presStyleIdx="4" presStyleCnt="5" custScaleY="67201" custLinFactNeighborX="-904" custLinFactNeighborY="-4969">
        <dgm:presLayoutVars>
          <dgm:chMax val="1"/>
          <dgm:bulletEnabled val="1"/>
        </dgm:presLayoutVars>
      </dgm:prSet>
      <dgm:spPr/>
      <dgm:t>
        <a:bodyPr/>
        <a:lstStyle/>
        <a:p>
          <a:endParaRPr lang="en-US"/>
        </a:p>
      </dgm:t>
    </dgm:pt>
  </dgm:ptLst>
  <dgm:cxnLst>
    <dgm:cxn modelId="{36B987AF-3888-463D-93C0-0A33C21FB751}" srcId="{0192BE48-F19D-469C-BEAD-687E96C43D74}" destId="{A8441B6C-A5D9-4790-AE40-201F7FE52642}" srcOrd="1" destOrd="0" parTransId="{F4EF6653-2409-4C73-B191-AC21937DCB83}" sibTransId="{219236D4-1C32-4164-BE8A-F316133B2DA5}"/>
    <dgm:cxn modelId="{0A9CAC43-F980-4CAA-9D15-F6704999DB1C}" srcId="{A2A977E9-CD46-4724-9D6E-1EC711692AC5}" destId="{0A27B867-D6DE-49CE-A1CD-E390BF775A80}" srcOrd="6" destOrd="0" parTransId="{35DEAE4D-B56E-495A-8188-F2876E9FBD61}" sibTransId="{6022C013-B958-40CC-9C3C-1437AAAC2086}"/>
    <dgm:cxn modelId="{4D37D5FB-9424-4391-8CA2-B8F4F45D97B1}" srcId="{423BCFBC-9657-43C7-8529-0413CF7C7B46}" destId="{0192BE48-F19D-469C-BEAD-687E96C43D74}" srcOrd="2" destOrd="0" parTransId="{AEB68CDB-7FA5-491E-858C-D510DA89C892}" sibTransId="{3D9B9993-2DB9-4FFC-9714-E6613F3CCAD2}"/>
    <dgm:cxn modelId="{CD9F4F9E-ACFF-4FC5-9152-C8938DFE458A}" type="presOf" srcId="{F4F2B5A5-AF16-433F-9C81-6FFB43E2E0ED}" destId="{D4BBBF3B-D85F-43F2-B833-6C0395D40595}" srcOrd="0" destOrd="0" presId="urn:microsoft.com/office/officeart/2005/8/layout/vList5"/>
    <dgm:cxn modelId="{417D8EAB-A20B-4C24-AD39-9C0E9C468238}" type="presOf" srcId="{A8441B6C-A5D9-4790-AE40-201F7FE52642}" destId="{77F801DA-8E20-437B-B566-51F850AF63F4}" srcOrd="0" destOrd="1" presId="urn:microsoft.com/office/officeart/2005/8/layout/vList5"/>
    <dgm:cxn modelId="{0201195F-BDA9-400D-926B-0E2FDA776D1B}" type="presOf" srcId="{22E045DE-57CA-4320-B52D-C06557B8A731}" destId="{5F9618C4-1591-412D-8083-E3FD39D03A3B}" srcOrd="0" destOrd="4" presId="urn:microsoft.com/office/officeart/2005/8/layout/vList5"/>
    <dgm:cxn modelId="{AAD83EE0-7847-4FA6-BF3E-F4A12458C4FB}" srcId="{423BCFBC-9657-43C7-8529-0413CF7C7B46}" destId="{D7F4D195-968B-48C9-9B6D-09598255DE8B}" srcOrd="1" destOrd="0" parTransId="{AEDE7322-D73E-476C-B2BE-3087111F206B}" sibTransId="{42588A22-A6E7-4832-85D8-629D84627633}"/>
    <dgm:cxn modelId="{B4FF81DF-F75C-46ED-9597-664A3F1ABAD4}" type="presOf" srcId="{3E775B39-E5EE-4F9A-8B6C-5AD70D55AFB4}" destId="{5F9618C4-1591-412D-8083-E3FD39D03A3B}" srcOrd="0" destOrd="7" presId="urn:microsoft.com/office/officeart/2005/8/layout/vList5"/>
    <dgm:cxn modelId="{F6C17B03-4EB1-4ED5-A99C-013ACA8BD85E}" type="presOf" srcId="{0192BE48-F19D-469C-BEAD-687E96C43D74}" destId="{AC2DCFD9-AEA8-445C-8ED2-0DD4D1C48A42}" srcOrd="0" destOrd="0" presId="urn:microsoft.com/office/officeart/2005/8/layout/vList5"/>
    <dgm:cxn modelId="{97A53839-BD8D-441C-8882-A65A0BACC14C}" type="presOf" srcId="{FDBB4621-5FFB-4920-81A4-8674F054C886}" destId="{5F9618C4-1591-412D-8083-E3FD39D03A3B}" srcOrd="0" destOrd="0" presId="urn:microsoft.com/office/officeart/2005/8/layout/vList5"/>
    <dgm:cxn modelId="{48F77E81-58C8-4463-AF51-FEE1C0D66B12}" type="presOf" srcId="{96E846F6-6534-4E53-AB7A-348F3DC1C754}" destId="{5F9618C4-1591-412D-8083-E3FD39D03A3B}" srcOrd="0" destOrd="8" presId="urn:microsoft.com/office/officeart/2005/8/layout/vList5"/>
    <dgm:cxn modelId="{6CC5F4E3-C725-4B47-A787-2D71640A831A}" srcId="{A2A977E9-CD46-4724-9D6E-1EC711692AC5}" destId="{78E5FDBE-1728-4A38-BE8E-D27A4B9B6117}" srcOrd="3" destOrd="0" parTransId="{136C3A73-F922-4110-A217-57BAFDF5E13B}" sibTransId="{2BC17820-0416-45AA-B8F4-67039CCB07B8}"/>
    <dgm:cxn modelId="{F1420B04-7E64-4EA8-AF46-B1BD096AA1FC}" srcId="{423BCFBC-9657-43C7-8529-0413CF7C7B46}" destId="{A2A977E9-CD46-4724-9D6E-1EC711692AC5}" srcOrd="0" destOrd="0" parTransId="{AB55DB81-B3C6-4375-8F94-86729761A33C}" sibTransId="{F885A416-709D-4CEA-9E93-8727648192C0}"/>
    <dgm:cxn modelId="{42A5701D-7DFA-4580-97BE-DA6F99406A82}" type="presOf" srcId="{0B05DC54-B9AF-4091-8018-563F9A902F34}" destId="{5F9618C4-1591-412D-8083-E3FD39D03A3B}" srcOrd="0" destOrd="5" presId="urn:microsoft.com/office/officeart/2005/8/layout/vList5"/>
    <dgm:cxn modelId="{B7813B0D-D666-4ABF-B8EC-03BDBE2ED0C5}" type="presOf" srcId="{DE11BC9B-4BE8-455E-BCC3-D55F0A4EAC25}" destId="{39FB47F9-8575-47C3-8145-53EC244D9C5A}" srcOrd="0" destOrd="0" presId="urn:microsoft.com/office/officeart/2005/8/layout/vList5"/>
    <dgm:cxn modelId="{098BBB86-83FE-45BA-BEEA-1538791D5DE0}" srcId="{A2A977E9-CD46-4724-9D6E-1EC711692AC5}" destId="{0B05DC54-B9AF-4091-8018-563F9A902F34}" srcOrd="5" destOrd="0" parTransId="{ABF2F481-1F97-4A05-BEC5-6E0756FD82A6}" sibTransId="{DE067AFA-0E39-4501-8822-7B483771602A}"/>
    <dgm:cxn modelId="{0650CF11-8263-4070-8917-3583D2B3A320}" type="presOf" srcId="{20992458-43BB-4906-A36A-19D35310E6C0}" destId="{5F9618C4-1591-412D-8083-E3FD39D03A3B}" srcOrd="0" destOrd="10" presId="urn:microsoft.com/office/officeart/2005/8/layout/vList5"/>
    <dgm:cxn modelId="{082A9FEF-3AE1-49B9-A0CF-B725BABC2C1D}" type="presOf" srcId="{78E5FDBE-1728-4A38-BE8E-D27A4B9B6117}" destId="{5F9618C4-1591-412D-8083-E3FD39D03A3B}" srcOrd="0" destOrd="3" presId="urn:microsoft.com/office/officeart/2005/8/layout/vList5"/>
    <dgm:cxn modelId="{E06EE033-BC6E-40D0-8396-F9DE072AC9F9}" srcId="{0192BE48-F19D-469C-BEAD-687E96C43D74}" destId="{FB689E70-2B4C-47EA-9E76-41615CB72A6C}" srcOrd="0" destOrd="0" parTransId="{EE43243F-D1EE-4992-9BD7-AC5EB45190EA}" sibTransId="{5E3F30CE-8C19-49E6-AEAC-467E9FB1473D}"/>
    <dgm:cxn modelId="{50236B90-B430-4507-B12E-91D3E3F8D10F}" srcId="{D7F4D195-968B-48C9-9B6D-09598255DE8B}" destId="{D4F2D056-2A86-4A1E-BFE4-D4D7EA18295F}" srcOrd="1" destOrd="0" parTransId="{CE47025C-8B22-4FF5-8BCD-184AA5E89092}" sibTransId="{819B07FC-F6B5-4B78-B710-08C29C577E6A}"/>
    <dgm:cxn modelId="{B0A38098-A91F-448A-A731-8BC7379C6237}" type="presOf" srcId="{D7F4D195-968B-48C9-9B6D-09598255DE8B}" destId="{C28D243B-984B-44C8-8E39-A8611E4CBC7D}" srcOrd="0" destOrd="0" presId="urn:microsoft.com/office/officeart/2005/8/layout/vList5"/>
    <dgm:cxn modelId="{6114910C-2028-40BA-B281-C16703601FEF}" srcId="{423BCFBC-9657-43C7-8529-0413CF7C7B46}" destId="{DE11BC9B-4BE8-455E-BCC3-D55F0A4EAC25}" srcOrd="3" destOrd="0" parTransId="{F4D6EBBF-C15C-48B3-9A4C-3185AD520A5F}" sibTransId="{CAE3D294-1F26-4DB9-85DE-389ED75EC2E0}"/>
    <dgm:cxn modelId="{9184ABD7-A617-4310-83DD-635FA332C0BA}" srcId="{A2A977E9-CD46-4724-9D6E-1EC711692AC5}" destId="{D63A53C7-DADC-43D1-8426-CAB2A356B828}" srcOrd="2" destOrd="0" parTransId="{F5224900-2182-4123-9B8F-85B136C82089}" sibTransId="{FE329338-F4D7-4D24-9F43-B7A7AB79FC17}"/>
    <dgm:cxn modelId="{80A9DAEA-303B-47DF-90BF-AAE62A16E6E9}" srcId="{A2A977E9-CD46-4724-9D6E-1EC711692AC5}" destId="{9ABB4EF0-F4E5-4F06-9D0C-B6F1698CF75F}" srcOrd="9" destOrd="0" parTransId="{114A28E1-BE5D-47AB-988F-D693B428E4AC}" sibTransId="{61F4C09D-7D15-4588-8369-2C1AD48B8650}"/>
    <dgm:cxn modelId="{B65E4926-4B6D-4743-9F58-CD2D365BB91D}" type="presOf" srcId="{D4F2D056-2A86-4A1E-BFE4-D4D7EA18295F}" destId="{E6F24CA1-4811-4581-952F-8B5DC8F863B0}" srcOrd="0" destOrd="1" presId="urn:microsoft.com/office/officeart/2005/8/layout/vList5"/>
    <dgm:cxn modelId="{E4076917-783A-4FAC-80D4-AF9B86189A58}" type="presOf" srcId="{E17C85D3-5DF6-4E1D-B572-4B90812861FC}" destId="{5F9618C4-1591-412D-8083-E3FD39D03A3B}" srcOrd="0" destOrd="1" presId="urn:microsoft.com/office/officeart/2005/8/layout/vList5"/>
    <dgm:cxn modelId="{60478513-B409-4F48-85AE-37EFD6AE2BBB}" srcId="{A2A977E9-CD46-4724-9D6E-1EC711692AC5}" destId="{E17C85D3-5DF6-4E1D-B572-4B90812861FC}" srcOrd="1" destOrd="0" parTransId="{8124589F-0230-4D6C-83DC-F6E353B252C9}" sibTransId="{59662EB1-43FC-40F8-999F-CD33E063DDC4}"/>
    <dgm:cxn modelId="{7E0AD4C4-2F5D-4CED-A883-EF3CA0122151}" type="presOf" srcId="{0A27B867-D6DE-49CE-A1CD-E390BF775A80}" destId="{5F9618C4-1591-412D-8083-E3FD39D03A3B}" srcOrd="0" destOrd="6" presId="urn:microsoft.com/office/officeart/2005/8/layout/vList5"/>
    <dgm:cxn modelId="{BE2ED188-D76C-48AA-AD52-25CE42EE64EC}" type="presOf" srcId="{9ABB4EF0-F4E5-4F06-9D0C-B6F1698CF75F}" destId="{5F9618C4-1591-412D-8083-E3FD39D03A3B}" srcOrd="0" destOrd="9" presId="urn:microsoft.com/office/officeart/2005/8/layout/vList5"/>
    <dgm:cxn modelId="{62BC4388-FD1B-4A0C-89CD-6894D96C3DAA}" srcId="{423BCFBC-9657-43C7-8529-0413CF7C7B46}" destId="{F4F2B5A5-AF16-433F-9C81-6FFB43E2E0ED}" srcOrd="4" destOrd="0" parTransId="{9FD7CA5D-FA1C-4FEC-9D45-EF808C097BC3}" sibTransId="{6E8892D9-43FA-4282-9EF3-879AA4F09FDE}"/>
    <dgm:cxn modelId="{66599DD8-F1B7-4C32-9466-12827164F8D5}" srcId="{A2A977E9-CD46-4724-9D6E-1EC711692AC5}" destId="{20992458-43BB-4906-A36A-19D35310E6C0}" srcOrd="10" destOrd="0" parTransId="{6DAAA2CB-32D0-448D-9DC3-B531BFD32216}" sibTransId="{7073369A-374D-4886-A5BB-9E8754E66C0D}"/>
    <dgm:cxn modelId="{43E28355-D109-40DE-9E64-128AD252FC32}" type="presOf" srcId="{D4DFECFA-4ACC-4D18-BCCD-969A09161061}" destId="{E6F24CA1-4811-4581-952F-8B5DC8F863B0}" srcOrd="0" destOrd="0" presId="urn:microsoft.com/office/officeart/2005/8/layout/vList5"/>
    <dgm:cxn modelId="{5F1E6B30-6CE5-46A3-BDA2-C8B13B01DD14}" srcId="{A2A977E9-CD46-4724-9D6E-1EC711692AC5}" destId="{22E045DE-57CA-4320-B52D-C06557B8A731}" srcOrd="4" destOrd="0" parTransId="{8D824267-9FF0-48E1-87D6-5AFA67C55CF2}" sibTransId="{C9E913D6-AF4F-43BF-8613-5EA46CA4E0E9}"/>
    <dgm:cxn modelId="{23463D6B-3B53-40D4-B777-5532DAC9ADC0}" type="presOf" srcId="{A2A977E9-CD46-4724-9D6E-1EC711692AC5}" destId="{01DAE1FD-E527-4424-A262-9D7D071ED3A5}" srcOrd="0" destOrd="0" presId="urn:microsoft.com/office/officeart/2005/8/layout/vList5"/>
    <dgm:cxn modelId="{1D875DAA-1B46-4FCD-B552-2D8ABEAFD197}" srcId="{D7F4D195-968B-48C9-9B6D-09598255DE8B}" destId="{D4DFECFA-4ACC-4D18-BCCD-969A09161061}" srcOrd="0" destOrd="0" parTransId="{10D2A767-3898-4AF9-8E9F-29D48C898E31}" sibTransId="{70195A2E-C716-4D96-A70F-1C279E0F5D18}"/>
    <dgm:cxn modelId="{10CE0505-A50F-4039-8981-F246E7931EBF}" srcId="{A2A977E9-CD46-4724-9D6E-1EC711692AC5}" destId="{FDBB4621-5FFB-4920-81A4-8674F054C886}" srcOrd="0" destOrd="0" parTransId="{872B5490-8AFD-48D6-88B2-BF4C49938483}" sibTransId="{D306A059-0BC8-4D8D-9F83-864037056021}"/>
    <dgm:cxn modelId="{2ED9C6FE-0D08-4F9F-A455-BC884837789A}" type="presOf" srcId="{FB689E70-2B4C-47EA-9E76-41615CB72A6C}" destId="{77F801DA-8E20-437B-B566-51F850AF63F4}" srcOrd="0" destOrd="0" presId="urn:microsoft.com/office/officeart/2005/8/layout/vList5"/>
    <dgm:cxn modelId="{304A8FFC-EC04-4399-A3DC-14871221C552}" type="presOf" srcId="{D63A53C7-DADC-43D1-8426-CAB2A356B828}" destId="{5F9618C4-1591-412D-8083-E3FD39D03A3B}" srcOrd="0" destOrd="2" presId="urn:microsoft.com/office/officeart/2005/8/layout/vList5"/>
    <dgm:cxn modelId="{50FA3C84-B8EE-4A58-B14B-6EEA0F4095B1}" srcId="{A2A977E9-CD46-4724-9D6E-1EC711692AC5}" destId="{3E775B39-E5EE-4F9A-8B6C-5AD70D55AFB4}" srcOrd="7" destOrd="0" parTransId="{D6DE0F90-B42B-4CC3-96DA-84EEAD722DBB}" sibTransId="{3A5476A7-FB78-4D19-887B-7F916612511A}"/>
    <dgm:cxn modelId="{C01BDD41-6E5E-4381-B55C-9FC97015D55C}" srcId="{A2A977E9-CD46-4724-9D6E-1EC711692AC5}" destId="{96E846F6-6534-4E53-AB7A-348F3DC1C754}" srcOrd="8" destOrd="0" parTransId="{A01D6FE6-8996-44A4-A666-7B39B82CACD2}" sibTransId="{97C557FA-0D35-466B-9C8A-DA574B07ED0D}"/>
    <dgm:cxn modelId="{F227C336-A20A-4069-B435-E745673941A7}" type="presOf" srcId="{423BCFBC-9657-43C7-8529-0413CF7C7B46}" destId="{FBEC4777-9F72-423F-B1E1-730700CC5069}" srcOrd="0" destOrd="0" presId="urn:microsoft.com/office/officeart/2005/8/layout/vList5"/>
    <dgm:cxn modelId="{310D1ACB-5AAD-43C3-997A-0FC3E82AED47}" type="presParOf" srcId="{FBEC4777-9F72-423F-B1E1-730700CC5069}" destId="{22CFB7C3-DB69-45A2-A939-CEA9B7D6DBEA}" srcOrd="0" destOrd="0" presId="urn:microsoft.com/office/officeart/2005/8/layout/vList5"/>
    <dgm:cxn modelId="{84A0427D-A37F-4B01-8FD2-7C150F7292D3}" type="presParOf" srcId="{22CFB7C3-DB69-45A2-A939-CEA9B7D6DBEA}" destId="{01DAE1FD-E527-4424-A262-9D7D071ED3A5}" srcOrd="0" destOrd="0" presId="urn:microsoft.com/office/officeart/2005/8/layout/vList5"/>
    <dgm:cxn modelId="{A4EF2C85-1571-4534-9999-62E3ACFB3396}" type="presParOf" srcId="{22CFB7C3-DB69-45A2-A939-CEA9B7D6DBEA}" destId="{5F9618C4-1591-412D-8083-E3FD39D03A3B}" srcOrd="1" destOrd="0" presId="urn:microsoft.com/office/officeart/2005/8/layout/vList5"/>
    <dgm:cxn modelId="{8C144793-6348-4231-91A3-50D170964BF5}" type="presParOf" srcId="{FBEC4777-9F72-423F-B1E1-730700CC5069}" destId="{0A9B029C-82F0-4F21-B20B-474E4C2CC25F}" srcOrd="1" destOrd="0" presId="urn:microsoft.com/office/officeart/2005/8/layout/vList5"/>
    <dgm:cxn modelId="{AEAAC0A0-C9E1-4AA9-8596-C6148B6004C8}" type="presParOf" srcId="{FBEC4777-9F72-423F-B1E1-730700CC5069}" destId="{AD9BF193-8F78-41A9-A276-A50563F0012B}" srcOrd="2" destOrd="0" presId="urn:microsoft.com/office/officeart/2005/8/layout/vList5"/>
    <dgm:cxn modelId="{DDDE8DAE-888E-4D30-B28F-CE0EF754F1E7}" type="presParOf" srcId="{AD9BF193-8F78-41A9-A276-A50563F0012B}" destId="{C28D243B-984B-44C8-8E39-A8611E4CBC7D}" srcOrd="0" destOrd="0" presId="urn:microsoft.com/office/officeart/2005/8/layout/vList5"/>
    <dgm:cxn modelId="{92F7A900-36F0-4D06-B377-13FFDCC87759}" type="presParOf" srcId="{AD9BF193-8F78-41A9-A276-A50563F0012B}" destId="{E6F24CA1-4811-4581-952F-8B5DC8F863B0}" srcOrd="1" destOrd="0" presId="urn:microsoft.com/office/officeart/2005/8/layout/vList5"/>
    <dgm:cxn modelId="{7239C870-8042-4271-ADB3-C5FB41020CF9}" type="presParOf" srcId="{FBEC4777-9F72-423F-B1E1-730700CC5069}" destId="{836FFC47-5316-47D1-AB0C-DB60497775FB}" srcOrd="3" destOrd="0" presId="urn:microsoft.com/office/officeart/2005/8/layout/vList5"/>
    <dgm:cxn modelId="{B1B6E5C6-9F9D-46DA-A7BF-F1877863BF14}" type="presParOf" srcId="{FBEC4777-9F72-423F-B1E1-730700CC5069}" destId="{316A74A0-8637-4E01-93E9-FCEFF4791640}" srcOrd="4" destOrd="0" presId="urn:microsoft.com/office/officeart/2005/8/layout/vList5"/>
    <dgm:cxn modelId="{163C5968-C268-4964-9A24-22968BE3E563}" type="presParOf" srcId="{316A74A0-8637-4E01-93E9-FCEFF4791640}" destId="{AC2DCFD9-AEA8-445C-8ED2-0DD4D1C48A42}" srcOrd="0" destOrd="0" presId="urn:microsoft.com/office/officeart/2005/8/layout/vList5"/>
    <dgm:cxn modelId="{FFB5F8F4-C5CA-45AF-B5BF-DC5872F25E7C}" type="presParOf" srcId="{316A74A0-8637-4E01-93E9-FCEFF4791640}" destId="{77F801DA-8E20-437B-B566-51F850AF63F4}" srcOrd="1" destOrd="0" presId="urn:microsoft.com/office/officeart/2005/8/layout/vList5"/>
    <dgm:cxn modelId="{7459C0F9-1A0B-4D55-8498-195948EE893E}" type="presParOf" srcId="{FBEC4777-9F72-423F-B1E1-730700CC5069}" destId="{F3CD450E-B5B3-41D7-8E2B-60CD77D274A7}" srcOrd="5" destOrd="0" presId="urn:microsoft.com/office/officeart/2005/8/layout/vList5"/>
    <dgm:cxn modelId="{1F7DCD76-8E19-4BB2-9BFE-14185D3F4A43}" type="presParOf" srcId="{FBEC4777-9F72-423F-B1E1-730700CC5069}" destId="{4D67B603-0937-4840-871B-711492A8E89D}" srcOrd="6" destOrd="0" presId="urn:microsoft.com/office/officeart/2005/8/layout/vList5"/>
    <dgm:cxn modelId="{D3375AA1-E9A3-4A88-96A9-BC57A4C99941}" type="presParOf" srcId="{4D67B603-0937-4840-871B-711492A8E89D}" destId="{39FB47F9-8575-47C3-8145-53EC244D9C5A}" srcOrd="0" destOrd="0" presId="urn:microsoft.com/office/officeart/2005/8/layout/vList5"/>
    <dgm:cxn modelId="{D2CB91D6-06B0-4DB5-8388-6699C6CB2ED2}" type="presParOf" srcId="{FBEC4777-9F72-423F-B1E1-730700CC5069}" destId="{84FDA20A-47DB-4199-B8B5-3B9737E12A42}" srcOrd="7" destOrd="0" presId="urn:microsoft.com/office/officeart/2005/8/layout/vList5"/>
    <dgm:cxn modelId="{837D83C5-0DAB-44BB-A63A-1078142E2610}" type="presParOf" srcId="{FBEC4777-9F72-423F-B1E1-730700CC5069}" destId="{C4271FF7-72ED-4DD6-95C0-A4026239C115}" srcOrd="8" destOrd="0" presId="urn:microsoft.com/office/officeart/2005/8/layout/vList5"/>
    <dgm:cxn modelId="{4B1B7156-D749-4DDE-9B2B-8D09AF2C189D}" type="presParOf" srcId="{C4271FF7-72ED-4DD6-95C0-A4026239C115}" destId="{D4BBBF3B-D85F-43F2-B833-6C0395D40595}" srcOrd="0"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3BCFBC-9657-43C7-8529-0413CF7C7B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2A977E9-CD46-4724-9D6E-1EC711692AC5}">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800" b="1" dirty="0">
              <a:solidFill>
                <a:schemeClr val="tx1"/>
              </a:solidFill>
              <a:latin typeface="+mj-lt"/>
            </a:rPr>
            <a:t>Universal Access to Broadband</a:t>
          </a:r>
        </a:p>
      </dgm:t>
    </dgm:pt>
    <dgm:pt modelId="{AB55DB81-B3C6-4375-8F94-86729761A33C}" type="parTrans" cxnId="{F1420B04-7E64-4EA8-AF46-B1BD096AA1FC}">
      <dgm:prSet/>
      <dgm:spPr/>
      <dgm:t>
        <a:bodyPr/>
        <a:lstStyle/>
        <a:p>
          <a:endParaRPr lang="en-US" sz="2800">
            <a:latin typeface="+mj-lt"/>
          </a:endParaRPr>
        </a:p>
      </dgm:t>
    </dgm:pt>
    <dgm:pt modelId="{F885A416-709D-4CEA-9E93-8727648192C0}" type="sibTrans" cxnId="{F1420B04-7E64-4EA8-AF46-B1BD096AA1FC}">
      <dgm:prSet/>
      <dgm:spPr/>
      <dgm:t>
        <a:bodyPr/>
        <a:lstStyle/>
        <a:p>
          <a:endParaRPr lang="en-US" sz="2800">
            <a:latin typeface="+mj-lt"/>
          </a:endParaRPr>
        </a:p>
      </dgm:t>
    </dgm:pt>
    <dgm:pt modelId="{4CAF23FE-CB0F-4199-BED5-0D857163C6F6}">
      <dgm:prSet phldrT="[Text]" custT="1"/>
      <dgm:spPr/>
      <dgm:t>
        <a:bodyPr/>
        <a:lstStyle/>
        <a:p>
          <a:r>
            <a:rPr lang="en-US" sz="2000" dirty="0">
              <a:latin typeface="+mj-lt"/>
            </a:rPr>
            <a:t>IMT Spectrum ITA published</a:t>
          </a:r>
        </a:p>
      </dgm:t>
    </dgm:pt>
    <dgm:pt modelId="{7A93F28C-857F-4DC7-89EF-802F50CDCFF3}" type="parTrans" cxnId="{804CD223-BC08-42C6-9E3A-EF245611295E}">
      <dgm:prSet/>
      <dgm:spPr/>
      <dgm:t>
        <a:bodyPr/>
        <a:lstStyle/>
        <a:p>
          <a:endParaRPr lang="en-US" sz="2800">
            <a:latin typeface="+mj-lt"/>
          </a:endParaRPr>
        </a:p>
      </dgm:t>
    </dgm:pt>
    <dgm:pt modelId="{D53EBB9D-BDDA-4FA2-84D6-58FC645B5377}" type="sibTrans" cxnId="{804CD223-BC08-42C6-9E3A-EF245611295E}">
      <dgm:prSet/>
      <dgm:spPr/>
      <dgm:t>
        <a:bodyPr/>
        <a:lstStyle/>
        <a:p>
          <a:endParaRPr lang="en-US" sz="2800">
            <a:latin typeface="+mj-lt"/>
          </a:endParaRPr>
        </a:p>
      </dgm:t>
    </dgm:pt>
    <dgm:pt modelId="{D7F4D195-968B-48C9-9B6D-09598255DE8B}">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2800" b="1" dirty="0">
              <a:solidFill>
                <a:schemeClr val="tx1"/>
              </a:solidFill>
              <a:latin typeface="+mj-lt"/>
            </a:rPr>
            <a:t>Access to Communication Services at Affordable Prices</a:t>
          </a:r>
        </a:p>
      </dgm:t>
    </dgm:pt>
    <dgm:pt modelId="{AEDE7322-D73E-476C-B2BE-3087111F206B}" type="parTrans" cxnId="{AAD83EE0-7847-4FA6-BF3E-F4A12458C4FB}">
      <dgm:prSet/>
      <dgm:spPr/>
      <dgm:t>
        <a:bodyPr/>
        <a:lstStyle/>
        <a:p>
          <a:endParaRPr lang="en-US" sz="2800">
            <a:latin typeface="+mj-lt"/>
          </a:endParaRPr>
        </a:p>
      </dgm:t>
    </dgm:pt>
    <dgm:pt modelId="{42588A22-A6E7-4832-85D8-629D84627633}" type="sibTrans" cxnId="{AAD83EE0-7847-4FA6-BF3E-F4A12458C4FB}">
      <dgm:prSet/>
      <dgm:spPr/>
      <dgm:t>
        <a:bodyPr/>
        <a:lstStyle/>
        <a:p>
          <a:endParaRPr lang="en-US" sz="2800">
            <a:latin typeface="+mj-lt"/>
          </a:endParaRPr>
        </a:p>
      </dgm:t>
    </dgm:pt>
    <dgm:pt modelId="{D4DFECFA-4ACC-4D18-BCCD-969A09161061}">
      <dgm:prSet phldrT="[Text]" custT="1"/>
      <dgm:spPr>
        <a:effectLst>
          <a:glow rad="63500">
            <a:schemeClr val="accent4">
              <a:lumMod val="40000"/>
              <a:lumOff val="60000"/>
              <a:alpha val="40000"/>
            </a:schemeClr>
          </a:glow>
        </a:effectLst>
      </dgm:spPr>
      <dgm:t>
        <a:bodyPr/>
        <a:lstStyle/>
        <a:p>
          <a:r>
            <a:rPr lang="en-US" sz="1800" dirty="0">
              <a:latin typeface="+mj-lt"/>
            </a:rPr>
            <a:t>Public hearings and deliberations on number portability regulation completed</a:t>
          </a:r>
        </a:p>
      </dgm:t>
    </dgm:pt>
    <dgm:pt modelId="{10D2A767-3898-4AF9-8E9F-29D48C898E31}" type="parTrans" cxnId="{1D875DAA-1B46-4FCD-B552-2D8ABEAFD197}">
      <dgm:prSet/>
      <dgm:spPr/>
      <dgm:t>
        <a:bodyPr/>
        <a:lstStyle/>
        <a:p>
          <a:endParaRPr lang="en-US" sz="2800">
            <a:latin typeface="+mj-lt"/>
          </a:endParaRPr>
        </a:p>
      </dgm:t>
    </dgm:pt>
    <dgm:pt modelId="{70195A2E-C716-4D96-A70F-1C279E0F5D18}" type="sibTrans" cxnId="{1D875DAA-1B46-4FCD-B552-2D8ABEAFD197}">
      <dgm:prSet/>
      <dgm:spPr/>
      <dgm:t>
        <a:bodyPr/>
        <a:lstStyle/>
        <a:p>
          <a:endParaRPr lang="en-US" sz="2800">
            <a:latin typeface="+mj-lt"/>
          </a:endParaRPr>
        </a:p>
      </dgm:t>
    </dgm:pt>
    <dgm:pt modelId="{3403FBEF-7D70-4653-BA66-E6744ABE4301}">
      <dgm:prSet phldrT="[Text]" custT="1"/>
      <dgm:spPr/>
      <dgm:t>
        <a:bodyPr/>
        <a:lstStyle/>
        <a:p>
          <a:r>
            <a:rPr lang="en-US" sz="2000" dirty="0">
              <a:latin typeface="+mj-lt"/>
            </a:rPr>
            <a:t>Regulation on exempted devices completed</a:t>
          </a:r>
        </a:p>
      </dgm:t>
    </dgm:pt>
    <dgm:pt modelId="{910E9999-849C-4429-932D-74252EDBD6EE}" type="parTrans" cxnId="{4E7F0E5F-F054-427A-AEEE-9B0E82625AC1}">
      <dgm:prSet/>
      <dgm:spPr/>
      <dgm:t>
        <a:bodyPr/>
        <a:lstStyle/>
        <a:p>
          <a:endParaRPr lang="en-US"/>
        </a:p>
      </dgm:t>
    </dgm:pt>
    <dgm:pt modelId="{5B0F5F96-AF31-42CD-8A92-7BAF174F5468}" type="sibTrans" cxnId="{4E7F0E5F-F054-427A-AEEE-9B0E82625AC1}">
      <dgm:prSet/>
      <dgm:spPr/>
      <dgm:t>
        <a:bodyPr/>
        <a:lstStyle/>
        <a:p>
          <a:endParaRPr lang="en-US"/>
        </a:p>
      </dgm:t>
    </dgm:pt>
    <dgm:pt modelId="{38A8BE63-5D80-460F-BE66-B93417D61255}">
      <dgm:prSet phldrT="[Text]" custT="1"/>
      <dgm:spPr/>
      <dgm:t>
        <a:bodyPr/>
        <a:lstStyle/>
        <a:p>
          <a:r>
            <a:rPr lang="en-US" sz="2000" dirty="0">
              <a:latin typeface="+mj-lt"/>
            </a:rPr>
            <a:t>Regulation on Premium Rated Services completed</a:t>
          </a:r>
        </a:p>
      </dgm:t>
    </dgm:pt>
    <dgm:pt modelId="{A2679ECF-45C3-4F38-97FF-AEEC0F9205E4}" type="parTrans" cxnId="{3900B6DC-3BD8-4B26-BF53-3159F7EC4525}">
      <dgm:prSet/>
      <dgm:spPr/>
      <dgm:t>
        <a:bodyPr/>
        <a:lstStyle/>
        <a:p>
          <a:endParaRPr lang="en-US"/>
        </a:p>
      </dgm:t>
    </dgm:pt>
    <dgm:pt modelId="{122724AD-D354-435F-B5FF-89FEFAB339FE}" type="sibTrans" cxnId="{3900B6DC-3BD8-4B26-BF53-3159F7EC4525}">
      <dgm:prSet/>
      <dgm:spPr/>
      <dgm:t>
        <a:bodyPr/>
        <a:lstStyle/>
        <a:p>
          <a:endParaRPr lang="en-US"/>
        </a:p>
      </dgm:t>
    </dgm:pt>
    <dgm:pt modelId="{0CAA4851-D8B0-48B5-90F0-C2F49D65E860}">
      <dgm:prSet phldrT="[Text]" custT="1"/>
      <dgm:spPr>
        <a:effectLst>
          <a:glow rad="63500">
            <a:schemeClr val="accent4">
              <a:lumMod val="40000"/>
              <a:lumOff val="60000"/>
              <a:alpha val="40000"/>
            </a:schemeClr>
          </a:glow>
        </a:effectLst>
      </dgm:spPr>
      <dgm:t>
        <a:bodyPr/>
        <a:lstStyle/>
        <a:p>
          <a:r>
            <a:rPr lang="en-US" sz="1800" dirty="0">
              <a:latin typeface="+mj-lt"/>
            </a:rPr>
            <a:t>Licensing process for commercial sound broadcasting in the Northern Cape completed</a:t>
          </a:r>
        </a:p>
      </dgm:t>
    </dgm:pt>
    <dgm:pt modelId="{3259D76F-04ED-4D13-A704-254139E03CF2}" type="parTrans" cxnId="{1847F224-4826-49E4-9AF7-6BDE55C998E1}">
      <dgm:prSet/>
      <dgm:spPr/>
      <dgm:t>
        <a:bodyPr/>
        <a:lstStyle/>
        <a:p>
          <a:endParaRPr lang="en-US"/>
        </a:p>
      </dgm:t>
    </dgm:pt>
    <dgm:pt modelId="{E7ADB12C-4190-458E-B6F0-AA731FE101FA}" type="sibTrans" cxnId="{1847F224-4826-49E4-9AF7-6BDE55C998E1}">
      <dgm:prSet/>
      <dgm:spPr/>
      <dgm:t>
        <a:bodyPr/>
        <a:lstStyle/>
        <a:p>
          <a:endParaRPr lang="en-US"/>
        </a:p>
      </dgm:t>
    </dgm:pt>
    <dgm:pt modelId="{B837E163-2D23-4134-A81E-FBF07E51817D}">
      <dgm:prSet phldrT="[Text]" custT="1"/>
      <dgm:spPr>
        <a:effectLst>
          <a:glow rad="63500">
            <a:schemeClr val="accent4">
              <a:lumMod val="40000"/>
              <a:lumOff val="60000"/>
              <a:alpha val="40000"/>
            </a:schemeClr>
          </a:glow>
        </a:effectLst>
      </dgm:spPr>
      <dgm:t>
        <a:bodyPr/>
        <a:lstStyle/>
        <a:p>
          <a:r>
            <a:rPr lang="en-US" sz="1800" dirty="0">
              <a:latin typeface="+mj-lt"/>
            </a:rPr>
            <a:t>Increase in type approval applications processed within 30 days from 18% to 65%</a:t>
          </a:r>
        </a:p>
      </dgm:t>
    </dgm:pt>
    <dgm:pt modelId="{31DDF9AB-6565-417B-8E6D-0873D064FA5D}" type="parTrans" cxnId="{E4B8DC15-0334-44B3-9703-C06406CB3EDB}">
      <dgm:prSet/>
      <dgm:spPr/>
      <dgm:t>
        <a:bodyPr/>
        <a:lstStyle/>
        <a:p>
          <a:endParaRPr lang="en-US"/>
        </a:p>
      </dgm:t>
    </dgm:pt>
    <dgm:pt modelId="{9EBFC420-71FA-44F7-B518-43E655B5EAD5}" type="sibTrans" cxnId="{E4B8DC15-0334-44B3-9703-C06406CB3EDB}">
      <dgm:prSet/>
      <dgm:spPr/>
      <dgm:t>
        <a:bodyPr/>
        <a:lstStyle/>
        <a:p>
          <a:endParaRPr lang="en-US"/>
        </a:p>
      </dgm:t>
    </dgm:pt>
    <dgm:pt modelId="{0C0A5216-1FA1-41D3-A78F-77B0CF01859A}">
      <dgm:prSet phldrT="[Text]" custT="1"/>
      <dgm:spPr>
        <a:effectLst>
          <a:glow rad="63500">
            <a:schemeClr val="accent4">
              <a:lumMod val="40000"/>
              <a:lumOff val="60000"/>
              <a:alpha val="40000"/>
            </a:schemeClr>
          </a:glow>
        </a:effectLst>
      </dgm:spPr>
      <dgm:t>
        <a:bodyPr/>
        <a:lstStyle/>
        <a:p>
          <a:endParaRPr lang="en-US" sz="2000" dirty="0">
            <a:latin typeface="+mj-lt"/>
          </a:endParaRPr>
        </a:p>
      </dgm:t>
    </dgm:pt>
    <dgm:pt modelId="{722E2B17-1521-4EFA-A8DC-8726258B45CF}" type="parTrans" cxnId="{105DD7D0-2C0C-4FC5-BF82-D20383BF68A9}">
      <dgm:prSet/>
      <dgm:spPr/>
      <dgm:t>
        <a:bodyPr/>
        <a:lstStyle/>
        <a:p>
          <a:endParaRPr lang="en-US"/>
        </a:p>
      </dgm:t>
    </dgm:pt>
    <dgm:pt modelId="{C45A29EA-5435-43A0-B82A-CE56FDFB2224}" type="sibTrans" cxnId="{105DD7D0-2C0C-4FC5-BF82-D20383BF68A9}">
      <dgm:prSet/>
      <dgm:spPr/>
      <dgm:t>
        <a:bodyPr/>
        <a:lstStyle/>
        <a:p>
          <a:endParaRPr lang="en-US"/>
        </a:p>
      </dgm:t>
    </dgm:pt>
    <dgm:pt modelId="{5EF1B716-A4B2-43C3-902E-048D5DCA7481}">
      <dgm:prSet phldrT="[Text]" custT="1"/>
      <dgm:spPr>
        <a:effectLst>
          <a:glow rad="63500">
            <a:schemeClr val="accent4">
              <a:lumMod val="40000"/>
              <a:lumOff val="60000"/>
              <a:alpha val="40000"/>
            </a:schemeClr>
          </a:glow>
        </a:effectLst>
      </dgm:spPr>
      <dgm:t>
        <a:bodyPr/>
        <a:lstStyle/>
        <a:p>
          <a:endParaRPr lang="en-US" sz="1800" dirty="0">
            <a:latin typeface="+mj-lt"/>
          </a:endParaRPr>
        </a:p>
      </dgm:t>
    </dgm:pt>
    <dgm:pt modelId="{01005A62-0B90-4C94-A52C-EFFEDAAA8230}" type="parTrans" cxnId="{F4802ABF-B343-49EC-AE9C-ABB242D8A079}">
      <dgm:prSet/>
      <dgm:spPr/>
      <dgm:t>
        <a:bodyPr/>
        <a:lstStyle/>
        <a:p>
          <a:endParaRPr lang="en-US"/>
        </a:p>
      </dgm:t>
    </dgm:pt>
    <dgm:pt modelId="{2682FF56-1A57-45CD-A329-803EBABCA033}" type="sibTrans" cxnId="{F4802ABF-B343-49EC-AE9C-ABB242D8A079}">
      <dgm:prSet/>
      <dgm:spPr/>
      <dgm:t>
        <a:bodyPr/>
        <a:lstStyle/>
        <a:p>
          <a:endParaRPr lang="en-US"/>
        </a:p>
      </dgm:t>
    </dgm:pt>
    <dgm:pt modelId="{CB13F18B-EDA8-44F1-A263-98B0AE06C88C}">
      <dgm:prSet phldrT="[Text]" custT="1"/>
      <dgm:spPr>
        <a:effectLst>
          <a:glow rad="63500">
            <a:schemeClr val="accent4">
              <a:lumMod val="40000"/>
              <a:lumOff val="60000"/>
              <a:alpha val="40000"/>
            </a:schemeClr>
          </a:glow>
        </a:effectLst>
      </dgm:spPr>
      <dgm:t>
        <a:bodyPr/>
        <a:lstStyle/>
        <a:p>
          <a:r>
            <a:rPr lang="en-US" sz="1800" dirty="0">
              <a:latin typeface="+mj-lt"/>
            </a:rPr>
            <a:t>Increase in numbering applications from 94% to 96%</a:t>
          </a:r>
        </a:p>
      </dgm:t>
    </dgm:pt>
    <dgm:pt modelId="{D345E183-B314-46E2-8CA4-E9996321E3C2}" type="parTrans" cxnId="{382CFE1B-1C90-42F5-8DEF-E29F08B61763}">
      <dgm:prSet/>
      <dgm:spPr/>
      <dgm:t>
        <a:bodyPr/>
        <a:lstStyle/>
        <a:p>
          <a:endParaRPr lang="en-US"/>
        </a:p>
      </dgm:t>
    </dgm:pt>
    <dgm:pt modelId="{22CA665A-E35F-43DA-B3AF-17ED6762EFDA}" type="sibTrans" cxnId="{382CFE1B-1C90-42F5-8DEF-E29F08B61763}">
      <dgm:prSet/>
      <dgm:spPr/>
      <dgm:t>
        <a:bodyPr/>
        <a:lstStyle/>
        <a:p>
          <a:endParaRPr lang="en-US"/>
        </a:p>
      </dgm:t>
    </dgm:pt>
    <dgm:pt modelId="{759014A9-4C7E-433A-9B02-1792932FD87A}">
      <dgm:prSet phldrT="[Text]" custT="1"/>
      <dgm:spPr>
        <a:effectLst>
          <a:glow rad="63500">
            <a:schemeClr val="accent4">
              <a:lumMod val="40000"/>
              <a:lumOff val="60000"/>
              <a:alpha val="40000"/>
            </a:schemeClr>
          </a:glow>
        </a:effectLst>
      </dgm:spPr>
      <dgm:t>
        <a:bodyPr/>
        <a:lstStyle/>
        <a:p>
          <a:r>
            <a:rPr lang="en-US" sz="1800" dirty="0">
              <a:latin typeface="+mj-lt"/>
            </a:rPr>
            <a:t>Increase in individual service </a:t>
          </a:r>
          <a:r>
            <a:rPr lang="en-US" sz="1800" dirty="0" err="1">
              <a:latin typeface="+mj-lt"/>
            </a:rPr>
            <a:t>licences</a:t>
          </a:r>
          <a:r>
            <a:rPr lang="en-US" sz="1800" dirty="0">
              <a:latin typeface="+mj-lt"/>
            </a:rPr>
            <a:t> amendments, transfers &amp; control processed  from 88.9% to 100%</a:t>
          </a:r>
        </a:p>
      </dgm:t>
    </dgm:pt>
    <dgm:pt modelId="{1AEC8E67-AC3D-4E2D-84F4-5DA60EA13949}" type="parTrans" cxnId="{FFF235EF-49DF-4F63-85E3-2BA996B73EF0}">
      <dgm:prSet/>
      <dgm:spPr/>
      <dgm:t>
        <a:bodyPr/>
        <a:lstStyle/>
        <a:p>
          <a:endParaRPr lang="en-US"/>
        </a:p>
      </dgm:t>
    </dgm:pt>
    <dgm:pt modelId="{D08AEBC6-116A-4E8B-8063-384E5BF7EE7B}" type="sibTrans" cxnId="{FFF235EF-49DF-4F63-85E3-2BA996B73EF0}">
      <dgm:prSet/>
      <dgm:spPr/>
      <dgm:t>
        <a:bodyPr/>
        <a:lstStyle/>
        <a:p>
          <a:endParaRPr lang="en-US"/>
        </a:p>
      </dgm:t>
    </dgm:pt>
    <dgm:pt modelId="{42221427-3CE4-451D-99E3-4BF911ECDE06}">
      <dgm:prSet phldrT="[Text]" custT="1"/>
      <dgm:spPr>
        <a:effectLst>
          <a:glow rad="63500">
            <a:schemeClr val="accent4">
              <a:lumMod val="40000"/>
              <a:lumOff val="60000"/>
              <a:alpha val="40000"/>
            </a:schemeClr>
          </a:glow>
        </a:effectLst>
      </dgm:spPr>
      <dgm:t>
        <a:bodyPr/>
        <a:lstStyle/>
        <a:p>
          <a:r>
            <a:rPr lang="en-US" sz="1800" dirty="0">
              <a:latin typeface="+mj-lt"/>
            </a:rPr>
            <a:t>Increase in new, amendments, transfer &amp; control of spectrum licensing applications from 81% to 97.7% </a:t>
          </a:r>
        </a:p>
      </dgm:t>
    </dgm:pt>
    <dgm:pt modelId="{91519F27-C1BA-4EB3-84C8-0FFF3DDBDEA6}" type="parTrans" cxnId="{CF5CA963-2025-4C88-B443-2EE51880A58F}">
      <dgm:prSet/>
      <dgm:spPr/>
      <dgm:t>
        <a:bodyPr/>
        <a:lstStyle/>
        <a:p>
          <a:endParaRPr lang="en-US"/>
        </a:p>
      </dgm:t>
    </dgm:pt>
    <dgm:pt modelId="{9A17D1FA-D41A-4356-BF67-416AA86B9A5C}" type="sibTrans" cxnId="{CF5CA963-2025-4C88-B443-2EE51880A58F}">
      <dgm:prSet/>
      <dgm:spPr/>
      <dgm:t>
        <a:bodyPr/>
        <a:lstStyle/>
        <a:p>
          <a:endParaRPr lang="en-US"/>
        </a:p>
      </dgm:t>
    </dgm:pt>
    <dgm:pt modelId="{B9D4C522-F19C-4883-B05C-8ECDA183E022}">
      <dgm:prSet phldrT="[Text]" custT="1"/>
      <dgm:spPr>
        <a:effectLst>
          <a:glow rad="63500">
            <a:schemeClr val="accent4">
              <a:lumMod val="40000"/>
              <a:lumOff val="60000"/>
              <a:alpha val="40000"/>
            </a:schemeClr>
          </a:glow>
        </a:effectLst>
      </dgm:spPr>
      <dgm:t>
        <a:bodyPr/>
        <a:lstStyle/>
        <a:p>
          <a:r>
            <a:rPr lang="en-US" sz="1800" dirty="0">
              <a:latin typeface="+mj-lt"/>
            </a:rPr>
            <a:t>ITA for Free To Air Commercial Television Broadcasting published </a:t>
          </a:r>
        </a:p>
      </dgm:t>
    </dgm:pt>
    <dgm:pt modelId="{14C3AF8C-F8D2-4BDA-9D87-CCF0D89192D1}" type="parTrans" cxnId="{C3F202D5-CC76-4AF1-88F5-27E31C04A748}">
      <dgm:prSet/>
      <dgm:spPr/>
      <dgm:t>
        <a:bodyPr/>
        <a:lstStyle/>
        <a:p>
          <a:endParaRPr lang="en-US"/>
        </a:p>
      </dgm:t>
    </dgm:pt>
    <dgm:pt modelId="{44D29AA5-3F71-41E2-B97D-E5BB98520CA9}" type="sibTrans" cxnId="{C3F202D5-CC76-4AF1-88F5-27E31C04A748}">
      <dgm:prSet/>
      <dgm:spPr/>
      <dgm:t>
        <a:bodyPr/>
        <a:lstStyle/>
        <a:p>
          <a:endParaRPr lang="en-US"/>
        </a:p>
      </dgm:t>
    </dgm:pt>
    <dgm:pt modelId="{FBEC4777-9F72-423F-B1E1-730700CC5069}" type="pres">
      <dgm:prSet presAssocID="{423BCFBC-9657-43C7-8529-0413CF7C7B46}" presName="Name0" presStyleCnt="0">
        <dgm:presLayoutVars>
          <dgm:dir/>
          <dgm:animLvl val="lvl"/>
          <dgm:resizeHandles val="exact"/>
        </dgm:presLayoutVars>
      </dgm:prSet>
      <dgm:spPr/>
      <dgm:t>
        <a:bodyPr/>
        <a:lstStyle/>
        <a:p>
          <a:endParaRPr lang="en-US"/>
        </a:p>
      </dgm:t>
    </dgm:pt>
    <dgm:pt modelId="{22CFB7C3-DB69-45A2-A939-CEA9B7D6DBEA}" type="pres">
      <dgm:prSet presAssocID="{A2A977E9-CD46-4724-9D6E-1EC711692AC5}" presName="linNode" presStyleCnt="0"/>
      <dgm:spPr/>
    </dgm:pt>
    <dgm:pt modelId="{01DAE1FD-E527-4424-A262-9D7D071ED3A5}" type="pres">
      <dgm:prSet presAssocID="{A2A977E9-CD46-4724-9D6E-1EC711692AC5}" presName="parentText" presStyleLbl="node1" presStyleIdx="0" presStyleCnt="2" custScaleY="43907" custLinFactNeighborX="-556" custLinFactNeighborY="1897">
        <dgm:presLayoutVars>
          <dgm:chMax val="1"/>
          <dgm:bulletEnabled val="1"/>
        </dgm:presLayoutVars>
      </dgm:prSet>
      <dgm:spPr/>
      <dgm:t>
        <a:bodyPr/>
        <a:lstStyle/>
        <a:p>
          <a:endParaRPr lang="en-US"/>
        </a:p>
      </dgm:t>
    </dgm:pt>
    <dgm:pt modelId="{5F9618C4-1591-412D-8083-E3FD39D03A3B}" type="pres">
      <dgm:prSet presAssocID="{A2A977E9-CD46-4724-9D6E-1EC711692AC5}" presName="descendantText" presStyleLbl="alignAccFollowNode1" presStyleIdx="0" presStyleCnt="2" custScaleX="95003" custScaleY="50312" custLinFactNeighborX="4442" custLinFactNeighborY="1797">
        <dgm:presLayoutVars>
          <dgm:bulletEnabled val="1"/>
        </dgm:presLayoutVars>
      </dgm:prSet>
      <dgm:spPr/>
      <dgm:t>
        <a:bodyPr/>
        <a:lstStyle/>
        <a:p>
          <a:endParaRPr lang="en-US"/>
        </a:p>
      </dgm:t>
    </dgm:pt>
    <dgm:pt modelId="{0A9B029C-82F0-4F21-B20B-474E4C2CC25F}" type="pres">
      <dgm:prSet presAssocID="{F885A416-709D-4CEA-9E93-8727648192C0}" presName="sp" presStyleCnt="0"/>
      <dgm:spPr/>
    </dgm:pt>
    <dgm:pt modelId="{AD9BF193-8F78-41A9-A276-A50563F0012B}" type="pres">
      <dgm:prSet presAssocID="{D7F4D195-968B-48C9-9B6D-09598255DE8B}" presName="linNode" presStyleCnt="0"/>
      <dgm:spPr/>
    </dgm:pt>
    <dgm:pt modelId="{C28D243B-984B-44C8-8E39-A8611E4CBC7D}" type="pres">
      <dgm:prSet presAssocID="{D7F4D195-968B-48C9-9B6D-09598255DE8B}" presName="parentText" presStyleLbl="node1" presStyleIdx="1" presStyleCnt="2" custScaleY="99714" custLinFactNeighborX="-2209" custLinFactNeighborY="1965">
        <dgm:presLayoutVars>
          <dgm:chMax val="1"/>
          <dgm:bulletEnabled val="1"/>
        </dgm:presLayoutVars>
      </dgm:prSet>
      <dgm:spPr/>
      <dgm:t>
        <a:bodyPr/>
        <a:lstStyle/>
        <a:p>
          <a:endParaRPr lang="en-US"/>
        </a:p>
      </dgm:t>
    </dgm:pt>
    <dgm:pt modelId="{E6F24CA1-4811-4581-952F-8B5DC8F863B0}" type="pres">
      <dgm:prSet presAssocID="{D7F4D195-968B-48C9-9B6D-09598255DE8B}" presName="descendantText" presStyleLbl="alignAccFollowNode1" presStyleIdx="1" presStyleCnt="2" custScaleX="94872" custScaleY="125268" custLinFactNeighborX="4286" custLinFactNeighborY="280">
        <dgm:presLayoutVars>
          <dgm:bulletEnabled val="1"/>
        </dgm:presLayoutVars>
      </dgm:prSet>
      <dgm:spPr/>
      <dgm:t>
        <a:bodyPr/>
        <a:lstStyle/>
        <a:p>
          <a:endParaRPr lang="en-US"/>
        </a:p>
      </dgm:t>
    </dgm:pt>
  </dgm:ptLst>
  <dgm:cxnLst>
    <dgm:cxn modelId="{3900B6DC-3BD8-4B26-BF53-3159F7EC4525}" srcId="{A2A977E9-CD46-4724-9D6E-1EC711692AC5}" destId="{38A8BE63-5D80-460F-BE66-B93417D61255}" srcOrd="2" destOrd="0" parTransId="{A2679ECF-45C3-4F38-97FF-AEEC0F9205E4}" sibTransId="{122724AD-D354-435F-B5FF-89FEFAB339FE}"/>
    <dgm:cxn modelId="{4AF2B451-20EB-4DEC-8C4D-6018CC1AED2F}" type="presOf" srcId="{5EF1B716-A4B2-43C3-902E-048D5DCA7481}" destId="{E6F24CA1-4811-4581-952F-8B5DC8F863B0}" srcOrd="0" destOrd="0" presId="urn:microsoft.com/office/officeart/2005/8/layout/vList5"/>
    <dgm:cxn modelId="{01622BD1-29DA-4563-ADF3-CBA8C8907BEE}" type="presOf" srcId="{A2A977E9-CD46-4724-9D6E-1EC711692AC5}" destId="{01DAE1FD-E527-4424-A262-9D7D071ED3A5}" srcOrd="0" destOrd="0" presId="urn:microsoft.com/office/officeart/2005/8/layout/vList5"/>
    <dgm:cxn modelId="{C3F202D5-CC76-4AF1-88F5-27E31C04A748}" srcId="{D7F4D195-968B-48C9-9B6D-09598255DE8B}" destId="{B9D4C522-F19C-4883-B05C-8ECDA183E022}" srcOrd="7" destOrd="0" parTransId="{14C3AF8C-F8D2-4BDA-9D87-CCF0D89192D1}" sibTransId="{44D29AA5-3F71-41E2-B97D-E5BB98520CA9}"/>
    <dgm:cxn modelId="{D41B9EA8-F26B-49E8-A556-9D10722C9831}" type="presOf" srcId="{3403FBEF-7D70-4653-BA66-E6744ABE4301}" destId="{5F9618C4-1591-412D-8083-E3FD39D03A3B}" srcOrd="0" destOrd="1" presId="urn:microsoft.com/office/officeart/2005/8/layout/vList5"/>
    <dgm:cxn modelId="{983C5E1C-98AC-4D0B-82CA-B39B35F000AB}" type="presOf" srcId="{D7F4D195-968B-48C9-9B6D-09598255DE8B}" destId="{C28D243B-984B-44C8-8E39-A8611E4CBC7D}" srcOrd="0" destOrd="0" presId="urn:microsoft.com/office/officeart/2005/8/layout/vList5"/>
    <dgm:cxn modelId="{F4802ABF-B343-49EC-AE9C-ABB242D8A079}" srcId="{D7F4D195-968B-48C9-9B6D-09598255DE8B}" destId="{5EF1B716-A4B2-43C3-902E-048D5DCA7481}" srcOrd="0" destOrd="0" parTransId="{01005A62-0B90-4C94-A52C-EFFEDAAA8230}" sibTransId="{2682FF56-1A57-45CD-A329-803EBABCA033}"/>
    <dgm:cxn modelId="{F036DE73-B27A-4E7E-8260-AFE41C5300F6}" type="presOf" srcId="{4CAF23FE-CB0F-4199-BED5-0D857163C6F6}" destId="{5F9618C4-1591-412D-8083-E3FD39D03A3B}" srcOrd="0" destOrd="0" presId="urn:microsoft.com/office/officeart/2005/8/layout/vList5"/>
    <dgm:cxn modelId="{804CD223-BC08-42C6-9E3A-EF245611295E}" srcId="{A2A977E9-CD46-4724-9D6E-1EC711692AC5}" destId="{4CAF23FE-CB0F-4199-BED5-0D857163C6F6}" srcOrd="0" destOrd="0" parTransId="{7A93F28C-857F-4DC7-89EF-802F50CDCFF3}" sibTransId="{D53EBB9D-BDDA-4FA2-84D6-58FC645B5377}"/>
    <dgm:cxn modelId="{EA3166EA-70B2-4D28-8F37-3D32613BAE69}" type="presOf" srcId="{0C0A5216-1FA1-41D3-A78F-77B0CF01859A}" destId="{E6F24CA1-4811-4581-952F-8B5DC8F863B0}" srcOrd="0" destOrd="8" presId="urn:microsoft.com/office/officeart/2005/8/layout/vList5"/>
    <dgm:cxn modelId="{1D875DAA-1B46-4FCD-B552-2D8ABEAFD197}" srcId="{D7F4D195-968B-48C9-9B6D-09598255DE8B}" destId="{D4DFECFA-4ACC-4D18-BCCD-969A09161061}" srcOrd="1" destOrd="0" parTransId="{10D2A767-3898-4AF9-8E9F-29D48C898E31}" sibTransId="{70195A2E-C716-4D96-A70F-1C279E0F5D18}"/>
    <dgm:cxn modelId="{1847F224-4826-49E4-9AF7-6BDE55C998E1}" srcId="{D7F4D195-968B-48C9-9B6D-09598255DE8B}" destId="{0CAA4851-D8B0-48B5-90F0-C2F49D65E860}" srcOrd="2" destOrd="0" parTransId="{3259D76F-04ED-4D13-A704-254139E03CF2}" sibTransId="{E7ADB12C-4190-458E-B6F0-AA731FE101FA}"/>
    <dgm:cxn modelId="{FFF235EF-49DF-4F63-85E3-2BA996B73EF0}" srcId="{D7F4D195-968B-48C9-9B6D-09598255DE8B}" destId="{759014A9-4C7E-433A-9B02-1792932FD87A}" srcOrd="5" destOrd="0" parTransId="{1AEC8E67-AC3D-4E2D-84F4-5DA60EA13949}" sibTransId="{D08AEBC6-116A-4E8B-8063-384E5BF7EE7B}"/>
    <dgm:cxn modelId="{105DD7D0-2C0C-4FC5-BF82-D20383BF68A9}" srcId="{D7F4D195-968B-48C9-9B6D-09598255DE8B}" destId="{0C0A5216-1FA1-41D3-A78F-77B0CF01859A}" srcOrd="8" destOrd="0" parTransId="{722E2B17-1521-4EFA-A8DC-8726258B45CF}" sibTransId="{C45A29EA-5435-43A0-B82A-CE56FDFB2224}"/>
    <dgm:cxn modelId="{00FE8262-C314-4A3F-8694-3A62C5DFAED5}" type="presOf" srcId="{759014A9-4C7E-433A-9B02-1792932FD87A}" destId="{E6F24CA1-4811-4581-952F-8B5DC8F863B0}" srcOrd="0" destOrd="5" presId="urn:microsoft.com/office/officeart/2005/8/layout/vList5"/>
    <dgm:cxn modelId="{3B977055-4E98-4F11-AAAA-106BDAAA9DDF}" type="presOf" srcId="{423BCFBC-9657-43C7-8529-0413CF7C7B46}" destId="{FBEC4777-9F72-423F-B1E1-730700CC5069}" srcOrd="0" destOrd="0" presId="urn:microsoft.com/office/officeart/2005/8/layout/vList5"/>
    <dgm:cxn modelId="{5D1003E9-6BE8-443E-AFD2-5FB8C948234A}" type="presOf" srcId="{38A8BE63-5D80-460F-BE66-B93417D61255}" destId="{5F9618C4-1591-412D-8083-E3FD39D03A3B}" srcOrd="0" destOrd="2" presId="urn:microsoft.com/office/officeart/2005/8/layout/vList5"/>
    <dgm:cxn modelId="{919F1F4A-BD9B-4AB5-B0E0-23669BC4ACFD}" type="presOf" srcId="{CB13F18B-EDA8-44F1-A263-98B0AE06C88C}" destId="{E6F24CA1-4811-4581-952F-8B5DC8F863B0}" srcOrd="0" destOrd="4" presId="urn:microsoft.com/office/officeart/2005/8/layout/vList5"/>
    <dgm:cxn modelId="{AAD83EE0-7847-4FA6-BF3E-F4A12458C4FB}" srcId="{423BCFBC-9657-43C7-8529-0413CF7C7B46}" destId="{D7F4D195-968B-48C9-9B6D-09598255DE8B}" srcOrd="1" destOrd="0" parTransId="{AEDE7322-D73E-476C-B2BE-3087111F206B}" sibTransId="{42588A22-A6E7-4832-85D8-629D84627633}"/>
    <dgm:cxn modelId="{3CF82C99-CCD9-4323-8F10-B53F50CF76CC}" type="presOf" srcId="{D4DFECFA-4ACC-4D18-BCCD-969A09161061}" destId="{E6F24CA1-4811-4581-952F-8B5DC8F863B0}" srcOrd="0" destOrd="1" presId="urn:microsoft.com/office/officeart/2005/8/layout/vList5"/>
    <dgm:cxn modelId="{28C4D71B-F940-49CB-99AF-CC9DF2A02931}" type="presOf" srcId="{B9D4C522-F19C-4883-B05C-8ECDA183E022}" destId="{E6F24CA1-4811-4581-952F-8B5DC8F863B0}" srcOrd="0" destOrd="7" presId="urn:microsoft.com/office/officeart/2005/8/layout/vList5"/>
    <dgm:cxn modelId="{382CFE1B-1C90-42F5-8DEF-E29F08B61763}" srcId="{D7F4D195-968B-48C9-9B6D-09598255DE8B}" destId="{CB13F18B-EDA8-44F1-A263-98B0AE06C88C}" srcOrd="4" destOrd="0" parTransId="{D345E183-B314-46E2-8CA4-E9996321E3C2}" sibTransId="{22CA665A-E35F-43DA-B3AF-17ED6762EFDA}"/>
    <dgm:cxn modelId="{6D2FA844-0CDF-4E43-B254-D2F5EB3A7F96}" type="presOf" srcId="{B837E163-2D23-4134-A81E-FBF07E51817D}" destId="{E6F24CA1-4811-4581-952F-8B5DC8F863B0}" srcOrd="0" destOrd="3" presId="urn:microsoft.com/office/officeart/2005/8/layout/vList5"/>
    <dgm:cxn modelId="{F1420B04-7E64-4EA8-AF46-B1BD096AA1FC}" srcId="{423BCFBC-9657-43C7-8529-0413CF7C7B46}" destId="{A2A977E9-CD46-4724-9D6E-1EC711692AC5}" srcOrd="0" destOrd="0" parTransId="{AB55DB81-B3C6-4375-8F94-86729761A33C}" sibTransId="{F885A416-709D-4CEA-9E93-8727648192C0}"/>
    <dgm:cxn modelId="{CF5CA963-2025-4C88-B443-2EE51880A58F}" srcId="{D7F4D195-968B-48C9-9B6D-09598255DE8B}" destId="{42221427-3CE4-451D-99E3-4BF911ECDE06}" srcOrd="6" destOrd="0" parTransId="{91519F27-C1BA-4EB3-84C8-0FFF3DDBDEA6}" sibTransId="{9A17D1FA-D41A-4356-BF67-416AA86B9A5C}"/>
    <dgm:cxn modelId="{4E7F0E5F-F054-427A-AEEE-9B0E82625AC1}" srcId="{A2A977E9-CD46-4724-9D6E-1EC711692AC5}" destId="{3403FBEF-7D70-4653-BA66-E6744ABE4301}" srcOrd="1" destOrd="0" parTransId="{910E9999-849C-4429-932D-74252EDBD6EE}" sibTransId="{5B0F5F96-AF31-42CD-8A92-7BAF174F5468}"/>
    <dgm:cxn modelId="{E4B8DC15-0334-44B3-9703-C06406CB3EDB}" srcId="{D7F4D195-968B-48C9-9B6D-09598255DE8B}" destId="{B837E163-2D23-4134-A81E-FBF07E51817D}" srcOrd="3" destOrd="0" parTransId="{31DDF9AB-6565-417B-8E6D-0873D064FA5D}" sibTransId="{9EBFC420-71FA-44F7-B518-43E655B5EAD5}"/>
    <dgm:cxn modelId="{BF4D1EB0-9CD0-44BB-8093-E1DEBC62564D}" type="presOf" srcId="{42221427-3CE4-451D-99E3-4BF911ECDE06}" destId="{E6F24CA1-4811-4581-952F-8B5DC8F863B0}" srcOrd="0" destOrd="6" presId="urn:microsoft.com/office/officeart/2005/8/layout/vList5"/>
    <dgm:cxn modelId="{43789029-DD28-4073-9A61-18389D9F278A}" type="presOf" srcId="{0CAA4851-D8B0-48B5-90F0-C2F49D65E860}" destId="{E6F24CA1-4811-4581-952F-8B5DC8F863B0}" srcOrd="0" destOrd="2" presId="urn:microsoft.com/office/officeart/2005/8/layout/vList5"/>
    <dgm:cxn modelId="{BDDEB453-4BD2-4E4D-9918-37E3C64B37A6}" type="presParOf" srcId="{FBEC4777-9F72-423F-B1E1-730700CC5069}" destId="{22CFB7C3-DB69-45A2-A939-CEA9B7D6DBEA}" srcOrd="0" destOrd="0" presId="urn:microsoft.com/office/officeart/2005/8/layout/vList5"/>
    <dgm:cxn modelId="{EC1B0CD7-2846-4D50-AEB3-5ADFDAD06F65}" type="presParOf" srcId="{22CFB7C3-DB69-45A2-A939-CEA9B7D6DBEA}" destId="{01DAE1FD-E527-4424-A262-9D7D071ED3A5}" srcOrd="0" destOrd="0" presId="urn:microsoft.com/office/officeart/2005/8/layout/vList5"/>
    <dgm:cxn modelId="{27E96AC3-6B6F-429E-801F-9903FF6E0447}" type="presParOf" srcId="{22CFB7C3-DB69-45A2-A939-CEA9B7D6DBEA}" destId="{5F9618C4-1591-412D-8083-E3FD39D03A3B}" srcOrd="1" destOrd="0" presId="urn:microsoft.com/office/officeart/2005/8/layout/vList5"/>
    <dgm:cxn modelId="{91A89BFB-6C2F-4EEE-8A48-2327CC80FE4C}" type="presParOf" srcId="{FBEC4777-9F72-423F-B1E1-730700CC5069}" destId="{0A9B029C-82F0-4F21-B20B-474E4C2CC25F}" srcOrd="1" destOrd="0" presId="urn:microsoft.com/office/officeart/2005/8/layout/vList5"/>
    <dgm:cxn modelId="{4CA179B6-C1AF-4636-AF6A-10266792C4DC}" type="presParOf" srcId="{FBEC4777-9F72-423F-B1E1-730700CC5069}" destId="{AD9BF193-8F78-41A9-A276-A50563F0012B}" srcOrd="2" destOrd="0" presId="urn:microsoft.com/office/officeart/2005/8/layout/vList5"/>
    <dgm:cxn modelId="{15D1F15F-1422-40E3-B80B-E6FBCA09D6EF}" type="presParOf" srcId="{AD9BF193-8F78-41A9-A276-A50563F0012B}" destId="{C28D243B-984B-44C8-8E39-A8611E4CBC7D}" srcOrd="0" destOrd="0" presId="urn:microsoft.com/office/officeart/2005/8/layout/vList5"/>
    <dgm:cxn modelId="{C4C084E9-D747-46C1-8693-541C5D6A9388}" type="presParOf" srcId="{AD9BF193-8F78-41A9-A276-A50563F0012B}" destId="{E6F24CA1-4811-4581-952F-8B5DC8F863B0}"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3BCFBC-9657-43C7-8529-0413CF7C7B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2A977E9-CD46-4724-9D6E-1EC711692AC5}">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800" b="1" dirty="0">
              <a:solidFill>
                <a:schemeClr val="tx1"/>
              </a:solidFill>
              <a:latin typeface="+mj-lt"/>
            </a:rPr>
            <a:t>Access to Communication Services at Affordable Prices</a:t>
          </a:r>
        </a:p>
      </dgm:t>
    </dgm:pt>
    <dgm:pt modelId="{AB55DB81-B3C6-4375-8F94-86729761A33C}" type="parTrans" cxnId="{F1420B04-7E64-4EA8-AF46-B1BD096AA1FC}">
      <dgm:prSet/>
      <dgm:spPr/>
      <dgm:t>
        <a:bodyPr/>
        <a:lstStyle/>
        <a:p>
          <a:endParaRPr lang="en-US" sz="2800">
            <a:latin typeface="+mj-lt"/>
          </a:endParaRPr>
        </a:p>
      </dgm:t>
    </dgm:pt>
    <dgm:pt modelId="{F885A416-709D-4CEA-9E93-8727648192C0}" type="sibTrans" cxnId="{F1420B04-7E64-4EA8-AF46-B1BD096AA1FC}">
      <dgm:prSet/>
      <dgm:spPr/>
      <dgm:t>
        <a:bodyPr/>
        <a:lstStyle/>
        <a:p>
          <a:endParaRPr lang="en-US" sz="2800">
            <a:latin typeface="+mj-lt"/>
          </a:endParaRPr>
        </a:p>
      </dgm:t>
    </dgm:pt>
    <dgm:pt modelId="{4CAF23FE-CB0F-4199-BED5-0D857163C6F6}">
      <dgm:prSet phldrT="[Text]" custT="1"/>
      <dgm:spPr/>
      <dgm:t>
        <a:bodyPr/>
        <a:lstStyle/>
        <a:p>
          <a:r>
            <a:rPr lang="en-US" sz="2800" dirty="0">
              <a:latin typeface="+mj-lt"/>
            </a:rPr>
            <a:t>Draft community broadcasting regulatory framework published </a:t>
          </a:r>
        </a:p>
      </dgm:t>
    </dgm:pt>
    <dgm:pt modelId="{7A93F28C-857F-4DC7-89EF-802F50CDCFF3}" type="parTrans" cxnId="{804CD223-BC08-42C6-9E3A-EF245611295E}">
      <dgm:prSet/>
      <dgm:spPr/>
      <dgm:t>
        <a:bodyPr/>
        <a:lstStyle/>
        <a:p>
          <a:endParaRPr lang="en-US" sz="2800">
            <a:latin typeface="+mj-lt"/>
          </a:endParaRPr>
        </a:p>
      </dgm:t>
    </dgm:pt>
    <dgm:pt modelId="{D53EBB9D-BDDA-4FA2-84D6-58FC645B5377}" type="sibTrans" cxnId="{804CD223-BC08-42C6-9E3A-EF245611295E}">
      <dgm:prSet/>
      <dgm:spPr/>
      <dgm:t>
        <a:bodyPr/>
        <a:lstStyle/>
        <a:p>
          <a:endParaRPr lang="en-US" sz="2800">
            <a:latin typeface="+mj-lt"/>
          </a:endParaRPr>
        </a:p>
      </dgm:t>
    </dgm:pt>
    <dgm:pt modelId="{FBEC4777-9F72-423F-B1E1-730700CC5069}" type="pres">
      <dgm:prSet presAssocID="{423BCFBC-9657-43C7-8529-0413CF7C7B46}" presName="Name0" presStyleCnt="0">
        <dgm:presLayoutVars>
          <dgm:dir/>
          <dgm:animLvl val="lvl"/>
          <dgm:resizeHandles val="exact"/>
        </dgm:presLayoutVars>
      </dgm:prSet>
      <dgm:spPr/>
      <dgm:t>
        <a:bodyPr/>
        <a:lstStyle/>
        <a:p>
          <a:endParaRPr lang="en-US"/>
        </a:p>
      </dgm:t>
    </dgm:pt>
    <dgm:pt modelId="{22CFB7C3-DB69-45A2-A939-CEA9B7D6DBEA}" type="pres">
      <dgm:prSet presAssocID="{A2A977E9-CD46-4724-9D6E-1EC711692AC5}" presName="linNode" presStyleCnt="0"/>
      <dgm:spPr/>
    </dgm:pt>
    <dgm:pt modelId="{01DAE1FD-E527-4424-A262-9D7D071ED3A5}" type="pres">
      <dgm:prSet presAssocID="{A2A977E9-CD46-4724-9D6E-1EC711692AC5}" presName="parentText" presStyleLbl="node1" presStyleIdx="0" presStyleCnt="1" custScaleY="41593">
        <dgm:presLayoutVars>
          <dgm:chMax val="1"/>
          <dgm:bulletEnabled val="1"/>
        </dgm:presLayoutVars>
      </dgm:prSet>
      <dgm:spPr/>
      <dgm:t>
        <a:bodyPr/>
        <a:lstStyle/>
        <a:p>
          <a:endParaRPr lang="en-US"/>
        </a:p>
      </dgm:t>
    </dgm:pt>
    <dgm:pt modelId="{5F9618C4-1591-412D-8083-E3FD39D03A3B}" type="pres">
      <dgm:prSet presAssocID="{A2A977E9-CD46-4724-9D6E-1EC711692AC5}" presName="descendantText" presStyleLbl="alignAccFollowNode1" presStyleIdx="0" presStyleCnt="1" custScaleX="95003" custScaleY="51218" custLinFactNeighborX="4442" custLinFactNeighborY="931">
        <dgm:presLayoutVars>
          <dgm:bulletEnabled val="1"/>
        </dgm:presLayoutVars>
      </dgm:prSet>
      <dgm:spPr/>
      <dgm:t>
        <a:bodyPr/>
        <a:lstStyle/>
        <a:p>
          <a:endParaRPr lang="en-US"/>
        </a:p>
      </dgm:t>
    </dgm:pt>
  </dgm:ptLst>
  <dgm:cxnLst>
    <dgm:cxn modelId="{804CD223-BC08-42C6-9E3A-EF245611295E}" srcId="{A2A977E9-CD46-4724-9D6E-1EC711692AC5}" destId="{4CAF23FE-CB0F-4199-BED5-0D857163C6F6}" srcOrd="0" destOrd="0" parTransId="{7A93F28C-857F-4DC7-89EF-802F50CDCFF3}" sibTransId="{D53EBB9D-BDDA-4FA2-84D6-58FC645B5377}"/>
    <dgm:cxn modelId="{48B36A1D-1ECF-47B8-8E14-F7F511493D00}" type="presOf" srcId="{423BCFBC-9657-43C7-8529-0413CF7C7B46}" destId="{FBEC4777-9F72-423F-B1E1-730700CC5069}" srcOrd="0" destOrd="0" presId="urn:microsoft.com/office/officeart/2005/8/layout/vList5"/>
    <dgm:cxn modelId="{F1420B04-7E64-4EA8-AF46-B1BD096AA1FC}" srcId="{423BCFBC-9657-43C7-8529-0413CF7C7B46}" destId="{A2A977E9-CD46-4724-9D6E-1EC711692AC5}" srcOrd="0" destOrd="0" parTransId="{AB55DB81-B3C6-4375-8F94-86729761A33C}" sibTransId="{F885A416-709D-4CEA-9E93-8727648192C0}"/>
    <dgm:cxn modelId="{742F5A0E-ABD0-4686-AFE6-EFC7477F7B03}" type="presOf" srcId="{A2A977E9-CD46-4724-9D6E-1EC711692AC5}" destId="{01DAE1FD-E527-4424-A262-9D7D071ED3A5}" srcOrd="0" destOrd="0" presId="urn:microsoft.com/office/officeart/2005/8/layout/vList5"/>
    <dgm:cxn modelId="{491E8D02-61A4-4A06-8F66-FEE08B484B03}" type="presOf" srcId="{4CAF23FE-CB0F-4199-BED5-0D857163C6F6}" destId="{5F9618C4-1591-412D-8083-E3FD39D03A3B}" srcOrd="0" destOrd="0" presId="urn:microsoft.com/office/officeart/2005/8/layout/vList5"/>
    <dgm:cxn modelId="{B92BE316-C30F-499C-B92E-702F846F9D33}" type="presParOf" srcId="{FBEC4777-9F72-423F-B1E1-730700CC5069}" destId="{22CFB7C3-DB69-45A2-A939-CEA9B7D6DBEA}" srcOrd="0" destOrd="0" presId="urn:microsoft.com/office/officeart/2005/8/layout/vList5"/>
    <dgm:cxn modelId="{CCE06FF5-BA0B-4050-86F2-A456A4E69981}" type="presParOf" srcId="{22CFB7C3-DB69-45A2-A939-CEA9B7D6DBEA}" destId="{01DAE1FD-E527-4424-A262-9D7D071ED3A5}" srcOrd="0" destOrd="0" presId="urn:microsoft.com/office/officeart/2005/8/layout/vList5"/>
    <dgm:cxn modelId="{80CA1E07-376E-45EC-B34B-24D0161C8F13}" type="presParOf" srcId="{22CFB7C3-DB69-45A2-A939-CEA9B7D6DBEA}" destId="{5F9618C4-1591-412D-8083-E3FD39D03A3B}"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3BCFBC-9657-43C7-8529-0413CF7C7B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2A977E9-CD46-4724-9D6E-1EC711692AC5}">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800" b="1" dirty="0">
              <a:solidFill>
                <a:schemeClr val="tx1"/>
              </a:solidFill>
              <a:latin typeface="+mj-lt"/>
            </a:rPr>
            <a:t>Universal Access to Broadband</a:t>
          </a:r>
        </a:p>
      </dgm:t>
    </dgm:pt>
    <dgm:pt modelId="{AB55DB81-B3C6-4375-8F94-86729761A33C}" type="parTrans" cxnId="{F1420B04-7E64-4EA8-AF46-B1BD096AA1FC}">
      <dgm:prSet/>
      <dgm:spPr/>
      <dgm:t>
        <a:bodyPr/>
        <a:lstStyle/>
        <a:p>
          <a:endParaRPr lang="en-US" sz="2800">
            <a:latin typeface="+mj-lt"/>
          </a:endParaRPr>
        </a:p>
      </dgm:t>
    </dgm:pt>
    <dgm:pt modelId="{F885A416-709D-4CEA-9E93-8727648192C0}" type="sibTrans" cxnId="{F1420B04-7E64-4EA8-AF46-B1BD096AA1FC}">
      <dgm:prSet/>
      <dgm:spPr/>
      <dgm:t>
        <a:bodyPr/>
        <a:lstStyle/>
        <a:p>
          <a:endParaRPr lang="en-US" sz="2800">
            <a:latin typeface="+mj-lt"/>
          </a:endParaRPr>
        </a:p>
      </dgm:t>
    </dgm:pt>
    <dgm:pt modelId="{4CAF23FE-CB0F-4199-BED5-0D857163C6F6}">
      <dgm:prSet phldrT="[Text]" custT="1"/>
      <dgm:spPr/>
      <dgm:t>
        <a:bodyPr/>
        <a:lstStyle/>
        <a:p>
          <a:pPr algn="just"/>
          <a:r>
            <a:rPr lang="en-US" sz="2400" dirty="0">
              <a:latin typeface="+mj-lt"/>
            </a:rPr>
            <a:t>Updated National Radio Frequency Plan approved</a:t>
          </a:r>
        </a:p>
      </dgm:t>
    </dgm:pt>
    <dgm:pt modelId="{7A93F28C-857F-4DC7-89EF-802F50CDCFF3}" type="parTrans" cxnId="{804CD223-BC08-42C6-9E3A-EF245611295E}">
      <dgm:prSet/>
      <dgm:spPr/>
      <dgm:t>
        <a:bodyPr/>
        <a:lstStyle/>
        <a:p>
          <a:endParaRPr lang="en-US" sz="2800">
            <a:latin typeface="+mj-lt"/>
          </a:endParaRPr>
        </a:p>
      </dgm:t>
    </dgm:pt>
    <dgm:pt modelId="{D53EBB9D-BDDA-4FA2-84D6-58FC645B5377}" type="sibTrans" cxnId="{804CD223-BC08-42C6-9E3A-EF245611295E}">
      <dgm:prSet/>
      <dgm:spPr/>
      <dgm:t>
        <a:bodyPr/>
        <a:lstStyle/>
        <a:p>
          <a:endParaRPr lang="en-US" sz="2800">
            <a:latin typeface="+mj-lt"/>
          </a:endParaRPr>
        </a:p>
      </dgm:t>
    </dgm:pt>
    <dgm:pt modelId="{9FD6E894-22E5-4ED9-A0B4-2C2855EAFCFC}">
      <dgm:prSet phldrT="[Text]" custT="1"/>
      <dgm:spPr/>
      <dgm:t>
        <a:bodyPr/>
        <a:lstStyle/>
        <a:p>
          <a:pPr algn="just"/>
          <a:r>
            <a:rPr lang="en-US" sz="2400" dirty="0">
              <a:latin typeface="+mj-lt"/>
            </a:rPr>
            <a:t>Final regulations on E-band and V-band published on 22 November 2016</a:t>
          </a:r>
        </a:p>
      </dgm:t>
    </dgm:pt>
    <dgm:pt modelId="{1FAADD79-B54F-43D8-B40C-AA6CAB3BC93A}" type="parTrans" cxnId="{C8B4E304-533C-474F-9DE7-1AD357985FA2}">
      <dgm:prSet/>
      <dgm:spPr/>
      <dgm:t>
        <a:bodyPr/>
        <a:lstStyle/>
        <a:p>
          <a:endParaRPr lang="en-US"/>
        </a:p>
      </dgm:t>
    </dgm:pt>
    <dgm:pt modelId="{49445D80-F397-4BC2-A802-4D7D9066FA63}" type="sibTrans" cxnId="{C8B4E304-533C-474F-9DE7-1AD357985FA2}">
      <dgm:prSet/>
      <dgm:spPr/>
      <dgm:t>
        <a:bodyPr/>
        <a:lstStyle/>
        <a:p>
          <a:endParaRPr lang="en-US"/>
        </a:p>
      </dgm:t>
    </dgm:pt>
    <dgm:pt modelId="{D4DFECFA-4ACC-4D18-BCCD-969A09161061}">
      <dgm:prSet phldrT="[Text]" custT="1"/>
      <dgm:spPr>
        <a:effectLst>
          <a:glow rad="63500">
            <a:schemeClr val="accent4">
              <a:lumMod val="40000"/>
              <a:lumOff val="60000"/>
              <a:alpha val="40000"/>
            </a:schemeClr>
          </a:glow>
        </a:effectLst>
      </dgm:spPr>
      <dgm:t>
        <a:bodyPr/>
        <a:lstStyle/>
        <a:p>
          <a:pPr algn="just"/>
          <a:r>
            <a:rPr lang="en-US" sz="2400" dirty="0">
              <a:latin typeface="+mj-lt"/>
            </a:rPr>
            <a:t>Updated and redefined broadband maps and infrastructure maps published on ICASA website</a:t>
          </a:r>
        </a:p>
      </dgm:t>
    </dgm:pt>
    <dgm:pt modelId="{70195A2E-C716-4D96-A70F-1C279E0F5D18}" type="sibTrans" cxnId="{1D875DAA-1B46-4FCD-B552-2D8ABEAFD197}">
      <dgm:prSet/>
      <dgm:spPr/>
      <dgm:t>
        <a:bodyPr/>
        <a:lstStyle/>
        <a:p>
          <a:endParaRPr lang="en-US" sz="2800">
            <a:latin typeface="+mj-lt"/>
          </a:endParaRPr>
        </a:p>
      </dgm:t>
    </dgm:pt>
    <dgm:pt modelId="{10D2A767-3898-4AF9-8E9F-29D48C898E31}" type="parTrans" cxnId="{1D875DAA-1B46-4FCD-B552-2D8ABEAFD197}">
      <dgm:prSet/>
      <dgm:spPr/>
      <dgm:t>
        <a:bodyPr/>
        <a:lstStyle/>
        <a:p>
          <a:endParaRPr lang="en-US" sz="2800">
            <a:latin typeface="+mj-lt"/>
          </a:endParaRPr>
        </a:p>
      </dgm:t>
    </dgm:pt>
    <dgm:pt modelId="{D7F4D195-968B-48C9-9B6D-09598255DE8B}">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2800" b="1" dirty="0">
              <a:solidFill>
                <a:schemeClr val="tx1"/>
              </a:solidFill>
              <a:latin typeface="+mj-lt"/>
            </a:rPr>
            <a:t>Improve </a:t>
          </a:r>
          <a:r>
            <a:rPr lang="en-US" sz="2800" b="1" dirty="0" err="1">
              <a:solidFill>
                <a:schemeClr val="tx1"/>
              </a:solidFill>
              <a:latin typeface="+mj-lt"/>
            </a:rPr>
            <a:t>Organisational</a:t>
          </a:r>
          <a:r>
            <a:rPr lang="en-US" sz="2800" b="1" dirty="0">
              <a:solidFill>
                <a:schemeClr val="tx1"/>
              </a:solidFill>
              <a:latin typeface="+mj-lt"/>
            </a:rPr>
            <a:t> Service Delivery </a:t>
          </a:r>
        </a:p>
      </dgm:t>
    </dgm:pt>
    <dgm:pt modelId="{42588A22-A6E7-4832-85D8-629D84627633}" type="sibTrans" cxnId="{AAD83EE0-7847-4FA6-BF3E-F4A12458C4FB}">
      <dgm:prSet/>
      <dgm:spPr/>
      <dgm:t>
        <a:bodyPr/>
        <a:lstStyle/>
        <a:p>
          <a:endParaRPr lang="en-US" sz="2800">
            <a:latin typeface="+mj-lt"/>
          </a:endParaRPr>
        </a:p>
      </dgm:t>
    </dgm:pt>
    <dgm:pt modelId="{AEDE7322-D73E-476C-B2BE-3087111F206B}" type="parTrans" cxnId="{AAD83EE0-7847-4FA6-BF3E-F4A12458C4FB}">
      <dgm:prSet/>
      <dgm:spPr/>
      <dgm:t>
        <a:bodyPr/>
        <a:lstStyle/>
        <a:p>
          <a:endParaRPr lang="en-US" sz="2800">
            <a:latin typeface="+mj-lt"/>
          </a:endParaRPr>
        </a:p>
      </dgm:t>
    </dgm:pt>
    <dgm:pt modelId="{F4C1910B-D0BD-4499-9755-2C021E5711C2}">
      <dgm:prSet phldrT="[Text]" custT="1"/>
      <dgm:spPr/>
      <dgm:t>
        <a:bodyPr/>
        <a:lstStyle/>
        <a:p>
          <a:pPr algn="l"/>
          <a:endParaRPr lang="en-US" sz="1600" dirty="0">
            <a:latin typeface="+mj-lt"/>
          </a:endParaRPr>
        </a:p>
      </dgm:t>
    </dgm:pt>
    <dgm:pt modelId="{6ABC495D-C217-4400-9907-DA162E394414}" type="parTrans" cxnId="{AC28A61B-7CE9-44EB-8BE3-8B133E85FA93}">
      <dgm:prSet/>
      <dgm:spPr/>
      <dgm:t>
        <a:bodyPr/>
        <a:lstStyle/>
        <a:p>
          <a:endParaRPr lang="en-US"/>
        </a:p>
      </dgm:t>
    </dgm:pt>
    <dgm:pt modelId="{2CB5077E-A7FB-4CD6-8A03-5D1366101779}" type="sibTrans" cxnId="{AC28A61B-7CE9-44EB-8BE3-8B133E85FA93}">
      <dgm:prSet/>
      <dgm:spPr/>
      <dgm:t>
        <a:bodyPr/>
        <a:lstStyle/>
        <a:p>
          <a:endParaRPr lang="en-US"/>
        </a:p>
      </dgm:t>
    </dgm:pt>
    <dgm:pt modelId="{04058FA0-2FE2-4E5C-AA4C-7251C3588B9A}">
      <dgm:prSet custT="1"/>
      <dgm:spPr/>
      <dgm:t>
        <a:bodyPr/>
        <a:lstStyle/>
        <a:p>
          <a:pPr algn="just"/>
          <a:r>
            <a:rPr lang="en-US" sz="2400" dirty="0">
              <a:latin typeface="+mj-lt"/>
            </a:rPr>
            <a:t>Quality of Service measured distance increased from 5600km by 15%</a:t>
          </a:r>
        </a:p>
      </dgm:t>
    </dgm:pt>
    <dgm:pt modelId="{17F3FE11-CCB3-42E3-BB40-93F989A24BCE}" type="parTrans" cxnId="{3F5F4206-2038-46C8-A594-CDCC3D899EDE}">
      <dgm:prSet/>
      <dgm:spPr/>
      <dgm:t>
        <a:bodyPr/>
        <a:lstStyle/>
        <a:p>
          <a:endParaRPr lang="en-US"/>
        </a:p>
      </dgm:t>
    </dgm:pt>
    <dgm:pt modelId="{C10BC45A-DC7D-45B6-BF16-2F752BEADB95}" type="sibTrans" cxnId="{3F5F4206-2038-46C8-A594-CDCC3D899EDE}">
      <dgm:prSet/>
      <dgm:spPr/>
      <dgm:t>
        <a:bodyPr/>
        <a:lstStyle/>
        <a:p>
          <a:endParaRPr lang="en-US"/>
        </a:p>
      </dgm:t>
    </dgm:pt>
    <dgm:pt modelId="{46D65344-4989-40CC-B722-D16D10440796}">
      <dgm:prSet custT="1"/>
      <dgm:spPr/>
      <dgm:t>
        <a:bodyPr/>
        <a:lstStyle/>
        <a:p>
          <a:pPr algn="just"/>
          <a:r>
            <a:rPr lang="en-US" sz="2400" dirty="0">
              <a:latin typeface="+mj-lt"/>
            </a:rPr>
            <a:t>100% of spillover cases resolved within 60days</a:t>
          </a:r>
        </a:p>
      </dgm:t>
    </dgm:pt>
    <dgm:pt modelId="{21085F6D-EFC5-450D-87B0-B28063D55926}" type="parTrans" cxnId="{DAB51153-19E5-4CB2-9265-0A8CF8D116EC}">
      <dgm:prSet/>
      <dgm:spPr/>
      <dgm:t>
        <a:bodyPr/>
        <a:lstStyle/>
        <a:p>
          <a:endParaRPr lang="en-US"/>
        </a:p>
      </dgm:t>
    </dgm:pt>
    <dgm:pt modelId="{CE283778-6F50-4582-8F1C-F9DEDC288377}" type="sibTrans" cxnId="{DAB51153-19E5-4CB2-9265-0A8CF8D116EC}">
      <dgm:prSet/>
      <dgm:spPr/>
      <dgm:t>
        <a:bodyPr/>
        <a:lstStyle/>
        <a:p>
          <a:endParaRPr lang="en-US"/>
        </a:p>
      </dgm:t>
    </dgm:pt>
    <dgm:pt modelId="{FBEC4777-9F72-423F-B1E1-730700CC5069}" type="pres">
      <dgm:prSet presAssocID="{423BCFBC-9657-43C7-8529-0413CF7C7B46}" presName="Name0" presStyleCnt="0">
        <dgm:presLayoutVars>
          <dgm:dir/>
          <dgm:animLvl val="lvl"/>
          <dgm:resizeHandles val="exact"/>
        </dgm:presLayoutVars>
      </dgm:prSet>
      <dgm:spPr/>
      <dgm:t>
        <a:bodyPr/>
        <a:lstStyle/>
        <a:p>
          <a:endParaRPr lang="en-US"/>
        </a:p>
      </dgm:t>
    </dgm:pt>
    <dgm:pt modelId="{22CFB7C3-DB69-45A2-A939-CEA9B7D6DBEA}" type="pres">
      <dgm:prSet presAssocID="{A2A977E9-CD46-4724-9D6E-1EC711692AC5}" presName="linNode" presStyleCnt="0"/>
      <dgm:spPr/>
    </dgm:pt>
    <dgm:pt modelId="{01DAE1FD-E527-4424-A262-9D7D071ED3A5}" type="pres">
      <dgm:prSet presAssocID="{A2A977E9-CD46-4724-9D6E-1EC711692AC5}" presName="parentText" presStyleLbl="node1" presStyleIdx="0" presStyleCnt="2" custScaleY="59590">
        <dgm:presLayoutVars>
          <dgm:chMax val="1"/>
          <dgm:bulletEnabled val="1"/>
        </dgm:presLayoutVars>
      </dgm:prSet>
      <dgm:spPr/>
      <dgm:t>
        <a:bodyPr/>
        <a:lstStyle/>
        <a:p>
          <a:endParaRPr lang="en-US"/>
        </a:p>
      </dgm:t>
    </dgm:pt>
    <dgm:pt modelId="{5F9618C4-1591-412D-8083-E3FD39D03A3B}" type="pres">
      <dgm:prSet presAssocID="{A2A977E9-CD46-4724-9D6E-1EC711692AC5}" presName="descendantText" presStyleLbl="alignAccFollowNode1" presStyleIdx="0" presStyleCnt="2" custScaleX="95003" custScaleY="83366" custLinFactNeighborX="7350" custLinFactNeighborY="3440">
        <dgm:presLayoutVars>
          <dgm:bulletEnabled val="1"/>
        </dgm:presLayoutVars>
      </dgm:prSet>
      <dgm:spPr/>
      <dgm:t>
        <a:bodyPr/>
        <a:lstStyle/>
        <a:p>
          <a:endParaRPr lang="en-US"/>
        </a:p>
      </dgm:t>
    </dgm:pt>
    <dgm:pt modelId="{0A9B029C-82F0-4F21-B20B-474E4C2CC25F}" type="pres">
      <dgm:prSet presAssocID="{F885A416-709D-4CEA-9E93-8727648192C0}" presName="sp" presStyleCnt="0"/>
      <dgm:spPr/>
    </dgm:pt>
    <dgm:pt modelId="{AD9BF193-8F78-41A9-A276-A50563F0012B}" type="pres">
      <dgm:prSet presAssocID="{D7F4D195-968B-48C9-9B6D-09598255DE8B}" presName="linNode" presStyleCnt="0"/>
      <dgm:spPr/>
    </dgm:pt>
    <dgm:pt modelId="{C28D243B-984B-44C8-8E39-A8611E4CBC7D}" type="pres">
      <dgm:prSet presAssocID="{D7F4D195-968B-48C9-9B6D-09598255DE8B}" presName="parentText" presStyleLbl="node1" presStyleIdx="1" presStyleCnt="2" custScaleY="61893">
        <dgm:presLayoutVars>
          <dgm:chMax val="1"/>
          <dgm:bulletEnabled val="1"/>
        </dgm:presLayoutVars>
      </dgm:prSet>
      <dgm:spPr/>
      <dgm:t>
        <a:bodyPr/>
        <a:lstStyle/>
        <a:p>
          <a:endParaRPr lang="en-US"/>
        </a:p>
      </dgm:t>
    </dgm:pt>
    <dgm:pt modelId="{E6F24CA1-4811-4581-952F-8B5DC8F863B0}" type="pres">
      <dgm:prSet presAssocID="{D7F4D195-968B-48C9-9B6D-09598255DE8B}" presName="descendantText" presStyleLbl="alignAccFollowNode1" presStyleIdx="1" presStyleCnt="2" custScaleX="94872" custScaleY="83160" custLinFactNeighborX="4286" custLinFactNeighborY="280">
        <dgm:presLayoutVars>
          <dgm:bulletEnabled val="1"/>
        </dgm:presLayoutVars>
      </dgm:prSet>
      <dgm:spPr/>
      <dgm:t>
        <a:bodyPr/>
        <a:lstStyle/>
        <a:p>
          <a:endParaRPr lang="en-US"/>
        </a:p>
      </dgm:t>
    </dgm:pt>
  </dgm:ptLst>
  <dgm:cxnLst>
    <dgm:cxn modelId="{C8B4E304-533C-474F-9DE7-1AD357985FA2}" srcId="{A2A977E9-CD46-4724-9D6E-1EC711692AC5}" destId="{9FD6E894-22E5-4ED9-A0B4-2C2855EAFCFC}" srcOrd="1" destOrd="0" parTransId="{1FAADD79-B54F-43D8-B40C-AA6CAB3BC93A}" sibTransId="{49445D80-F397-4BC2-A802-4D7D9066FA63}"/>
    <dgm:cxn modelId="{3F5F4206-2038-46C8-A594-CDCC3D899EDE}" srcId="{D7F4D195-968B-48C9-9B6D-09598255DE8B}" destId="{04058FA0-2FE2-4E5C-AA4C-7251C3588B9A}" srcOrd="1" destOrd="0" parTransId="{17F3FE11-CCB3-42E3-BB40-93F989A24BCE}" sibTransId="{C10BC45A-DC7D-45B6-BF16-2F752BEADB95}"/>
    <dgm:cxn modelId="{01FB8BF7-4DB4-47AF-B65B-96F5A5180167}" type="presOf" srcId="{A2A977E9-CD46-4724-9D6E-1EC711692AC5}" destId="{01DAE1FD-E527-4424-A262-9D7D071ED3A5}" srcOrd="0" destOrd="0" presId="urn:microsoft.com/office/officeart/2005/8/layout/vList5"/>
    <dgm:cxn modelId="{5446E71C-35B4-46A9-8522-B2D7F549AEFB}" type="presOf" srcId="{423BCFBC-9657-43C7-8529-0413CF7C7B46}" destId="{FBEC4777-9F72-423F-B1E1-730700CC5069}" srcOrd="0" destOrd="0" presId="urn:microsoft.com/office/officeart/2005/8/layout/vList5"/>
    <dgm:cxn modelId="{4660D907-815D-4142-BA28-C142E740B031}" type="presOf" srcId="{9FD6E894-22E5-4ED9-A0B4-2C2855EAFCFC}" destId="{5F9618C4-1591-412D-8083-E3FD39D03A3B}" srcOrd="0" destOrd="1" presId="urn:microsoft.com/office/officeart/2005/8/layout/vList5"/>
    <dgm:cxn modelId="{F1420B04-7E64-4EA8-AF46-B1BD096AA1FC}" srcId="{423BCFBC-9657-43C7-8529-0413CF7C7B46}" destId="{A2A977E9-CD46-4724-9D6E-1EC711692AC5}" srcOrd="0" destOrd="0" parTransId="{AB55DB81-B3C6-4375-8F94-86729761A33C}" sibTransId="{F885A416-709D-4CEA-9E93-8727648192C0}"/>
    <dgm:cxn modelId="{AC28A61B-7CE9-44EB-8BE3-8B133E85FA93}" srcId="{A2A977E9-CD46-4724-9D6E-1EC711692AC5}" destId="{F4C1910B-D0BD-4499-9755-2C021E5711C2}" srcOrd="2" destOrd="0" parTransId="{6ABC495D-C217-4400-9907-DA162E394414}" sibTransId="{2CB5077E-A7FB-4CD6-8A03-5D1366101779}"/>
    <dgm:cxn modelId="{1D875DAA-1B46-4FCD-B552-2D8ABEAFD197}" srcId="{D7F4D195-968B-48C9-9B6D-09598255DE8B}" destId="{D4DFECFA-4ACC-4D18-BCCD-969A09161061}" srcOrd="0" destOrd="0" parTransId="{10D2A767-3898-4AF9-8E9F-29D48C898E31}" sibTransId="{70195A2E-C716-4D96-A70F-1C279E0F5D18}"/>
    <dgm:cxn modelId="{48581F7D-9752-4641-BCD7-69C7674F6DB4}" type="presOf" srcId="{D4DFECFA-4ACC-4D18-BCCD-969A09161061}" destId="{E6F24CA1-4811-4581-952F-8B5DC8F863B0}" srcOrd="0" destOrd="0" presId="urn:microsoft.com/office/officeart/2005/8/layout/vList5"/>
    <dgm:cxn modelId="{DE99DE30-82B4-4A2A-B8D7-23D9CAA778E1}" type="presOf" srcId="{D7F4D195-968B-48C9-9B6D-09598255DE8B}" destId="{C28D243B-984B-44C8-8E39-A8611E4CBC7D}" srcOrd="0" destOrd="0" presId="urn:microsoft.com/office/officeart/2005/8/layout/vList5"/>
    <dgm:cxn modelId="{DAB51153-19E5-4CB2-9265-0A8CF8D116EC}" srcId="{D7F4D195-968B-48C9-9B6D-09598255DE8B}" destId="{46D65344-4989-40CC-B722-D16D10440796}" srcOrd="2" destOrd="0" parTransId="{21085F6D-EFC5-450D-87B0-B28063D55926}" sibTransId="{CE283778-6F50-4582-8F1C-F9DEDC288377}"/>
    <dgm:cxn modelId="{AE3639F8-CC1B-409F-8285-8EFEBF223101}" type="presOf" srcId="{46D65344-4989-40CC-B722-D16D10440796}" destId="{E6F24CA1-4811-4581-952F-8B5DC8F863B0}" srcOrd="0" destOrd="2" presId="urn:microsoft.com/office/officeart/2005/8/layout/vList5"/>
    <dgm:cxn modelId="{47835085-1B07-4766-AA6F-E279B0CB71BD}" type="presOf" srcId="{4CAF23FE-CB0F-4199-BED5-0D857163C6F6}" destId="{5F9618C4-1591-412D-8083-E3FD39D03A3B}" srcOrd="0" destOrd="0" presId="urn:microsoft.com/office/officeart/2005/8/layout/vList5"/>
    <dgm:cxn modelId="{102CD153-60D0-4FB4-84C4-7A4B207FA7FC}" type="presOf" srcId="{F4C1910B-D0BD-4499-9755-2C021E5711C2}" destId="{5F9618C4-1591-412D-8083-E3FD39D03A3B}" srcOrd="0" destOrd="2" presId="urn:microsoft.com/office/officeart/2005/8/layout/vList5"/>
    <dgm:cxn modelId="{804CD223-BC08-42C6-9E3A-EF245611295E}" srcId="{A2A977E9-CD46-4724-9D6E-1EC711692AC5}" destId="{4CAF23FE-CB0F-4199-BED5-0D857163C6F6}" srcOrd="0" destOrd="0" parTransId="{7A93F28C-857F-4DC7-89EF-802F50CDCFF3}" sibTransId="{D53EBB9D-BDDA-4FA2-84D6-58FC645B5377}"/>
    <dgm:cxn modelId="{AAD83EE0-7847-4FA6-BF3E-F4A12458C4FB}" srcId="{423BCFBC-9657-43C7-8529-0413CF7C7B46}" destId="{D7F4D195-968B-48C9-9B6D-09598255DE8B}" srcOrd="1" destOrd="0" parTransId="{AEDE7322-D73E-476C-B2BE-3087111F206B}" sibTransId="{42588A22-A6E7-4832-85D8-629D84627633}"/>
    <dgm:cxn modelId="{5E51C464-7912-47DC-A07D-46AE08D45CD8}" type="presOf" srcId="{04058FA0-2FE2-4E5C-AA4C-7251C3588B9A}" destId="{E6F24CA1-4811-4581-952F-8B5DC8F863B0}" srcOrd="0" destOrd="1" presId="urn:microsoft.com/office/officeart/2005/8/layout/vList5"/>
    <dgm:cxn modelId="{1B3B0BE9-D855-4B52-967D-D33A15FEB0CA}" type="presParOf" srcId="{FBEC4777-9F72-423F-B1E1-730700CC5069}" destId="{22CFB7C3-DB69-45A2-A939-CEA9B7D6DBEA}" srcOrd="0" destOrd="0" presId="urn:microsoft.com/office/officeart/2005/8/layout/vList5"/>
    <dgm:cxn modelId="{926DE7D6-6748-4138-A422-2043C8AC61A1}" type="presParOf" srcId="{22CFB7C3-DB69-45A2-A939-CEA9B7D6DBEA}" destId="{01DAE1FD-E527-4424-A262-9D7D071ED3A5}" srcOrd="0" destOrd="0" presId="urn:microsoft.com/office/officeart/2005/8/layout/vList5"/>
    <dgm:cxn modelId="{A036DD99-913F-4200-A19B-2239DF6BFB7C}" type="presParOf" srcId="{22CFB7C3-DB69-45A2-A939-CEA9B7D6DBEA}" destId="{5F9618C4-1591-412D-8083-E3FD39D03A3B}" srcOrd="1" destOrd="0" presId="urn:microsoft.com/office/officeart/2005/8/layout/vList5"/>
    <dgm:cxn modelId="{824CFFDA-2FF6-478F-B15F-9B694CEC153D}" type="presParOf" srcId="{FBEC4777-9F72-423F-B1E1-730700CC5069}" destId="{0A9B029C-82F0-4F21-B20B-474E4C2CC25F}" srcOrd="1" destOrd="0" presId="urn:microsoft.com/office/officeart/2005/8/layout/vList5"/>
    <dgm:cxn modelId="{8507AFE9-2498-49D3-B6A0-E82529B7B996}" type="presParOf" srcId="{FBEC4777-9F72-423F-B1E1-730700CC5069}" destId="{AD9BF193-8F78-41A9-A276-A50563F0012B}" srcOrd="2" destOrd="0" presId="urn:microsoft.com/office/officeart/2005/8/layout/vList5"/>
    <dgm:cxn modelId="{DE072F29-2786-4AC4-9E4D-F97FED7617BC}" type="presParOf" srcId="{AD9BF193-8F78-41A9-A276-A50563F0012B}" destId="{C28D243B-984B-44C8-8E39-A8611E4CBC7D}" srcOrd="0" destOrd="0" presId="urn:microsoft.com/office/officeart/2005/8/layout/vList5"/>
    <dgm:cxn modelId="{C0794BD5-C5F3-4591-B3A8-8C1BC6EEBA8A}" type="presParOf" srcId="{AD9BF193-8F78-41A9-A276-A50563F0012B}" destId="{E6F24CA1-4811-4581-952F-8B5DC8F863B0}"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3BCFBC-9657-43C7-8529-0413CF7C7B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2A977E9-CD46-4724-9D6E-1EC711692AC5}">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800" b="1" dirty="0">
              <a:solidFill>
                <a:schemeClr val="tx1"/>
              </a:solidFill>
              <a:latin typeface="+mj-lt"/>
            </a:rPr>
            <a:t>Improve </a:t>
          </a:r>
          <a:r>
            <a:rPr lang="en-US" sz="2800" b="1" dirty="0" err="1">
              <a:solidFill>
                <a:schemeClr val="tx1"/>
              </a:solidFill>
              <a:latin typeface="+mj-lt"/>
            </a:rPr>
            <a:t>Organisational</a:t>
          </a:r>
          <a:r>
            <a:rPr lang="en-US" sz="2800" b="1" dirty="0">
              <a:solidFill>
                <a:schemeClr val="tx1"/>
              </a:solidFill>
              <a:latin typeface="+mj-lt"/>
            </a:rPr>
            <a:t> Delivery</a:t>
          </a:r>
        </a:p>
      </dgm:t>
    </dgm:pt>
    <dgm:pt modelId="{AB55DB81-B3C6-4375-8F94-86729761A33C}" type="parTrans" cxnId="{F1420B04-7E64-4EA8-AF46-B1BD096AA1FC}">
      <dgm:prSet/>
      <dgm:spPr/>
      <dgm:t>
        <a:bodyPr/>
        <a:lstStyle/>
        <a:p>
          <a:endParaRPr lang="en-US" sz="2800">
            <a:latin typeface="+mj-lt"/>
          </a:endParaRPr>
        </a:p>
      </dgm:t>
    </dgm:pt>
    <dgm:pt modelId="{F885A416-709D-4CEA-9E93-8727648192C0}" type="sibTrans" cxnId="{F1420B04-7E64-4EA8-AF46-B1BD096AA1FC}">
      <dgm:prSet/>
      <dgm:spPr/>
      <dgm:t>
        <a:bodyPr/>
        <a:lstStyle/>
        <a:p>
          <a:endParaRPr lang="en-US" sz="2800">
            <a:latin typeface="+mj-lt"/>
          </a:endParaRPr>
        </a:p>
      </dgm:t>
    </dgm:pt>
    <dgm:pt modelId="{4CAF23FE-CB0F-4199-BED5-0D857163C6F6}">
      <dgm:prSet phldrT="[Text]" custT="1"/>
      <dgm:spPr/>
      <dgm:t>
        <a:bodyPr/>
        <a:lstStyle/>
        <a:p>
          <a:pPr algn="just"/>
          <a:r>
            <a:rPr lang="en-US" sz="2400" dirty="0">
              <a:latin typeface="+mj-lt"/>
            </a:rPr>
            <a:t>An additional ICASA regional office opened in Limpopo</a:t>
          </a:r>
        </a:p>
      </dgm:t>
    </dgm:pt>
    <dgm:pt modelId="{7A93F28C-857F-4DC7-89EF-802F50CDCFF3}" type="parTrans" cxnId="{804CD223-BC08-42C6-9E3A-EF245611295E}">
      <dgm:prSet/>
      <dgm:spPr/>
      <dgm:t>
        <a:bodyPr/>
        <a:lstStyle/>
        <a:p>
          <a:endParaRPr lang="en-US" sz="2800">
            <a:latin typeface="+mj-lt"/>
          </a:endParaRPr>
        </a:p>
      </dgm:t>
    </dgm:pt>
    <dgm:pt modelId="{D53EBB9D-BDDA-4FA2-84D6-58FC645B5377}" type="sibTrans" cxnId="{804CD223-BC08-42C6-9E3A-EF245611295E}">
      <dgm:prSet/>
      <dgm:spPr/>
      <dgm:t>
        <a:bodyPr/>
        <a:lstStyle/>
        <a:p>
          <a:endParaRPr lang="en-US" sz="2800">
            <a:latin typeface="+mj-lt"/>
          </a:endParaRPr>
        </a:p>
      </dgm:t>
    </dgm:pt>
    <dgm:pt modelId="{D7F4D195-968B-48C9-9B6D-09598255DE8B}">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2800" b="1" dirty="0">
              <a:solidFill>
                <a:schemeClr val="tx1"/>
              </a:solidFill>
              <a:latin typeface="+mj-lt"/>
            </a:rPr>
            <a:t>Common National Identity and Social Cohesion</a:t>
          </a:r>
        </a:p>
      </dgm:t>
    </dgm:pt>
    <dgm:pt modelId="{AEDE7322-D73E-476C-B2BE-3087111F206B}" type="parTrans" cxnId="{AAD83EE0-7847-4FA6-BF3E-F4A12458C4FB}">
      <dgm:prSet/>
      <dgm:spPr/>
      <dgm:t>
        <a:bodyPr/>
        <a:lstStyle/>
        <a:p>
          <a:endParaRPr lang="en-US" sz="2800">
            <a:latin typeface="+mj-lt"/>
          </a:endParaRPr>
        </a:p>
      </dgm:t>
    </dgm:pt>
    <dgm:pt modelId="{42588A22-A6E7-4832-85D8-629D84627633}" type="sibTrans" cxnId="{AAD83EE0-7847-4FA6-BF3E-F4A12458C4FB}">
      <dgm:prSet/>
      <dgm:spPr/>
      <dgm:t>
        <a:bodyPr/>
        <a:lstStyle/>
        <a:p>
          <a:endParaRPr lang="en-US" sz="2800">
            <a:latin typeface="+mj-lt"/>
          </a:endParaRPr>
        </a:p>
      </dgm:t>
    </dgm:pt>
    <dgm:pt modelId="{D4DFECFA-4ACC-4D18-BCCD-969A09161061}">
      <dgm:prSet phldrT="[Text]" custT="1"/>
      <dgm:spPr>
        <a:effectLst>
          <a:glow rad="63500">
            <a:schemeClr val="accent4">
              <a:lumMod val="40000"/>
              <a:lumOff val="60000"/>
              <a:alpha val="40000"/>
            </a:schemeClr>
          </a:glow>
        </a:effectLst>
      </dgm:spPr>
      <dgm:t>
        <a:bodyPr/>
        <a:lstStyle/>
        <a:p>
          <a:pPr algn="just"/>
          <a:r>
            <a:rPr lang="en-US" sz="2400" dirty="0">
              <a:latin typeface="+mj-lt"/>
            </a:rPr>
            <a:t>Increase in consumer awareness from 0 to 5%</a:t>
          </a:r>
        </a:p>
      </dgm:t>
    </dgm:pt>
    <dgm:pt modelId="{10D2A767-3898-4AF9-8E9F-29D48C898E31}" type="parTrans" cxnId="{1D875DAA-1B46-4FCD-B552-2D8ABEAFD197}">
      <dgm:prSet/>
      <dgm:spPr/>
      <dgm:t>
        <a:bodyPr/>
        <a:lstStyle/>
        <a:p>
          <a:endParaRPr lang="en-US" sz="2800">
            <a:latin typeface="+mj-lt"/>
          </a:endParaRPr>
        </a:p>
      </dgm:t>
    </dgm:pt>
    <dgm:pt modelId="{70195A2E-C716-4D96-A70F-1C279E0F5D18}" type="sibTrans" cxnId="{1D875DAA-1B46-4FCD-B552-2D8ABEAFD197}">
      <dgm:prSet/>
      <dgm:spPr/>
      <dgm:t>
        <a:bodyPr/>
        <a:lstStyle/>
        <a:p>
          <a:endParaRPr lang="en-US" sz="2800">
            <a:latin typeface="+mj-lt"/>
          </a:endParaRPr>
        </a:p>
      </dgm:t>
    </dgm:pt>
    <dgm:pt modelId="{0D3A24D5-F656-450D-BEF6-57BFB970F9B3}">
      <dgm:prSet phldrT="[Text]" custT="1"/>
      <dgm:spPr/>
      <dgm:t>
        <a:bodyPr/>
        <a:lstStyle/>
        <a:p>
          <a:pPr algn="just"/>
          <a:r>
            <a:rPr lang="en-US" sz="2400" dirty="0">
              <a:latin typeface="+mj-lt"/>
            </a:rPr>
            <a:t>Additional ECS/ECNS class </a:t>
          </a:r>
          <a:r>
            <a:rPr lang="en-US" sz="2400" dirty="0" err="1">
              <a:latin typeface="+mj-lt"/>
            </a:rPr>
            <a:t>licence</a:t>
          </a:r>
          <a:r>
            <a:rPr lang="en-US" sz="2400" dirty="0">
              <a:latin typeface="+mj-lt"/>
            </a:rPr>
            <a:t> processed in regional offices</a:t>
          </a:r>
        </a:p>
      </dgm:t>
    </dgm:pt>
    <dgm:pt modelId="{A96A80F4-9C8C-4319-A5DB-2A4DC396693C}" type="parTrans" cxnId="{2585000C-C927-4EC6-A81B-02D4BBD3B9F0}">
      <dgm:prSet/>
      <dgm:spPr/>
      <dgm:t>
        <a:bodyPr/>
        <a:lstStyle/>
        <a:p>
          <a:endParaRPr lang="en-US"/>
        </a:p>
      </dgm:t>
    </dgm:pt>
    <dgm:pt modelId="{1D95D52D-7A32-481D-894D-997E9100C1A7}" type="sibTrans" cxnId="{2585000C-C927-4EC6-A81B-02D4BBD3B9F0}">
      <dgm:prSet/>
      <dgm:spPr/>
      <dgm:t>
        <a:bodyPr/>
        <a:lstStyle/>
        <a:p>
          <a:endParaRPr lang="en-US"/>
        </a:p>
      </dgm:t>
    </dgm:pt>
    <dgm:pt modelId="{85C73100-1D72-4A7B-851C-FF18ABBCF002}">
      <dgm:prSet phldrT="[Text]" custT="1"/>
      <dgm:spPr/>
      <dgm:t>
        <a:bodyPr/>
        <a:lstStyle/>
        <a:p>
          <a:pPr algn="just"/>
          <a:r>
            <a:rPr lang="en-US" sz="2400" dirty="0">
              <a:latin typeface="+mj-lt"/>
            </a:rPr>
            <a:t>Increase in resolution of interference cases from 90% to 92.5%</a:t>
          </a:r>
        </a:p>
      </dgm:t>
    </dgm:pt>
    <dgm:pt modelId="{4E06FB15-EF0D-4987-9D31-9F2A46F53414}" type="parTrans" cxnId="{4CAEE399-E4E3-48F9-B007-4B04958904C1}">
      <dgm:prSet/>
      <dgm:spPr/>
      <dgm:t>
        <a:bodyPr/>
        <a:lstStyle/>
        <a:p>
          <a:endParaRPr lang="en-US"/>
        </a:p>
      </dgm:t>
    </dgm:pt>
    <dgm:pt modelId="{74196BB8-37B6-4517-8C5F-E32E194C1916}" type="sibTrans" cxnId="{4CAEE399-E4E3-48F9-B007-4B04958904C1}">
      <dgm:prSet/>
      <dgm:spPr/>
      <dgm:t>
        <a:bodyPr/>
        <a:lstStyle/>
        <a:p>
          <a:endParaRPr lang="en-US"/>
        </a:p>
      </dgm:t>
    </dgm:pt>
    <dgm:pt modelId="{17F0F4F1-D4BE-4E12-A0CC-A31821A4B182}">
      <dgm:prSet phldrT="[Text]" custT="1"/>
      <dgm:spPr>
        <a:effectLst>
          <a:glow rad="63500">
            <a:schemeClr val="accent4">
              <a:lumMod val="40000"/>
              <a:lumOff val="60000"/>
              <a:alpha val="40000"/>
            </a:schemeClr>
          </a:glow>
        </a:effectLst>
      </dgm:spPr>
      <dgm:t>
        <a:bodyPr/>
        <a:lstStyle/>
        <a:p>
          <a:pPr algn="l"/>
          <a:endParaRPr lang="en-US" sz="2000" dirty="0">
            <a:latin typeface="+mj-lt"/>
          </a:endParaRPr>
        </a:p>
      </dgm:t>
    </dgm:pt>
    <dgm:pt modelId="{2E89B726-546D-4F2B-B149-6031EA201A4A}" type="parTrans" cxnId="{8CCA76DF-F0B3-4947-98E6-113FC5558829}">
      <dgm:prSet/>
      <dgm:spPr/>
      <dgm:t>
        <a:bodyPr/>
        <a:lstStyle/>
        <a:p>
          <a:endParaRPr lang="en-US"/>
        </a:p>
      </dgm:t>
    </dgm:pt>
    <dgm:pt modelId="{DC61C890-35B1-4BBF-A228-3A34BC43093C}" type="sibTrans" cxnId="{8CCA76DF-F0B3-4947-98E6-113FC5558829}">
      <dgm:prSet/>
      <dgm:spPr/>
      <dgm:t>
        <a:bodyPr/>
        <a:lstStyle/>
        <a:p>
          <a:endParaRPr lang="en-US"/>
        </a:p>
      </dgm:t>
    </dgm:pt>
    <dgm:pt modelId="{26CACD9B-7275-4673-BC3D-3D17DB0DBAE1}">
      <dgm:prSet phldrT="[Text]" custT="1"/>
      <dgm:spPr>
        <a:effectLst>
          <a:glow rad="63500">
            <a:schemeClr val="accent4">
              <a:lumMod val="40000"/>
              <a:lumOff val="60000"/>
              <a:alpha val="40000"/>
            </a:schemeClr>
          </a:glow>
        </a:effectLst>
      </dgm:spPr>
      <dgm:t>
        <a:bodyPr/>
        <a:lstStyle/>
        <a:p>
          <a:pPr algn="just"/>
          <a:r>
            <a:rPr lang="en-US" sz="2400" dirty="0">
              <a:latin typeface="+mj-lt"/>
            </a:rPr>
            <a:t>All NATJOINTS instructions received executed</a:t>
          </a:r>
        </a:p>
      </dgm:t>
    </dgm:pt>
    <dgm:pt modelId="{A7191EAA-C46E-49D7-ADB6-CE36D34EBB02}" type="parTrans" cxnId="{DFB04533-AA27-453D-B44E-74B66FA00B5C}">
      <dgm:prSet/>
      <dgm:spPr/>
      <dgm:t>
        <a:bodyPr/>
        <a:lstStyle/>
        <a:p>
          <a:endParaRPr lang="en-US"/>
        </a:p>
      </dgm:t>
    </dgm:pt>
    <dgm:pt modelId="{DA56B6CD-25F4-422A-86DD-CACA19A07C3A}" type="sibTrans" cxnId="{DFB04533-AA27-453D-B44E-74B66FA00B5C}">
      <dgm:prSet/>
      <dgm:spPr/>
      <dgm:t>
        <a:bodyPr/>
        <a:lstStyle/>
        <a:p>
          <a:endParaRPr lang="en-US"/>
        </a:p>
      </dgm:t>
    </dgm:pt>
    <dgm:pt modelId="{FBEC4777-9F72-423F-B1E1-730700CC5069}" type="pres">
      <dgm:prSet presAssocID="{423BCFBC-9657-43C7-8529-0413CF7C7B46}" presName="Name0" presStyleCnt="0">
        <dgm:presLayoutVars>
          <dgm:dir/>
          <dgm:animLvl val="lvl"/>
          <dgm:resizeHandles val="exact"/>
        </dgm:presLayoutVars>
      </dgm:prSet>
      <dgm:spPr/>
      <dgm:t>
        <a:bodyPr/>
        <a:lstStyle/>
        <a:p>
          <a:endParaRPr lang="en-US"/>
        </a:p>
      </dgm:t>
    </dgm:pt>
    <dgm:pt modelId="{22CFB7C3-DB69-45A2-A939-CEA9B7D6DBEA}" type="pres">
      <dgm:prSet presAssocID="{A2A977E9-CD46-4724-9D6E-1EC711692AC5}" presName="linNode" presStyleCnt="0"/>
      <dgm:spPr/>
    </dgm:pt>
    <dgm:pt modelId="{01DAE1FD-E527-4424-A262-9D7D071ED3A5}" type="pres">
      <dgm:prSet presAssocID="{A2A977E9-CD46-4724-9D6E-1EC711692AC5}" presName="parentText" presStyleLbl="node1" presStyleIdx="0" presStyleCnt="2" custScaleY="59590" custLinFactNeighborX="241" custLinFactNeighborY="2868">
        <dgm:presLayoutVars>
          <dgm:chMax val="1"/>
          <dgm:bulletEnabled val="1"/>
        </dgm:presLayoutVars>
      </dgm:prSet>
      <dgm:spPr/>
      <dgm:t>
        <a:bodyPr/>
        <a:lstStyle/>
        <a:p>
          <a:endParaRPr lang="en-US"/>
        </a:p>
      </dgm:t>
    </dgm:pt>
    <dgm:pt modelId="{5F9618C4-1591-412D-8083-E3FD39D03A3B}" type="pres">
      <dgm:prSet presAssocID="{A2A977E9-CD46-4724-9D6E-1EC711692AC5}" presName="descendantText" presStyleLbl="alignAccFollowNode1" presStyleIdx="0" presStyleCnt="2" custScaleX="95003" custScaleY="83366" custLinFactNeighborX="7350" custLinFactNeighborY="3440">
        <dgm:presLayoutVars>
          <dgm:bulletEnabled val="1"/>
        </dgm:presLayoutVars>
      </dgm:prSet>
      <dgm:spPr/>
      <dgm:t>
        <a:bodyPr/>
        <a:lstStyle/>
        <a:p>
          <a:endParaRPr lang="en-US"/>
        </a:p>
      </dgm:t>
    </dgm:pt>
    <dgm:pt modelId="{0A9B029C-82F0-4F21-B20B-474E4C2CC25F}" type="pres">
      <dgm:prSet presAssocID="{F885A416-709D-4CEA-9E93-8727648192C0}" presName="sp" presStyleCnt="0"/>
      <dgm:spPr/>
    </dgm:pt>
    <dgm:pt modelId="{AD9BF193-8F78-41A9-A276-A50563F0012B}" type="pres">
      <dgm:prSet presAssocID="{D7F4D195-968B-48C9-9B6D-09598255DE8B}" presName="linNode" presStyleCnt="0"/>
      <dgm:spPr/>
    </dgm:pt>
    <dgm:pt modelId="{C28D243B-984B-44C8-8E39-A8611E4CBC7D}" type="pres">
      <dgm:prSet presAssocID="{D7F4D195-968B-48C9-9B6D-09598255DE8B}" presName="parentText" presStyleLbl="node1" presStyleIdx="1" presStyleCnt="2" custScaleY="61893">
        <dgm:presLayoutVars>
          <dgm:chMax val="1"/>
          <dgm:bulletEnabled val="1"/>
        </dgm:presLayoutVars>
      </dgm:prSet>
      <dgm:spPr/>
      <dgm:t>
        <a:bodyPr/>
        <a:lstStyle/>
        <a:p>
          <a:endParaRPr lang="en-US"/>
        </a:p>
      </dgm:t>
    </dgm:pt>
    <dgm:pt modelId="{E6F24CA1-4811-4581-952F-8B5DC8F863B0}" type="pres">
      <dgm:prSet presAssocID="{D7F4D195-968B-48C9-9B6D-09598255DE8B}" presName="descendantText" presStyleLbl="alignAccFollowNode1" presStyleIdx="1" presStyleCnt="2" custScaleX="94872" custScaleY="83160" custLinFactNeighborX="4286" custLinFactNeighborY="280">
        <dgm:presLayoutVars>
          <dgm:bulletEnabled val="1"/>
        </dgm:presLayoutVars>
      </dgm:prSet>
      <dgm:spPr/>
      <dgm:t>
        <a:bodyPr/>
        <a:lstStyle/>
        <a:p>
          <a:endParaRPr lang="en-US"/>
        </a:p>
      </dgm:t>
    </dgm:pt>
  </dgm:ptLst>
  <dgm:cxnLst>
    <dgm:cxn modelId="{278D49DB-1DAB-46D8-A969-84E287497598}" type="presOf" srcId="{4CAF23FE-CB0F-4199-BED5-0D857163C6F6}" destId="{5F9618C4-1591-412D-8083-E3FD39D03A3B}" srcOrd="0" destOrd="0" presId="urn:microsoft.com/office/officeart/2005/8/layout/vList5"/>
    <dgm:cxn modelId="{2585000C-C927-4EC6-A81B-02D4BBD3B9F0}" srcId="{A2A977E9-CD46-4724-9D6E-1EC711692AC5}" destId="{0D3A24D5-F656-450D-BEF6-57BFB970F9B3}" srcOrd="1" destOrd="0" parTransId="{A96A80F4-9C8C-4319-A5DB-2A4DC396693C}" sibTransId="{1D95D52D-7A32-481D-894D-997E9100C1A7}"/>
    <dgm:cxn modelId="{684A66E1-AFD0-4DE3-979F-7CFDEC057027}" type="presOf" srcId="{A2A977E9-CD46-4724-9D6E-1EC711692AC5}" destId="{01DAE1FD-E527-4424-A262-9D7D071ED3A5}" srcOrd="0" destOrd="0" presId="urn:microsoft.com/office/officeart/2005/8/layout/vList5"/>
    <dgm:cxn modelId="{F1420B04-7E64-4EA8-AF46-B1BD096AA1FC}" srcId="{423BCFBC-9657-43C7-8529-0413CF7C7B46}" destId="{A2A977E9-CD46-4724-9D6E-1EC711692AC5}" srcOrd="0" destOrd="0" parTransId="{AB55DB81-B3C6-4375-8F94-86729761A33C}" sibTransId="{F885A416-709D-4CEA-9E93-8727648192C0}"/>
    <dgm:cxn modelId="{1D875DAA-1B46-4FCD-B552-2D8ABEAFD197}" srcId="{D7F4D195-968B-48C9-9B6D-09598255DE8B}" destId="{D4DFECFA-4ACC-4D18-BCCD-969A09161061}" srcOrd="0" destOrd="0" parTransId="{10D2A767-3898-4AF9-8E9F-29D48C898E31}" sibTransId="{70195A2E-C716-4D96-A70F-1C279E0F5D18}"/>
    <dgm:cxn modelId="{B69D0977-AE58-49AF-8812-9D221AD3CE82}" type="presOf" srcId="{423BCFBC-9657-43C7-8529-0413CF7C7B46}" destId="{FBEC4777-9F72-423F-B1E1-730700CC5069}" srcOrd="0" destOrd="0" presId="urn:microsoft.com/office/officeart/2005/8/layout/vList5"/>
    <dgm:cxn modelId="{8CCA76DF-F0B3-4947-98E6-113FC5558829}" srcId="{D7F4D195-968B-48C9-9B6D-09598255DE8B}" destId="{17F0F4F1-D4BE-4E12-A0CC-A31821A4B182}" srcOrd="2" destOrd="0" parTransId="{2E89B726-546D-4F2B-B149-6031EA201A4A}" sibTransId="{DC61C890-35B1-4BBF-A228-3A34BC43093C}"/>
    <dgm:cxn modelId="{925E9628-35EC-496F-8386-81A21657C66F}" type="presOf" srcId="{0D3A24D5-F656-450D-BEF6-57BFB970F9B3}" destId="{5F9618C4-1591-412D-8083-E3FD39D03A3B}" srcOrd="0" destOrd="1" presId="urn:microsoft.com/office/officeart/2005/8/layout/vList5"/>
    <dgm:cxn modelId="{2079E11D-9673-474E-A90C-A0FDED42D2F4}" type="presOf" srcId="{17F0F4F1-D4BE-4E12-A0CC-A31821A4B182}" destId="{E6F24CA1-4811-4581-952F-8B5DC8F863B0}" srcOrd="0" destOrd="2" presId="urn:microsoft.com/office/officeart/2005/8/layout/vList5"/>
    <dgm:cxn modelId="{4CAEE399-E4E3-48F9-B007-4B04958904C1}" srcId="{A2A977E9-CD46-4724-9D6E-1EC711692AC5}" destId="{85C73100-1D72-4A7B-851C-FF18ABBCF002}" srcOrd="2" destOrd="0" parTransId="{4E06FB15-EF0D-4987-9D31-9F2A46F53414}" sibTransId="{74196BB8-37B6-4517-8C5F-E32E194C1916}"/>
    <dgm:cxn modelId="{2F679E23-88BB-497B-AFE4-84105F692641}" type="presOf" srcId="{D7F4D195-968B-48C9-9B6D-09598255DE8B}" destId="{C28D243B-984B-44C8-8E39-A8611E4CBC7D}" srcOrd="0" destOrd="0" presId="urn:microsoft.com/office/officeart/2005/8/layout/vList5"/>
    <dgm:cxn modelId="{C2220A90-D398-49A6-B867-C227A937EBD1}" type="presOf" srcId="{D4DFECFA-4ACC-4D18-BCCD-969A09161061}" destId="{E6F24CA1-4811-4581-952F-8B5DC8F863B0}" srcOrd="0" destOrd="0" presId="urn:microsoft.com/office/officeart/2005/8/layout/vList5"/>
    <dgm:cxn modelId="{C6441ECC-5A6E-4BA5-83B0-60E92B5D4D0A}" type="presOf" srcId="{85C73100-1D72-4A7B-851C-FF18ABBCF002}" destId="{5F9618C4-1591-412D-8083-E3FD39D03A3B}" srcOrd="0" destOrd="2" presId="urn:microsoft.com/office/officeart/2005/8/layout/vList5"/>
    <dgm:cxn modelId="{DFAF75D7-039D-4229-BCC1-B7B8FC16CC92}" type="presOf" srcId="{26CACD9B-7275-4673-BC3D-3D17DB0DBAE1}" destId="{E6F24CA1-4811-4581-952F-8B5DC8F863B0}" srcOrd="0" destOrd="1" presId="urn:microsoft.com/office/officeart/2005/8/layout/vList5"/>
    <dgm:cxn modelId="{DFB04533-AA27-453D-B44E-74B66FA00B5C}" srcId="{D7F4D195-968B-48C9-9B6D-09598255DE8B}" destId="{26CACD9B-7275-4673-BC3D-3D17DB0DBAE1}" srcOrd="1" destOrd="0" parTransId="{A7191EAA-C46E-49D7-ADB6-CE36D34EBB02}" sibTransId="{DA56B6CD-25F4-422A-86DD-CACA19A07C3A}"/>
    <dgm:cxn modelId="{804CD223-BC08-42C6-9E3A-EF245611295E}" srcId="{A2A977E9-CD46-4724-9D6E-1EC711692AC5}" destId="{4CAF23FE-CB0F-4199-BED5-0D857163C6F6}" srcOrd="0" destOrd="0" parTransId="{7A93F28C-857F-4DC7-89EF-802F50CDCFF3}" sibTransId="{D53EBB9D-BDDA-4FA2-84D6-58FC645B5377}"/>
    <dgm:cxn modelId="{AAD83EE0-7847-4FA6-BF3E-F4A12458C4FB}" srcId="{423BCFBC-9657-43C7-8529-0413CF7C7B46}" destId="{D7F4D195-968B-48C9-9B6D-09598255DE8B}" srcOrd="1" destOrd="0" parTransId="{AEDE7322-D73E-476C-B2BE-3087111F206B}" sibTransId="{42588A22-A6E7-4832-85D8-629D84627633}"/>
    <dgm:cxn modelId="{794971FE-6BB7-4E97-BB06-3EACBA7C9A66}" type="presParOf" srcId="{FBEC4777-9F72-423F-B1E1-730700CC5069}" destId="{22CFB7C3-DB69-45A2-A939-CEA9B7D6DBEA}" srcOrd="0" destOrd="0" presId="urn:microsoft.com/office/officeart/2005/8/layout/vList5"/>
    <dgm:cxn modelId="{4EFBD9A1-F232-4D49-8197-52B5786A7A17}" type="presParOf" srcId="{22CFB7C3-DB69-45A2-A939-CEA9B7D6DBEA}" destId="{01DAE1FD-E527-4424-A262-9D7D071ED3A5}" srcOrd="0" destOrd="0" presId="urn:microsoft.com/office/officeart/2005/8/layout/vList5"/>
    <dgm:cxn modelId="{7DE1167E-2BE5-42DF-913A-56C5140B9648}" type="presParOf" srcId="{22CFB7C3-DB69-45A2-A939-CEA9B7D6DBEA}" destId="{5F9618C4-1591-412D-8083-E3FD39D03A3B}" srcOrd="1" destOrd="0" presId="urn:microsoft.com/office/officeart/2005/8/layout/vList5"/>
    <dgm:cxn modelId="{72A40B61-F085-4A40-8FC0-AD0BD6EE73AE}" type="presParOf" srcId="{FBEC4777-9F72-423F-B1E1-730700CC5069}" destId="{0A9B029C-82F0-4F21-B20B-474E4C2CC25F}" srcOrd="1" destOrd="0" presId="urn:microsoft.com/office/officeart/2005/8/layout/vList5"/>
    <dgm:cxn modelId="{5AD3BC30-A0F2-474C-A60A-ECB385B25BE4}" type="presParOf" srcId="{FBEC4777-9F72-423F-B1E1-730700CC5069}" destId="{AD9BF193-8F78-41A9-A276-A50563F0012B}" srcOrd="2" destOrd="0" presId="urn:microsoft.com/office/officeart/2005/8/layout/vList5"/>
    <dgm:cxn modelId="{2BA2330C-CDFA-4786-B450-FA6B7667733B}" type="presParOf" srcId="{AD9BF193-8F78-41A9-A276-A50563F0012B}" destId="{C28D243B-984B-44C8-8E39-A8611E4CBC7D}" srcOrd="0" destOrd="0" presId="urn:microsoft.com/office/officeart/2005/8/layout/vList5"/>
    <dgm:cxn modelId="{A3073C80-8610-4DE7-96F7-F1D1D3FD9C8A}" type="presParOf" srcId="{AD9BF193-8F78-41A9-A276-A50563F0012B}" destId="{E6F24CA1-4811-4581-952F-8B5DC8F863B0}"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3BCFBC-9657-43C7-8529-0413CF7C7B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2A977E9-CD46-4724-9D6E-1EC711692AC5}">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800" b="1" dirty="0">
              <a:solidFill>
                <a:schemeClr val="tx1"/>
              </a:solidFill>
              <a:latin typeface="+mj-lt"/>
            </a:rPr>
            <a:t>Access to communication services at affordable services</a:t>
          </a:r>
        </a:p>
      </dgm:t>
    </dgm:pt>
    <dgm:pt modelId="{AB55DB81-B3C6-4375-8F94-86729761A33C}" type="parTrans" cxnId="{F1420B04-7E64-4EA8-AF46-B1BD096AA1FC}">
      <dgm:prSet/>
      <dgm:spPr/>
      <dgm:t>
        <a:bodyPr/>
        <a:lstStyle/>
        <a:p>
          <a:endParaRPr lang="en-US" sz="2800">
            <a:latin typeface="+mj-lt"/>
          </a:endParaRPr>
        </a:p>
      </dgm:t>
    </dgm:pt>
    <dgm:pt modelId="{F885A416-709D-4CEA-9E93-8727648192C0}" type="sibTrans" cxnId="{F1420B04-7E64-4EA8-AF46-B1BD096AA1FC}">
      <dgm:prSet/>
      <dgm:spPr/>
      <dgm:t>
        <a:bodyPr/>
        <a:lstStyle/>
        <a:p>
          <a:endParaRPr lang="en-US" sz="2800">
            <a:latin typeface="+mj-lt"/>
          </a:endParaRPr>
        </a:p>
      </dgm:t>
    </dgm:pt>
    <dgm:pt modelId="{4CAF23FE-CB0F-4199-BED5-0D857163C6F6}">
      <dgm:prSet phldrT="[Text]" custT="1"/>
      <dgm:spPr/>
      <dgm:t>
        <a:bodyPr/>
        <a:lstStyle/>
        <a:p>
          <a:endParaRPr lang="en-US" sz="2400" dirty="0">
            <a:latin typeface="+mj-lt"/>
          </a:endParaRPr>
        </a:p>
      </dgm:t>
    </dgm:pt>
    <dgm:pt modelId="{7A93F28C-857F-4DC7-89EF-802F50CDCFF3}" type="parTrans" cxnId="{804CD223-BC08-42C6-9E3A-EF245611295E}">
      <dgm:prSet/>
      <dgm:spPr/>
      <dgm:t>
        <a:bodyPr/>
        <a:lstStyle/>
        <a:p>
          <a:endParaRPr lang="en-US" sz="2800">
            <a:latin typeface="+mj-lt"/>
          </a:endParaRPr>
        </a:p>
      </dgm:t>
    </dgm:pt>
    <dgm:pt modelId="{D53EBB9D-BDDA-4FA2-84D6-58FC645B5377}" type="sibTrans" cxnId="{804CD223-BC08-42C6-9E3A-EF245611295E}">
      <dgm:prSet/>
      <dgm:spPr/>
      <dgm:t>
        <a:bodyPr/>
        <a:lstStyle/>
        <a:p>
          <a:endParaRPr lang="en-US" sz="2800">
            <a:latin typeface="+mj-lt"/>
          </a:endParaRPr>
        </a:p>
      </dgm:t>
    </dgm:pt>
    <dgm:pt modelId="{D7F4D195-968B-48C9-9B6D-09598255DE8B}">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2800" b="1" dirty="0">
              <a:solidFill>
                <a:schemeClr val="tx1"/>
              </a:solidFill>
              <a:latin typeface="+mj-lt"/>
            </a:rPr>
            <a:t>Improve </a:t>
          </a:r>
          <a:r>
            <a:rPr lang="en-US" sz="2800" b="1" dirty="0" err="1">
              <a:solidFill>
                <a:schemeClr val="tx1"/>
              </a:solidFill>
              <a:latin typeface="+mj-lt"/>
            </a:rPr>
            <a:t>Organisational</a:t>
          </a:r>
          <a:r>
            <a:rPr lang="en-US" sz="2800" b="1" dirty="0">
              <a:solidFill>
                <a:schemeClr val="tx1"/>
              </a:solidFill>
              <a:latin typeface="+mj-lt"/>
            </a:rPr>
            <a:t> Service Delivery</a:t>
          </a:r>
        </a:p>
      </dgm:t>
    </dgm:pt>
    <dgm:pt modelId="{AEDE7322-D73E-476C-B2BE-3087111F206B}" type="parTrans" cxnId="{AAD83EE0-7847-4FA6-BF3E-F4A12458C4FB}">
      <dgm:prSet/>
      <dgm:spPr/>
      <dgm:t>
        <a:bodyPr/>
        <a:lstStyle/>
        <a:p>
          <a:endParaRPr lang="en-US" sz="2800">
            <a:latin typeface="+mj-lt"/>
          </a:endParaRPr>
        </a:p>
      </dgm:t>
    </dgm:pt>
    <dgm:pt modelId="{42588A22-A6E7-4832-85D8-629D84627633}" type="sibTrans" cxnId="{AAD83EE0-7847-4FA6-BF3E-F4A12458C4FB}">
      <dgm:prSet/>
      <dgm:spPr/>
      <dgm:t>
        <a:bodyPr/>
        <a:lstStyle/>
        <a:p>
          <a:endParaRPr lang="en-US" sz="2800">
            <a:latin typeface="+mj-lt"/>
          </a:endParaRPr>
        </a:p>
      </dgm:t>
    </dgm:pt>
    <dgm:pt modelId="{17F0F4F1-D4BE-4E12-A0CC-A31821A4B182}">
      <dgm:prSet phldrT="[Text]" custT="1"/>
      <dgm:spPr>
        <a:effectLst>
          <a:glow rad="63500">
            <a:schemeClr val="accent4">
              <a:lumMod val="40000"/>
              <a:lumOff val="60000"/>
              <a:alpha val="40000"/>
            </a:schemeClr>
          </a:glow>
        </a:effectLst>
      </dgm:spPr>
      <dgm:t>
        <a:bodyPr/>
        <a:lstStyle/>
        <a:p>
          <a:pPr algn="l"/>
          <a:endParaRPr lang="en-US" sz="2000" dirty="0">
            <a:latin typeface="+mj-lt"/>
          </a:endParaRPr>
        </a:p>
      </dgm:t>
    </dgm:pt>
    <dgm:pt modelId="{2E89B726-546D-4F2B-B149-6031EA201A4A}" type="parTrans" cxnId="{8CCA76DF-F0B3-4947-98E6-113FC5558829}">
      <dgm:prSet/>
      <dgm:spPr/>
      <dgm:t>
        <a:bodyPr/>
        <a:lstStyle/>
        <a:p>
          <a:endParaRPr lang="en-US"/>
        </a:p>
      </dgm:t>
    </dgm:pt>
    <dgm:pt modelId="{DC61C890-35B1-4BBF-A228-3A34BC43093C}" type="sibTrans" cxnId="{8CCA76DF-F0B3-4947-98E6-113FC5558829}">
      <dgm:prSet/>
      <dgm:spPr/>
      <dgm:t>
        <a:bodyPr/>
        <a:lstStyle/>
        <a:p>
          <a:endParaRPr lang="en-US"/>
        </a:p>
      </dgm:t>
    </dgm:pt>
    <dgm:pt modelId="{EFDFE808-F4B5-4BBF-8D47-8DCAA63D5CD6}">
      <dgm:prSet phldrT="[Text]" custT="1"/>
      <dgm:spPr>
        <a:effectLst>
          <a:glow rad="63500">
            <a:schemeClr val="accent4">
              <a:lumMod val="40000"/>
              <a:lumOff val="60000"/>
              <a:alpha val="40000"/>
            </a:schemeClr>
          </a:glow>
        </a:effectLst>
      </dgm:spPr>
      <dgm:t>
        <a:bodyPr/>
        <a:lstStyle/>
        <a:p>
          <a:pPr algn="l"/>
          <a:endParaRPr lang="en-US" sz="2400" dirty="0">
            <a:latin typeface="+mj-lt"/>
          </a:endParaRPr>
        </a:p>
      </dgm:t>
    </dgm:pt>
    <dgm:pt modelId="{32B552AE-15D0-4F93-89D8-6A0C0E2EC29F}" type="parTrans" cxnId="{6EC2D65E-29FB-459D-95EB-627149CAB067}">
      <dgm:prSet/>
      <dgm:spPr/>
      <dgm:t>
        <a:bodyPr/>
        <a:lstStyle/>
        <a:p>
          <a:endParaRPr lang="en-US"/>
        </a:p>
      </dgm:t>
    </dgm:pt>
    <dgm:pt modelId="{0711DA58-AD08-4627-9E68-8ADE2FE2728E}" type="sibTrans" cxnId="{6EC2D65E-29FB-459D-95EB-627149CAB067}">
      <dgm:prSet/>
      <dgm:spPr/>
      <dgm:t>
        <a:bodyPr/>
        <a:lstStyle/>
        <a:p>
          <a:endParaRPr lang="en-US"/>
        </a:p>
      </dgm:t>
    </dgm:pt>
    <dgm:pt modelId="{900A2794-83CC-4929-BE62-894AB6A5802D}">
      <dgm:prSet phldrT="[Text]" custT="1"/>
      <dgm:spPr>
        <a:effectLst>
          <a:glow rad="63500">
            <a:schemeClr val="accent4">
              <a:lumMod val="40000"/>
              <a:lumOff val="60000"/>
              <a:alpha val="40000"/>
            </a:schemeClr>
          </a:glow>
        </a:effectLst>
      </dgm:spPr>
      <dgm:t>
        <a:bodyPr/>
        <a:lstStyle/>
        <a:p>
          <a:pPr algn="l"/>
          <a:endParaRPr lang="en-US" sz="2400" dirty="0">
            <a:latin typeface="+mj-lt"/>
          </a:endParaRPr>
        </a:p>
      </dgm:t>
    </dgm:pt>
    <dgm:pt modelId="{D2C8BF16-2AC8-424D-BE63-1AB17E25BC1A}" type="parTrans" cxnId="{FCE10BA6-4D4E-4FB5-A933-AC7529830767}">
      <dgm:prSet/>
      <dgm:spPr/>
      <dgm:t>
        <a:bodyPr/>
        <a:lstStyle/>
        <a:p>
          <a:endParaRPr lang="en-US"/>
        </a:p>
      </dgm:t>
    </dgm:pt>
    <dgm:pt modelId="{37A8B0D2-B51E-423C-916C-7DDCC83D1C68}" type="sibTrans" cxnId="{FCE10BA6-4D4E-4FB5-A933-AC7529830767}">
      <dgm:prSet/>
      <dgm:spPr/>
      <dgm:t>
        <a:bodyPr/>
        <a:lstStyle/>
        <a:p>
          <a:endParaRPr lang="en-US"/>
        </a:p>
      </dgm:t>
    </dgm:pt>
    <dgm:pt modelId="{373F66EF-AEC7-4D72-BC01-96459C2DD36F}">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2800" b="1" dirty="0">
              <a:solidFill>
                <a:schemeClr val="tx1"/>
              </a:solidFill>
              <a:latin typeface="+mj-lt"/>
            </a:rPr>
            <a:t>Common National Identity and Social Cohesion</a:t>
          </a:r>
        </a:p>
      </dgm:t>
    </dgm:pt>
    <dgm:pt modelId="{AD06A242-50E6-43DE-8F06-1A05BE7574FE}" type="parTrans" cxnId="{7012173B-623E-4E23-A5D2-0E12262BE348}">
      <dgm:prSet/>
      <dgm:spPr/>
      <dgm:t>
        <a:bodyPr/>
        <a:lstStyle/>
        <a:p>
          <a:endParaRPr lang="en-US"/>
        </a:p>
      </dgm:t>
    </dgm:pt>
    <dgm:pt modelId="{F3C01B1C-36A8-49E8-8016-598FF67A3449}" type="sibTrans" cxnId="{7012173B-623E-4E23-A5D2-0E12262BE348}">
      <dgm:prSet/>
      <dgm:spPr/>
      <dgm:t>
        <a:bodyPr/>
        <a:lstStyle/>
        <a:p>
          <a:endParaRPr lang="en-US"/>
        </a:p>
      </dgm:t>
    </dgm:pt>
    <dgm:pt modelId="{E92E764A-70A3-4EEE-900E-331234DD105E}">
      <dgm:prSet phldrT="[Text]" custT="1"/>
      <dgm:spPr>
        <a:effectLst>
          <a:glow rad="63500">
            <a:schemeClr val="accent4">
              <a:lumMod val="40000"/>
              <a:lumOff val="60000"/>
              <a:alpha val="40000"/>
            </a:schemeClr>
          </a:glow>
        </a:effectLst>
      </dgm:spPr>
      <dgm:t>
        <a:bodyPr/>
        <a:lstStyle/>
        <a:p>
          <a:pPr algn="just"/>
          <a:r>
            <a:rPr lang="en-US" sz="2000" dirty="0">
              <a:latin typeface="+mj-lt"/>
            </a:rPr>
            <a:t>Consumer Advisory Panel published</a:t>
          </a:r>
        </a:p>
      </dgm:t>
    </dgm:pt>
    <dgm:pt modelId="{256576BA-C0D3-4ADA-A8CB-29F29734AFEE}" type="parTrans" cxnId="{9F8F176D-C555-4584-B824-4E87D7B05F64}">
      <dgm:prSet/>
      <dgm:spPr/>
      <dgm:t>
        <a:bodyPr/>
        <a:lstStyle/>
        <a:p>
          <a:endParaRPr lang="en-US"/>
        </a:p>
      </dgm:t>
    </dgm:pt>
    <dgm:pt modelId="{F045AB77-B41E-468C-9FF7-9A05EA7945FF}" type="sibTrans" cxnId="{9F8F176D-C555-4584-B824-4E87D7B05F64}">
      <dgm:prSet/>
      <dgm:spPr/>
      <dgm:t>
        <a:bodyPr/>
        <a:lstStyle/>
        <a:p>
          <a:endParaRPr lang="en-US"/>
        </a:p>
      </dgm:t>
    </dgm:pt>
    <dgm:pt modelId="{F35FEAC4-07C0-430F-944E-40326BEFD5A5}">
      <dgm:prSet phldrT="[Text]" custT="1"/>
      <dgm:spPr>
        <a:effectLst>
          <a:glow rad="63500">
            <a:schemeClr val="accent4">
              <a:lumMod val="40000"/>
              <a:lumOff val="60000"/>
              <a:alpha val="40000"/>
            </a:schemeClr>
          </a:glow>
        </a:effectLst>
      </dgm:spPr>
      <dgm:t>
        <a:bodyPr/>
        <a:lstStyle/>
        <a:p>
          <a:pPr algn="just"/>
          <a:r>
            <a:rPr lang="en-US" sz="2000" dirty="0">
              <a:latin typeface="+mj-lt"/>
            </a:rPr>
            <a:t>3 ECS/ECNS compliance reports published</a:t>
          </a:r>
        </a:p>
      </dgm:t>
    </dgm:pt>
    <dgm:pt modelId="{B84D278C-1AA6-425F-BD6F-1BB9E3C8224F}" type="parTrans" cxnId="{D191FC3D-F666-4349-9357-0DDF7554284C}">
      <dgm:prSet/>
      <dgm:spPr/>
      <dgm:t>
        <a:bodyPr/>
        <a:lstStyle/>
        <a:p>
          <a:endParaRPr lang="en-US"/>
        </a:p>
      </dgm:t>
    </dgm:pt>
    <dgm:pt modelId="{E3A2C11F-0A5B-4ACC-88B8-13AAF012EF94}" type="sibTrans" cxnId="{D191FC3D-F666-4349-9357-0DDF7554284C}">
      <dgm:prSet/>
      <dgm:spPr/>
      <dgm:t>
        <a:bodyPr/>
        <a:lstStyle/>
        <a:p>
          <a:endParaRPr lang="en-US"/>
        </a:p>
      </dgm:t>
    </dgm:pt>
    <dgm:pt modelId="{854F05DE-FEE3-4F5F-AF5A-C40348B9A304}">
      <dgm:prSet phldrT="[Text]" custT="1"/>
      <dgm:spPr>
        <a:effectLst>
          <a:glow rad="63500">
            <a:schemeClr val="accent4">
              <a:lumMod val="40000"/>
              <a:lumOff val="60000"/>
              <a:alpha val="40000"/>
            </a:schemeClr>
          </a:glow>
        </a:effectLst>
      </dgm:spPr>
      <dgm:t>
        <a:bodyPr/>
        <a:lstStyle/>
        <a:p>
          <a:pPr algn="l"/>
          <a:endParaRPr lang="en-US" sz="2400" dirty="0">
            <a:latin typeface="+mj-lt"/>
          </a:endParaRPr>
        </a:p>
      </dgm:t>
    </dgm:pt>
    <dgm:pt modelId="{9AE062EB-2CBC-4E61-ACF9-E26BCF2FA0D6}" type="parTrans" cxnId="{24476565-98A1-4445-BC75-8942EEDD25FD}">
      <dgm:prSet/>
      <dgm:spPr/>
      <dgm:t>
        <a:bodyPr/>
        <a:lstStyle/>
        <a:p>
          <a:endParaRPr lang="en-US"/>
        </a:p>
      </dgm:t>
    </dgm:pt>
    <dgm:pt modelId="{7145952B-E998-4443-B40A-4A290A011183}" type="sibTrans" cxnId="{24476565-98A1-4445-BC75-8942EEDD25FD}">
      <dgm:prSet/>
      <dgm:spPr/>
      <dgm:t>
        <a:bodyPr/>
        <a:lstStyle/>
        <a:p>
          <a:endParaRPr lang="en-US"/>
        </a:p>
      </dgm:t>
    </dgm:pt>
    <dgm:pt modelId="{E56987F8-93F3-4EAE-BBA4-044F8F2E0557}">
      <dgm:prSet phldrT="[Text]" custT="1"/>
      <dgm:spPr>
        <a:effectLst>
          <a:glow rad="63500">
            <a:schemeClr val="accent4">
              <a:lumMod val="40000"/>
              <a:lumOff val="60000"/>
              <a:alpha val="40000"/>
            </a:schemeClr>
          </a:glow>
        </a:effectLst>
      </dgm:spPr>
      <dgm:t>
        <a:bodyPr/>
        <a:lstStyle/>
        <a:p>
          <a:pPr algn="l"/>
          <a:endParaRPr lang="en-US" sz="2400" dirty="0">
            <a:latin typeface="+mj-lt"/>
          </a:endParaRPr>
        </a:p>
      </dgm:t>
    </dgm:pt>
    <dgm:pt modelId="{B29E1C45-9A7A-4A78-BA61-4DA9BFCA9BEC}" type="parTrans" cxnId="{87B9E408-C756-41EB-A60E-57DA6AF25416}">
      <dgm:prSet/>
      <dgm:spPr/>
      <dgm:t>
        <a:bodyPr/>
        <a:lstStyle/>
        <a:p>
          <a:endParaRPr lang="en-US"/>
        </a:p>
      </dgm:t>
    </dgm:pt>
    <dgm:pt modelId="{743B34A3-9CB0-4843-A240-B12A92150656}" type="sibTrans" cxnId="{87B9E408-C756-41EB-A60E-57DA6AF25416}">
      <dgm:prSet/>
      <dgm:spPr/>
      <dgm:t>
        <a:bodyPr/>
        <a:lstStyle/>
        <a:p>
          <a:endParaRPr lang="en-US"/>
        </a:p>
      </dgm:t>
    </dgm:pt>
    <dgm:pt modelId="{E547FBD7-8FE6-4FE8-A984-04896DB96914}">
      <dgm:prSet phldrT="[Text]" custT="1"/>
      <dgm:spPr>
        <a:effectLst>
          <a:glow rad="63500">
            <a:schemeClr val="accent4">
              <a:lumMod val="40000"/>
              <a:lumOff val="60000"/>
              <a:alpha val="40000"/>
            </a:schemeClr>
          </a:glow>
        </a:effectLst>
      </dgm:spPr>
      <dgm:t>
        <a:bodyPr/>
        <a:lstStyle/>
        <a:p>
          <a:pPr algn="l"/>
          <a:r>
            <a:rPr lang="en-US" sz="2400" dirty="0">
              <a:latin typeface="+mj-lt"/>
            </a:rPr>
            <a:t>RIA recommendations implemented</a:t>
          </a:r>
        </a:p>
      </dgm:t>
    </dgm:pt>
    <dgm:pt modelId="{40DF6FDD-367B-440E-80F5-49AF9008AD80}" type="parTrans" cxnId="{8CC337AB-8170-41BE-B29E-C2E4ED4C27AF}">
      <dgm:prSet/>
      <dgm:spPr/>
      <dgm:t>
        <a:bodyPr/>
        <a:lstStyle/>
        <a:p>
          <a:endParaRPr lang="en-US"/>
        </a:p>
      </dgm:t>
    </dgm:pt>
    <dgm:pt modelId="{9EA84ACC-3A49-42AD-8E97-B41B821FA6F7}" type="sibTrans" cxnId="{8CC337AB-8170-41BE-B29E-C2E4ED4C27AF}">
      <dgm:prSet/>
      <dgm:spPr/>
      <dgm:t>
        <a:bodyPr/>
        <a:lstStyle/>
        <a:p>
          <a:endParaRPr lang="en-US"/>
        </a:p>
      </dgm:t>
    </dgm:pt>
    <dgm:pt modelId="{CB2BF17F-A825-4D80-8DB3-81CC8B5928F9}">
      <dgm:prSet phldrT="[Text]" custT="1"/>
      <dgm:spPr>
        <a:effectLst>
          <a:glow rad="63500">
            <a:schemeClr val="accent4">
              <a:lumMod val="40000"/>
              <a:lumOff val="60000"/>
              <a:alpha val="40000"/>
            </a:schemeClr>
          </a:glow>
        </a:effectLst>
      </dgm:spPr>
      <dgm:t>
        <a:bodyPr/>
        <a:lstStyle/>
        <a:p>
          <a:pPr algn="l"/>
          <a:endParaRPr lang="en-US" sz="2400" dirty="0">
            <a:latin typeface="+mj-lt"/>
          </a:endParaRPr>
        </a:p>
      </dgm:t>
    </dgm:pt>
    <dgm:pt modelId="{39E3487E-9416-49FD-AAAA-41493DD30306}" type="parTrans" cxnId="{878F23F2-2A0E-45C4-A5C0-60C70F72F1E4}">
      <dgm:prSet/>
      <dgm:spPr/>
      <dgm:t>
        <a:bodyPr/>
        <a:lstStyle/>
        <a:p>
          <a:endParaRPr lang="en-US"/>
        </a:p>
      </dgm:t>
    </dgm:pt>
    <dgm:pt modelId="{4A22322A-DB3E-4EC6-8989-43F4E5B45182}" type="sibTrans" cxnId="{878F23F2-2A0E-45C4-A5C0-60C70F72F1E4}">
      <dgm:prSet/>
      <dgm:spPr/>
      <dgm:t>
        <a:bodyPr/>
        <a:lstStyle/>
        <a:p>
          <a:endParaRPr lang="en-US"/>
        </a:p>
      </dgm:t>
    </dgm:pt>
    <dgm:pt modelId="{E935387C-717B-4AE1-B015-088F9E575B91}">
      <dgm:prSet phldrT="[Text]" custT="1"/>
      <dgm:spPr>
        <a:effectLst>
          <a:glow rad="63500">
            <a:schemeClr val="accent4">
              <a:lumMod val="40000"/>
              <a:lumOff val="60000"/>
              <a:alpha val="40000"/>
            </a:schemeClr>
          </a:glow>
        </a:effectLst>
      </dgm:spPr>
      <dgm:t>
        <a:bodyPr/>
        <a:lstStyle/>
        <a:p>
          <a:pPr algn="just"/>
          <a:r>
            <a:rPr lang="en-US" sz="2000" dirty="0">
              <a:latin typeface="+mj-lt"/>
            </a:rPr>
            <a:t>Consumer protection strategy and implementation plan completed</a:t>
          </a:r>
        </a:p>
      </dgm:t>
    </dgm:pt>
    <dgm:pt modelId="{C1E540D2-C553-4F4F-904E-6658DDAEFB1E}" type="parTrans" cxnId="{0831E5C2-9E04-40BD-9FD8-88668E70B5FE}">
      <dgm:prSet/>
      <dgm:spPr/>
      <dgm:t>
        <a:bodyPr/>
        <a:lstStyle/>
        <a:p>
          <a:endParaRPr lang="en-US"/>
        </a:p>
      </dgm:t>
    </dgm:pt>
    <dgm:pt modelId="{40802348-C694-4C02-A9B7-612700FC977C}" type="sibTrans" cxnId="{0831E5C2-9E04-40BD-9FD8-88668E70B5FE}">
      <dgm:prSet/>
      <dgm:spPr/>
      <dgm:t>
        <a:bodyPr/>
        <a:lstStyle/>
        <a:p>
          <a:endParaRPr lang="en-US"/>
        </a:p>
      </dgm:t>
    </dgm:pt>
    <dgm:pt modelId="{9F8E8A15-44A6-4D20-ADBD-30CE7892D10F}">
      <dgm:prSet phldrT="[Text]" custT="1"/>
      <dgm:spPr>
        <a:effectLst>
          <a:glow rad="63500">
            <a:schemeClr val="accent4">
              <a:lumMod val="40000"/>
              <a:lumOff val="60000"/>
              <a:alpha val="40000"/>
            </a:schemeClr>
          </a:glow>
        </a:effectLst>
      </dgm:spPr>
      <dgm:t>
        <a:bodyPr/>
        <a:lstStyle/>
        <a:p>
          <a:pPr algn="l"/>
          <a:endParaRPr lang="en-US" sz="1800" dirty="0">
            <a:latin typeface="+mj-lt"/>
          </a:endParaRPr>
        </a:p>
      </dgm:t>
    </dgm:pt>
    <dgm:pt modelId="{6DC16961-C91E-4FA8-9A9F-0A893CD7678C}" type="parTrans" cxnId="{E7FD372E-B662-456C-B00B-869640F72958}">
      <dgm:prSet/>
      <dgm:spPr/>
      <dgm:t>
        <a:bodyPr/>
        <a:lstStyle/>
        <a:p>
          <a:endParaRPr lang="en-US"/>
        </a:p>
      </dgm:t>
    </dgm:pt>
    <dgm:pt modelId="{293C9DD8-A5E3-4FC7-A134-6795149BCD25}" type="sibTrans" cxnId="{E7FD372E-B662-456C-B00B-869640F72958}">
      <dgm:prSet/>
      <dgm:spPr/>
      <dgm:t>
        <a:bodyPr/>
        <a:lstStyle/>
        <a:p>
          <a:endParaRPr lang="en-US"/>
        </a:p>
      </dgm:t>
    </dgm:pt>
    <dgm:pt modelId="{0142230B-E057-4982-802E-F7114185D12D}">
      <dgm:prSet phldrT="[Text]" custT="1"/>
      <dgm:spPr>
        <a:effectLst>
          <a:glow rad="63500">
            <a:schemeClr val="accent4">
              <a:lumMod val="40000"/>
              <a:lumOff val="60000"/>
              <a:alpha val="40000"/>
            </a:schemeClr>
          </a:glow>
        </a:effectLst>
      </dgm:spPr>
      <dgm:t>
        <a:bodyPr/>
        <a:lstStyle/>
        <a:p>
          <a:pPr algn="l"/>
          <a:endParaRPr lang="en-US" sz="1800" dirty="0">
            <a:latin typeface="+mj-lt"/>
          </a:endParaRPr>
        </a:p>
      </dgm:t>
    </dgm:pt>
    <dgm:pt modelId="{10CF21A9-B1C6-401A-9ACF-A88A6340BF82}" type="parTrans" cxnId="{2C5CD97A-1934-4EC0-9CD0-D0B37ED9DDF6}">
      <dgm:prSet/>
      <dgm:spPr/>
      <dgm:t>
        <a:bodyPr/>
        <a:lstStyle/>
        <a:p>
          <a:endParaRPr lang="en-US"/>
        </a:p>
      </dgm:t>
    </dgm:pt>
    <dgm:pt modelId="{3891544B-D2A8-4A35-B7CC-226A6572C6C0}" type="sibTrans" cxnId="{2C5CD97A-1934-4EC0-9CD0-D0B37ED9DDF6}">
      <dgm:prSet/>
      <dgm:spPr/>
      <dgm:t>
        <a:bodyPr/>
        <a:lstStyle/>
        <a:p>
          <a:endParaRPr lang="en-US"/>
        </a:p>
      </dgm:t>
    </dgm:pt>
    <dgm:pt modelId="{6ADF00C9-5618-4CED-ACE3-C071DF5F358C}">
      <dgm:prSet phldrT="[Text]" custT="1"/>
      <dgm:spPr>
        <a:effectLst>
          <a:glow rad="63500">
            <a:schemeClr val="accent4">
              <a:lumMod val="40000"/>
              <a:lumOff val="60000"/>
              <a:alpha val="40000"/>
            </a:schemeClr>
          </a:glow>
        </a:effectLst>
      </dgm:spPr>
      <dgm:t>
        <a:bodyPr/>
        <a:lstStyle/>
        <a:p>
          <a:pPr algn="l"/>
          <a:endParaRPr lang="en-US" sz="1800" dirty="0">
            <a:latin typeface="+mj-lt"/>
          </a:endParaRPr>
        </a:p>
      </dgm:t>
    </dgm:pt>
    <dgm:pt modelId="{C8D4D945-713F-484F-8384-D5093C40DCE4}" type="parTrans" cxnId="{877B5DC0-37E7-47E3-BDEC-94500003A64D}">
      <dgm:prSet/>
      <dgm:spPr/>
      <dgm:t>
        <a:bodyPr/>
        <a:lstStyle/>
        <a:p>
          <a:endParaRPr lang="en-US"/>
        </a:p>
      </dgm:t>
    </dgm:pt>
    <dgm:pt modelId="{09C18DDF-3816-47CF-905A-D4AD128C9928}" type="sibTrans" cxnId="{877B5DC0-37E7-47E3-BDEC-94500003A64D}">
      <dgm:prSet/>
      <dgm:spPr/>
      <dgm:t>
        <a:bodyPr/>
        <a:lstStyle/>
        <a:p>
          <a:endParaRPr lang="en-US"/>
        </a:p>
      </dgm:t>
    </dgm:pt>
    <dgm:pt modelId="{51B4BDEE-FFC2-47A1-BF65-94C3831436E3}">
      <dgm:prSet phldrT="[Text]" custT="1"/>
      <dgm:spPr>
        <a:effectLst>
          <a:glow rad="63500">
            <a:schemeClr val="accent4">
              <a:lumMod val="40000"/>
              <a:lumOff val="60000"/>
              <a:alpha val="40000"/>
            </a:schemeClr>
          </a:glow>
        </a:effectLst>
      </dgm:spPr>
      <dgm:t>
        <a:bodyPr/>
        <a:lstStyle/>
        <a:p>
          <a:pPr algn="l"/>
          <a:endParaRPr lang="en-US" sz="1800" dirty="0">
            <a:latin typeface="+mj-lt"/>
          </a:endParaRPr>
        </a:p>
      </dgm:t>
    </dgm:pt>
    <dgm:pt modelId="{A2C1D049-54D4-40C7-B37E-9CFBC10AB1F7}" type="parTrans" cxnId="{4925279E-17E9-4ED2-95DE-B2BCFD96A84B}">
      <dgm:prSet/>
      <dgm:spPr/>
      <dgm:t>
        <a:bodyPr/>
        <a:lstStyle/>
        <a:p>
          <a:endParaRPr lang="en-US"/>
        </a:p>
      </dgm:t>
    </dgm:pt>
    <dgm:pt modelId="{53DD8FBF-BCA6-4363-AAE5-5DD5DD3FF265}" type="sibTrans" cxnId="{4925279E-17E9-4ED2-95DE-B2BCFD96A84B}">
      <dgm:prSet/>
      <dgm:spPr/>
      <dgm:t>
        <a:bodyPr/>
        <a:lstStyle/>
        <a:p>
          <a:endParaRPr lang="en-US"/>
        </a:p>
      </dgm:t>
    </dgm:pt>
    <dgm:pt modelId="{227E3124-DAAB-428A-BFC8-FCE0F7D11BD7}">
      <dgm:prSet phldrT="[Text]" custT="1"/>
      <dgm:spPr>
        <a:effectLst>
          <a:glow rad="63500">
            <a:schemeClr val="accent4">
              <a:lumMod val="40000"/>
              <a:lumOff val="60000"/>
              <a:alpha val="40000"/>
            </a:schemeClr>
          </a:glow>
        </a:effectLst>
      </dgm:spPr>
      <dgm:t>
        <a:bodyPr/>
        <a:lstStyle/>
        <a:p>
          <a:pPr algn="just"/>
          <a:r>
            <a:rPr lang="en-US" sz="2000" dirty="0">
              <a:latin typeface="+mj-lt"/>
            </a:rPr>
            <a:t>Increase in consumer complaints resolution from 75% to 80%</a:t>
          </a:r>
        </a:p>
      </dgm:t>
    </dgm:pt>
    <dgm:pt modelId="{F0280AD5-2C04-49DA-83E6-882E9BA3EA04}" type="parTrans" cxnId="{EC1CA9C4-64E8-4B92-8E88-D0A4FC581BD3}">
      <dgm:prSet/>
      <dgm:spPr/>
      <dgm:t>
        <a:bodyPr/>
        <a:lstStyle/>
        <a:p>
          <a:endParaRPr lang="en-US"/>
        </a:p>
      </dgm:t>
    </dgm:pt>
    <dgm:pt modelId="{8F881012-5F38-4E6F-A00E-451B373F1A27}" type="sibTrans" cxnId="{EC1CA9C4-64E8-4B92-8E88-D0A4FC581BD3}">
      <dgm:prSet/>
      <dgm:spPr/>
      <dgm:t>
        <a:bodyPr/>
        <a:lstStyle/>
        <a:p>
          <a:endParaRPr lang="en-US"/>
        </a:p>
      </dgm:t>
    </dgm:pt>
    <dgm:pt modelId="{51448931-0588-4ACA-A3CB-4E1ABADDCCA5}">
      <dgm:prSet phldrT="[Text]" custT="1"/>
      <dgm:spPr>
        <a:effectLst>
          <a:glow rad="63500">
            <a:schemeClr val="accent4">
              <a:lumMod val="40000"/>
              <a:lumOff val="60000"/>
              <a:alpha val="40000"/>
            </a:schemeClr>
          </a:glow>
        </a:effectLst>
      </dgm:spPr>
      <dgm:t>
        <a:bodyPr/>
        <a:lstStyle/>
        <a:p>
          <a:pPr algn="l"/>
          <a:endParaRPr lang="en-US" sz="2400" dirty="0">
            <a:latin typeface="+mj-lt"/>
          </a:endParaRPr>
        </a:p>
      </dgm:t>
    </dgm:pt>
    <dgm:pt modelId="{BDFCF9CA-2F91-4D30-9CB9-8A0951DBE73F}" type="sibTrans" cxnId="{6A5F3A47-6DA7-4A11-9497-0D23D2CC5D31}">
      <dgm:prSet/>
      <dgm:spPr/>
      <dgm:t>
        <a:bodyPr/>
        <a:lstStyle/>
        <a:p>
          <a:endParaRPr lang="en-US"/>
        </a:p>
      </dgm:t>
    </dgm:pt>
    <dgm:pt modelId="{58CB8195-6BFE-4B63-8261-8F732A975516}" type="parTrans" cxnId="{6A5F3A47-6DA7-4A11-9497-0D23D2CC5D31}">
      <dgm:prSet/>
      <dgm:spPr/>
      <dgm:t>
        <a:bodyPr/>
        <a:lstStyle/>
        <a:p>
          <a:endParaRPr lang="en-US"/>
        </a:p>
      </dgm:t>
    </dgm:pt>
    <dgm:pt modelId="{FBEC4777-9F72-423F-B1E1-730700CC5069}" type="pres">
      <dgm:prSet presAssocID="{423BCFBC-9657-43C7-8529-0413CF7C7B46}" presName="Name0" presStyleCnt="0">
        <dgm:presLayoutVars>
          <dgm:dir/>
          <dgm:animLvl val="lvl"/>
          <dgm:resizeHandles val="exact"/>
        </dgm:presLayoutVars>
      </dgm:prSet>
      <dgm:spPr/>
      <dgm:t>
        <a:bodyPr/>
        <a:lstStyle/>
        <a:p>
          <a:endParaRPr lang="en-US"/>
        </a:p>
      </dgm:t>
    </dgm:pt>
    <dgm:pt modelId="{22CFB7C3-DB69-45A2-A939-CEA9B7D6DBEA}" type="pres">
      <dgm:prSet presAssocID="{A2A977E9-CD46-4724-9D6E-1EC711692AC5}" presName="linNode" presStyleCnt="0"/>
      <dgm:spPr/>
    </dgm:pt>
    <dgm:pt modelId="{01DAE1FD-E527-4424-A262-9D7D071ED3A5}" type="pres">
      <dgm:prSet presAssocID="{A2A977E9-CD46-4724-9D6E-1EC711692AC5}" presName="parentText" presStyleLbl="node1" presStyleIdx="0" presStyleCnt="3" custScaleY="59590" custLinFactNeighborX="241" custLinFactNeighborY="2868">
        <dgm:presLayoutVars>
          <dgm:chMax val="1"/>
          <dgm:bulletEnabled val="1"/>
        </dgm:presLayoutVars>
      </dgm:prSet>
      <dgm:spPr/>
      <dgm:t>
        <a:bodyPr/>
        <a:lstStyle/>
        <a:p>
          <a:endParaRPr lang="en-US"/>
        </a:p>
      </dgm:t>
    </dgm:pt>
    <dgm:pt modelId="{5F9618C4-1591-412D-8083-E3FD39D03A3B}" type="pres">
      <dgm:prSet presAssocID="{A2A977E9-CD46-4724-9D6E-1EC711692AC5}" presName="descendantText" presStyleLbl="alignAccFollowNode1" presStyleIdx="0" presStyleCnt="2" custScaleX="95003" custScaleY="62115" custLinFactNeighborX="7350" custLinFactNeighborY="3440">
        <dgm:presLayoutVars>
          <dgm:bulletEnabled val="1"/>
        </dgm:presLayoutVars>
      </dgm:prSet>
      <dgm:spPr/>
      <dgm:t>
        <a:bodyPr/>
        <a:lstStyle/>
        <a:p>
          <a:endParaRPr lang="en-US"/>
        </a:p>
      </dgm:t>
    </dgm:pt>
    <dgm:pt modelId="{0A9B029C-82F0-4F21-B20B-474E4C2CC25F}" type="pres">
      <dgm:prSet presAssocID="{F885A416-709D-4CEA-9E93-8727648192C0}" presName="sp" presStyleCnt="0"/>
      <dgm:spPr/>
    </dgm:pt>
    <dgm:pt modelId="{AD9BF193-8F78-41A9-A276-A50563F0012B}" type="pres">
      <dgm:prSet presAssocID="{D7F4D195-968B-48C9-9B6D-09598255DE8B}" presName="linNode" presStyleCnt="0"/>
      <dgm:spPr/>
    </dgm:pt>
    <dgm:pt modelId="{C28D243B-984B-44C8-8E39-A8611E4CBC7D}" type="pres">
      <dgm:prSet presAssocID="{D7F4D195-968B-48C9-9B6D-09598255DE8B}" presName="parentText" presStyleLbl="node1" presStyleIdx="1" presStyleCnt="3" custScaleY="61893">
        <dgm:presLayoutVars>
          <dgm:chMax val="1"/>
          <dgm:bulletEnabled val="1"/>
        </dgm:presLayoutVars>
      </dgm:prSet>
      <dgm:spPr/>
      <dgm:t>
        <a:bodyPr/>
        <a:lstStyle/>
        <a:p>
          <a:endParaRPr lang="en-US"/>
        </a:p>
      </dgm:t>
    </dgm:pt>
    <dgm:pt modelId="{E6F24CA1-4811-4581-952F-8B5DC8F863B0}" type="pres">
      <dgm:prSet presAssocID="{D7F4D195-968B-48C9-9B6D-09598255DE8B}" presName="descendantText" presStyleLbl="alignAccFollowNode1" presStyleIdx="1" presStyleCnt="2" custScaleX="94872" custScaleY="97066" custLinFactNeighborX="7452" custLinFactNeighborY="4574">
        <dgm:presLayoutVars>
          <dgm:bulletEnabled val="1"/>
        </dgm:presLayoutVars>
      </dgm:prSet>
      <dgm:spPr/>
      <dgm:t>
        <a:bodyPr/>
        <a:lstStyle/>
        <a:p>
          <a:endParaRPr lang="en-US"/>
        </a:p>
      </dgm:t>
    </dgm:pt>
    <dgm:pt modelId="{50FA7F3C-2E22-41C7-84A2-30AADE3FBE60}" type="pres">
      <dgm:prSet presAssocID="{42588A22-A6E7-4832-85D8-629D84627633}" presName="sp" presStyleCnt="0"/>
      <dgm:spPr/>
    </dgm:pt>
    <dgm:pt modelId="{A01B8CFB-F357-478F-9D71-B49997FFBE0E}" type="pres">
      <dgm:prSet presAssocID="{373F66EF-AEC7-4D72-BC01-96459C2DD36F}" presName="linNode" presStyleCnt="0"/>
      <dgm:spPr/>
    </dgm:pt>
    <dgm:pt modelId="{98415137-0955-485A-AFF2-D062D2B10E33}" type="pres">
      <dgm:prSet presAssocID="{373F66EF-AEC7-4D72-BC01-96459C2DD36F}" presName="parentText" presStyleLbl="node1" presStyleIdx="2" presStyleCnt="3" custScaleY="61893">
        <dgm:presLayoutVars>
          <dgm:chMax val="1"/>
          <dgm:bulletEnabled val="1"/>
        </dgm:presLayoutVars>
      </dgm:prSet>
      <dgm:spPr/>
      <dgm:t>
        <a:bodyPr/>
        <a:lstStyle/>
        <a:p>
          <a:endParaRPr lang="en-US"/>
        </a:p>
      </dgm:t>
    </dgm:pt>
  </dgm:ptLst>
  <dgm:cxnLst>
    <dgm:cxn modelId="{DAED1093-5422-4B19-84A1-C4E6A7FA1DF4}" type="presOf" srcId="{51B4BDEE-FFC2-47A1-BF65-94C3831436E3}" destId="{E6F24CA1-4811-4581-952F-8B5DC8F863B0}" srcOrd="0" destOrd="5" presId="urn:microsoft.com/office/officeart/2005/8/layout/vList5"/>
    <dgm:cxn modelId="{4925279E-17E9-4ED2-95DE-B2BCFD96A84B}" srcId="{D7F4D195-968B-48C9-9B6D-09598255DE8B}" destId="{51B4BDEE-FFC2-47A1-BF65-94C3831436E3}" srcOrd="5" destOrd="0" parTransId="{A2C1D049-54D4-40C7-B37E-9CFBC10AB1F7}" sibTransId="{53DD8FBF-BCA6-4363-AAE5-5DD5DD3FF265}"/>
    <dgm:cxn modelId="{AAD83EE0-7847-4FA6-BF3E-F4A12458C4FB}" srcId="{423BCFBC-9657-43C7-8529-0413CF7C7B46}" destId="{D7F4D195-968B-48C9-9B6D-09598255DE8B}" srcOrd="1" destOrd="0" parTransId="{AEDE7322-D73E-476C-B2BE-3087111F206B}" sibTransId="{42588A22-A6E7-4832-85D8-629D84627633}"/>
    <dgm:cxn modelId="{2079E11D-9673-474E-A90C-A0FDED42D2F4}" type="presOf" srcId="{17F0F4F1-D4BE-4E12-A0CC-A31821A4B182}" destId="{E6F24CA1-4811-4581-952F-8B5DC8F863B0}" srcOrd="0" destOrd="15" presId="urn:microsoft.com/office/officeart/2005/8/layout/vList5"/>
    <dgm:cxn modelId="{F1420B04-7E64-4EA8-AF46-B1BD096AA1FC}" srcId="{423BCFBC-9657-43C7-8529-0413CF7C7B46}" destId="{A2A977E9-CD46-4724-9D6E-1EC711692AC5}" srcOrd="0" destOrd="0" parTransId="{AB55DB81-B3C6-4375-8F94-86729761A33C}" sibTransId="{F885A416-709D-4CEA-9E93-8727648192C0}"/>
    <dgm:cxn modelId="{0F3DD4E6-22B0-40E4-9495-DF51DAFAEABD}" type="presOf" srcId="{CB2BF17F-A825-4D80-8DB3-81CC8B5928F9}" destId="{E6F24CA1-4811-4581-952F-8B5DC8F863B0}" srcOrd="0" destOrd="11" presId="urn:microsoft.com/office/officeart/2005/8/layout/vList5"/>
    <dgm:cxn modelId="{EF3BF978-1BDD-44DA-B562-2A7BB39C2529}" type="presOf" srcId="{9F8E8A15-44A6-4D20-ADBD-30CE7892D10F}" destId="{E6F24CA1-4811-4581-952F-8B5DC8F863B0}" srcOrd="0" destOrd="10" presId="urn:microsoft.com/office/officeart/2005/8/layout/vList5"/>
    <dgm:cxn modelId="{7015DEBC-E76E-4EFE-87B8-DBEA64F6C80D}" type="presOf" srcId="{F35FEAC4-07C0-430F-944E-40326BEFD5A5}" destId="{E6F24CA1-4811-4581-952F-8B5DC8F863B0}" srcOrd="0" destOrd="7" presId="urn:microsoft.com/office/officeart/2005/8/layout/vList5"/>
    <dgm:cxn modelId="{7012173B-623E-4E23-A5D2-0E12262BE348}" srcId="{423BCFBC-9657-43C7-8529-0413CF7C7B46}" destId="{373F66EF-AEC7-4D72-BC01-96459C2DD36F}" srcOrd="2" destOrd="0" parTransId="{AD06A242-50E6-43DE-8F06-1A05BE7574FE}" sibTransId="{F3C01B1C-36A8-49E8-8016-598FF67A3449}"/>
    <dgm:cxn modelId="{80113D18-86FE-4DDC-B8FB-07CA5F2DB9BD}" type="presOf" srcId="{E935387C-717B-4AE1-B015-088F9E575B91}" destId="{E6F24CA1-4811-4581-952F-8B5DC8F863B0}" srcOrd="0" destOrd="8" presId="urn:microsoft.com/office/officeart/2005/8/layout/vList5"/>
    <dgm:cxn modelId="{8CCA76DF-F0B3-4947-98E6-113FC5558829}" srcId="{D7F4D195-968B-48C9-9B6D-09598255DE8B}" destId="{17F0F4F1-D4BE-4E12-A0CC-A31821A4B182}" srcOrd="15" destOrd="0" parTransId="{2E89B726-546D-4F2B-B149-6031EA201A4A}" sibTransId="{DC61C890-35B1-4BBF-A228-3A34BC43093C}"/>
    <dgm:cxn modelId="{D2A60739-F3C3-4DDC-8CB6-A92F7215F1A8}" type="presOf" srcId="{373F66EF-AEC7-4D72-BC01-96459C2DD36F}" destId="{98415137-0955-485A-AFF2-D062D2B10E33}" srcOrd="0" destOrd="0" presId="urn:microsoft.com/office/officeart/2005/8/layout/vList5"/>
    <dgm:cxn modelId="{2F679E23-88BB-497B-AFE4-84105F692641}" type="presOf" srcId="{D7F4D195-968B-48C9-9B6D-09598255DE8B}" destId="{C28D243B-984B-44C8-8E39-A8611E4CBC7D}" srcOrd="0" destOrd="0" presId="urn:microsoft.com/office/officeart/2005/8/layout/vList5"/>
    <dgm:cxn modelId="{43B74C80-50FC-47C7-BE65-ED74A03EEAFF}" type="presOf" srcId="{51448931-0588-4ACA-A3CB-4E1ABADDCCA5}" destId="{E6F24CA1-4811-4581-952F-8B5DC8F863B0}" srcOrd="0" destOrd="1" presId="urn:microsoft.com/office/officeart/2005/8/layout/vList5"/>
    <dgm:cxn modelId="{191F9622-1BC5-4C0B-91F4-A30D14BC45BC}" type="presOf" srcId="{E547FBD7-8FE6-4FE8-A984-04896DB96914}" destId="{E6F24CA1-4811-4581-952F-8B5DC8F863B0}" srcOrd="0" destOrd="2" presId="urn:microsoft.com/office/officeart/2005/8/layout/vList5"/>
    <dgm:cxn modelId="{B69D0977-AE58-49AF-8812-9D221AD3CE82}" type="presOf" srcId="{423BCFBC-9657-43C7-8529-0413CF7C7B46}" destId="{FBEC4777-9F72-423F-B1E1-730700CC5069}" srcOrd="0" destOrd="0" presId="urn:microsoft.com/office/officeart/2005/8/layout/vList5"/>
    <dgm:cxn modelId="{EC1CA9C4-64E8-4B92-8E88-D0A4FC581BD3}" srcId="{D7F4D195-968B-48C9-9B6D-09598255DE8B}" destId="{227E3124-DAAB-428A-BFC8-FCE0F7D11BD7}" srcOrd="9" destOrd="0" parTransId="{F0280AD5-2C04-49DA-83E6-882E9BA3EA04}" sibTransId="{8F881012-5F38-4E6F-A00E-451B373F1A27}"/>
    <dgm:cxn modelId="{9F8F176D-C555-4584-B824-4E87D7B05F64}" srcId="{D7F4D195-968B-48C9-9B6D-09598255DE8B}" destId="{E92E764A-70A3-4EEE-900E-331234DD105E}" srcOrd="6" destOrd="0" parTransId="{256576BA-C0D3-4ADA-A8CB-29F29734AFEE}" sibTransId="{F045AB77-B41E-468C-9FF7-9A05EA7945FF}"/>
    <dgm:cxn modelId="{FCE10BA6-4D4E-4FB5-A933-AC7529830767}" srcId="{D7F4D195-968B-48C9-9B6D-09598255DE8B}" destId="{900A2794-83CC-4929-BE62-894AB6A5802D}" srcOrd="13" destOrd="0" parTransId="{D2C8BF16-2AC8-424D-BE63-1AB17E25BC1A}" sibTransId="{37A8B0D2-B51E-423C-916C-7DDCC83D1C68}"/>
    <dgm:cxn modelId="{2C5CD97A-1934-4EC0-9CD0-D0B37ED9DDF6}" srcId="{D7F4D195-968B-48C9-9B6D-09598255DE8B}" destId="{0142230B-E057-4982-802E-F7114185D12D}" srcOrd="3" destOrd="0" parTransId="{10CF21A9-B1C6-401A-9ACF-A88A6340BF82}" sibTransId="{3891544B-D2A8-4A35-B7CC-226A6572C6C0}"/>
    <dgm:cxn modelId="{8CB9BA08-6DC7-42C4-BD78-6F0864DD5FA5}" type="presOf" srcId="{6ADF00C9-5618-4CED-ACE3-C071DF5F358C}" destId="{E6F24CA1-4811-4581-952F-8B5DC8F863B0}" srcOrd="0" destOrd="4" presId="urn:microsoft.com/office/officeart/2005/8/layout/vList5"/>
    <dgm:cxn modelId="{D191FC3D-F666-4349-9357-0DDF7554284C}" srcId="{D7F4D195-968B-48C9-9B6D-09598255DE8B}" destId="{F35FEAC4-07C0-430F-944E-40326BEFD5A5}" srcOrd="7" destOrd="0" parTransId="{B84D278C-1AA6-425F-BD6F-1BB9E3C8224F}" sibTransId="{E3A2C11F-0A5B-4ACC-88B8-13AAF012EF94}"/>
    <dgm:cxn modelId="{278D49DB-1DAB-46D8-A969-84E287497598}" type="presOf" srcId="{4CAF23FE-CB0F-4199-BED5-0D857163C6F6}" destId="{5F9618C4-1591-412D-8083-E3FD39D03A3B}" srcOrd="0" destOrd="0" presId="urn:microsoft.com/office/officeart/2005/8/layout/vList5"/>
    <dgm:cxn modelId="{36618D05-B0B1-449A-A890-ACCAC82F5F0B}" type="presOf" srcId="{E92E764A-70A3-4EEE-900E-331234DD105E}" destId="{E6F24CA1-4811-4581-952F-8B5DC8F863B0}" srcOrd="0" destOrd="6" presId="urn:microsoft.com/office/officeart/2005/8/layout/vList5"/>
    <dgm:cxn modelId="{878F23F2-2A0E-45C4-A5C0-60C70F72F1E4}" srcId="{D7F4D195-968B-48C9-9B6D-09598255DE8B}" destId="{CB2BF17F-A825-4D80-8DB3-81CC8B5928F9}" srcOrd="11" destOrd="0" parTransId="{39E3487E-9416-49FD-AAAA-41493DD30306}" sibTransId="{4A22322A-DB3E-4EC6-8989-43F4E5B45182}"/>
    <dgm:cxn modelId="{8F90137A-93DD-49AE-91EF-D594F6F138B0}" type="presOf" srcId="{E56987F8-93F3-4EAE-BBA4-044F8F2E0557}" destId="{E6F24CA1-4811-4581-952F-8B5DC8F863B0}" srcOrd="0" destOrd="0" presId="urn:microsoft.com/office/officeart/2005/8/layout/vList5"/>
    <dgm:cxn modelId="{8CC337AB-8170-41BE-B29E-C2E4ED4C27AF}" srcId="{D7F4D195-968B-48C9-9B6D-09598255DE8B}" destId="{E547FBD7-8FE6-4FE8-A984-04896DB96914}" srcOrd="2" destOrd="0" parTransId="{40DF6FDD-367B-440E-80F5-49AF9008AD80}" sibTransId="{9EA84ACC-3A49-42AD-8E97-B41B821FA6F7}"/>
    <dgm:cxn modelId="{AEB459E7-C2E5-4F0D-AB2E-1A5DB0BD98D7}" type="presOf" srcId="{EFDFE808-F4B5-4BBF-8D47-8DCAA63D5CD6}" destId="{E6F24CA1-4811-4581-952F-8B5DC8F863B0}" srcOrd="0" destOrd="14" presId="urn:microsoft.com/office/officeart/2005/8/layout/vList5"/>
    <dgm:cxn modelId="{6EC2D65E-29FB-459D-95EB-627149CAB067}" srcId="{D7F4D195-968B-48C9-9B6D-09598255DE8B}" destId="{EFDFE808-F4B5-4BBF-8D47-8DCAA63D5CD6}" srcOrd="14" destOrd="0" parTransId="{32B552AE-15D0-4F93-89D8-6A0C0E2EC29F}" sibTransId="{0711DA58-AD08-4627-9E68-8ADE2FE2728E}"/>
    <dgm:cxn modelId="{24476565-98A1-4445-BC75-8942EEDD25FD}" srcId="{D7F4D195-968B-48C9-9B6D-09598255DE8B}" destId="{854F05DE-FEE3-4F5F-AF5A-C40348B9A304}" srcOrd="12" destOrd="0" parTransId="{9AE062EB-2CBC-4E61-ACF9-E26BCF2FA0D6}" sibTransId="{7145952B-E998-4443-B40A-4A290A011183}"/>
    <dgm:cxn modelId="{E7FD372E-B662-456C-B00B-869640F72958}" srcId="{D7F4D195-968B-48C9-9B6D-09598255DE8B}" destId="{9F8E8A15-44A6-4D20-ADBD-30CE7892D10F}" srcOrd="10" destOrd="0" parTransId="{6DC16961-C91E-4FA8-9A9F-0A893CD7678C}" sibTransId="{293C9DD8-A5E3-4FC7-A134-6795149BCD25}"/>
    <dgm:cxn modelId="{87B9E408-C756-41EB-A60E-57DA6AF25416}" srcId="{D7F4D195-968B-48C9-9B6D-09598255DE8B}" destId="{E56987F8-93F3-4EAE-BBA4-044F8F2E0557}" srcOrd="0" destOrd="0" parTransId="{B29E1C45-9A7A-4A78-BA61-4DA9BFCA9BEC}" sibTransId="{743B34A3-9CB0-4843-A240-B12A92150656}"/>
    <dgm:cxn modelId="{877B5DC0-37E7-47E3-BDEC-94500003A64D}" srcId="{D7F4D195-968B-48C9-9B6D-09598255DE8B}" destId="{6ADF00C9-5618-4CED-ACE3-C071DF5F358C}" srcOrd="4" destOrd="0" parTransId="{C8D4D945-713F-484F-8384-D5093C40DCE4}" sibTransId="{09C18DDF-3816-47CF-905A-D4AD128C9928}"/>
    <dgm:cxn modelId="{684A66E1-AFD0-4DE3-979F-7CFDEC057027}" type="presOf" srcId="{A2A977E9-CD46-4724-9D6E-1EC711692AC5}" destId="{01DAE1FD-E527-4424-A262-9D7D071ED3A5}" srcOrd="0" destOrd="0" presId="urn:microsoft.com/office/officeart/2005/8/layout/vList5"/>
    <dgm:cxn modelId="{C7AD7BF6-8D30-4D0D-9A19-73F912A8DD89}" type="presOf" srcId="{854F05DE-FEE3-4F5F-AF5A-C40348B9A304}" destId="{E6F24CA1-4811-4581-952F-8B5DC8F863B0}" srcOrd="0" destOrd="12" presId="urn:microsoft.com/office/officeart/2005/8/layout/vList5"/>
    <dgm:cxn modelId="{2CA3287A-92EC-4326-AE18-49F3F4D65A48}" type="presOf" srcId="{0142230B-E057-4982-802E-F7114185D12D}" destId="{E6F24CA1-4811-4581-952F-8B5DC8F863B0}" srcOrd="0" destOrd="3" presId="urn:microsoft.com/office/officeart/2005/8/layout/vList5"/>
    <dgm:cxn modelId="{6A5F3A47-6DA7-4A11-9497-0D23D2CC5D31}" srcId="{D7F4D195-968B-48C9-9B6D-09598255DE8B}" destId="{51448931-0588-4ACA-A3CB-4E1ABADDCCA5}" srcOrd="1" destOrd="0" parTransId="{58CB8195-6BFE-4B63-8261-8F732A975516}" sibTransId="{BDFCF9CA-2F91-4D30-9CB9-8A0951DBE73F}"/>
    <dgm:cxn modelId="{0831E5C2-9E04-40BD-9FD8-88668E70B5FE}" srcId="{D7F4D195-968B-48C9-9B6D-09598255DE8B}" destId="{E935387C-717B-4AE1-B015-088F9E575B91}" srcOrd="8" destOrd="0" parTransId="{C1E540D2-C553-4F4F-904E-6658DDAEFB1E}" sibTransId="{40802348-C694-4C02-A9B7-612700FC977C}"/>
    <dgm:cxn modelId="{44CECBB8-BB77-4925-A7C6-18D9758FC117}" type="presOf" srcId="{227E3124-DAAB-428A-BFC8-FCE0F7D11BD7}" destId="{E6F24CA1-4811-4581-952F-8B5DC8F863B0}" srcOrd="0" destOrd="9" presId="urn:microsoft.com/office/officeart/2005/8/layout/vList5"/>
    <dgm:cxn modelId="{864A0929-62D0-420C-8DEE-20D4E0ABEED4}" type="presOf" srcId="{900A2794-83CC-4929-BE62-894AB6A5802D}" destId="{E6F24CA1-4811-4581-952F-8B5DC8F863B0}" srcOrd="0" destOrd="13" presId="urn:microsoft.com/office/officeart/2005/8/layout/vList5"/>
    <dgm:cxn modelId="{804CD223-BC08-42C6-9E3A-EF245611295E}" srcId="{A2A977E9-CD46-4724-9D6E-1EC711692AC5}" destId="{4CAF23FE-CB0F-4199-BED5-0D857163C6F6}" srcOrd="0" destOrd="0" parTransId="{7A93F28C-857F-4DC7-89EF-802F50CDCFF3}" sibTransId="{D53EBB9D-BDDA-4FA2-84D6-58FC645B5377}"/>
    <dgm:cxn modelId="{794971FE-6BB7-4E97-BB06-3EACBA7C9A66}" type="presParOf" srcId="{FBEC4777-9F72-423F-B1E1-730700CC5069}" destId="{22CFB7C3-DB69-45A2-A939-CEA9B7D6DBEA}" srcOrd="0" destOrd="0" presId="urn:microsoft.com/office/officeart/2005/8/layout/vList5"/>
    <dgm:cxn modelId="{4EFBD9A1-F232-4D49-8197-52B5786A7A17}" type="presParOf" srcId="{22CFB7C3-DB69-45A2-A939-CEA9B7D6DBEA}" destId="{01DAE1FD-E527-4424-A262-9D7D071ED3A5}" srcOrd="0" destOrd="0" presId="urn:microsoft.com/office/officeart/2005/8/layout/vList5"/>
    <dgm:cxn modelId="{7DE1167E-2BE5-42DF-913A-56C5140B9648}" type="presParOf" srcId="{22CFB7C3-DB69-45A2-A939-CEA9B7D6DBEA}" destId="{5F9618C4-1591-412D-8083-E3FD39D03A3B}" srcOrd="1" destOrd="0" presId="urn:microsoft.com/office/officeart/2005/8/layout/vList5"/>
    <dgm:cxn modelId="{72A40B61-F085-4A40-8FC0-AD0BD6EE73AE}" type="presParOf" srcId="{FBEC4777-9F72-423F-B1E1-730700CC5069}" destId="{0A9B029C-82F0-4F21-B20B-474E4C2CC25F}" srcOrd="1" destOrd="0" presId="urn:microsoft.com/office/officeart/2005/8/layout/vList5"/>
    <dgm:cxn modelId="{5AD3BC30-A0F2-474C-A60A-ECB385B25BE4}" type="presParOf" srcId="{FBEC4777-9F72-423F-B1E1-730700CC5069}" destId="{AD9BF193-8F78-41A9-A276-A50563F0012B}" srcOrd="2" destOrd="0" presId="urn:microsoft.com/office/officeart/2005/8/layout/vList5"/>
    <dgm:cxn modelId="{2BA2330C-CDFA-4786-B450-FA6B7667733B}" type="presParOf" srcId="{AD9BF193-8F78-41A9-A276-A50563F0012B}" destId="{C28D243B-984B-44C8-8E39-A8611E4CBC7D}" srcOrd="0" destOrd="0" presId="urn:microsoft.com/office/officeart/2005/8/layout/vList5"/>
    <dgm:cxn modelId="{A3073C80-8610-4DE7-96F7-F1D1D3FD9C8A}" type="presParOf" srcId="{AD9BF193-8F78-41A9-A276-A50563F0012B}" destId="{E6F24CA1-4811-4581-952F-8B5DC8F863B0}" srcOrd="1" destOrd="0" presId="urn:microsoft.com/office/officeart/2005/8/layout/vList5"/>
    <dgm:cxn modelId="{5A8A64A8-77A0-4E7C-825E-D525C00FD606}" type="presParOf" srcId="{FBEC4777-9F72-423F-B1E1-730700CC5069}" destId="{50FA7F3C-2E22-41C7-84A2-30AADE3FBE60}" srcOrd="3" destOrd="0" presId="urn:microsoft.com/office/officeart/2005/8/layout/vList5"/>
    <dgm:cxn modelId="{654B412C-BEDA-40D0-A101-9226B8B9CE13}" type="presParOf" srcId="{FBEC4777-9F72-423F-B1E1-730700CC5069}" destId="{A01B8CFB-F357-478F-9D71-B49997FFBE0E}" srcOrd="4" destOrd="0" presId="urn:microsoft.com/office/officeart/2005/8/layout/vList5"/>
    <dgm:cxn modelId="{8AAE15BC-A1E6-4FC5-A622-680ECD79B22E}" type="presParOf" srcId="{A01B8CFB-F357-478F-9D71-B49997FFBE0E}" destId="{98415137-0955-485A-AFF2-D062D2B10E33}" srcOrd="0"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944773-722D-4E86-B79F-73791D14745E}">
      <dsp:nvSpPr>
        <dsp:cNvPr id="0" name=""/>
        <dsp:cNvSpPr/>
      </dsp:nvSpPr>
      <dsp:spPr>
        <a:xfrm rot="2262500">
          <a:off x="3448274" y="3570555"/>
          <a:ext cx="696666" cy="43242"/>
        </a:xfrm>
        <a:custGeom>
          <a:avLst/>
          <a:gdLst/>
          <a:ahLst/>
          <a:cxnLst/>
          <a:rect l="0" t="0" r="0" b="0"/>
          <a:pathLst>
            <a:path>
              <a:moveTo>
                <a:pt x="0" y="21621"/>
              </a:moveTo>
              <a:lnTo>
                <a:pt x="696666" y="216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90BE12-C7CB-4707-BD34-AC2D84113299}">
      <dsp:nvSpPr>
        <dsp:cNvPr id="0" name=""/>
        <dsp:cNvSpPr/>
      </dsp:nvSpPr>
      <dsp:spPr>
        <a:xfrm rot="21594045">
          <a:off x="3521029" y="2650714"/>
          <a:ext cx="194732" cy="43242"/>
        </a:xfrm>
        <a:custGeom>
          <a:avLst/>
          <a:gdLst/>
          <a:ahLst/>
          <a:cxnLst/>
          <a:rect l="0" t="0" r="0" b="0"/>
          <a:pathLst>
            <a:path>
              <a:moveTo>
                <a:pt x="0" y="21621"/>
              </a:moveTo>
              <a:lnTo>
                <a:pt x="194732" y="216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6A7776-6849-4E0E-96EB-FE0D298D9E03}">
      <dsp:nvSpPr>
        <dsp:cNvPr id="0" name=""/>
        <dsp:cNvSpPr/>
      </dsp:nvSpPr>
      <dsp:spPr>
        <a:xfrm rot="19521643">
          <a:off x="3451370" y="1799056"/>
          <a:ext cx="785986" cy="43242"/>
        </a:xfrm>
        <a:custGeom>
          <a:avLst/>
          <a:gdLst/>
          <a:ahLst/>
          <a:cxnLst/>
          <a:rect l="0" t="0" r="0" b="0"/>
          <a:pathLst>
            <a:path>
              <a:moveTo>
                <a:pt x="0" y="21621"/>
              </a:moveTo>
              <a:lnTo>
                <a:pt x="785986" y="216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987CFA-0615-4089-B1CC-EB44E67A043B}">
      <dsp:nvSpPr>
        <dsp:cNvPr id="0" name=""/>
        <dsp:cNvSpPr/>
      </dsp:nvSpPr>
      <dsp:spPr>
        <a:xfrm>
          <a:off x="500460" y="1257572"/>
          <a:ext cx="3061241" cy="2735055"/>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320B8-6FE8-4D0C-83C3-02829056F261}">
      <dsp:nvSpPr>
        <dsp:cNvPr id="0" name=""/>
        <dsp:cNvSpPr/>
      </dsp:nvSpPr>
      <dsp:spPr>
        <a:xfrm>
          <a:off x="3344581" y="23038"/>
          <a:ext cx="3714136" cy="1719871"/>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rPr>
            <a:t>Outcome 6:</a:t>
          </a:r>
        </a:p>
        <a:p>
          <a:pPr lvl="0" algn="ctr" defTabSz="889000">
            <a:lnSpc>
              <a:spcPct val="90000"/>
            </a:lnSpc>
            <a:spcBef>
              <a:spcPct val="0"/>
            </a:spcBef>
            <a:spcAft>
              <a:spcPct val="35000"/>
            </a:spcAft>
          </a:pPr>
          <a:r>
            <a:rPr lang="en-ZA" sz="2000" b="1" kern="1200" dirty="0">
              <a:solidFill>
                <a:schemeClr val="tx1"/>
              </a:solidFill>
            </a:rPr>
            <a:t>An efficient, competitive and responsive economic infrastructure network</a:t>
          </a:r>
        </a:p>
      </dsp:txBody>
      <dsp:txXfrm>
        <a:off x="3344581" y="23038"/>
        <a:ext cx="3714136" cy="1719871"/>
      </dsp:txXfrm>
    </dsp:sp>
    <dsp:sp modelId="{F8273BD0-B50F-4DCF-94F1-6D4F6E94283F}">
      <dsp:nvSpPr>
        <dsp:cNvPr id="0" name=""/>
        <dsp:cNvSpPr/>
      </dsp:nvSpPr>
      <dsp:spPr>
        <a:xfrm>
          <a:off x="3715750" y="1804643"/>
          <a:ext cx="3598310" cy="172881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ZA" sz="2000" b="1" kern="1200" dirty="0"/>
        </a:p>
        <a:p>
          <a:pPr lvl="0" algn="ctr" defTabSz="889000">
            <a:lnSpc>
              <a:spcPct val="90000"/>
            </a:lnSpc>
            <a:spcBef>
              <a:spcPct val="0"/>
            </a:spcBef>
            <a:spcAft>
              <a:spcPct val="35000"/>
            </a:spcAft>
          </a:pPr>
          <a:r>
            <a:rPr lang="en-ZA" sz="2000" b="1" kern="1200" dirty="0">
              <a:solidFill>
                <a:schemeClr val="tx1"/>
              </a:solidFill>
            </a:rPr>
            <a:t>Outcome 12:</a:t>
          </a:r>
        </a:p>
        <a:p>
          <a:pPr lvl="0" algn="ctr" defTabSz="889000">
            <a:lnSpc>
              <a:spcPct val="90000"/>
            </a:lnSpc>
            <a:spcBef>
              <a:spcPct val="0"/>
            </a:spcBef>
            <a:spcAft>
              <a:spcPct val="35000"/>
            </a:spcAft>
          </a:pPr>
          <a:r>
            <a:rPr lang="en-ZA" sz="2000" b="1" kern="1200" dirty="0">
              <a:solidFill>
                <a:schemeClr val="tx1"/>
              </a:solidFill>
            </a:rPr>
            <a:t>An efficient, effective and development–oriented public service</a:t>
          </a:r>
        </a:p>
        <a:p>
          <a:pPr lvl="0" algn="ctr" defTabSz="889000">
            <a:lnSpc>
              <a:spcPct val="90000"/>
            </a:lnSpc>
            <a:spcBef>
              <a:spcPct val="0"/>
            </a:spcBef>
            <a:spcAft>
              <a:spcPct val="35000"/>
            </a:spcAft>
          </a:pPr>
          <a:endParaRPr lang="en-ZA" sz="2000" b="1" kern="1200" dirty="0"/>
        </a:p>
      </dsp:txBody>
      <dsp:txXfrm>
        <a:off x="3715750" y="1804643"/>
        <a:ext cx="3598310" cy="1728813"/>
      </dsp:txXfrm>
    </dsp:sp>
    <dsp:sp modelId="{333E067E-CCB9-4D21-B771-0BA95723AF18}">
      <dsp:nvSpPr>
        <dsp:cNvPr id="0" name=""/>
        <dsp:cNvSpPr/>
      </dsp:nvSpPr>
      <dsp:spPr>
        <a:xfrm>
          <a:off x="3114274" y="3670676"/>
          <a:ext cx="3974695" cy="1860867"/>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rPr>
            <a:t>Outcome 14:</a:t>
          </a:r>
        </a:p>
        <a:p>
          <a:pPr lvl="0" algn="ctr" defTabSz="889000">
            <a:lnSpc>
              <a:spcPct val="90000"/>
            </a:lnSpc>
            <a:spcBef>
              <a:spcPct val="0"/>
            </a:spcBef>
            <a:spcAft>
              <a:spcPct val="35000"/>
            </a:spcAft>
          </a:pPr>
          <a:r>
            <a:rPr lang="en-ZA" sz="2000" b="1" kern="1200" dirty="0">
              <a:solidFill>
                <a:schemeClr val="tx1"/>
              </a:solidFill>
            </a:rPr>
            <a:t>A diverse, socially cohesive society with a common national identity</a:t>
          </a:r>
        </a:p>
      </dsp:txBody>
      <dsp:txXfrm>
        <a:off x="3114274" y="3670676"/>
        <a:ext cx="3974695" cy="186086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844007-9D97-4B52-909C-E200BB4D79D0}">
      <dsp:nvSpPr>
        <dsp:cNvPr id="0" name=""/>
        <dsp:cNvSpPr/>
      </dsp:nvSpPr>
      <dsp:spPr>
        <a:xfrm rot="16200000">
          <a:off x="-1270212" y="1283065"/>
          <a:ext cx="4974561" cy="2408429"/>
        </a:xfrm>
        <a:prstGeom prst="flowChartManualOperati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l" defTabSz="1244600">
            <a:lnSpc>
              <a:spcPct val="90000"/>
            </a:lnSpc>
            <a:spcBef>
              <a:spcPct val="0"/>
            </a:spcBef>
            <a:spcAft>
              <a:spcPct val="35000"/>
            </a:spcAft>
          </a:pPr>
          <a:r>
            <a:rPr lang="en-ZA" sz="2800" b="1" kern="1200" dirty="0">
              <a:solidFill>
                <a:schemeClr val="tx1"/>
              </a:solidFill>
            </a:rPr>
            <a:t>1. Universal Access to Broadband</a:t>
          </a:r>
        </a:p>
      </dsp:txBody>
      <dsp:txXfrm rot="16200000">
        <a:off x="-1270212" y="1283065"/>
        <a:ext cx="4974561" cy="2408429"/>
      </dsp:txXfrm>
    </dsp:sp>
    <dsp:sp modelId="{0700D373-E02B-49B1-819C-92D71E1A1D6F}">
      <dsp:nvSpPr>
        <dsp:cNvPr id="0" name=""/>
        <dsp:cNvSpPr/>
      </dsp:nvSpPr>
      <dsp:spPr>
        <a:xfrm rot="16200000">
          <a:off x="1630433" y="997500"/>
          <a:ext cx="4974561" cy="2979559"/>
        </a:xfrm>
        <a:prstGeom prst="flowChartManualOperati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ZA" sz="2800" b="1" kern="1200" dirty="0">
              <a:solidFill>
                <a:schemeClr val="tx1"/>
              </a:solidFill>
            </a:rPr>
            <a:t>2. Access to Communication Services at Affordable Prices </a:t>
          </a:r>
        </a:p>
      </dsp:txBody>
      <dsp:txXfrm rot="16200000">
        <a:off x="1630433" y="997500"/>
        <a:ext cx="4974561" cy="2979559"/>
      </dsp:txXfrm>
    </dsp:sp>
    <dsp:sp modelId="{70C00FA5-584F-489E-BE8B-28C03F5EA98B}">
      <dsp:nvSpPr>
        <dsp:cNvPr id="0" name=""/>
        <dsp:cNvSpPr/>
      </dsp:nvSpPr>
      <dsp:spPr>
        <a:xfrm rot="16200000">
          <a:off x="4638345" y="1175799"/>
          <a:ext cx="4974561" cy="2622961"/>
        </a:xfrm>
        <a:prstGeom prst="flowChartManualOperation">
          <a:avLst/>
        </a:prstGeom>
        <a:solidFill>
          <a:srgbClr val="3399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l" defTabSz="1244600">
            <a:lnSpc>
              <a:spcPct val="90000"/>
            </a:lnSpc>
            <a:spcBef>
              <a:spcPct val="0"/>
            </a:spcBef>
            <a:spcAft>
              <a:spcPct val="35000"/>
            </a:spcAft>
          </a:pPr>
          <a:r>
            <a:rPr lang="en-ZA" sz="2800" b="1" kern="1200" dirty="0">
              <a:solidFill>
                <a:schemeClr val="tx1"/>
              </a:solidFill>
            </a:rPr>
            <a:t>3. Improve Organisational Service Delivery</a:t>
          </a:r>
        </a:p>
      </dsp:txBody>
      <dsp:txXfrm rot="16200000">
        <a:off x="4638345" y="1175799"/>
        <a:ext cx="4974561" cy="2622961"/>
      </dsp:txXfrm>
    </dsp:sp>
    <dsp:sp modelId="{5401D774-4844-4C8D-B142-F41042538572}">
      <dsp:nvSpPr>
        <dsp:cNvPr id="0" name=""/>
        <dsp:cNvSpPr/>
      </dsp:nvSpPr>
      <dsp:spPr>
        <a:xfrm rot="16200000">
          <a:off x="7512455" y="1109602"/>
          <a:ext cx="4974561" cy="2755356"/>
        </a:xfrm>
        <a:prstGeom prst="flowChartManualOperati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ZA" sz="2800" b="1" kern="1200" dirty="0">
              <a:solidFill>
                <a:schemeClr val="tx1"/>
              </a:solidFill>
            </a:rPr>
            <a:t>4. Common National Identity and Social Cohesion</a:t>
          </a:r>
        </a:p>
      </dsp:txBody>
      <dsp:txXfrm rot="16200000">
        <a:off x="7512455" y="1109602"/>
        <a:ext cx="4974561" cy="275535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9ED9D-77DB-4D63-8444-BE9BAB7F2580}" type="datetimeFigureOut">
              <a:rPr lang="en-ZA" smtClean="0"/>
              <a:pPr/>
              <a:t>2017/10/06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EC1A1-9AE4-405E-B16D-145E1AFE74B9}" type="slidenum">
              <a:rPr lang="en-ZA" smtClean="0"/>
              <a:pPr/>
              <a:t>‹#›</a:t>
            </a:fld>
            <a:endParaRPr lang="en-ZA" dirty="0"/>
          </a:p>
        </p:txBody>
      </p:sp>
    </p:spTree>
    <p:extLst>
      <p:ext uri="{BB962C8B-B14F-4D97-AF65-F5344CB8AC3E}">
        <p14:creationId xmlns:p14="http://schemas.microsoft.com/office/powerpoint/2010/main" xmlns="" val="332462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EC1A1-9AE4-405E-B16D-145E1AFE74B9}" type="slidenum">
              <a:rPr lang="en-ZA" smtClean="0"/>
              <a:pPr/>
              <a:t>1</a:t>
            </a:fld>
            <a:endParaRPr lang="en-ZA" dirty="0"/>
          </a:p>
        </p:txBody>
      </p:sp>
    </p:spTree>
    <p:extLst>
      <p:ext uri="{BB962C8B-B14F-4D97-AF65-F5344CB8AC3E}">
        <p14:creationId xmlns:p14="http://schemas.microsoft.com/office/powerpoint/2010/main" xmlns="" val="1808764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2EC1A1-9AE4-405E-B16D-145E1AFE74B9}" type="slidenum">
              <a:rPr lang="en-ZA" smtClean="0"/>
              <a:pPr/>
              <a:t>11</a:t>
            </a:fld>
            <a:endParaRPr lang="en-ZA" dirty="0"/>
          </a:p>
        </p:txBody>
      </p:sp>
    </p:spTree>
    <p:extLst>
      <p:ext uri="{BB962C8B-B14F-4D97-AF65-F5344CB8AC3E}">
        <p14:creationId xmlns:p14="http://schemas.microsoft.com/office/powerpoint/2010/main" xmlns="" val="2080012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5BC99-4F93-4C45-A047-5CD4BC623C7A}" type="slidenum">
              <a:rPr lang="en-US" smtClean="0"/>
              <a:pPr/>
              <a:t>13</a:t>
            </a:fld>
            <a:endParaRPr lang="en-US" dirty="0"/>
          </a:p>
        </p:txBody>
      </p:sp>
    </p:spTree>
    <p:extLst>
      <p:ext uri="{BB962C8B-B14F-4D97-AF65-F5344CB8AC3E}">
        <p14:creationId xmlns:p14="http://schemas.microsoft.com/office/powerpoint/2010/main" xmlns="" val="2027838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2EC1A1-9AE4-405E-B16D-145E1AFE74B9}" type="slidenum">
              <a:rPr lang="en-ZA" smtClean="0"/>
              <a:pPr/>
              <a:t>14</a:t>
            </a:fld>
            <a:endParaRPr lang="en-ZA" dirty="0"/>
          </a:p>
        </p:txBody>
      </p:sp>
    </p:spTree>
    <p:extLst>
      <p:ext uri="{BB962C8B-B14F-4D97-AF65-F5344CB8AC3E}">
        <p14:creationId xmlns:p14="http://schemas.microsoft.com/office/powerpoint/2010/main" xmlns="" val="3137789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2EC1A1-9AE4-405E-B16D-145E1AFE74B9}" type="slidenum">
              <a:rPr lang="en-ZA" smtClean="0"/>
              <a:pPr/>
              <a:t>15</a:t>
            </a:fld>
            <a:endParaRPr lang="en-ZA" dirty="0"/>
          </a:p>
        </p:txBody>
      </p:sp>
    </p:spTree>
    <p:extLst>
      <p:ext uri="{BB962C8B-B14F-4D97-AF65-F5344CB8AC3E}">
        <p14:creationId xmlns:p14="http://schemas.microsoft.com/office/powerpoint/2010/main" xmlns="" val="394706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2EC1A1-9AE4-405E-B16D-145E1AFE74B9}" type="slidenum">
              <a:rPr lang="en-ZA" smtClean="0"/>
              <a:pPr/>
              <a:t>16</a:t>
            </a:fld>
            <a:endParaRPr lang="en-ZA" dirty="0"/>
          </a:p>
        </p:txBody>
      </p:sp>
    </p:spTree>
    <p:extLst>
      <p:ext uri="{BB962C8B-B14F-4D97-AF65-F5344CB8AC3E}">
        <p14:creationId xmlns:p14="http://schemas.microsoft.com/office/powerpoint/2010/main" xmlns="" val="880009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2EC1A1-9AE4-405E-B16D-145E1AFE74B9}" type="slidenum">
              <a:rPr lang="en-ZA" smtClean="0"/>
              <a:pPr/>
              <a:t>17</a:t>
            </a:fld>
            <a:endParaRPr lang="en-ZA" dirty="0"/>
          </a:p>
        </p:txBody>
      </p:sp>
    </p:spTree>
    <p:extLst>
      <p:ext uri="{BB962C8B-B14F-4D97-AF65-F5344CB8AC3E}">
        <p14:creationId xmlns:p14="http://schemas.microsoft.com/office/powerpoint/2010/main" xmlns="" val="1142168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2EC1A1-9AE4-405E-B16D-145E1AFE74B9}" type="slidenum">
              <a:rPr lang="en-ZA" smtClean="0"/>
              <a:pPr/>
              <a:t>18</a:t>
            </a:fld>
            <a:endParaRPr lang="en-ZA" dirty="0"/>
          </a:p>
        </p:txBody>
      </p:sp>
    </p:spTree>
    <p:extLst>
      <p:ext uri="{BB962C8B-B14F-4D97-AF65-F5344CB8AC3E}">
        <p14:creationId xmlns:p14="http://schemas.microsoft.com/office/powerpoint/2010/main" xmlns="" val="2885033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2EC1A1-9AE4-405E-B16D-145E1AFE74B9}" type="slidenum">
              <a:rPr lang="en-ZA" smtClean="0"/>
              <a:pPr/>
              <a:t>19</a:t>
            </a:fld>
            <a:endParaRPr lang="en-ZA" dirty="0"/>
          </a:p>
        </p:txBody>
      </p:sp>
    </p:spTree>
    <p:extLst>
      <p:ext uri="{BB962C8B-B14F-4D97-AF65-F5344CB8AC3E}">
        <p14:creationId xmlns:p14="http://schemas.microsoft.com/office/powerpoint/2010/main" xmlns="" val="1363110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2EC1A1-9AE4-405E-B16D-145E1AFE74B9}" type="slidenum">
              <a:rPr lang="en-ZA" smtClean="0"/>
              <a:pPr/>
              <a:t>21</a:t>
            </a:fld>
            <a:endParaRPr lang="en-ZA" dirty="0"/>
          </a:p>
        </p:txBody>
      </p:sp>
    </p:spTree>
    <p:extLst>
      <p:ext uri="{BB962C8B-B14F-4D97-AF65-F5344CB8AC3E}">
        <p14:creationId xmlns:p14="http://schemas.microsoft.com/office/powerpoint/2010/main" xmlns="" val="1909727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2EC1A1-9AE4-405E-B16D-145E1AFE74B9}" type="slidenum">
              <a:rPr lang="en-ZA" smtClean="0"/>
              <a:pPr/>
              <a:t>22</a:t>
            </a:fld>
            <a:endParaRPr lang="en-ZA" dirty="0"/>
          </a:p>
        </p:txBody>
      </p:sp>
    </p:spTree>
    <p:extLst>
      <p:ext uri="{BB962C8B-B14F-4D97-AF65-F5344CB8AC3E}">
        <p14:creationId xmlns:p14="http://schemas.microsoft.com/office/powerpoint/2010/main" xmlns="" val="247213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2EC1A1-9AE4-405E-B16D-145E1AFE74B9}" type="slidenum">
              <a:rPr lang="en-ZA" smtClean="0"/>
              <a:pPr/>
              <a:t>2</a:t>
            </a:fld>
            <a:endParaRPr lang="en-ZA"/>
          </a:p>
        </p:txBody>
      </p:sp>
    </p:spTree>
    <p:extLst>
      <p:ext uri="{BB962C8B-B14F-4D97-AF65-F5344CB8AC3E}">
        <p14:creationId xmlns:p14="http://schemas.microsoft.com/office/powerpoint/2010/main" xmlns="" val="3462744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2EC1A1-9AE4-405E-B16D-145E1AFE74B9}" type="slidenum">
              <a:rPr lang="en-ZA" smtClean="0"/>
              <a:pPr/>
              <a:t>23</a:t>
            </a:fld>
            <a:endParaRPr lang="en-ZA" dirty="0"/>
          </a:p>
        </p:txBody>
      </p:sp>
    </p:spTree>
    <p:extLst>
      <p:ext uri="{BB962C8B-B14F-4D97-AF65-F5344CB8AC3E}">
        <p14:creationId xmlns:p14="http://schemas.microsoft.com/office/powerpoint/2010/main" xmlns="" val="3474087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2EC1A1-9AE4-405E-B16D-145E1AFE74B9}" type="slidenum">
              <a:rPr lang="en-ZA" smtClean="0"/>
              <a:pPr/>
              <a:t>24</a:t>
            </a:fld>
            <a:endParaRPr lang="en-ZA" dirty="0"/>
          </a:p>
        </p:txBody>
      </p:sp>
    </p:spTree>
    <p:extLst>
      <p:ext uri="{BB962C8B-B14F-4D97-AF65-F5344CB8AC3E}">
        <p14:creationId xmlns:p14="http://schemas.microsoft.com/office/powerpoint/2010/main" xmlns="" val="1389983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2EC1A1-9AE4-405E-B16D-145E1AFE74B9}" type="slidenum">
              <a:rPr lang="en-ZA" smtClean="0"/>
              <a:pPr/>
              <a:t>25</a:t>
            </a:fld>
            <a:endParaRPr lang="en-ZA" dirty="0"/>
          </a:p>
        </p:txBody>
      </p:sp>
    </p:spTree>
    <p:extLst>
      <p:ext uri="{BB962C8B-B14F-4D97-AF65-F5344CB8AC3E}">
        <p14:creationId xmlns:p14="http://schemas.microsoft.com/office/powerpoint/2010/main" xmlns="" val="2511252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2EC1A1-9AE4-405E-B16D-145E1AFE74B9}" type="slidenum">
              <a:rPr lang="en-ZA" smtClean="0"/>
              <a:pPr/>
              <a:t>27</a:t>
            </a:fld>
            <a:endParaRPr lang="en-ZA" dirty="0"/>
          </a:p>
        </p:txBody>
      </p:sp>
    </p:spTree>
    <p:extLst>
      <p:ext uri="{BB962C8B-B14F-4D97-AF65-F5344CB8AC3E}">
        <p14:creationId xmlns:p14="http://schemas.microsoft.com/office/powerpoint/2010/main" xmlns="" val="1083982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2EC1A1-9AE4-405E-B16D-145E1AFE74B9}" type="slidenum">
              <a:rPr lang="en-ZA" smtClean="0"/>
              <a:pPr/>
              <a:t>28</a:t>
            </a:fld>
            <a:endParaRPr lang="en-ZA" dirty="0"/>
          </a:p>
        </p:txBody>
      </p:sp>
    </p:spTree>
    <p:extLst>
      <p:ext uri="{BB962C8B-B14F-4D97-AF65-F5344CB8AC3E}">
        <p14:creationId xmlns:p14="http://schemas.microsoft.com/office/powerpoint/2010/main" xmlns="" val="3301850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2EC1A1-9AE4-405E-B16D-145E1AFE74B9}" type="slidenum">
              <a:rPr lang="en-ZA" smtClean="0"/>
              <a:pPr/>
              <a:t>29</a:t>
            </a:fld>
            <a:endParaRPr lang="en-ZA" dirty="0"/>
          </a:p>
        </p:txBody>
      </p:sp>
    </p:spTree>
    <p:extLst>
      <p:ext uri="{BB962C8B-B14F-4D97-AF65-F5344CB8AC3E}">
        <p14:creationId xmlns:p14="http://schemas.microsoft.com/office/powerpoint/2010/main" xmlns="" val="992477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92EC1A1-9AE4-405E-B16D-145E1AFE74B9}" type="slidenum">
              <a:rPr lang="en-ZA" smtClean="0"/>
              <a:pPr/>
              <a:t>30</a:t>
            </a:fld>
            <a:endParaRPr lang="en-ZA" dirty="0"/>
          </a:p>
        </p:txBody>
      </p:sp>
    </p:spTree>
    <p:extLst>
      <p:ext uri="{BB962C8B-B14F-4D97-AF65-F5344CB8AC3E}">
        <p14:creationId xmlns:p14="http://schemas.microsoft.com/office/powerpoint/2010/main" xmlns="" val="3903389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92EC1A1-9AE4-405E-B16D-145E1AFE74B9}" type="slidenum">
              <a:rPr lang="en-ZA" smtClean="0"/>
              <a:pPr/>
              <a:t>32</a:t>
            </a:fld>
            <a:endParaRPr lang="en-ZA" dirty="0"/>
          </a:p>
        </p:txBody>
      </p:sp>
    </p:spTree>
    <p:extLst>
      <p:ext uri="{BB962C8B-B14F-4D97-AF65-F5344CB8AC3E}">
        <p14:creationId xmlns:p14="http://schemas.microsoft.com/office/powerpoint/2010/main" xmlns="" val="4245051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92EC1A1-9AE4-405E-B16D-145E1AFE74B9}" type="slidenum">
              <a:rPr lang="en-ZA" smtClean="0"/>
              <a:pPr/>
              <a:t>33</a:t>
            </a:fld>
            <a:endParaRPr lang="en-ZA" dirty="0"/>
          </a:p>
        </p:txBody>
      </p:sp>
    </p:spTree>
    <p:extLst>
      <p:ext uri="{BB962C8B-B14F-4D97-AF65-F5344CB8AC3E}">
        <p14:creationId xmlns:p14="http://schemas.microsoft.com/office/powerpoint/2010/main" xmlns="" val="2453633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92EC1A1-9AE4-405E-B16D-145E1AFE74B9}" type="slidenum">
              <a:rPr lang="en-ZA" smtClean="0"/>
              <a:pPr/>
              <a:t>35</a:t>
            </a:fld>
            <a:endParaRPr lang="en-ZA" dirty="0"/>
          </a:p>
        </p:txBody>
      </p:sp>
    </p:spTree>
    <p:extLst>
      <p:ext uri="{BB962C8B-B14F-4D97-AF65-F5344CB8AC3E}">
        <p14:creationId xmlns:p14="http://schemas.microsoft.com/office/powerpoint/2010/main" xmlns="" val="7026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EC1A1-9AE4-405E-B16D-145E1AFE74B9}" type="slidenum">
              <a:rPr lang="en-ZA" smtClean="0"/>
              <a:pPr/>
              <a:t>3</a:t>
            </a:fld>
            <a:endParaRPr lang="en-ZA" dirty="0"/>
          </a:p>
        </p:txBody>
      </p:sp>
    </p:spTree>
    <p:extLst>
      <p:ext uri="{BB962C8B-B14F-4D97-AF65-F5344CB8AC3E}">
        <p14:creationId xmlns:p14="http://schemas.microsoft.com/office/powerpoint/2010/main" xmlns="" val="4175848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EC1A1-9AE4-405E-B16D-145E1AFE74B9}" type="slidenum">
              <a:rPr lang="en-ZA" smtClean="0"/>
              <a:pPr/>
              <a:t>37</a:t>
            </a:fld>
            <a:endParaRPr lang="en-ZA" dirty="0"/>
          </a:p>
        </p:txBody>
      </p:sp>
    </p:spTree>
    <p:extLst>
      <p:ext uri="{BB962C8B-B14F-4D97-AF65-F5344CB8AC3E}">
        <p14:creationId xmlns:p14="http://schemas.microsoft.com/office/powerpoint/2010/main" xmlns="" val="2490668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EC1A1-9AE4-405E-B16D-145E1AFE74B9}" type="slidenum">
              <a:rPr lang="en-ZA" smtClean="0"/>
              <a:pPr/>
              <a:t>4</a:t>
            </a:fld>
            <a:endParaRPr lang="en-ZA" dirty="0"/>
          </a:p>
        </p:txBody>
      </p:sp>
    </p:spTree>
    <p:extLst>
      <p:ext uri="{BB962C8B-B14F-4D97-AF65-F5344CB8AC3E}">
        <p14:creationId xmlns:p14="http://schemas.microsoft.com/office/powerpoint/2010/main" xmlns="" val="416822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EC1A1-9AE4-405E-B16D-145E1AFE74B9}" type="slidenum">
              <a:rPr lang="en-ZA" smtClean="0"/>
              <a:pPr/>
              <a:t>5</a:t>
            </a:fld>
            <a:endParaRPr lang="en-ZA" dirty="0"/>
          </a:p>
        </p:txBody>
      </p:sp>
    </p:spTree>
    <p:extLst>
      <p:ext uri="{BB962C8B-B14F-4D97-AF65-F5344CB8AC3E}">
        <p14:creationId xmlns:p14="http://schemas.microsoft.com/office/powerpoint/2010/main" xmlns="" val="131919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issuing of a licence grants the right to</a:t>
            </a:r>
            <a:r>
              <a:rPr lang="en-ZA" baseline="0" dirty="0"/>
              <a:t> offer services.  This right opens up access to services that you need to actually provide services to end-users such as spectrum and type approval.</a:t>
            </a:r>
          </a:p>
          <a:p>
            <a:endParaRPr lang="en-ZA" baseline="0" dirty="0"/>
          </a:p>
          <a:p>
            <a:r>
              <a:rPr lang="en-ZA" baseline="0" dirty="0"/>
              <a:t>In return for these services, ICASA has the power to impose supply-side measures that achieve the developmental goals of South Africa – the regulatory goals as discussed earlier</a:t>
            </a:r>
            <a:endParaRPr lang="en-ZA" dirty="0"/>
          </a:p>
        </p:txBody>
      </p:sp>
      <p:sp>
        <p:nvSpPr>
          <p:cNvPr id="4" name="Slide Number Placeholder 3"/>
          <p:cNvSpPr>
            <a:spLocks noGrp="1"/>
          </p:cNvSpPr>
          <p:nvPr>
            <p:ph type="sldNum" sz="quarter" idx="10"/>
          </p:nvPr>
        </p:nvSpPr>
        <p:spPr/>
        <p:txBody>
          <a:bodyPr/>
          <a:lstStyle/>
          <a:p>
            <a:fld id="{792EC1A1-9AE4-405E-B16D-145E1AFE74B9}" type="slidenum">
              <a:rPr lang="en-ZA" smtClean="0"/>
              <a:pPr/>
              <a:t>7</a:t>
            </a:fld>
            <a:endParaRPr lang="en-ZA"/>
          </a:p>
        </p:txBody>
      </p:sp>
    </p:spTree>
    <p:extLst>
      <p:ext uri="{BB962C8B-B14F-4D97-AF65-F5344CB8AC3E}">
        <p14:creationId xmlns:p14="http://schemas.microsoft.com/office/powerpoint/2010/main" xmlns="" val="422528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EC1A1-9AE4-405E-B16D-145E1AFE74B9}" type="slidenum">
              <a:rPr lang="en-ZA" smtClean="0"/>
              <a:pPr/>
              <a:t>8</a:t>
            </a:fld>
            <a:endParaRPr lang="en-ZA" dirty="0"/>
          </a:p>
        </p:txBody>
      </p:sp>
    </p:spTree>
    <p:extLst>
      <p:ext uri="{BB962C8B-B14F-4D97-AF65-F5344CB8AC3E}">
        <p14:creationId xmlns:p14="http://schemas.microsoft.com/office/powerpoint/2010/main" xmlns="" val="282458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5BC99-4F93-4C45-A047-5CD4BC623C7A}" type="slidenum">
              <a:rPr lang="en-US" smtClean="0"/>
              <a:pPr/>
              <a:t>9</a:t>
            </a:fld>
            <a:endParaRPr lang="en-US" dirty="0"/>
          </a:p>
        </p:txBody>
      </p:sp>
    </p:spTree>
    <p:extLst>
      <p:ext uri="{BB962C8B-B14F-4D97-AF65-F5344CB8AC3E}">
        <p14:creationId xmlns:p14="http://schemas.microsoft.com/office/powerpoint/2010/main" xmlns="" val="303153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2EC1A1-9AE4-405E-B16D-145E1AFE74B9}" type="slidenum">
              <a:rPr lang="en-ZA" smtClean="0"/>
              <a:pPr/>
              <a:t>10</a:t>
            </a:fld>
            <a:endParaRPr lang="en-ZA" dirty="0"/>
          </a:p>
        </p:txBody>
      </p:sp>
    </p:spTree>
    <p:extLst>
      <p:ext uri="{BB962C8B-B14F-4D97-AF65-F5344CB8AC3E}">
        <p14:creationId xmlns:p14="http://schemas.microsoft.com/office/powerpoint/2010/main" xmlns="" val="1790568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10852"/>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50568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81E409-456B-4544-8AC0-C8535D9129BD}" type="datetimeFigureOut">
              <a:rPr lang="en-ZA" smtClean="0"/>
              <a:pPr/>
              <a:t>2017/10/06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C4FA16F-18E2-48CF-BD56-44AD6E3F9AD8}" type="slidenum">
              <a:rPr lang="en-ZA" smtClean="0"/>
              <a:pPr/>
              <a:t>‹#›</a:t>
            </a:fld>
            <a:endParaRPr lang="en-ZA" dirty="0"/>
          </a:p>
        </p:txBody>
      </p:sp>
    </p:spTree>
    <p:extLst>
      <p:ext uri="{BB962C8B-B14F-4D97-AF65-F5344CB8AC3E}">
        <p14:creationId xmlns:p14="http://schemas.microsoft.com/office/powerpoint/2010/main" xmlns="" val="162328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1E409-456B-4544-8AC0-C8535D9129BD}" type="datetimeFigureOut">
              <a:rPr lang="en-ZA" smtClean="0"/>
              <a:pPr/>
              <a:t>2017/10/06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C4FA16F-18E2-48CF-BD56-44AD6E3F9AD8}" type="slidenum">
              <a:rPr lang="en-ZA" smtClean="0"/>
              <a:pPr/>
              <a:t>‹#›</a:t>
            </a:fld>
            <a:endParaRPr lang="en-ZA" dirty="0"/>
          </a:p>
        </p:txBody>
      </p:sp>
    </p:spTree>
    <p:extLst>
      <p:ext uri="{BB962C8B-B14F-4D97-AF65-F5344CB8AC3E}">
        <p14:creationId xmlns:p14="http://schemas.microsoft.com/office/powerpoint/2010/main" xmlns="" val="250688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1325563"/>
          </a:xfrm>
        </p:spPr>
        <p:txBody>
          <a:bodyPr/>
          <a:lstStyle/>
          <a:p>
            <a:r>
              <a:rPr lang="en-US" dirty="0"/>
              <a:t>Click to edit Master title style</a:t>
            </a:r>
          </a:p>
        </p:txBody>
      </p:sp>
      <p:sp>
        <p:nvSpPr>
          <p:cNvPr id="3" name="Content Placeholder 2"/>
          <p:cNvSpPr>
            <a:spLocks noGrp="1"/>
          </p:cNvSpPr>
          <p:nvPr>
            <p:ph idx="1"/>
          </p:nvPr>
        </p:nvSpPr>
        <p:spPr>
          <a:xfrm>
            <a:off x="838200" y="1492138"/>
            <a:ext cx="10515600" cy="47365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C81E409-456B-4544-8AC0-C8535D9129BD}" type="datetimeFigureOut">
              <a:rPr lang="en-ZA" smtClean="0"/>
              <a:pPr/>
              <a:t>2017/10/06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C4FA16F-18E2-48CF-BD56-44AD6E3F9AD8}" type="slidenum">
              <a:rPr lang="en-ZA" smtClean="0"/>
              <a:pPr/>
              <a:t>‹#›</a:t>
            </a:fld>
            <a:endParaRPr lang="en-ZA" dirty="0"/>
          </a:p>
        </p:txBody>
      </p:sp>
    </p:spTree>
    <p:extLst>
      <p:ext uri="{BB962C8B-B14F-4D97-AF65-F5344CB8AC3E}">
        <p14:creationId xmlns:p14="http://schemas.microsoft.com/office/powerpoint/2010/main" xmlns="" val="139092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1325563"/>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81E409-456B-4544-8AC0-C8535D9129BD}" type="datetimeFigureOut">
              <a:rPr lang="en-ZA" smtClean="0"/>
              <a:pPr/>
              <a:t>2017/10/06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6C4FA16F-18E2-48CF-BD56-44AD6E3F9AD8}" type="slidenum">
              <a:rPr lang="en-ZA" smtClean="0"/>
              <a:pPr/>
              <a:t>‹#›</a:t>
            </a:fld>
            <a:endParaRPr lang="en-ZA" dirty="0"/>
          </a:p>
        </p:txBody>
      </p:sp>
    </p:spTree>
    <p:extLst>
      <p:ext uri="{BB962C8B-B14F-4D97-AF65-F5344CB8AC3E}">
        <p14:creationId xmlns:p14="http://schemas.microsoft.com/office/powerpoint/2010/main" xmlns="" val="2210751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2888" y="0"/>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C81E409-456B-4544-8AC0-C8535D9129BD}" type="datetimeFigureOut">
              <a:rPr lang="en-ZA" smtClean="0"/>
              <a:pPr/>
              <a:t>2017/10/06</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6C4FA16F-18E2-48CF-BD56-44AD6E3F9AD8}" type="slidenum">
              <a:rPr lang="en-ZA" smtClean="0"/>
              <a:pPr/>
              <a:t>‹#›</a:t>
            </a:fld>
            <a:endParaRPr lang="en-ZA" dirty="0"/>
          </a:p>
        </p:txBody>
      </p:sp>
    </p:spTree>
    <p:extLst>
      <p:ext uri="{BB962C8B-B14F-4D97-AF65-F5344CB8AC3E}">
        <p14:creationId xmlns:p14="http://schemas.microsoft.com/office/powerpoint/2010/main" xmlns="" val="390083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26894"/>
            <a:ext cx="10515600" cy="132556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C81E409-456B-4544-8AC0-C8535D9129BD}" type="datetimeFigureOut">
              <a:rPr lang="en-ZA" smtClean="0"/>
              <a:pPr/>
              <a:t>2017/10/06</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6C4FA16F-18E2-48CF-BD56-44AD6E3F9AD8}" type="slidenum">
              <a:rPr lang="en-ZA" smtClean="0"/>
              <a:pPr/>
              <a:t>‹#›</a:t>
            </a:fld>
            <a:endParaRPr lang="en-ZA" dirty="0"/>
          </a:p>
        </p:txBody>
      </p:sp>
    </p:spTree>
    <p:extLst>
      <p:ext uri="{BB962C8B-B14F-4D97-AF65-F5344CB8AC3E}">
        <p14:creationId xmlns:p14="http://schemas.microsoft.com/office/powerpoint/2010/main" xmlns="" val="413164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1E409-456B-4544-8AC0-C8535D9129BD}" type="datetimeFigureOut">
              <a:rPr lang="en-ZA" smtClean="0"/>
              <a:pPr/>
              <a:t>2017/10/06</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6C4FA16F-18E2-48CF-BD56-44AD6E3F9AD8}" type="slidenum">
              <a:rPr lang="en-ZA" smtClean="0"/>
              <a:pPr/>
              <a:t>‹#›</a:t>
            </a:fld>
            <a:endParaRPr lang="en-ZA" dirty="0"/>
          </a:p>
        </p:txBody>
      </p:sp>
    </p:spTree>
    <p:extLst>
      <p:ext uri="{BB962C8B-B14F-4D97-AF65-F5344CB8AC3E}">
        <p14:creationId xmlns:p14="http://schemas.microsoft.com/office/powerpoint/2010/main" xmlns="" val="3862242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81E409-456B-4544-8AC0-C8535D9129BD}" type="datetimeFigureOut">
              <a:rPr lang="en-ZA" smtClean="0"/>
              <a:pPr/>
              <a:t>2017/10/06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6C4FA16F-18E2-48CF-BD56-44AD6E3F9AD8}" type="slidenum">
              <a:rPr lang="en-ZA" smtClean="0"/>
              <a:pPr/>
              <a:t>‹#›</a:t>
            </a:fld>
            <a:endParaRPr lang="en-ZA" dirty="0"/>
          </a:p>
        </p:txBody>
      </p:sp>
    </p:spTree>
    <p:extLst>
      <p:ext uri="{BB962C8B-B14F-4D97-AF65-F5344CB8AC3E}">
        <p14:creationId xmlns:p14="http://schemas.microsoft.com/office/powerpoint/2010/main" xmlns="" val="66319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81E409-456B-4544-8AC0-C8535D9129BD}" type="datetimeFigureOut">
              <a:rPr lang="en-ZA" smtClean="0"/>
              <a:pPr/>
              <a:t>2017/10/06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6C4FA16F-18E2-48CF-BD56-44AD6E3F9AD8}" type="slidenum">
              <a:rPr lang="en-ZA" smtClean="0"/>
              <a:pPr/>
              <a:t>‹#›</a:t>
            </a:fld>
            <a:endParaRPr lang="en-ZA" dirty="0"/>
          </a:p>
        </p:txBody>
      </p:sp>
    </p:spTree>
    <p:extLst>
      <p:ext uri="{BB962C8B-B14F-4D97-AF65-F5344CB8AC3E}">
        <p14:creationId xmlns:p14="http://schemas.microsoft.com/office/powerpoint/2010/main" xmlns="" val="4204479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1E409-456B-4544-8AC0-C8535D9129BD}" type="datetimeFigureOut">
              <a:rPr lang="en-ZA" smtClean="0"/>
              <a:pPr/>
              <a:t>2017/10/06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C4FA16F-18E2-48CF-BD56-44AD6E3F9AD8}" type="slidenum">
              <a:rPr lang="en-ZA" smtClean="0"/>
              <a:pPr/>
              <a:t>‹#›</a:t>
            </a:fld>
            <a:endParaRPr lang="en-ZA" dirty="0"/>
          </a:p>
        </p:txBody>
      </p:sp>
    </p:spTree>
    <p:extLst>
      <p:ext uri="{BB962C8B-B14F-4D97-AF65-F5344CB8AC3E}">
        <p14:creationId xmlns:p14="http://schemas.microsoft.com/office/powerpoint/2010/main" xmlns="" val="61840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1E409-456B-4544-8AC0-C8535D9129BD}" type="datetimeFigureOut">
              <a:rPr lang="en-ZA" smtClean="0"/>
              <a:pPr/>
              <a:t>2017/10/06</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FA16F-18E2-48CF-BD56-44AD6E3F9AD8}" type="slidenum">
              <a:rPr lang="en-ZA" smtClean="0"/>
              <a:pPr/>
              <a:t>‹#›</a:t>
            </a:fld>
            <a:endParaRPr lang="en-ZA" dirty="0"/>
          </a:p>
        </p:txBody>
      </p:sp>
    </p:spTree>
    <p:extLst>
      <p:ext uri="{BB962C8B-B14F-4D97-AF65-F5344CB8AC3E}">
        <p14:creationId xmlns:p14="http://schemas.microsoft.com/office/powerpoint/2010/main" xmlns="" val="3668342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jpeg"/><Relationship Id="rId7" Type="http://schemas.openxmlformats.org/officeDocument/2006/relationships/diagramColors" Target="../diagrams/colors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jpeg"/><Relationship Id="rId7" Type="http://schemas.openxmlformats.org/officeDocument/2006/relationships/diagramColors" Target="../diagrams/colors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jpeg"/><Relationship Id="rId7" Type="http://schemas.openxmlformats.org/officeDocument/2006/relationships/diagramColors" Target="../diagrams/colors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jpeg"/><Relationship Id="rId7" Type="http://schemas.openxmlformats.org/officeDocument/2006/relationships/diagramColors" Target="../diagrams/colors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jpeg"/><Relationship Id="rId7" Type="http://schemas.openxmlformats.org/officeDocument/2006/relationships/diagramColors" Target="../diagrams/colors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jpeg"/><Relationship Id="rId7" Type="http://schemas.openxmlformats.org/officeDocument/2006/relationships/diagramColors" Target="../diagrams/colors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4.jpeg"/><Relationship Id="rId7" Type="http://schemas.openxmlformats.org/officeDocument/2006/relationships/diagramColors" Target="../diagrams/colors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jpeg"/><Relationship Id="rId7" Type="http://schemas.openxmlformats.org/officeDocument/2006/relationships/diagramColors" Target="../diagrams/colors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487" y="3451610"/>
            <a:ext cx="10596282" cy="2300496"/>
          </a:xfrm>
        </p:spPr>
        <p:txBody>
          <a:bodyPr>
            <a:normAutofit/>
          </a:bodyPr>
          <a:lstStyle/>
          <a:p>
            <a:r>
              <a:rPr lang="en-ZA" sz="4400" b="1" dirty="0"/>
              <a:t>Briefing to the Parliamentary Portfolio Committee on Communications</a:t>
            </a:r>
            <a:r>
              <a:rPr lang="en-ZA" dirty="0"/>
              <a:t/>
            </a:r>
            <a:br>
              <a:rPr lang="en-ZA" dirty="0"/>
            </a:br>
            <a:r>
              <a:rPr lang="en-ZA" sz="3200" dirty="0"/>
              <a:t/>
            </a:r>
            <a:br>
              <a:rPr lang="en-ZA" sz="3200" dirty="0"/>
            </a:br>
            <a:r>
              <a:rPr lang="en-ZA" sz="3200" b="1" dirty="0"/>
              <a:t>“2016 – 17 FY Annual Report”</a:t>
            </a:r>
          </a:p>
        </p:txBody>
      </p:sp>
    </p:spTree>
    <p:extLst>
      <p:ext uri="{BB962C8B-B14F-4D97-AF65-F5344CB8AC3E}">
        <p14:creationId xmlns:p14="http://schemas.microsoft.com/office/powerpoint/2010/main" xmlns="" val="266362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61" y="-60773"/>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1670937" y="-24914"/>
            <a:ext cx="10278078" cy="1325563"/>
          </a:xfrm>
        </p:spPr>
        <p:txBody>
          <a:bodyPr>
            <a:normAutofit/>
          </a:bodyPr>
          <a:lstStyle/>
          <a:p>
            <a:r>
              <a:rPr lang="en-ZA" b="1" dirty="0"/>
              <a:t>Expenditure Summary by Programme</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10</a:t>
            </a:fld>
            <a:endParaRPr lang="en-US" dirty="0"/>
          </a:p>
        </p:txBody>
      </p:sp>
      <p:sp>
        <p:nvSpPr>
          <p:cNvPr id="21" name="TextBox 20"/>
          <p:cNvSpPr txBox="1"/>
          <p:nvPr/>
        </p:nvSpPr>
        <p:spPr>
          <a:xfrm>
            <a:off x="3171936" y="1651792"/>
            <a:ext cx="5976664" cy="523220"/>
          </a:xfrm>
          <a:prstGeom prst="rect">
            <a:avLst/>
          </a:prstGeom>
          <a:noFill/>
        </p:spPr>
        <p:txBody>
          <a:bodyPr wrap="square" rtlCol="0">
            <a:spAutoFit/>
          </a:bodyPr>
          <a:lstStyle/>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Chief Operations Officer  </a:t>
            </a:r>
          </a:p>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(Regulatory Projects Office) </a:t>
            </a:r>
          </a:p>
        </p:txBody>
      </p:sp>
      <p:graphicFrame>
        <p:nvGraphicFramePr>
          <p:cNvPr id="8" name="Table 7"/>
          <p:cNvGraphicFramePr>
            <a:graphicFrameLocks noGrp="1"/>
          </p:cNvGraphicFramePr>
          <p:nvPr>
            <p:extLst>
              <p:ext uri="{D42A27DB-BD31-4B8C-83A1-F6EECF244321}">
                <p14:modId xmlns:p14="http://schemas.microsoft.com/office/powerpoint/2010/main" xmlns="" val="917668810"/>
              </p:ext>
            </p:extLst>
          </p:nvPr>
        </p:nvGraphicFramePr>
        <p:xfrm>
          <a:off x="352757" y="1150294"/>
          <a:ext cx="11236730" cy="5315427"/>
        </p:xfrm>
        <a:graphic>
          <a:graphicData uri="http://schemas.openxmlformats.org/drawingml/2006/table">
            <a:tbl>
              <a:tblPr firstRow="1" firstCol="1" bandRow="1">
                <a:tableStyleId>{00A15C55-8517-42AA-B614-E9B94910E393}</a:tableStyleId>
              </a:tblPr>
              <a:tblGrid>
                <a:gridCol w="1795044">
                  <a:extLst>
                    <a:ext uri="{9D8B030D-6E8A-4147-A177-3AD203B41FA5}">
                      <a16:colId xmlns:a16="http://schemas.microsoft.com/office/drawing/2014/main" xmlns="" val="708718885"/>
                    </a:ext>
                  </a:extLst>
                </a:gridCol>
                <a:gridCol w="1695320">
                  <a:extLst>
                    <a:ext uri="{9D8B030D-6E8A-4147-A177-3AD203B41FA5}">
                      <a16:colId xmlns:a16="http://schemas.microsoft.com/office/drawing/2014/main" xmlns="" val="693768114"/>
                    </a:ext>
                  </a:extLst>
                </a:gridCol>
                <a:gridCol w="1495870">
                  <a:extLst>
                    <a:ext uri="{9D8B030D-6E8A-4147-A177-3AD203B41FA5}">
                      <a16:colId xmlns:a16="http://schemas.microsoft.com/office/drawing/2014/main" xmlns="" val="1071731947"/>
                    </a:ext>
                  </a:extLst>
                </a:gridCol>
                <a:gridCol w="1695320">
                  <a:extLst>
                    <a:ext uri="{9D8B030D-6E8A-4147-A177-3AD203B41FA5}">
                      <a16:colId xmlns:a16="http://schemas.microsoft.com/office/drawing/2014/main" xmlns="" val="1685824415"/>
                    </a:ext>
                  </a:extLst>
                </a:gridCol>
                <a:gridCol w="1595594">
                  <a:extLst>
                    <a:ext uri="{9D8B030D-6E8A-4147-A177-3AD203B41FA5}">
                      <a16:colId xmlns:a16="http://schemas.microsoft.com/office/drawing/2014/main" xmlns="" val="1454627955"/>
                    </a:ext>
                  </a:extLst>
                </a:gridCol>
                <a:gridCol w="1396146">
                  <a:extLst>
                    <a:ext uri="{9D8B030D-6E8A-4147-A177-3AD203B41FA5}">
                      <a16:colId xmlns:a16="http://schemas.microsoft.com/office/drawing/2014/main" xmlns="" val="129664422"/>
                    </a:ext>
                  </a:extLst>
                </a:gridCol>
                <a:gridCol w="1563436">
                  <a:extLst>
                    <a:ext uri="{9D8B030D-6E8A-4147-A177-3AD203B41FA5}">
                      <a16:colId xmlns:a16="http://schemas.microsoft.com/office/drawing/2014/main" xmlns="" val="841281725"/>
                    </a:ext>
                  </a:extLst>
                </a:gridCol>
              </a:tblGrid>
              <a:tr h="396234">
                <a:tc gridSpan="7">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800" dirty="0">
                          <a:solidFill>
                            <a:schemeClr val="tx1"/>
                          </a:solidFill>
                          <a:effectLst/>
                        </a:rPr>
                        <a:t>Programmes Summary Report  - March 2017</a:t>
                      </a:r>
                      <a:endParaRPr lang="en-US" sz="1800" dirty="0">
                        <a:solidFill>
                          <a:schemeClr val="tx1"/>
                        </a:solidFill>
                        <a:effectLst/>
                      </a:endParaRPr>
                    </a:p>
                    <a:p>
                      <a:endParaRPr lang="en-US" sz="1400" b="0" dirty="0">
                        <a:solidFill>
                          <a:schemeClr val="tx1"/>
                        </a:solidFill>
                        <a:effectLst/>
                        <a:latin typeface="Calibri" panose="020F0502020204030204" pitchFamily="34" charset="0"/>
                      </a:endParaRPr>
                    </a:p>
                  </a:txBody>
                  <a:tcPr marL="57557" marR="57557" marT="0" marB="0" anchor="b"/>
                </a:tc>
                <a:tc hMerge="1">
                  <a:txBody>
                    <a:bodyPr/>
                    <a:lstStyle/>
                    <a:p>
                      <a:endParaRPr lang="en-US" sz="1600" dirty="0">
                        <a:solidFill>
                          <a:schemeClr val="tx1"/>
                        </a:solidFill>
                        <a:effectLst/>
                        <a:latin typeface="Calibri" panose="020F0502020204030204" pitchFamily="34" charset="0"/>
                      </a:endParaRPr>
                    </a:p>
                  </a:txBody>
                  <a:tcPr marL="57558" marR="57558" marT="0" marB="0" anchor="b"/>
                </a:tc>
                <a:tc hMerge="1">
                  <a:txBody>
                    <a:bodyPr/>
                    <a:lstStyle/>
                    <a:p>
                      <a:endParaRPr lang="en-US" sz="1600" dirty="0">
                        <a:solidFill>
                          <a:schemeClr val="tx1"/>
                        </a:solidFill>
                        <a:effectLst/>
                        <a:latin typeface="Calibri" panose="020F0502020204030204" pitchFamily="34" charset="0"/>
                      </a:endParaRPr>
                    </a:p>
                  </a:txBody>
                  <a:tcPr marL="57558" marR="57558" marT="0" marB="0" anchor="b"/>
                </a:tc>
                <a:tc hMerge="1">
                  <a:txBody>
                    <a:bodyPr/>
                    <a:lstStyle/>
                    <a:p>
                      <a:endParaRPr lang="en-US" sz="1600" dirty="0">
                        <a:solidFill>
                          <a:schemeClr val="tx1"/>
                        </a:solidFill>
                        <a:effectLst/>
                        <a:latin typeface="Calibri" panose="020F0502020204030204" pitchFamily="34" charset="0"/>
                      </a:endParaRPr>
                    </a:p>
                  </a:txBody>
                  <a:tcPr marL="57558" marR="57558" marT="0" marB="0" anchor="b"/>
                </a:tc>
                <a:tc hMerge="1">
                  <a:txBody>
                    <a:bodyPr/>
                    <a:lstStyle/>
                    <a:p>
                      <a:endParaRPr lang="en-US" sz="1600" dirty="0">
                        <a:solidFill>
                          <a:schemeClr val="tx1"/>
                        </a:solidFill>
                        <a:effectLst/>
                        <a:latin typeface="Calibri" panose="020F0502020204030204" pitchFamily="34" charset="0"/>
                      </a:endParaRPr>
                    </a:p>
                  </a:txBody>
                  <a:tcPr marL="57558" marR="57558" marT="0" marB="0" anchor="b"/>
                </a:tc>
                <a:tc hMerge="1">
                  <a:txBody>
                    <a:bodyPr/>
                    <a:lstStyle/>
                    <a:p>
                      <a:endParaRPr lang="en-US" sz="1600" dirty="0">
                        <a:solidFill>
                          <a:schemeClr val="tx1"/>
                        </a:solidFill>
                        <a:effectLst/>
                        <a:latin typeface="Calibri" panose="020F0502020204030204" pitchFamily="34" charset="0"/>
                      </a:endParaRPr>
                    </a:p>
                  </a:txBody>
                  <a:tcPr marL="57558" marR="57558" marT="0" marB="0" anchor="b"/>
                </a:tc>
                <a:tc hMerge="1">
                  <a:txBody>
                    <a:bodyPr/>
                    <a:lstStyle/>
                    <a:p>
                      <a:endParaRPr lang="en-US" sz="1600" dirty="0">
                        <a:solidFill>
                          <a:schemeClr val="tx1"/>
                        </a:solidFill>
                        <a:effectLst/>
                        <a:latin typeface="Calibri" panose="020F0502020204030204" pitchFamily="34" charset="0"/>
                      </a:endParaRPr>
                    </a:p>
                  </a:txBody>
                  <a:tcPr marL="57558" marR="57558" marT="0" marB="0" anchor="b"/>
                </a:tc>
                <a:extLst>
                  <a:ext uri="{0D108BD9-81ED-4DB2-BD59-A6C34878D82A}">
                    <a16:rowId xmlns:a16="http://schemas.microsoft.com/office/drawing/2014/main" xmlns="" val="3838937707"/>
                  </a:ext>
                </a:extLst>
              </a:tr>
              <a:tr h="227834">
                <a:tc rowSpan="2">
                  <a:txBody>
                    <a:bodyPr/>
                    <a:lstStyle/>
                    <a:p>
                      <a:pPr marL="0" marR="0">
                        <a:lnSpc>
                          <a:spcPct val="115000"/>
                        </a:lnSpc>
                        <a:spcBef>
                          <a:spcPts val="0"/>
                        </a:spcBef>
                        <a:spcAft>
                          <a:spcPts val="0"/>
                        </a:spcAft>
                      </a:pPr>
                      <a:r>
                        <a:rPr lang="en-ZA" sz="1400" dirty="0">
                          <a:solidFill>
                            <a:schemeClr val="tx1"/>
                          </a:solidFill>
                          <a:effectLst/>
                        </a:rPr>
                        <a:t>Programme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gridSpan="3">
                  <a:txBody>
                    <a:bodyPr/>
                    <a:lstStyle/>
                    <a:p>
                      <a:pPr marL="0" marR="0" algn="ctr">
                        <a:lnSpc>
                          <a:spcPct val="115000"/>
                        </a:lnSpc>
                        <a:spcBef>
                          <a:spcPts val="0"/>
                        </a:spcBef>
                        <a:spcAft>
                          <a:spcPts val="0"/>
                        </a:spcAft>
                      </a:pPr>
                      <a:r>
                        <a:rPr lang="en-ZA" sz="1400" b="1" dirty="0">
                          <a:solidFill>
                            <a:schemeClr val="tx1"/>
                          </a:solidFill>
                          <a:effectLst/>
                        </a:rPr>
                        <a:t>2016/17</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R w="12700" cap="flat" cmpd="sng" algn="ctr">
                      <a:solidFill>
                        <a:srgbClr val="FFC000"/>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ZA" sz="1400" b="1" dirty="0">
                          <a:solidFill>
                            <a:schemeClr val="tx1"/>
                          </a:solidFill>
                          <a:effectLst/>
                        </a:rPr>
                        <a:t>2015/16</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L w="12700" cap="flat" cmpd="sng" algn="ctr">
                      <a:solidFill>
                        <a:srgbClr val="FFC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943352741"/>
                  </a:ext>
                </a:extLst>
              </a:tr>
              <a:tr h="485397">
                <a:tc vMerge="1">
                  <a:txBody>
                    <a:bodyPr/>
                    <a:lstStyle/>
                    <a:p>
                      <a:pPr marL="0" marR="0">
                        <a:lnSpc>
                          <a:spcPct val="115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8" marR="57558" marT="0" marB="0" anchor="b"/>
                </a:tc>
                <a:tc>
                  <a:txBody>
                    <a:bodyPr/>
                    <a:lstStyle/>
                    <a:p>
                      <a:pPr marL="0" marR="0" algn="r">
                        <a:lnSpc>
                          <a:spcPct val="115000"/>
                        </a:lnSpc>
                        <a:spcBef>
                          <a:spcPts val="0"/>
                        </a:spcBef>
                        <a:spcAft>
                          <a:spcPts val="0"/>
                        </a:spcAft>
                      </a:pPr>
                      <a:r>
                        <a:rPr lang="en-ZA" sz="1400" b="1" dirty="0">
                          <a:solidFill>
                            <a:schemeClr val="tx1"/>
                          </a:solidFill>
                          <a:effectLst/>
                        </a:rPr>
                        <a:t>Budget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b="1" dirty="0">
                          <a:solidFill>
                            <a:schemeClr val="tx1"/>
                          </a:solidFill>
                          <a:effectLst/>
                        </a:rPr>
                        <a:t>Actual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b="1" dirty="0">
                          <a:solidFill>
                            <a:schemeClr val="tx1"/>
                          </a:solidFill>
                          <a:effectLst/>
                        </a:rPr>
                        <a:t>(Over)/Under Expenditure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R w="12700" cap="flat" cmpd="sng" algn="ctr">
                      <a:solidFill>
                        <a:srgbClr val="FFC000"/>
                      </a:solidFill>
                      <a:prstDash val="solid"/>
                      <a:round/>
                      <a:headEnd type="none" w="med" len="med"/>
                      <a:tailEnd type="none" w="med" len="med"/>
                    </a:lnR>
                  </a:tcPr>
                </a:tc>
                <a:tc>
                  <a:txBody>
                    <a:bodyPr/>
                    <a:lstStyle/>
                    <a:p>
                      <a:pPr marL="0" marR="0" algn="r">
                        <a:lnSpc>
                          <a:spcPct val="115000"/>
                        </a:lnSpc>
                        <a:spcBef>
                          <a:spcPts val="0"/>
                        </a:spcBef>
                        <a:spcAft>
                          <a:spcPts val="0"/>
                        </a:spcAft>
                      </a:pPr>
                      <a:r>
                        <a:rPr lang="en-ZA" sz="1400" b="1" dirty="0">
                          <a:solidFill>
                            <a:schemeClr val="tx1"/>
                          </a:solidFill>
                          <a:effectLst/>
                        </a:rPr>
                        <a:t>Budget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L w="12700" cap="flat" cmpd="sng" algn="ctr">
                      <a:solidFill>
                        <a:srgbClr val="FFC000"/>
                      </a:solidFill>
                      <a:prstDash val="solid"/>
                      <a:round/>
                      <a:headEnd type="none" w="med" len="med"/>
                      <a:tailEnd type="none" w="med" len="med"/>
                    </a:lnL>
                  </a:tcPr>
                </a:tc>
                <a:tc>
                  <a:txBody>
                    <a:bodyPr/>
                    <a:lstStyle/>
                    <a:p>
                      <a:pPr marL="0" marR="0" algn="r">
                        <a:lnSpc>
                          <a:spcPct val="115000"/>
                        </a:lnSpc>
                        <a:spcBef>
                          <a:spcPts val="0"/>
                        </a:spcBef>
                        <a:spcAft>
                          <a:spcPts val="0"/>
                        </a:spcAft>
                      </a:pPr>
                      <a:r>
                        <a:rPr lang="en-ZA" sz="1400" b="1" dirty="0">
                          <a:solidFill>
                            <a:schemeClr val="tx1"/>
                          </a:solidFill>
                          <a:effectLst/>
                        </a:rPr>
                        <a:t>Actual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b="1" dirty="0">
                          <a:solidFill>
                            <a:schemeClr val="tx1"/>
                          </a:solidFill>
                          <a:effectLst/>
                        </a:rPr>
                        <a:t>(Over)/Under Expenditure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extLst>
                  <a:ext uri="{0D108BD9-81ED-4DB2-BD59-A6C34878D82A}">
                    <a16:rowId xmlns:a16="http://schemas.microsoft.com/office/drawing/2014/main" xmlns="" val="3117791183"/>
                  </a:ext>
                </a:extLst>
              </a:tr>
              <a:tr h="455669">
                <a:tc>
                  <a:txBody>
                    <a:bodyPr/>
                    <a:lstStyle/>
                    <a:p>
                      <a:pPr marL="0" marR="0">
                        <a:lnSpc>
                          <a:spcPct val="115000"/>
                        </a:lnSpc>
                        <a:spcBef>
                          <a:spcPts val="0"/>
                        </a:spcBef>
                        <a:spcAft>
                          <a:spcPts val="0"/>
                        </a:spcAft>
                      </a:pPr>
                      <a:r>
                        <a:rPr lang="en-ZA" sz="1400" dirty="0">
                          <a:solidFill>
                            <a:schemeClr val="tx1"/>
                          </a:solidFill>
                          <a:effectLst/>
                        </a:rPr>
                        <a:t>Programme 1: </a:t>
                      </a:r>
                      <a:r>
                        <a:rPr lang="en-ZA" sz="1400" b="0" dirty="0">
                          <a:solidFill>
                            <a:schemeClr val="tx1"/>
                          </a:solidFill>
                          <a:effectLst/>
                        </a:rPr>
                        <a:t>Administration</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a:effectLst/>
                        </a:rPr>
                        <a:t>243 856 565</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a:effectLst/>
                        </a:rPr>
                        <a:t>253 923 169</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dirty="0">
                          <a:effectLst/>
                        </a:rPr>
                        <a:t>(10 066 604)</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R w="12700" cap="flat" cmpd="sng" algn="ctr">
                      <a:solidFill>
                        <a:srgbClr val="FFC000"/>
                      </a:solidFill>
                      <a:prstDash val="solid"/>
                      <a:round/>
                      <a:headEnd type="none" w="med" len="med"/>
                      <a:tailEnd type="none" w="med" len="med"/>
                    </a:lnR>
                  </a:tcPr>
                </a:tc>
                <a:tc>
                  <a:txBody>
                    <a:bodyPr/>
                    <a:lstStyle/>
                    <a:p>
                      <a:pPr marL="0" marR="0" algn="r">
                        <a:lnSpc>
                          <a:spcPct val="115000"/>
                        </a:lnSpc>
                        <a:spcBef>
                          <a:spcPts val="0"/>
                        </a:spcBef>
                        <a:spcAft>
                          <a:spcPts val="0"/>
                        </a:spcAft>
                      </a:pPr>
                      <a:r>
                        <a:rPr lang="en-ZA" sz="1400" dirty="0">
                          <a:effectLst/>
                        </a:rPr>
                        <a:t>298 564 781</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L w="12700" cap="flat" cmpd="sng" algn="ctr">
                      <a:solidFill>
                        <a:srgbClr val="FFC000"/>
                      </a:solidFill>
                      <a:prstDash val="solid"/>
                      <a:round/>
                      <a:headEnd type="none" w="med" len="med"/>
                      <a:tailEnd type="none" w="med" len="med"/>
                    </a:lnL>
                  </a:tcPr>
                </a:tc>
                <a:tc>
                  <a:txBody>
                    <a:bodyPr/>
                    <a:lstStyle/>
                    <a:p>
                      <a:pPr marL="0" marR="0" algn="r">
                        <a:lnSpc>
                          <a:spcPct val="115000"/>
                        </a:lnSpc>
                        <a:spcBef>
                          <a:spcPts val="0"/>
                        </a:spcBef>
                        <a:spcAft>
                          <a:spcPts val="0"/>
                        </a:spcAft>
                      </a:pPr>
                      <a:r>
                        <a:rPr lang="en-ZA" sz="1400" dirty="0">
                          <a:effectLst/>
                        </a:rPr>
                        <a:t>283 849 569</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a:effectLst/>
                        </a:rPr>
                        <a:t>14 715 212</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extLst>
                  <a:ext uri="{0D108BD9-81ED-4DB2-BD59-A6C34878D82A}">
                    <a16:rowId xmlns:a16="http://schemas.microsoft.com/office/drawing/2014/main" xmlns="" val="1035055972"/>
                  </a:ext>
                </a:extLst>
              </a:tr>
              <a:tr h="455669">
                <a:tc>
                  <a:txBody>
                    <a:bodyPr/>
                    <a:lstStyle/>
                    <a:p>
                      <a:pPr marL="0" marR="0">
                        <a:lnSpc>
                          <a:spcPct val="115000"/>
                        </a:lnSpc>
                        <a:spcBef>
                          <a:spcPts val="0"/>
                        </a:spcBef>
                        <a:spcAft>
                          <a:spcPts val="0"/>
                        </a:spcAft>
                      </a:pPr>
                      <a:r>
                        <a:rPr lang="en-ZA" sz="1400" dirty="0">
                          <a:solidFill>
                            <a:schemeClr val="tx1"/>
                          </a:solidFill>
                          <a:effectLst/>
                        </a:rPr>
                        <a:t>Programme 2: </a:t>
                      </a:r>
                      <a:r>
                        <a:rPr lang="en-ZA" sz="1400" b="0" dirty="0">
                          <a:solidFill>
                            <a:schemeClr val="tx1"/>
                          </a:solidFill>
                          <a:effectLst/>
                        </a:rPr>
                        <a:t>Licensing</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dirty="0">
                          <a:effectLst/>
                        </a:rPr>
                        <a:t>45 838 825</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a:effectLst/>
                        </a:rPr>
                        <a:t>47 383 950</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dirty="0">
                          <a:effectLst/>
                        </a:rPr>
                        <a:t>(1 545 126)</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R w="12700" cap="flat" cmpd="sng" algn="ctr">
                      <a:solidFill>
                        <a:srgbClr val="FFC000"/>
                      </a:solidFill>
                      <a:prstDash val="solid"/>
                      <a:round/>
                      <a:headEnd type="none" w="med" len="med"/>
                      <a:tailEnd type="none" w="med" len="med"/>
                    </a:lnR>
                  </a:tcPr>
                </a:tc>
                <a:tc>
                  <a:txBody>
                    <a:bodyPr/>
                    <a:lstStyle/>
                    <a:p>
                      <a:pPr marL="0" marR="0" algn="r">
                        <a:lnSpc>
                          <a:spcPct val="115000"/>
                        </a:lnSpc>
                        <a:spcBef>
                          <a:spcPts val="0"/>
                        </a:spcBef>
                        <a:spcAft>
                          <a:spcPts val="0"/>
                        </a:spcAft>
                      </a:pPr>
                      <a:r>
                        <a:rPr lang="en-ZA" sz="1400" dirty="0">
                          <a:effectLst/>
                        </a:rPr>
                        <a:t>48 060 711</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L w="12700" cap="flat" cmpd="sng" algn="ctr">
                      <a:solidFill>
                        <a:srgbClr val="FFC000"/>
                      </a:solidFill>
                      <a:prstDash val="solid"/>
                      <a:round/>
                      <a:headEnd type="none" w="med" len="med"/>
                      <a:tailEnd type="none" w="med" len="med"/>
                    </a:lnL>
                  </a:tcPr>
                </a:tc>
                <a:tc>
                  <a:txBody>
                    <a:bodyPr/>
                    <a:lstStyle/>
                    <a:p>
                      <a:pPr marL="0" marR="0" algn="r">
                        <a:lnSpc>
                          <a:spcPct val="115000"/>
                        </a:lnSpc>
                        <a:spcBef>
                          <a:spcPts val="0"/>
                        </a:spcBef>
                        <a:spcAft>
                          <a:spcPts val="0"/>
                        </a:spcAft>
                      </a:pPr>
                      <a:r>
                        <a:rPr lang="en-ZA" sz="1400" dirty="0">
                          <a:effectLst/>
                        </a:rPr>
                        <a:t>59 507 485</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a:effectLst/>
                        </a:rPr>
                        <a:t>(11 446 774)</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extLst>
                  <a:ext uri="{0D108BD9-81ED-4DB2-BD59-A6C34878D82A}">
                    <a16:rowId xmlns:a16="http://schemas.microsoft.com/office/drawing/2014/main" xmlns="" val="266033208"/>
                  </a:ext>
                </a:extLst>
              </a:tr>
              <a:tr h="683503">
                <a:tc>
                  <a:txBody>
                    <a:bodyPr/>
                    <a:lstStyle/>
                    <a:p>
                      <a:pPr marL="0" marR="0">
                        <a:lnSpc>
                          <a:spcPct val="115000"/>
                        </a:lnSpc>
                        <a:spcBef>
                          <a:spcPts val="0"/>
                        </a:spcBef>
                        <a:spcAft>
                          <a:spcPts val="0"/>
                        </a:spcAft>
                      </a:pPr>
                      <a:r>
                        <a:rPr lang="en-ZA" sz="1400" dirty="0">
                          <a:solidFill>
                            <a:schemeClr val="tx1"/>
                          </a:solidFill>
                          <a:effectLst/>
                        </a:rPr>
                        <a:t>Programme 3: </a:t>
                      </a:r>
                      <a:r>
                        <a:rPr lang="en-ZA" sz="1400" b="0" dirty="0">
                          <a:solidFill>
                            <a:schemeClr val="tx1"/>
                          </a:solidFill>
                          <a:effectLst/>
                        </a:rPr>
                        <a:t>Engineering &amp; Technology</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a:effectLst/>
                        </a:rPr>
                        <a:t>16 646 472</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a:effectLst/>
                        </a:rPr>
                        <a:t>16 169 488</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dirty="0">
                          <a:effectLst/>
                        </a:rPr>
                        <a:t>476 985</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R w="12700" cap="flat" cmpd="sng" algn="ctr">
                      <a:solidFill>
                        <a:srgbClr val="FFC000"/>
                      </a:solidFill>
                      <a:prstDash val="solid"/>
                      <a:round/>
                      <a:headEnd type="none" w="med" len="med"/>
                      <a:tailEnd type="none" w="med" len="med"/>
                    </a:lnR>
                  </a:tcPr>
                </a:tc>
                <a:tc>
                  <a:txBody>
                    <a:bodyPr/>
                    <a:lstStyle/>
                    <a:p>
                      <a:pPr marL="0" marR="0" algn="r">
                        <a:lnSpc>
                          <a:spcPct val="115000"/>
                        </a:lnSpc>
                        <a:spcBef>
                          <a:spcPts val="0"/>
                        </a:spcBef>
                        <a:spcAft>
                          <a:spcPts val="0"/>
                        </a:spcAft>
                      </a:pPr>
                      <a:r>
                        <a:rPr lang="en-ZA" sz="1400" dirty="0">
                          <a:effectLst/>
                        </a:rPr>
                        <a:t>31 749 824</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L w="12700" cap="flat" cmpd="sng" algn="ctr">
                      <a:solidFill>
                        <a:srgbClr val="FFC000"/>
                      </a:solidFill>
                      <a:prstDash val="solid"/>
                      <a:round/>
                      <a:headEnd type="none" w="med" len="med"/>
                      <a:tailEnd type="none" w="med" len="med"/>
                    </a:lnL>
                  </a:tcPr>
                </a:tc>
                <a:tc>
                  <a:txBody>
                    <a:bodyPr/>
                    <a:lstStyle/>
                    <a:p>
                      <a:pPr marL="0" marR="0" algn="r">
                        <a:lnSpc>
                          <a:spcPct val="115000"/>
                        </a:lnSpc>
                        <a:spcBef>
                          <a:spcPts val="0"/>
                        </a:spcBef>
                        <a:spcAft>
                          <a:spcPts val="0"/>
                        </a:spcAft>
                      </a:pPr>
                      <a:r>
                        <a:rPr lang="en-ZA" sz="1400" dirty="0">
                          <a:effectLst/>
                        </a:rPr>
                        <a:t>12 053 979</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dirty="0">
                          <a:effectLst/>
                        </a:rPr>
                        <a:t>19 695 845</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extLst>
                  <a:ext uri="{0D108BD9-81ED-4DB2-BD59-A6C34878D82A}">
                    <a16:rowId xmlns:a16="http://schemas.microsoft.com/office/drawing/2014/main" xmlns="" val="3502672506"/>
                  </a:ext>
                </a:extLst>
              </a:tr>
              <a:tr h="683503">
                <a:tc>
                  <a:txBody>
                    <a:bodyPr/>
                    <a:lstStyle/>
                    <a:p>
                      <a:pPr marL="0" marR="0">
                        <a:lnSpc>
                          <a:spcPct val="115000"/>
                        </a:lnSpc>
                        <a:spcBef>
                          <a:spcPts val="0"/>
                        </a:spcBef>
                        <a:spcAft>
                          <a:spcPts val="0"/>
                        </a:spcAft>
                      </a:pPr>
                      <a:r>
                        <a:rPr lang="en-ZA" sz="1400" dirty="0">
                          <a:solidFill>
                            <a:schemeClr val="tx1"/>
                          </a:solidFill>
                          <a:effectLst/>
                        </a:rPr>
                        <a:t>Programme 4: </a:t>
                      </a:r>
                      <a:r>
                        <a:rPr lang="en-ZA" sz="1400" b="0" dirty="0">
                          <a:solidFill>
                            <a:schemeClr val="tx1"/>
                          </a:solidFill>
                          <a:effectLst/>
                        </a:rPr>
                        <a:t>Policy Research &amp; Analysis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a:effectLst/>
                        </a:rPr>
                        <a:t>23 505 032</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a:effectLst/>
                        </a:rPr>
                        <a:t>20 703 133</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dirty="0">
                          <a:effectLst/>
                        </a:rPr>
                        <a:t>2 801 899</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R w="12700" cap="flat" cmpd="sng" algn="ctr">
                      <a:solidFill>
                        <a:srgbClr val="FFC000"/>
                      </a:solidFill>
                      <a:prstDash val="solid"/>
                      <a:round/>
                      <a:headEnd type="none" w="med" len="med"/>
                      <a:tailEnd type="none" w="med" len="med"/>
                    </a:lnR>
                  </a:tcPr>
                </a:tc>
                <a:tc>
                  <a:txBody>
                    <a:bodyPr/>
                    <a:lstStyle/>
                    <a:p>
                      <a:pPr marL="0" marR="0" algn="r">
                        <a:lnSpc>
                          <a:spcPct val="115000"/>
                        </a:lnSpc>
                        <a:spcBef>
                          <a:spcPts val="0"/>
                        </a:spcBef>
                        <a:spcAft>
                          <a:spcPts val="0"/>
                        </a:spcAft>
                      </a:pPr>
                      <a:r>
                        <a:rPr lang="en-ZA" sz="1400" dirty="0">
                          <a:effectLst/>
                        </a:rPr>
                        <a:t>33 808 918</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L w="12700" cap="flat" cmpd="sng" algn="ctr">
                      <a:solidFill>
                        <a:srgbClr val="FFC000"/>
                      </a:solidFill>
                      <a:prstDash val="solid"/>
                      <a:round/>
                      <a:headEnd type="none" w="med" len="med"/>
                      <a:tailEnd type="none" w="med" len="med"/>
                    </a:lnL>
                  </a:tcPr>
                </a:tc>
                <a:tc>
                  <a:txBody>
                    <a:bodyPr/>
                    <a:lstStyle/>
                    <a:p>
                      <a:pPr marL="0" marR="0" algn="r">
                        <a:lnSpc>
                          <a:spcPct val="115000"/>
                        </a:lnSpc>
                        <a:spcBef>
                          <a:spcPts val="0"/>
                        </a:spcBef>
                        <a:spcAft>
                          <a:spcPts val="0"/>
                        </a:spcAft>
                      </a:pPr>
                      <a:r>
                        <a:rPr lang="en-ZA" sz="1400">
                          <a:effectLst/>
                        </a:rPr>
                        <a:t>18 738 856</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dirty="0">
                          <a:effectLst/>
                        </a:rPr>
                        <a:t>15 070 062</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extLst>
                  <a:ext uri="{0D108BD9-81ED-4DB2-BD59-A6C34878D82A}">
                    <a16:rowId xmlns:a16="http://schemas.microsoft.com/office/drawing/2014/main" xmlns="" val="1849469652"/>
                  </a:ext>
                </a:extLst>
              </a:tr>
              <a:tr h="911337">
                <a:tc>
                  <a:txBody>
                    <a:bodyPr/>
                    <a:lstStyle/>
                    <a:p>
                      <a:pPr marL="0" marR="0">
                        <a:lnSpc>
                          <a:spcPct val="115000"/>
                        </a:lnSpc>
                        <a:spcBef>
                          <a:spcPts val="0"/>
                        </a:spcBef>
                        <a:spcAft>
                          <a:spcPts val="0"/>
                        </a:spcAft>
                      </a:pPr>
                      <a:r>
                        <a:rPr lang="en-ZA" sz="1400" dirty="0">
                          <a:solidFill>
                            <a:schemeClr val="tx1"/>
                          </a:solidFill>
                          <a:effectLst/>
                        </a:rPr>
                        <a:t>Programme 5: </a:t>
                      </a:r>
                      <a:r>
                        <a:rPr lang="en-ZA" sz="1400" b="0" dirty="0">
                          <a:solidFill>
                            <a:schemeClr val="tx1"/>
                          </a:solidFill>
                          <a:effectLst/>
                        </a:rPr>
                        <a:t>Compliance &amp; Consumer Affairs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dirty="0">
                          <a:effectLst/>
                        </a:rPr>
                        <a:t>28 432 858</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dirty="0">
                          <a:effectLst/>
                        </a:rPr>
                        <a:t>29 657 835</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a:effectLst/>
                        </a:rPr>
                        <a:t>(1 224 977)</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R w="12700" cap="flat" cmpd="sng" algn="ctr">
                      <a:solidFill>
                        <a:srgbClr val="FFC000"/>
                      </a:solidFill>
                      <a:prstDash val="solid"/>
                      <a:round/>
                      <a:headEnd type="none" w="med" len="med"/>
                      <a:tailEnd type="none" w="med" len="med"/>
                    </a:lnR>
                  </a:tcPr>
                </a:tc>
                <a:tc>
                  <a:txBody>
                    <a:bodyPr/>
                    <a:lstStyle/>
                    <a:p>
                      <a:pPr marL="0" marR="0" algn="r">
                        <a:lnSpc>
                          <a:spcPct val="115000"/>
                        </a:lnSpc>
                        <a:spcBef>
                          <a:spcPts val="0"/>
                        </a:spcBef>
                        <a:spcAft>
                          <a:spcPts val="0"/>
                        </a:spcAft>
                      </a:pPr>
                      <a:r>
                        <a:rPr lang="en-ZA" sz="1400" dirty="0">
                          <a:effectLst/>
                        </a:rPr>
                        <a:t>9 728 783</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L w="12700" cap="flat" cmpd="sng" algn="ctr">
                      <a:solidFill>
                        <a:srgbClr val="FFC000"/>
                      </a:solidFill>
                      <a:prstDash val="solid"/>
                      <a:round/>
                      <a:headEnd type="none" w="med" len="med"/>
                      <a:tailEnd type="none" w="med" len="med"/>
                    </a:lnL>
                  </a:tcPr>
                </a:tc>
                <a:tc>
                  <a:txBody>
                    <a:bodyPr/>
                    <a:lstStyle/>
                    <a:p>
                      <a:pPr marL="0" marR="0" algn="r">
                        <a:lnSpc>
                          <a:spcPct val="115000"/>
                        </a:lnSpc>
                        <a:spcBef>
                          <a:spcPts val="0"/>
                        </a:spcBef>
                        <a:spcAft>
                          <a:spcPts val="0"/>
                        </a:spcAft>
                      </a:pPr>
                      <a:r>
                        <a:rPr lang="en-ZA" sz="1400">
                          <a:effectLst/>
                        </a:rPr>
                        <a:t>11 682 321</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dirty="0">
                          <a:effectLst/>
                        </a:rPr>
                        <a:t>(1 953 538)</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extLst>
                  <a:ext uri="{0D108BD9-81ED-4DB2-BD59-A6C34878D82A}">
                    <a16:rowId xmlns:a16="http://schemas.microsoft.com/office/drawing/2014/main" xmlns="" val="3738164190"/>
                  </a:ext>
                </a:extLst>
              </a:tr>
              <a:tr h="455669">
                <a:tc>
                  <a:txBody>
                    <a:bodyPr/>
                    <a:lstStyle/>
                    <a:p>
                      <a:pPr marL="0" marR="0">
                        <a:lnSpc>
                          <a:spcPct val="115000"/>
                        </a:lnSpc>
                        <a:spcBef>
                          <a:spcPts val="0"/>
                        </a:spcBef>
                        <a:spcAft>
                          <a:spcPts val="0"/>
                        </a:spcAft>
                      </a:pPr>
                      <a:r>
                        <a:rPr lang="en-ZA" sz="1400" dirty="0">
                          <a:solidFill>
                            <a:schemeClr val="tx1"/>
                          </a:solidFill>
                          <a:effectLst/>
                        </a:rPr>
                        <a:t>Programme 6: </a:t>
                      </a:r>
                      <a:r>
                        <a:rPr lang="en-ZA" sz="1400" b="0" dirty="0">
                          <a:solidFill>
                            <a:schemeClr val="tx1"/>
                          </a:solidFill>
                          <a:effectLst/>
                        </a:rPr>
                        <a:t>Regions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dirty="0">
                          <a:effectLst/>
                        </a:rPr>
                        <a:t>70 011 109</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a:effectLst/>
                        </a:rPr>
                        <a:t>61 490 254</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dirty="0">
                          <a:effectLst/>
                        </a:rPr>
                        <a:t>8 520 855</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R w="12700" cap="flat" cmpd="sng" algn="ctr">
                      <a:solidFill>
                        <a:srgbClr val="FFC000"/>
                      </a:solidFill>
                      <a:prstDash val="solid"/>
                      <a:round/>
                      <a:headEnd type="none" w="med" len="med"/>
                      <a:tailEnd type="none" w="med" len="med"/>
                    </a:lnR>
                  </a:tcPr>
                </a:tc>
                <a:tc>
                  <a:txBody>
                    <a:bodyPr/>
                    <a:lstStyle/>
                    <a:p>
                      <a:pPr marL="0" marR="0" algn="r">
                        <a:lnSpc>
                          <a:spcPct val="115000"/>
                        </a:lnSpc>
                        <a:spcBef>
                          <a:spcPts val="0"/>
                        </a:spcBef>
                        <a:spcAft>
                          <a:spcPts val="0"/>
                        </a:spcAft>
                      </a:pPr>
                      <a:r>
                        <a:rPr lang="en-ZA" sz="1400" dirty="0">
                          <a:effectLst/>
                        </a:rPr>
                        <a:t>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L w="12700" cap="flat" cmpd="sng" algn="ctr">
                      <a:solidFill>
                        <a:srgbClr val="FFC000"/>
                      </a:solidFill>
                      <a:prstDash val="solid"/>
                      <a:round/>
                      <a:headEnd type="none" w="med" len="med"/>
                      <a:tailEnd type="none" w="med" len="med"/>
                    </a:lnL>
                  </a:tcPr>
                </a:tc>
                <a:tc>
                  <a:txBody>
                    <a:bodyPr/>
                    <a:lstStyle/>
                    <a:p>
                      <a:pPr marL="0" marR="0" algn="r">
                        <a:lnSpc>
                          <a:spcPct val="115000"/>
                        </a:lnSpc>
                        <a:spcBef>
                          <a:spcPts val="0"/>
                        </a:spcBef>
                        <a:spcAft>
                          <a:spcPts val="0"/>
                        </a:spcAft>
                      </a:pPr>
                      <a:r>
                        <a:rPr lang="en-ZA" sz="1400">
                          <a:effectLst/>
                        </a:rPr>
                        <a:t>0</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dirty="0">
                          <a:effectLst/>
                        </a:rPr>
                        <a:t>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extLst>
                  <a:ext uri="{0D108BD9-81ED-4DB2-BD59-A6C34878D82A}">
                    <a16:rowId xmlns:a16="http://schemas.microsoft.com/office/drawing/2014/main" xmlns="" val="1494765987"/>
                  </a:ext>
                </a:extLst>
              </a:tr>
              <a:tr h="323598">
                <a:tc>
                  <a:txBody>
                    <a:bodyPr/>
                    <a:lstStyle/>
                    <a:p>
                      <a:pPr marL="0" marR="0">
                        <a:lnSpc>
                          <a:spcPct val="115000"/>
                        </a:lnSpc>
                        <a:spcBef>
                          <a:spcPts val="0"/>
                        </a:spcBef>
                        <a:spcAft>
                          <a:spcPts val="0"/>
                        </a:spcAft>
                      </a:pPr>
                      <a:r>
                        <a:rPr lang="en-ZA" sz="1400" dirty="0">
                          <a:solidFill>
                            <a:schemeClr val="tx1"/>
                          </a:solidFill>
                          <a:effectLst/>
                        </a:rPr>
                        <a:t> TOTAL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b="1" dirty="0">
                          <a:effectLst/>
                        </a:rPr>
                        <a:t>428 290 860</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b="1" dirty="0">
                          <a:effectLst/>
                        </a:rPr>
                        <a:t>429 327 829</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b="1" dirty="0">
                          <a:effectLst/>
                        </a:rPr>
                        <a:t>(1 036 969)</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R w="12700" cap="flat" cmpd="sng" algn="ctr">
                      <a:solidFill>
                        <a:srgbClr val="FFC000"/>
                      </a:solidFill>
                      <a:prstDash val="solid"/>
                      <a:round/>
                      <a:headEnd type="none" w="med" len="med"/>
                      <a:tailEnd type="none" w="med" len="med"/>
                    </a:lnR>
                  </a:tcPr>
                </a:tc>
                <a:tc>
                  <a:txBody>
                    <a:bodyPr/>
                    <a:lstStyle/>
                    <a:p>
                      <a:pPr marL="0" marR="0" algn="r">
                        <a:lnSpc>
                          <a:spcPct val="115000"/>
                        </a:lnSpc>
                        <a:spcBef>
                          <a:spcPts val="0"/>
                        </a:spcBef>
                        <a:spcAft>
                          <a:spcPts val="0"/>
                        </a:spcAft>
                      </a:pPr>
                      <a:r>
                        <a:rPr lang="en-ZA" sz="1400" b="1" dirty="0">
                          <a:effectLst/>
                        </a:rPr>
                        <a:t>421 913 017</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lnL w="12700" cap="flat" cmpd="sng" algn="ctr">
                      <a:solidFill>
                        <a:srgbClr val="FFC000"/>
                      </a:solidFill>
                      <a:prstDash val="solid"/>
                      <a:round/>
                      <a:headEnd type="none" w="med" len="med"/>
                      <a:tailEnd type="none" w="med" len="med"/>
                    </a:lnL>
                  </a:tcPr>
                </a:tc>
                <a:tc>
                  <a:txBody>
                    <a:bodyPr/>
                    <a:lstStyle/>
                    <a:p>
                      <a:pPr marL="0" marR="0" algn="r">
                        <a:lnSpc>
                          <a:spcPct val="115000"/>
                        </a:lnSpc>
                        <a:spcBef>
                          <a:spcPts val="0"/>
                        </a:spcBef>
                        <a:spcAft>
                          <a:spcPts val="0"/>
                        </a:spcAft>
                      </a:pPr>
                      <a:r>
                        <a:rPr lang="en-ZA" sz="1400" b="1" dirty="0">
                          <a:effectLst/>
                        </a:rPr>
                        <a:t>385 832 210</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tc>
                  <a:txBody>
                    <a:bodyPr/>
                    <a:lstStyle/>
                    <a:p>
                      <a:pPr marL="0" marR="0" algn="r">
                        <a:lnSpc>
                          <a:spcPct val="115000"/>
                        </a:lnSpc>
                        <a:spcBef>
                          <a:spcPts val="0"/>
                        </a:spcBef>
                        <a:spcAft>
                          <a:spcPts val="0"/>
                        </a:spcAft>
                      </a:pPr>
                      <a:r>
                        <a:rPr lang="en-ZA" sz="1400" b="1" dirty="0">
                          <a:effectLst/>
                        </a:rPr>
                        <a:t>36 080 807</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nchor="b"/>
                </a:tc>
                <a:extLst>
                  <a:ext uri="{0D108BD9-81ED-4DB2-BD59-A6C34878D82A}">
                    <a16:rowId xmlns:a16="http://schemas.microsoft.com/office/drawing/2014/main" xmlns="" val="2129211851"/>
                  </a:ext>
                </a:extLst>
              </a:tr>
            </a:tbl>
          </a:graphicData>
        </a:graphic>
      </p:graphicFrame>
    </p:spTree>
    <p:extLst>
      <p:ext uri="{BB962C8B-B14F-4D97-AF65-F5344CB8AC3E}">
        <p14:creationId xmlns:p14="http://schemas.microsoft.com/office/powerpoint/2010/main" xmlns="" val="134810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61" y="-60773"/>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1670937" y="-24914"/>
            <a:ext cx="10278078" cy="1325563"/>
          </a:xfrm>
        </p:spPr>
        <p:txBody>
          <a:bodyPr>
            <a:normAutofit/>
          </a:bodyPr>
          <a:lstStyle/>
          <a:p>
            <a:r>
              <a:rPr lang="en-ZA" b="1" dirty="0"/>
              <a:t>Reasons for Over Expenditure</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11</a:t>
            </a:fld>
            <a:endParaRPr lang="en-US" dirty="0"/>
          </a:p>
        </p:txBody>
      </p:sp>
      <p:sp>
        <p:nvSpPr>
          <p:cNvPr id="21" name="TextBox 20"/>
          <p:cNvSpPr txBox="1"/>
          <p:nvPr/>
        </p:nvSpPr>
        <p:spPr>
          <a:xfrm>
            <a:off x="3171936" y="1651792"/>
            <a:ext cx="5976664" cy="523220"/>
          </a:xfrm>
          <a:prstGeom prst="rect">
            <a:avLst/>
          </a:prstGeom>
          <a:noFill/>
        </p:spPr>
        <p:txBody>
          <a:bodyPr wrap="square" rtlCol="0">
            <a:spAutoFit/>
          </a:bodyPr>
          <a:lstStyle/>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Chief Operations Officer  </a:t>
            </a:r>
          </a:p>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(Regulatory Projects Office) </a:t>
            </a:r>
          </a:p>
        </p:txBody>
      </p:sp>
      <p:sp>
        <p:nvSpPr>
          <p:cNvPr id="9" name="Rectangle 8"/>
          <p:cNvSpPr/>
          <p:nvPr/>
        </p:nvSpPr>
        <p:spPr>
          <a:xfrm>
            <a:off x="385394" y="1300649"/>
            <a:ext cx="11246625" cy="5262979"/>
          </a:xfrm>
          <a:prstGeom prst="rect">
            <a:avLst/>
          </a:prstGeom>
        </p:spPr>
        <p:txBody>
          <a:bodyPr wrap="square">
            <a:spAutoFit/>
          </a:bodyPr>
          <a:lstStyle/>
          <a:p>
            <a:pPr algn="just">
              <a:defRPr/>
            </a:pPr>
            <a:r>
              <a:rPr lang="en-US" sz="1600" dirty="0">
                <a:latin typeface="+mn-lt"/>
              </a:rPr>
              <a:t>Actual operational expenditure (OPEX) was R406 108 867 (2.4%) less as compared to the budget amount of R416 248 585.</a:t>
            </a:r>
          </a:p>
          <a:p>
            <a:pPr algn="just">
              <a:defRPr/>
            </a:pPr>
            <a:endParaRPr lang="en-US" sz="1600" dirty="0">
              <a:latin typeface="+mn-lt"/>
            </a:endParaRPr>
          </a:p>
          <a:p>
            <a:pPr algn="just">
              <a:defRPr/>
            </a:pPr>
            <a:r>
              <a:rPr lang="en-US" sz="1600" dirty="0">
                <a:latin typeface="+mn-lt"/>
              </a:rPr>
              <a:t>Normal projects actual spending of R 20 561 605 was R8 556 152 (70.7%) more to the budget of R 12 042 276, the below were mainly the cause for the over spending: -</a:t>
            </a:r>
          </a:p>
          <a:p>
            <a:pPr algn="just">
              <a:defRPr/>
            </a:pPr>
            <a:endParaRPr lang="en-US" sz="1600" dirty="0">
              <a:latin typeface="+mn-lt"/>
            </a:endParaRPr>
          </a:p>
          <a:p>
            <a:pPr marL="342900" indent="-342900" algn="just">
              <a:buFont typeface="+mj-lt"/>
              <a:buAutoNum type="arabicPeriod"/>
              <a:defRPr/>
            </a:pPr>
            <a:r>
              <a:rPr lang="en-US" sz="1600" dirty="0">
                <a:latin typeface="+mn-lt"/>
              </a:rPr>
              <a:t>The project – ‘</a:t>
            </a:r>
            <a:r>
              <a:rPr lang="en-US" sz="1600" b="1" i="1" dirty="0">
                <a:latin typeface="+mn-lt"/>
              </a:rPr>
              <a:t>Local Elections Monitoring’ </a:t>
            </a:r>
            <a:r>
              <a:rPr lang="en-US" sz="1600" dirty="0">
                <a:latin typeface="+mn-lt"/>
              </a:rPr>
              <a:t>head count costs for the officers who were temporarily employed initially budgeted with lower scale packages and were actually salaried with higher scales going over by R 5 369 839.</a:t>
            </a:r>
          </a:p>
          <a:p>
            <a:pPr marL="342900" indent="-342900" algn="just">
              <a:buFont typeface="+mj-lt"/>
              <a:buAutoNum type="arabicPeriod"/>
              <a:defRPr/>
            </a:pPr>
            <a:endParaRPr lang="en-US" sz="1600" dirty="0">
              <a:latin typeface="+mn-lt"/>
            </a:endParaRPr>
          </a:p>
          <a:p>
            <a:pPr marL="342900" indent="-342900" algn="just">
              <a:buFont typeface="+mj-lt"/>
              <a:buAutoNum type="arabicPeriod"/>
              <a:defRPr/>
            </a:pPr>
            <a:r>
              <a:rPr lang="en-US" sz="1600" dirty="0">
                <a:latin typeface="+mn-lt"/>
              </a:rPr>
              <a:t>The projects – ‘</a:t>
            </a:r>
            <a:r>
              <a:rPr lang="en-US" sz="1600" b="1" i="1" dirty="0">
                <a:latin typeface="+mn-lt"/>
              </a:rPr>
              <a:t>Quality of Service(QoS) Monitored’ </a:t>
            </a:r>
            <a:r>
              <a:rPr lang="en-US" sz="1600" dirty="0">
                <a:latin typeface="+mn-lt"/>
              </a:rPr>
              <a:t>and ‘ </a:t>
            </a:r>
            <a:r>
              <a:rPr lang="en-US" sz="1600" b="1" i="1" dirty="0">
                <a:latin typeface="+mn-lt"/>
              </a:rPr>
              <a:t>Frequency Migration strategy/plan and updated National Band Plan and reviewed broadcasting plan</a:t>
            </a:r>
            <a:r>
              <a:rPr lang="en-US" sz="1600" dirty="0">
                <a:latin typeface="+mn-lt"/>
              </a:rPr>
              <a:t>’ both were under budgeted for resulting in in over spending of R1 663 826.</a:t>
            </a:r>
          </a:p>
          <a:p>
            <a:pPr marL="342900" indent="-342900" algn="just">
              <a:buFont typeface="+mj-lt"/>
              <a:buAutoNum type="arabicPeriod"/>
              <a:defRPr/>
            </a:pPr>
            <a:endParaRPr lang="en-US" sz="1600" dirty="0">
              <a:latin typeface="+mn-lt"/>
            </a:endParaRPr>
          </a:p>
          <a:p>
            <a:pPr marL="342900" indent="-342900" algn="just">
              <a:buFont typeface="+mj-lt"/>
              <a:buAutoNum type="arabicPeriod"/>
              <a:defRPr/>
            </a:pPr>
            <a:r>
              <a:rPr lang="en-US" sz="1600" dirty="0">
                <a:latin typeface="+mn-lt"/>
              </a:rPr>
              <a:t>The number of small projects under support division make up balance of the remaining amount of R1m.</a:t>
            </a:r>
          </a:p>
          <a:p>
            <a:pPr marL="342900" indent="-342900" algn="just">
              <a:buFont typeface="+mj-lt"/>
              <a:buAutoNum type="arabicPeriod"/>
              <a:defRPr/>
            </a:pPr>
            <a:endParaRPr lang="en-US" sz="1600" dirty="0">
              <a:latin typeface="+mn-lt"/>
            </a:endParaRPr>
          </a:p>
          <a:p>
            <a:pPr marL="342900" indent="-342900" algn="just">
              <a:buFont typeface="+mj-lt"/>
              <a:buAutoNum type="arabicPeriod"/>
              <a:defRPr/>
            </a:pPr>
            <a:r>
              <a:rPr lang="en-US" sz="1600" dirty="0">
                <a:latin typeface="+mn-lt"/>
              </a:rPr>
              <a:t>The actual amount incurred during the current financial is inclusive of the prior year accruals paid during the current financial year.</a:t>
            </a:r>
          </a:p>
          <a:p>
            <a:pPr algn="just">
              <a:defRPr/>
            </a:pPr>
            <a:endParaRPr lang="en-US" sz="1600" dirty="0"/>
          </a:p>
          <a:p>
            <a:pPr algn="just">
              <a:defRPr/>
            </a:pPr>
            <a:r>
              <a:rPr lang="en-US" sz="1600" dirty="0"/>
              <a:t>The over expenditure on repairs and maintenance was mainly due to the following:</a:t>
            </a:r>
          </a:p>
          <a:p>
            <a:pPr marL="342900" indent="-342900" algn="just">
              <a:buFont typeface="+mj-lt"/>
              <a:buAutoNum type="arabicPeriod"/>
              <a:defRPr/>
            </a:pPr>
            <a:endParaRPr lang="en-US" sz="1600" dirty="0"/>
          </a:p>
          <a:p>
            <a:pPr marL="342900" indent="-342900" algn="just">
              <a:buFont typeface="+mj-lt"/>
              <a:buAutoNum type="arabicPeriod"/>
              <a:defRPr/>
            </a:pPr>
            <a:r>
              <a:rPr lang="en-US" sz="1600" dirty="0"/>
              <a:t>Additional expenditure of R 221 782 incurred for repairs on old motor vehicles</a:t>
            </a:r>
          </a:p>
          <a:p>
            <a:pPr marL="342900" indent="-342900" algn="just">
              <a:buFont typeface="+mj-lt"/>
              <a:buAutoNum type="arabicPeriod"/>
              <a:defRPr/>
            </a:pPr>
            <a:r>
              <a:rPr lang="en-US" sz="1600" dirty="0"/>
              <a:t>Additional expenditure of R 901 256 incurred for maintenance of monitory equipment..</a:t>
            </a:r>
          </a:p>
          <a:p>
            <a:pPr marL="342900" indent="-342900" algn="just">
              <a:buFont typeface="+mj-lt"/>
              <a:buAutoNum type="arabicPeriod"/>
              <a:defRPr/>
            </a:pPr>
            <a:endParaRPr lang="en-US" sz="1600" dirty="0">
              <a:latin typeface="+mn-lt"/>
            </a:endParaRPr>
          </a:p>
        </p:txBody>
      </p:sp>
    </p:spTree>
    <p:extLst>
      <p:ext uri="{BB962C8B-B14F-4D97-AF65-F5344CB8AC3E}">
        <p14:creationId xmlns:p14="http://schemas.microsoft.com/office/powerpoint/2010/main" xmlns="" val="38870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1472" y="4312512"/>
            <a:ext cx="9144000" cy="1536198"/>
          </a:xfrm>
        </p:spPr>
        <p:txBody>
          <a:bodyPr>
            <a:normAutofit fontScale="90000"/>
          </a:bodyPr>
          <a:lstStyle/>
          <a:p>
            <a:r>
              <a:rPr lang="en-US" b="1" dirty="0"/>
              <a:t>Achievement </a:t>
            </a:r>
            <a:br>
              <a:rPr lang="en-US" b="1" dirty="0"/>
            </a:br>
            <a:r>
              <a:rPr lang="en-US" b="1" dirty="0"/>
              <a:t>by </a:t>
            </a:r>
            <a:br>
              <a:rPr lang="en-US" b="1" dirty="0"/>
            </a:br>
            <a:r>
              <a:rPr lang="en-US" b="1" dirty="0" err="1"/>
              <a:t>Programme</a:t>
            </a:r>
            <a:endParaRPr lang="en-US" b="1" dirty="0"/>
          </a:p>
        </p:txBody>
      </p:sp>
    </p:spTree>
    <p:extLst>
      <p:ext uri="{BB962C8B-B14F-4D97-AF65-F5344CB8AC3E}">
        <p14:creationId xmlns:p14="http://schemas.microsoft.com/office/powerpoint/2010/main" xmlns="" val="2997747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1325563"/>
          </a:xfrm>
        </p:spPr>
        <p:txBody>
          <a:bodyPr>
            <a:normAutofit/>
          </a:bodyPr>
          <a:lstStyle/>
          <a:p>
            <a:r>
              <a:rPr lang="en-US" sz="4000" b="1" dirty="0"/>
              <a:t>Programmes for </a:t>
            </a:r>
            <a:r>
              <a:rPr lang="en-ZA" sz="4000" b="1" dirty="0"/>
              <a:t>2015/16-2019/20FY</a:t>
            </a:r>
            <a:endParaRPr lang="en-US" sz="4000" b="1" dirty="0"/>
          </a:p>
        </p:txBody>
      </p:sp>
      <p:graphicFrame>
        <p:nvGraphicFramePr>
          <p:cNvPr id="5" name="Content Placeholder 4"/>
          <p:cNvGraphicFramePr>
            <a:graphicFrameLocks noGrp="1"/>
          </p:cNvGraphicFramePr>
          <p:nvPr>
            <p:ph idx="1"/>
            <p:extLst/>
          </p:nvPr>
        </p:nvGraphicFramePr>
        <p:xfrm>
          <a:off x="314002" y="1305405"/>
          <a:ext cx="11490960" cy="5109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4988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61" y="-60773"/>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1491643" y="-103490"/>
            <a:ext cx="10278078" cy="1325563"/>
          </a:xfrm>
        </p:spPr>
        <p:txBody>
          <a:bodyPr>
            <a:normAutofit/>
          </a:bodyPr>
          <a:lstStyle/>
          <a:p>
            <a:r>
              <a:rPr lang="en-ZA" sz="3600" b="1" dirty="0"/>
              <a:t>Programme 1: Administration - Achievements </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14</a:t>
            </a:fld>
            <a:endParaRPr lang="en-US" dirty="0"/>
          </a:p>
        </p:txBody>
      </p:sp>
      <p:sp>
        <p:nvSpPr>
          <p:cNvPr id="21" name="TextBox 20"/>
          <p:cNvSpPr txBox="1"/>
          <p:nvPr/>
        </p:nvSpPr>
        <p:spPr>
          <a:xfrm>
            <a:off x="3171936" y="1651792"/>
            <a:ext cx="5976664" cy="523220"/>
          </a:xfrm>
          <a:prstGeom prst="rect">
            <a:avLst/>
          </a:prstGeom>
          <a:noFill/>
        </p:spPr>
        <p:txBody>
          <a:bodyPr wrap="square" rtlCol="0">
            <a:spAutoFit/>
          </a:bodyPr>
          <a:lstStyle/>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Chief Operations Officer  </a:t>
            </a:r>
          </a:p>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(Regulatory Projects Office) </a:t>
            </a:r>
          </a:p>
        </p:txBody>
      </p:sp>
      <p:graphicFrame>
        <p:nvGraphicFramePr>
          <p:cNvPr id="12" name="Diagram 11"/>
          <p:cNvGraphicFramePr/>
          <p:nvPr>
            <p:extLst>
              <p:ext uri="{D42A27DB-BD31-4B8C-83A1-F6EECF244321}">
                <p14:modId xmlns:p14="http://schemas.microsoft.com/office/powerpoint/2010/main" xmlns="" val="157468909"/>
              </p:ext>
            </p:extLst>
          </p:nvPr>
        </p:nvGraphicFramePr>
        <p:xfrm>
          <a:off x="340660" y="1143497"/>
          <a:ext cx="1160835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4882549" y="4395401"/>
            <a:ext cx="7066465" cy="9553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solidFill>
                  <a:schemeClr val="tx1"/>
                </a:solidFill>
              </a:rPr>
              <a:t>Audit plan completed from 84% to 85% </a:t>
            </a:r>
          </a:p>
          <a:p>
            <a:pPr marL="742950" lvl="1" indent="-285750">
              <a:buFont typeface="Arial" panose="020B0604020202020204" pitchFamily="34" charset="0"/>
              <a:buChar char="•"/>
            </a:pPr>
            <a:r>
              <a:rPr lang="en-US" dirty="0">
                <a:solidFill>
                  <a:schemeClr val="tx1"/>
                </a:solidFill>
              </a:rPr>
              <a:t>12 Issues tracking reports produced </a:t>
            </a:r>
          </a:p>
          <a:p>
            <a:pPr marL="742950" lvl="1" indent="-285750">
              <a:buFont typeface="Arial" panose="020B0604020202020204" pitchFamily="34" charset="0"/>
              <a:buChar char="•"/>
            </a:pPr>
            <a:r>
              <a:rPr lang="en-US" dirty="0">
                <a:solidFill>
                  <a:schemeClr val="tx1"/>
                </a:solidFill>
              </a:rPr>
              <a:t>Assurance reports increased from 1 to 4</a:t>
            </a:r>
          </a:p>
          <a:p>
            <a:pPr marL="285750" indent="-285750">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p:txBody>
      </p:sp>
      <p:sp>
        <p:nvSpPr>
          <p:cNvPr id="9" name="Rectangle 8"/>
          <p:cNvSpPr/>
          <p:nvPr/>
        </p:nvSpPr>
        <p:spPr>
          <a:xfrm>
            <a:off x="4882550" y="5432871"/>
            <a:ext cx="7066465" cy="1031779"/>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dirty="0"/>
              <a:t>Repository for </a:t>
            </a:r>
            <a:r>
              <a:rPr lang="en-US" dirty="0" err="1"/>
              <a:t>analysed</a:t>
            </a:r>
            <a:r>
              <a:rPr lang="en-US" dirty="0"/>
              <a:t> legal opinions and case law </a:t>
            </a:r>
            <a:r>
              <a:rPr lang="en-US" dirty="0" err="1"/>
              <a:t>complet</a:t>
            </a:r>
            <a:r>
              <a:rPr lang="en-US" dirty="0"/>
              <a:t> from 0 to 50%</a:t>
            </a:r>
          </a:p>
          <a:p>
            <a:pPr marL="742950" lvl="1" indent="-285750">
              <a:buFont typeface="Arial" panose="020B0604020202020204" pitchFamily="34" charset="0"/>
              <a:buChar char="•"/>
            </a:pPr>
            <a:r>
              <a:rPr lang="en-US" dirty="0"/>
              <a:t>Increase in risk maturity level from 1 to 2  beyond planned target </a:t>
            </a:r>
          </a:p>
          <a:p>
            <a:pPr marL="742950" lvl="1" indent="-285750">
              <a:buFont typeface="Arial" panose="020B0604020202020204" pitchFamily="34" charset="0"/>
              <a:buChar char="•"/>
            </a:pPr>
            <a:r>
              <a:rPr lang="en-US" dirty="0"/>
              <a:t>SLA agreement completion increased from 20% to 50%</a:t>
            </a:r>
          </a:p>
          <a:p>
            <a:pPr marL="742950" lvl="1"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xmlns="" val="338915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61" y="-60773"/>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1455784" y="-110474"/>
            <a:ext cx="10278078" cy="1325563"/>
          </a:xfrm>
        </p:spPr>
        <p:txBody>
          <a:bodyPr>
            <a:normAutofit/>
          </a:bodyPr>
          <a:lstStyle/>
          <a:p>
            <a:r>
              <a:rPr lang="en-ZA" sz="3600" b="1" dirty="0"/>
              <a:t>Programme 2: Licensing - Achievements</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15</a:t>
            </a:fld>
            <a:endParaRPr lang="en-US" dirty="0"/>
          </a:p>
        </p:txBody>
      </p:sp>
      <p:sp>
        <p:nvSpPr>
          <p:cNvPr id="21" name="TextBox 20"/>
          <p:cNvSpPr txBox="1"/>
          <p:nvPr/>
        </p:nvSpPr>
        <p:spPr>
          <a:xfrm>
            <a:off x="3171936" y="1651792"/>
            <a:ext cx="5976664" cy="523220"/>
          </a:xfrm>
          <a:prstGeom prst="rect">
            <a:avLst/>
          </a:prstGeom>
          <a:noFill/>
        </p:spPr>
        <p:txBody>
          <a:bodyPr wrap="square" rtlCol="0">
            <a:spAutoFit/>
          </a:bodyPr>
          <a:lstStyle/>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Chief Operations Officer  </a:t>
            </a:r>
          </a:p>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(Regulatory Projects Office) </a:t>
            </a:r>
          </a:p>
        </p:txBody>
      </p:sp>
      <p:graphicFrame>
        <p:nvGraphicFramePr>
          <p:cNvPr id="12" name="Diagram 11"/>
          <p:cNvGraphicFramePr/>
          <p:nvPr>
            <p:extLst>
              <p:ext uri="{D42A27DB-BD31-4B8C-83A1-F6EECF244321}">
                <p14:modId xmlns:p14="http://schemas.microsoft.com/office/powerpoint/2010/main" xmlns="" val="846045400"/>
              </p:ext>
            </p:extLst>
          </p:nvPr>
        </p:nvGraphicFramePr>
        <p:xfrm>
          <a:off x="609600" y="1143497"/>
          <a:ext cx="1099072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140297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61" y="-60773"/>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1473714" y="-98707"/>
            <a:ext cx="10902023" cy="1325563"/>
          </a:xfrm>
        </p:spPr>
        <p:txBody>
          <a:bodyPr>
            <a:normAutofit/>
          </a:bodyPr>
          <a:lstStyle/>
          <a:p>
            <a:r>
              <a:rPr lang="en-ZA" sz="3600" b="1" dirty="0"/>
              <a:t>Programme 3: Policy Research &amp; Analysis - Achievements </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16</a:t>
            </a:fld>
            <a:endParaRPr lang="en-US" dirty="0"/>
          </a:p>
        </p:txBody>
      </p:sp>
      <p:sp>
        <p:nvSpPr>
          <p:cNvPr id="21" name="TextBox 20"/>
          <p:cNvSpPr txBox="1"/>
          <p:nvPr/>
        </p:nvSpPr>
        <p:spPr>
          <a:xfrm>
            <a:off x="3171936" y="1651792"/>
            <a:ext cx="5976664" cy="523220"/>
          </a:xfrm>
          <a:prstGeom prst="rect">
            <a:avLst/>
          </a:prstGeom>
          <a:noFill/>
        </p:spPr>
        <p:txBody>
          <a:bodyPr wrap="square" rtlCol="0">
            <a:spAutoFit/>
          </a:bodyPr>
          <a:lstStyle/>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Chief Operations Officer  </a:t>
            </a:r>
          </a:p>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(Regulatory Projects Office) </a:t>
            </a:r>
          </a:p>
        </p:txBody>
      </p:sp>
      <p:graphicFrame>
        <p:nvGraphicFramePr>
          <p:cNvPr id="12" name="Diagram 11"/>
          <p:cNvGraphicFramePr/>
          <p:nvPr>
            <p:extLst>
              <p:ext uri="{D42A27DB-BD31-4B8C-83A1-F6EECF244321}">
                <p14:modId xmlns:p14="http://schemas.microsoft.com/office/powerpoint/2010/main" xmlns="" val="4158561784"/>
              </p:ext>
            </p:extLst>
          </p:nvPr>
        </p:nvGraphicFramePr>
        <p:xfrm>
          <a:off x="340660" y="1143497"/>
          <a:ext cx="1160835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773555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61" y="-60773"/>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1500996" y="-81454"/>
            <a:ext cx="11456623" cy="1325563"/>
          </a:xfrm>
        </p:spPr>
        <p:txBody>
          <a:bodyPr>
            <a:normAutofit/>
          </a:bodyPr>
          <a:lstStyle/>
          <a:p>
            <a:r>
              <a:rPr lang="en-ZA" sz="3600" b="1" dirty="0"/>
              <a:t>Programme 4: Engineering &amp; Technology - Achievements</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17</a:t>
            </a:fld>
            <a:endParaRPr lang="en-US" dirty="0"/>
          </a:p>
        </p:txBody>
      </p:sp>
      <p:sp>
        <p:nvSpPr>
          <p:cNvPr id="21" name="TextBox 20"/>
          <p:cNvSpPr txBox="1"/>
          <p:nvPr/>
        </p:nvSpPr>
        <p:spPr>
          <a:xfrm>
            <a:off x="3171936" y="1651792"/>
            <a:ext cx="5976664" cy="523220"/>
          </a:xfrm>
          <a:prstGeom prst="rect">
            <a:avLst/>
          </a:prstGeom>
          <a:noFill/>
        </p:spPr>
        <p:txBody>
          <a:bodyPr wrap="square" rtlCol="0">
            <a:spAutoFit/>
          </a:bodyPr>
          <a:lstStyle/>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Chief Operations Officer  </a:t>
            </a:r>
          </a:p>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(Regulatory Projects Office) </a:t>
            </a:r>
          </a:p>
        </p:txBody>
      </p:sp>
      <p:graphicFrame>
        <p:nvGraphicFramePr>
          <p:cNvPr id="12" name="Diagram 11"/>
          <p:cNvGraphicFramePr/>
          <p:nvPr>
            <p:extLst>
              <p:ext uri="{D42A27DB-BD31-4B8C-83A1-F6EECF244321}">
                <p14:modId xmlns:p14="http://schemas.microsoft.com/office/powerpoint/2010/main" xmlns="" val="508862773"/>
              </p:ext>
            </p:extLst>
          </p:nvPr>
        </p:nvGraphicFramePr>
        <p:xfrm>
          <a:off x="340660" y="1143497"/>
          <a:ext cx="1160835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099909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61" y="-60773"/>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1491643" y="-103490"/>
            <a:ext cx="10278078" cy="1325563"/>
          </a:xfrm>
        </p:spPr>
        <p:txBody>
          <a:bodyPr>
            <a:normAutofit/>
          </a:bodyPr>
          <a:lstStyle/>
          <a:p>
            <a:r>
              <a:rPr lang="en-ZA" sz="3600" b="1" dirty="0"/>
              <a:t>Programme 5: Regions - Achievements</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18</a:t>
            </a:fld>
            <a:endParaRPr lang="en-US" dirty="0"/>
          </a:p>
        </p:txBody>
      </p:sp>
      <p:sp>
        <p:nvSpPr>
          <p:cNvPr id="21" name="TextBox 20"/>
          <p:cNvSpPr txBox="1"/>
          <p:nvPr/>
        </p:nvSpPr>
        <p:spPr>
          <a:xfrm>
            <a:off x="3171936" y="1651792"/>
            <a:ext cx="5976664" cy="523220"/>
          </a:xfrm>
          <a:prstGeom prst="rect">
            <a:avLst/>
          </a:prstGeom>
          <a:noFill/>
        </p:spPr>
        <p:txBody>
          <a:bodyPr wrap="square" rtlCol="0">
            <a:spAutoFit/>
          </a:bodyPr>
          <a:lstStyle/>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Chief Operations Officer  </a:t>
            </a:r>
          </a:p>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(Regulatory Projects Office) </a:t>
            </a:r>
          </a:p>
        </p:txBody>
      </p:sp>
      <p:graphicFrame>
        <p:nvGraphicFramePr>
          <p:cNvPr id="12" name="Diagram 11"/>
          <p:cNvGraphicFramePr/>
          <p:nvPr>
            <p:extLst>
              <p:ext uri="{D42A27DB-BD31-4B8C-83A1-F6EECF244321}">
                <p14:modId xmlns:p14="http://schemas.microsoft.com/office/powerpoint/2010/main" xmlns="" val="866105950"/>
              </p:ext>
            </p:extLst>
          </p:nvPr>
        </p:nvGraphicFramePr>
        <p:xfrm>
          <a:off x="340660" y="1143497"/>
          <a:ext cx="1160835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122823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61" y="-60773"/>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1491643" y="-103490"/>
            <a:ext cx="10278078" cy="1325563"/>
          </a:xfrm>
        </p:spPr>
        <p:txBody>
          <a:bodyPr>
            <a:normAutofit/>
          </a:bodyPr>
          <a:lstStyle/>
          <a:p>
            <a:r>
              <a:rPr lang="en-ZA" sz="3200" b="1" dirty="0"/>
              <a:t>Programme 6: Compliance &amp; Consumer Affairs - Achievements</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19</a:t>
            </a:fld>
            <a:endParaRPr lang="en-US" dirty="0"/>
          </a:p>
        </p:txBody>
      </p:sp>
      <p:sp>
        <p:nvSpPr>
          <p:cNvPr id="21" name="TextBox 20"/>
          <p:cNvSpPr txBox="1"/>
          <p:nvPr/>
        </p:nvSpPr>
        <p:spPr>
          <a:xfrm>
            <a:off x="3171936" y="1651792"/>
            <a:ext cx="5976664" cy="523220"/>
          </a:xfrm>
          <a:prstGeom prst="rect">
            <a:avLst/>
          </a:prstGeom>
          <a:noFill/>
        </p:spPr>
        <p:txBody>
          <a:bodyPr wrap="square" rtlCol="0">
            <a:spAutoFit/>
          </a:bodyPr>
          <a:lstStyle/>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Chief Operations Officer  </a:t>
            </a:r>
          </a:p>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(Regulatory Projects Office) </a:t>
            </a:r>
          </a:p>
        </p:txBody>
      </p:sp>
      <p:graphicFrame>
        <p:nvGraphicFramePr>
          <p:cNvPr id="12" name="Diagram 11"/>
          <p:cNvGraphicFramePr/>
          <p:nvPr>
            <p:extLst>
              <p:ext uri="{D42A27DB-BD31-4B8C-83A1-F6EECF244321}">
                <p14:modId xmlns:p14="http://schemas.microsoft.com/office/powerpoint/2010/main" xmlns="" val="2622233618"/>
              </p:ext>
            </p:extLst>
          </p:nvPr>
        </p:nvGraphicFramePr>
        <p:xfrm>
          <a:off x="340660" y="1143497"/>
          <a:ext cx="1160835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4917057" y="5020574"/>
            <a:ext cx="7031959" cy="1541590"/>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en-US" sz="2100" dirty="0">
                <a:solidFill>
                  <a:schemeClr val="tx1"/>
                </a:solidFill>
              </a:rPr>
              <a:t>A compliance reported published on Municipal elections</a:t>
            </a:r>
          </a:p>
          <a:p>
            <a:pPr marL="742950" lvl="1" indent="-285750">
              <a:buFont typeface="Arial" panose="020B0604020202020204" pitchFamily="34" charset="0"/>
              <a:buChar char="•"/>
            </a:pPr>
            <a:r>
              <a:rPr lang="en-US" sz="2100" dirty="0">
                <a:solidFill>
                  <a:schemeClr val="tx1"/>
                </a:solidFill>
              </a:rPr>
              <a:t>A discussion document produced on ownership and control regulations on equity ownership and BBEEE</a:t>
            </a:r>
          </a:p>
        </p:txBody>
      </p:sp>
    </p:spTree>
    <p:extLst>
      <p:ext uri="{BB962C8B-B14F-4D97-AF65-F5344CB8AC3E}">
        <p14:creationId xmlns:p14="http://schemas.microsoft.com/office/powerpoint/2010/main" xmlns="" val="3044183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296" y="0"/>
            <a:ext cx="10389704" cy="1325563"/>
          </a:xfrm>
        </p:spPr>
        <p:txBody>
          <a:bodyPr>
            <a:normAutofit/>
          </a:bodyPr>
          <a:lstStyle/>
          <a:p>
            <a:r>
              <a:rPr lang="en-ZA" sz="4000" b="1" dirty="0"/>
              <a:t>Contents</a:t>
            </a:r>
          </a:p>
        </p:txBody>
      </p:sp>
      <p:sp>
        <p:nvSpPr>
          <p:cNvPr id="3" name="Content Placeholder 2"/>
          <p:cNvSpPr>
            <a:spLocks noGrp="1"/>
          </p:cNvSpPr>
          <p:nvPr>
            <p:ph idx="1"/>
          </p:nvPr>
        </p:nvSpPr>
        <p:spPr>
          <a:xfrm>
            <a:off x="500332" y="1226288"/>
            <a:ext cx="11352362" cy="5229337"/>
          </a:xfrm>
        </p:spPr>
        <p:txBody>
          <a:bodyPr>
            <a:normAutofit fontScale="92500" lnSpcReduction="10000"/>
          </a:bodyPr>
          <a:lstStyle/>
          <a:p>
            <a:pPr algn="just">
              <a:buFont typeface="Wingdings" panose="05000000000000000000" pitchFamily="2" charset="2"/>
              <a:buChar char="q"/>
            </a:pPr>
            <a:r>
              <a:rPr lang="en-ZA" dirty="0"/>
              <a:t>Organisational Mandate</a:t>
            </a:r>
          </a:p>
          <a:p>
            <a:pPr algn="just">
              <a:buFont typeface="Wingdings" panose="05000000000000000000" pitchFamily="2" charset="2"/>
              <a:buChar char="q"/>
            </a:pPr>
            <a:r>
              <a:rPr lang="en-ZA" dirty="0"/>
              <a:t>Strategic Fit - Government’s Priority Outcomes</a:t>
            </a:r>
          </a:p>
          <a:p>
            <a:pPr algn="just">
              <a:buFont typeface="Wingdings" panose="05000000000000000000" pitchFamily="2" charset="2"/>
              <a:buChar char="q"/>
            </a:pPr>
            <a:r>
              <a:rPr lang="en-ZA" dirty="0"/>
              <a:t>Strategic Outcome Oriented Goals: 2015/16 – 2019/20</a:t>
            </a:r>
          </a:p>
          <a:p>
            <a:pPr algn="just">
              <a:buFont typeface="Wingdings" panose="05000000000000000000" pitchFamily="2" charset="2"/>
              <a:buChar char="q"/>
            </a:pPr>
            <a:r>
              <a:rPr lang="en-ZA" dirty="0"/>
              <a:t>Performance Summary 2016/17FY</a:t>
            </a:r>
          </a:p>
          <a:p>
            <a:pPr algn="just">
              <a:buFont typeface="Wingdings" panose="05000000000000000000" pitchFamily="2" charset="2"/>
              <a:buChar char="q"/>
            </a:pPr>
            <a:r>
              <a:rPr lang="en-ZA" dirty="0"/>
              <a:t>Key Achievements by Programme</a:t>
            </a:r>
          </a:p>
          <a:p>
            <a:pPr algn="just">
              <a:buFont typeface="Wingdings" panose="05000000000000000000" pitchFamily="2" charset="2"/>
              <a:buChar char="q"/>
            </a:pPr>
            <a:r>
              <a:rPr lang="en-ZA" dirty="0"/>
              <a:t>Key Non-Achievements by Programme</a:t>
            </a:r>
          </a:p>
          <a:p>
            <a:pPr algn="just">
              <a:buFont typeface="Wingdings" panose="05000000000000000000" pitchFamily="2" charset="2"/>
              <a:buChar char="q"/>
            </a:pPr>
            <a:r>
              <a:rPr lang="en-ZA" dirty="0"/>
              <a:t>Human Resources</a:t>
            </a:r>
          </a:p>
          <a:p>
            <a:pPr algn="just">
              <a:buFont typeface="Wingdings" panose="05000000000000000000" pitchFamily="2" charset="2"/>
              <a:buChar char="q"/>
            </a:pPr>
            <a:r>
              <a:rPr lang="en-ZA" dirty="0"/>
              <a:t>Governance</a:t>
            </a:r>
          </a:p>
          <a:p>
            <a:pPr algn="just">
              <a:buFont typeface="Wingdings" panose="05000000000000000000" pitchFamily="2" charset="2"/>
              <a:buChar char="q"/>
            </a:pPr>
            <a:r>
              <a:rPr lang="en-ZA" dirty="0"/>
              <a:t>Complaints and Compliance Committee</a:t>
            </a:r>
          </a:p>
          <a:p>
            <a:pPr algn="just">
              <a:buFont typeface="Wingdings" panose="05000000000000000000" pitchFamily="2" charset="2"/>
              <a:buChar char="q"/>
            </a:pPr>
            <a:r>
              <a:rPr lang="en-ZA" dirty="0"/>
              <a:t>AG Audit Outcome 2016/17 Financial Year  </a:t>
            </a:r>
          </a:p>
          <a:p>
            <a:pPr algn="just">
              <a:buFont typeface="Wingdings" panose="05000000000000000000" pitchFamily="2" charset="2"/>
              <a:buChar char="q"/>
            </a:pPr>
            <a:r>
              <a:rPr lang="en-ZA" dirty="0"/>
              <a:t>End </a:t>
            </a:r>
            <a:r>
              <a:rPr lang="en-US" dirty="0"/>
              <a:t> </a:t>
            </a:r>
            <a:endParaRPr lang="en-ZA" dirty="0"/>
          </a:p>
          <a:p>
            <a:pPr algn="just"/>
            <a:endParaRPr lang="en-ZA" dirty="0"/>
          </a:p>
          <a:p>
            <a:pPr algn="just"/>
            <a:endParaRPr lang="en-ZA" dirty="0"/>
          </a:p>
        </p:txBody>
      </p:sp>
      <p:sp>
        <p:nvSpPr>
          <p:cNvPr id="4" name="Slide Number Placeholder 3"/>
          <p:cNvSpPr>
            <a:spLocks noGrp="1"/>
          </p:cNvSpPr>
          <p:nvPr>
            <p:ph type="sldNum" sz="quarter" idx="12"/>
          </p:nvPr>
        </p:nvSpPr>
        <p:spPr/>
        <p:txBody>
          <a:bodyPr/>
          <a:lstStyle/>
          <a:p>
            <a:fld id="{6C4FA16F-18E2-48CF-BD56-44AD6E3F9AD8}" type="slidenum">
              <a:rPr lang="en-ZA" smtClean="0"/>
              <a:pPr/>
              <a:t>2</a:t>
            </a:fld>
            <a:endParaRPr lang="en-ZA"/>
          </a:p>
        </p:txBody>
      </p:sp>
    </p:spTree>
    <p:extLst>
      <p:ext uri="{BB962C8B-B14F-4D97-AF65-F5344CB8AC3E}">
        <p14:creationId xmlns:p14="http://schemas.microsoft.com/office/powerpoint/2010/main" xmlns="" val="801388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1472" y="4001962"/>
            <a:ext cx="9144000" cy="1536198"/>
          </a:xfrm>
        </p:spPr>
        <p:txBody>
          <a:bodyPr>
            <a:normAutofit fontScale="90000"/>
          </a:bodyPr>
          <a:lstStyle/>
          <a:p>
            <a:r>
              <a:rPr lang="en-US" b="1" dirty="0"/>
              <a:t>Non-Achievement </a:t>
            </a:r>
            <a:br>
              <a:rPr lang="en-US" b="1" dirty="0"/>
            </a:br>
            <a:r>
              <a:rPr lang="en-US" b="1" dirty="0"/>
              <a:t>by </a:t>
            </a:r>
            <a:r>
              <a:rPr lang="en-US" b="1" dirty="0" err="1"/>
              <a:t>Programme</a:t>
            </a:r>
            <a:endParaRPr lang="en-US" b="1" dirty="0"/>
          </a:p>
        </p:txBody>
      </p:sp>
    </p:spTree>
    <p:extLst>
      <p:ext uri="{BB962C8B-B14F-4D97-AF65-F5344CB8AC3E}">
        <p14:creationId xmlns:p14="http://schemas.microsoft.com/office/powerpoint/2010/main" xmlns="" val="2838459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61" y="-60773"/>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1491643" y="-103490"/>
            <a:ext cx="10278078" cy="1325563"/>
          </a:xfrm>
        </p:spPr>
        <p:txBody>
          <a:bodyPr>
            <a:normAutofit/>
          </a:bodyPr>
          <a:lstStyle/>
          <a:p>
            <a:r>
              <a:rPr lang="en-ZA" sz="3600" b="1" dirty="0"/>
              <a:t>Programme 1: Administration -  Non- Achievements </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21</a:t>
            </a:fld>
            <a:endParaRPr lang="en-US" dirty="0"/>
          </a:p>
        </p:txBody>
      </p:sp>
      <p:sp>
        <p:nvSpPr>
          <p:cNvPr id="21" name="TextBox 20"/>
          <p:cNvSpPr txBox="1"/>
          <p:nvPr/>
        </p:nvSpPr>
        <p:spPr>
          <a:xfrm>
            <a:off x="3171936" y="1651792"/>
            <a:ext cx="5976664" cy="523220"/>
          </a:xfrm>
          <a:prstGeom prst="rect">
            <a:avLst/>
          </a:prstGeom>
          <a:noFill/>
        </p:spPr>
        <p:txBody>
          <a:bodyPr wrap="square" rtlCol="0">
            <a:spAutoFit/>
          </a:bodyPr>
          <a:lstStyle/>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Chief Operations Officer  </a:t>
            </a:r>
          </a:p>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(Regulatory Projects Office) </a:t>
            </a:r>
          </a:p>
        </p:txBody>
      </p:sp>
      <p:graphicFrame>
        <p:nvGraphicFramePr>
          <p:cNvPr id="12" name="Diagram 11"/>
          <p:cNvGraphicFramePr/>
          <p:nvPr>
            <p:extLst>
              <p:ext uri="{D42A27DB-BD31-4B8C-83A1-F6EECF244321}">
                <p14:modId xmlns:p14="http://schemas.microsoft.com/office/powerpoint/2010/main" xmlns="" val="2400197066"/>
              </p:ext>
            </p:extLst>
          </p:nvPr>
        </p:nvGraphicFramePr>
        <p:xfrm>
          <a:off x="340660" y="1143497"/>
          <a:ext cx="1160835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4882551" y="4830793"/>
            <a:ext cx="7066465" cy="170812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742950" lvl="1" indent="-285750" algn="just">
              <a:buFont typeface="Arial" panose="020B0604020202020204" pitchFamily="34" charset="0"/>
              <a:buChar char="•"/>
            </a:pPr>
            <a:r>
              <a:rPr lang="en-US" sz="2000" dirty="0">
                <a:solidFill>
                  <a:schemeClr val="tx1"/>
                </a:solidFill>
              </a:rPr>
              <a:t>Compliance monitoring not completed. Data Analytics position took longer than expected to fill due to the poor level of candidates interviewed</a:t>
            </a:r>
          </a:p>
          <a:p>
            <a:pPr marL="285750" indent="-285750">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xmlns="" val="201162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61" y="-60773"/>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1455784" y="-110474"/>
            <a:ext cx="10278078" cy="1325563"/>
          </a:xfrm>
        </p:spPr>
        <p:txBody>
          <a:bodyPr>
            <a:normAutofit/>
          </a:bodyPr>
          <a:lstStyle/>
          <a:p>
            <a:r>
              <a:rPr lang="en-ZA" sz="3600" b="1" dirty="0"/>
              <a:t>Programme 2: Licensing – Non-Achievements</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22</a:t>
            </a:fld>
            <a:endParaRPr lang="en-US" dirty="0"/>
          </a:p>
        </p:txBody>
      </p:sp>
      <p:sp>
        <p:nvSpPr>
          <p:cNvPr id="21" name="TextBox 20"/>
          <p:cNvSpPr txBox="1"/>
          <p:nvPr/>
        </p:nvSpPr>
        <p:spPr>
          <a:xfrm>
            <a:off x="3171936" y="1651792"/>
            <a:ext cx="5976664" cy="523220"/>
          </a:xfrm>
          <a:prstGeom prst="rect">
            <a:avLst/>
          </a:prstGeom>
          <a:noFill/>
        </p:spPr>
        <p:txBody>
          <a:bodyPr wrap="square" rtlCol="0">
            <a:spAutoFit/>
          </a:bodyPr>
          <a:lstStyle/>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Chief Operations Officer  </a:t>
            </a:r>
          </a:p>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(Regulatory Projects Office) </a:t>
            </a:r>
          </a:p>
        </p:txBody>
      </p:sp>
      <p:graphicFrame>
        <p:nvGraphicFramePr>
          <p:cNvPr id="12" name="Diagram 11"/>
          <p:cNvGraphicFramePr/>
          <p:nvPr>
            <p:extLst>
              <p:ext uri="{D42A27DB-BD31-4B8C-83A1-F6EECF244321}">
                <p14:modId xmlns:p14="http://schemas.microsoft.com/office/powerpoint/2010/main" xmlns="" val="45073770"/>
              </p:ext>
            </p:extLst>
          </p:nvPr>
        </p:nvGraphicFramePr>
        <p:xfrm>
          <a:off x="609600" y="1143497"/>
          <a:ext cx="1099072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059216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61" y="-60773"/>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1473714" y="-98707"/>
            <a:ext cx="10902023" cy="1325563"/>
          </a:xfrm>
        </p:spPr>
        <p:txBody>
          <a:bodyPr>
            <a:normAutofit/>
          </a:bodyPr>
          <a:lstStyle/>
          <a:p>
            <a:r>
              <a:rPr lang="en-ZA" sz="3200" b="1" dirty="0"/>
              <a:t>Programme 3: Policy Research &amp; Analysis – Non-Achievements </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23</a:t>
            </a:fld>
            <a:endParaRPr lang="en-US" dirty="0"/>
          </a:p>
        </p:txBody>
      </p:sp>
      <p:sp>
        <p:nvSpPr>
          <p:cNvPr id="21" name="TextBox 20"/>
          <p:cNvSpPr txBox="1"/>
          <p:nvPr/>
        </p:nvSpPr>
        <p:spPr>
          <a:xfrm>
            <a:off x="3171936" y="1651792"/>
            <a:ext cx="5976664" cy="523220"/>
          </a:xfrm>
          <a:prstGeom prst="rect">
            <a:avLst/>
          </a:prstGeom>
          <a:noFill/>
        </p:spPr>
        <p:txBody>
          <a:bodyPr wrap="square" rtlCol="0">
            <a:spAutoFit/>
          </a:bodyPr>
          <a:lstStyle/>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Chief Operations Officer  </a:t>
            </a:r>
          </a:p>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(Regulatory Projects Office) </a:t>
            </a:r>
          </a:p>
        </p:txBody>
      </p:sp>
      <p:graphicFrame>
        <p:nvGraphicFramePr>
          <p:cNvPr id="12" name="Diagram 11"/>
          <p:cNvGraphicFramePr/>
          <p:nvPr>
            <p:extLst>
              <p:ext uri="{D42A27DB-BD31-4B8C-83A1-F6EECF244321}">
                <p14:modId xmlns:p14="http://schemas.microsoft.com/office/powerpoint/2010/main" xmlns="" val="2200155453"/>
              </p:ext>
            </p:extLst>
          </p:nvPr>
        </p:nvGraphicFramePr>
        <p:xfrm>
          <a:off x="340660" y="1143497"/>
          <a:ext cx="1160835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4951562" y="4019909"/>
            <a:ext cx="6997454" cy="2177130"/>
          </a:xfrm>
          <a:prstGeom prst="rect">
            <a:avLst/>
          </a:prstGeom>
          <a:solidFill>
            <a:schemeClr val="tx2">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gn="just">
              <a:buFont typeface="Arial" panose="020B0604020202020204" pitchFamily="34" charset="0"/>
              <a:buChar char="•"/>
            </a:pPr>
            <a:r>
              <a:rPr lang="en-US" sz="2000" dirty="0">
                <a:solidFill>
                  <a:schemeClr val="tx1"/>
                </a:solidFill>
              </a:rPr>
              <a:t>Discussion Document on subscription broadcasting market will be published in May 2017. The project experienced unexpected delays at the information gathering stage.</a:t>
            </a:r>
          </a:p>
          <a:p>
            <a:pPr marL="742950" lvl="1" indent="-285750" algn="just">
              <a:buFont typeface="Arial" panose="020B0604020202020204" pitchFamily="34" charset="0"/>
              <a:buChar char="•"/>
            </a:pPr>
            <a:r>
              <a:rPr lang="en-US" sz="2000" dirty="0">
                <a:solidFill>
                  <a:schemeClr val="tx1"/>
                </a:solidFill>
              </a:rPr>
              <a:t>Draft regulations on call termination. Published a notice and a questionnaire to conduct the review of 2014 procompetitive remedies</a:t>
            </a:r>
          </a:p>
          <a:p>
            <a:pPr marL="285750" lvl="0" indent="-285750">
              <a:buFont typeface="Arial" panose="020B0604020202020204" pitchFamily="34" charset="0"/>
              <a:buChar char="•"/>
            </a:pPr>
            <a:endParaRPr lang="en-US" dirty="0">
              <a:solidFill>
                <a:schemeClr val="accent3">
                  <a:lumMod val="20000"/>
                  <a:lumOff val="80000"/>
                </a:schemeClr>
              </a:solidFill>
            </a:endParaRPr>
          </a:p>
        </p:txBody>
      </p:sp>
    </p:spTree>
    <p:extLst>
      <p:ext uri="{BB962C8B-B14F-4D97-AF65-F5344CB8AC3E}">
        <p14:creationId xmlns:p14="http://schemas.microsoft.com/office/powerpoint/2010/main" xmlns="" val="3224686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61" y="-60773"/>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1500996" y="-81454"/>
            <a:ext cx="11456623" cy="1325563"/>
          </a:xfrm>
        </p:spPr>
        <p:txBody>
          <a:bodyPr>
            <a:normAutofit/>
          </a:bodyPr>
          <a:lstStyle/>
          <a:p>
            <a:r>
              <a:rPr lang="en-ZA" sz="3200" b="1" dirty="0"/>
              <a:t>Programme 4: Engineering &amp; Technology – Non- Achievements</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24</a:t>
            </a:fld>
            <a:endParaRPr lang="en-US" dirty="0"/>
          </a:p>
        </p:txBody>
      </p:sp>
      <p:sp>
        <p:nvSpPr>
          <p:cNvPr id="21" name="TextBox 20"/>
          <p:cNvSpPr txBox="1"/>
          <p:nvPr/>
        </p:nvSpPr>
        <p:spPr>
          <a:xfrm>
            <a:off x="3171936" y="1651792"/>
            <a:ext cx="5976664" cy="523220"/>
          </a:xfrm>
          <a:prstGeom prst="rect">
            <a:avLst/>
          </a:prstGeom>
          <a:noFill/>
        </p:spPr>
        <p:txBody>
          <a:bodyPr wrap="square" rtlCol="0">
            <a:spAutoFit/>
          </a:bodyPr>
          <a:lstStyle/>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Chief Operations Officer  </a:t>
            </a:r>
          </a:p>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(Regulatory Projects Office) </a:t>
            </a:r>
          </a:p>
        </p:txBody>
      </p:sp>
      <p:graphicFrame>
        <p:nvGraphicFramePr>
          <p:cNvPr id="12" name="Diagram 11"/>
          <p:cNvGraphicFramePr/>
          <p:nvPr>
            <p:extLst>
              <p:ext uri="{D42A27DB-BD31-4B8C-83A1-F6EECF244321}">
                <p14:modId xmlns:p14="http://schemas.microsoft.com/office/powerpoint/2010/main" xmlns="" val="2805590529"/>
              </p:ext>
            </p:extLst>
          </p:nvPr>
        </p:nvGraphicFramePr>
        <p:xfrm>
          <a:off x="340660" y="1143497"/>
          <a:ext cx="1160835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146657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61" y="-60773"/>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1491643" y="-103490"/>
            <a:ext cx="10278078" cy="1325563"/>
          </a:xfrm>
        </p:spPr>
        <p:txBody>
          <a:bodyPr>
            <a:normAutofit/>
          </a:bodyPr>
          <a:lstStyle/>
          <a:p>
            <a:r>
              <a:rPr lang="en-ZA" sz="2800" b="1" dirty="0"/>
              <a:t>Programme 6: Compliance &amp; Consumer Affairs – Non -Achievements</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25</a:t>
            </a:fld>
            <a:endParaRPr lang="en-US" dirty="0"/>
          </a:p>
        </p:txBody>
      </p:sp>
      <p:sp>
        <p:nvSpPr>
          <p:cNvPr id="21" name="TextBox 20"/>
          <p:cNvSpPr txBox="1"/>
          <p:nvPr/>
        </p:nvSpPr>
        <p:spPr>
          <a:xfrm>
            <a:off x="3171936" y="1651792"/>
            <a:ext cx="5976664" cy="523220"/>
          </a:xfrm>
          <a:prstGeom prst="rect">
            <a:avLst/>
          </a:prstGeom>
          <a:noFill/>
        </p:spPr>
        <p:txBody>
          <a:bodyPr wrap="square" rtlCol="0">
            <a:spAutoFit/>
          </a:bodyPr>
          <a:lstStyle/>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Chief Operations Officer  </a:t>
            </a:r>
          </a:p>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(Regulatory Projects Office) </a:t>
            </a:r>
          </a:p>
        </p:txBody>
      </p:sp>
      <p:graphicFrame>
        <p:nvGraphicFramePr>
          <p:cNvPr id="12" name="Diagram 11"/>
          <p:cNvGraphicFramePr/>
          <p:nvPr>
            <p:extLst>
              <p:ext uri="{D42A27DB-BD31-4B8C-83A1-F6EECF244321}">
                <p14:modId xmlns:p14="http://schemas.microsoft.com/office/powerpoint/2010/main" xmlns="" val="1687233347"/>
              </p:ext>
            </p:extLst>
          </p:nvPr>
        </p:nvGraphicFramePr>
        <p:xfrm>
          <a:off x="340660" y="1143497"/>
          <a:ext cx="1160835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4917057" y="4002656"/>
            <a:ext cx="7031959" cy="2353693"/>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400" dirty="0">
                <a:solidFill>
                  <a:schemeClr val="tx1"/>
                </a:solidFill>
                <a:latin typeface="+mj-lt"/>
              </a:rPr>
              <a:t>Final code for persons with disabilities regulations. Decision to publish a further draft Code for Persons with Disabilities for public comments extended the project beyond the 2016-17FY</a:t>
            </a:r>
          </a:p>
          <a:p>
            <a:endParaRPr lang="en-US" dirty="0">
              <a:solidFill>
                <a:schemeClr val="tx1"/>
              </a:solidFill>
            </a:endParaRPr>
          </a:p>
        </p:txBody>
      </p:sp>
    </p:spTree>
    <p:extLst>
      <p:ext uri="{BB962C8B-B14F-4D97-AF65-F5344CB8AC3E}">
        <p14:creationId xmlns:p14="http://schemas.microsoft.com/office/powerpoint/2010/main" xmlns="" val="3781538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1473" y="3605147"/>
            <a:ext cx="9144000" cy="1536198"/>
          </a:xfrm>
        </p:spPr>
        <p:txBody>
          <a:bodyPr>
            <a:normAutofit/>
          </a:bodyPr>
          <a:lstStyle/>
          <a:p>
            <a:r>
              <a:rPr lang="en-US" b="1" dirty="0"/>
              <a:t>Human Resources</a:t>
            </a:r>
          </a:p>
        </p:txBody>
      </p:sp>
    </p:spTree>
    <p:extLst>
      <p:ext uri="{BB962C8B-B14F-4D97-AF65-F5344CB8AC3E}">
        <p14:creationId xmlns:p14="http://schemas.microsoft.com/office/powerpoint/2010/main" xmlns="" val="1965677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61" y="-60773"/>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1670937" y="-24914"/>
            <a:ext cx="10278078" cy="1325563"/>
          </a:xfrm>
        </p:spPr>
        <p:txBody>
          <a:bodyPr>
            <a:normAutofit/>
          </a:bodyPr>
          <a:lstStyle/>
          <a:p>
            <a:r>
              <a:rPr lang="en-ZA" sz="3600" b="1" dirty="0"/>
              <a:t>Personnel by Population Group</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27</a:t>
            </a:fld>
            <a:endParaRPr lang="en-US" dirty="0"/>
          </a:p>
        </p:txBody>
      </p:sp>
      <p:sp>
        <p:nvSpPr>
          <p:cNvPr id="21" name="TextBox 20"/>
          <p:cNvSpPr txBox="1"/>
          <p:nvPr/>
        </p:nvSpPr>
        <p:spPr>
          <a:xfrm>
            <a:off x="3171936" y="1651792"/>
            <a:ext cx="5976664" cy="523220"/>
          </a:xfrm>
          <a:prstGeom prst="rect">
            <a:avLst/>
          </a:prstGeom>
          <a:noFill/>
        </p:spPr>
        <p:txBody>
          <a:bodyPr wrap="square" rtlCol="0">
            <a:spAutoFit/>
          </a:bodyPr>
          <a:lstStyle/>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Chief Operations Officer  </a:t>
            </a:r>
          </a:p>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(Regulatory Projects Office) </a:t>
            </a:r>
          </a:p>
        </p:txBody>
      </p:sp>
      <p:graphicFrame>
        <p:nvGraphicFramePr>
          <p:cNvPr id="8" name="Group 46"/>
          <p:cNvGraphicFramePr>
            <a:graphicFrameLocks noGrp="1"/>
          </p:cNvGraphicFramePr>
          <p:nvPr>
            <p:extLst>
              <p:ext uri="{D42A27DB-BD31-4B8C-83A1-F6EECF244321}">
                <p14:modId xmlns:p14="http://schemas.microsoft.com/office/powerpoint/2010/main" xmlns="" val="660987315"/>
              </p:ext>
            </p:extLst>
          </p:nvPr>
        </p:nvGraphicFramePr>
        <p:xfrm>
          <a:off x="145143" y="1236416"/>
          <a:ext cx="11803872" cy="7536253"/>
        </p:xfrm>
        <a:graphic>
          <a:graphicData uri="http://schemas.openxmlformats.org/drawingml/2006/table">
            <a:tbl>
              <a:tblPr/>
              <a:tblGrid>
                <a:gridCol w="4086198">
                  <a:extLst>
                    <a:ext uri="{9D8B030D-6E8A-4147-A177-3AD203B41FA5}">
                      <a16:colId xmlns:a16="http://schemas.microsoft.com/office/drawing/2014/main" xmlns="" val="20000"/>
                    </a:ext>
                  </a:extLst>
                </a:gridCol>
                <a:gridCol w="7717674">
                  <a:extLst>
                    <a:ext uri="{9D8B030D-6E8A-4147-A177-3AD203B41FA5}">
                      <a16:colId xmlns:a16="http://schemas.microsoft.com/office/drawing/2014/main" xmlns="" val="20001"/>
                    </a:ext>
                  </a:extLst>
                </a:gridCol>
              </a:tblGrid>
              <a:tr h="233805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ts val="800"/>
                        </a:spcAft>
                        <a:buClrTx/>
                        <a:buSzPct val="105000"/>
                        <a:buFontTx/>
                        <a:buNone/>
                        <a:tabLst/>
                      </a:pPr>
                      <a:endParaRPr kumimoji="0" lang="en-US" sz="1200" b="0" i="0" u="none" strike="noStrike" cap="none" normalizeH="0" baseline="0" dirty="0">
                        <a:ln>
                          <a:noFill/>
                        </a:ln>
                        <a:solidFill>
                          <a:srgbClr val="A99D41"/>
                        </a:solidFill>
                        <a:effectLst/>
                        <a:latin typeface="Arial" panose="020B0604020202020204" pitchFamily="34" charset="0"/>
                        <a:cs typeface="Arial" panose="020B0604020202020204" pitchFamily="34" charset="0"/>
                      </a:endParaRPr>
                    </a:p>
                  </a:txBody>
                  <a:tcPr marL="90000" marR="0" marT="35100" marB="35100" anchor="ctr" horzOverflow="overflow">
                    <a:lnL>
                      <a:noFill/>
                    </a:lnL>
                    <a:lnR>
                      <a:noFill/>
                    </a:lnR>
                    <a:lnT>
                      <a:noFill/>
                    </a:lnT>
                    <a:lnB w="6350" cap="flat" cmpd="sng" algn="ctr">
                      <a:solidFill>
                        <a:srgbClr val="EEECE1"/>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85750" marR="0" lvl="0" indent="-285750" algn="just" defTabSz="914400" rtl="0" eaLnBrk="1" fontAlgn="base" latinLnBrk="0" hangingPunct="1">
                        <a:lnSpc>
                          <a:spcPct val="100000"/>
                        </a:lnSpc>
                        <a:spcBef>
                          <a:spcPct val="0"/>
                        </a:spcBef>
                        <a:spcAft>
                          <a:spcPts val="600"/>
                        </a:spcAft>
                        <a:buClr>
                          <a:schemeClr val="tx2"/>
                        </a:buClr>
                        <a:buSzPct val="105000"/>
                        <a:buFont typeface="Wingdings" panose="05000000000000000000" pitchFamily="2" charset="2"/>
                        <a:buChar char="q"/>
                        <a:tabLst/>
                      </a:pPr>
                      <a:endParaRPr lang="en-ZA" sz="1800" b="0" kern="1200" dirty="0">
                        <a:solidFill>
                          <a:schemeClr val="tx1"/>
                        </a:solidFill>
                        <a:latin typeface="+mj-lt"/>
                        <a:ea typeface="+mn-ea"/>
                        <a:cs typeface="+mn-cs"/>
                      </a:endParaRPr>
                    </a:p>
                  </a:txBody>
                  <a:tcPr marL="90000" marR="0" marT="35100" marB="35100" anchor="ctr" horzOverflow="overflow">
                    <a:lnL>
                      <a:noFill/>
                    </a:lnL>
                    <a:lnR>
                      <a:noFill/>
                    </a:lnR>
                    <a:lnT>
                      <a:noFill/>
                    </a:lnT>
                    <a:lnB w="6350" cap="flat" cmpd="sng" algn="ctr">
                      <a:solidFill>
                        <a:srgbClr val="EEECE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57776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ts val="800"/>
                        </a:spcAft>
                        <a:buClrTx/>
                        <a:buSzPct val="105000"/>
                        <a:buFontTx/>
                        <a:buNone/>
                        <a:tabLst/>
                      </a:pPr>
                      <a:endParaRPr kumimoji="0" lang="en-US" sz="1200" b="0" i="0" u="none" strike="noStrike" cap="none" normalizeH="0" baseline="0" dirty="0">
                        <a:ln>
                          <a:noFill/>
                        </a:ln>
                        <a:solidFill>
                          <a:srgbClr val="5A5684"/>
                        </a:solidFill>
                        <a:effectLst/>
                        <a:latin typeface="Arial" panose="020B0604020202020204" pitchFamily="34" charset="0"/>
                        <a:cs typeface="Arial" panose="020B0604020202020204" pitchFamily="34" charset="0"/>
                      </a:endParaRPr>
                    </a:p>
                  </a:txBody>
                  <a:tcPr marL="90000" marR="0" marT="35100" marB="35100" anchor="ctr" horzOverflow="overflow">
                    <a:lnL>
                      <a:noFill/>
                    </a:lnL>
                    <a:lnR>
                      <a:noFill/>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85750" marR="0" lvl="0" indent="-285750" algn="l" defTabSz="914400" rtl="0" eaLnBrk="1" fontAlgn="base" latinLnBrk="0" hangingPunct="1">
                        <a:lnSpc>
                          <a:spcPct val="100000"/>
                        </a:lnSpc>
                        <a:spcBef>
                          <a:spcPct val="0"/>
                        </a:spcBef>
                        <a:spcAft>
                          <a:spcPts val="600"/>
                        </a:spcAft>
                        <a:buClr>
                          <a:schemeClr val="tx2"/>
                        </a:buClr>
                        <a:buSzPct val="105000"/>
                        <a:buFont typeface="Wingdings" panose="05000000000000000000" pitchFamily="2" charset="2"/>
                        <a:buChar char="q"/>
                        <a:tabLst/>
                      </a:pPr>
                      <a:endParaRPr kumimoji="0" lang="en-GB" sz="1800" b="0" i="0" u="none" strike="noStrike" cap="none" normalizeH="0" baseline="0" dirty="0">
                        <a:ln>
                          <a:noFill/>
                        </a:ln>
                        <a:solidFill>
                          <a:schemeClr val="tx1"/>
                        </a:solidFill>
                        <a:effectLst/>
                        <a:latin typeface="+mj-lt"/>
                        <a:cs typeface="Arial" panose="020B0604020202020204" pitchFamily="34" charset="0"/>
                      </a:endParaRPr>
                    </a:p>
                  </a:txBody>
                  <a:tcPr marL="90000" marR="0" marT="35100" marB="35100" anchor="ctr" horzOverflow="overflow">
                    <a:lnL>
                      <a:noFill/>
                    </a:lnL>
                    <a:lnR>
                      <a:noFill/>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620435">
                <a:tc grid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ts val="600"/>
                        </a:spcAft>
                        <a:buClr>
                          <a:schemeClr val="tx2"/>
                        </a:buClr>
                        <a:buSzPct val="105000"/>
                        <a:buFont typeface="Courier New" panose="02070309020205020404" pitchFamily="49" charset="0"/>
                        <a:buChar char="o"/>
                        <a:tabLst/>
                        <a:defRPr/>
                      </a:pPr>
                      <a:endParaRPr kumimoji="0" lang="en-GB" sz="1800" b="0" i="0" u="none" strike="noStrike" kern="1200" cap="none" normalizeH="0" baseline="0" dirty="0">
                        <a:ln>
                          <a:noFill/>
                        </a:ln>
                        <a:solidFill>
                          <a:schemeClr val="tx1"/>
                        </a:solidFill>
                        <a:effectLst/>
                        <a:latin typeface="+mj-lt"/>
                        <a:ea typeface="+mn-ea"/>
                        <a:cs typeface="Arial" panose="020B0604020202020204" pitchFamily="34" charset="0"/>
                      </a:endParaRPr>
                    </a:p>
                  </a:txBody>
                  <a:tcPr marL="90000" marR="0" marT="35100" marB="35100" anchor="ctr" horzOverflow="overflow">
                    <a:lnL>
                      <a:noFill/>
                    </a:lnL>
                    <a:lnR>
                      <a:noFill/>
                    </a:lnR>
                    <a:lnT w="6350" cap="flat" cmpd="sng" algn="ctr">
                      <a:solidFill>
                        <a:srgbClr val="EEECE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hMerge="1">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ts val="600"/>
                        </a:spcAft>
                        <a:buClr>
                          <a:schemeClr val="tx2"/>
                        </a:buClr>
                        <a:buSzPct val="105000"/>
                        <a:buFont typeface="Courier New" panose="02070309020205020404" pitchFamily="49" charset="0"/>
                        <a:buChar char="o"/>
                        <a:tabLst/>
                        <a:defRPr/>
                      </a:pPr>
                      <a:endParaRPr kumimoji="0" lang="en-GB" sz="1800" b="0" i="0" u="none" strike="noStrike" kern="1200" cap="none" normalizeH="0" baseline="0" dirty="0">
                        <a:ln>
                          <a:noFill/>
                        </a:ln>
                        <a:solidFill>
                          <a:schemeClr val="tx1"/>
                        </a:solidFill>
                        <a:effectLst/>
                        <a:latin typeface="+mj-lt"/>
                        <a:ea typeface="+mn-ea"/>
                        <a:cs typeface="Arial" panose="020B0604020202020204" pitchFamily="34" charset="0"/>
                      </a:endParaRPr>
                    </a:p>
                  </a:txBody>
                  <a:tcPr marL="90000" marR="0" marT="35100" marB="35100" anchor="ctr" horzOverflow="overflow">
                    <a:lnL>
                      <a:noFill/>
                    </a:lnL>
                    <a:lnR>
                      <a:noFill/>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pic>
        <p:nvPicPr>
          <p:cNvPr id="2" name="Picture 1"/>
          <p:cNvPicPr>
            <a:picLocks noChangeAspect="1"/>
          </p:cNvPicPr>
          <p:nvPr/>
        </p:nvPicPr>
        <p:blipFill>
          <a:blip r:embed="rId4" cstate="print"/>
          <a:stretch>
            <a:fillRect/>
          </a:stretch>
        </p:blipFill>
        <p:spPr>
          <a:xfrm>
            <a:off x="345057" y="1163172"/>
            <a:ext cx="11386868" cy="5193177"/>
          </a:xfrm>
          <a:prstGeom prst="rect">
            <a:avLst/>
          </a:prstGeom>
        </p:spPr>
      </p:pic>
    </p:spTree>
    <p:extLst>
      <p:ext uri="{BB962C8B-B14F-4D97-AF65-F5344CB8AC3E}">
        <p14:creationId xmlns:p14="http://schemas.microsoft.com/office/powerpoint/2010/main" xmlns="" val="1066435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61" y="-60773"/>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1670937" y="-24914"/>
            <a:ext cx="10278078" cy="1325563"/>
          </a:xfrm>
        </p:spPr>
        <p:txBody>
          <a:bodyPr>
            <a:normAutofit/>
          </a:bodyPr>
          <a:lstStyle/>
          <a:p>
            <a:r>
              <a:rPr lang="en-ZA" sz="3600" b="1" dirty="0"/>
              <a:t>Personnel Cost by Division</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28</a:t>
            </a:fld>
            <a:endParaRPr lang="en-US" dirty="0"/>
          </a:p>
        </p:txBody>
      </p:sp>
      <p:sp>
        <p:nvSpPr>
          <p:cNvPr id="21" name="TextBox 20"/>
          <p:cNvSpPr txBox="1"/>
          <p:nvPr/>
        </p:nvSpPr>
        <p:spPr>
          <a:xfrm>
            <a:off x="3171936" y="1651792"/>
            <a:ext cx="5976664" cy="523220"/>
          </a:xfrm>
          <a:prstGeom prst="rect">
            <a:avLst/>
          </a:prstGeom>
          <a:noFill/>
        </p:spPr>
        <p:txBody>
          <a:bodyPr wrap="square" rtlCol="0">
            <a:spAutoFit/>
          </a:bodyPr>
          <a:lstStyle/>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Chief Operations Officer  </a:t>
            </a:r>
          </a:p>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(Regulatory Projects Office) </a:t>
            </a:r>
          </a:p>
        </p:txBody>
      </p:sp>
      <p:graphicFrame>
        <p:nvGraphicFramePr>
          <p:cNvPr id="8" name="Group 46"/>
          <p:cNvGraphicFramePr>
            <a:graphicFrameLocks noGrp="1"/>
          </p:cNvGraphicFramePr>
          <p:nvPr>
            <p:extLst>
              <p:ext uri="{D42A27DB-BD31-4B8C-83A1-F6EECF244321}">
                <p14:modId xmlns:p14="http://schemas.microsoft.com/office/powerpoint/2010/main" xmlns="" val="1693015629"/>
              </p:ext>
            </p:extLst>
          </p:nvPr>
        </p:nvGraphicFramePr>
        <p:xfrm>
          <a:off x="145143" y="1236416"/>
          <a:ext cx="11803872" cy="7536253"/>
        </p:xfrm>
        <a:graphic>
          <a:graphicData uri="http://schemas.openxmlformats.org/drawingml/2006/table">
            <a:tbl>
              <a:tblPr/>
              <a:tblGrid>
                <a:gridCol w="4086198">
                  <a:extLst>
                    <a:ext uri="{9D8B030D-6E8A-4147-A177-3AD203B41FA5}">
                      <a16:colId xmlns:a16="http://schemas.microsoft.com/office/drawing/2014/main" xmlns="" val="20000"/>
                    </a:ext>
                  </a:extLst>
                </a:gridCol>
                <a:gridCol w="7717674">
                  <a:extLst>
                    <a:ext uri="{9D8B030D-6E8A-4147-A177-3AD203B41FA5}">
                      <a16:colId xmlns:a16="http://schemas.microsoft.com/office/drawing/2014/main" xmlns="" val="20001"/>
                    </a:ext>
                  </a:extLst>
                </a:gridCol>
              </a:tblGrid>
              <a:tr h="233805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ts val="800"/>
                        </a:spcAft>
                        <a:buClrTx/>
                        <a:buSzPct val="105000"/>
                        <a:buFontTx/>
                        <a:buNone/>
                        <a:tabLst/>
                      </a:pPr>
                      <a:endParaRPr kumimoji="0" lang="en-US" sz="1200" b="0" i="0" u="none" strike="noStrike" cap="none" normalizeH="0" baseline="0" dirty="0">
                        <a:ln>
                          <a:noFill/>
                        </a:ln>
                        <a:solidFill>
                          <a:srgbClr val="A99D41"/>
                        </a:solidFill>
                        <a:effectLst/>
                        <a:latin typeface="Arial" panose="020B0604020202020204" pitchFamily="34" charset="0"/>
                        <a:cs typeface="Arial" panose="020B0604020202020204" pitchFamily="34" charset="0"/>
                      </a:endParaRPr>
                    </a:p>
                  </a:txBody>
                  <a:tcPr marL="90000" marR="0" marT="35100" marB="35100" anchor="ctr" horzOverflow="overflow">
                    <a:lnL>
                      <a:noFill/>
                    </a:lnL>
                    <a:lnR>
                      <a:noFill/>
                    </a:lnR>
                    <a:lnT>
                      <a:noFill/>
                    </a:lnT>
                    <a:lnB w="6350" cap="flat" cmpd="sng" algn="ctr">
                      <a:solidFill>
                        <a:srgbClr val="EEECE1"/>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85750" marR="0" lvl="0" indent="-285750" algn="just" defTabSz="914400" rtl="0" eaLnBrk="1" fontAlgn="base" latinLnBrk="0" hangingPunct="1">
                        <a:lnSpc>
                          <a:spcPct val="100000"/>
                        </a:lnSpc>
                        <a:spcBef>
                          <a:spcPct val="0"/>
                        </a:spcBef>
                        <a:spcAft>
                          <a:spcPts val="600"/>
                        </a:spcAft>
                        <a:buClr>
                          <a:schemeClr val="tx2"/>
                        </a:buClr>
                        <a:buSzPct val="105000"/>
                        <a:buFont typeface="Wingdings" panose="05000000000000000000" pitchFamily="2" charset="2"/>
                        <a:buChar char="q"/>
                        <a:tabLst/>
                      </a:pPr>
                      <a:endParaRPr lang="en-ZA" sz="1800" b="0" kern="1200" dirty="0">
                        <a:solidFill>
                          <a:schemeClr val="tx1"/>
                        </a:solidFill>
                        <a:latin typeface="+mj-lt"/>
                        <a:ea typeface="+mn-ea"/>
                        <a:cs typeface="+mn-cs"/>
                      </a:endParaRPr>
                    </a:p>
                  </a:txBody>
                  <a:tcPr marL="90000" marR="0" marT="35100" marB="35100" anchor="ctr" horzOverflow="overflow">
                    <a:lnL>
                      <a:noFill/>
                    </a:lnL>
                    <a:lnR>
                      <a:noFill/>
                    </a:lnR>
                    <a:lnT>
                      <a:noFill/>
                    </a:lnT>
                    <a:lnB w="6350" cap="flat" cmpd="sng" algn="ctr">
                      <a:solidFill>
                        <a:srgbClr val="EEECE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57776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ts val="800"/>
                        </a:spcAft>
                        <a:buClrTx/>
                        <a:buSzPct val="105000"/>
                        <a:buFontTx/>
                        <a:buNone/>
                        <a:tabLst/>
                      </a:pPr>
                      <a:endParaRPr kumimoji="0" lang="en-US" sz="1200" b="0" i="0" u="none" strike="noStrike" cap="none" normalizeH="0" baseline="0" dirty="0">
                        <a:ln>
                          <a:noFill/>
                        </a:ln>
                        <a:solidFill>
                          <a:srgbClr val="5A5684"/>
                        </a:solidFill>
                        <a:effectLst/>
                        <a:latin typeface="Arial" panose="020B0604020202020204" pitchFamily="34" charset="0"/>
                        <a:cs typeface="Arial" panose="020B0604020202020204" pitchFamily="34" charset="0"/>
                      </a:endParaRPr>
                    </a:p>
                  </a:txBody>
                  <a:tcPr marL="90000" marR="0" marT="35100" marB="35100" anchor="ctr" horzOverflow="overflow">
                    <a:lnL>
                      <a:noFill/>
                    </a:lnL>
                    <a:lnR>
                      <a:noFill/>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85750" marR="0" lvl="0" indent="-285750" algn="l" defTabSz="914400" rtl="0" eaLnBrk="1" fontAlgn="base" latinLnBrk="0" hangingPunct="1">
                        <a:lnSpc>
                          <a:spcPct val="100000"/>
                        </a:lnSpc>
                        <a:spcBef>
                          <a:spcPct val="0"/>
                        </a:spcBef>
                        <a:spcAft>
                          <a:spcPts val="600"/>
                        </a:spcAft>
                        <a:buClr>
                          <a:schemeClr val="tx2"/>
                        </a:buClr>
                        <a:buSzPct val="105000"/>
                        <a:buFont typeface="Wingdings" panose="05000000000000000000" pitchFamily="2" charset="2"/>
                        <a:buChar char="q"/>
                        <a:tabLst/>
                      </a:pPr>
                      <a:endParaRPr kumimoji="0" lang="en-GB" sz="1800" b="0" i="0" u="none" strike="noStrike" cap="none" normalizeH="0" baseline="0" dirty="0">
                        <a:ln>
                          <a:noFill/>
                        </a:ln>
                        <a:solidFill>
                          <a:schemeClr val="tx1"/>
                        </a:solidFill>
                        <a:effectLst/>
                        <a:latin typeface="+mj-lt"/>
                        <a:cs typeface="Arial" panose="020B0604020202020204" pitchFamily="34" charset="0"/>
                      </a:endParaRPr>
                    </a:p>
                  </a:txBody>
                  <a:tcPr marL="90000" marR="0" marT="35100" marB="35100" anchor="ctr" horzOverflow="overflow">
                    <a:lnL>
                      <a:noFill/>
                    </a:lnL>
                    <a:lnR>
                      <a:noFill/>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620435">
                <a:tc grid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ts val="600"/>
                        </a:spcAft>
                        <a:buClr>
                          <a:schemeClr val="tx2"/>
                        </a:buClr>
                        <a:buSzPct val="105000"/>
                        <a:buFont typeface="Courier New" panose="02070309020205020404" pitchFamily="49" charset="0"/>
                        <a:buChar char="o"/>
                        <a:tabLst/>
                        <a:defRPr/>
                      </a:pPr>
                      <a:endParaRPr kumimoji="0" lang="en-GB" sz="1800" b="0" i="0" u="none" strike="noStrike" kern="1200" cap="none" normalizeH="0" baseline="0" dirty="0">
                        <a:ln>
                          <a:noFill/>
                        </a:ln>
                        <a:solidFill>
                          <a:schemeClr val="tx1"/>
                        </a:solidFill>
                        <a:effectLst/>
                        <a:latin typeface="+mj-lt"/>
                        <a:ea typeface="+mn-ea"/>
                        <a:cs typeface="Arial" panose="020B0604020202020204" pitchFamily="34" charset="0"/>
                      </a:endParaRPr>
                    </a:p>
                  </a:txBody>
                  <a:tcPr marL="90000" marR="0" marT="35100" marB="35100" anchor="ctr" horzOverflow="overflow">
                    <a:lnL>
                      <a:noFill/>
                    </a:lnL>
                    <a:lnR>
                      <a:noFill/>
                    </a:lnR>
                    <a:lnT w="6350" cap="flat" cmpd="sng" algn="ctr">
                      <a:solidFill>
                        <a:srgbClr val="EEECE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hMerge="1">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ts val="600"/>
                        </a:spcAft>
                        <a:buClr>
                          <a:schemeClr val="tx2"/>
                        </a:buClr>
                        <a:buSzPct val="105000"/>
                        <a:buFont typeface="Courier New" panose="02070309020205020404" pitchFamily="49" charset="0"/>
                        <a:buChar char="o"/>
                        <a:tabLst/>
                        <a:defRPr/>
                      </a:pPr>
                      <a:endParaRPr kumimoji="0" lang="en-GB" sz="1800" b="0" i="0" u="none" strike="noStrike" kern="1200" cap="none" normalizeH="0" baseline="0" dirty="0">
                        <a:ln>
                          <a:noFill/>
                        </a:ln>
                        <a:solidFill>
                          <a:schemeClr val="tx1"/>
                        </a:solidFill>
                        <a:effectLst/>
                        <a:latin typeface="+mj-lt"/>
                        <a:ea typeface="+mn-ea"/>
                        <a:cs typeface="Arial" panose="020B0604020202020204" pitchFamily="34" charset="0"/>
                      </a:endParaRPr>
                    </a:p>
                  </a:txBody>
                  <a:tcPr marL="90000" marR="0" marT="35100" marB="35100" anchor="ctr" horzOverflow="overflow">
                    <a:lnL>
                      <a:noFill/>
                    </a:lnL>
                    <a:lnR>
                      <a:noFill/>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pic>
        <p:nvPicPr>
          <p:cNvPr id="2" name="Picture 1"/>
          <p:cNvPicPr>
            <a:picLocks noChangeAspect="1"/>
          </p:cNvPicPr>
          <p:nvPr/>
        </p:nvPicPr>
        <p:blipFill>
          <a:blip r:embed="rId4" cstate="print"/>
          <a:stretch>
            <a:fillRect/>
          </a:stretch>
        </p:blipFill>
        <p:spPr>
          <a:xfrm>
            <a:off x="371520" y="1236416"/>
            <a:ext cx="11308645" cy="5285154"/>
          </a:xfrm>
          <a:prstGeom prst="rect">
            <a:avLst/>
          </a:prstGeom>
        </p:spPr>
      </p:pic>
    </p:spTree>
    <p:extLst>
      <p:ext uri="{BB962C8B-B14F-4D97-AF65-F5344CB8AC3E}">
        <p14:creationId xmlns:p14="http://schemas.microsoft.com/office/powerpoint/2010/main" xmlns="" val="1709032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61" y="-60773"/>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1670937" y="-24914"/>
            <a:ext cx="10278078" cy="1325563"/>
          </a:xfrm>
        </p:spPr>
        <p:txBody>
          <a:bodyPr>
            <a:normAutofit/>
          </a:bodyPr>
          <a:lstStyle/>
          <a:p>
            <a:r>
              <a:rPr lang="en-ZA" sz="3600" b="1" dirty="0"/>
              <a:t>Headcount and Vacancies per Occupational Level</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29</a:t>
            </a:fld>
            <a:endParaRPr lang="en-US" dirty="0"/>
          </a:p>
        </p:txBody>
      </p:sp>
      <p:sp>
        <p:nvSpPr>
          <p:cNvPr id="21" name="TextBox 20"/>
          <p:cNvSpPr txBox="1"/>
          <p:nvPr/>
        </p:nvSpPr>
        <p:spPr>
          <a:xfrm>
            <a:off x="3171936" y="1651792"/>
            <a:ext cx="5976664" cy="523220"/>
          </a:xfrm>
          <a:prstGeom prst="rect">
            <a:avLst/>
          </a:prstGeom>
          <a:noFill/>
        </p:spPr>
        <p:txBody>
          <a:bodyPr wrap="square" rtlCol="0">
            <a:spAutoFit/>
          </a:bodyPr>
          <a:lstStyle/>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Chief Operations Officer  </a:t>
            </a:r>
          </a:p>
          <a:p>
            <a:pPr algn="ctr"/>
            <a:r>
              <a:rPr lang="en-ZA" sz="1400" b="1" dirty="0">
                <a:solidFill>
                  <a:schemeClr val="bg1"/>
                </a:solidFill>
                <a:latin typeface="Verdana" panose="020B0604030504040204" pitchFamily="34" charset="0"/>
                <a:ea typeface="Verdana" panose="020B0604030504040204" pitchFamily="34" charset="0"/>
                <a:cs typeface="Verdana" panose="020B0604030504040204" pitchFamily="34" charset="0"/>
              </a:rPr>
              <a:t>(Regulatory Projects Office) </a:t>
            </a:r>
          </a:p>
        </p:txBody>
      </p:sp>
      <p:graphicFrame>
        <p:nvGraphicFramePr>
          <p:cNvPr id="8" name="Group 46"/>
          <p:cNvGraphicFramePr>
            <a:graphicFrameLocks noGrp="1"/>
          </p:cNvGraphicFramePr>
          <p:nvPr>
            <p:extLst>
              <p:ext uri="{D42A27DB-BD31-4B8C-83A1-F6EECF244321}">
                <p14:modId xmlns:p14="http://schemas.microsoft.com/office/powerpoint/2010/main" xmlns="" val="602902755"/>
              </p:ext>
            </p:extLst>
          </p:nvPr>
        </p:nvGraphicFramePr>
        <p:xfrm>
          <a:off x="145143" y="1236416"/>
          <a:ext cx="11803872" cy="7536253"/>
        </p:xfrm>
        <a:graphic>
          <a:graphicData uri="http://schemas.openxmlformats.org/drawingml/2006/table">
            <a:tbl>
              <a:tblPr/>
              <a:tblGrid>
                <a:gridCol w="4086198">
                  <a:extLst>
                    <a:ext uri="{9D8B030D-6E8A-4147-A177-3AD203B41FA5}">
                      <a16:colId xmlns:a16="http://schemas.microsoft.com/office/drawing/2014/main" xmlns="" val="20000"/>
                    </a:ext>
                  </a:extLst>
                </a:gridCol>
                <a:gridCol w="7717674">
                  <a:extLst>
                    <a:ext uri="{9D8B030D-6E8A-4147-A177-3AD203B41FA5}">
                      <a16:colId xmlns:a16="http://schemas.microsoft.com/office/drawing/2014/main" xmlns="" val="20001"/>
                    </a:ext>
                  </a:extLst>
                </a:gridCol>
              </a:tblGrid>
              <a:tr h="233805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ts val="800"/>
                        </a:spcAft>
                        <a:buClrTx/>
                        <a:buSzPct val="105000"/>
                        <a:buFontTx/>
                        <a:buNone/>
                        <a:tabLst/>
                      </a:pPr>
                      <a:endParaRPr kumimoji="0" lang="en-US" sz="1200" b="0" i="0" u="none" strike="noStrike" cap="none" normalizeH="0" baseline="0" dirty="0">
                        <a:ln>
                          <a:noFill/>
                        </a:ln>
                        <a:solidFill>
                          <a:srgbClr val="A99D41"/>
                        </a:solidFill>
                        <a:effectLst/>
                        <a:latin typeface="Arial" panose="020B0604020202020204" pitchFamily="34" charset="0"/>
                        <a:cs typeface="Arial" panose="020B0604020202020204" pitchFamily="34" charset="0"/>
                      </a:endParaRPr>
                    </a:p>
                  </a:txBody>
                  <a:tcPr marL="90000" marR="0" marT="35100" marB="35100" anchor="ctr" horzOverflow="overflow">
                    <a:lnL>
                      <a:noFill/>
                    </a:lnL>
                    <a:lnR>
                      <a:noFill/>
                    </a:lnR>
                    <a:lnT>
                      <a:noFill/>
                    </a:lnT>
                    <a:lnB w="6350" cap="flat" cmpd="sng" algn="ctr">
                      <a:solidFill>
                        <a:srgbClr val="EEECE1"/>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85750" marR="0" lvl="0" indent="-285750" algn="just" defTabSz="914400" rtl="0" eaLnBrk="1" fontAlgn="base" latinLnBrk="0" hangingPunct="1">
                        <a:lnSpc>
                          <a:spcPct val="100000"/>
                        </a:lnSpc>
                        <a:spcBef>
                          <a:spcPct val="0"/>
                        </a:spcBef>
                        <a:spcAft>
                          <a:spcPts val="600"/>
                        </a:spcAft>
                        <a:buClr>
                          <a:schemeClr val="tx2"/>
                        </a:buClr>
                        <a:buSzPct val="105000"/>
                        <a:buFont typeface="Wingdings" panose="05000000000000000000" pitchFamily="2" charset="2"/>
                        <a:buChar char="q"/>
                        <a:tabLst/>
                      </a:pPr>
                      <a:endParaRPr lang="en-ZA" sz="1800" b="0" kern="1200" dirty="0">
                        <a:solidFill>
                          <a:schemeClr val="tx1"/>
                        </a:solidFill>
                        <a:latin typeface="+mj-lt"/>
                        <a:ea typeface="+mn-ea"/>
                        <a:cs typeface="+mn-cs"/>
                      </a:endParaRPr>
                    </a:p>
                  </a:txBody>
                  <a:tcPr marL="90000" marR="0" marT="35100" marB="35100" anchor="ctr" horzOverflow="overflow">
                    <a:lnL>
                      <a:noFill/>
                    </a:lnL>
                    <a:lnR>
                      <a:noFill/>
                    </a:lnR>
                    <a:lnT>
                      <a:noFill/>
                    </a:lnT>
                    <a:lnB w="6350" cap="flat" cmpd="sng" algn="ctr">
                      <a:solidFill>
                        <a:srgbClr val="EEECE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57776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ts val="800"/>
                        </a:spcAft>
                        <a:buClrTx/>
                        <a:buSzPct val="105000"/>
                        <a:buFontTx/>
                        <a:buNone/>
                        <a:tabLst/>
                      </a:pPr>
                      <a:endParaRPr kumimoji="0" lang="en-US" sz="1200" b="0" i="0" u="none" strike="noStrike" cap="none" normalizeH="0" baseline="0" dirty="0">
                        <a:ln>
                          <a:noFill/>
                        </a:ln>
                        <a:solidFill>
                          <a:srgbClr val="5A5684"/>
                        </a:solidFill>
                        <a:effectLst/>
                        <a:latin typeface="Arial" panose="020B0604020202020204" pitchFamily="34" charset="0"/>
                        <a:cs typeface="Arial" panose="020B0604020202020204" pitchFamily="34" charset="0"/>
                      </a:endParaRPr>
                    </a:p>
                  </a:txBody>
                  <a:tcPr marL="90000" marR="0" marT="35100" marB="35100" anchor="ctr" horzOverflow="overflow">
                    <a:lnL>
                      <a:noFill/>
                    </a:lnL>
                    <a:lnR>
                      <a:noFill/>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85750" marR="0" lvl="0" indent="-285750" algn="l" defTabSz="914400" rtl="0" eaLnBrk="1" fontAlgn="base" latinLnBrk="0" hangingPunct="1">
                        <a:lnSpc>
                          <a:spcPct val="100000"/>
                        </a:lnSpc>
                        <a:spcBef>
                          <a:spcPct val="0"/>
                        </a:spcBef>
                        <a:spcAft>
                          <a:spcPts val="600"/>
                        </a:spcAft>
                        <a:buClr>
                          <a:schemeClr val="tx2"/>
                        </a:buClr>
                        <a:buSzPct val="105000"/>
                        <a:buFont typeface="Wingdings" panose="05000000000000000000" pitchFamily="2" charset="2"/>
                        <a:buChar char="q"/>
                        <a:tabLst/>
                      </a:pPr>
                      <a:endParaRPr kumimoji="0" lang="en-GB" sz="1800" b="0" i="0" u="none" strike="noStrike" cap="none" normalizeH="0" baseline="0" dirty="0">
                        <a:ln>
                          <a:noFill/>
                        </a:ln>
                        <a:solidFill>
                          <a:schemeClr val="tx1"/>
                        </a:solidFill>
                        <a:effectLst/>
                        <a:latin typeface="+mj-lt"/>
                        <a:cs typeface="Arial" panose="020B0604020202020204" pitchFamily="34" charset="0"/>
                      </a:endParaRPr>
                    </a:p>
                  </a:txBody>
                  <a:tcPr marL="90000" marR="0" marT="35100" marB="35100" anchor="ctr" horzOverflow="overflow">
                    <a:lnL>
                      <a:noFill/>
                    </a:lnL>
                    <a:lnR>
                      <a:noFill/>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620435">
                <a:tc grid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ts val="600"/>
                        </a:spcAft>
                        <a:buClr>
                          <a:schemeClr val="tx2"/>
                        </a:buClr>
                        <a:buSzPct val="105000"/>
                        <a:buFont typeface="Courier New" panose="02070309020205020404" pitchFamily="49" charset="0"/>
                        <a:buChar char="o"/>
                        <a:tabLst/>
                        <a:defRPr/>
                      </a:pPr>
                      <a:endParaRPr kumimoji="0" lang="en-GB" sz="1800" b="0" i="0" u="none" strike="noStrike" kern="1200" cap="none" normalizeH="0" baseline="0" dirty="0">
                        <a:ln>
                          <a:noFill/>
                        </a:ln>
                        <a:solidFill>
                          <a:schemeClr val="tx1"/>
                        </a:solidFill>
                        <a:effectLst/>
                        <a:latin typeface="+mj-lt"/>
                        <a:ea typeface="+mn-ea"/>
                        <a:cs typeface="Arial" panose="020B0604020202020204" pitchFamily="34" charset="0"/>
                      </a:endParaRPr>
                    </a:p>
                  </a:txBody>
                  <a:tcPr marL="90000" marR="0" marT="35100" marB="35100" anchor="ctr" horzOverflow="overflow">
                    <a:lnL>
                      <a:noFill/>
                    </a:lnL>
                    <a:lnR>
                      <a:noFill/>
                    </a:lnR>
                    <a:lnT w="6350" cap="flat" cmpd="sng" algn="ctr">
                      <a:solidFill>
                        <a:srgbClr val="EEECE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hMerge="1">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ts val="600"/>
                        </a:spcAft>
                        <a:buClr>
                          <a:schemeClr val="tx2"/>
                        </a:buClr>
                        <a:buSzPct val="105000"/>
                        <a:buFont typeface="Courier New" panose="02070309020205020404" pitchFamily="49" charset="0"/>
                        <a:buChar char="o"/>
                        <a:tabLst/>
                        <a:defRPr/>
                      </a:pPr>
                      <a:endParaRPr kumimoji="0" lang="en-GB" sz="1800" b="0" i="0" u="none" strike="noStrike" kern="1200" cap="none" normalizeH="0" baseline="0" dirty="0">
                        <a:ln>
                          <a:noFill/>
                        </a:ln>
                        <a:solidFill>
                          <a:schemeClr val="tx1"/>
                        </a:solidFill>
                        <a:effectLst/>
                        <a:latin typeface="+mj-lt"/>
                        <a:ea typeface="+mn-ea"/>
                        <a:cs typeface="Arial" panose="020B0604020202020204" pitchFamily="34" charset="0"/>
                      </a:endParaRPr>
                    </a:p>
                  </a:txBody>
                  <a:tcPr marL="90000" marR="0" marT="35100" marB="35100" anchor="ctr" horzOverflow="overflow">
                    <a:lnL>
                      <a:noFill/>
                    </a:lnL>
                    <a:lnR>
                      <a:noFill/>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pic>
        <p:nvPicPr>
          <p:cNvPr id="2" name="Picture 1"/>
          <p:cNvPicPr>
            <a:picLocks noChangeAspect="1"/>
          </p:cNvPicPr>
          <p:nvPr/>
        </p:nvPicPr>
        <p:blipFill>
          <a:blip r:embed="rId4" cstate="print"/>
          <a:stretch>
            <a:fillRect/>
          </a:stretch>
        </p:blipFill>
        <p:spPr>
          <a:xfrm>
            <a:off x="293298" y="1236416"/>
            <a:ext cx="11421373" cy="5119934"/>
          </a:xfrm>
          <a:prstGeom prst="rect">
            <a:avLst/>
          </a:prstGeom>
        </p:spPr>
      </p:pic>
    </p:spTree>
    <p:extLst>
      <p:ext uri="{BB962C8B-B14F-4D97-AF65-F5344CB8AC3E}">
        <p14:creationId xmlns:p14="http://schemas.microsoft.com/office/powerpoint/2010/main" xmlns="" val="162543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1665643" y="-60773"/>
            <a:ext cx="10515600" cy="1325563"/>
          </a:xfrm>
        </p:spPr>
        <p:txBody>
          <a:bodyPr>
            <a:normAutofit/>
          </a:bodyPr>
          <a:lstStyle/>
          <a:p>
            <a:r>
              <a:rPr lang="en-ZA" sz="4000" b="1" dirty="0"/>
              <a:t>Organisational Mandate</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3</a:t>
            </a:fld>
            <a:endParaRPr lang="en-US" dirty="0"/>
          </a:p>
        </p:txBody>
      </p:sp>
      <p:grpSp>
        <p:nvGrpSpPr>
          <p:cNvPr id="9" name="Group 8"/>
          <p:cNvGrpSpPr/>
          <p:nvPr/>
        </p:nvGrpSpPr>
        <p:grpSpPr>
          <a:xfrm>
            <a:off x="379562" y="1325562"/>
            <a:ext cx="7802219" cy="4592158"/>
            <a:chOff x="107504" y="2508173"/>
            <a:chExt cx="8964488" cy="2839879"/>
          </a:xfrm>
        </p:grpSpPr>
        <p:sp>
          <p:nvSpPr>
            <p:cNvPr id="10" name="Rectangle 9"/>
            <p:cNvSpPr/>
            <p:nvPr/>
          </p:nvSpPr>
          <p:spPr>
            <a:xfrm>
              <a:off x="107504" y="2866552"/>
              <a:ext cx="8964488" cy="504000"/>
            </a:xfrm>
            <a:prstGeom prst="rect">
              <a:avLst/>
            </a:prstGeom>
          </p:spPr>
          <p:style>
            <a:lnRef idx="2">
              <a:schemeClr val="accent3"/>
            </a:lnRef>
            <a:fillRef idx="1">
              <a:schemeClr val="lt1"/>
            </a:fillRef>
            <a:effectRef idx="0">
              <a:schemeClr val="accent3"/>
            </a:effectRef>
            <a:fontRef idx="minor">
              <a:schemeClr val="dk1"/>
            </a:fontRef>
          </p:style>
        </p:sp>
        <p:sp>
          <p:nvSpPr>
            <p:cNvPr id="11" name="Freeform 10"/>
            <p:cNvSpPr/>
            <p:nvPr/>
          </p:nvSpPr>
          <p:spPr>
            <a:xfrm>
              <a:off x="555728" y="2508173"/>
              <a:ext cx="6879270" cy="653578"/>
            </a:xfrm>
            <a:custGeom>
              <a:avLst/>
              <a:gdLst>
                <a:gd name="connsiteX0" fmla="*/ 0 w 6275141"/>
                <a:gd name="connsiteY0" fmla="*/ 98402 h 590400"/>
                <a:gd name="connsiteX1" fmla="*/ 98402 w 6275141"/>
                <a:gd name="connsiteY1" fmla="*/ 0 h 590400"/>
                <a:gd name="connsiteX2" fmla="*/ 6176739 w 6275141"/>
                <a:gd name="connsiteY2" fmla="*/ 0 h 590400"/>
                <a:gd name="connsiteX3" fmla="*/ 6275141 w 6275141"/>
                <a:gd name="connsiteY3" fmla="*/ 98402 h 590400"/>
                <a:gd name="connsiteX4" fmla="*/ 6275141 w 6275141"/>
                <a:gd name="connsiteY4" fmla="*/ 491998 h 590400"/>
                <a:gd name="connsiteX5" fmla="*/ 6176739 w 6275141"/>
                <a:gd name="connsiteY5" fmla="*/ 590400 h 590400"/>
                <a:gd name="connsiteX6" fmla="*/ 98402 w 6275141"/>
                <a:gd name="connsiteY6" fmla="*/ 590400 h 590400"/>
                <a:gd name="connsiteX7" fmla="*/ 0 w 6275141"/>
                <a:gd name="connsiteY7" fmla="*/ 491998 h 590400"/>
                <a:gd name="connsiteX8" fmla="*/ 0 w 6275141"/>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5141" h="590400">
                  <a:moveTo>
                    <a:pt x="0" y="98402"/>
                  </a:moveTo>
                  <a:cubicBezTo>
                    <a:pt x="0" y="44056"/>
                    <a:pt x="44056" y="0"/>
                    <a:pt x="98402" y="0"/>
                  </a:cubicBezTo>
                  <a:lnTo>
                    <a:pt x="6176739" y="0"/>
                  </a:lnTo>
                  <a:cubicBezTo>
                    <a:pt x="6231085" y="0"/>
                    <a:pt x="6275141" y="44056"/>
                    <a:pt x="6275141" y="98402"/>
                  </a:cubicBezTo>
                  <a:lnTo>
                    <a:pt x="6275141" y="491998"/>
                  </a:lnTo>
                  <a:cubicBezTo>
                    <a:pt x="6275141" y="546344"/>
                    <a:pt x="6231085" y="590400"/>
                    <a:pt x="6176739" y="590400"/>
                  </a:cubicBezTo>
                  <a:lnTo>
                    <a:pt x="98402" y="590400"/>
                  </a:lnTo>
                  <a:cubicBezTo>
                    <a:pt x="44056" y="590400"/>
                    <a:pt x="0" y="546344"/>
                    <a:pt x="0" y="491998"/>
                  </a:cubicBezTo>
                  <a:lnTo>
                    <a:pt x="0" y="98402"/>
                  </a:lnTo>
                  <a:close/>
                </a:path>
              </a:pathLst>
            </a:custGeom>
            <a:solidFill>
              <a:srgbClr val="FFC000"/>
            </a:solidFill>
            <a:ln>
              <a:solidFill>
                <a:srgbClr val="008080"/>
              </a:solidFill>
            </a:ln>
          </p:spPr>
          <p:style>
            <a:lnRef idx="2">
              <a:schemeClr val="accent3"/>
            </a:lnRef>
            <a:fillRef idx="1">
              <a:schemeClr val="lt1"/>
            </a:fillRef>
            <a:effectRef idx="0">
              <a:schemeClr val="accent3"/>
            </a:effectRef>
            <a:fontRef idx="minor">
              <a:schemeClr val="dk1"/>
            </a:fontRef>
          </p:style>
          <p:txBody>
            <a:bodyPr spcFirstLastPara="0" vert="horz" wrap="square" lIns="266006" tIns="28821" rIns="266006" bIns="28821" numCol="1" spcCol="1270" anchor="ctr" anchorCtr="0">
              <a:noAutofit/>
            </a:bodyPr>
            <a:lstStyle/>
            <a:p>
              <a:pPr lvl="0" algn="l" defTabSz="889000" rtl="0">
                <a:lnSpc>
                  <a:spcPct val="90000"/>
                </a:lnSpc>
                <a:spcBef>
                  <a:spcPct val="0"/>
                </a:spcBef>
                <a:spcAft>
                  <a:spcPct val="35000"/>
                </a:spcAft>
              </a:pPr>
              <a:r>
                <a:rPr lang="en-ZA" sz="2400" kern="1200" dirty="0">
                  <a:solidFill>
                    <a:schemeClr val="tx1"/>
                  </a:solidFill>
                  <a:ea typeface="Verdana" panose="020B0604030504040204" pitchFamily="34" charset="0"/>
                  <a:cs typeface="Verdana" panose="020B0604030504040204" pitchFamily="34" charset="0"/>
                </a:rPr>
                <a:t>ICASA is established pursuant to section 192 of the Constitution and in terms of the ICASA Act of 2000, as amended</a:t>
              </a:r>
            </a:p>
          </p:txBody>
        </p:sp>
        <p:sp>
          <p:nvSpPr>
            <p:cNvPr id="12" name="Freeform 11"/>
            <p:cNvSpPr/>
            <p:nvPr/>
          </p:nvSpPr>
          <p:spPr>
            <a:xfrm>
              <a:off x="107504" y="3773752"/>
              <a:ext cx="8964488" cy="1574300"/>
            </a:xfrm>
            <a:custGeom>
              <a:avLst/>
              <a:gdLst>
                <a:gd name="connsiteX0" fmla="*/ 0 w 8964488"/>
                <a:gd name="connsiteY0" fmla="*/ 0 h 1449000"/>
                <a:gd name="connsiteX1" fmla="*/ 8964488 w 8964488"/>
                <a:gd name="connsiteY1" fmla="*/ 0 h 1449000"/>
                <a:gd name="connsiteX2" fmla="*/ 8964488 w 8964488"/>
                <a:gd name="connsiteY2" fmla="*/ 1449000 h 1449000"/>
                <a:gd name="connsiteX3" fmla="*/ 0 w 8964488"/>
                <a:gd name="connsiteY3" fmla="*/ 1449000 h 1449000"/>
                <a:gd name="connsiteX4" fmla="*/ 0 w 8964488"/>
                <a:gd name="connsiteY4" fmla="*/ 0 h 144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488" h="1449000">
                  <a:moveTo>
                    <a:pt x="0" y="0"/>
                  </a:moveTo>
                  <a:lnTo>
                    <a:pt x="8964488" y="0"/>
                  </a:lnTo>
                  <a:lnTo>
                    <a:pt x="8964488" y="1449000"/>
                  </a:lnTo>
                  <a:lnTo>
                    <a:pt x="0" y="1449000"/>
                  </a:lnTo>
                  <a:lnTo>
                    <a:pt x="0" y="0"/>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695744" tIns="416560" rIns="695744" bIns="142240" numCol="1" spcCol="1270" anchor="t" anchorCtr="0">
              <a:noAutofit/>
            </a:bodyPr>
            <a:lstStyle/>
            <a:p>
              <a:pPr marL="228600" lvl="1" indent="-228600" algn="l" defTabSz="889000" rtl="0">
                <a:lnSpc>
                  <a:spcPct val="90000"/>
                </a:lnSpc>
                <a:spcBef>
                  <a:spcPct val="0"/>
                </a:spcBef>
                <a:spcAft>
                  <a:spcPct val="15000"/>
                </a:spcAft>
                <a:buChar char="••"/>
              </a:pPr>
              <a:endParaRPr lang="en-ZA" sz="2400" b="0" kern="1200" dirty="0">
                <a:solidFill>
                  <a:schemeClr val="tx1"/>
                </a:solidFill>
                <a:ea typeface="Verdana" panose="020B0604030504040204" pitchFamily="34" charset="0"/>
                <a:cs typeface="Verdana" panose="020B0604030504040204" pitchFamily="34" charset="0"/>
              </a:endParaRPr>
            </a:p>
            <a:p>
              <a:pPr marL="342900" lvl="1" indent="-342900" algn="l" defTabSz="889000" rtl="0">
                <a:lnSpc>
                  <a:spcPct val="90000"/>
                </a:lnSpc>
                <a:spcBef>
                  <a:spcPct val="0"/>
                </a:spcBef>
                <a:spcAft>
                  <a:spcPct val="15000"/>
                </a:spcAft>
                <a:buFont typeface="Wingdings" panose="05000000000000000000" pitchFamily="2" charset="2"/>
                <a:buChar char="q"/>
              </a:pPr>
              <a:r>
                <a:rPr lang="en-ZA" sz="2400" b="0" kern="1200" dirty="0">
                  <a:solidFill>
                    <a:schemeClr val="tx1"/>
                  </a:solidFill>
                  <a:ea typeface="Verdana" panose="020B0604030504040204" pitchFamily="34" charset="0"/>
                  <a:cs typeface="Verdana" panose="020B0604030504040204" pitchFamily="34" charset="0"/>
                </a:rPr>
                <a:t>Regulate electronic communications, broadcasting and postal sectors in the public interest </a:t>
              </a:r>
            </a:p>
            <a:p>
              <a:pPr marL="342900" lvl="1" indent="-342900" algn="l" defTabSz="889000" rtl="0">
                <a:lnSpc>
                  <a:spcPct val="90000"/>
                </a:lnSpc>
                <a:spcBef>
                  <a:spcPct val="0"/>
                </a:spcBef>
                <a:spcAft>
                  <a:spcPct val="15000"/>
                </a:spcAft>
                <a:buFont typeface="Wingdings" panose="05000000000000000000" pitchFamily="2" charset="2"/>
                <a:buChar char="q"/>
              </a:pPr>
              <a:r>
                <a:rPr lang="en-ZA" sz="2400" b="0" kern="1200" dirty="0">
                  <a:solidFill>
                    <a:schemeClr val="tx1"/>
                  </a:solidFill>
                  <a:ea typeface="Verdana" panose="020B0604030504040204" pitchFamily="34" charset="0"/>
                  <a:cs typeface="Verdana" panose="020B0604030504040204" pitchFamily="34" charset="0"/>
                </a:rPr>
                <a:t>Ensure affordable services of high quality for all South Africans</a:t>
              </a:r>
            </a:p>
          </p:txBody>
        </p:sp>
        <p:sp>
          <p:nvSpPr>
            <p:cNvPr id="13" name="Freeform 12"/>
            <p:cNvSpPr/>
            <p:nvPr/>
          </p:nvSpPr>
          <p:spPr>
            <a:xfrm>
              <a:off x="555727" y="3478552"/>
              <a:ext cx="6879270" cy="590400"/>
            </a:xfrm>
            <a:custGeom>
              <a:avLst/>
              <a:gdLst>
                <a:gd name="connsiteX0" fmla="*/ 0 w 6275141"/>
                <a:gd name="connsiteY0" fmla="*/ 98402 h 590400"/>
                <a:gd name="connsiteX1" fmla="*/ 98402 w 6275141"/>
                <a:gd name="connsiteY1" fmla="*/ 0 h 590400"/>
                <a:gd name="connsiteX2" fmla="*/ 6176739 w 6275141"/>
                <a:gd name="connsiteY2" fmla="*/ 0 h 590400"/>
                <a:gd name="connsiteX3" fmla="*/ 6275141 w 6275141"/>
                <a:gd name="connsiteY3" fmla="*/ 98402 h 590400"/>
                <a:gd name="connsiteX4" fmla="*/ 6275141 w 6275141"/>
                <a:gd name="connsiteY4" fmla="*/ 491998 h 590400"/>
                <a:gd name="connsiteX5" fmla="*/ 6176739 w 6275141"/>
                <a:gd name="connsiteY5" fmla="*/ 590400 h 590400"/>
                <a:gd name="connsiteX6" fmla="*/ 98402 w 6275141"/>
                <a:gd name="connsiteY6" fmla="*/ 590400 h 590400"/>
                <a:gd name="connsiteX7" fmla="*/ 0 w 6275141"/>
                <a:gd name="connsiteY7" fmla="*/ 491998 h 590400"/>
                <a:gd name="connsiteX8" fmla="*/ 0 w 6275141"/>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5141" h="590400">
                  <a:moveTo>
                    <a:pt x="0" y="98402"/>
                  </a:moveTo>
                  <a:cubicBezTo>
                    <a:pt x="0" y="44056"/>
                    <a:pt x="44056" y="0"/>
                    <a:pt x="98402" y="0"/>
                  </a:cubicBezTo>
                  <a:lnTo>
                    <a:pt x="6176739" y="0"/>
                  </a:lnTo>
                  <a:cubicBezTo>
                    <a:pt x="6231085" y="0"/>
                    <a:pt x="6275141" y="44056"/>
                    <a:pt x="6275141" y="98402"/>
                  </a:cubicBezTo>
                  <a:lnTo>
                    <a:pt x="6275141" y="491998"/>
                  </a:lnTo>
                  <a:cubicBezTo>
                    <a:pt x="6275141" y="546344"/>
                    <a:pt x="6231085" y="590400"/>
                    <a:pt x="6176739" y="590400"/>
                  </a:cubicBezTo>
                  <a:lnTo>
                    <a:pt x="98402" y="590400"/>
                  </a:lnTo>
                  <a:cubicBezTo>
                    <a:pt x="44056" y="590400"/>
                    <a:pt x="0" y="546344"/>
                    <a:pt x="0" y="491998"/>
                  </a:cubicBezTo>
                  <a:lnTo>
                    <a:pt x="0" y="98402"/>
                  </a:lnTo>
                  <a:close/>
                </a:path>
              </a:pathLst>
            </a:custGeom>
            <a:solidFill>
              <a:srgbClr val="FFC000"/>
            </a:solidFill>
          </p:spPr>
          <p:style>
            <a:lnRef idx="2">
              <a:schemeClr val="accent3"/>
            </a:lnRef>
            <a:fillRef idx="1">
              <a:schemeClr val="lt1"/>
            </a:fillRef>
            <a:effectRef idx="0">
              <a:schemeClr val="accent3"/>
            </a:effectRef>
            <a:fontRef idx="minor">
              <a:schemeClr val="dk1"/>
            </a:fontRef>
          </p:style>
          <p:txBody>
            <a:bodyPr spcFirstLastPara="0" vert="horz" wrap="square" lIns="266006" tIns="28821" rIns="266006" bIns="28821" numCol="1" spcCol="1270" anchor="ctr" anchorCtr="0">
              <a:noAutofit/>
            </a:bodyPr>
            <a:lstStyle/>
            <a:p>
              <a:pPr lvl="0" algn="l" defTabSz="889000" rtl="0">
                <a:lnSpc>
                  <a:spcPct val="90000"/>
                </a:lnSpc>
                <a:spcBef>
                  <a:spcPct val="0"/>
                </a:spcBef>
                <a:spcAft>
                  <a:spcPct val="35000"/>
                </a:spcAft>
              </a:pPr>
              <a:r>
                <a:rPr lang="en-ZA" sz="2400" kern="1200" dirty="0">
                  <a:solidFill>
                    <a:schemeClr val="tx1"/>
                  </a:solidFill>
                  <a:ea typeface="Verdana" panose="020B0604030504040204" pitchFamily="34" charset="0"/>
                  <a:cs typeface="Verdana" panose="020B0604030504040204" pitchFamily="34" charset="0"/>
                </a:rPr>
                <a:t>ICASA is mandated to - </a:t>
              </a:r>
            </a:p>
          </p:txBody>
        </p:sp>
      </p:grpSp>
      <p:sp>
        <p:nvSpPr>
          <p:cNvPr id="3" name="TextBox 2"/>
          <p:cNvSpPr txBox="1"/>
          <p:nvPr/>
        </p:nvSpPr>
        <p:spPr>
          <a:xfrm>
            <a:off x="8181781" y="2500682"/>
            <a:ext cx="3542403" cy="2554545"/>
          </a:xfrm>
          <a:prstGeom prst="rect">
            <a:avLst/>
          </a:prstGeom>
          <a:noFill/>
          <a:ln>
            <a:solidFill>
              <a:srgbClr val="FF993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tx1"/>
                </a:solidFill>
              </a:rPr>
              <a:t>ICASA’s mandate is derived from:</a:t>
            </a:r>
          </a:p>
          <a:p>
            <a:endParaRPr lang="en-US" sz="800" b="1" dirty="0">
              <a:solidFill>
                <a:schemeClr val="tx1"/>
              </a:solidFill>
            </a:endParaRPr>
          </a:p>
          <a:p>
            <a:pPr marL="285750" indent="-285750">
              <a:buFont typeface="Wingdings" panose="05000000000000000000" pitchFamily="2" charset="2"/>
              <a:buChar char="q"/>
            </a:pPr>
            <a:r>
              <a:rPr lang="en-US" sz="1600" b="1" dirty="0">
                <a:solidFill>
                  <a:schemeClr val="tx1"/>
                </a:solidFill>
              </a:rPr>
              <a:t>The Constitution, 1996 </a:t>
            </a:r>
          </a:p>
          <a:p>
            <a:endParaRPr lang="en-US" sz="800" b="1" dirty="0">
              <a:solidFill>
                <a:schemeClr val="tx1"/>
              </a:solidFill>
            </a:endParaRPr>
          </a:p>
          <a:p>
            <a:pPr marL="285750" indent="-285750">
              <a:buFont typeface="Wingdings" panose="05000000000000000000" pitchFamily="2" charset="2"/>
              <a:buChar char="q"/>
            </a:pPr>
            <a:r>
              <a:rPr lang="en-US" sz="1600" b="1" dirty="0">
                <a:solidFill>
                  <a:schemeClr val="tx1"/>
                </a:solidFill>
              </a:rPr>
              <a:t>ICASA Act, 2000</a:t>
            </a:r>
          </a:p>
          <a:p>
            <a:pPr marL="171450" indent="-171450">
              <a:buFont typeface="Wingdings" panose="05000000000000000000" pitchFamily="2" charset="2"/>
              <a:buChar char="q"/>
            </a:pPr>
            <a:endParaRPr lang="en-US" sz="800" b="1" dirty="0">
              <a:solidFill>
                <a:schemeClr val="tx1"/>
              </a:solidFill>
            </a:endParaRPr>
          </a:p>
          <a:p>
            <a:pPr marL="285750" indent="-285750">
              <a:buFont typeface="Wingdings" panose="05000000000000000000" pitchFamily="2" charset="2"/>
              <a:buChar char="q"/>
            </a:pPr>
            <a:r>
              <a:rPr lang="en-US" sz="1600" b="1" dirty="0">
                <a:solidFill>
                  <a:schemeClr val="tx1"/>
                </a:solidFill>
              </a:rPr>
              <a:t>EC Act, 2005</a:t>
            </a:r>
          </a:p>
          <a:p>
            <a:pPr marL="171450" indent="-171450">
              <a:buFont typeface="Wingdings" panose="05000000000000000000" pitchFamily="2" charset="2"/>
              <a:buChar char="q"/>
            </a:pPr>
            <a:endParaRPr lang="en-US" sz="800" b="1" dirty="0">
              <a:solidFill>
                <a:schemeClr val="tx1"/>
              </a:solidFill>
            </a:endParaRPr>
          </a:p>
          <a:p>
            <a:pPr marL="285750" indent="-285750">
              <a:buFont typeface="Wingdings" panose="05000000000000000000" pitchFamily="2" charset="2"/>
              <a:buChar char="q"/>
            </a:pPr>
            <a:r>
              <a:rPr lang="en-US" sz="1600" b="1" dirty="0">
                <a:solidFill>
                  <a:schemeClr val="tx1"/>
                </a:solidFill>
              </a:rPr>
              <a:t>Broadcasting Act, 1998</a:t>
            </a:r>
          </a:p>
          <a:p>
            <a:pPr marL="171450" indent="-171450">
              <a:buFont typeface="Wingdings" panose="05000000000000000000" pitchFamily="2" charset="2"/>
              <a:buChar char="q"/>
            </a:pPr>
            <a:endParaRPr lang="en-US" sz="800" b="1" dirty="0">
              <a:solidFill>
                <a:schemeClr val="tx1"/>
              </a:solidFill>
            </a:endParaRPr>
          </a:p>
          <a:p>
            <a:pPr marL="285750" indent="-285750">
              <a:buFont typeface="Wingdings" panose="05000000000000000000" pitchFamily="2" charset="2"/>
              <a:buChar char="q"/>
            </a:pPr>
            <a:r>
              <a:rPr lang="en-US" sz="1600" b="1" dirty="0">
                <a:solidFill>
                  <a:schemeClr val="tx1"/>
                </a:solidFill>
              </a:rPr>
              <a:t>Postal Services Act, 1998</a:t>
            </a:r>
          </a:p>
          <a:p>
            <a:pPr marL="171450" indent="-171450">
              <a:buFont typeface="Wingdings" panose="05000000000000000000" pitchFamily="2" charset="2"/>
              <a:buChar char="q"/>
            </a:pPr>
            <a:endParaRPr lang="en-US" sz="800" b="1" dirty="0">
              <a:solidFill>
                <a:schemeClr val="tx1"/>
              </a:solidFill>
            </a:endParaRPr>
          </a:p>
          <a:p>
            <a:pPr marL="285750" indent="-285750">
              <a:buFont typeface="Wingdings" panose="05000000000000000000" pitchFamily="2" charset="2"/>
              <a:buChar char="q"/>
            </a:pPr>
            <a:r>
              <a:rPr lang="en-US" sz="1600" b="1" dirty="0">
                <a:solidFill>
                  <a:schemeClr val="tx1"/>
                </a:solidFill>
              </a:rPr>
              <a:t>ECT Act, 2002 </a:t>
            </a:r>
          </a:p>
        </p:txBody>
      </p:sp>
    </p:spTree>
    <p:extLst>
      <p:ext uri="{BB962C8B-B14F-4D97-AF65-F5344CB8AC3E}">
        <p14:creationId xmlns:p14="http://schemas.microsoft.com/office/powerpoint/2010/main" xmlns="" val="1958149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599"/>
            <a:ext cx="10515600" cy="898071"/>
          </a:xfrm>
        </p:spPr>
        <p:txBody>
          <a:bodyPr>
            <a:normAutofit/>
          </a:bodyPr>
          <a:lstStyle/>
          <a:p>
            <a:r>
              <a:rPr lang="en-ZA" sz="4000" b="1" dirty="0"/>
              <a:t>Employment Changes and Attrition Reasons</a:t>
            </a:r>
          </a:p>
        </p:txBody>
      </p:sp>
      <p:sp>
        <p:nvSpPr>
          <p:cNvPr id="3" name="Content Placeholder 2"/>
          <p:cNvSpPr>
            <a:spLocks noGrp="1"/>
          </p:cNvSpPr>
          <p:nvPr>
            <p:ph idx="1"/>
          </p:nvPr>
        </p:nvSpPr>
        <p:spPr>
          <a:xfrm>
            <a:off x="307892" y="1126670"/>
            <a:ext cx="11492753" cy="4912821"/>
          </a:xfrm>
        </p:spPr>
        <p:txBody>
          <a:bodyPr>
            <a:noAutofit/>
          </a:bodyPr>
          <a:lstStyle/>
          <a:p>
            <a:pPr>
              <a:lnSpc>
                <a:spcPct val="150000"/>
              </a:lnSpc>
              <a:buFont typeface="Wingdings" panose="05000000000000000000" pitchFamily="2" charset="2"/>
              <a:buChar char="Ø"/>
            </a:pPr>
            <a:endParaRPr lang="en-ZA" sz="2800" dirty="0">
              <a:latin typeface="+mj-lt"/>
            </a:endParaRPr>
          </a:p>
          <a:p>
            <a:pPr>
              <a:lnSpc>
                <a:spcPct val="150000"/>
              </a:lnSpc>
              <a:buFont typeface="Wingdings" panose="05000000000000000000" pitchFamily="2" charset="2"/>
              <a:buChar char="q"/>
            </a:pPr>
            <a:endParaRPr lang="en-ZA" sz="2800" dirty="0">
              <a:latin typeface="+mj-lt"/>
            </a:endParaRPr>
          </a:p>
        </p:txBody>
      </p:sp>
      <p:pic>
        <p:nvPicPr>
          <p:cNvPr id="4" name="Picture 3"/>
          <p:cNvPicPr>
            <a:picLocks noChangeAspect="1"/>
          </p:cNvPicPr>
          <p:nvPr/>
        </p:nvPicPr>
        <p:blipFill>
          <a:blip r:embed="rId3" cstate="print"/>
          <a:stretch>
            <a:fillRect/>
          </a:stretch>
        </p:blipFill>
        <p:spPr>
          <a:xfrm>
            <a:off x="350952" y="1294565"/>
            <a:ext cx="5488779" cy="4002754"/>
          </a:xfrm>
          <a:prstGeom prst="rect">
            <a:avLst/>
          </a:prstGeom>
        </p:spPr>
      </p:pic>
      <p:pic>
        <p:nvPicPr>
          <p:cNvPr id="5" name="Picture 4"/>
          <p:cNvPicPr>
            <a:picLocks noChangeAspect="1"/>
          </p:cNvPicPr>
          <p:nvPr/>
        </p:nvPicPr>
        <p:blipFill>
          <a:blip r:embed="rId4" cstate="print"/>
          <a:stretch>
            <a:fillRect/>
          </a:stretch>
        </p:blipFill>
        <p:spPr>
          <a:xfrm>
            <a:off x="5882791" y="1294565"/>
            <a:ext cx="6156591" cy="4047235"/>
          </a:xfrm>
          <a:prstGeom prst="rect">
            <a:avLst/>
          </a:prstGeom>
        </p:spPr>
      </p:pic>
    </p:spTree>
    <p:extLst>
      <p:ext uri="{BB962C8B-B14F-4D97-AF65-F5344CB8AC3E}">
        <p14:creationId xmlns:p14="http://schemas.microsoft.com/office/powerpoint/2010/main" xmlns="" val="3678850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6967" y="3380860"/>
            <a:ext cx="9144000" cy="1536198"/>
          </a:xfrm>
        </p:spPr>
        <p:txBody>
          <a:bodyPr>
            <a:normAutofit/>
          </a:bodyPr>
          <a:lstStyle/>
          <a:p>
            <a:r>
              <a:rPr lang="en-US" b="1" dirty="0"/>
              <a:t>Governance</a:t>
            </a:r>
          </a:p>
        </p:txBody>
      </p:sp>
    </p:spTree>
    <p:extLst>
      <p:ext uri="{BB962C8B-B14F-4D97-AF65-F5344CB8AC3E}">
        <p14:creationId xmlns:p14="http://schemas.microsoft.com/office/powerpoint/2010/main" xmlns="" val="446283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599"/>
            <a:ext cx="10515600" cy="898071"/>
          </a:xfrm>
        </p:spPr>
        <p:txBody>
          <a:bodyPr>
            <a:normAutofit/>
          </a:bodyPr>
          <a:lstStyle/>
          <a:p>
            <a:r>
              <a:rPr lang="en-ZA" sz="4000" b="1" dirty="0"/>
              <a:t>Council Members during the Year under review</a:t>
            </a:r>
          </a:p>
        </p:txBody>
      </p:sp>
      <p:sp>
        <p:nvSpPr>
          <p:cNvPr id="3" name="Content Placeholder 2"/>
          <p:cNvSpPr>
            <a:spLocks noGrp="1"/>
          </p:cNvSpPr>
          <p:nvPr>
            <p:ph idx="1"/>
          </p:nvPr>
        </p:nvSpPr>
        <p:spPr>
          <a:xfrm>
            <a:off x="307892" y="1126670"/>
            <a:ext cx="11492753" cy="4912821"/>
          </a:xfrm>
        </p:spPr>
        <p:txBody>
          <a:bodyPr>
            <a:noAutofit/>
          </a:bodyPr>
          <a:lstStyle/>
          <a:p>
            <a:pPr>
              <a:lnSpc>
                <a:spcPct val="150000"/>
              </a:lnSpc>
              <a:buFont typeface="Wingdings" panose="05000000000000000000" pitchFamily="2" charset="2"/>
              <a:buChar char="Ø"/>
            </a:pPr>
            <a:endParaRPr lang="en-ZA" sz="2800" dirty="0">
              <a:latin typeface="+mj-lt"/>
            </a:endParaRPr>
          </a:p>
          <a:p>
            <a:pPr>
              <a:lnSpc>
                <a:spcPct val="150000"/>
              </a:lnSpc>
              <a:buFont typeface="Wingdings" panose="05000000000000000000" pitchFamily="2" charset="2"/>
              <a:buChar char="q"/>
            </a:pPr>
            <a:endParaRPr lang="en-ZA" sz="2800" dirty="0">
              <a:latin typeface="+mj-lt"/>
            </a:endParaRPr>
          </a:p>
        </p:txBody>
      </p:sp>
      <p:sp>
        <p:nvSpPr>
          <p:cNvPr id="5" name="Rectangle 4"/>
          <p:cNvSpPr/>
          <p:nvPr/>
        </p:nvSpPr>
        <p:spPr>
          <a:xfrm>
            <a:off x="741871" y="1673525"/>
            <a:ext cx="10593237" cy="39163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sz="2800" dirty="0" err="1">
                <a:solidFill>
                  <a:schemeClr val="tx1"/>
                </a:solidFill>
              </a:rPr>
              <a:t>Mr</a:t>
            </a:r>
            <a:r>
              <a:rPr lang="en-US" sz="2800" dirty="0">
                <a:solidFill>
                  <a:schemeClr val="tx1"/>
                </a:solidFill>
              </a:rPr>
              <a:t> Rubben Mohlaloga</a:t>
            </a:r>
          </a:p>
          <a:p>
            <a:pPr marL="285750" indent="-285750">
              <a:buFont typeface="Arial" panose="020B0604020202020204" pitchFamily="34" charset="0"/>
              <a:buChar char="•"/>
            </a:pPr>
            <a:r>
              <a:rPr lang="en-US" sz="2800" dirty="0" err="1">
                <a:solidFill>
                  <a:schemeClr val="tx1"/>
                </a:solidFill>
              </a:rPr>
              <a:t>Ms</a:t>
            </a:r>
            <a:r>
              <a:rPr lang="en-US" sz="2800" dirty="0">
                <a:solidFill>
                  <a:schemeClr val="tx1"/>
                </a:solidFill>
              </a:rPr>
              <a:t> Katharina Pillay </a:t>
            </a:r>
            <a:r>
              <a:rPr lang="en-US" sz="1600" dirty="0">
                <a:solidFill>
                  <a:schemeClr val="tx1"/>
                </a:solidFill>
              </a:rPr>
              <a:t>(term of office ended on 11 February 2017)</a:t>
            </a:r>
          </a:p>
          <a:p>
            <a:pPr marL="285750" indent="-285750">
              <a:buFont typeface="Arial" panose="020B0604020202020204" pitchFamily="34" charset="0"/>
              <a:buChar char="•"/>
            </a:pPr>
            <a:r>
              <a:rPr lang="en-US" sz="2800" dirty="0" err="1">
                <a:solidFill>
                  <a:schemeClr val="tx1"/>
                </a:solidFill>
              </a:rPr>
              <a:t>Mrs</a:t>
            </a:r>
            <a:r>
              <a:rPr lang="en-US" sz="2800" dirty="0">
                <a:solidFill>
                  <a:schemeClr val="tx1"/>
                </a:solidFill>
              </a:rPr>
              <a:t> Nomvuyiso Batyi </a:t>
            </a:r>
            <a:r>
              <a:rPr lang="en-US" sz="1600" dirty="0">
                <a:solidFill>
                  <a:schemeClr val="tx1"/>
                </a:solidFill>
              </a:rPr>
              <a:t>(term of office ended on 11 February 2017)</a:t>
            </a:r>
          </a:p>
          <a:p>
            <a:pPr marL="285750" indent="-285750">
              <a:buFont typeface="Arial" panose="020B0604020202020204" pitchFamily="34" charset="0"/>
              <a:buChar char="•"/>
            </a:pPr>
            <a:r>
              <a:rPr lang="en-US" sz="2800" dirty="0" err="1">
                <a:solidFill>
                  <a:schemeClr val="tx1"/>
                </a:solidFill>
              </a:rPr>
              <a:t>Ms</a:t>
            </a:r>
            <a:r>
              <a:rPr lang="en-US" sz="2800" dirty="0">
                <a:solidFill>
                  <a:schemeClr val="tx1"/>
                </a:solidFill>
              </a:rPr>
              <a:t> Botlenyana Mokhele</a:t>
            </a:r>
          </a:p>
          <a:p>
            <a:pPr marL="285750" indent="-285750">
              <a:buFont typeface="Arial" panose="020B0604020202020204" pitchFamily="34" charset="0"/>
              <a:buChar char="•"/>
            </a:pPr>
            <a:r>
              <a:rPr lang="en-US" sz="2800" dirty="0">
                <a:solidFill>
                  <a:schemeClr val="tx1"/>
                </a:solidFill>
              </a:rPr>
              <a:t>Dr Keabetswe Modimoeng</a:t>
            </a:r>
          </a:p>
          <a:p>
            <a:pPr marL="285750" indent="-285750">
              <a:buFont typeface="Arial" panose="020B0604020202020204" pitchFamily="34" charset="0"/>
              <a:buChar char="•"/>
            </a:pPr>
            <a:r>
              <a:rPr lang="en-US" sz="2800" dirty="0" err="1">
                <a:solidFill>
                  <a:schemeClr val="tx1"/>
                </a:solidFill>
              </a:rPr>
              <a:t>Mr</a:t>
            </a:r>
            <a:r>
              <a:rPr lang="en-US" sz="2800" dirty="0">
                <a:solidFill>
                  <a:schemeClr val="tx1"/>
                </a:solidFill>
              </a:rPr>
              <a:t> Paris Mashile</a:t>
            </a:r>
          </a:p>
          <a:p>
            <a:pPr marL="285750" indent="-285750">
              <a:buFont typeface="Arial" panose="020B0604020202020204" pitchFamily="34" charset="0"/>
              <a:buChar char="•"/>
            </a:pPr>
            <a:r>
              <a:rPr lang="en-US" sz="2800" dirty="0" err="1">
                <a:solidFill>
                  <a:schemeClr val="tx1"/>
                </a:solidFill>
              </a:rPr>
              <a:t>Mr</a:t>
            </a:r>
            <a:r>
              <a:rPr lang="en-US" sz="2800" dirty="0">
                <a:solidFill>
                  <a:schemeClr val="tx1"/>
                </a:solidFill>
              </a:rPr>
              <a:t> Peter Zimri</a:t>
            </a:r>
          </a:p>
        </p:txBody>
      </p:sp>
    </p:spTree>
    <p:extLst>
      <p:ext uri="{BB962C8B-B14F-4D97-AF65-F5344CB8AC3E}">
        <p14:creationId xmlns:p14="http://schemas.microsoft.com/office/powerpoint/2010/main" xmlns="" val="383399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599"/>
            <a:ext cx="10515600" cy="898071"/>
          </a:xfrm>
        </p:spPr>
        <p:txBody>
          <a:bodyPr>
            <a:normAutofit fontScale="90000"/>
          </a:bodyPr>
          <a:lstStyle/>
          <a:p>
            <a:r>
              <a:rPr lang="en-ZA" sz="4000" b="1" dirty="0"/>
              <a:t>Council Committees Members’ Meetings Attendance</a:t>
            </a:r>
          </a:p>
        </p:txBody>
      </p:sp>
      <p:sp>
        <p:nvSpPr>
          <p:cNvPr id="3" name="Content Placeholder 2"/>
          <p:cNvSpPr>
            <a:spLocks noGrp="1"/>
          </p:cNvSpPr>
          <p:nvPr>
            <p:ph idx="1"/>
          </p:nvPr>
        </p:nvSpPr>
        <p:spPr>
          <a:xfrm>
            <a:off x="307892" y="1126670"/>
            <a:ext cx="11492753" cy="4912821"/>
          </a:xfrm>
        </p:spPr>
        <p:txBody>
          <a:bodyPr>
            <a:noAutofit/>
          </a:bodyPr>
          <a:lstStyle/>
          <a:p>
            <a:pPr>
              <a:lnSpc>
                <a:spcPct val="150000"/>
              </a:lnSpc>
              <a:buFont typeface="Wingdings" panose="05000000000000000000" pitchFamily="2" charset="2"/>
              <a:buChar char="Ø"/>
            </a:pPr>
            <a:endParaRPr lang="en-ZA" sz="2800" dirty="0">
              <a:latin typeface="+mj-lt"/>
            </a:endParaRPr>
          </a:p>
          <a:p>
            <a:pPr>
              <a:lnSpc>
                <a:spcPct val="150000"/>
              </a:lnSpc>
              <a:buFont typeface="Wingdings" panose="05000000000000000000" pitchFamily="2" charset="2"/>
              <a:buChar char="q"/>
            </a:pPr>
            <a:endParaRPr lang="en-ZA" sz="2800" dirty="0">
              <a:latin typeface="+mj-lt"/>
            </a:endParaRPr>
          </a:p>
        </p:txBody>
      </p:sp>
      <p:pic>
        <p:nvPicPr>
          <p:cNvPr id="4" name="Picture 3"/>
          <p:cNvPicPr>
            <a:picLocks noChangeAspect="1"/>
          </p:cNvPicPr>
          <p:nvPr/>
        </p:nvPicPr>
        <p:blipFill>
          <a:blip r:embed="rId3" cstate="print"/>
          <a:stretch>
            <a:fillRect/>
          </a:stretch>
        </p:blipFill>
        <p:spPr>
          <a:xfrm>
            <a:off x="510363" y="1446028"/>
            <a:ext cx="11121656" cy="5056890"/>
          </a:xfrm>
          <a:prstGeom prst="rect">
            <a:avLst/>
          </a:prstGeom>
        </p:spPr>
      </p:pic>
    </p:spTree>
    <p:extLst>
      <p:ext uri="{BB962C8B-B14F-4D97-AF65-F5344CB8AC3E}">
        <p14:creationId xmlns:p14="http://schemas.microsoft.com/office/powerpoint/2010/main" xmlns="" val="626859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1473" y="3605147"/>
            <a:ext cx="9144000" cy="1536198"/>
          </a:xfrm>
        </p:spPr>
        <p:txBody>
          <a:bodyPr>
            <a:normAutofit fontScale="90000"/>
          </a:bodyPr>
          <a:lstStyle/>
          <a:p>
            <a:r>
              <a:rPr lang="en-US" b="1" dirty="0"/>
              <a:t>Complaints and Compliance Committee</a:t>
            </a:r>
          </a:p>
        </p:txBody>
      </p:sp>
    </p:spTree>
    <p:extLst>
      <p:ext uri="{BB962C8B-B14F-4D97-AF65-F5344CB8AC3E}">
        <p14:creationId xmlns:p14="http://schemas.microsoft.com/office/powerpoint/2010/main" xmlns="" val="523138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599"/>
            <a:ext cx="10515600" cy="898071"/>
          </a:xfrm>
        </p:spPr>
        <p:txBody>
          <a:bodyPr>
            <a:normAutofit fontScale="90000"/>
          </a:bodyPr>
          <a:lstStyle/>
          <a:p>
            <a:r>
              <a:rPr lang="en-ZA" sz="4000" dirty="0"/>
              <a:t>Number of Complaints Adjudicated And Attendance </a:t>
            </a:r>
          </a:p>
        </p:txBody>
      </p:sp>
      <p:sp>
        <p:nvSpPr>
          <p:cNvPr id="3" name="Content Placeholder 2"/>
          <p:cNvSpPr>
            <a:spLocks noGrp="1"/>
          </p:cNvSpPr>
          <p:nvPr>
            <p:ph idx="1"/>
          </p:nvPr>
        </p:nvSpPr>
        <p:spPr>
          <a:xfrm>
            <a:off x="307892" y="1126670"/>
            <a:ext cx="11492753" cy="4912821"/>
          </a:xfrm>
        </p:spPr>
        <p:txBody>
          <a:bodyPr>
            <a:noAutofit/>
          </a:bodyPr>
          <a:lstStyle/>
          <a:p>
            <a:pPr>
              <a:lnSpc>
                <a:spcPct val="150000"/>
              </a:lnSpc>
              <a:buFont typeface="Wingdings" panose="05000000000000000000" pitchFamily="2" charset="2"/>
              <a:buChar char="Ø"/>
            </a:pPr>
            <a:endParaRPr lang="en-ZA" sz="2800" dirty="0">
              <a:latin typeface="+mj-lt"/>
            </a:endParaRPr>
          </a:p>
          <a:p>
            <a:pPr marL="0" indent="0">
              <a:lnSpc>
                <a:spcPct val="150000"/>
              </a:lnSpc>
              <a:buNone/>
            </a:pPr>
            <a:endParaRPr lang="en-ZA" sz="2800" dirty="0">
              <a:latin typeface="+mj-lt"/>
            </a:endParaRPr>
          </a:p>
        </p:txBody>
      </p:sp>
      <p:pic>
        <p:nvPicPr>
          <p:cNvPr id="4" name="Picture 3"/>
          <p:cNvPicPr>
            <a:picLocks noChangeAspect="1"/>
          </p:cNvPicPr>
          <p:nvPr/>
        </p:nvPicPr>
        <p:blipFill>
          <a:blip r:embed="rId3" cstate="print"/>
          <a:stretch>
            <a:fillRect/>
          </a:stretch>
        </p:blipFill>
        <p:spPr>
          <a:xfrm>
            <a:off x="483079" y="1169196"/>
            <a:ext cx="11317566" cy="1311214"/>
          </a:xfrm>
          <a:prstGeom prst="rect">
            <a:avLst/>
          </a:prstGeom>
        </p:spPr>
      </p:pic>
      <p:pic>
        <p:nvPicPr>
          <p:cNvPr id="5" name="Picture 4"/>
          <p:cNvPicPr>
            <a:picLocks noChangeAspect="1"/>
          </p:cNvPicPr>
          <p:nvPr/>
        </p:nvPicPr>
        <p:blipFill>
          <a:blip r:embed="rId4" cstate="print"/>
          <a:stretch>
            <a:fillRect/>
          </a:stretch>
        </p:blipFill>
        <p:spPr>
          <a:xfrm>
            <a:off x="395485" y="2480410"/>
            <a:ext cx="11492753" cy="4050168"/>
          </a:xfrm>
          <a:prstGeom prst="rect">
            <a:avLst/>
          </a:prstGeom>
        </p:spPr>
      </p:pic>
    </p:spTree>
    <p:extLst>
      <p:ext uri="{BB962C8B-B14F-4D97-AF65-F5344CB8AC3E}">
        <p14:creationId xmlns:p14="http://schemas.microsoft.com/office/powerpoint/2010/main" xmlns="" val="3489142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01" y="5060804"/>
            <a:ext cx="9144000" cy="1536198"/>
          </a:xfrm>
        </p:spPr>
        <p:txBody>
          <a:bodyPr>
            <a:noAutofit/>
          </a:bodyPr>
          <a:lstStyle/>
          <a:p>
            <a:r>
              <a:rPr lang="en-US" sz="4800" b="1" dirty="0"/>
              <a:t>AUDIT OUTCOME</a:t>
            </a:r>
            <a:br>
              <a:rPr lang="en-US" sz="4800" b="1" dirty="0"/>
            </a:br>
            <a:r>
              <a:rPr lang="en-US" sz="4800" b="1" dirty="0"/>
              <a:t>2016-2017 </a:t>
            </a:r>
            <a:br>
              <a:rPr lang="en-US" sz="4800" b="1" dirty="0"/>
            </a:br>
            <a:r>
              <a:rPr lang="en-US" sz="4800" b="1" dirty="0"/>
              <a:t/>
            </a:r>
            <a:br>
              <a:rPr lang="en-US" sz="4800" b="1" dirty="0"/>
            </a:br>
            <a:r>
              <a:rPr lang="en-US" sz="4800" b="1" dirty="0"/>
              <a:t>PRESENTED BY </a:t>
            </a:r>
            <a:br>
              <a:rPr lang="en-US" sz="4800" b="1" dirty="0"/>
            </a:br>
            <a:r>
              <a:rPr lang="en-US" sz="4800" b="1" dirty="0"/>
              <a:t>CFO: TEBOGO MATABANE</a:t>
            </a:r>
          </a:p>
        </p:txBody>
      </p:sp>
    </p:spTree>
    <p:extLst>
      <p:ext uri="{BB962C8B-B14F-4D97-AF65-F5344CB8AC3E}">
        <p14:creationId xmlns:p14="http://schemas.microsoft.com/office/powerpoint/2010/main" xmlns="" val="393276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304" y="-6350"/>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676400" y="0"/>
            <a:ext cx="10515600" cy="1325563"/>
          </a:xfrm>
        </p:spPr>
        <p:txBody>
          <a:bodyPr>
            <a:normAutofit/>
          </a:bodyPr>
          <a:lstStyle/>
          <a:p>
            <a:r>
              <a:rPr lang="en-ZA" sz="4000" b="1" dirty="0"/>
              <a:t>STATEMENT OF FINANCIAL POSITION</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37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598662306"/>
              </p:ext>
            </p:extLst>
          </p:nvPr>
        </p:nvGraphicFramePr>
        <p:xfrm>
          <a:off x="539750" y="1700213"/>
          <a:ext cx="10814050" cy="4062631"/>
        </p:xfrm>
        <a:graphic>
          <a:graphicData uri="http://schemas.openxmlformats.org/drawingml/2006/table">
            <a:tbl>
              <a:tblPr firstRow="1" firstCol="1" bandRow="1">
                <a:tableStyleId>{17292A2E-F333-43FB-9621-5CBBE7FDCDCB}</a:tableStyleId>
              </a:tblPr>
              <a:tblGrid>
                <a:gridCol w="4890704">
                  <a:extLst>
                    <a:ext uri="{9D8B030D-6E8A-4147-A177-3AD203B41FA5}">
                      <a16:colId xmlns:a16="http://schemas.microsoft.com/office/drawing/2014/main" xmlns="" val="3930630910"/>
                    </a:ext>
                  </a:extLst>
                </a:gridCol>
                <a:gridCol w="2961673">
                  <a:extLst>
                    <a:ext uri="{9D8B030D-6E8A-4147-A177-3AD203B41FA5}">
                      <a16:colId xmlns:a16="http://schemas.microsoft.com/office/drawing/2014/main" xmlns="" val="287483416"/>
                    </a:ext>
                  </a:extLst>
                </a:gridCol>
                <a:gridCol w="2961673">
                  <a:extLst>
                    <a:ext uri="{9D8B030D-6E8A-4147-A177-3AD203B41FA5}">
                      <a16:colId xmlns:a16="http://schemas.microsoft.com/office/drawing/2014/main" xmlns="" val="1511470947"/>
                    </a:ext>
                  </a:extLst>
                </a:gridCol>
              </a:tblGrid>
              <a:tr h="7529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600" b="1"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600" b="1" dirty="0">
                          <a:solidFill>
                            <a:schemeClr val="tx1"/>
                          </a:solidFill>
                          <a:effectLst/>
                        </a:rPr>
                        <a:t>R thousand '000</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600" b="1" dirty="0">
                        <a:solidFill>
                          <a:schemeClr val="tx1"/>
                        </a:solidFill>
                        <a:effectLst/>
                      </a:endParaRPr>
                    </a:p>
                    <a:p>
                      <a:pPr marL="0" marR="0" algn="ctr">
                        <a:lnSpc>
                          <a:spcPct val="107000"/>
                        </a:lnSpc>
                        <a:spcBef>
                          <a:spcPts val="0"/>
                        </a:spcBef>
                        <a:spcAft>
                          <a:spcPts val="0"/>
                        </a:spcAft>
                      </a:pPr>
                      <a:r>
                        <a:rPr lang="en-ZA" sz="1600" b="1" dirty="0">
                          <a:solidFill>
                            <a:schemeClr val="tx1"/>
                          </a:solidFill>
                          <a:effectLst/>
                        </a:rPr>
                        <a:t>2016/2017</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600" b="1" dirty="0">
                        <a:solidFill>
                          <a:schemeClr val="tx1"/>
                        </a:solidFill>
                        <a:effectLst/>
                      </a:endParaRPr>
                    </a:p>
                    <a:p>
                      <a:pPr marL="0" marR="0" algn="ctr">
                        <a:lnSpc>
                          <a:spcPct val="107000"/>
                        </a:lnSpc>
                        <a:spcBef>
                          <a:spcPts val="0"/>
                        </a:spcBef>
                        <a:spcAft>
                          <a:spcPts val="0"/>
                        </a:spcAft>
                      </a:pPr>
                      <a:r>
                        <a:rPr lang="en-ZA" sz="1600" b="1" dirty="0">
                          <a:solidFill>
                            <a:schemeClr val="tx1"/>
                          </a:solidFill>
                          <a:effectLst/>
                        </a:rPr>
                        <a:t>2015/2016</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357246122"/>
                  </a:ext>
                </a:extLst>
              </a:tr>
              <a:tr h="306689">
                <a:tc>
                  <a:txBody>
                    <a:bodyPr/>
                    <a:lstStyle/>
                    <a:p>
                      <a:pPr marL="0" marR="0">
                        <a:lnSpc>
                          <a:spcPct val="107000"/>
                        </a:lnSpc>
                        <a:spcBef>
                          <a:spcPts val="0"/>
                        </a:spcBef>
                        <a:spcAft>
                          <a:spcPts val="0"/>
                        </a:spcAft>
                      </a:pPr>
                      <a:r>
                        <a:rPr lang="en-US" sz="1600" dirty="0">
                          <a:effectLst/>
                        </a:rPr>
                        <a:t>Assets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endParaRPr lang="en-US" sz="1600" dirty="0">
                        <a:latin typeface="+mn-lt"/>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endParaRPr lang="en-US" sz="1600" dirty="0"/>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802276927"/>
                  </a:ext>
                </a:extLst>
              </a:tr>
              <a:tr h="305277">
                <a:tc>
                  <a:txBody>
                    <a:bodyPr/>
                    <a:lstStyle/>
                    <a:p>
                      <a:pPr marL="0" marR="0">
                        <a:lnSpc>
                          <a:spcPct val="107000"/>
                        </a:lnSpc>
                        <a:spcBef>
                          <a:spcPts val="0"/>
                        </a:spcBef>
                        <a:spcAft>
                          <a:spcPts val="0"/>
                        </a:spcAft>
                      </a:pPr>
                      <a:r>
                        <a:rPr lang="en-US" sz="1600" b="0" dirty="0">
                          <a:effectLst/>
                        </a:rPr>
                        <a:t>Current Assets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effectLst/>
                        </a:rPr>
                        <a:t>1 577 824 332</a:t>
                      </a:r>
                      <a:endParaRPr lang="en-US" sz="1600" dirty="0">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effectLst/>
                        </a:rPr>
                        <a:t>1 467 764 143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530896506"/>
                  </a:ext>
                </a:extLst>
              </a:tr>
              <a:tr h="305277">
                <a:tc>
                  <a:txBody>
                    <a:bodyPr/>
                    <a:lstStyle/>
                    <a:p>
                      <a:pPr marL="0" marR="0">
                        <a:lnSpc>
                          <a:spcPct val="107000"/>
                        </a:lnSpc>
                        <a:spcBef>
                          <a:spcPts val="0"/>
                        </a:spcBef>
                        <a:spcAft>
                          <a:spcPts val="0"/>
                        </a:spcAft>
                      </a:pPr>
                      <a:r>
                        <a:rPr lang="en-US" sz="1600" b="0" dirty="0">
                          <a:effectLst/>
                        </a:rPr>
                        <a:t>Non Current Assets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effectLst/>
                        </a:rPr>
                        <a:t>141 387 075</a:t>
                      </a:r>
                      <a:endParaRPr lang="en-US" sz="1600" dirty="0">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effectLst/>
                        </a:rPr>
                        <a:t>120 917 867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824810352"/>
                  </a:ext>
                </a:extLst>
              </a:tr>
              <a:tr h="305277">
                <a:tc>
                  <a:txBody>
                    <a:bodyPr/>
                    <a:lstStyle/>
                    <a:p>
                      <a:pPr marL="0" marR="0">
                        <a:lnSpc>
                          <a:spcPct val="107000"/>
                        </a:lnSpc>
                        <a:spcBef>
                          <a:spcPts val="0"/>
                        </a:spcBef>
                        <a:spcAft>
                          <a:spcPts val="0"/>
                        </a:spcAft>
                      </a:pPr>
                      <a:r>
                        <a:rPr lang="en-US" sz="1600" b="1" dirty="0">
                          <a:effectLst/>
                        </a:rPr>
                        <a:t>Total Assets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1" dirty="0">
                          <a:effectLst/>
                        </a:rPr>
                        <a:t>1</a:t>
                      </a:r>
                      <a:r>
                        <a:rPr lang="en-US" sz="1600" b="1" baseline="0" dirty="0">
                          <a:effectLst/>
                        </a:rPr>
                        <a:t> 719 211 407</a:t>
                      </a:r>
                      <a:endParaRPr lang="en-US" sz="1600" b="1" dirty="0">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1" dirty="0">
                          <a:effectLst/>
                        </a:rPr>
                        <a:t>1 588 682 010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348351240"/>
                  </a:ext>
                </a:extLst>
              </a:tr>
              <a:tr h="305277">
                <a:tc>
                  <a:txBody>
                    <a:bodyPr/>
                    <a:lstStyle/>
                    <a:p>
                      <a:pPr marL="0" marR="0">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436139941"/>
                  </a:ext>
                </a:extLst>
              </a:tr>
              <a:tr h="305277">
                <a:tc>
                  <a:txBody>
                    <a:bodyPr/>
                    <a:lstStyle/>
                    <a:p>
                      <a:pPr marL="0" marR="0">
                        <a:lnSpc>
                          <a:spcPct val="107000"/>
                        </a:lnSpc>
                        <a:spcBef>
                          <a:spcPts val="0"/>
                        </a:spcBef>
                        <a:spcAft>
                          <a:spcPts val="0"/>
                        </a:spcAft>
                      </a:pPr>
                      <a:r>
                        <a:rPr lang="en-US" sz="1600" dirty="0">
                          <a:effectLst/>
                        </a:rPr>
                        <a:t>Liabilities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037224523"/>
                  </a:ext>
                </a:extLst>
              </a:tr>
              <a:tr h="305277">
                <a:tc>
                  <a:txBody>
                    <a:bodyPr/>
                    <a:lstStyle/>
                    <a:p>
                      <a:pPr marL="0" marR="0">
                        <a:lnSpc>
                          <a:spcPct val="107000"/>
                        </a:lnSpc>
                        <a:spcBef>
                          <a:spcPts val="0"/>
                        </a:spcBef>
                        <a:spcAft>
                          <a:spcPts val="0"/>
                        </a:spcAft>
                      </a:pPr>
                      <a:r>
                        <a:rPr lang="en-US" sz="1600" b="0" dirty="0">
                          <a:effectLst/>
                        </a:rPr>
                        <a:t>Current Liabilities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effectLst/>
                        </a:rPr>
                        <a:t>1 416 210 251</a:t>
                      </a:r>
                      <a:endParaRPr lang="en-US" sz="1600" dirty="0">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effectLst/>
                        </a:rPr>
                        <a:t>1 306 163 718</a:t>
                      </a:r>
                      <a:endParaRPr lang="en-US" sz="1600" dirty="0">
                        <a:effectLst/>
                        <a:latin typeface="+mj-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217159482"/>
                  </a:ext>
                </a:extLst>
              </a:tr>
              <a:tr h="305277">
                <a:tc>
                  <a:txBody>
                    <a:bodyPr/>
                    <a:lstStyle/>
                    <a:p>
                      <a:pPr marL="0" marR="0">
                        <a:lnSpc>
                          <a:spcPct val="107000"/>
                        </a:lnSpc>
                        <a:spcBef>
                          <a:spcPts val="0"/>
                        </a:spcBef>
                        <a:spcAft>
                          <a:spcPts val="0"/>
                        </a:spcAft>
                      </a:pPr>
                      <a:r>
                        <a:rPr lang="en-US" sz="1600" b="0" dirty="0">
                          <a:effectLst/>
                        </a:rPr>
                        <a:t>Non Current Liabilities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effectLst/>
                        </a:rPr>
                        <a:t>1 326 074</a:t>
                      </a:r>
                      <a:endParaRPr lang="en-US" sz="1600" dirty="0">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effectLst/>
                        </a:rPr>
                        <a:t>2 435 036</a:t>
                      </a:r>
                      <a:endParaRPr lang="en-US" sz="1600" dirty="0">
                        <a:effectLst/>
                        <a:latin typeface="+mj-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4077350812"/>
                  </a:ext>
                </a:extLst>
              </a:tr>
              <a:tr h="305277">
                <a:tc>
                  <a:txBody>
                    <a:bodyPr/>
                    <a:lstStyle/>
                    <a:p>
                      <a:pPr marL="0" marR="0">
                        <a:lnSpc>
                          <a:spcPct val="107000"/>
                        </a:lnSpc>
                        <a:spcBef>
                          <a:spcPts val="0"/>
                        </a:spcBef>
                        <a:spcAft>
                          <a:spcPts val="0"/>
                        </a:spcAft>
                      </a:pPr>
                      <a:r>
                        <a:rPr lang="en-US" sz="1600" b="1" dirty="0">
                          <a:effectLst/>
                        </a:rPr>
                        <a:t>Total Liabilities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1" dirty="0">
                          <a:effectLst/>
                        </a:rPr>
                        <a:t>1 417</a:t>
                      </a:r>
                      <a:r>
                        <a:rPr lang="en-US" sz="1600" b="1" baseline="0" dirty="0">
                          <a:effectLst/>
                        </a:rPr>
                        <a:t> 536 325</a:t>
                      </a:r>
                      <a:endParaRPr lang="en-US" sz="1600" b="1" dirty="0">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1" dirty="0">
                          <a:effectLst/>
                        </a:rPr>
                        <a:t>1 306 163 718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995295414"/>
                  </a:ext>
                </a:extLst>
              </a:tr>
              <a:tr h="280397">
                <a:tc>
                  <a:txBody>
                    <a:bodyPr/>
                    <a:lstStyle/>
                    <a:p>
                      <a:pPr marL="0" marR="0">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1600" b="1" dirty="0">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909266075"/>
                  </a:ext>
                </a:extLst>
              </a:tr>
              <a:tr h="280397">
                <a:tc>
                  <a:txBody>
                    <a:bodyPr/>
                    <a:lstStyle/>
                    <a:p>
                      <a:pPr marL="0" marR="0">
                        <a:lnSpc>
                          <a:spcPct val="107000"/>
                        </a:lnSpc>
                        <a:spcBef>
                          <a:spcPts val="0"/>
                        </a:spcBef>
                        <a:spcAft>
                          <a:spcPts val="0"/>
                        </a:spcAft>
                      </a:pPr>
                      <a:r>
                        <a:rPr lang="en-US" sz="1600" b="0" dirty="0">
                          <a:effectLst/>
                        </a:rPr>
                        <a:t>Accumulated surplus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0" dirty="0">
                          <a:effectLst/>
                        </a:rPr>
                        <a:t>301 675</a:t>
                      </a:r>
                      <a:r>
                        <a:rPr lang="en-US" sz="1600" b="0" baseline="0" dirty="0">
                          <a:effectLst/>
                        </a:rPr>
                        <a:t> 082</a:t>
                      </a:r>
                      <a:endParaRPr lang="en-US" sz="1600" b="0" dirty="0">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0" dirty="0">
                          <a:effectLst/>
                        </a:rPr>
                        <a:t>282 518 292</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134984964"/>
                  </a:ext>
                </a:extLst>
              </a:tr>
            </a:tbl>
          </a:graphicData>
        </a:graphic>
      </p:graphicFrame>
      <p:sp>
        <p:nvSpPr>
          <p:cNvPr id="6" name="Rectangle 1"/>
          <p:cNvSpPr>
            <a:spLocks noChangeArrowheads="1"/>
          </p:cNvSpPr>
          <p:nvPr/>
        </p:nvSpPr>
        <p:spPr bwMode="auto">
          <a:xfrm>
            <a:off x="539750" y="5907088"/>
            <a:ext cx="108140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eaLnBrk="1" hangingPunct="1">
              <a:lnSpc>
                <a:spcPct val="150000"/>
              </a:lnSpc>
              <a:spcBef>
                <a:spcPct val="0"/>
              </a:spcBef>
              <a:buFontTx/>
              <a:buNone/>
            </a:pPr>
            <a:r>
              <a:rPr lang="en-US" altLang="en-US" sz="1200" dirty="0">
                <a:latin typeface="Verdana" panose="020B0604030504040204" pitchFamily="34" charset="0"/>
              </a:rPr>
              <a:t>The Authorities assets exceeded it liabilities by </a:t>
            </a:r>
            <a:r>
              <a:rPr lang="en-US" altLang="en-US" sz="1200" b="1" dirty="0">
                <a:latin typeface="Verdana" panose="020B0604030504040204" pitchFamily="34" charset="0"/>
              </a:rPr>
              <a:t>R 301 675 082</a:t>
            </a:r>
            <a:r>
              <a:rPr lang="en-US" altLang="en-US" sz="1200" dirty="0">
                <a:latin typeface="Verdana" panose="020B0604030504040204" pitchFamily="34" charset="0"/>
              </a:rPr>
              <a:t>, the request to retain the surplus was approved by National Treasury.</a:t>
            </a:r>
          </a:p>
        </p:txBody>
      </p:sp>
    </p:spTree>
    <p:extLst>
      <p:ext uri="{BB962C8B-B14F-4D97-AF65-F5344CB8AC3E}">
        <p14:creationId xmlns:p14="http://schemas.microsoft.com/office/powerpoint/2010/main" xmlns="" val="3080972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304" y="-6350"/>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676400" y="0"/>
            <a:ext cx="10515600" cy="1325563"/>
          </a:xfrm>
        </p:spPr>
        <p:txBody>
          <a:bodyPr>
            <a:normAutofit/>
          </a:bodyPr>
          <a:lstStyle/>
          <a:p>
            <a:r>
              <a:rPr lang="en-ZA" sz="4000" b="1" dirty="0"/>
              <a:t>STATEMENT OF FINANCIAL PERFORMANCE </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38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121817680"/>
              </p:ext>
            </p:extLst>
          </p:nvPr>
        </p:nvGraphicFramePr>
        <p:xfrm>
          <a:off x="539750" y="1700213"/>
          <a:ext cx="10814050" cy="4659309"/>
        </p:xfrm>
        <a:graphic>
          <a:graphicData uri="http://schemas.openxmlformats.org/drawingml/2006/table">
            <a:tbl>
              <a:tblPr firstRow="1" firstCol="1" bandRow="1">
                <a:tableStyleId>{17292A2E-F333-43FB-9621-5CBBE7FDCDCB}</a:tableStyleId>
              </a:tblPr>
              <a:tblGrid>
                <a:gridCol w="5800609">
                  <a:extLst>
                    <a:ext uri="{9D8B030D-6E8A-4147-A177-3AD203B41FA5}">
                      <a16:colId xmlns:a16="http://schemas.microsoft.com/office/drawing/2014/main" xmlns="" val="3930630910"/>
                    </a:ext>
                  </a:extLst>
                </a:gridCol>
                <a:gridCol w="2752960">
                  <a:extLst>
                    <a:ext uri="{9D8B030D-6E8A-4147-A177-3AD203B41FA5}">
                      <a16:colId xmlns:a16="http://schemas.microsoft.com/office/drawing/2014/main" xmlns="" val="287483416"/>
                    </a:ext>
                  </a:extLst>
                </a:gridCol>
                <a:gridCol w="2260481">
                  <a:extLst>
                    <a:ext uri="{9D8B030D-6E8A-4147-A177-3AD203B41FA5}">
                      <a16:colId xmlns:a16="http://schemas.microsoft.com/office/drawing/2014/main" xmlns="" val="1511470947"/>
                    </a:ext>
                  </a:extLst>
                </a:gridCol>
              </a:tblGrid>
              <a:tr h="7827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600" b="1"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600" b="1" dirty="0">
                          <a:solidFill>
                            <a:schemeClr val="tx1"/>
                          </a:solidFill>
                          <a:effectLst/>
                        </a:rPr>
                        <a:t>R thousand '000</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600" b="1" dirty="0">
                        <a:solidFill>
                          <a:schemeClr val="tx1"/>
                        </a:solidFill>
                        <a:effectLst/>
                      </a:endParaRPr>
                    </a:p>
                    <a:p>
                      <a:pPr marL="0" marR="0" algn="ctr">
                        <a:lnSpc>
                          <a:spcPct val="107000"/>
                        </a:lnSpc>
                        <a:spcBef>
                          <a:spcPts val="0"/>
                        </a:spcBef>
                        <a:spcAft>
                          <a:spcPts val="0"/>
                        </a:spcAft>
                      </a:pPr>
                      <a:r>
                        <a:rPr lang="en-ZA" sz="1600" b="1" dirty="0">
                          <a:solidFill>
                            <a:schemeClr val="tx1"/>
                          </a:solidFill>
                          <a:effectLst/>
                        </a:rPr>
                        <a:t>2016/2017</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600" b="1" dirty="0">
                        <a:solidFill>
                          <a:schemeClr val="tx1"/>
                        </a:solidFill>
                        <a:effectLst/>
                      </a:endParaRPr>
                    </a:p>
                    <a:p>
                      <a:pPr marL="0" marR="0" algn="ctr">
                        <a:lnSpc>
                          <a:spcPct val="107000"/>
                        </a:lnSpc>
                        <a:spcBef>
                          <a:spcPts val="0"/>
                        </a:spcBef>
                        <a:spcAft>
                          <a:spcPts val="0"/>
                        </a:spcAft>
                      </a:pPr>
                      <a:r>
                        <a:rPr lang="en-ZA" sz="1600" b="1" dirty="0">
                          <a:solidFill>
                            <a:schemeClr val="tx1"/>
                          </a:solidFill>
                          <a:effectLst/>
                        </a:rPr>
                        <a:t>2015/2016</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357246122"/>
                  </a:ext>
                </a:extLst>
              </a:tr>
              <a:tr h="353900">
                <a:tc>
                  <a:txBody>
                    <a:bodyPr/>
                    <a:lstStyle/>
                    <a:p>
                      <a:pPr marL="0" marR="0">
                        <a:lnSpc>
                          <a:spcPct val="107000"/>
                        </a:lnSpc>
                        <a:spcBef>
                          <a:spcPts val="0"/>
                        </a:spcBef>
                        <a:spcAft>
                          <a:spcPts val="0"/>
                        </a:spcAft>
                      </a:pPr>
                      <a:r>
                        <a:rPr lang="en-US" sz="1600" b="1" dirty="0">
                          <a:solidFill>
                            <a:schemeClr val="tx1"/>
                          </a:solidFill>
                          <a:effectLst/>
                        </a:rPr>
                        <a:t>Revenue</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endParaRPr lang="en-US" sz="1600" b="1" dirty="0">
                        <a:solidFill>
                          <a:schemeClr val="tx1"/>
                        </a:solidFill>
                        <a:latin typeface="+mn-lt"/>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endParaRPr lang="en-US" sz="1600" b="1" dirty="0">
                        <a:solidFill>
                          <a:schemeClr val="tx1"/>
                        </a:solidFill>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802276927"/>
                  </a:ext>
                </a:extLst>
              </a:tr>
              <a:tr h="352270">
                <a:tc>
                  <a:txBody>
                    <a:bodyPr/>
                    <a:lstStyle/>
                    <a:p>
                      <a:pPr marL="0" marR="0">
                        <a:lnSpc>
                          <a:spcPct val="107000"/>
                        </a:lnSpc>
                        <a:spcBef>
                          <a:spcPts val="0"/>
                        </a:spcBef>
                        <a:spcAft>
                          <a:spcPts val="0"/>
                        </a:spcAft>
                      </a:pPr>
                      <a:r>
                        <a:rPr lang="en-US" sz="1600" b="0" dirty="0">
                          <a:solidFill>
                            <a:schemeClr val="tx1"/>
                          </a:solidFill>
                          <a:effectLst/>
                        </a:rPr>
                        <a:t>Revenue from non exchange transactions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0" dirty="0">
                          <a:solidFill>
                            <a:schemeClr val="tx1"/>
                          </a:solidFill>
                          <a:effectLst/>
                        </a:rPr>
                        <a:t>431</a:t>
                      </a:r>
                      <a:r>
                        <a:rPr lang="en-US" sz="1600" b="0" baseline="0" dirty="0">
                          <a:solidFill>
                            <a:schemeClr val="tx1"/>
                          </a:solidFill>
                          <a:effectLst/>
                        </a:rPr>
                        <a:t> 817 003</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0" dirty="0">
                          <a:solidFill>
                            <a:schemeClr val="tx1"/>
                          </a:solidFill>
                          <a:effectLst/>
                        </a:rPr>
                        <a:t>418 830 737</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530896506"/>
                  </a:ext>
                </a:extLst>
              </a:tr>
              <a:tr h="352270">
                <a:tc>
                  <a:txBody>
                    <a:bodyPr/>
                    <a:lstStyle/>
                    <a:p>
                      <a:pPr marL="0" marR="0">
                        <a:lnSpc>
                          <a:spcPct val="107000"/>
                        </a:lnSpc>
                        <a:spcBef>
                          <a:spcPts val="0"/>
                        </a:spcBef>
                        <a:spcAft>
                          <a:spcPts val="0"/>
                        </a:spcAft>
                      </a:pPr>
                      <a:r>
                        <a:rPr lang="en-US" sz="1600" b="0" dirty="0">
                          <a:solidFill>
                            <a:schemeClr val="tx1"/>
                          </a:solidFill>
                          <a:effectLst/>
                        </a:rPr>
                        <a:t>Revenue from exchange transactions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0" dirty="0">
                          <a:solidFill>
                            <a:schemeClr val="tx1"/>
                          </a:solidFill>
                          <a:effectLst/>
                        </a:rPr>
                        <a:t>23 941 973</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0" dirty="0">
                          <a:solidFill>
                            <a:schemeClr val="tx1"/>
                          </a:solidFill>
                          <a:effectLst/>
                        </a:rPr>
                        <a:t>22 068 699</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824810352"/>
                  </a:ext>
                </a:extLst>
              </a:tr>
              <a:tr h="352270">
                <a:tc>
                  <a:txBody>
                    <a:bodyPr/>
                    <a:lstStyle/>
                    <a:p>
                      <a:pPr marL="0" marR="0">
                        <a:lnSpc>
                          <a:spcPct val="107000"/>
                        </a:lnSpc>
                        <a:spcBef>
                          <a:spcPts val="0"/>
                        </a:spcBef>
                        <a:spcAft>
                          <a:spcPts val="0"/>
                        </a:spcAft>
                      </a:pPr>
                      <a:r>
                        <a:rPr lang="en-US" sz="1600" b="1" dirty="0">
                          <a:solidFill>
                            <a:schemeClr val="tx1"/>
                          </a:solidFill>
                          <a:effectLst/>
                        </a:rPr>
                        <a:t>Total revenue</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1" dirty="0">
                          <a:solidFill>
                            <a:schemeClr val="tx1"/>
                          </a:solidFill>
                          <a:effectLst/>
                        </a:rPr>
                        <a:t>455 758 976</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1" dirty="0">
                          <a:solidFill>
                            <a:schemeClr val="tx1"/>
                          </a:solidFill>
                          <a:effectLst/>
                        </a:rPr>
                        <a:t>440 899 436</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348351240"/>
                  </a:ext>
                </a:extLst>
              </a:tr>
              <a:tr h="352270">
                <a:tc>
                  <a:txBody>
                    <a:bodyPr/>
                    <a:lstStyle/>
                    <a:p>
                      <a:pPr marL="0" marR="0">
                        <a:lnSpc>
                          <a:spcPct val="107000"/>
                        </a:lnSpc>
                        <a:spcBef>
                          <a:spcPts val="0"/>
                        </a:spcBef>
                        <a:spcAft>
                          <a:spcPts val="0"/>
                        </a:spcAft>
                      </a:pP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436139941"/>
                  </a:ext>
                </a:extLst>
              </a:tr>
              <a:tr h="352270">
                <a:tc>
                  <a:txBody>
                    <a:bodyPr/>
                    <a:lstStyle/>
                    <a:p>
                      <a:pPr marL="0" marR="0">
                        <a:lnSpc>
                          <a:spcPct val="107000"/>
                        </a:lnSpc>
                        <a:spcBef>
                          <a:spcPts val="0"/>
                        </a:spcBef>
                        <a:spcAft>
                          <a:spcPts val="0"/>
                        </a:spcAft>
                      </a:pPr>
                      <a:r>
                        <a:rPr lang="en-US" sz="1600" b="1" dirty="0">
                          <a:solidFill>
                            <a:schemeClr val="tx1"/>
                          </a:solidFill>
                          <a:effectLst/>
                        </a:rPr>
                        <a:t>Expenditure</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037224523"/>
                  </a:ext>
                </a:extLst>
              </a:tr>
              <a:tr h="352270">
                <a:tc>
                  <a:txBody>
                    <a:bodyPr/>
                    <a:lstStyle/>
                    <a:p>
                      <a:pPr marL="0" marR="0">
                        <a:lnSpc>
                          <a:spcPct val="107000"/>
                        </a:lnSpc>
                        <a:spcBef>
                          <a:spcPts val="0"/>
                        </a:spcBef>
                        <a:spcAft>
                          <a:spcPts val="0"/>
                        </a:spcAft>
                      </a:pPr>
                      <a:r>
                        <a:rPr lang="en-US" sz="1600" b="0" dirty="0">
                          <a:solidFill>
                            <a:schemeClr val="tx1"/>
                          </a:solidFill>
                          <a:effectLst/>
                        </a:rPr>
                        <a:t>Employee-related costs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0" dirty="0">
                          <a:solidFill>
                            <a:schemeClr val="tx1"/>
                          </a:solidFill>
                          <a:effectLst/>
                        </a:rPr>
                        <a:t>254 667 868</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0" dirty="0">
                          <a:solidFill>
                            <a:schemeClr val="tx1"/>
                          </a:solidFill>
                          <a:effectLst/>
                        </a:rPr>
                        <a:t>220 962 647</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995295414"/>
                  </a:ext>
                </a:extLst>
              </a:tr>
              <a:tr h="352270">
                <a:tc>
                  <a:txBody>
                    <a:bodyPr/>
                    <a:lstStyle/>
                    <a:p>
                      <a:pPr marL="0" marR="0">
                        <a:lnSpc>
                          <a:spcPct val="107000"/>
                        </a:lnSpc>
                        <a:spcBef>
                          <a:spcPts val="0"/>
                        </a:spcBef>
                        <a:spcAft>
                          <a:spcPts val="0"/>
                        </a:spcAft>
                      </a:pPr>
                      <a:r>
                        <a:rPr lang="en-US" sz="1600" b="0" dirty="0">
                          <a:solidFill>
                            <a:schemeClr val="tx1"/>
                          </a:solidFill>
                          <a:effectLst/>
                        </a:rPr>
                        <a:t>General expenses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0" dirty="0">
                          <a:solidFill>
                            <a:schemeClr val="tx1"/>
                          </a:solidFill>
                          <a:effectLst/>
                        </a:rPr>
                        <a:t>174 691 365</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0" dirty="0">
                          <a:solidFill>
                            <a:schemeClr val="tx1"/>
                          </a:solidFill>
                          <a:effectLst/>
                        </a:rPr>
                        <a:t>164 044</a:t>
                      </a:r>
                      <a:r>
                        <a:rPr lang="en-US" sz="1600" b="0" baseline="0" dirty="0">
                          <a:solidFill>
                            <a:schemeClr val="tx1"/>
                          </a:solidFill>
                          <a:effectLst/>
                        </a:rPr>
                        <a:t> 161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480677199"/>
                  </a:ext>
                </a:extLst>
              </a:tr>
              <a:tr h="352270">
                <a:tc>
                  <a:txBody>
                    <a:bodyPr/>
                    <a:lstStyle/>
                    <a:p>
                      <a:pPr marL="0" marR="0">
                        <a:lnSpc>
                          <a:spcPct val="107000"/>
                        </a:lnSpc>
                        <a:spcBef>
                          <a:spcPts val="0"/>
                        </a:spcBef>
                        <a:spcAft>
                          <a:spcPts val="0"/>
                        </a:spcAft>
                      </a:pPr>
                      <a:r>
                        <a:rPr lang="en-US" sz="1600" b="1" dirty="0">
                          <a:solidFill>
                            <a:schemeClr val="tx1"/>
                          </a:solidFill>
                          <a:effectLst/>
                        </a:rPr>
                        <a:t>Total expenditure</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1" dirty="0">
                          <a:solidFill>
                            <a:schemeClr val="tx1"/>
                          </a:solidFill>
                          <a:effectLst/>
                        </a:rPr>
                        <a:t>429 327 827</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1" dirty="0">
                          <a:solidFill>
                            <a:schemeClr val="tx1"/>
                          </a:solidFill>
                          <a:effectLst/>
                        </a:rPr>
                        <a:t>384 864 811</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434742417"/>
                  </a:ext>
                </a:extLst>
              </a:tr>
              <a:tr h="352270">
                <a:tc>
                  <a:txBody>
                    <a:bodyPr/>
                    <a:lstStyle/>
                    <a:p>
                      <a:pPr marL="0" marR="0">
                        <a:lnSpc>
                          <a:spcPct val="107000"/>
                        </a:lnSpc>
                        <a:spcBef>
                          <a:spcPts val="0"/>
                        </a:spcBef>
                        <a:spcAft>
                          <a:spcPts val="0"/>
                        </a:spcAft>
                      </a:pP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441265115"/>
                  </a:ext>
                </a:extLst>
              </a:tr>
              <a:tr h="352270">
                <a:tc>
                  <a:txBody>
                    <a:bodyPr/>
                    <a:lstStyle/>
                    <a:p>
                      <a:pPr marL="0" marR="0">
                        <a:lnSpc>
                          <a:spcPct val="107000"/>
                        </a:lnSpc>
                        <a:spcBef>
                          <a:spcPts val="0"/>
                        </a:spcBef>
                        <a:spcAft>
                          <a:spcPts val="0"/>
                        </a:spcAft>
                      </a:pPr>
                      <a:r>
                        <a:rPr lang="en-US" sz="1600" b="0" dirty="0">
                          <a:solidFill>
                            <a:schemeClr val="tx1"/>
                          </a:solidFill>
                          <a:effectLst/>
                        </a:rPr>
                        <a:t>Surplus for the year</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0" dirty="0">
                          <a:solidFill>
                            <a:schemeClr val="tx1"/>
                          </a:solidFill>
                          <a:effectLst/>
                        </a:rPr>
                        <a:t>26 431 149</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b="0" dirty="0">
                          <a:solidFill>
                            <a:schemeClr val="tx1"/>
                          </a:solidFill>
                          <a:effectLst/>
                        </a:rPr>
                        <a:t>56 034 625</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977813987"/>
                  </a:ext>
                </a:extLst>
              </a:tr>
            </a:tbl>
          </a:graphicData>
        </a:graphic>
      </p:graphicFrame>
    </p:spTree>
    <p:extLst>
      <p:ext uri="{BB962C8B-B14F-4D97-AF65-F5344CB8AC3E}">
        <p14:creationId xmlns:p14="http://schemas.microsoft.com/office/powerpoint/2010/main" xmlns="" val="2608714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304" y="-6350"/>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676400" y="0"/>
            <a:ext cx="10515600" cy="1325563"/>
          </a:xfrm>
        </p:spPr>
        <p:txBody>
          <a:bodyPr>
            <a:normAutofit/>
          </a:bodyPr>
          <a:lstStyle/>
          <a:p>
            <a:r>
              <a:rPr lang="en-ZA" sz="4000" b="1" dirty="0"/>
              <a:t>AG’s Assessment of 2016/17FY Performance</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39</a:t>
            </a:fld>
            <a:endParaRPr lang="en-US" dirty="0"/>
          </a:p>
        </p:txBody>
      </p:sp>
      <p:graphicFrame>
        <p:nvGraphicFramePr>
          <p:cNvPr id="6" name="Diagram 5"/>
          <p:cNvGraphicFramePr/>
          <p:nvPr>
            <p:extLst>
              <p:ext uri="{D42A27DB-BD31-4B8C-83A1-F6EECF244321}">
                <p14:modId xmlns:p14="http://schemas.microsoft.com/office/powerpoint/2010/main" xmlns="" val="3624703814"/>
              </p:ext>
            </p:extLst>
          </p:nvPr>
        </p:nvGraphicFramePr>
        <p:xfrm>
          <a:off x="466165" y="1244184"/>
          <a:ext cx="11474823" cy="5318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xplosion 1 6"/>
          <p:cNvSpPr/>
          <p:nvPr/>
        </p:nvSpPr>
        <p:spPr>
          <a:xfrm>
            <a:off x="3640015" y="3059723"/>
            <a:ext cx="7069015" cy="3502779"/>
          </a:xfrm>
          <a:prstGeom prst="irregularSeal1">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50000"/>
                  </a:schemeClr>
                </a:solidFill>
              </a:rPr>
              <a:t>[74.5 %] Organisational Performance</a:t>
            </a:r>
          </a:p>
        </p:txBody>
      </p:sp>
    </p:spTree>
    <p:extLst>
      <p:ext uri="{BB962C8B-B14F-4D97-AF65-F5344CB8AC3E}">
        <p14:creationId xmlns:p14="http://schemas.microsoft.com/office/powerpoint/2010/main" xmlns="" val="3277481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304" y="-6350"/>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676400" y="0"/>
            <a:ext cx="10515600" cy="1325563"/>
          </a:xfrm>
        </p:spPr>
        <p:txBody>
          <a:bodyPr>
            <a:normAutofit/>
          </a:bodyPr>
          <a:lstStyle/>
          <a:p>
            <a:r>
              <a:rPr lang="en-ZA" sz="4000" b="1" dirty="0"/>
              <a:t>Strategic Fit - Government’s Priority Outcomes</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4</a:t>
            </a:fld>
            <a:endParaRPr lang="en-US" dirty="0"/>
          </a:p>
        </p:txBody>
      </p:sp>
      <p:graphicFrame>
        <p:nvGraphicFramePr>
          <p:cNvPr id="10" name="Diagram 9"/>
          <p:cNvGraphicFramePr/>
          <p:nvPr>
            <p:extLst>
              <p:ext uri="{D42A27DB-BD31-4B8C-83A1-F6EECF244321}">
                <p14:modId xmlns:p14="http://schemas.microsoft.com/office/powerpoint/2010/main" xmlns="" val="3391160659"/>
              </p:ext>
            </p:extLst>
          </p:nvPr>
        </p:nvGraphicFramePr>
        <p:xfrm>
          <a:off x="508000" y="1156053"/>
          <a:ext cx="108458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691634" y="1753913"/>
            <a:ext cx="3341511" cy="646331"/>
          </a:xfrm>
          <a:prstGeom prst="rect">
            <a:avLst/>
          </a:prstGeom>
          <a:noFill/>
        </p:spPr>
        <p:txBody>
          <a:bodyPr wrap="square" rtlCol="0">
            <a:spAutoFit/>
          </a:bodyPr>
          <a:lstStyle/>
          <a:p>
            <a:pPr algn="ctr"/>
            <a:r>
              <a:rPr lang="en-ZA" b="1" dirty="0"/>
              <a:t>Government Long-Term Plans and Priority Outcomes</a:t>
            </a:r>
          </a:p>
        </p:txBody>
      </p:sp>
      <p:sp>
        <p:nvSpPr>
          <p:cNvPr id="13" name="TextBox 12"/>
          <p:cNvSpPr txBox="1"/>
          <p:nvPr/>
        </p:nvSpPr>
        <p:spPr>
          <a:xfrm>
            <a:off x="8306182" y="1648612"/>
            <a:ext cx="3572552" cy="830997"/>
          </a:xfrm>
          <a:prstGeom prst="rect">
            <a:avLst/>
          </a:prstGeom>
          <a:solidFill>
            <a:schemeClr val="bg1"/>
          </a:solidFill>
        </p:spPr>
        <p:txBody>
          <a:bodyPr wrap="square" rtlCol="0">
            <a:spAutoFit/>
          </a:bodyPr>
          <a:lstStyle/>
          <a:p>
            <a:pPr algn="just"/>
            <a:r>
              <a:rPr lang="en-ZA" sz="1600" b="1" dirty="0"/>
              <a:t>Promote competition and network deployment for universal broadband provision</a:t>
            </a:r>
          </a:p>
        </p:txBody>
      </p:sp>
      <p:sp>
        <p:nvSpPr>
          <p:cNvPr id="14" name="TextBox 13"/>
          <p:cNvSpPr txBox="1"/>
          <p:nvPr/>
        </p:nvSpPr>
        <p:spPr>
          <a:xfrm>
            <a:off x="8306180" y="3145534"/>
            <a:ext cx="3680653" cy="1077218"/>
          </a:xfrm>
          <a:prstGeom prst="rect">
            <a:avLst/>
          </a:prstGeom>
          <a:solidFill>
            <a:schemeClr val="bg1"/>
          </a:solidFill>
        </p:spPr>
        <p:txBody>
          <a:bodyPr wrap="square" rtlCol="0">
            <a:spAutoFit/>
          </a:bodyPr>
          <a:lstStyle/>
          <a:p>
            <a:pPr algn="just"/>
            <a:r>
              <a:rPr lang="en-ZA" sz="1600" b="1" dirty="0"/>
              <a:t>Ensure that the regulatory framework facilitates the use of ICTs as a platform to provide increased access to government services</a:t>
            </a:r>
          </a:p>
        </p:txBody>
      </p:sp>
      <p:sp>
        <p:nvSpPr>
          <p:cNvPr id="15" name="Rectangle 14"/>
          <p:cNvSpPr/>
          <p:nvPr/>
        </p:nvSpPr>
        <p:spPr>
          <a:xfrm>
            <a:off x="8283906" y="4613207"/>
            <a:ext cx="3572554" cy="2062103"/>
          </a:xfrm>
          <a:prstGeom prst="rect">
            <a:avLst/>
          </a:prstGeom>
          <a:solidFill>
            <a:schemeClr val="bg1"/>
          </a:solidFill>
        </p:spPr>
        <p:txBody>
          <a:bodyPr wrap="square">
            <a:spAutoFit/>
          </a:bodyPr>
          <a:lstStyle/>
          <a:p>
            <a:pPr algn="just"/>
            <a:r>
              <a:rPr lang="en-ZA" sz="1600" b="1" dirty="0"/>
              <a:t>Facilitate the 3-tiers of broadcasting and specifically focus on a regulatory agenda that:</a:t>
            </a:r>
          </a:p>
          <a:p>
            <a:pPr marL="742950" lvl="1" indent="-285750" algn="just">
              <a:buFont typeface="Arial" panose="020B0604020202020204" pitchFamily="34" charset="0"/>
              <a:buChar char="•"/>
            </a:pPr>
            <a:r>
              <a:rPr lang="en-ZA" sz="1600" b="1" dirty="0"/>
              <a:t>Promotes local content</a:t>
            </a:r>
          </a:p>
          <a:p>
            <a:pPr marL="742950" lvl="1" indent="-285750" algn="just">
              <a:buFont typeface="Arial" panose="020B0604020202020204" pitchFamily="34" charset="0"/>
              <a:buChar char="•"/>
            </a:pPr>
            <a:r>
              <a:rPr lang="en-ZA" sz="1600" b="1" dirty="0"/>
              <a:t>Dissemination of information in the public interest </a:t>
            </a:r>
          </a:p>
          <a:p>
            <a:pPr marL="742950" lvl="1" indent="-285750">
              <a:buFont typeface="Arial" panose="020B0604020202020204" pitchFamily="34" charset="0"/>
              <a:buChar char="•"/>
            </a:pPr>
            <a:r>
              <a:rPr lang="en-ZA" sz="1600" b="1" dirty="0"/>
              <a:t>Public broadcasting content across all platforms</a:t>
            </a:r>
          </a:p>
        </p:txBody>
      </p:sp>
      <p:sp>
        <p:nvSpPr>
          <p:cNvPr id="16" name="Right Arrow 15"/>
          <p:cNvSpPr/>
          <p:nvPr/>
        </p:nvSpPr>
        <p:spPr>
          <a:xfrm>
            <a:off x="7558291" y="1935893"/>
            <a:ext cx="758841" cy="141186"/>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Right Arrow 18"/>
          <p:cNvSpPr/>
          <p:nvPr/>
        </p:nvSpPr>
        <p:spPr>
          <a:xfrm>
            <a:off x="7828659" y="3730614"/>
            <a:ext cx="488473" cy="148248"/>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ight Arrow 17"/>
          <p:cNvSpPr/>
          <p:nvPr/>
        </p:nvSpPr>
        <p:spPr>
          <a:xfrm>
            <a:off x="7579600" y="5642602"/>
            <a:ext cx="737532" cy="14694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TextBox 19"/>
          <p:cNvSpPr txBox="1"/>
          <p:nvPr/>
        </p:nvSpPr>
        <p:spPr>
          <a:xfrm>
            <a:off x="1848929" y="3537783"/>
            <a:ext cx="1298861" cy="369332"/>
          </a:xfrm>
          <a:prstGeom prst="rect">
            <a:avLst/>
          </a:prstGeom>
          <a:noFill/>
        </p:spPr>
        <p:txBody>
          <a:bodyPr wrap="square" rtlCol="0">
            <a:spAutoFit/>
          </a:bodyPr>
          <a:lstStyle/>
          <a:p>
            <a:pPr algn="ctr"/>
            <a:r>
              <a:rPr lang="en-ZA" b="1" dirty="0"/>
              <a:t>NDP 2030</a:t>
            </a:r>
          </a:p>
        </p:txBody>
      </p:sp>
    </p:spTree>
    <p:extLst>
      <p:ext uri="{BB962C8B-B14F-4D97-AF65-F5344CB8AC3E}">
        <p14:creationId xmlns:p14="http://schemas.microsoft.com/office/powerpoint/2010/main" xmlns="" val="1807552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304" y="-6350"/>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676400" y="0"/>
            <a:ext cx="10515600" cy="1325563"/>
          </a:xfrm>
        </p:spPr>
        <p:txBody>
          <a:bodyPr>
            <a:normAutofit/>
          </a:bodyPr>
          <a:lstStyle/>
          <a:p>
            <a:r>
              <a:rPr lang="en-US" sz="4000" b="1" dirty="0"/>
              <a:t>Achievements for 2016-17 Financial Year</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40</a:t>
            </a:fld>
            <a:endParaRPr lang="en-US" dirty="0"/>
          </a:p>
        </p:txBody>
      </p:sp>
      <p:sp>
        <p:nvSpPr>
          <p:cNvPr id="8" name="Rectangle 6"/>
          <p:cNvSpPr>
            <a:spLocks noChangeArrowheads="1"/>
          </p:cNvSpPr>
          <p:nvPr/>
        </p:nvSpPr>
        <p:spPr bwMode="auto">
          <a:xfrm>
            <a:off x="414338" y="1412875"/>
            <a:ext cx="10939462" cy="4676775"/>
          </a:xfrm>
          <a:prstGeom prst="rect">
            <a:avLst/>
          </a:prstGeom>
          <a:noFill/>
          <a:ln w="38100" algn="ctr">
            <a:solidFill>
              <a:srgbClr val="E46C0A"/>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sp>
        <p:nvSpPr>
          <p:cNvPr id="9" name="Rectangle 26"/>
          <p:cNvSpPr>
            <a:spLocks noChangeArrowheads="1"/>
          </p:cNvSpPr>
          <p:nvPr/>
        </p:nvSpPr>
        <p:spPr bwMode="auto">
          <a:xfrm>
            <a:off x="709613" y="1754188"/>
            <a:ext cx="3803650" cy="369887"/>
          </a:xfrm>
          <a:prstGeom prst="rect">
            <a:avLst/>
          </a:prstGeom>
          <a:solidFill>
            <a:srgbClr val="FFC0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800" dirty="0">
                <a:solidFill>
                  <a:srgbClr val="000000"/>
                </a:solidFill>
                <a:cs typeface="Times New Roman" panose="02020603050405020304" pitchFamily="18" charset="0"/>
              </a:rPr>
              <a:t>Unqualified with findings</a:t>
            </a:r>
            <a:endParaRPr lang="en-US" altLang="en-US" sz="1800" dirty="0"/>
          </a:p>
        </p:txBody>
      </p:sp>
      <p:graphicFrame>
        <p:nvGraphicFramePr>
          <p:cNvPr id="3" name="Table 2"/>
          <p:cNvGraphicFramePr>
            <a:graphicFrameLocks noGrp="1"/>
          </p:cNvGraphicFramePr>
          <p:nvPr/>
        </p:nvGraphicFramePr>
        <p:xfrm>
          <a:off x="709613" y="2538413"/>
          <a:ext cx="1150937" cy="3267075"/>
        </p:xfrm>
        <a:graphic>
          <a:graphicData uri="http://schemas.openxmlformats.org/drawingml/2006/table">
            <a:tbl>
              <a:tblPr firstRow="1" bandRow="1">
                <a:tableStyleId>{5C22544A-7EE6-4342-B048-85BDC9FD1C3A}</a:tableStyleId>
              </a:tblPr>
              <a:tblGrid>
                <a:gridCol w="1150937">
                  <a:extLst>
                    <a:ext uri="{9D8B030D-6E8A-4147-A177-3AD203B41FA5}">
                      <a16:colId xmlns:a16="http://schemas.microsoft.com/office/drawing/2014/main" xmlns="" val="211349484"/>
                    </a:ext>
                  </a:extLst>
                </a:gridCol>
              </a:tblGrid>
              <a:tr h="2896261">
                <a:tc>
                  <a:txBody>
                    <a:bodyPr/>
                    <a:lstStyle/>
                    <a:p>
                      <a:endParaRPr lang="en-US" sz="1800" dirty="0"/>
                    </a:p>
                  </a:txBody>
                  <a:tcPr marL="91345" marR="913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2181788123"/>
                  </a:ext>
                </a:extLst>
              </a:tr>
              <a:tr h="370814">
                <a:tc>
                  <a:txBody>
                    <a:bodyPr/>
                    <a:lstStyle/>
                    <a:p>
                      <a:pPr algn="ctr"/>
                      <a:r>
                        <a:rPr lang="en-US" sz="1800" b="1" dirty="0"/>
                        <a:t>2014-15</a:t>
                      </a:r>
                    </a:p>
                  </a:txBody>
                  <a:tcPr marL="91345" marR="91345"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4477906"/>
                  </a:ext>
                </a:extLst>
              </a:tr>
            </a:tbl>
          </a:graphicData>
        </a:graphic>
      </p:graphicFrame>
      <p:graphicFrame>
        <p:nvGraphicFramePr>
          <p:cNvPr id="10" name="Table 9"/>
          <p:cNvGraphicFramePr>
            <a:graphicFrameLocks noGrp="1"/>
          </p:cNvGraphicFramePr>
          <p:nvPr/>
        </p:nvGraphicFramePr>
        <p:xfrm>
          <a:off x="2022475" y="2538413"/>
          <a:ext cx="1152525" cy="3267075"/>
        </p:xfrm>
        <a:graphic>
          <a:graphicData uri="http://schemas.openxmlformats.org/drawingml/2006/table">
            <a:tbl>
              <a:tblPr firstRow="1" bandRow="1">
                <a:tableStyleId>{5C22544A-7EE6-4342-B048-85BDC9FD1C3A}</a:tableStyleId>
              </a:tblPr>
              <a:tblGrid>
                <a:gridCol w="1152525">
                  <a:extLst>
                    <a:ext uri="{9D8B030D-6E8A-4147-A177-3AD203B41FA5}">
                      <a16:colId xmlns:a16="http://schemas.microsoft.com/office/drawing/2014/main" xmlns="" val="1270108941"/>
                    </a:ext>
                  </a:extLst>
                </a:gridCol>
              </a:tblGrid>
              <a:tr h="2896261">
                <a:tc>
                  <a:txBody>
                    <a:bodyPr/>
                    <a:lstStyle/>
                    <a:p>
                      <a:endParaRPr lang="en-US" sz="1800" dirty="0"/>
                    </a:p>
                  </a:txBody>
                  <a:tcPr marL="91472" marR="91472"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917711900"/>
                  </a:ext>
                </a:extLst>
              </a:tr>
              <a:tr h="370814">
                <a:tc>
                  <a:txBody>
                    <a:bodyPr/>
                    <a:lstStyle/>
                    <a:p>
                      <a:pPr algn="ctr"/>
                      <a:r>
                        <a:rPr lang="en-US" sz="1800" b="1" dirty="0"/>
                        <a:t>2015-16</a:t>
                      </a:r>
                    </a:p>
                  </a:txBody>
                  <a:tcPr marL="91472" marR="91472"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09655786"/>
                  </a:ext>
                </a:extLst>
              </a:tr>
            </a:tbl>
          </a:graphicData>
        </a:graphic>
      </p:graphicFrame>
      <p:graphicFrame>
        <p:nvGraphicFramePr>
          <p:cNvPr id="11" name="Table 10"/>
          <p:cNvGraphicFramePr>
            <a:graphicFrameLocks noGrp="1"/>
          </p:cNvGraphicFramePr>
          <p:nvPr/>
        </p:nvGraphicFramePr>
        <p:xfrm>
          <a:off x="3362325" y="2538413"/>
          <a:ext cx="1150938" cy="3267075"/>
        </p:xfrm>
        <a:graphic>
          <a:graphicData uri="http://schemas.openxmlformats.org/drawingml/2006/table">
            <a:tbl>
              <a:tblPr firstRow="1" bandRow="1">
                <a:tableStyleId>{5C22544A-7EE6-4342-B048-85BDC9FD1C3A}</a:tableStyleId>
              </a:tblPr>
              <a:tblGrid>
                <a:gridCol w="1150938">
                  <a:extLst>
                    <a:ext uri="{9D8B030D-6E8A-4147-A177-3AD203B41FA5}">
                      <a16:colId xmlns:a16="http://schemas.microsoft.com/office/drawing/2014/main" xmlns="" val="1270108941"/>
                    </a:ext>
                  </a:extLst>
                </a:gridCol>
              </a:tblGrid>
              <a:tr h="2896261">
                <a:tc>
                  <a:txBody>
                    <a:bodyPr/>
                    <a:lstStyle/>
                    <a:p>
                      <a:endParaRPr lang="en-US" sz="1800" dirty="0"/>
                    </a:p>
                  </a:txBody>
                  <a:tcPr marL="91346" marR="91346"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917711900"/>
                  </a:ext>
                </a:extLst>
              </a:tr>
              <a:tr h="370814">
                <a:tc>
                  <a:txBody>
                    <a:bodyPr/>
                    <a:lstStyle/>
                    <a:p>
                      <a:pPr algn="ctr"/>
                      <a:r>
                        <a:rPr lang="en-US" sz="1800" b="1" dirty="0"/>
                        <a:t>2016-17</a:t>
                      </a:r>
                    </a:p>
                  </a:txBody>
                  <a:tcPr marL="91346" marR="91346"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09655786"/>
                  </a:ext>
                </a:extLst>
              </a:tr>
            </a:tbl>
          </a:graphicData>
        </a:graphic>
      </p:graphicFrame>
      <p:sp>
        <p:nvSpPr>
          <p:cNvPr id="12" name="Rectangle 5"/>
          <p:cNvSpPr>
            <a:spLocks noChangeArrowheads="1"/>
          </p:cNvSpPr>
          <p:nvPr/>
        </p:nvSpPr>
        <p:spPr bwMode="auto">
          <a:xfrm>
            <a:off x="7407275" y="1661317"/>
            <a:ext cx="26860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ZA" altLang="en-US" sz="1800" dirty="0">
                <a:solidFill>
                  <a:schemeClr val="accent1">
                    <a:lumMod val="75000"/>
                  </a:schemeClr>
                </a:solidFill>
              </a:rPr>
              <a:t>Types of audit outcomes</a:t>
            </a:r>
            <a:endParaRPr lang="en-US" altLang="en-US" sz="1800" dirty="0">
              <a:solidFill>
                <a:schemeClr val="accent1">
                  <a:lumMod val="75000"/>
                </a:schemeClr>
              </a:solidFill>
            </a:endParaRPr>
          </a:p>
        </p:txBody>
      </p:sp>
      <p:graphicFrame>
        <p:nvGraphicFramePr>
          <p:cNvPr id="5" name="Table 4"/>
          <p:cNvGraphicFramePr>
            <a:graphicFrameLocks noGrp="1"/>
          </p:cNvGraphicFramePr>
          <p:nvPr/>
        </p:nvGraphicFramePr>
        <p:xfrm>
          <a:off x="7239000" y="2297904"/>
          <a:ext cx="3022600" cy="3145965"/>
        </p:xfrm>
        <a:graphic>
          <a:graphicData uri="http://schemas.openxmlformats.org/drawingml/2006/table">
            <a:tbl>
              <a:tblPr firstRow="1" firstCol="1" bandRow="1"/>
              <a:tblGrid>
                <a:gridCol w="3022600">
                  <a:extLst>
                    <a:ext uri="{9D8B030D-6E8A-4147-A177-3AD203B41FA5}">
                      <a16:colId xmlns:a16="http://schemas.microsoft.com/office/drawing/2014/main" xmlns="" val="411590050"/>
                    </a:ext>
                  </a:extLst>
                </a:gridCol>
              </a:tblGrid>
              <a:tr h="295029">
                <a:tc>
                  <a:txBody>
                    <a:bodyPr/>
                    <a:lstStyle/>
                    <a:p>
                      <a:pPr marL="0" marR="0" algn="ctr">
                        <a:lnSpc>
                          <a:spcPct val="115000"/>
                        </a:lnSpc>
                        <a:spcBef>
                          <a:spcPts val="0"/>
                        </a:spcBef>
                        <a:spcAft>
                          <a:spcPts val="20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Unqualified with no findings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210" marR="56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788312524"/>
                  </a:ext>
                </a:extLst>
              </a:tr>
              <a:tr h="379932">
                <a:tc>
                  <a:txBody>
                    <a:bodyPr/>
                    <a:lstStyle/>
                    <a:p>
                      <a:pPr>
                        <a:lnSpc>
                          <a:spcPct val="115000"/>
                        </a:lnSpc>
                      </a:pPr>
                      <a:endParaRPr lang="en-US" sz="1600" dirty="0">
                        <a:effectLst/>
                        <a:latin typeface="Calibri" panose="020F0502020204030204" pitchFamily="34" charset="0"/>
                      </a:endParaRPr>
                    </a:p>
                  </a:txBody>
                  <a:tcPr marL="56210" marR="562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3863375"/>
                  </a:ext>
                </a:extLst>
              </a:tr>
              <a:tr h="345393">
                <a:tc>
                  <a:txBody>
                    <a:bodyPr/>
                    <a:lstStyle/>
                    <a:p>
                      <a:pPr marL="0" marR="0" algn="ctr">
                        <a:lnSpc>
                          <a:spcPct val="115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Unqualified with findings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210" marR="56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00"/>
                    </a:solidFill>
                  </a:tcPr>
                </a:tc>
                <a:extLst>
                  <a:ext uri="{0D108BD9-81ED-4DB2-BD59-A6C34878D82A}">
                    <a16:rowId xmlns:a16="http://schemas.microsoft.com/office/drawing/2014/main" xmlns="" val="1136403776"/>
                  </a:ext>
                </a:extLst>
              </a:tr>
              <a:tr h="379932">
                <a:tc>
                  <a:txBody>
                    <a:bodyPr/>
                    <a:lstStyle/>
                    <a:p>
                      <a:pPr>
                        <a:lnSpc>
                          <a:spcPct val="115000"/>
                        </a:lnSpc>
                      </a:pPr>
                      <a:endParaRPr lang="en-US" sz="1600" dirty="0">
                        <a:effectLst/>
                        <a:latin typeface="Calibri" panose="020F0502020204030204" pitchFamily="34" charset="0"/>
                      </a:endParaRPr>
                    </a:p>
                  </a:txBody>
                  <a:tcPr marL="56210" marR="562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84584924"/>
                  </a:ext>
                </a:extLst>
              </a:tr>
              <a:tr h="345393">
                <a:tc>
                  <a:txBody>
                    <a:bodyPr/>
                    <a:lstStyle/>
                    <a:p>
                      <a:pPr marL="0" marR="0" algn="ctr">
                        <a:lnSpc>
                          <a:spcPct val="115000"/>
                        </a:lnSpc>
                        <a:spcBef>
                          <a:spcPts val="0"/>
                        </a:spcBef>
                        <a:spcAft>
                          <a:spcPts val="0"/>
                        </a:spcAft>
                      </a:pPr>
                      <a:r>
                        <a:rPr lang="en-ZA" sz="16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Qualified with findings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210" marR="56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2786"/>
                    </a:solidFill>
                  </a:tcPr>
                </a:tc>
                <a:extLst>
                  <a:ext uri="{0D108BD9-81ED-4DB2-BD59-A6C34878D82A}">
                    <a16:rowId xmlns:a16="http://schemas.microsoft.com/office/drawing/2014/main" xmlns="" val="3695659608"/>
                  </a:ext>
                </a:extLst>
              </a:tr>
              <a:tr h="379932">
                <a:tc>
                  <a:txBody>
                    <a:bodyPr/>
                    <a:lstStyle/>
                    <a:p>
                      <a:pPr>
                        <a:lnSpc>
                          <a:spcPct val="115000"/>
                        </a:lnSpc>
                      </a:pPr>
                      <a:endParaRPr lang="en-US" sz="1600" dirty="0">
                        <a:effectLst/>
                        <a:latin typeface="Calibri" panose="020F0502020204030204" pitchFamily="34" charset="0"/>
                      </a:endParaRPr>
                    </a:p>
                  </a:txBody>
                  <a:tcPr marL="56210" marR="562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6832137"/>
                  </a:ext>
                </a:extLst>
              </a:tr>
              <a:tr h="345393">
                <a:tc>
                  <a:txBody>
                    <a:bodyPr/>
                    <a:lstStyle/>
                    <a:p>
                      <a:pPr marL="0" marR="0" algn="ctr">
                        <a:lnSpc>
                          <a:spcPct val="115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Adverse with findings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210" marR="56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3F91"/>
                    </a:solidFill>
                  </a:tcPr>
                </a:tc>
                <a:extLst>
                  <a:ext uri="{0D108BD9-81ED-4DB2-BD59-A6C34878D82A}">
                    <a16:rowId xmlns:a16="http://schemas.microsoft.com/office/drawing/2014/main" xmlns="" val="113562573"/>
                  </a:ext>
                </a:extLst>
              </a:tr>
              <a:tr h="379932">
                <a:tc>
                  <a:txBody>
                    <a:bodyPr/>
                    <a:lstStyle/>
                    <a:p>
                      <a:pPr>
                        <a:lnSpc>
                          <a:spcPct val="115000"/>
                        </a:lnSpc>
                      </a:pPr>
                      <a:endParaRPr lang="en-US" sz="1600" dirty="0">
                        <a:effectLst/>
                        <a:latin typeface="Calibri" panose="020F0502020204030204" pitchFamily="34" charset="0"/>
                      </a:endParaRPr>
                    </a:p>
                  </a:txBody>
                  <a:tcPr marL="56210" marR="562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83419721"/>
                  </a:ext>
                </a:extLst>
              </a:tr>
              <a:tr h="295029">
                <a:tc>
                  <a:txBody>
                    <a:bodyPr/>
                    <a:lstStyle/>
                    <a:p>
                      <a:pPr marL="0" marR="0" algn="ctr">
                        <a:lnSpc>
                          <a:spcPct val="115000"/>
                        </a:lnSpc>
                        <a:spcBef>
                          <a:spcPts val="0"/>
                        </a:spcBef>
                        <a:spcAft>
                          <a:spcPts val="300"/>
                        </a:spcAft>
                      </a:pPr>
                      <a:r>
                        <a:rPr lang="en-ZA" sz="16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Disclaimed with findings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210" marR="56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2808696664"/>
                  </a:ext>
                </a:extLst>
              </a:tr>
            </a:tbl>
          </a:graphicData>
        </a:graphic>
      </p:graphicFrame>
    </p:spTree>
    <p:extLst>
      <p:ext uri="{BB962C8B-B14F-4D97-AF65-F5344CB8AC3E}">
        <p14:creationId xmlns:p14="http://schemas.microsoft.com/office/powerpoint/2010/main" xmlns="" val="2795249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304" y="-6350"/>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676400" y="0"/>
            <a:ext cx="10515600" cy="1325563"/>
          </a:xfrm>
        </p:spPr>
        <p:txBody>
          <a:bodyPr>
            <a:normAutofit/>
          </a:bodyPr>
          <a:lstStyle/>
          <a:p>
            <a:r>
              <a:rPr lang="en-US" sz="4000" b="1" dirty="0"/>
              <a:t>Achievements for 2016-17 Financial Year</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41</a:t>
            </a:fld>
            <a:endParaRPr lang="en-US" dirty="0"/>
          </a:p>
        </p:txBody>
      </p:sp>
      <p:graphicFrame>
        <p:nvGraphicFramePr>
          <p:cNvPr id="5" name="Object 3"/>
          <p:cNvGraphicFramePr>
            <a:graphicFrameLocks noChangeAspect="1"/>
          </p:cNvGraphicFramePr>
          <p:nvPr>
            <p:extLst>
              <p:ext uri="{D42A27DB-BD31-4B8C-83A1-F6EECF244321}">
                <p14:modId xmlns:p14="http://schemas.microsoft.com/office/powerpoint/2010/main" xmlns="" val="3194212583"/>
              </p:ext>
            </p:extLst>
          </p:nvPr>
        </p:nvGraphicFramePr>
        <p:xfrm>
          <a:off x="377824" y="1557338"/>
          <a:ext cx="10975975" cy="4341812"/>
        </p:xfrm>
        <a:graphic>
          <a:graphicData uri="http://schemas.openxmlformats.org/presentationml/2006/ole">
            <p:oleObj spid="_x0000_s1032" name="Document" r:id="rId4" imgW="7806770" imgH="3674649" progId="Word.Document.12">
              <p:embed/>
            </p:oleObj>
          </a:graphicData>
        </a:graphic>
      </p:graphicFrame>
    </p:spTree>
    <p:extLst>
      <p:ext uri="{BB962C8B-B14F-4D97-AF65-F5344CB8AC3E}">
        <p14:creationId xmlns:p14="http://schemas.microsoft.com/office/powerpoint/2010/main" xmlns="" val="303906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304" y="-6350"/>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676400" y="0"/>
            <a:ext cx="10515600" cy="1325563"/>
          </a:xfrm>
        </p:spPr>
        <p:txBody>
          <a:bodyPr>
            <a:normAutofit/>
          </a:bodyPr>
          <a:lstStyle/>
          <a:p>
            <a:r>
              <a:rPr lang="en-ZA" sz="4000" b="1" dirty="0"/>
              <a:t>Audit Report Issues</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42</a:t>
            </a:fld>
            <a:endParaRPr lang="en-US" dirty="0"/>
          </a:p>
        </p:txBody>
      </p:sp>
      <p:graphicFrame>
        <p:nvGraphicFramePr>
          <p:cNvPr id="5" name="Content Placeholder 1"/>
          <p:cNvGraphicFramePr>
            <a:graphicFrameLocks/>
          </p:cNvGraphicFramePr>
          <p:nvPr>
            <p:extLst>
              <p:ext uri="{D42A27DB-BD31-4B8C-83A1-F6EECF244321}">
                <p14:modId xmlns:p14="http://schemas.microsoft.com/office/powerpoint/2010/main" xmlns="" val="1440357664"/>
              </p:ext>
            </p:extLst>
          </p:nvPr>
        </p:nvGraphicFramePr>
        <p:xfrm>
          <a:off x="323850" y="1264020"/>
          <a:ext cx="11414494" cy="3906025"/>
        </p:xfrm>
        <a:graphic>
          <a:graphicData uri="http://schemas.openxmlformats.org/drawingml/2006/table">
            <a:tbl>
              <a:tblPr firstRow="1" bandRow="1">
                <a:tableStyleId>{00A15C55-8517-42AA-B614-E9B94910E393}</a:tableStyleId>
              </a:tblPr>
              <a:tblGrid>
                <a:gridCol w="1644460">
                  <a:extLst>
                    <a:ext uri="{9D8B030D-6E8A-4147-A177-3AD203B41FA5}">
                      <a16:colId xmlns:a16="http://schemas.microsoft.com/office/drawing/2014/main" xmlns="" val="20000"/>
                    </a:ext>
                  </a:extLst>
                </a:gridCol>
                <a:gridCol w="9770034">
                  <a:extLst>
                    <a:ext uri="{9D8B030D-6E8A-4147-A177-3AD203B41FA5}">
                      <a16:colId xmlns:a16="http://schemas.microsoft.com/office/drawing/2014/main" xmlns="" val="20001"/>
                    </a:ext>
                  </a:extLst>
                </a:gridCol>
              </a:tblGrid>
              <a:tr h="671106">
                <a:tc>
                  <a:txBody>
                    <a:bodyPr/>
                    <a:lstStyle/>
                    <a:p>
                      <a:r>
                        <a:rPr lang="en-US" sz="2000" b="1" dirty="0">
                          <a:solidFill>
                            <a:schemeClr val="tx1"/>
                          </a:solidFill>
                        </a:rPr>
                        <a:t>Audit</a:t>
                      </a:r>
                      <a:r>
                        <a:rPr lang="en-US" sz="2000" b="1" baseline="0" dirty="0">
                          <a:solidFill>
                            <a:schemeClr val="tx1"/>
                          </a:solidFill>
                        </a:rPr>
                        <a:t> Report </a:t>
                      </a:r>
                      <a:endParaRPr lang="en-GB" sz="2000" b="1" dirty="0">
                        <a:solidFill>
                          <a:schemeClr val="tx1"/>
                        </a:solidFill>
                      </a:endParaRPr>
                    </a:p>
                  </a:txBody>
                  <a:tcPr marL="91426" marR="91426" marT="45719" marB="457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Audit Report matter: </a:t>
                      </a:r>
                      <a:r>
                        <a:rPr lang="en-US" sz="2000" b="1" baseline="0" dirty="0">
                          <a:solidFill>
                            <a:schemeClr val="tx1"/>
                          </a:solidFill>
                        </a:rPr>
                        <a:t>Non compliance on;</a:t>
                      </a:r>
                    </a:p>
                  </a:txBody>
                  <a:tcPr marL="91426" marR="91426" marT="45719" marB="45719"/>
                </a:tc>
                <a:extLst>
                  <a:ext uri="{0D108BD9-81ED-4DB2-BD59-A6C34878D82A}">
                    <a16:rowId xmlns:a16="http://schemas.microsoft.com/office/drawing/2014/main" xmlns="" val="10000"/>
                  </a:ext>
                </a:extLst>
              </a:tr>
              <a:tr h="323491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dirty="0"/>
                        <a:t>2015-2016</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kern="12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1200" dirty="0"/>
                        <a:t>Unqualified</a:t>
                      </a:r>
                      <a:endParaRPr lang="en-US" sz="1600" b="1" kern="1200" dirty="0">
                        <a:solidFill>
                          <a:schemeClr val="tx1"/>
                        </a:solidFill>
                        <a:latin typeface="+mn-lt"/>
                        <a:ea typeface="+mn-ea"/>
                        <a:cs typeface="+mn-cs"/>
                      </a:endParaRPr>
                    </a:p>
                  </a:txBody>
                  <a:tcPr marL="91426" marR="91426" marT="45719" marB="45719"/>
                </a:tc>
                <a:tc>
                  <a:txBody>
                    <a:bodyPr/>
                    <a:lstStyle/>
                    <a:p>
                      <a:pPr marL="174625" indent="-174625" algn="just">
                        <a:lnSpc>
                          <a:spcPct val="100000"/>
                        </a:lnSpc>
                        <a:buFont typeface="+mj-lt"/>
                        <a:buAutoNum type="arabicPeriod"/>
                      </a:pPr>
                      <a:r>
                        <a:rPr lang="en-US" sz="1600" baseline="0" dirty="0"/>
                        <a:t>Usefulness of reported performance information - Programme 1: Policy Research and Analysis, Programme 2: Regions, Programme 3: Licensing, Programme 4: Compliance and Consumer Affairs &amp; Programme 9: Legal, Risk and CCC; </a:t>
                      </a:r>
                    </a:p>
                    <a:p>
                      <a:pPr marL="174625" indent="-174625" algn="just">
                        <a:lnSpc>
                          <a:spcPct val="100000"/>
                        </a:lnSpc>
                        <a:buFont typeface="+mj-lt"/>
                        <a:buAutoNum type="arabicPeriod"/>
                      </a:pPr>
                      <a:endParaRPr lang="en-US" sz="1600" baseline="0" dirty="0"/>
                    </a:p>
                    <a:p>
                      <a:pPr marL="174625" indent="-174625" algn="just">
                        <a:lnSpc>
                          <a:spcPct val="100000"/>
                        </a:lnSpc>
                        <a:buFont typeface="+mj-lt"/>
                        <a:buAutoNum type="arabicPeriod"/>
                      </a:pPr>
                      <a:r>
                        <a:rPr lang="en-US" sz="1600" baseline="0" dirty="0"/>
                        <a:t>The constitutional institution did not have a proper record management system to maintain information that supported the reported performance in the annual performance report; and</a:t>
                      </a:r>
                    </a:p>
                    <a:p>
                      <a:pPr marL="174625" indent="-174625" algn="just">
                        <a:lnSpc>
                          <a:spcPct val="100000"/>
                        </a:lnSpc>
                        <a:buFont typeface="+mj-lt"/>
                        <a:buAutoNum type="arabicPeriod"/>
                      </a:pPr>
                      <a:endParaRPr lang="en-US" sz="1600" baseline="0" dirty="0"/>
                    </a:p>
                    <a:p>
                      <a:pPr marL="174625" marR="0" lvl="0" indent="-174625" algn="just" defTabSz="914400" rtl="0" eaLnBrk="1" fontAlgn="auto" latinLnBrk="0" hangingPunct="1">
                        <a:lnSpc>
                          <a:spcPct val="100000"/>
                        </a:lnSpc>
                        <a:spcBef>
                          <a:spcPts val="0"/>
                        </a:spcBef>
                        <a:spcAft>
                          <a:spcPts val="0"/>
                        </a:spcAft>
                        <a:buClrTx/>
                        <a:buSzTx/>
                        <a:buFont typeface="+mj-lt"/>
                        <a:buAutoNum type="arabicPeriod"/>
                        <a:tabLst/>
                        <a:defRPr/>
                      </a:pPr>
                      <a:r>
                        <a:rPr lang="en-US" sz="1600" dirty="0"/>
                        <a:t>Irregular and fruitless and wasteful expenditure.</a:t>
                      </a:r>
                    </a:p>
                  </a:txBody>
                  <a:tcPr marL="91426" marR="91426" marT="45719" marB="45719"/>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565428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304" y="-6350"/>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676400" y="0"/>
            <a:ext cx="10515600" cy="1325563"/>
          </a:xfrm>
        </p:spPr>
        <p:txBody>
          <a:bodyPr>
            <a:normAutofit/>
          </a:bodyPr>
          <a:lstStyle/>
          <a:p>
            <a:r>
              <a:rPr lang="en-ZA" sz="4000" b="1" dirty="0"/>
              <a:t>Audit Report Issues</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43</a:t>
            </a:fld>
            <a:endParaRPr lang="en-US" dirty="0"/>
          </a:p>
        </p:txBody>
      </p:sp>
      <p:graphicFrame>
        <p:nvGraphicFramePr>
          <p:cNvPr id="6" name="Content Placeholder 1"/>
          <p:cNvGraphicFramePr>
            <a:graphicFrameLocks/>
          </p:cNvGraphicFramePr>
          <p:nvPr>
            <p:extLst>
              <p:ext uri="{D42A27DB-BD31-4B8C-83A1-F6EECF244321}">
                <p14:modId xmlns:p14="http://schemas.microsoft.com/office/powerpoint/2010/main" xmlns="" val="460165513"/>
              </p:ext>
            </p:extLst>
          </p:nvPr>
        </p:nvGraphicFramePr>
        <p:xfrm>
          <a:off x="323849" y="1242755"/>
          <a:ext cx="11435759" cy="5157532"/>
        </p:xfrm>
        <a:graphic>
          <a:graphicData uri="http://schemas.openxmlformats.org/drawingml/2006/table">
            <a:tbl>
              <a:tblPr firstRow="1" bandRow="1">
                <a:tableStyleId>{00A15C55-8517-42AA-B614-E9B94910E393}</a:tableStyleId>
              </a:tblPr>
              <a:tblGrid>
                <a:gridCol w="1647524">
                  <a:extLst>
                    <a:ext uri="{9D8B030D-6E8A-4147-A177-3AD203B41FA5}">
                      <a16:colId xmlns:a16="http://schemas.microsoft.com/office/drawing/2014/main" xmlns="" val="20000"/>
                    </a:ext>
                  </a:extLst>
                </a:gridCol>
                <a:gridCol w="9788235">
                  <a:extLst>
                    <a:ext uri="{9D8B030D-6E8A-4147-A177-3AD203B41FA5}">
                      <a16:colId xmlns:a16="http://schemas.microsoft.com/office/drawing/2014/main" xmlns="" val="20001"/>
                    </a:ext>
                  </a:extLst>
                </a:gridCol>
              </a:tblGrid>
              <a:tr h="677004">
                <a:tc>
                  <a:txBody>
                    <a:bodyPr/>
                    <a:lstStyle/>
                    <a:p>
                      <a:r>
                        <a:rPr lang="en-US" sz="2000" dirty="0">
                          <a:solidFill>
                            <a:schemeClr val="tx1"/>
                          </a:solidFill>
                        </a:rPr>
                        <a:t>Audit</a:t>
                      </a:r>
                      <a:r>
                        <a:rPr lang="en-US" sz="2000" baseline="0" dirty="0">
                          <a:solidFill>
                            <a:schemeClr val="tx1"/>
                          </a:solidFill>
                        </a:rPr>
                        <a:t> Report </a:t>
                      </a:r>
                      <a:endParaRPr lang="en-GB" sz="2000" dirty="0">
                        <a:solidFill>
                          <a:schemeClr val="tx1"/>
                        </a:solidFill>
                      </a:endParaRPr>
                    </a:p>
                  </a:txBody>
                  <a:tcPr marL="91426" marR="91426" marT="45704" marB="4570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Audit Report matter: </a:t>
                      </a:r>
                      <a:r>
                        <a:rPr lang="en-US" sz="2000" baseline="0" dirty="0">
                          <a:solidFill>
                            <a:schemeClr val="tx1"/>
                          </a:solidFill>
                        </a:rPr>
                        <a:t>Non compliance on;</a:t>
                      </a:r>
                    </a:p>
                  </a:txBody>
                  <a:tcPr marL="91426" marR="91426" marT="45704" marB="45704"/>
                </a:tc>
                <a:extLst>
                  <a:ext uri="{0D108BD9-81ED-4DB2-BD59-A6C34878D82A}">
                    <a16:rowId xmlns:a16="http://schemas.microsoft.com/office/drawing/2014/main" xmlns="" val="10000"/>
                  </a:ext>
                </a:extLst>
              </a:tr>
              <a:tr h="443659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dirty="0"/>
                        <a:t>2016-2017</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kern="12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1200" dirty="0"/>
                        <a:t>Unqualified</a:t>
                      </a:r>
                      <a:endParaRPr lang="en-US" sz="1600" b="1" kern="1200" dirty="0">
                        <a:solidFill>
                          <a:schemeClr val="tx1"/>
                        </a:solidFill>
                        <a:latin typeface="+mn-lt"/>
                        <a:ea typeface="+mn-ea"/>
                        <a:cs typeface="+mn-cs"/>
                      </a:endParaRPr>
                    </a:p>
                  </a:txBody>
                  <a:tcPr marL="91426" marR="91426" marT="45704" marB="45704"/>
                </a:tc>
                <a:tc>
                  <a:txBody>
                    <a:bodyPr/>
                    <a:lstStyle/>
                    <a:p>
                      <a:pPr marL="174625" indent="-174625" algn="just">
                        <a:lnSpc>
                          <a:spcPct val="100000"/>
                        </a:lnSpc>
                        <a:buFont typeface="+mj-lt"/>
                        <a:buAutoNum type="arabicPeriod"/>
                      </a:pPr>
                      <a:r>
                        <a:rPr lang="en-US" sz="1600" dirty="0"/>
                        <a:t>The financial statements submitted for auditing were not prepared in accordance with the prescribed financial reporting framework as required by section 40(1) (b) of the PFMA Material misstatements of non-current assets, current assets and disclosure items identified by the auditors in the submitted financial statement were corrected, resulting in the financial statements receiving an unqualified audit opinion.</a:t>
                      </a:r>
                    </a:p>
                    <a:p>
                      <a:pPr marL="174625" indent="-174625" algn="just">
                        <a:lnSpc>
                          <a:spcPct val="100000"/>
                        </a:lnSpc>
                        <a:buFont typeface="+mj-lt"/>
                        <a:buAutoNum type="arabicPeriod"/>
                      </a:pPr>
                      <a:endParaRPr lang="en-US" sz="1600" dirty="0"/>
                    </a:p>
                    <a:p>
                      <a:pPr marL="174625" indent="-174625" algn="just">
                        <a:lnSpc>
                          <a:spcPct val="100000"/>
                        </a:lnSpc>
                        <a:buFont typeface="+mj-lt"/>
                        <a:buAutoNum type="arabicPeriod"/>
                      </a:pPr>
                      <a:r>
                        <a:rPr lang="en-US" sz="1600" dirty="0"/>
                        <a:t>Contractual obligations and/or money owed by the entity were not met and/or settled within 30 days, as required by section 38(1)(f) of the PFMA and treasury regulation 8.2.3.</a:t>
                      </a:r>
                    </a:p>
                    <a:p>
                      <a:pPr marL="174625" indent="-174625" algn="just">
                        <a:lnSpc>
                          <a:spcPct val="100000"/>
                        </a:lnSpc>
                        <a:buFont typeface="+mj-lt"/>
                        <a:buAutoNum type="arabicPeriod"/>
                      </a:pPr>
                      <a:endParaRPr lang="en-US" sz="1600" dirty="0"/>
                    </a:p>
                    <a:p>
                      <a:pPr marL="174625" indent="-174625" algn="just">
                        <a:lnSpc>
                          <a:spcPct val="100000"/>
                        </a:lnSpc>
                        <a:buFont typeface="+mj-lt"/>
                        <a:buAutoNum type="arabicPeriod"/>
                      </a:pPr>
                      <a:r>
                        <a:rPr lang="en-US" sz="1600" dirty="0"/>
                        <a:t>Effective steps were not taken to prevent irregular expenditure amounting to R 27 485 420 as disclosed in note 34 to the annual financial statements, as required by section 38(1)(c)(ii) of the PFMA and treasury regulation 9.1.1.</a:t>
                      </a:r>
                    </a:p>
                    <a:p>
                      <a:pPr marL="174625" indent="-174625" algn="just">
                        <a:lnSpc>
                          <a:spcPct val="100000"/>
                        </a:lnSpc>
                        <a:buFont typeface="+mj-lt"/>
                        <a:buAutoNum type="arabicPeriod"/>
                      </a:pPr>
                      <a:endParaRPr lang="en-US" sz="1600" dirty="0"/>
                    </a:p>
                    <a:p>
                      <a:pPr marL="174625" indent="-174625" algn="just">
                        <a:lnSpc>
                          <a:spcPct val="100000"/>
                        </a:lnSpc>
                        <a:buFont typeface="+mj-lt"/>
                        <a:buAutoNum type="arabicPeriod"/>
                      </a:pPr>
                      <a:r>
                        <a:rPr lang="en-US" sz="1600" dirty="0"/>
                        <a:t>Effective steps were not taken to prevent fruitless and wasteful expenditure amounting to R12 268 248 as disclosed in note 33 to the annual financial statements, in contravention of section 38(1)(c)(ii) of the PFMA and treasury regulation 9.1.1.</a:t>
                      </a:r>
                    </a:p>
                    <a:p>
                      <a:pPr marL="174625" indent="-174625" algn="just">
                        <a:lnSpc>
                          <a:spcPct val="100000"/>
                        </a:lnSpc>
                        <a:buFont typeface="+mj-lt"/>
                        <a:buAutoNum type="arabicPeriod"/>
                      </a:pPr>
                      <a:endParaRPr lang="en-US" sz="1600" dirty="0"/>
                    </a:p>
                    <a:p>
                      <a:pPr marL="174625" indent="-174625" algn="just">
                        <a:lnSpc>
                          <a:spcPct val="100000"/>
                        </a:lnSpc>
                        <a:buFont typeface="+mj-lt"/>
                        <a:buAutoNum type="arabicPeriod"/>
                      </a:pPr>
                      <a:r>
                        <a:rPr lang="en-US" sz="1600" dirty="0"/>
                        <a:t>Quotations were accepted from prospective suppliers who did not submit a declaration on whether they are employed by the state or connected to any person employed by the state, which is prescribed in order to comply with Treasury Regulation 16A8.3.</a:t>
                      </a:r>
                    </a:p>
                  </a:txBody>
                  <a:tcPr marL="91426" marR="91426" marT="45704" marB="45704"/>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287685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304" y="-6350"/>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676400" y="0"/>
            <a:ext cx="10515600" cy="1325563"/>
          </a:xfrm>
        </p:spPr>
        <p:txBody>
          <a:bodyPr>
            <a:normAutofit/>
          </a:bodyPr>
          <a:lstStyle/>
          <a:p>
            <a:r>
              <a:rPr lang="en-ZA" sz="4000" b="1" dirty="0"/>
              <a:t>Audit Report Issues</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44</a:t>
            </a:fld>
            <a:endParaRPr lang="en-US" dirty="0"/>
          </a:p>
        </p:txBody>
      </p:sp>
      <p:graphicFrame>
        <p:nvGraphicFramePr>
          <p:cNvPr id="7" name="Content Placeholder 1"/>
          <p:cNvGraphicFramePr>
            <a:graphicFrameLocks/>
          </p:cNvGraphicFramePr>
          <p:nvPr>
            <p:extLst>
              <p:ext uri="{D42A27DB-BD31-4B8C-83A1-F6EECF244321}">
                <p14:modId xmlns:p14="http://schemas.microsoft.com/office/powerpoint/2010/main" xmlns="" val="4073076474"/>
              </p:ext>
            </p:extLst>
          </p:nvPr>
        </p:nvGraphicFramePr>
        <p:xfrm>
          <a:off x="323850" y="1306550"/>
          <a:ext cx="11371964" cy="4690454"/>
        </p:xfrm>
        <a:graphic>
          <a:graphicData uri="http://schemas.openxmlformats.org/drawingml/2006/table">
            <a:tbl>
              <a:tblPr firstRow="1" bandRow="1">
                <a:tableStyleId>{00A15C55-8517-42AA-B614-E9B94910E393}</a:tableStyleId>
              </a:tblPr>
              <a:tblGrid>
                <a:gridCol w="1638334">
                  <a:extLst>
                    <a:ext uri="{9D8B030D-6E8A-4147-A177-3AD203B41FA5}">
                      <a16:colId xmlns:a16="http://schemas.microsoft.com/office/drawing/2014/main" xmlns="" val="20000"/>
                    </a:ext>
                  </a:extLst>
                </a:gridCol>
                <a:gridCol w="9733630">
                  <a:extLst>
                    <a:ext uri="{9D8B030D-6E8A-4147-A177-3AD203B41FA5}">
                      <a16:colId xmlns:a16="http://schemas.microsoft.com/office/drawing/2014/main" xmlns="" val="20001"/>
                    </a:ext>
                  </a:extLst>
                </a:gridCol>
              </a:tblGrid>
              <a:tr h="697602">
                <a:tc>
                  <a:txBody>
                    <a:bodyPr/>
                    <a:lstStyle/>
                    <a:p>
                      <a:r>
                        <a:rPr lang="en-US" sz="2000" dirty="0"/>
                        <a:t>Audit</a:t>
                      </a:r>
                      <a:r>
                        <a:rPr lang="en-US" sz="2000" baseline="0" dirty="0"/>
                        <a:t> Report </a:t>
                      </a:r>
                      <a:endParaRPr lang="en-GB" sz="2000" dirty="0">
                        <a:solidFill>
                          <a:schemeClr val="tx1"/>
                        </a:solidFill>
                      </a:endParaRPr>
                    </a:p>
                  </a:txBody>
                  <a:tcPr marL="91426" marR="91426" marT="45706" marB="457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Audit Report matter: </a:t>
                      </a:r>
                      <a:r>
                        <a:rPr lang="en-US" sz="2000" baseline="0" dirty="0"/>
                        <a:t>Non compliance on;</a:t>
                      </a:r>
                      <a:endParaRPr lang="en-US" sz="2000" baseline="0" dirty="0">
                        <a:solidFill>
                          <a:schemeClr val="tx1"/>
                        </a:solidFill>
                      </a:endParaRPr>
                    </a:p>
                  </a:txBody>
                  <a:tcPr marL="91426" marR="91426" marT="45706" marB="45706"/>
                </a:tc>
                <a:extLst>
                  <a:ext uri="{0D108BD9-81ED-4DB2-BD59-A6C34878D82A}">
                    <a16:rowId xmlns:a16="http://schemas.microsoft.com/office/drawing/2014/main" xmlns="" val="10000"/>
                  </a:ext>
                </a:extLst>
              </a:tr>
              <a:tr h="393154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dirty="0"/>
                        <a:t>2016-2017</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kern="12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dirty="0"/>
                        <a:t>Unqualified</a:t>
                      </a:r>
                      <a:endParaRPr lang="en-US" sz="1600" b="1" kern="1200" dirty="0">
                        <a:solidFill>
                          <a:schemeClr val="tx1"/>
                        </a:solidFill>
                        <a:latin typeface="+mn-lt"/>
                        <a:ea typeface="+mn-ea"/>
                        <a:cs typeface="+mn-cs"/>
                      </a:endParaRPr>
                    </a:p>
                  </a:txBody>
                  <a:tcPr marL="91426" marR="91426" marT="45706" marB="45706"/>
                </a:tc>
                <a:tc>
                  <a:txBody>
                    <a:bodyPr/>
                    <a:lstStyle/>
                    <a:p>
                      <a:pPr marL="171450" indent="-171450" algn="just">
                        <a:lnSpc>
                          <a:spcPct val="100000"/>
                        </a:lnSpc>
                        <a:buFont typeface="+mj-lt"/>
                        <a:buAutoNum type="arabicPeriod" startAt="6"/>
                      </a:pPr>
                      <a:r>
                        <a:rPr lang="en-US" sz="1600" dirty="0"/>
                        <a:t>Contracts and quotations were awarded to suppliers whose tax matters had not been declared by the South African Revenue Services to be in order as required by Treasury Regulations 16A9.1(d) and the Preferential Procurement Regulations.</a:t>
                      </a:r>
                    </a:p>
                    <a:p>
                      <a:pPr marL="171450" indent="-171450" algn="just">
                        <a:lnSpc>
                          <a:spcPct val="100000"/>
                        </a:lnSpc>
                        <a:buFont typeface="+mj-lt"/>
                        <a:buAutoNum type="arabicPeriod" startAt="6"/>
                      </a:pPr>
                      <a:endParaRPr lang="en-US" sz="1600" dirty="0"/>
                    </a:p>
                    <a:p>
                      <a:pPr marL="171450" indent="-171450" algn="just">
                        <a:lnSpc>
                          <a:spcPct val="100000"/>
                        </a:lnSpc>
                        <a:buFont typeface="+mj-lt"/>
                        <a:buAutoNum type="arabicPeriod" startAt="6"/>
                      </a:pPr>
                      <a:r>
                        <a:rPr lang="en-US" sz="1600" dirty="0"/>
                        <a:t>Goods and services of a transaction value above R500 000 were procured without inviting competitive bids, as required by Treasury Regulations 16A6.1. Deviations were approved by the accounting officer even though it was not impractical to invite competitive bids, in contravention of Treasury regulation 16A6.4.</a:t>
                      </a:r>
                    </a:p>
                    <a:p>
                      <a:pPr marL="171450" indent="-171450" algn="just">
                        <a:lnSpc>
                          <a:spcPct val="100000"/>
                        </a:lnSpc>
                        <a:buFont typeface="+mj-lt"/>
                        <a:buAutoNum type="arabicPeriod" startAt="6"/>
                      </a:pPr>
                      <a:endParaRPr lang="en-US" sz="1600" dirty="0"/>
                    </a:p>
                    <a:p>
                      <a:pPr marL="171450" indent="-171450" algn="just">
                        <a:lnSpc>
                          <a:spcPct val="100000"/>
                        </a:lnSpc>
                        <a:buFont typeface="+mj-lt"/>
                        <a:buAutoNum type="arabicPeriod" startAt="6"/>
                      </a:pPr>
                      <a:r>
                        <a:rPr lang="en-US" sz="1600" dirty="0"/>
                        <a:t>Bid documentation for procurement of commodities designated for local content and production, did not stipulate the minimum threshold for local production and content as required by Preferential Procurement Regulation 9(1)</a:t>
                      </a:r>
                    </a:p>
                    <a:p>
                      <a:pPr marL="171450" indent="-171450" algn="just">
                        <a:lnSpc>
                          <a:spcPct val="100000"/>
                        </a:lnSpc>
                        <a:buFont typeface="+mj-lt"/>
                        <a:buAutoNum type="arabicPeriod" startAt="6"/>
                      </a:pPr>
                      <a:endParaRPr lang="en-US" sz="1600" dirty="0"/>
                    </a:p>
                    <a:p>
                      <a:pPr marL="171450" indent="-171450" algn="just">
                        <a:lnSpc>
                          <a:spcPct val="100000"/>
                        </a:lnSpc>
                        <a:buFont typeface="+mj-lt"/>
                        <a:buAutoNum type="arabicPeriod" startAt="6"/>
                      </a:pPr>
                      <a:r>
                        <a:rPr lang="en-US" sz="1600" dirty="0"/>
                        <a:t>Commodities designated for local content and production, were procured from suppliers who did not submit a declaration on local production and content as required by Preferential Procurement Regulation 9(1)</a:t>
                      </a:r>
                    </a:p>
                    <a:p>
                      <a:pPr marL="174625" indent="-174625" algn="just">
                        <a:lnSpc>
                          <a:spcPct val="100000"/>
                        </a:lnSpc>
                        <a:buFont typeface="+mj-lt"/>
                        <a:buAutoNum type="arabicPeriod" startAt="6"/>
                      </a:pPr>
                      <a:endParaRPr lang="en-US" sz="1600" dirty="0"/>
                    </a:p>
                    <a:p>
                      <a:pPr marL="174625" indent="-174625" algn="just">
                        <a:lnSpc>
                          <a:spcPct val="100000"/>
                        </a:lnSpc>
                        <a:buFont typeface="+mj-lt"/>
                        <a:buAutoNum type="arabicPeriod" startAt="6"/>
                      </a:pPr>
                      <a:endParaRPr lang="en-US" sz="1600" dirty="0"/>
                    </a:p>
                  </a:txBody>
                  <a:tcPr marL="91426" marR="91426" marT="45706" marB="45706"/>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148905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304" y="-6350"/>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676400" y="0"/>
            <a:ext cx="10515600" cy="1325563"/>
          </a:xfrm>
        </p:spPr>
        <p:txBody>
          <a:bodyPr>
            <a:normAutofit/>
          </a:bodyPr>
          <a:lstStyle/>
          <a:p>
            <a:pPr>
              <a:defRPr/>
            </a:pPr>
            <a:r>
              <a:rPr lang="en-US" sz="4000" b="1" dirty="0"/>
              <a:t>FRUITLESS AND WASTEFUL EXPENDITURE</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45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989782249"/>
              </p:ext>
            </p:extLst>
          </p:nvPr>
        </p:nvGraphicFramePr>
        <p:xfrm>
          <a:off x="327098" y="1338708"/>
          <a:ext cx="11389980" cy="4449762"/>
        </p:xfrm>
        <a:graphic>
          <a:graphicData uri="http://schemas.openxmlformats.org/drawingml/2006/table">
            <a:tbl>
              <a:tblPr firstRow="1" firstCol="1" bandRow="1">
                <a:tableStyleId>{17292A2E-F333-43FB-9621-5CBBE7FDCDCB}</a:tableStyleId>
              </a:tblPr>
              <a:tblGrid>
                <a:gridCol w="5151172">
                  <a:extLst>
                    <a:ext uri="{9D8B030D-6E8A-4147-A177-3AD203B41FA5}">
                      <a16:colId xmlns:a16="http://schemas.microsoft.com/office/drawing/2014/main" xmlns="" val="3930630910"/>
                    </a:ext>
                  </a:extLst>
                </a:gridCol>
                <a:gridCol w="3119404">
                  <a:extLst>
                    <a:ext uri="{9D8B030D-6E8A-4147-A177-3AD203B41FA5}">
                      <a16:colId xmlns:a16="http://schemas.microsoft.com/office/drawing/2014/main" xmlns="" val="287483416"/>
                    </a:ext>
                  </a:extLst>
                </a:gridCol>
                <a:gridCol w="3119404">
                  <a:extLst>
                    <a:ext uri="{9D8B030D-6E8A-4147-A177-3AD203B41FA5}">
                      <a16:colId xmlns:a16="http://schemas.microsoft.com/office/drawing/2014/main" xmlns="" val="1511470947"/>
                    </a:ext>
                  </a:extLst>
                </a:gridCol>
              </a:tblGrid>
              <a:tr h="7827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600" b="1"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600" b="1" dirty="0">
                          <a:solidFill>
                            <a:schemeClr val="tx1"/>
                          </a:solidFill>
                          <a:effectLst/>
                        </a:rPr>
                        <a:t>R thousand '000</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600" b="1" dirty="0">
                        <a:solidFill>
                          <a:schemeClr val="tx1"/>
                        </a:solidFill>
                        <a:effectLst/>
                      </a:endParaRPr>
                    </a:p>
                    <a:p>
                      <a:pPr marL="0" marR="0" algn="ctr">
                        <a:lnSpc>
                          <a:spcPct val="107000"/>
                        </a:lnSpc>
                        <a:spcBef>
                          <a:spcPts val="0"/>
                        </a:spcBef>
                        <a:spcAft>
                          <a:spcPts val="0"/>
                        </a:spcAft>
                      </a:pPr>
                      <a:r>
                        <a:rPr lang="en-ZA" sz="1600" b="1" dirty="0">
                          <a:solidFill>
                            <a:schemeClr val="tx1"/>
                          </a:solidFill>
                          <a:effectLst/>
                        </a:rPr>
                        <a:t>2016/2017</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ZA" sz="1600" b="1" dirty="0">
                        <a:solidFill>
                          <a:schemeClr val="tx1"/>
                        </a:solidFill>
                        <a:effectLst/>
                      </a:endParaRPr>
                    </a:p>
                    <a:p>
                      <a:pPr marL="0" marR="0" algn="ctr">
                        <a:lnSpc>
                          <a:spcPct val="107000"/>
                        </a:lnSpc>
                        <a:spcBef>
                          <a:spcPts val="0"/>
                        </a:spcBef>
                        <a:spcAft>
                          <a:spcPts val="0"/>
                        </a:spcAft>
                      </a:pPr>
                      <a:r>
                        <a:rPr lang="en-ZA" sz="1600" b="1" dirty="0">
                          <a:solidFill>
                            <a:schemeClr val="tx1"/>
                          </a:solidFill>
                          <a:effectLst/>
                        </a:rPr>
                        <a:t>2015/2016</a:t>
                      </a:r>
                    </a:p>
                    <a:p>
                      <a:pPr marL="0" marR="0" algn="ctr">
                        <a:lnSpc>
                          <a:spcPct val="107000"/>
                        </a:lnSpc>
                        <a:spcBef>
                          <a:spcPts val="0"/>
                        </a:spcBef>
                        <a:spcAft>
                          <a:spcPts val="0"/>
                        </a:spcAft>
                      </a:pP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357246122"/>
                  </a:ext>
                </a:extLst>
              </a:tr>
              <a:tr h="353773">
                <a:tc>
                  <a:txBody>
                    <a:bodyPr/>
                    <a:lstStyle/>
                    <a:p>
                      <a:pPr marL="0" marR="0">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endParaRPr lang="en-US" sz="1600" dirty="0"/>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endParaRPr lang="en-US" sz="1600" dirty="0"/>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802276927"/>
                  </a:ext>
                </a:extLst>
              </a:tr>
              <a:tr h="352144">
                <a:tc>
                  <a:txBody>
                    <a:bodyPr/>
                    <a:lstStyle/>
                    <a:p>
                      <a:pPr marL="0" marR="0">
                        <a:lnSpc>
                          <a:spcPct val="107000"/>
                        </a:lnSpc>
                        <a:spcBef>
                          <a:spcPts val="0"/>
                        </a:spcBef>
                        <a:spcAft>
                          <a:spcPts val="0"/>
                        </a:spcAft>
                      </a:pPr>
                      <a:r>
                        <a:rPr lang="en-US" sz="1600" dirty="0">
                          <a:effectLst/>
                        </a:rPr>
                        <a:t>Fruitless and Wasteful expenditure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12 146 726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2 878 428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530896506"/>
                  </a:ext>
                </a:extLst>
              </a:tr>
              <a:tr h="352144">
                <a:tc>
                  <a:txBody>
                    <a:bodyPr/>
                    <a:lstStyle/>
                    <a:p>
                      <a:pPr marL="0" marR="0">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995295414"/>
                  </a:ext>
                </a:extLst>
              </a:tr>
              <a:tr h="2609000">
                <a:tc gridSpan="3">
                  <a:txBody>
                    <a:bodyPr/>
                    <a:lstStyle/>
                    <a:p>
                      <a:pPr marL="0" marR="0" indent="0" algn="just" defTabSz="457200" rtl="0" eaLnBrk="1" fontAlgn="auto" latinLnBrk="0" hangingPunct="1">
                        <a:lnSpc>
                          <a:spcPct val="107000"/>
                        </a:lnSpc>
                        <a:spcBef>
                          <a:spcPts val="0"/>
                        </a:spcBef>
                        <a:spcAft>
                          <a:spcPts val="0"/>
                        </a:spcAft>
                        <a:buClrTx/>
                        <a:buSzTx/>
                        <a:buFontTx/>
                        <a:buNone/>
                        <a:tabLst/>
                        <a:defRPr/>
                      </a:pPr>
                      <a:endParaRPr lang="en-US" sz="1600" b="0" dirty="0">
                        <a:effectLst/>
                      </a:endParaRPr>
                    </a:p>
                    <a:p>
                      <a:pPr marL="0" marR="0" indent="0" algn="just" defTabSz="457200" rtl="0" eaLnBrk="1" fontAlgn="auto" latinLnBrk="0" hangingPunct="1">
                        <a:lnSpc>
                          <a:spcPct val="107000"/>
                        </a:lnSpc>
                        <a:spcBef>
                          <a:spcPts val="0"/>
                        </a:spcBef>
                        <a:spcAft>
                          <a:spcPts val="0"/>
                        </a:spcAft>
                        <a:buClrTx/>
                        <a:buSzTx/>
                        <a:buFontTx/>
                        <a:buNone/>
                        <a:tabLst/>
                        <a:defRPr/>
                      </a:pPr>
                      <a:r>
                        <a:rPr lang="en-US" sz="1600" b="0" dirty="0">
                          <a:effectLst/>
                        </a:rPr>
                        <a:t>Fruitless and Wasteful expenditure increase</a:t>
                      </a:r>
                      <a:r>
                        <a:rPr lang="en-US" sz="1600" b="0" baseline="0" dirty="0">
                          <a:effectLst/>
                        </a:rPr>
                        <a:t> from R 2 878 428 reported in 2016 to R 12 146 726 in the current year. A total amount of R 3 000 000 was condoned by Council during the financial year.</a:t>
                      </a:r>
                    </a:p>
                    <a:p>
                      <a:pPr marL="0" marR="0" indent="0" algn="just" defTabSz="457200" rtl="0" eaLnBrk="1" fontAlgn="auto" latinLnBrk="0" hangingPunct="1">
                        <a:lnSpc>
                          <a:spcPct val="107000"/>
                        </a:lnSpc>
                        <a:spcBef>
                          <a:spcPts val="0"/>
                        </a:spcBef>
                        <a:spcAft>
                          <a:spcPts val="0"/>
                        </a:spcAft>
                        <a:buClrTx/>
                        <a:buSzTx/>
                        <a:buFontTx/>
                        <a:buNone/>
                        <a:tabLst/>
                        <a:defRPr/>
                      </a:pPr>
                      <a:endParaRPr lang="en-US" sz="1600" b="0" baseline="0" dirty="0">
                        <a:effectLst/>
                      </a:endParaRPr>
                    </a:p>
                    <a:p>
                      <a:pPr marL="0" marR="0" indent="0" algn="just" defTabSz="457200" rtl="0" eaLnBrk="1" fontAlgn="auto" latinLnBrk="0" hangingPunct="1">
                        <a:lnSpc>
                          <a:spcPct val="107000"/>
                        </a:lnSpc>
                        <a:spcBef>
                          <a:spcPts val="0"/>
                        </a:spcBef>
                        <a:spcAft>
                          <a:spcPts val="0"/>
                        </a:spcAft>
                        <a:buClrTx/>
                        <a:buSzTx/>
                        <a:buFontTx/>
                        <a:buNone/>
                        <a:tabLst/>
                        <a:defRPr/>
                      </a:pPr>
                      <a:r>
                        <a:rPr lang="en-US" sz="1600" b="0" baseline="0" dirty="0">
                          <a:effectLst/>
                        </a:rPr>
                        <a:t>The fruitless and wasteful expenditure identified during the current year is under investigation in terms of Section 38 and 51 of the PFMA and disciplinary steps against relevant officials will be taken where it is proven the relevant officials committed the fruitless and wasteful expenditure as disclosed.</a:t>
                      </a:r>
                      <a:endParaRPr lang="en-US" sz="1600" b="0" dirty="0">
                        <a:effectLst/>
                      </a:endParaRPr>
                    </a:p>
                    <a:p>
                      <a:pPr marL="0" marR="0" algn="just">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pPr marL="0" marR="0" algn="r">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80" marR="26380" marT="0" marB="0"/>
                </a:tc>
                <a:tc hMerge="1">
                  <a:txBody>
                    <a:bodyPr/>
                    <a:lstStyle/>
                    <a:p>
                      <a:pPr marL="0" marR="0" algn="r">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80" marR="26380" marT="0" marB="0"/>
                </a:tc>
                <a:extLst>
                  <a:ext uri="{0D108BD9-81ED-4DB2-BD59-A6C34878D82A}">
                    <a16:rowId xmlns:a16="http://schemas.microsoft.com/office/drawing/2014/main" xmlns="" val="1559080328"/>
                  </a:ext>
                </a:extLst>
              </a:tr>
            </a:tbl>
          </a:graphicData>
        </a:graphic>
      </p:graphicFrame>
    </p:spTree>
    <p:extLst>
      <p:ext uri="{BB962C8B-B14F-4D97-AF65-F5344CB8AC3E}">
        <p14:creationId xmlns:p14="http://schemas.microsoft.com/office/powerpoint/2010/main" xmlns="" val="984876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304" y="-6350"/>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676400" y="0"/>
            <a:ext cx="10515600" cy="1325563"/>
          </a:xfrm>
        </p:spPr>
        <p:txBody>
          <a:bodyPr>
            <a:normAutofit/>
          </a:bodyPr>
          <a:lstStyle/>
          <a:p>
            <a:r>
              <a:rPr lang="en-ZA" sz="4000" b="1" dirty="0"/>
              <a:t>IRREGULAR EXPENDITURE</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46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463385881"/>
              </p:ext>
            </p:extLst>
          </p:nvPr>
        </p:nvGraphicFramePr>
        <p:xfrm>
          <a:off x="305835" y="1338709"/>
          <a:ext cx="11411244" cy="4094488"/>
        </p:xfrm>
        <a:graphic>
          <a:graphicData uri="http://schemas.openxmlformats.org/drawingml/2006/table">
            <a:tbl>
              <a:tblPr firstRow="1" firstCol="1" bandRow="1">
                <a:tableStyleId>{17292A2E-F333-43FB-9621-5CBBE7FDCDCB}</a:tableStyleId>
              </a:tblPr>
              <a:tblGrid>
                <a:gridCol w="5160788">
                  <a:extLst>
                    <a:ext uri="{9D8B030D-6E8A-4147-A177-3AD203B41FA5}">
                      <a16:colId xmlns:a16="http://schemas.microsoft.com/office/drawing/2014/main" xmlns="" val="3930630910"/>
                    </a:ext>
                  </a:extLst>
                </a:gridCol>
                <a:gridCol w="3125228">
                  <a:extLst>
                    <a:ext uri="{9D8B030D-6E8A-4147-A177-3AD203B41FA5}">
                      <a16:colId xmlns:a16="http://schemas.microsoft.com/office/drawing/2014/main" xmlns="" val="287483416"/>
                    </a:ext>
                  </a:extLst>
                </a:gridCol>
                <a:gridCol w="3125228">
                  <a:extLst>
                    <a:ext uri="{9D8B030D-6E8A-4147-A177-3AD203B41FA5}">
                      <a16:colId xmlns:a16="http://schemas.microsoft.com/office/drawing/2014/main" xmlns="" val="1511470947"/>
                    </a:ext>
                  </a:extLst>
                </a:gridCol>
              </a:tblGrid>
              <a:tr h="7194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200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2000" dirty="0">
                          <a:solidFill>
                            <a:schemeClr val="tx1"/>
                          </a:solidFill>
                          <a:effectLst/>
                        </a:rPr>
                        <a:t>R thousand '000</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000" dirty="0">
                        <a:solidFill>
                          <a:schemeClr val="tx1"/>
                        </a:solidFill>
                        <a:effectLst/>
                      </a:endParaRPr>
                    </a:p>
                    <a:p>
                      <a:pPr marL="0" marR="0" algn="ctr">
                        <a:lnSpc>
                          <a:spcPct val="107000"/>
                        </a:lnSpc>
                        <a:spcBef>
                          <a:spcPts val="0"/>
                        </a:spcBef>
                        <a:spcAft>
                          <a:spcPts val="0"/>
                        </a:spcAft>
                      </a:pPr>
                      <a:r>
                        <a:rPr lang="en-ZA" sz="2000" dirty="0">
                          <a:solidFill>
                            <a:schemeClr val="tx1"/>
                          </a:solidFill>
                          <a:effectLst/>
                        </a:rPr>
                        <a:t>2016/2017</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ZA" sz="2000" dirty="0">
                        <a:solidFill>
                          <a:schemeClr val="tx1"/>
                        </a:solidFill>
                        <a:effectLst/>
                      </a:endParaRPr>
                    </a:p>
                    <a:p>
                      <a:pPr marL="0" marR="0" algn="ctr">
                        <a:lnSpc>
                          <a:spcPct val="107000"/>
                        </a:lnSpc>
                        <a:spcBef>
                          <a:spcPts val="0"/>
                        </a:spcBef>
                        <a:spcAft>
                          <a:spcPts val="0"/>
                        </a:spcAft>
                      </a:pPr>
                      <a:r>
                        <a:rPr lang="en-ZA" sz="2000" dirty="0">
                          <a:solidFill>
                            <a:schemeClr val="tx1"/>
                          </a:solidFill>
                          <a:effectLst/>
                        </a:rPr>
                        <a:t>2015/2016</a:t>
                      </a:r>
                    </a:p>
                    <a:p>
                      <a:pPr marL="0" marR="0" algn="ctr">
                        <a:lnSpc>
                          <a:spcPct val="107000"/>
                        </a:lnSpc>
                        <a:spcBef>
                          <a:spcPts val="0"/>
                        </a:spcBef>
                        <a:spcAft>
                          <a:spcPts val="0"/>
                        </a:spcAft>
                      </a:pP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357246122"/>
                  </a:ext>
                </a:extLst>
              </a:tr>
              <a:tr h="325213">
                <a:tc>
                  <a:txBody>
                    <a:bodyPr/>
                    <a:lstStyle/>
                    <a:p>
                      <a:pPr marL="0" marR="0">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endParaRPr lang="en-US" sz="1600" dirty="0"/>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endParaRPr lang="en-US" sz="1600" dirty="0"/>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802276927"/>
                  </a:ext>
                </a:extLst>
              </a:tr>
              <a:tr h="323716">
                <a:tc>
                  <a:txBody>
                    <a:bodyPr/>
                    <a:lstStyle/>
                    <a:p>
                      <a:pPr marL="0" marR="0">
                        <a:lnSpc>
                          <a:spcPct val="107000"/>
                        </a:lnSpc>
                        <a:spcBef>
                          <a:spcPts val="0"/>
                        </a:spcBef>
                        <a:spcAft>
                          <a:spcPts val="0"/>
                        </a:spcAft>
                      </a:pPr>
                      <a:r>
                        <a:rPr lang="en-US" sz="1600" dirty="0">
                          <a:effectLst/>
                        </a:rPr>
                        <a:t>Irregular expenditure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27 287 048</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1 179 691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530896506"/>
                  </a:ext>
                </a:extLst>
              </a:tr>
              <a:tr h="323716">
                <a:tc>
                  <a:txBody>
                    <a:bodyPr/>
                    <a:lstStyle/>
                    <a:p>
                      <a:pPr marL="0" marR="0">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995295414"/>
                  </a:ext>
                </a:extLst>
              </a:tr>
              <a:tr h="2157913">
                <a:tc gridSpan="3">
                  <a:txBody>
                    <a:bodyPr/>
                    <a:lstStyle/>
                    <a:p>
                      <a:pPr marL="0" marR="0" indent="0" algn="l" defTabSz="457200" rtl="0" eaLnBrk="1" fontAlgn="auto" latinLnBrk="0" hangingPunct="1">
                        <a:lnSpc>
                          <a:spcPct val="107000"/>
                        </a:lnSpc>
                        <a:spcBef>
                          <a:spcPts val="0"/>
                        </a:spcBef>
                        <a:spcAft>
                          <a:spcPts val="0"/>
                        </a:spcAft>
                        <a:buClrTx/>
                        <a:buSzTx/>
                        <a:buFontTx/>
                        <a:buNone/>
                        <a:tabLst/>
                        <a:defRPr/>
                      </a:pPr>
                      <a:endParaRPr lang="en-US" sz="1600" b="0" dirty="0">
                        <a:effectLst/>
                      </a:endParaRPr>
                    </a:p>
                    <a:p>
                      <a:pPr marL="0" marR="0" indent="0" algn="just" defTabSz="457200" rtl="0" eaLnBrk="1" fontAlgn="auto" latinLnBrk="0" hangingPunct="1">
                        <a:lnSpc>
                          <a:spcPct val="107000"/>
                        </a:lnSpc>
                        <a:spcBef>
                          <a:spcPts val="0"/>
                        </a:spcBef>
                        <a:spcAft>
                          <a:spcPts val="0"/>
                        </a:spcAft>
                        <a:buClrTx/>
                        <a:buSzTx/>
                        <a:buFontTx/>
                        <a:buNone/>
                        <a:tabLst/>
                        <a:defRPr/>
                      </a:pPr>
                      <a:r>
                        <a:rPr lang="en-US" sz="1600" b="0" dirty="0">
                          <a:effectLst/>
                        </a:rPr>
                        <a:t>Irregular expenditure</a:t>
                      </a:r>
                      <a:r>
                        <a:rPr lang="en-US" sz="1600" b="0" baseline="0" dirty="0">
                          <a:effectLst/>
                        </a:rPr>
                        <a:t> </a:t>
                      </a:r>
                      <a:r>
                        <a:rPr lang="en-US" sz="1600" b="0" dirty="0">
                          <a:effectLst/>
                        </a:rPr>
                        <a:t> increase</a:t>
                      </a:r>
                      <a:r>
                        <a:rPr lang="en-US" sz="1600" b="0" baseline="0" dirty="0">
                          <a:effectLst/>
                        </a:rPr>
                        <a:t> from R 1 179 691 reported in 2016 to R 27 287 048 in the current year. A total amount of R 1 378 063 was condoned by Council during the current financial year.</a:t>
                      </a:r>
                    </a:p>
                    <a:p>
                      <a:pPr marL="0" marR="0" indent="0" algn="just" defTabSz="457200" rtl="0" eaLnBrk="1" fontAlgn="auto" latinLnBrk="0" hangingPunct="1">
                        <a:lnSpc>
                          <a:spcPct val="107000"/>
                        </a:lnSpc>
                        <a:spcBef>
                          <a:spcPts val="0"/>
                        </a:spcBef>
                        <a:spcAft>
                          <a:spcPts val="0"/>
                        </a:spcAft>
                        <a:buClrTx/>
                        <a:buSzTx/>
                        <a:buFontTx/>
                        <a:buNone/>
                        <a:tabLst/>
                        <a:defRPr/>
                      </a:pPr>
                      <a:endParaRPr lang="en-US" sz="1600" b="0" baseline="0" dirty="0">
                        <a:effectLst/>
                      </a:endParaRPr>
                    </a:p>
                    <a:p>
                      <a:pPr marL="0" marR="0" indent="0" algn="just" defTabSz="457200" rtl="0" eaLnBrk="1" fontAlgn="auto" latinLnBrk="0" hangingPunct="1">
                        <a:lnSpc>
                          <a:spcPct val="107000"/>
                        </a:lnSpc>
                        <a:spcBef>
                          <a:spcPts val="0"/>
                        </a:spcBef>
                        <a:spcAft>
                          <a:spcPts val="0"/>
                        </a:spcAft>
                        <a:buClrTx/>
                        <a:buSzTx/>
                        <a:buFontTx/>
                        <a:buNone/>
                        <a:tabLst/>
                        <a:defRPr/>
                      </a:pPr>
                      <a:r>
                        <a:rPr lang="en-US" sz="1600" b="0" baseline="0" dirty="0">
                          <a:effectLst/>
                        </a:rPr>
                        <a:t>The irregular expenditure identified during the current year is under investigation in terms of Section 38 and 51 of the PFMA and disciplinary steps against relevant officials will be taken where it is proven the relevant officials who committed the irregular expenditure as disclosed.</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377" marR="26377"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pPr marL="0" marR="0" algn="r">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80" marR="26380" marT="0" marB="0"/>
                </a:tc>
                <a:tc hMerge="1">
                  <a:txBody>
                    <a:bodyPr/>
                    <a:lstStyle/>
                    <a:p>
                      <a:pPr marL="0" marR="0" algn="r">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6380" marR="26380" marT="0" marB="0"/>
                </a:tc>
                <a:extLst>
                  <a:ext uri="{0D108BD9-81ED-4DB2-BD59-A6C34878D82A}">
                    <a16:rowId xmlns:a16="http://schemas.microsoft.com/office/drawing/2014/main" xmlns="" val="1559080328"/>
                  </a:ext>
                </a:extLst>
              </a:tr>
            </a:tbl>
          </a:graphicData>
        </a:graphic>
      </p:graphicFrame>
    </p:spTree>
    <p:extLst>
      <p:ext uri="{BB962C8B-B14F-4D97-AF65-F5344CB8AC3E}">
        <p14:creationId xmlns:p14="http://schemas.microsoft.com/office/powerpoint/2010/main" xmlns="" val="3073114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6967" y="3380860"/>
            <a:ext cx="9144000" cy="1536198"/>
          </a:xfrm>
        </p:spPr>
        <p:txBody>
          <a:bodyPr>
            <a:normAutofit/>
          </a:bodyPr>
          <a:lstStyle/>
          <a:p>
            <a:r>
              <a:rPr lang="en-US" b="1" dirty="0"/>
              <a:t>Thank You</a:t>
            </a:r>
          </a:p>
        </p:txBody>
      </p:sp>
    </p:spTree>
    <p:extLst>
      <p:ext uri="{BB962C8B-B14F-4D97-AF65-F5344CB8AC3E}">
        <p14:creationId xmlns:p14="http://schemas.microsoft.com/office/powerpoint/2010/main" xmlns="" val="306031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902" y="3346103"/>
            <a:ext cx="10596282" cy="1507252"/>
          </a:xfrm>
        </p:spPr>
        <p:txBody>
          <a:bodyPr>
            <a:noAutofit/>
          </a:bodyPr>
          <a:lstStyle/>
          <a:p>
            <a:r>
              <a:rPr lang="en-ZA" sz="4400" b="1" dirty="0"/>
              <a:t/>
            </a:r>
            <a:br>
              <a:rPr lang="en-ZA" sz="4400" b="1" dirty="0"/>
            </a:br>
            <a:r>
              <a:rPr lang="en-ZA" sz="4400" b="1" dirty="0"/>
              <a:t/>
            </a:r>
            <a:br>
              <a:rPr lang="en-ZA" sz="4400" b="1" dirty="0"/>
            </a:br>
            <a:r>
              <a:rPr lang="en-ZA" sz="4400" b="1" dirty="0"/>
              <a:t>(Strategic Outcome Oriented Goals)</a:t>
            </a:r>
          </a:p>
        </p:txBody>
      </p:sp>
    </p:spTree>
    <p:extLst>
      <p:ext uri="{BB962C8B-B14F-4D97-AF65-F5344CB8AC3E}">
        <p14:creationId xmlns:p14="http://schemas.microsoft.com/office/powerpoint/2010/main" xmlns="" val="141865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AA new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304" y="-56226"/>
            <a:ext cx="12267304"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676400" y="0"/>
            <a:ext cx="10515600" cy="1325563"/>
          </a:xfrm>
        </p:spPr>
        <p:txBody>
          <a:bodyPr>
            <a:normAutofit/>
          </a:bodyPr>
          <a:lstStyle/>
          <a:p>
            <a:r>
              <a:rPr lang="en-ZA" sz="4000" b="1" dirty="0"/>
              <a:t>Strategic Goals: 2015/16-2019/20</a:t>
            </a:r>
          </a:p>
        </p:txBody>
      </p:sp>
      <p:sp>
        <p:nvSpPr>
          <p:cNvPr id="4" name="Slide Number Placeholder 3"/>
          <p:cNvSpPr>
            <a:spLocks noGrp="1"/>
          </p:cNvSpPr>
          <p:nvPr>
            <p:ph type="sldNum" sz="quarter" idx="12"/>
          </p:nvPr>
        </p:nvSpPr>
        <p:spPr/>
        <p:txBody>
          <a:bodyPr/>
          <a:lstStyle/>
          <a:p>
            <a:pPr>
              <a:defRPr/>
            </a:pPr>
            <a:fld id="{A8FF8C49-1336-41AA-A15A-9A3FCA51711B}" type="slidenum">
              <a:rPr lang="en-US" smtClean="0"/>
              <a:pPr>
                <a:defRPr/>
              </a:pPr>
              <a:t>6</a:t>
            </a:fld>
            <a:endParaRPr lang="en-US" dirty="0"/>
          </a:p>
        </p:txBody>
      </p:sp>
      <p:graphicFrame>
        <p:nvGraphicFramePr>
          <p:cNvPr id="9" name="Diagram 8"/>
          <p:cNvGraphicFramePr/>
          <p:nvPr>
            <p:extLst>
              <p:ext uri="{D42A27DB-BD31-4B8C-83A1-F6EECF244321}">
                <p14:modId xmlns:p14="http://schemas.microsoft.com/office/powerpoint/2010/main" xmlns="" val="2678837373"/>
              </p:ext>
            </p:extLst>
          </p:nvPr>
        </p:nvGraphicFramePr>
        <p:xfrm>
          <a:off x="282633" y="1381789"/>
          <a:ext cx="11388435" cy="4974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5029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367" y="263691"/>
            <a:ext cx="6863443" cy="796831"/>
          </a:xfrm>
        </p:spPr>
        <p:txBody>
          <a:bodyPr>
            <a:normAutofit/>
          </a:bodyPr>
          <a:lstStyle/>
          <a:p>
            <a:r>
              <a:rPr lang="en-ZA" sz="4000" b="1" dirty="0"/>
              <a:t>ICASA Services to the Sector</a:t>
            </a:r>
          </a:p>
        </p:txBody>
      </p:sp>
      <p:grpSp>
        <p:nvGrpSpPr>
          <p:cNvPr id="17" name="Group 16"/>
          <p:cNvGrpSpPr/>
          <p:nvPr/>
        </p:nvGrpSpPr>
        <p:grpSpPr>
          <a:xfrm>
            <a:off x="252405" y="1325563"/>
            <a:ext cx="11404113" cy="2260759"/>
            <a:chOff x="225510" y="1218306"/>
            <a:chExt cx="10751778" cy="2260759"/>
          </a:xfrm>
        </p:grpSpPr>
        <p:sp>
          <p:nvSpPr>
            <p:cNvPr id="5" name="Rectangle 4"/>
            <p:cNvSpPr/>
            <p:nvPr/>
          </p:nvSpPr>
          <p:spPr>
            <a:xfrm>
              <a:off x="4918038" y="1218306"/>
              <a:ext cx="1882588" cy="914400"/>
            </a:xfrm>
            <a:prstGeom prst="rect">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chemeClr val="tx1"/>
                  </a:solidFill>
                </a:rPr>
                <a:t>ICASA</a:t>
              </a:r>
            </a:p>
          </p:txBody>
        </p:sp>
        <p:sp>
          <p:nvSpPr>
            <p:cNvPr id="10" name="TextBox 9"/>
            <p:cNvSpPr txBox="1"/>
            <p:nvPr/>
          </p:nvSpPr>
          <p:spPr>
            <a:xfrm>
              <a:off x="225510" y="2827476"/>
              <a:ext cx="2101729" cy="369332"/>
            </a:xfrm>
            <a:prstGeom prst="rect">
              <a:avLst/>
            </a:prstGeom>
            <a:noFill/>
            <a:ln>
              <a:solidFill>
                <a:schemeClr val="tx1"/>
              </a:solidFill>
            </a:ln>
          </p:spPr>
          <p:txBody>
            <a:bodyPr wrap="none" rtlCol="0">
              <a:spAutoFit/>
            </a:bodyPr>
            <a:lstStyle/>
            <a:p>
              <a:r>
                <a:rPr lang="en-ZA" dirty="0"/>
                <a:t>Services to licensees</a:t>
              </a:r>
            </a:p>
          </p:txBody>
        </p:sp>
        <p:grpSp>
          <p:nvGrpSpPr>
            <p:cNvPr id="28" name="Group 27"/>
            <p:cNvGrpSpPr/>
            <p:nvPr/>
          </p:nvGrpSpPr>
          <p:grpSpPr>
            <a:xfrm>
              <a:off x="2323836" y="2132706"/>
              <a:ext cx="8653452" cy="1346359"/>
              <a:chOff x="2319348" y="2122983"/>
              <a:chExt cx="8653452" cy="1346359"/>
            </a:xfrm>
            <a:solidFill>
              <a:schemeClr val="accent2">
                <a:lumMod val="20000"/>
                <a:lumOff val="80000"/>
              </a:schemeClr>
            </a:solidFill>
          </p:grpSpPr>
          <p:sp>
            <p:nvSpPr>
              <p:cNvPr id="4" name="Rectangle 3"/>
              <p:cNvSpPr/>
              <p:nvPr/>
            </p:nvSpPr>
            <p:spPr>
              <a:xfrm>
                <a:off x="6032530" y="2554942"/>
                <a:ext cx="1374110" cy="914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Spectrum Assignment</a:t>
                </a:r>
              </a:p>
            </p:txBody>
          </p:sp>
          <p:sp>
            <p:nvSpPr>
              <p:cNvPr id="6" name="Rectangle 5"/>
              <p:cNvSpPr/>
              <p:nvPr/>
            </p:nvSpPr>
            <p:spPr>
              <a:xfrm>
                <a:off x="4068000" y="2554942"/>
                <a:ext cx="1802089" cy="914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Interconnection / Facilities Leasing </a:t>
                </a:r>
              </a:p>
            </p:txBody>
          </p:sp>
          <p:sp>
            <p:nvSpPr>
              <p:cNvPr id="7" name="Rectangle 6"/>
              <p:cNvSpPr/>
              <p:nvPr/>
            </p:nvSpPr>
            <p:spPr>
              <a:xfrm>
                <a:off x="2319348" y="2554942"/>
                <a:ext cx="1572412" cy="914400"/>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Type Approval</a:t>
                </a:r>
              </a:p>
              <a:p>
                <a:pPr algn="ctr"/>
                <a:r>
                  <a:rPr lang="en-ZA" b="1" dirty="0">
                    <a:solidFill>
                      <a:schemeClr val="tx1"/>
                    </a:solidFill>
                  </a:rPr>
                  <a:t>&amp; Allocation of numbers</a:t>
                </a:r>
              </a:p>
            </p:txBody>
          </p:sp>
          <p:sp>
            <p:nvSpPr>
              <p:cNvPr id="8" name="Rectangle 7"/>
              <p:cNvSpPr/>
              <p:nvPr/>
            </p:nvSpPr>
            <p:spPr>
              <a:xfrm>
                <a:off x="9387122" y="2554942"/>
                <a:ext cx="1585678" cy="914400"/>
              </a:xfrm>
              <a:prstGeom prst="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Issue registration certificates </a:t>
                </a:r>
              </a:p>
            </p:txBody>
          </p:sp>
          <p:sp>
            <p:nvSpPr>
              <p:cNvPr id="9" name="Rectangle 8"/>
              <p:cNvSpPr/>
              <p:nvPr/>
            </p:nvSpPr>
            <p:spPr>
              <a:xfrm>
                <a:off x="7569080" y="2554942"/>
                <a:ext cx="1648071" cy="914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Licences &amp; Channel Authorisations</a:t>
                </a:r>
              </a:p>
            </p:txBody>
          </p:sp>
          <p:cxnSp>
            <p:nvCxnSpPr>
              <p:cNvPr id="18" name="Straight Arrow Connector 17"/>
              <p:cNvCxnSpPr>
                <a:stCxn id="5" idx="2"/>
              </p:cNvCxnSpPr>
              <p:nvPr/>
            </p:nvCxnSpPr>
            <p:spPr>
              <a:xfrm flipH="1">
                <a:off x="3218688" y="2132706"/>
                <a:ext cx="2640644" cy="388779"/>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a:endCxn id="6" idx="0"/>
              </p:cNvCxnSpPr>
              <p:nvPr/>
            </p:nvCxnSpPr>
            <p:spPr>
              <a:xfrm flipH="1">
                <a:off x="4969045" y="2122983"/>
                <a:ext cx="885799" cy="431959"/>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2"/>
                <a:endCxn id="4" idx="0"/>
              </p:cNvCxnSpPr>
              <p:nvPr/>
            </p:nvCxnSpPr>
            <p:spPr>
              <a:xfrm>
                <a:off x="5854844" y="2122983"/>
                <a:ext cx="864741" cy="431959"/>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2"/>
                <a:endCxn id="9" idx="0"/>
              </p:cNvCxnSpPr>
              <p:nvPr/>
            </p:nvCxnSpPr>
            <p:spPr>
              <a:xfrm>
                <a:off x="5854844" y="2122983"/>
                <a:ext cx="2538272" cy="431959"/>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2"/>
                <a:endCxn id="8" idx="0"/>
              </p:cNvCxnSpPr>
              <p:nvPr/>
            </p:nvCxnSpPr>
            <p:spPr>
              <a:xfrm>
                <a:off x="5854844" y="2122983"/>
                <a:ext cx="4325117" cy="431959"/>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9" name="Group 18"/>
          <p:cNvGrpSpPr/>
          <p:nvPr/>
        </p:nvGrpSpPr>
        <p:grpSpPr>
          <a:xfrm>
            <a:off x="252405" y="3849133"/>
            <a:ext cx="11404113" cy="2096071"/>
            <a:chOff x="225510" y="3789584"/>
            <a:chExt cx="11404113" cy="2096071"/>
          </a:xfrm>
        </p:grpSpPr>
        <p:sp>
          <p:nvSpPr>
            <p:cNvPr id="11" name="Rectangle 10"/>
            <p:cNvSpPr/>
            <p:nvPr/>
          </p:nvSpPr>
          <p:spPr>
            <a:xfrm>
              <a:off x="2398605" y="4971255"/>
              <a:ext cx="2185594" cy="9144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Universal service obligations</a:t>
              </a:r>
            </a:p>
          </p:txBody>
        </p:sp>
        <p:sp>
          <p:nvSpPr>
            <p:cNvPr id="12" name="Rectangle 11"/>
            <p:cNvSpPr/>
            <p:nvPr/>
          </p:nvSpPr>
          <p:spPr>
            <a:xfrm>
              <a:off x="4903695" y="4971255"/>
              <a:ext cx="1183341" cy="914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Diversity of local Content</a:t>
              </a:r>
            </a:p>
          </p:txBody>
        </p:sp>
        <p:sp>
          <p:nvSpPr>
            <p:cNvPr id="13" name="Rectangle 12"/>
            <p:cNvSpPr/>
            <p:nvPr/>
          </p:nvSpPr>
          <p:spPr>
            <a:xfrm>
              <a:off x="6504792" y="4971255"/>
              <a:ext cx="1109830" cy="914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Quality of Service</a:t>
              </a:r>
            </a:p>
          </p:txBody>
        </p:sp>
        <p:sp>
          <p:nvSpPr>
            <p:cNvPr id="14" name="Rectangle 13"/>
            <p:cNvSpPr/>
            <p:nvPr/>
          </p:nvSpPr>
          <p:spPr>
            <a:xfrm>
              <a:off x="7954831" y="4971255"/>
              <a:ext cx="1860177" cy="914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Speedy resolutions of Complaints</a:t>
              </a:r>
            </a:p>
          </p:txBody>
        </p:sp>
        <p:sp>
          <p:nvSpPr>
            <p:cNvPr id="15" name="Rectangle 14"/>
            <p:cNvSpPr/>
            <p:nvPr/>
          </p:nvSpPr>
          <p:spPr>
            <a:xfrm>
              <a:off x="10155218" y="4971255"/>
              <a:ext cx="1474405" cy="9144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Competitive pricing </a:t>
              </a:r>
            </a:p>
          </p:txBody>
        </p:sp>
        <p:sp>
          <p:nvSpPr>
            <p:cNvPr id="16" name="TextBox 15"/>
            <p:cNvSpPr txBox="1"/>
            <p:nvPr/>
          </p:nvSpPr>
          <p:spPr>
            <a:xfrm>
              <a:off x="225510" y="5105289"/>
              <a:ext cx="2173095" cy="646331"/>
            </a:xfrm>
            <a:prstGeom prst="rect">
              <a:avLst/>
            </a:prstGeom>
            <a:noFill/>
            <a:ln>
              <a:solidFill>
                <a:schemeClr val="tx1"/>
              </a:solidFill>
            </a:ln>
          </p:spPr>
          <p:txBody>
            <a:bodyPr wrap="square" rtlCol="0">
              <a:spAutoFit/>
            </a:bodyPr>
            <a:lstStyle/>
            <a:p>
              <a:r>
                <a:rPr lang="en-ZA" dirty="0"/>
                <a:t>Services to end-users </a:t>
              </a:r>
            </a:p>
            <a:p>
              <a:r>
                <a:rPr lang="en-ZA" dirty="0"/>
                <a:t>        &amp; audiences</a:t>
              </a:r>
            </a:p>
          </p:txBody>
        </p:sp>
        <p:sp>
          <p:nvSpPr>
            <p:cNvPr id="3" name="Down Arrow 2"/>
            <p:cNvSpPr/>
            <p:nvPr/>
          </p:nvSpPr>
          <p:spPr>
            <a:xfrm>
              <a:off x="5229639" y="3789584"/>
              <a:ext cx="2107580" cy="978408"/>
            </a:xfrm>
            <a:prstGeom prst="down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xmlns="" val="99186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318" y="3135086"/>
            <a:ext cx="10596282" cy="2300496"/>
          </a:xfrm>
        </p:spPr>
        <p:txBody>
          <a:bodyPr>
            <a:normAutofit/>
          </a:bodyPr>
          <a:lstStyle/>
          <a:p>
            <a:r>
              <a:rPr lang="en-ZA" sz="4400" b="1" dirty="0"/>
              <a:t>Performance Summary</a:t>
            </a:r>
            <a:r>
              <a:rPr lang="en-ZA" dirty="0"/>
              <a:t/>
            </a:r>
            <a:br>
              <a:rPr lang="en-ZA" dirty="0"/>
            </a:br>
            <a:endParaRPr lang="en-ZA" sz="2800" b="1" dirty="0"/>
          </a:p>
        </p:txBody>
      </p:sp>
    </p:spTree>
    <p:extLst>
      <p:ext uri="{BB962C8B-B14F-4D97-AF65-F5344CB8AC3E}">
        <p14:creationId xmlns:p14="http://schemas.microsoft.com/office/powerpoint/2010/main" xmlns="" val="204388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9296400" cy="1325563"/>
          </a:xfrm>
        </p:spPr>
        <p:txBody>
          <a:bodyPr>
            <a:normAutofit/>
          </a:bodyPr>
          <a:lstStyle/>
          <a:p>
            <a:pPr algn="ctr"/>
            <a:r>
              <a:rPr lang="en-US" b="1" dirty="0"/>
              <a:t>Performance Summary by Programme</a:t>
            </a:r>
          </a:p>
        </p:txBody>
      </p:sp>
      <p:graphicFrame>
        <p:nvGraphicFramePr>
          <p:cNvPr id="6" name="Table 5"/>
          <p:cNvGraphicFramePr>
            <a:graphicFrameLocks noGrp="1"/>
          </p:cNvGraphicFramePr>
          <p:nvPr>
            <p:extLst>
              <p:ext uri="{D42A27DB-BD31-4B8C-83A1-F6EECF244321}">
                <p14:modId xmlns:p14="http://schemas.microsoft.com/office/powerpoint/2010/main" xmlns="" val="1293156184"/>
              </p:ext>
            </p:extLst>
          </p:nvPr>
        </p:nvGraphicFramePr>
        <p:xfrm>
          <a:off x="552090" y="1235961"/>
          <a:ext cx="11093571" cy="5376982"/>
        </p:xfrm>
        <a:graphic>
          <a:graphicData uri="http://schemas.openxmlformats.org/drawingml/2006/table">
            <a:tbl>
              <a:tblPr firstRow="1" firstCol="1" bandRow="1">
                <a:tableStyleId>{00A15C55-8517-42AA-B614-E9B94910E393}</a:tableStyleId>
              </a:tblPr>
              <a:tblGrid>
                <a:gridCol w="3554084">
                  <a:extLst>
                    <a:ext uri="{9D8B030D-6E8A-4147-A177-3AD203B41FA5}">
                      <a16:colId xmlns:a16="http://schemas.microsoft.com/office/drawing/2014/main" xmlns="" val="2053599349"/>
                    </a:ext>
                  </a:extLst>
                </a:gridCol>
                <a:gridCol w="2277373">
                  <a:extLst>
                    <a:ext uri="{9D8B030D-6E8A-4147-A177-3AD203B41FA5}">
                      <a16:colId xmlns:a16="http://schemas.microsoft.com/office/drawing/2014/main" xmlns="" val="2491861389"/>
                    </a:ext>
                  </a:extLst>
                </a:gridCol>
                <a:gridCol w="2674189">
                  <a:extLst>
                    <a:ext uri="{9D8B030D-6E8A-4147-A177-3AD203B41FA5}">
                      <a16:colId xmlns:a16="http://schemas.microsoft.com/office/drawing/2014/main" xmlns="" val="3587382425"/>
                    </a:ext>
                  </a:extLst>
                </a:gridCol>
                <a:gridCol w="2587925">
                  <a:extLst>
                    <a:ext uri="{9D8B030D-6E8A-4147-A177-3AD203B41FA5}">
                      <a16:colId xmlns:a16="http://schemas.microsoft.com/office/drawing/2014/main" xmlns="" val="3873574660"/>
                    </a:ext>
                  </a:extLst>
                </a:gridCol>
              </a:tblGrid>
              <a:tr h="511779">
                <a:tc>
                  <a:txBody>
                    <a:bodyPr/>
                    <a:lstStyle/>
                    <a:p>
                      <a:pPr marL="0" marR="0" algn="just">
                        <a:spcBef>
                          <a:spcPts val="0"/>
                        </a:spcBef>
                        <a:spcAft>
                          <a:spcPts val="0"/>
                        </a:spcAft>
                      </a:pPr>
                      <a:r>
                        <a:rPr lang="en-US" sz="2000" b="1" dirty="0">
                          <a:solidFill>
                            <a:schemeClr val="tx1"/>
                          </a:solidFill>
                          <a:effectLst/>
                        </a:rPr>
                        <a:t>Programme</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solidFill>
                            <a:schemeClr val="tx1"/>
                          </a:solidFill>
                          <a:effectLst/>
                        </a:rPr>
                        <a:t>Outputs Achieved </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solidFill>
                            <a:schemeClr val="tx1"/>
                          </a:solidFill>
                          <a:effectLst/>
                        </a:rPr>
                        <a:t>Outputs Not Achieved</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solidFill>
                            <a:schemeClr val="tx1"/>
                          </a:solidFill>
                          <a:effectLst/>
                        </a:rPr>
                        <a:t>Total Outputs Planned</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71544506"/>
                  </a:ext>
                </a:extLst>
              </a:tr>
              <a:tr h="296013">
                <a:tc>
                  <a:txBody>
                    <a:bodyPr/>
                    <a:lstStyle/>
                    <a:p>
                      <a:pPr marL="0" marR="0" algn="l">
                        <a:spcBef>
                          <a:spcPts val="0"/>
                        </a:spcBef>
                        <a:spcAft>
                          <a:spcPts val="0"/>
                        </a:spcAft>
                      </a:pPr>
                      <a:r>
                        <a:rPr lang="en-US" sz="2000" b="0" dirty="0">
                          <a:solidFill>
                            <a:schemeClr val="tx1"/>
                          </a:solidFill>
                          <a:effectLst/>
                        </a:rPr>
                        <a:t>Licensing</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0">
                          <a:solidFill>
                            <a:schemeClr val="tx1"/>
                          </a:solidFill>
                          <a:effectLst/>
                        </a:rPr>
                        <a:t>10</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a:solidFill>
                            <a:schemeClr val="tx1"/>
                          </a:solidFill>
                          <a:effectLst/>
                        </a:rPr>
                        <a:t>2</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dirty="0">
                          <a:solidFill>
                            <a:schemeClr val="tx1"/>
                          </a:solidFill>
                          <a:effectLst/>
                        </a:rPr>
                        <a:t>12</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546957300"/>
                  </a:ext>
                </a:extLst>
              </a:tr>
              <a:tr h="592026">
                <a:tc>
                  <a:txBody>
                    <a:bodyPr/>
                    <a:lstStyle/>
                    <a:p>
                      <a:pPr marL="0" marR="0" algn="l">
                        <a:spcBef>
                          <a:spcPts val="0"/>
                        </a:spcBef>
                        <a:spcAft>
                          <a:spcPts val="0"/>
                        </a:spcAft>
                      </a:pPr>
                      <a:r>
                        <a:rPr lang="en-US" sz="2000" b="0" dirty="0">
                          <a:solidFill>
                            <a:schemeClr val="tx1"/>
                          </a:solidFill>
                          <a:effectLst/>
                        </a:rPr>
                        <a:t>Policy Research &amp; Analysis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0">
                          <a:solidFill>
                            <a:schemeClr val="tx1"/>
                          </a:solidFill>
                          <a:effectLst/>
                        </a:rPr>
                        <a:t>1</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a:solidFill>
                            <a:schemeClr val="tx1"/>
                          </a:solidFill>
                          <a:effectLst/>
                        </a:rPr>
                        <a:t>3</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a:solidFill>
                            <a:schemeClr val="tx1"/>
                          </a:solidFill>
                          <a:effectLst/>
                        </a:rPr>
                        <a:t>4</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764327774"/>
                  </a:ext>
                </a:extLst>
              </a:tr>
              <a:tr h="592026">
                <a:tc>
                  <a:txBody>
                    <a:bodyPr/>
                    <a:lstStyle/>
                    <a:p>
                      <a:pPr marL="0" marR="0" algn="l">
                        <a:spcBef>
                          <a:spcPts val="0"/>
                        </a:spcBef>
                        <a:spcAft>
                          <a:spcPts val="0"/>
                        </a:spcAft>
                      </a:pPr>
                      <a:r>
                        <a:rPr lang="en-US" sz="2000" b="0" dirty="0">
                          <a:solidFill>
                            <a:schemeClr val="tx1"/>
                          </a:solidFill>
                          <a:effectLst/>
                        </a:rPr>
                        <a:t>Engineering &amp; Technology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0">
                          <a:solidFill>
                            <a:schemeClr val="tx1"/>
                          </a:solidFill>
                          <a:effectLst/>
                        </a:rPr>
                        <a:t>5</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a:solidFill>
                            <a:schemeClr val="tx1"/>
                          </a:solidFill>
                          <a:effectLst/>
                        </a:rPr>
                        <a:t>3</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a:solidFill>
                            <a:schemeClr val="tx1"/>
                          </a:solidFill>
                          <a:effectLst/>
                        </a:rPr>
                        <a:t>8</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52795792"/>
                  </a:ext>
                </a:extLst>
              </a:tr>
              <a:tr h="296013">
                <a:tc>
                  <a:txBody>
                    <a:bodyPr/>
                    <a:lstStyle/>
                    <a:p>
                      <a:pPr marL="0" marR="0" algn="l">
                        <a:spcBef>
                          <a:spcPts val="0"/>
                        </a:spcBef>
                        <a:spcAft>
                          <a:spcPts val="0"/>
                        </a:spcAft>
                      </a:pPr>
                      <a:r>
                        <a:rPr lang="en-US" sz="2000" b="0" dirty="0">
                          <a:solidFill>
                            <a:schemeClr val="tx1"/>
                          </a:solidFill>
                          <a:effectLst/>
                        </a:rPr>
                        <a:t>Regions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0">
                          <a:solidFill>
                            <a:schemeClr val="tx1"/>
                          </a:solidFill>
                          <a:effectLst/>
                        </a:rPr>
                        <a:t>5</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a:solidFill>
                            <a:schemeClr val="tx1"/>
                          </a:solidFill>
                          <a:effectLst/>
                        </a:rPr>
                        <a:t>0</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dirty="0">
                          <a:solidFill>
                            <a:schemeClr val="tx1"/>
                          </a:solidFill>
                          <a:effectLst/>
                        </a:rPr>
                        <a:t>5</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710026898"/>
                  </a:ext>
                </a:extLst>
              </a:tr>
              <a:tr h="592026">
                <a:tc>
                  <a:txBody>
                    <a:bodyPr/>
                    <a:lstStyle/>
                    <a:p>
                      <a:pPr marL="0" marR="0" algn="l">
                        <a:spcBef>
                          <a:spcPts val="0"/>
                        </a:spcBef>
                        <a:spcAft>
                          <a:spcPts val="0"/>
                        </a:spcAft>
                      </a:pPr>
                      <a:r>
                        <a:rPr lang="en-US" sz="2000" b="0" dirty="0">
                          <a:solidFill>
                            <a:schemeClr val="tx1"/>
                          </a:solidFill>
                          <a:effectLst/>
                        </a:rPr>
                        <a:t>Compliance and Consumer Affairs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0">
                          <a:solidFill>
                            <a:schemeClr val="tx1"/>
                          </a:solidFill>
                          <a:effectLst/>
                        </a:rPr>
                        <a:t>7</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a:solidFill>
                            <a:schemeClr val="tx1"/>
                          </a:solidFill>
                          <a:effectLst/>
                        </a:rPr>
                        <a:t>2</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dirty="0">
                          <a:solidFill>
                            <a:schemeClr val="tx1"/>
                          </a:solidFill>
                          <a:effectLst/>
                        </a:rPr>
                        <a:t>9</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63179435"/>
                  </a:ext>
                </a:extLst>
              </a:tr>
              <a:tr h="296013">
                <a:tc>
                  <a:txBody>
                    <a:bodyPr/>
                    <a:lstStyle/>
                    <a:p>
                      <a:pPr marL="0" marR="0" algn="l">
                        <a:spcBef>
                          <a:spcPts val="0"/>
                        </a:spcBef>
                        <a:spcAft>
                          <a:spcPts val="0"/>
                        </a:spcAft>
                      </a:pPr>
                      <a:r>
                        <a:rPr lang="en-US" sz="2000" b="0" dirty="0">
                          <a:solidFill>
                            <a:schemeClr val="tx1"/>
                          </a:solidFill>
                          <a:effectLst/>
                        </a:rPr>
                        <a:t>Corporate Services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0">
                          <a:solidFill>
                            <a:schemeClr val="tx1"/>
                          </a:solidFill>
                          <a:effectLst/>
                        </a:rPr>
                        <a:t>5</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a:solidFill>
                            <a:schemeClr val="tx1"/>
                          </a:solidFill>
                          <a:effectLst/>
                        </a:rPr>
                        <a:t>0</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dirty="0">
                          <a:solidFill>
                            <a:schemeClr val="tx1"/>
                          </a:solidFill>
                          <a:effectLst/>
                        </a:rPr>
                        <a:t>5</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241727475"/>
                  </a:ext>
                </a:extLst>
              </a:tr>
              <a:tr h="296013">
                <a:tc>
                  <a:txBody>
                    <a:bodyPr/>
                    <a:lstStyle/>
                    <a:p>
                      <a:pPr marL="0" marR="0" algn="l">
                        <a:spcBef>
                          <a:spcPts val="0"/>
                        </a:spcBef>
                        <a:spcAft>
                          <a:spcPts val="0"/>
                        </a:spcAft>
                      </a:pPr>
                      <a:r>
                        <a:rPr lang="en-US" sz="2000" b="0" dirty="0">
                          <a:solidFill>
                            <a:schemeClr val="tx1"/>
                          </a:solidFill>
                          <a:effectLst/>
                        </a:rPr>
                        <a:t>Finance</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0">
                          <a:solidFill>
                            <a:schemeClr val="tx1"/>
                          </a:solidFill>
                          <a:effectLst/>
                        </a:rPr>
                        <a:t>3</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a:solidFill>
                            <a:schemeClr val="tx1"/>
                          </a:solidFill>
                          <a:effectLst/>
                        </a:rPr>
                        <a:t>2</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dirty="0">
                          <a:solidFill>
                            <a:schemeClr val="tx1"/>
                          </a:solidFill>
                          <a:effectLst/>
                        </a:rPr>
                        <a:t>5</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17312637"/>
                  </a:ext>
                </a:extLst>
              </a:tr>
              <a:tr h="296013">
                <a:tc>
                  <a:txBody>
                    <a:bodyPr/>
                    <a:lstStyle/>
                    <a:p>
                      <a:pPr marL="0" marR="0" algn="l">
                        <a:spcBef>
                          <a:spcPts val="0"/>
                        </a:spcBef>
                        <a:spcAft>
                          <a:spcPts val="0"/>
                        </a:spcAft>
                      </a:pPr>
                      <a:r>
                        <a:rPr lang="en-US" sz="2000" b="0" dirty="0">
                          <a:solidFill>
                            <a:schemeClr val="tx1"/>
                          </a:solidFill>
                          <a:effectLst/>
                        </a:rPr>
                        <a:t>Human Resources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0">
                          <a:solidFill>
                            <a:schemeClr val="tx1"/>
                          </a:solidFill>
                          <a:effectLst/>
                        </a:rPr>
                        <a:t>2</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a:solidFill>
                            <a:schemeClr val="tx1"/>
                          </a:solidFill>
                          <a:effectLst/>
                        </a:rPr>
                        <a:t>2</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dirty="0">
                          <a:solidFill>
                            <a:schemeClr val="tx1"/>
                          </a:solidFill>
                          <a:effectLst/>
                        </a:rPr>
                        <a:t>4</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464173381"/>
                  </a:ext>
                </a:extLst>
              </a:tr>
              <a:tr h="296013">
                <a:tc>
                  <a:txBody>
                    <a:bodyPr/>
                    <a:lstStyle/>
                    <a:p>
                      <a:pPr marL="0" marR="0" algn="l">
                        <a:spcBef>
                          <a:spcPts val="0"/>
                        </a:spcBef>
                        <a:spcAft>
                          <a:spcPts val="0"/>
                        </a:spcAft>
                      </a:pPr>
                      <a:r>
                        <a:rPr lang="en-US" sz="2000" b="0" dirty="0">
                          <a:solidFill>
                            <a:schemeClr val="tx1"/>
                          </a:solidFill>
                          <a:effectLst/>
                        </a:rPr>
                        <a:t>Internal Audit</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0">
                          <a:solidFill>
                            <a:schemeClr val="tx1"/>
                          </a:solidFill>
                          <a:effectLst/>
                        </a:rPr>
                        <a:t>3</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a:solidFill>
                            <a:schemeClr val="tx1"/>
                          </a:solidFill>
                          <a:effectLst/>
                        </a:rPr>
                        <a:t>1</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dirty="0">
                          <a:solidFill>
                            <a:schemeClr val="tx1"/>
                          </a:solidFill>
                          <a:effectLst/>
                        </a:rPr>
                        <a:t>4</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533093134"/>
                  </a:ext>
                </a:extLst>
              </a:tr>
              <a:tr h="633151">
                <a:tc>
                  <a:txBody>
                    <a:bodyPr/>
                    <a:lstStyle/>
                    <a:p>
                      <a:pPr marL="0" marR="0" algn="l">
                        <a:spcBef>
                          <a:spcPts val="0"/>
                        </a:spcBef>
                        <a:spcAft>
                          <a:spcPts val="0"/>
                        </a:spcAft>
                      </a:pPr>
                      <a:r>
                        <a:rPr lang="en-US" sz="2000" b="0" dirty="0">
                          <a:solidFill>
                            <a:schemeClr val="tx1"/>
                          </a:solidFill>
                          <a:effectLst/>
                        </a:rPr>
                        <a:t>Legal Risk Complaints &amp; Compliance Committee</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0" dirty="0">
                          <a:solidFill>
                            <a:schemeClr val="tx1"/>
                          </a:solidFill>
                          <a:effectLst/>
                        </a:rPr>
                        <a:t>3</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dirty="0">
                          <a:solidFill>
                            <a:schemeClr val="tx1"/>
                          </a:solidFill>
                          <a:effectLst/>
                        </a:rPr>
                        <a:t>0</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dirty="0">
                          <a:solidFill>
                            <a:schemeClr val="tx1"/>
                          </a:solidFill>
                          <a:effectLst/>
                        </a:rPr>
                        <a:t>3</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663361490"/>
                  </a:ext>
                </a:extLst>
              </a:tr>
              <a:tr h="296013">
                <a:tc>
                  <a:txBody>
                    <a:bodyPr/>
                    <a:lstStyle/>
                    <a:p>
                      <a:pPr marL="0" marR="0" algn="l">
                        <a:spcBef>
                          <a:spcPts val="0"/>
                        </a:spcBef>
                        <a:spcAft>
                          <a:spcPts val="0"/>
                        </a:spcAft>
                      </a:pPr>
                      <a:r>
                        <a:rPr lang="en-US" sz="2000" b="1" dirty="0">
                          <a:solidFill>
                            <a:schemeClr val="tx1"/>
                          </a:solidFill>
                          <a:effectLst/>
                        </a:rPr>
                        <a:t>TOTAL</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solidFill>
                            <a:schemeClr val="tx1"/>
                          </a:solidFill>
                          <a:effectLst/>
                        </a:rPr>
                        <a:t>44</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solidFill>
                            <a:schemeClr val="tx1"/>
                          </a:solidFill>
                          <a:effectLst/>
                        </a:rPr>
                        <a:t>15</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solidFill>
                            <a:schemeClr val="tx1"/>
                          </a:solidFill>
                          <a:effectLst/>
                        </a:rPr>
                        <a:t>59</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647009700"/>
                  </a:ext>
                </a:extLst>
              </a:tr>
              <a:tr h="296013">
                <a:tc>
                  <a:txBody>
                    <a:bodyPr/>
                    <a:lstStyle/>
                    <a:p>
                      <a:pPr marL="0" marR="0" algn="l">
                        <a:spcBef>
                          <a:spcPts val="0"/>
                        </a:spcBef>
                        <a:spcAft>
                          <a:spcPts val="0"/>
                        </a:spcAft>
                      </a:pPr>
                      <a:r>
                        <a:rPr lang="en-US" sz="2000" b="0">
                          <a:solidFill>
                            <a:schemeClr val="tx1"/>
                          </a:solidFill>
                          <a:effectLst/>
                        </a:rPr>
                        <a:t>PERCENTAGES</a:t>
                      </a: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0" dirty="0">
                          <a:solidFill>
                            <a:schemeClr val="tx1"/>
                          </a:solidFill>
                          <a:effectLst/>
                        </a:rPr>
                        <a:t>74. 5%</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dirty="0">
                          <a:solidFill>
                            <a:schemeClr val="tx1"/>
                          </a:solidFill>
                          <a:effectLst/>
                        </a:rPr>
                        <a:t>25.5%</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0" dirty="0">
                          <a:solidFill>
                            <a:schemeClr val="tx1"/>
                          </a:solidFill>
                          <a:effectLst/>
                        </a:rPr>
                        <a:t>100%</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452775977"/>
                  </a:ext>
                </a:extLst>
              </a:tr>
            </a:tbl>
          </a:graphicData>
        </a:graphic>
      </p:graphicFrame>
    </p:spTree>
    <p:extLst>
      <p:ext uri="{BB962C8B-B14F-4D97-AF65-F5344CB8AC3E}">
        <p14:creationId xmlns:p14="http://schemas.microsoft.com/office/powerpoint/2010/main" xmlns="" val="93158988"/>
      </p:ext>
    </p:extLst>
  </p:cSld>
  <p:clrMapOvr>
    <a:masterClrMapping/>
  </p:clrMapOvr>
</p:sld>
</file>

<file path=ppt/theme/theme1.xml><?xml version="1.0" encoding="utf-8"?>
<a:theme xmlns:a="http://schemas.openxmlformats.org/drawingml/2006/main" name="ICAS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CASA theme" id="{FE75E86A-0C75-410A-9BF2-F021C8013F1A}" vid="{06034B6C-9604-452A-91B6-90AFB6A5F9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ICASA theme</Template>
  <TotalTime>9922</TotalTime>
  <Words>3163</Words>
  <Application>Microsoft Office PowerPoint</Application>
  <PresentationFormat>Custom</PresentationFormat>
  <Paragraphs>626</Paragraphs>
  <Slides>47</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ICASA theme</vt:lpstr>
      <vt:lpstr>Document</vt:lpstr>
      <vt:lpstr>Briefing to the Parliamentary Portfolio Committee on Communications  “2016 – 17 FY Annual Report”</vt:lpstr>
      <vt:lpstr>Contents</vt:lpstr>
      <vt:lpstr>Organisational Mandate</vt:lpstr>
      <vt:lpstr>Strategic Fit - Government’s Priority Outcomes</vt:lpstr>
      <vt:lpstr>  (Strategic Outcome Oriented Goals)</vt:lpstr>
      <vt:lpstr>Strategic Goals: 2015/16-2019/20</vt:lpstr>
      <vt:lpstr>ICASA Services to the Sector</vt:lpstr>
      <vt:lpstr>Performance Summary </vt:lpstr>
      <vt:lpstr>Performance Summary by Programme</vt:lpstr>
      <vt:lpstr>Expenditure Summary by Programme</vt:lpstr>
      <vt:lpstr>Reasons for Over Expenditure</vt:lpstr>
      <vt:lpstr>Achievement  by  Programme</vt:lpstr>
      <vt:lpstr>Programmes for 2015/16-2019/20FY</vt:lpstr>
      <vt:lpstr>Programme 1: Administration - Achievements </vt:lpstr>
      <vt:lpstr>Programme 2: Licensing - Achievements</vt:lpstr>
      <vt:lpstr>Programme 3: Policy Research &amp; Analysis - Achievements </vt:lpstr>
      <vt:lpstr>Programme 4: Engineering &amp; Technology - Achievements</vt:lpstr>
      <vt:lpstr>Programme 5: Regions - Achievements</vt:lpstr>
      <vt:lpstr>Programme 6: Compliance &amp; Consumer Affairs - Achievements</vt:lpstr>
      <vt:lpstr>Non-Achievement  by Programme</vt:lpstr>
      <vt:lpstr>Programme 1: Administration -  Non- Achievements </vt:lpstr>
      <vt:lpstr>Programme 2: Licensing – Non-Achievements</vt:lpstr>
      <vt:lpstr>Programme 3: Policy Research &amp; Analysis – Non-Achievements </vt:lpstr>
      <vt:lpstr>Programme 4: Engineering &amp; Technology – Non- Achievements</vt:lpstr>
      <vt:lpstr>Programme 6: Compliance &amp; Consumer Affairs – Non -Achievements</vt:lpstr>
      <vt:lpstr>Human Resources</vt:lpstr>
      <vt:lpstr>Personnel by Population Group</vt:lpstr>
      <vt:lpstr>Personnel Cost by Division</vt:lpstr>
      <vt:lpstr>Headcount and Vacancies per Occupational Level</vt:lpstr>
      <vt:lpstr>Employment Changes and Attrition Reasons</vt:lpstr>
      <vt:lpstr>Governance</vt:lpstr>
      <vt:lpstr>Council Members during the Year under review</vt:lpstr>
      <vt:lpstr>Council Committees Members’ Meetings Attendance</vt:lpstr>
      <vt:lpstr>Complaints and Compliance Committee</vt:lpstr>
      <vt:lpstr>Number of Complaints Adjudicated And Attendance </vt:lpstr>
      <vt:lpstr>AUDIT OUTCOME 2016-2017   PRESENTED BY  CFO: TEBOGO MATABANE</vt:lpstr>
      <vt:lpstr>STATEMENT OF FINANCIAL POSITION</vt:lpstr>
      <vt:lpstr>STATEMENT OF FINANCIAL PERFORMANCE </vt:lpstr>
      <vt:lpstr>AG’s Assessment of 2016/17FY Performance</vt:lpstr>
      <vt:lpstr>Achievements for 2016-17 Financial Year</vt:lpstr>
      <vt:lpstr>Achievements for 2016-17 Financial Year</vt:lpstr>
      <vt:lpstr>Audit Report Issues</vt:lpstr>
      <vt:lpstr>Audit Report Issues</vt:lpstr>
      <vt:lpstr>Audit Report Issues</vt:lpstr>
      <vt:lpstr>FRUITLESS AND WASTEFUL EXPENDITURE</vt:lpstr>
      <vt:lpstr>IRREGULAR EXPENDITURE</vt:lpstr>
      <vt:lpstr>Thank You</vt:lpstr>
    </vt:vector>
  </TitlesOfParts>
  <Company>ICASA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J. Molapo</dc:creator>
  <cp:lastModifiedBy>PUMZA</cp:lastModifiedBy>
  <cp:revision>371</cp:revision>
  <dcterms:created xsi:type="dcterms:W3CDTF">2015-07-24T05:57:50Z</dcterms:created>
  <dcterms:modified xsi:type="dcterms:W3CDTF">2017-10-06T13:48:31Z</dcterms:modified>
</cp:coreProperties>
</file>