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5"/>
  </p:handoutMasterIdLst>
  <p:sldIdLst>
    <p:sldId id="256" r:id="rId2"/>
    <p:sldId id="289" r:id="rId3"/>
    <p:sldId id="274" r:id="rId4"/>
    <p:sldId id="275" r:id="rId5"/>
    <p:sldId id="276" r:id="rId6"/>
    <p:sldId id="277" r:id="rId7"/>
    <p:sldId id="286" r:id="rId8"/>
    <p:sldId id="273" r:id="rId9"/>
    <p:sldId id="257" r:id="rId10"/>
    <p:sldId id="282" r:id="rId11"/>
    <p:sldId id="279" r:id="rId12"/>
    <p:sldId id="280" r:id="rId13"/>
    <p:sldId id="281" r:id="rId14"/>
    <p:sldId id="278" r:id="rId15"/>
    <p:sldId id="287" r:id="rId16"/>
    <p:sldId id="258" r:id="rId17"/>
    <p:sldId id="283" r:id="rId18"/>
    <p:sldId id="284" r:id="rId19"/>
    <p:sldId id="285" r:id="rId20"/>
    <p:sldId id="288" r:id="rId21"/>
    <p:sldId id="271" r:id="rId22"/>
    <p:sldId id="272" r:id="rId23"/>
    <p:sldId id="269" r:id="rId24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F86B7-2603-47D5-BDB8-58EE9B669D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51115BF-42A3-468E-9A07-60C8263BFD84}">
      <dgm:prSet phldrT="[Text]"/>
      <dgm:spPr>
        <a:xfrm>
          <a:off x="26946" y="0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People</a:t>
          </a:r>
        </a:p>
      </dgm:t>
    </dgm:pt>
    <dgm:pt modelId="{2D2CD0EB-3D5E-4A3D-9330-26CD711E9E1D}" type="parTrans" cxnId="{6D2DA112-6383-4E7B-95FC-AE162DCEE398}">
      <dgm:prSet/>
      <dgm:spPr/>
      <dgm:t>
        <a:bodyPr/>
        <a:lstStyle/>
        <a:p>
          <a:endParaRPr lang="en-ZA"/>
        </a:p>
      </dgm:t>
    </dgm:pt>
    <dgm:pt modelId="{69EA55FC-047A-4052-90A7-6CDAE520CA9C}" type="sibTrans" cxnId="{6D2DA112-6383-4E7B-95FC-AE162DCEE398}">
      <dgm:prSet/>
      <dgm:spPr/>
      <dgm:t>
        <a:bodyPr/>
        <a:lstStyle/>
        <a:p>
          <a:endParaRPr lang="en-ZA"/>
        </a:p>
      </dgm:t>
    </dgm:pt>
    <dgm:pt modelId="{DA4D0472-41D6-4EFA-BD7E-75B4384BD700}">
      <dgm:prSet phldrT="[Text]"/>
      <dgm:spPr>
        <a:xfrm rot="5400000">
          <a:off x="4183616" y="-1551192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Facilitate access to incremental housing finance for low income rural </a:t>
          </a:r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households </a:t>
          </a:r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3DAB5C8-015B-4130-9639-171C909A8B29}" type="parTrans" cxnId="{6CAEBAF1-7EB0-475D-B4F2-ABE0745EA36E}">
      <dgm:prSet/>
      <dgm:spPr/>
      <dgm:t>
        <a:bodyPr/>
        <a:lstStyle/>
        <a:p>
          <a:endParaRPr lang="en-ZA"/>
        </a:p>
      </dgm:t>
    </dgm:pt>
    <dgm:pt modelId="{D0E24A09-10C5-4D1F-88D6-42A8A4342BE9}" type="sibTrans" cxnId="{6CAEBAF1-7EB0-475D-B4F2-ABE0745EA36E}">
      <dgm:prSet/>
      <dgm:spPr/>
      <dgm:t>
        <a:bodyPr/>
        <a:lstStyle/>
        <a:p>
          <a:endParaRPr lang="en-ZA"/>
        </a:p>
      </dgm:t>
    </dgm:pt>
    <dgm:pt modelId="{7FBE1DE9-1040-45AC-AF7A-AAEEF437D603}">
      <dgm:prSet phldrT="[Text]"/>
      <dgm:spPr>
        <a:xfrm>
          <a:off x="0" y="1401557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Rural</a:t>
          </a:r>
        </a:p>
      </dgm:t>
    </dgm:pt>
    <dgm:pt modelId="{3DD2DC7C-4DAC-490C-9847-068CFED43CAC}" type="parTrans" cxnId="{AD719B9A-93EA-4A83-A57B-BE1FF7D79D7C}">
      <dgm:prSet/>
      <dgm:spPr/>
      <dgm:t>
        <a:bodyPr/>
        <a:lstStyle/>
        <a:p>
          <a:endParaRPr lang="en-ZA"/>
        </a:p>
      </dgm:t>
    </dgm:pt>
    <dgm:pt modelId="{45C9B884-4CD0-4B71-8D79-CB1760ECD51F}" type="sibTrans" cxnId="{AD719B9A-93EA-4A83-A57B-BE1FF7D79D7C}">
      <dgm:prSet/>
      <dgm:spPr/>
      <dgm:t>
        <a:bodyPr/>
        <a:lstStyle/>
        <a:p>
          <a:endParaRPr lang="en-ZA"/>
        </a:p>
      </dgm:t>
    </dgm:pt>
    <dgm:pt modelId="{85C4E9B3-CC66-431C-9064-D1DED40624C3}">
      <dgm:prSet phldrT="[Text]"/>
      <dgm:spPr>
        <a:xfrm rot="5400000">
          <a:off x="4183616" y="-151654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Communal land, rural towns and small towns</a:t>
          </a:r>
        </a:p>
      </dgm:t>
    </dgm:pt>
    <dgm:pt modelId="{B7683BA2-E19B-4867-AB01-3FB96CE3CDFD}" type="parTrans" cxnId="{D35D475E-1175-4E4B-9387-4824DCC632C1}">
      <dgm:prSet/>
      <dgm:spPr/>
      <dgm:t>
        <a:bodyPr/>
        <a:lstStyle/>
        <a:p>
          <a:endParaRPr lang="en-ZA"/>
        </a:p>
      </dgm:t>
    </dgm:pt>
    <dgm:pt modelId="{9B8A2F5F-0C68-4A71-BB3C-544219AA8E4F}" type="sibTrans" cxnId="{D35D475E-1175-4E4B-9387-4824DCC632C1}">
      <dgm:prSet/>
      <dgm:spPr/>
      <dgm:t>
        <a:bodyPr/>
        <a:lstStyle/>
        <a:p>
          <a:endParaRPr lang="en-ZA"/>
        </a:p>
      </dgm:t>
    </dgm:pt>
    <dgm:pt modelId="{A7E0E369-AEC9-4A1A-A7A1-E26C39D2572A}">
      <dgm:prSet phldrT="[Text]"/>
      <dgm:spPr>
        <a:xfrm rot="5400000">
          <a:off x="4183616" y="-151654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24FFCDB-7E08-4ABC-B7FD-56889ABBFB7A}" type="parTrans" cxnId="{16C0714D-B1A9-4AF6-BD5C-DBBBE58DD06B}">
      <dgm:prSet/>
      <dgm:spPr/>
      <dgm:t>
        <a:bodyPr/>
        <a:lstStyle/>
        <a:p>
          <a:endParaRPr lang="en-ZA"/>
        </a:p>
      </dgm:t>
    </dgm:pt>
    <dgm:pt modelId="{A59E0289-3F91-4F3B-89AF-17EE4CB3265E}" type="sibTrans" cxnId="{16C0714D-B1A9-4AF6-BD5C-DBBBE58DD06B}">
      <dgm:prSet/>
      <dgm:spPr/>
      <dgm:t>
        <a:bodyPr/>
        <a:lstStyle/>
        <a:p>
          <a:endParaRPr lang="en-ZA"/>
        </a:p>
      </dgm:t>
    </dgm:pt>
    <dgm:pt modelId="{18B3C57F-1EB0-4179-AA87-E53B5168BC8E}">
      <dgm:prSet phldrT="[Text]"/>
      <dgm:spPr>
        <a:xfrm>
          <a:off x="0" y="2801095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Monthly Income</a:t>
          </a:r>
        </a:p>
      </dgm:t>
    </dgm:pt>
    <dgm:pt modelId="{F05BCBCA-FD10-4828-BC55-77990F5F264C}" type="parTrans" cxnId="{5D8CE270-B9E4-4EFD-9EFC-F62929080FB9}">
      <dgm:prSet/>
      <dgm:spPr/>
      <dgm:t>
        <a:bodyPr/>
        <a:lstStyle/>
        <a:p>
          <a:endParaRPr lang="en-ZA"/>
        </a:p>
      </dgm:t>
    </dgm:pt>
    <dgm:pt modelId="{E8F4CCCD-153A-474C-B491-449AEABC0F81}" type="sibTrans" cxnId="{5D8CE270-B9E4-4EFD-9EFC-F62929080FB9}">
      <dgm:prSet/>
      <dgm:spPr/>
      <dgm:t>
        <a:bodyPr/>
        <a:lstStyle/>
        <a:p>
          <a:endParaRPr lang="en-ZA"/>
        </a:p>
      </dgm:t>
    </dgm:pt>
    <dgm:pt modelId="{C3E83501-8871-4089-974A-419BAAF43C81}">
      <dgm:prSet phldrT="[Text]"/>
      <dgm:spPr>
        <a:xfrm rot="5400000">
          <a:off x="4183616" y="1247883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Maximum R15 </a:t>
          </a:r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000</a:t>
          </a:r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4DD038E-D55B-4187-83A8-72A421CF80C1}" type="parTrans" cxnId="{4903F534-5EC7-419B-91D6-5E0603E8C23B}">
      <dgm:prSet/>
      <dgm:spPr/>
      <dgm:t>
        <a:bodyPr/>
        <a:lstStyle/>
        <a:p>
          <a:endParaRPr lang="en-ZA"/>
        </a:p>
      </dgm:t>
    </dgm:pt>
    <dgm:pt modelId="{57A65E1D-BD7E-4800-8422-7E618F3A6A95}" type="sibTrans" cxnId="{4903F534-5EC7-419B-91D6-5E0603E8C23B}">
      <dgm:prSet/>
      <dgm:spPr/>
      <dgm:t>
        <a:bodyPr/>
        <a:lstStyle/>
        <a:p>
          <a:endParaRPr lang="en-ZA"/>
        </a:p>
      </dgm:t>
    </dgm:pt>
    <dgm:pt modelId="{8570C5F6-B06A-49DF-8A1D-E219A03401B9}">
      <dgm:prSet phldrT="[Text]"/>
      <dgm:spPr>
        <a:xfrm rot="5400000">
          <a:off x="4183616" y="1247883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Focus remains under R3 500</a:t>
          </a:r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C291760-86D5-458B-BD3A-9BCEAD40477A}" type="parTrans" cxnId="{C36664A1-311F-4753-82AF-53614B36387A}">
      <dgm:prSet/>
      <dgm:spPr/>
      <dgm:t>
        <a:bodyPr/>
        <a:lstStyle/>
        <a:p>
          <a:endParaRPr lang="en-ZA"/>
        </a:p>
      </dgm:t>
    </dgm:pt>
    <dgm:pt modelId="{A5E8FB63-249D-4A25-855D-784F9C76975A}" type="sibTrans" cxnId="{C36664A1-311F-4753-82AF-53614B36387A}">
      <dgm:prSet/>
      <dgm:spPr/>
      <dgm:t>
        <a:bodyPr/>
        <a:lstStyle/>
        <a:p>
          <a:endParaRPr lang="en-ZA"/>
        </a:p>
      </dgm:t>
    </dgm:pt>
    <dgm:pt modelId="{F4EE0428-743A-44A4-8D7A-16B2D4CBCE8A}" type="pres">
      <dgm:prSet presAssocID="{B06F86B7-2603-47D5-BDB8-58EE9B669D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9732676-7247-4C91-B307-18DFF5910A83}" type="pres">
      <dgm:prSet presAssocID="{351115BF-42A3-468E-9A07-60C8263BFD84}" presName="linNode" presStyleCnt="0"/>
      <dgm:spPr/>
    </dgm:pt>
    <dgm:pt modelId="{152976DD-278E-4F20-8837-529B620FBBC7}" type="pres">
      <dgm:prSet presAssocID="{351115BF-42A3-468E-9A07-60C8263BFD84}" presName="parentText" presStyleLbl="node1" presStyleIdx="0" presStyleCnt="3" custLinFactNeighborX="607" custLinFactNeighborY="-565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4F23951C-B41F-4ECB-84B4-3B48DAC80B57}" type="pres">
      <dgm:prSet presAssocID="{351115BF-42A3-468E-9A07-60C8263BFD84}" presName="descendantText" presStyleLbl="alignAccFollowNode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  <dgm:pt modelId="{6AEE4F2E-D6F4-4CD5-80CA-3243ED6E7B76}" type="pres">
      <dgm:prSet presAssocID="{69EA55FC-047A-4052-90A7-6CDAE520CA9C}" presName="sp" presStyleCnt="0"/>
      <dgm:spPr/>
    </dgm:pt>
    <dgm:pt modelId="{33E806E9-3134-4BB4-AFFC-F21C7BD95A07}" type="pres">
      <dgm:prSet presAssocID="{7FBE1DE9-1040-45AC-AF7A-AAEEF437D603}" presName="linNode" presStyleCnt="0"/>
      <dgm:spPr/>
    </dgm:pt>
    <dgm:pt modelId="{8DDA0EB6-D56E-474F-A4BB-DE515BA46C60}" type="pres">
      <dgm:prSet presAssocID="{7FBE1DE9-1040-45AC-AF7A-AAEEF437D603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DA6D4EED-BCB0-4716-A6E7-5378B063886D}" type="pres">
      <dgm:prSet presAssocID="{7FBE1DE9-1040-45AC-AF7A-AAEEF437D603}" presName="descendantText" presStyleLbl="alignAccFollowNode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  <dgm:pt modelId="{14AB79AB-A4B7-467E-B58F-54AB46F20597}" type="pres">
      <dgm:prSet presAssocID="{45C9B884-4CD0-4B71-8D79-CB1760ECD51F}" presName="sp" presStyleCnt="0"/>
      <dgm:spPr/>
    </dgm:pt>
    <dgm:pt modelId="{E30D5345-EB65-464D-8644-983364968FB1}" type="pres">
      <dgm:prSet presAssocID="{18B3C57F-1EB0-4179-AA87-E53B5168BC8E}" presName="linNode" presStyleCnt="0"/>
      <dgm:spPr/>
    </dgm:pt>
    <dgm:pt modelId="{2B874C4F-2EF4-41C9-90AA-3947019E0B1D}" type="pres">
      <dgm:prSet presAssocID="{18B3C57F-1EB0-4179-AA87-E53B5168BC8E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5F68AF98-05B8-4A28-8138-7F48FF4B8B98}" type="pres">
      <dgm:prSet presAssocID="{18B3C57F-1EB0-4179-AA87-E53B5168BC8E}" presName="descendantText" presStyleLbl="alignAccFollowNode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</dgm:ptLst>
  <dgm:cxnLst>
    <dgm:cxn modelId="{6D2DA112-6383-4E7B-95FC-AE162DCEE398}" srcId="{B06F86B7-2603-47D5-BDB8-58EE9B669D4C}" destId="{351115BF-42A3-468E-9A07-60C8263BFD84}" srcOrd="0" destOrd="0" parTransId="{2D2CD0EB-3D5E-4A3D-9330-26CD711E9E1D}" sibTransId="{69EA55FC-047A-4052-90A7-6CDAE520CA9C}"/>
    <dgm:cxn modelId="{802692ED-2A53-4EC0-A209-992677418DA5}" type="presOf" srcId="{18B3C57F-1EB0-4179-AA87-E53B5168BC8E}" destId="{2B874C4F-2EF4-41C9-90AA-3947019E0B1D}" srcOrd="0" destOrd="0" presId="urn:microsoft.com/office/officeart/2005/8/layout/vList5"/>
    <dgm:cxn modelId="{6F3DEE26-007F-419F-8899-EAA838229E6D}" type="presOf" srcId="{A7E0E369-AEC9-4A1A-A7A1-E26C39D2572A}" destId="{DA6D4EED-BCB0-4716-A6E7-5378B063886D}" srcOrd="0" destOrd="1" presId="urn:microsoft.com/office/officeart/2005/8/layout/vList5"/>
    <dgm:cxn modelId="{84D757CE-737F-4C38-93C3-DBF6AAD0E479}" type="presOf" srcId="{B06F86B7-2603-47D5-BDB8-58EE9B669D4C}" destId="{F4EE0428-743A-44A4-8D7A-16B2D4CBCE8A}" srcOrd="0" destOrd="0" presId="urn:microsoft.com/office/officeart/2005/8/layout/vList5"/>
    <dgm:cxn modelId="{2733D237-0AA2-41C5-AFB1-8ECB68CA5E9D}" type="presOf" srcId="{C3E83501-8871-4089-974A-419BAAF43C81}" destId="{5F68AF98-05B8-4A28-8138-7F48FF4B8B98}" srcOrd="0" destOrd="0" presId="urn:microsoft.com/office/officeart/2005/8/layout/vList5"/>
    <dgm:cxn modelId="{92D8CDDD-6034-47AA-B44D-E33F94863624}" type="presOf" srcId="{85C4E9B3-CC66-431C-9064-D1DED40624C3}" destId="{DA6D4EED-BCB0-4716-A6E7-5378B063886D}" srcOrd="0" destOrd="0" presId="urn:microsoft.com/office/officeart/2005/8/layout/vList5"/>
    <dgm:cxn modelId="{1DAF5C94-DA58-46B3-BC5B-097BF0E59121}" type="presOf" srcId="{7FBE1DE9-1040-45AC-AF7A-AAEEF437D603}" destId="{8DDA0EB6-D56E-474F-A4BB-DE515BA46C60}" srcOrd="0" destOrd="0" presId="urn:microsoft.com/office/officeart/2005/8/layout/vList5"/>
    <dgm:cxn modelId="{C36664A1-311F-4753-82AF-53614B36387A}" srcId="{18B3C57F-1EB0-4179-AA87-E53B5168BC8E}" destId="{8570C5F6-B06A-49DF-8A1D-E219A03401B9}" srcOrd="1" destOrd="0" parTransId="{BC291760-86D5-458B-BD3A-9BCEAD40477A}" sibTransId="{A5E8FB63-249D-4A25-855D-784F9C76975A}"/>
    <dgm:cxn modelId="{16C0714D-B1A9-4AF6-BD5C-DBBBE58DD06B}" srcId="{7FBE1DE9-1040-45AC-AF7A-AAEEF437D603}" destId="{A7E0E369-AEC9-4A1A-A7A1-E26C39D2572A}" srcOrd="1" destOrd="0" parTransId="{624FFCDB-7E08-4ABC-B7FD-56889ABBFB7A}" sibTransId="{A59E0289-3F91-4F3B-89AF-17EE4CB3265E}"/>
    <dgm:cxn modelId="{5D8CE270-B9E4-4EFD-9EFC-F62929080FB9}" srcId="{B06F86B7-2603-47D5-BDB8-58EE9B669D4C}" destId="{18B3C57F-1EB0-4179-AA87-E53B5168BC8E}" srcOrd="2" destOrd="0" parTransId="{F05BCBCA-FD10-4828-BC55-77990F5F264C}" sibTransId="{E8F4CCCD-153A-474C-B491-449AEABC0F81}"/>
    <dgm:cxn modelId="{75E6E48B-EB73-489B-A70F-57144C244E2F}" type="presOf" srcId="{DA4D0472-41D6-4EFA-BD7E-75B4384BD700}" destId="{4F23951C-B41F-4ECB-84B4-3B48DAC80B57}" srcOrd="0" destOrd="0" presId="urn:microsoft.com/office/officeart/2005/8/layout/vList5"/>
    <dgm:cxn modelId="{96BCBC98-2AA5-4141-A66E-8C0661DDACF6}" type="presOf" srcId="{351115BF-42A3-468E-9A07-60C8263BFD84}" destId="{152976DD-278E-4F20-8837-529B620FBBC7}" srcOrd="0" destOrd="0" presId="urn:microsoft.com/office/officeart/2005/8/layout/vList5"/>
    <dgm:cxn modelId="{AD719B9A-93EA-4A83-A57B-BE1FF7D79D7C}" srcId="{B06F86B7-2603-47D5-BDB8-58EE9B669D4C}" destId="{7FBE1DE9-1040-45AC-AF7A-AAEEF437D603}" srcOrd="1" destOrd="0" parTransId="{3DD2DC7C-4DAC-490C-9847-068CFED43CAC}" sibTransId="{45C9B884-4CD0-4B71-8D79-CB1760ECD51F}"/>
    <dgm:cxn modelId="{D35D475E-1175-4E4B-9387-4824DCC632C1}" srcId="{7FBE1DE9-1040-45AC-AF7A-AAEEF437D603}" destId="{85C4E9B3-CC66-431C-9064-D1DED40624C3}" srcOrd="0" destOrd="0" parTransId="{B7683BA2-E19B-4867-AB01-3FB96CE3CDFD}" sibTransId="{9B8A2F5F-0C68-4A71-BB3C-544219AA8E4F}"/>
    <dgm:cxn modelId="{6CAEBAF1-7EB0-475D-B4F2-ABE0745EA36E}" srcId="{351115BF-42A3-468E-9A07-60C8263BFD84}" destId="{DA4D0472-41D6-4EFA-BD7E-75B4384BD700}" srcOrd="0" destOrd="0" parTransId="{A3DAB5C8-015B-4130-9639-171C909A8B29}" sibTransId="{D0E24A09-10C5-4D1F-88D6-42A8A4342BE9}"/>
    <dgm:cxn modelId="{4903F534-5EC7-419B-91D6-5E0603E8C23B}" srcId="{18B3C57F-1EB0-4179-AA87-E53B5168BC8E}" destId="{C3E83501-8871-4089-974A-419BAAF43C81}" srcOrd="0" destOrd="0" parTransId="{B4DD038E-D55B-4187-83A8-72A421CF80C1}" sibTransId="{57A65E1D-BD7E-4800-8422-7E618F3A6A95}"/>
    <dgm:cxn modelId="{27605A19-129E-4349-B2C2-BD600F284C88}" type="presOf" srcId="{8570C5F6-B06A-49DF-8A1D-E219A03401B9}" destId="{5F68AF98-05B8-4A28-8138-7F48FF4B8B98}" srcOrd="0" destOrd="1" presId="urn:microsoft.com/office/officeart/2005/8/layout/vList5"/>
    <dgm:cxn modelId="{C072FE76-31D2-4E28-B365-BC7A6DAD4554}" type="presParOf" srcId="{F4EE0428-743A-44A4-8D7A-16B2D4CBCE8A}" destId="{A9732676-7247-4C91-B307-18DFF5910A83}" srcOrd="0" destOrd="0" presId="urn:microsoft.com/office/officeart/2005/8/layout/vList5"/>
    <dgm:cxn modelId="{4A6FF683-E6EC-45C9-BB17-D139FBAE7107}" type="presParOf" srcId="{A9732676-7247-4C91-B307-18DFF5910A83}" destId="{152976DD-278E-4F20-8837-529B620FBBC7}" srcOrd="0" destOrd="0" presId="urn:microsoft.com/office/officeart/2005/8/layout/vList5"/>
    <dgm:cxn modelId="{F0F2FA74-503B-4498-A70C-A17A1D11BF34}" type="presParOf" srcId="{A9732676-7247-4C91-B307-18DFF5910A83}" destId="{4F23951C-B41F-4ECB-84B4-3B48DAC80B57}" srcOrd="1" destOrd="0" presId="urn:microsoft.com/office/officeart/2005/8/layout/vList5"/>
    <dgm:cxn modelId="{31B2B0C1-AC42-424F-B741-C09E48737AE6}" type="presParOf" srcId="{F4EE0428-743A-44A4-8D7A-16B2D4CBCE8A}" destId="{6AEE4F2E-D6F4-4CD5-80CA-3243ED6E7B76}" srcOrd="1" destOrd="0" presId="urn:microsoft.com/office/officeart/2005/8/layout/vList5"/>
    <dgm:cxn modelId="{C8F2644D-92B7-44F6-BCF4-CFC4576670D0}" type="presParOf" srcId="{F4EE0428-743A-44A4-8D7A-16B2D4CBCE8A}" destId="{33E806E9-3134-4BB4-AFFC-F21C7BD95A07}" srcOrd="2" destOrd="0" presId="urn:microsoft.com/office/officeart/2005/8/layout/vList5"/>
    <dgm:cxn modelId="{232BEF59-0E10-4510-B833-953B29AEE146}" type="presParOf" srcId="{33E806E9-3134-4BB4-AFFC-F21C7BD95A07}" destId="{8DDA0EB6-D56E-474F-A4BB-DE515BA46C60}" srcOrd="0" destOrd="0" presId="urn:microsoft.com/office/officeart/2005/8/layout/vList5"/>
    <dgm:cxn modelId="{B94092DE-F377-4A22-B62E-51CFD4BAC9E0}" type="presParOf" srcId="{33E806E9-3134-4BB4-AFFC-F21C7BD95A07}" destId="{DA6D4EED-BCB0-4716-A6E7-5378B063886D}" srcOrd="1" destOrd="0" presId="urn:microsoft.com/office/officeart/2005/8/layout/vList5"/>
    <dgm:cxn modelId="{2645072A-45E5-4BC6-8417-936E6F493C79}" type="presParOf" srcId="{F4EE0428-743A-44A4-8D7A-16B2D4CBCE8A}" destId="{14AB79AB-A4B7-467E-B58F-54AB46F20597}" srcOrd="3" destOrd="0" presId="urn:microsoft.com/office/officeart/2005/8/layout/vList5"/>
    <dgm:cxn modelId="{01E82DEE-833A-450F-831A-A2DAE68060DB}" type="presParOf" srcId="{F4EE0428-743A-44A4-8D7A-16B2D4CBCE8A}" destId="{E30D5345-EB65-464D-8644-983364968FB1}" srcOrd="4" destOrd="0" presId="urn:microsoft.com/office/officeart/2005/8/layout/vList5"/>
    <dgm:cxn modelId="{4AF77914-1007-4F39-8B80-C0AA4260D9DD}" type="presParOf" srcId="{E30D5345-EB65-464D-8644-983364968FB1}" destId="{2B874C4F-2EF4-41C9-90AA-3947019E0B1D}" srcOrd="0" destOrd="0" presId="urn:microsoft.com/office/officeart/2005/8/layout/vList5"/>
    <dgm:cxn modelId="{FDE872AF-FF4F-432A-B775-B2AD0DB3F3AF}" type="presParOf" srcId="{E30D5345-EB65-464D-8644-983364968FB1}" destId="{5F68AF98-05B8-4A28-8138-7F48FF4B8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F86B7-2603-47D5-BDB8-58EE9B669D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51115BF-42A3-468E-9A07-60C8263BFD84}">
      <dgm:prSet phldrT="[Text]"/>
      <dgm:spPr>
        <a:xfrm>
          <a:off x="26946" y="0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Intermediaries</a:t>
          </a:r>
        </a:p>
      </dgm:t>
    </dgm:pt>
    <dgm:pt modelId="{2D2CD0EB-3D5E-4A3D-9330-26CD711E9E1D}" type="parTrans" cxnId="{6D2DA112-6383-4E7B-95FC-AE162DCEE398}">
      <dgm:prSet/>
      <dgm:spPr/>
      <dgm:t>
        <a:bodyPr/>
        <a:lstStyle/>
        <a:p>
          <a:endParaRPr lang="en-ZA"/>
        </a:p>
      </dgm:t>
    </dgm:pt>
    <dgm:pt modelId="{69EA55FC-047A-4052-90A7-6CDAE520CA9C}" type="sibTrans" cxnId="{6D2DA112-6383-4E7B-95FC-AE162DCEE398}">
      <dgm:prSet/>
      <dgm:spPr/>
      <dgm:t>
        <a:bodyPr/>
        <a:lstStyle/>
        <a:p>
          <a:endParaRPr lang="en-ZA"/>
        </a:p>
      </dgm:t>
    </dgm:pt>
    <dgm:pt modelId="{DA4D0472-41D6-4EFA-BD7E-75B4384BD700}">
      <dgm:prSet phldrT="[Text]"/>
      <dgm:spPr>
        <a:xfrm rot="5400000">
          <a:off x="4183616" y="-1551192"/>
          <a:ext cx="1066314" cy="4439316"/>
        </a:xfrm>
        <a:solidFill>
          <a:srgbClr val="D0D8E8">
            <a:alpha val="89804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Carry credit risk of beneficiaries</a:t>
          </a:r>
        </a:p>
      </dgm:t>
    </dgm:pt>
    <dgm:pt modelId="{A3DAB5C8-015B-4130-9639-171C909A8B29}" type="parTrans" cxnId="{6CAEBAF1-7EB0-475D-B4F2-ABE0745EA36E}">
      <dgm:prSet/>
      <dgm:spPr/>
      <dgm:t>
        <a:bodyPr/>
        <a:lstStyle/>
        <a:p>
          <a:endParaRPr lang="en-ZA"/>
        </a:p>
      </dgm:t>
    </dgm:pt>
    <dgm:pt modelId="{D0E24A09-10C5-4D1F-88D6-42A8A4342BE9}" type="sibTrans" cxnId="{6CAEBAF1-7EB0-475D-B4F2-ABE0745EA36E}">
      <dgm:prSet/>
      <dgm:spPr/>
      <dgm:t>
        <a:bodyPr/>
        <a:lstStyle/>
        <a:p>
          <a:endParaRPr lang="en-ZA"/>
        </a:p>
      </dgm:t>
    </dgm:pt>
    <dgm:pt modelId="{7FBE1DE9-1040-45AC-AF7A-AAEEF437D603}">
      <dgm:prSet phldrT="[Text]"/>
      <dgm:spPr>
        <a:xfrm>
          <a:off x="0" y="1401557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Loan requirements</a:t>
          </a:r>
        </a:p>
      </dgm:t>
    </dgm:pt>
    <dgm:pt modelId="{3DD2DC7C-4DAC-490C-9847-068CFED43CAC}" type="parTrans" cxnId="{AD719B9A-93EA-4A83-A57B-BE1FF7D79D7C}">
      <dgm:prSet/>
      <dgm:spPr/>
      <dgm:t>
        <a:bodyPr/>
        <a:lstStyle/>
        <a:p>
          <a:endParaRPr lang="en-ZA"/>
        </a:p>
      </dgm:t>
    </dgm:pt>
    <dgm:pt modelId="{45C9B884-4CD0-4B71-8D79-CB1760ECD51F}" type="sibTrans" cxnId="{AD719B9A-93EA-4A83-A57B-BE1FF7D79D7C}">
      <dgm:prSet/>
      <dgm:spPr/>
      <dgm:t>
        <a:bodyPr/>
        <a:lstStyle/>
        <a:p>
          <a:endParaRPr lang="en-ZA"/>
        </a:p>
      </dgm:t>
    </dgm:pt>
    <dgm:pt modelId="{85C4E9B3-CC66-431C-9064-D1DED40624C3}">
      <dgm:prSet phldrT="[Text]"/>
      <dgm:spPr>
        <a:xfrm rot="5400000">
          <a:off x="4183616" y="-151654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Unsecured, so can never lose homes</a:t>
          </a:r>
        </a:p>
      </dgm:t>
    </dgm:pt>
    <dgm:pt modelId="{B7683BA2-E19B-4867-AB01-3FB96CE3CDFD}" type="parTrans" cxnId="{D35D475E-1175-4E4B-9387-4824DCC632C1}">
      <dgm:prSet/>
      <dgm:spPr/>
      <dgm:t>
        <a:bodyPr/>
        <a:lstStyle/>
        <a:p>
          <a:endParaRPr lang="en-ZA"/>
        </a:p>
      </dgm:t>
    </dgm:pt>
    <dgm:pt modelId="{9B8A2F5F-0C68-4A71-BB3C-544219AA8E4F}" type="sibTrans" cxnId="{D35D475E-1175-4E4B-9387-4824DCC632C1}">
      <dgm:prSet/>
      <dgm:spPr/>
      <dgm:t>
        <a:bodyPr/>
        <a:lstStyle/>
        <a:p>
          <a:endParaRPr lang="en-ZA"/>
        </a:p>
      </dgm:t>
    </dgm:pt>
    <dgm:pt modelId="{18B3C57F-1EB0-4179-AA87-E53B5168BC8E}">
      <dgm:prSet phldrT="[Text]"/>
      <dgm:spPr>
        <a:xfrm>
          <a:off x="0" y="2801095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 of borrowing</a:t>
          </a:r>
        </a:p>
      </dgm:t>
    </dgm:pt>
    <dgm:pt modelId="{F05BCBCA-FD10-4828-BC55-77990F5F264C}" type="parTrans" cxnId="{5D8CE270-B9E4-4EFD-9EFC-F62929080FB9}">
      <dgm:prSet/>
      <dgm:spPr/>
      <dgm:t>
        <a:bodyPr/>
        <a:lstStyle/>
        <a:p>
          <a:endParaRPr lang="en-ZA"/>
        </a:p>
      </dgm:t>
    </dgm:pt>
    <dgm:pt modelId="{E8F4CCCD-153A-474C-B491-449AEABC0F81}" type="sibTrans" cxnId="{5D8CE270-B9E4-4EFD-9EFC-F62929080FB9}">
      <dgm:prSet/>
      <dgm:spPr/>
      <dgm:t>
        <a:bodyPr/>
        <a:lstStyle/>
        <a:p>
          <a:endParaRPr lang="en-ZA"/>
        </a:p>
      </dgm:t>
    </dgm:pt>
    <dgm:pt modelId="{C3E83501-8871-4089-974A-419BAAF43C81}">
      <dgm:prSet phldrT="[Text]"/>
      <dgm:spPr>
        <a:xfrm rot="5400000">
          <a:off x="4183616" y="1247883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Credit Act</a:t>
          </a:r>
        </a:p>
      </dgm:t>
    </dgm:pt>
    <dgm:pt modelId="{B4DD038E-D55B-4187-83A8-72A421CF80C1}" type="parTrans" cxnId="{4903F534-5EC7-419B-91D6-5E0603E8C23B}">
      <dgm:prSet/>
      <dgm:spPr/>
      <dgm:t>
        <a:bodyPr/>
        <a:lstStyle/>
        <a:p>
          <a:endParaRPr lang="en-ZA"/>
        </a:p>
      </dgm:t>
    </dgm:pt>
    <dgm:pt modelId="{57A65E1D-BD7E-4800-8422-7E618F3A6A95}" type="sibTrans" cxnId="{4903F534-5EC7-419B-91D6-5E0603E8C23B}">
      <dgm:prSet/>
      <dgm:spPr/>
      <dgm:t>
        <a:bodyPr/>
        <a:lstStyle/>
        <a:p>
          <a:endParaRPr lang="en-ZA"/>
        </a:p>
      </dgm:t>
    </dgm:pt>
    <dgm:pt modelId="{1768BD6F-2E72-449D-ADC1-3F2406410D8A}">
      <dgm:prSet phldrT="[Text]"/>
      <dgm:spPr>
        <a:xfrm rot="5400000">
          <a:off x="4183616" y="-1551192"/>
          <a:ext cx="1066314" cy="4439316"/>
        </a:xfrm>
        <a:solidFill>
          <a:srgbClr val="D0D8E8">
            <a:alpha val="89804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Market to clients</a:t>
          </a:r>
        </a:p>
      </dgm:t>
    </dgm:pt>
    <dgm:pt modelId="{711B38B0-C736-4D59-A8BD-2825EF180599}" type="parTrans" cxnId="{D1CC0924-DE8D-45D1-AFF3-38817E178864}">
      <dgm:prSet/>
      <dgm:spPr/>
      <dgm:t>
        <a:bodyPr/>
        <a:lstStyle/>
        <a:p>
          <a:endParaRPr lang="en-ZA"/>
        </a:p>
      </dgm:t>
    </dgm:pt>
    <dgm:pt modelId="{F1E384F2-73EC-4496-8F2C-652DFC33588D}" type="sibTrans" cxnId="{D1CC0924-DE8D-45D1-AFF3-38817E178864}">
      <dgm:prSet/>
      <dgm:spPr/>
      <dgm:t>
        <a:bodyPr/>
        <a:lstStyle/>
        <a:p>
          <a:endParaRPr lang="en-ZA"/>
        </a:p>
      </dgm:t>
    </dgm:pt>
    <dgm:pt modelId="{2225B18F-87AF-4D63-B26E-E54540391780}">
      <dgm:prSet phldrT="[Text]"/>
      <dgm:spPr>
        <a:xfrm rot="5400000">
          <a:off x="4183616" y="-1551192"/>
          <a:ext cx="1066314" cy="4439316"/>
        </a:xfrm>
        <a:solidFill>
          <a:srgbClr val="D0D8E8">
            <a:alpha val="89804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Are commercial intermediaries or CBOS</a:t>
          </a:r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DE4AD0B-5232-41E2-B3F4-D15EAD34A827}" type="parTrans" cxnId="{C08C00B3-CC4A-4ACA-9798-0EC6A4E7C7D8}">
      <dgm:prSet/>
      <dgm:spPr/>
      <dgm:t>
        <a:bodyPr/>
        <a:lstStyle/>
        <a:p>
          <a:endParaRPr lang="en-ZA"/>
        </a:p>
      </dgm:t>
    </dgm:pt>
    <dgm:pt modelId="{B54108C4-9DDC-42BF-AF7E-F932580A6E04}" type="sibTrans" cxnId="{C08C00B3-CC4A-4ACA-9798-0EC6A4E7C7D8}">
      <dgm:prSet/>
      <dgm:spPr/>
      <dgm:t>
        <a:bodyPr/>
        <a:lstStyle/>
        <a:p>
          <a:endParaRPr lang="en-ZA"/>
        </a:p>
      </dgm:t>
    </dgm:pt>
    <dgm:pt modelId="{006378BF-5440-4487-95E7-8447FD8ADB2F}">
      <dgm:prSet phldrT="[Text]"/>
      <dgm:spPr>
        <a:xfrm>
          <a:off x="26946" y="0"/>
          <a:ext cx="2497115" cy="1332893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Lending</a:t>
          </a:r>
        </a:p>
      </dgm:t>
    </dgm:pt>
    <dgm:pt modelId="{663E37C5-EE84-4A3A-9BBA-D2491B98BBBF}" type="parTrans" cxnId="{9C51044D-9DBE-4A6A-904F-1038310C43E9}">
      <dgm:prSet/>
      <dgm:spPr/>
      <dgm:t>
        <a:bodyPr/>
        <a:lstStyle/>
        <a:p>
          <a:endParaRPr lang="en-ZA"/>
        </a:p>
      </dgm:t>
    </dgm:pt>
    <dgm:pt modelId="{E7C37EBD-1173-4CEE-A0AD-5CED43019169}" type="sibTrans" cxnId="{9C51044D-9DBE-4A6A-904F-1038310C43E9}">
      <dgm:prSet/>
      <dgm:spPr/>
      <dgm:t>
        <a:bodyPr/>
        <a:lstStyle/>
        <a:p>
          <a:endParaRPr lang="en-ZA"/>
        </a:p>
      </dgm:t>
    </dgm:pt>
    <dgm:pt modelId="{FB5F0742-9038-4AFB-B552-0BFB05CA12E8}">
      <dgm:prSet phldrT="[Text]"/>
      <dgm:spPr>
        <a:xfrm>
          <a:off x="26946" y="0"/>
          <a:ext cx="2497115" cy="1332893"/>
        </a:xfrm>
        <a:solidFill>
          <a:srgbClr val="E7EBF5">
            <a:alpha val="89804"/>
          </a:srgbClr>
        </a:solidFill>
      </dgm:spPr>
      <dgm:t>
        <a:bodyPr/>
        <a:lstStyle/>
        <a:p>
          <a:r>
            <a:rPr lang="en-ZA" dirty="0">
              <a:latin typeface="Calibri" panose="020F0502020204030204" pitchFamily="34" charset="0"/>
            </a:rPr>
            <a:t>Wholesale funds to retail </a:t>
          </a:r>
          <a:r>
            <a:rPr lang="en-ZA" dirty="0" smtClean="0">
              <a:latin typeface="Calibri" panose="020F0502020204030204" pitchFamily="34" charset="0"/>
            </a:rPr>
            <a:t>intermediaries for on lending</a:t>
          </a:r>
          <a:endParaRPr lang="en-ZA" dirty="0">
            <a:latin typeface="Calibri" panose="020F0502020204030204" pitchFamily="34" charset="0"/>
          </a:endParaRPr>
        </a:p>
      </dgm:t>
    </dgm:pt>
    <dgm:pt modelId="{23703215-32CF-476B-8D62-EE21A0169350}" type="parTrans" cxnId="{BD49696B-DDDC-437C-9E4D-03C8E14EC76C}">
      <dgm:prSet/>
      <dgm:spPr/>
      <dgm:t>
        <a:bodyPr/>
        <a:lstStyle/>
        <a:p>
          <a:endParaRPr lang="en-ZA"/>
        </a:p>
      </dgm:t>
    </dgm:pt>
    <dgm:pt modelId="{65B9F306-0B52-4F43-8C1B-1F0C229E59C3}" type="sibTrans" cxnId="{BD49696B-DDDC-437C-9E4D-03C8E14EC76C}">
      <dgm:prSet/>
      <dgm:spPr/>
      <dgm:t>
        <a:bodyPr/>
        <a:lstStyle/>
        <a:p>
          <a:endParaRPr lang="en-ZA"/>
        </a:p>
      </dgm:t>
    </dgm:pt>
    <dgm:pt modelId="{4168408C-47D3-40CE-8CF2-CCE9FA4D669D}">
      <dgm:prSet phldrT="[Text]"/>
      <dgm:spPr>
        <a:xfrm>
          <a:off x="26946" y="0"/>
          <a:ext cx="2497115" cy="1332893"/>
        </a:xfrm>
        <a:solidFill>
          <a:srgbClr val="E7EBF5">
            <a:alpha val="89804"/>
          </a:srgbClr>
        </a:solidFill>
      </dgm:spPr>
      <dgm:t>
        <a:bodyPr/>
        <a:lstStyle/>
        <a:p>
          <a:r>
            <a:rPr lang="en-ZA" dirty="0">
              <a:latin typeface="Calibri" panose="020F0502020204030204" pitchFamily="34" charset="0"/>
            </a:rPr>
            <a:t>Must be repaid</a:t>
          </a:r>
        </a:p>
      </dgm:t>
    </dgm:pt>
    <dgm:pt modelId="{6AC3D1E6-A9E3-443E-B612-39039AFE12E7}" type="parTrans" cxnId="{48C3E729-252D-447F-8BF6-94375B17B3B8}">
      <dgm:prSet/>
      <dgm:spPr/>
      <dgm:t>
        <a:bodyPr/>
        <a:lstStyle/>
        <a:p>
          <a:endParaRPr lang="en-ZA"/>
        </a:p>
      </dgm:t>
    </dgm:pt>
    <dgm:pt modelId="{ED282124-30FE-41AE-9459-D2C004C07621}" type="sibTrans" cxnId="{48C3E729-252D-447F-8BF6-94375B17B3B8}">
      <dgm:prSet/>
      <dgm:spPr/>
      <dgm:t>
        <a:bodyPr/>
        <a:lstStyle/>
        <a:p>
          <a:endParaRPr lang="en-ZA"/>
        </a:p>
      </dgm:t>
    </dgm:pt>
    <dgm:pt modelId="{CF0D7AE7-4FF5-4E84-AC48-739CD40680B0}">
      <dgm:prSet phldrT="[Text]"/>
      <dgm:spPr>
        <a:xfrm>
          <a:off x="26946" y="0"/>
          <a:ext cx="2497115" cy="1332893"/>
        </a:xfrm>
        <a:solidFill>
          <a:srgbClr val="E7EBF5">
            <a:alpha val="89804"/>
          </a:srgbClr>
        </a:solidFill>
      </dgm:spPr>
      <dgm:t>
        <a:bodyPr/>
        <a:lstStyle/>
        <a:p>
          <a:r>
            <a:rPr lang="en-ZA" dirty="0" smtClean="0">
              <a:latin typeface="Calibri" panose="020F0502020204030204" pitchFamily="34" charset="0"/>
            </a:rPr>
            <a:t>Maximise housing choice of borrowers</a:t>
          </a:r>
          <a:endParaRPr lang="en-ZA" dirty="0">
            <a:latin typeface="Calibri" panose="020F0502020204030204" pitchFamily="34" charset="0"/>
          </a:endParaRPr>
        </a:p>
      </dgm:t>
    </dgm:pt>
    <dgm:pt modelId="{35D58754-3635-4192-8D8A-C54D6EE4E28B}" type="parTrans" cxnId="{CD6F435D-A453-4450-84EB-12CAACC4805F}">
      <dgm:prSet/>
      <dgm:spPr/>
      <dgm:t>
        <a:bodyPr/>
        <a:lstStyle/>
        <a:p>
          <a:endParaRPr lang="en-ZA"/>
        </a:p>
      </dgm:t>
    </dgm:pt>
    <dgm:pt modelId="{E2F31719-538E-4167-841D-DF41643CDA08}" type="sibTrans" cxnId="{CD6F435D-A453-4450-84EB-12CAACC4805F}">
      <dgm:prSet/>
      <dgm:spPr/>
      <dgm:t>
        <a:bodyPr/>
        <a:lstStyle/>
        <a:p>
          <a:endParaRPr lang="en-ZA"/>
        </a:p>
      </dgm:t>
    </dgm:pt>
    <dgm:pt modelId="{CAF345F0-F3A4-4EDE-B90D-22515A659FF4}">
      <dgm:prSet phldrT="[Text]"/>
      <dgm:spPr>
        <a:xfrm rot="5400000">
          <a:off x="4183616" y="-151654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Ideally disbursed through building merchants</a:t>
          </a:r>
        </a:p>
      </dgm:t>
    </dgm:pt>
    <dgm:pt modelId="{6A5721A2-21CB-4E96-BE5C-B245D29FD07A}" type="parTrans" cxnId="{ED1D5E11-8306-40E7-940F-C56FF839260B}">
      <dgm:prSet/>
      <dgm:spPr/>
      <dgm:t>
        <a:bodyPr/>
        <a:lstStyle/>
        <a:p>
          <a:endParaRPr lang="en-ZA"/>
        </a:p>
      </dgm:t>
    </dgm:pt>
    <dgm:pt modelId="{5A40FFEF-4223-4A2D-8DCA-2D97BB3780D7}" type="sibTrans" cxnId="{ED1D5E11-8306-40E7-940F-C56FF839260B}">
      <dgm:prSet/>
      <dgm:spPr/>
      <dgm:t>
        <a:bodyPr/>
        <a:lstStyle/>
        <a:p>
          <a:endParaRPr lang="en-ZA"/>
        </a:p>
      </dgm:t>
    </dgm:pt>
    <dgm:pt modelId="{B8F6B01E-C768-4836-9349-A906770A457D}">
      <dgm:prSet phldrT="[Text]"/>
      <dgm:spPr>
        <a:xfrm rot="5400000">
          <a:off x="4183616" y="-151654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Must be used for housing in rural areas</a:t>
          </a:r>
        </a:p>
      </dgm:t>
    </dgm:pt>
    <dgm:pt modelId="{94F28A1D-02E5-4A5A-830E-7D839EA20FF2}" type="parTrans" cxnId="{CA3D3A7E-86C2-4F81-9E0B-A02A412967D7}">
      <dgm:prSet/>
      <dgm:spPr/>
      <dgm:t>
        <a:bodyPr/>
        <a:lstStyle/>
        <a:p>
          <a:endParaRPr lang="en-ZA"/>
        </a:p>
      </dgm:t>
    </dgm:pt>
    <dgm:pt modelId="{22BD0E2F-E62B-4E28-87E4-2E7C0AFD268E}" type="sibTrans" cxnId="{CA3D3A7E-86C2-4F81-9E0B-A02A412967D7}">
      <dgm:prSet/>
      <dgm:spPr/>
      <dgm:t>
        <a:bodyPr/>
        <a:lstStyle/>
        <a:p>
          <a:endParaRPr lang="en-ZA"/>
        </a:p>
      </dgm:t>
    </dgm:pt>
    <dgm:pt modelId="{07D22D7F-76FC-4095-849B-501C3737A709}">
      <dgm:prSet phldrT="[Text]"/>
      <dgm:spPr>
        <a:xfrm rot="5400000">
          <a:off x="4183616" y="1247883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RHLF Pricing Policy: discounts </a:t>
          </a:r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 </a:t>
          </a:r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intermediaries </a:t>
          </a:r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who </a:t>
          </a:r>
          <a:r>
            <a:rPr lang="en-ZA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charge borrowers </a:t>
          </a:r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less</a:t>
          </a:r>
        </a:p>
      </dgm:t>
    </dgm:pt>
    <dgm:pt modelId="{0D242A18-9F34-4EE7-B304-91A9E6802C8A}" type="parTrans" cxnId="{D8D95240-77F8-4631-B151-E13046EF86D8}">
      <dgm:prSet/>
      <dgm:spPr/>
      <dgm:t>
        <a:bodyPr/>
        <a:lstStyle/>
        <a:p>
          <a:endParaRPr lang="en-ZA"/>
        </a:p>
      </dgm:t>
    </dgm:pt>
    <dgm:pt modelId="{8D79F783-BC29-4A03-9FA7-828EB6A5DCDB}" type="sibTrans" cxnId="{D8D95240-77F8-4631-B151-E13046EF86D8}">
      <dgm:prSet/>
      <dgm:spPr/>
      <dgm:t>
        <a:bodyPr/>
        <a:lstStyle/>
        <a:p>
          <a:endParaRPr lang="en-ZA"/>
        </a:p>
      </dgm:t>
    </dgm:pt>
    <dgm:pt modelId="{3764D5E7-6747-4803-A7F0-207233CC0C1D}">
      <dgm:prSet phldrT="[Text]"/>
      <dgm:spPr>
        <a:xfrm rot="5400000">
          <a:off x="4183616" y="1247883"/>
          <a:ext cx="1066314" cy="4439316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ZA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Most RHLF retail borrowers pay 15%</a:t>
          </a:r>
        </a:p>
      </dgm:t>
    </dgm:pt>
    <dgm:pt modelId="{CF0A292D-05D6-47A4-A630-9368E4380CE4}" type="parTrans" cxnId="{A18CAADD-4415-4BE0-A50F-AEE02922615F}">
      <dgm:prSet/>
      <dgm:spPr/>
      <dgm:t>
        <a:bodyPr/>
        <a:lstStyle/>
        <a:p>
          <a:endParaRPr lang="en-ZA"/>
        </a:p>
      </dgm:t>
    </dgm:pt>
    <dgm:pt modelId="{47353594-6EAE-4541-9D56-455283948323}" type="sibTrans" cxnId="{A18CAADD-4415-4BE0-A50F-AEE02922615F}">
      <dgm:prSet/>
      <dgm:spPr/>
      <dgm:t>
        <a:bodyPr/>
        <a:lstStyle/>
        <a:p>
          <a:endParaRPr lang="en-ZA"/>
        </a:p>
      </dgm:t>
    </dgm:pt>
    <dgm:pt modelId="{F4EE0428-743A-44A4-8D7A-16B2D4CBCE8A}" type="pres">
      <dgm:prSet presAssocID="{B06F86B7-2603-47D5-BDB8-58EE9B669D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EBC123A-2BF9-4A57-A90A-50DD2E76BB67}" type="pres">
      <dgm:prSet presAssocID="{006378BF-5440-4487-95E7-8447FD8ADB2F}" presName="linNode" presStyleCnt="0"/>
      <dgm:spPr/>
    </dgm:pt>
    <dgm:pt modelId="{56FEBF25-381D-4B01-ABDB-CC01AA6590B4}" type="pres">
      <dgm:prSet presAssocID="{006378BF-5440-4487-95E7-8447FD8ADB2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03499E7-F888-4E8C-80EC-CD878D3D7675}" type="pres">
      <dgm:prSet presAssocID="{006378BF-5440-4487-95E7-8447FD8ADB2F}" presName="descendantText" presStyleLbl="alignAccFollowNode1" presStyleIdx="0" presStyleCnt="4" custLinFactNeighborX="-6" custLinFactNeighborY="-230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36D1D0-A57C-4A90-ABEB-21302A543E66}" type="pres">
      <dgm:prSet presAssocID="{E7C37EBD-1173-4CEE-A0AD-5CED43019169}" presName="sp" presStyleCnt="0"/>
      <dgm:spPr/>
    </dgm:pt>
    <dgm:pt modelId="{A9732676-7247-4C91-B307-18DFF5910A83}" type="pres">
      <dgm:prSet presAssocID="{351115BF-42A3-468E-9A07-60C8263BFD84}" presName="linNode" presStyleCnt="0"/>
      <dgm:spPr/>
    </dgm:pt>
    <dgm:pt modelId="{152976DD-278E-4F20-8837-529B620FBBC7}" type="pres">
      <dgm:prSet presAssocID="{351115BF-42A3-468E-9A07-60C8263BFD84}" presName="parentText" presStyleLbl="node1" presStyleIdx="1" presStyleCnt="4" custLinFactNeighborX="607" custLinFactNeighborY="-565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4F23951C-B41F-4ECB-84B4-3B48DAC80B57}" type="pres">
      <dgm:prSet presAssocID="{351115BF-42A3-468E-9A07-60C8263BFD84}" presName="descendantText" presStyleLbl="alignAccFollowNode1" presStyleIdx="1" presStyleCnt="4" custLinFactNeighborX="-6" custLinFactNeighborY="-346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  <dgm:pt modelId="{6AEE4F2E-D6F4-4CD5-80CA-3243ED6E7B76}" type="pres">
      <dgm:prSet presAssocID="{69EA55FC-047A-4052-90A7-6CDAE520CA9C}" presName="sp" presStyleCnt="0"/>
      <dgm:spPr/>
    </dgm:pt>
    <dgm:pt modelId="{33E806E9-3134-4BB4-AFFC-F21C7BD95A07}" type="pres">
      <dgm:prSet presAssocID="{7FBE1DE9-1040-45AC-AF7A-AAEEF437D603}" presName="linNode" presStyleCnt="0"/>
      <dgm:spPr/>
    </dgm:pt>
    <dgm:pt modelId="{8DDA0EB6-D56E-474F-A4BB-DE515BA46C60}" type="pres">
      <dgm:prSet presAssocID="{7FBE1DE9-1040-45AC-AF7A-AAEEF437D603}" presName="parentText" presStyleLbl="node1" presStyleIdx="2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DA6D4EED-BCB0-4716-A6E7-5378B063886D}" type="pres">
      <dgm:prSet presAssocID="{7FBE1DE9-1040-45AC-AF7A-AAEEF437D603}" presName="descendantText" presStyleLbl="alignAccFollowNode1" presStyleIdx="2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  <dgm:pt modelId="{14AB79AB-A4B7-467E-B58F-54AB46F20597}" type="pres">
      <dgm:prSet presAssocID="{45C9B884-4CD0-4B71-8D79-CB1760ECD51F}" presName="sp" presStyleCnt="0"/>
      <dgm:spPr/>
    </dgm:pt>
    <dgm:pt modelId="{E30D5345-EB65-464D-8644-983364968FB1}" type="pres">
      <dgm:prSet presAssocID="{18B3C57F-1EB0-4179-AA87-E53B5168BC8E}" presName="linNode" presStyleCnt="0"/>
      <dgm:spPr/>
    </dgm:pt>
    <dgm:pt modelId="{2B874C4F-2EF4-41C9-90AA-3947019E0B1D}" type="pres">
      <dgm:prSet presAssocID="{18B3C57F-1EB0-4179-AA87-E53B5168BC8E}" presName="parentText" presStyleLbl="node1" presStyleIdx="3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5F68AF98-05B8-4A28-8138-7F48FF4B8B98}" type="pres">
      <dgm:prSet presAssocID="{18B3C57F-1EB0-4179-AA87-E53B5168BC8E}" presName="descendantText" presStyleLbl="alignAccFollowNode1" presStyleIdx="3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ZA"/>
        </a:p>
      </dgm:t>
    </dgm:pt>
  </dgm:ptLst>
  <dgm:cxnLst>
    <dgm:cxn modelId="{A18CAADD-4415-4BE0-A50F-AEE02922615F}" srcId="{18B3C57F-1EB0-4179-AA87-E53B5168BC8E}" destId="{3764D5E7-6747-4803-A7F0-207233CC0C1D}" srcOrd="2" destOrd="0" parTransId="{CF0A292D-05D6-47A4-A630-9368E4380CE4}" sibTransId="{47353594-6EAE-4541-9D56-455283948323}"/>
    <dgm:cxn modelId="{C71DBDC3-F83E-4241-8FE8-43EC2F454219}" type="presOf" srcId="{CF0D7AE7-4FF5-4E84-AC48-739CD40680B0}" destId="{603499E7-F888-4E8C-80EC-CD878D3D7675}" srcOrd="0" destOrd="2" presId="urn:microsoft.com/office/officeart/2005/8/layout/vList5"/>
    <dgm:cxn modelId="{C08C00B3-CC4A-4ACA-9798-0EC6A4E7C7D8}" srcId="{351115BF-42A3-468E-9A07-60C8263BFD84}" destId="{2225B18F-87AF-4D63-B26E-E54540391780}" srcOrd="2" destOrd="0" parTransId="{6DE4AD0B-5232-41E2-B3F4-D15EAD34A827}" sibTransId="{B54108C4-9DDC-42BF-AF7E-F932580A6E04}"/>
    <dgm:cxn modelId="{32FDAE48-9DE1-4D16-8B2E-55801B104441}" type="presOf" srcId="{3764D5E7-6747-4803-A7F0-207233CC0C1D}" destId="{5F68AF98-05B8-4A28-8138-7F48FF4B8B98}" srcOrd="0" destOrd="2" presId="urn:microsoft.com/office/officeart/2005/8/layout/vList5"/>
    <dgm:cxn modelId="{20BD84EF-74EE-47A4-B97B-A2F104DDC271}" type="presOf" srcId="{006378BF-5440-4487-95E7-8447FD8ADB2F}" destId="{56FEBF25-381D-4B01-ABDB-CC01AA6590B4}" srcOrd="0" destOrd="0" presId="urn:microsoft.com/office/officeart/2005/8/layout/vList5"/>
    <dgm:cxn modelId="{8C756C4D-CFB2-464D-AB67-D223911D9CBF}" type="presOf" srcId="{07D22D7F-76FC-4095-849B-501C3737A709}" destId="{5F68AF98-05B8-4A28-8138-7F48FF4B8B98}" srcOrd="0" destOrd="1" presId="urn:microsoft.com/office/officeart/2005/8/layout/vList5"/>
    <dgm:cxn modelId="{B55B4258-FEEC-45EB-A6C3-D88BA8DCCCE1}" type="presOf" srcId="{351115BF-42A3-468E-9A07-60C8263BFD84}" destId="{152976DD-278E-4F20-8837-529B620FBBC7}" srcOrd="0" destOrd="0" presId="urn:microsoft.com/office/officeart/2005/8/layout/vList5"/>
    <dgm:cxn modelId="{CA3D3A7E-86C2-4F81-9E0B-A02A412967D7}" srcId="{7FBE1DE9-1040-45AC-AF7A-AAEEF437D603}" destId="{B8F6B01E-C768-4836-9349-A906770A457D}" srcOrd="2" destOrd="0" parTransId="{94F28A1D-02E5-4A5A-830E-7D839EA20FF2}" sibTransId="{22BD0E2F-E62B-4E28-87E4-2E7C0AFD268E}"/>
    <dgm:cxn modelId="{D8D95240-77F8-4631-B151-E13046EF86D8}" srcId="{18B3C57F-1EB0-4179-AA87-E53B5168BC8E}" destId="{07D22D7F-76FC-4095-849B-501C3737A709}" srcOrd="1" destOrd="0" parTransId="{0D242A18-9F34-4EE7-B304-91A9E6802C8A}" sibTransId="{8D79F783-BC29-4A03-9FA7-828EB6A5DCDB}"/>
    <dgm:cxn modelId="{A1B6F706-128A-407E-8670-5E7E78F4778E}" type="presOf" srcId="{CAF345F0-F3A4-4EDE-B90D-22515A659FF4}" destId="{DA6D4EED-BCB0-4716-A6E7-5378B063886D}" srcOrd="0" destOrd="1" presId="urn:microsoft.com/office/officeart/2005/8/layout/vList5"/>
    <dgm:cxn modelId="{3B67E0ED-8260-40FB-8470-5EFDB797D410}" type="presOf" srcId="{FB5F0742-9038-4AFB-B552-0BFB05CA12E8}" destId="{603499E7-F888-4E8C-80EC-CD878D3D7675}" srcOrd="0" destOrd="0" presId="urn:microsoft.com/office/officeart/2005/8/layout/vList5"/>
    <dgm:cxn modelId="{604C24E5-A0DA-4A93-830A-F74A1B576540}" type="presOf" srcId="{4168408C-47D3-40CE-8CF2-CCE9FA4D669D}" destId="{603499E7-F888-4E8C-80EC-CD878D3D7675}" srcOrd="0" destOrd="1" presId="urn:microsoft.com/office/officeart/2005/8/layout/vList5"/>
    <dgm:cxn modelId="{57927F30-6984-47EC-BF03-1FDD335D2AFF}" type="presOf" srcId="{18B3C57F-1EB0-4179-AA87-E53B5168BC8E}" destId="{2B874C4F-2EF4-41C9-90AA-3947019E0B1D}" srcOrd="0" destOrd="0" presId="urn:microsoft.com/office/officeart/2005/8/layout/vList5"/>
    <dgm:cxn modelId="{54426092-A55A-48E8-BDDB-F8E8184910CA}" type="presOf" srcId="{B8F6B01E-C768-4836-9349-A906770A457D}" destId="{DA6D4EED-BCB0-4716-A6E7-5378B063886D}" srcOrd="0" destOrd="2" presId="urn:microsoft.com/office/officeart/2005/8/layout/vList5"/>
    <dgm:cxn modelId="{27C513F6-4222-44B1-BA16-E97AD6797664}" type="presOf" srcId="{85C4E9B3-CC66-431C-9064-D1DED40624C3}" destId="{DA6D4EED-BCB0-4716-A6E7-5378B063886D}" srcOrd="0" destOrd="0" presId="urn:microsoft.com/office/officeart/2005/8/layout/vList5"/>
    <dgm:cxn modelId="{D35D475E-1175-4E4B-9387-4824DCC632C1}" srcId="{7FBE1DE9-1040-45AC-AF7A-AAEEF437D603}" destId="{85C4E9B3-CC66-431C-9064-D1DED40624C3}" srcOrd="0" destOrd="0" parTransId="{B7683BA2-E19B-4867-AB01-3FB96CE3CDFD}" sibTransId="{9B8A2F5F-0C68-4A71-BB3C-544219AA8E4F}"/>
    <dgm:cxn modelId="{0D039DF0-6514-49EF-BD74-71C5F6D095E4}" type="presOf" srcId="{C3E83501-8871-4089-974A-419BAAF43C81}" destId="{5F68AF98-05B8-4A28-8138-7F48FF4B8B98}" srcOrd="0" destOrd="0" presId="urn:microsoft.com/office/officeart/2005/8/layout/vList5"/>
    <dgm:cxn modelId="{2F7B1855-F7FE-41D4-AC2D-09AEFCB93261}" type="presOf" srcId="{2225B18F-87AF-4D63-B26E-E54540391780}" destId="{4F23951C-B41F-4ECB-84B4-3B48DAC80B57}" srcOrd="0" destOrd="2" presId="urn:microsoft.com/office/officeart/2005/8/layout/vList5"/>
    <dgm:cxn modelId="{ED1D5E11-8306-40E7-940F-C56FF839260B}" srcId="{7FBE1DE9-1040-45AC-AF7A-AAEEF437D603}" destId="{CAF345F0-F3A4-4EDE-B90D-22515A659FF4}" srcOrd="1" destOrd="0" parTransId="{6A5721A2-21CB-4E96-BE5C-B245D29FD07A}" sibTransId="{5A40FFEF-4223-4A2D-8DCA-2D97BB3780D7}"/>
    <dgm:cxn modelId="{9C51044D-9DBE-4A6A-904F-1038310C43E9}" srcId="{B06F86B7-2603-47D5-BDB8-58EE9B669D4C}" destId="{006378BF-5440-4487-95E7-8447FD8ADB2F}" srcOrd="0" destOrd="0" parTransId="{663E37C5-EE84-4A3A-9BBA-D2491B98BBBF}" sibTransId="{E7C37EBD-1173-4CEE-A0AD-5CED43019169}"/>
    <dgm:cxn modelId="{BD49696B-DDDC-437C-9E4D-03C8E14EC76C}" srcId="{006378BF-5440-4487-95E7-8447FD8ADB2F}" destId="{FB5F0742-9038-4AFB-B552-0BFB05CA12E8}" srcOrd="0" destOrd="0" parTransId="{23703215-32CF-476B-8D62-EE21A0169350}" sibTransId="{65B9F306-0B52-4F43-8C1B-1F0C229E59C3}"/>
    <dgm:cxn modelId="{CD6F435D-A453-4450-84EB-12CAACC4805F}" srcId="{006378BF-5440-4487-95E7-8447FD8ADB2F}" destId="{CF0D7AE7-4FF5-4E84-AC48-739CD40680B0}" srcOrd="2" destOrd="0" parTransId="{35D58754-3635-4192-8D8A-C54D6EE4E28B}" sibTransId="{E2F31719-538E-4167-841D-DF41643CDA08}"/>
    <dgm:cxn modelId="{F54FB80A-AF26-47ED-AF74-25CF1CB4DBF8}" type="presOf" srcId="{DA4D0472-41D6-4EFA-BD7E-75B4384BD700}" destId="{4F23951C-B41F-4ECB-84B4-3B48DAC80B57}" srcOrd="0" destOrd="0" presId="urn:microsoft.com/office/officeart/2005/8/layout/vList5"/>
    <dgm:cxn modelId="{0BD4FCBF-EBDD-459D-B554-FFA6DEBE02EC}" type="presOf" srcId="{7FBE1DE9-1040-45AC-AF7A-AAEEF437D603}" destId="{8DDA0EB6-D56E-474F-A4BB-DE515BA46C60}" srcOrd="0" destOrd="0" presId="urn:microsoft.com/office/officeart/2005/8/layout/vList5"/>
    <dgm:cxn modelId="{E305B822-4A72-4A14-9C84-8C650360485D}" type="presOf" srcId="{B06F86B7-2603-47D5-BDB8-58EE9B669D4C}" destId="{F4EE0428-743A-44A4-8D7A-16B2D4CBCE8A}" srcOrd="0" destOrd="0" presId="urn:microsoft.com/office/officeart/2005/8/layout/vList5"/>
    <dgm:cxn modelId="{4903F534-5EC7-419B-91D6-5E0603E8C23B}" srcId="{18B3C57F-1EB0-4179-AA87-E53B5168BC8E}" destId="{C3E83501-8871-4089-974A-419BAAF43C81}" srcOrd="0" destOrd="0" parTransId="{B4DD038E-D55B-4187-83A8-72A421CF80C1}" sibTransId="{57A65E1D-BD7E-4800-8422-7E618F3A6A95}"/>
    <dgm:cxn modelId="{6D2DA112-6383-4E7B-95FC-AE162DCEE398}" srcId="{B06F86B7-2603-47D5-BDB8-58EE9B669D4C}" destId="{351115BF-42A3-468E-9A07-60C8263BFD84}" srcOrd="1" destOrd="0" parTransId="{2D2CD0EB-3D5E-4A3D-9330-26CD711E9E1D}" sibTransId="{69EA55FC-047A-4052-90A7-6CDAE520CA9C}"/>
    <dgm:cxn modelId="{D1CC0924-DE8D-45D1-AFF3-38817E178864}" srcId="{351115BF-42A3-468E-9A07-60C8263BFD84}" destId="{1768BD6F-2E72-449D-ADC1-3F2406410D8A}" srcOrd="1" destOrd="0" parTransId="{711B38B0-C736-4D59-A8BD-2825EF180599}" sibTransId="{F1E384F2-73EC-4496-8F2C-652DFC33588D}"/>
    <dgm:cxn modelId="{4994F44D-2685-4E76-80DE-DE51008DA96E}" type="presOf" srcId="{1768BD6F-2E72-449D-ADC1-3F2406410D8A}" destId="{4F23951C-B41F-4ECB-84B4-3B48DAC80B57}" srcOrd="0" destOrd="1" presId="urn:microsoft.com/office/officeart/2005/8/layout/vList5"/>
    <dgm:cxn modelId="{48C3E729-252D-447F-8BF6-94375B17B3B8}" srcId="{006378BF-5440-4487-95E7-8447FD8ADB2F}" destId="{4168408C-47D3-40CE-8CF2-CCE9FA4D669D}" srcOrd="1" destOrd="0" parTransId="{6AC3D1E6-A9E3-443E-B612-39039AFE12E7}" sibTransId="{ED282124-30FE-41AE-9459-D2C004C07621}"/>
    <dgm:cxn modelId="{5D8CE270-B9E4-4EFD-9EFC-F62929080FB9}" srcId="{B06F86B7-2603-47D5-BDB8-58EE9B669D4C}" destId="{18B3C57F-1EB0-4179-AA87-E53B5168BC8E}" srcOrd="3" destOrd="0" parTransId="{F05BCBCA-FD10-4828-BC55-77990F5F264C}" sibTransId="{E8F4CCCD-153A-474C-B491-449AEABC0F81}"/>
    <dgm:cxn modelId="{6CAEBAF1-7EB0-475D-B4F2-ABE0745EA36E}" srcId="{351115BF-42A3-468E-9A07-60C8263BFD84}" destId="{DA4D0472-41D6-4EFA-BD7E-75B4384BD700}" srcOrd="0" destOrd="0" parTransId="{A3DAB5C8-015B-4130-9639-171C909A8B29}" sibTransId="{D0E24A09-10C5-4D1F-88D6-42A8A4342BE9}"/>
    <dgm:cxn modelId="{AD719B9A-93EA-4A83-A57B-BE1FF7D79D7C}" srcId="{B06F86B7-2603-47D5-BDB8-58EE9B669D4C}" destId="{7FBE1DE9-1040-45AC-AF7A-AAEEF437D603}" srcOrd="2" destOrd="0" parTransId="{3DD2DC7C-4DAC-490C-9847-068CFED43CAC}" sibTransId="{45C9B884-4CD0-4B71-8D79-CB1760ECD51F}"/>
    <dgm:cxn modelId="{2EC99188-F126-4E90-9C25-8AE6CAD300F4}" type="presParOf" srcId="{F4EE0428-743A-44A4-8D7A-16B2D4CBCE8A}" destId="{4EBC123A-2BF9-4A57-A90A-50DD2E76BB67}" srcOrd="0" destOrd="0" presId="urn:microsoft.com/office/officeart/2005/8/layout/vList5"/>
    <dgm:cxn modelId="{DA0833A0-7B78-454A-913E-CE9299E1C837}" type="presParOf" srcId="{4EBC123A-2BF9-4A57-A90A-50DD2E76BB67}" destId="{56FEBF25-381D-4B01-ABDB-CC01AA6590B4}" srcOrd="0" destOrd="0" presId="urn:microsoft.com/office/officeart/2005/8/layout/vList5"/>
    <dgm:cxn modelId="{F9644D7A-CADD-4405-9500-0225FF0E6294}" type="presParOf" srcId="{4EBC123A-2BF9-4A57-A90A-50DD2E76BB67}" destId="{603499E7-F888-4E8C-80EC-CD878D3D7675}" srcOrd="1" destOrd="0" presId="urn:microsoft.com/office/officeart/2005/8/layout/vList5"/>
    <dgm:cxn modelId="{A38B48AC-3755-48EB-8AE9-36AE008E2CB3}" type="presParOf" srcId="{F4EE0428-743A-44A4-8D7A-16B2D4CBCE8A}" destId="{1236D1D0-A57C-4A90-ABEB-21302A543E66}" srcOrd="1" destOrd="0" presId="urn:microsoft.com/office/officeart/2005/8/layout/vList5"/>
    <dgm:cxn modelId="{02C12DF1-9C70-4E3B-A809-694678B27CEC}" type="presParOf" srcId="{F4EE0428-743A-44A4-8D7A-16B2D4CBCE8A}" destId="{A9732676-7247-4C91-B307-18DFF5910A83}" srcOrd="2" destOrd="0" presId="urn:microsoft.com/office/officeart/2005/8/layout/vList5"/>
    <dgm:cxn modelId="{B6EEEA5B-B3D6-4C15-AC12-0CEA52A93265}" type="presParOf" srcId="{A9732676-7247-4C91-B307-18DFF5910A83}" destId="{152976DD-278E-4F20-8837-529B620FBBC7}" srcOrd="0" destOrd="0" presId="urn:microsoft.com/office/officeart/2005/8/layout/vList5"/>
    <dgm:cxn modelId="{B145B514-C316-4BD6-B1E7-A449DAAD2516}" type="presParOf" srcId="{A9732676-7247-4C91-B307-18DFF5910A83}" destId="{4F23951C-B41F-4ECB-84B4-3B48DAC80B57}" srcOrd="1" destOrd="0" presId="urn:microsoft.com/office/officeart/2005/8/layout/vList5"/>
    <dgm:cxn modelId="{0CCD6C25-1240-4A42-84BA-F9153474BDE9}" type="presParOf" srcId="{F4EE0428-743A-44A4-8D7A-16B2D4CBCE8A}" destId="{6AEE4F2E-D6F4-4CD5-80CA-3243ED6E7B76}" srcOrd="3" destOrd="0" presId="urn:microsoft.com/office/officeart/2005/8/layout/vList5"/>
    <dgm:cxn modelId="{6A5AC902-8957-4DC1-AA5F-800179E11C32}" type="presParOf" srcId="{F4EE0428-743A-44A4-8D7A-16B2D4CBCE8A}" destId="{33E806E9-3134-4BB4-AFFC-F21C7BD95A07}" srcOrd="4" destOrd="0" presId="urn:microsoft.com/office/officeart/2005/8/layout/vList5"/>
    <dgm:cxn modelId="{67BE96F5-E7C9-4720-AD05-AD4EAED475A1}" type="presParOf" srcId="{33E806E9-3134-4BB4-AFFC-F21C7BD95A07}" destId="{8DDA0EB6-D56E-474F-A4BB-DE515BA46C60}" srcOrd="0" destOrd="0" presId="urn:microsoft.com/office/officeart/2005/8/layout/vList5"/>
    <dgm:cxn modelId="{638D28D1-9B98-415E-9E77-B573EC1981E3}" type="presParOf" srcId="{33E806E9-3134-4BB4-AFFC-F21C7BD95A07}" destId="{DA6D4EED-BCB0-4716-A6E7-5378B063886D}" srcOrd="1" destOrd="0" presId="urn:microsoft.com/office/officeart/2005/8/layout/vList5"/>
    <dgm:cxn modelId="{32031EA3-A6C6-420E-81D7-BED01CDD6D6D}" type="presParOf" srcId="{F4EE0428-743A-44A4-8D7A-16B2D4CBCE8A}" destId="{14AB79AB-A4B7-467E-B58F-54AB46F20597}" srcOrd="5" destOrd="0" presId="urn:microsoft.com/office/officeart/2005/8/layout/vList5"/>
    <dgm:cxn modelId="{A34059B6-46B1-484D-B1BB-D103AB644131}" type="presParOf" srcId="{F4EE0428-743A-44A4-8D7A-16B2D4CBCE8A}" destId="{E30D5345-EB65-464D-8644-983364968FB1}" srcOrd="6" destOrd="0" presId="urn:microsoft.com/office/officeart/2005/8/layout/vList5"/>
    <dgm:cxn modelId="{0D37FCC1-D3D9-419A-B4AD-59D0C566D1C8}" type="presParOf" srcId="{E30D5345-EB65-464D-8644-983364968FB1}" destId="{2B874C4F-2EF4-41C9-90AA-3947019E0B1D}" srcOrd="0" destOrd="0" presId="urn:microsoft.com/office/officeart/2005/8/layout/vList5"/>
    <dgm:cxn modelId="{3AEEBF1B-1771-4E6C-A040-5543FE1033AD}" type="presParOf" srcId="{E30D5345-EB65-464D-8644-983364968FB1}" destId="{5F68AF98-05B8-4A28-8138-7F48FF4B8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AA7764-368F-451C-A8DB-29D16BBE490E}" type="doc">
      <dgm:prSet loTypeId="urn:microsoft.com/office/officeart/2005/8/layout/hierarchy6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360B0C0-09F7-449E-BE85-D2471E326278}">
      <dgm:prSet phldrT="[Text]"/>
      <dgm:spPr/>
      <dgm:t>
        <a:bodyPr/>
        <a:lstStyle/>
        <a:p>
          <a:r>
            <a:rPr lang="en-ZA"/>
            <a:t>Honourable Lindiwe Sisulu</a:t>
          </a:r>
        </a:p>
      </dgm:t>
    </dgm:pt>
    <dgm:pt modelId="{B0ACE678-30CA-46C6-B291-8561D4466EFE}" type="parTrans" cxnId="{76808729-ACF7-4349-A75D-F131DEF3E520}">
      <dgm:prSet/>
      <dgm:spPr/>
      <dgm:t>
        <a:bodyPr/>
        <a:lstStyle/>
        <a:p>
          <a:endParaRPr lang="en-ZA"/>
        </a:p>
      </dgm:t>
    </dgm:pt>
    <dgm:pt modelId="{E940620A-8B35-4A7A-A4D1-352C9FAC99CA}" type="sibTrans" cxnId="{76808729-ACF7-4349-A75D-F131DEF3E520}">
      <dgm:prSet/>
      <dgm:spPr/>
      <dgm:t>
        <a:bodyPr/>
        <a:lstStyle/>
        <a:p>
          <a:endParaRPr lang="en-ZA"/>
        </a:p>
      </dgm:t>
    </dgm:pt>
    <dgm:pt modelId="{C9CE48CD-3856-46F1-90BB-0CEB52F14B5F}">
      <dgm:prSet phldrT="[Text]"/>
      <dgm:spPr/>
      <dgm:t>
        <a:bodyPr/>
        <a:lstStyle/>
        <a:p>
          <a:r>
            <a:rPr lang="en-ZA"/>
            <a:t>Thembi Chiliza - Chairperson</a:t>
          </a:r>
        </a:p>
      </dgm:t>
    </dgm:pt>
    <dgm:pt modelId="{EE66F3B5-EA2F-40C4-88C7-01FDB420647B}" type="parTrans" cxnId="{A9471A8B-60C6-413E-8481-58F17B2C6183}">
      <dgm:prSet/>
      <dgm:spPr/>
      <dgm:t>
        <a:bodyPr/>
        <a:lstStyle/>
        <a:p>
          <a:endParaRPr lang="en-ZA"/>
        </a:p>
      </dgm:t>
    </dgm:pt>
    <dgm:pt modelId="{CA7A2A1B-A29E-4DF8-87C3-1C24E23585DF}" type="sibTrans" cxnId="{A9471A8B-60C6-413E-8481-58F17B2C6183}">
      <dgm:prSet/>
      <dgm:spPr/>
      <dgm:t>
        <a:bodyPr/>
        <a:lstStyle/>
        <a:p>
          <a:endParaRPr lang="en-ZA"/>
        </a:p>
      </dgm:t>
    </dgm:pt>
    <dgm:pt modelId="{4D3685EE-1D31-475C-B44A-BC2A3D32C336}">
      <dgm:prSet phldrT="[Text]"/>
      <dgm:spPr/>
      <dgm:t>
        <a:bodyPr/>
        <a:lstStyle/>
        <a:p>
          <a:r>
            <a:rPr lang="en-ZA"/>
            <a:t>Adrienne Egbers - Chair - Credit and Development Committee</a:t>
          </a:r>
        </a:p>
      </dgm:t>
    </dgm:pt>
    <dgm:pt modelId="{E6CEF58C-2828-4ED2-846B-16EC36AFAC50}" type="parTrans" cxnId="{1EC01E00-C335-4BB3-8AB3-2E51AA37EF30}">
      <dgm:prSet/>
      <dgm:spPr/>
      <dgm:t>
        <a:bodyPr/>
        <a:lstStyle/>
        <a:p>
          <a:endParaRPr lang="en-ZA"/>
        </a:p>
      </dgm:t>
    </dgm:pt>
    <dgm:pt modelId="{BDDF7EF7-0F66-4A7A-8D7A-C7C55BC15BBB}" type="sibTrans" cxnId="{1EC01E00-C335-4BB3-8AB3-2E51AA37EF30}">
      <dgm:prSet/>
      <dgm:spPr/>
      <dgm:t>
        <a:bodyPr/>
        <a:lstStyle/>
        <a:p>
          <a:endParaRPr lang="en-ZA"/>
        </a:p>
      </dgm:t>
    </dgm:pt>
    <dgm:pt modelId="{C5192E25-C2C5-4F02-94D6-F814019787D1}">
      <dgm:prSet phldrT="[Text]"/>
      <dgm:spPr/>
      <dgm:t>
        <a:bodyPr/>
        <a:lstStyle/>
        <a:p>
          <a:r>
            <a:rPr lang="en-ZA"/>
            <a:t>Thembi Chiliza</a:t>
          </a:r>
        </a:p>
      </dgm:t>
    </dgm:pt>
    <dgm:pt modelId="{EE3CE0E3-CFEA-4746-991B-FC58A4B02626}" type="parTrans" cxnId="{3846AAD8-48D6-41EC-957F-C413CB775C30}">
      <dgm:prSet/>
      <dgm:spPr/>
      <dgm:t>
        <a:bodyPr/>
        <a:lstStyle/>
        <a:p>
          <a:endParaRPr lang="en-ZA"/>
        </a:p>
      </dgm:t>
    </dgm:pt>
    <dgm:pt modelId="{34FBA3D2-4397-4AE3-A067-C7CDF0E4414B}" type="sibTrans" cxnId="{3846AAD8-48D6-41EC-957F-C413CB775C30}">
      <dgm:prSet/>
      <dgm:spPr/>
      <dgm:t>
        <a:bodyPr/>
        <a:lstStyle/>
        <a:p>
          <a:endParaRPr lang="en-ZA"/>
        </a:p>
      </dgm:t>
    </dgm:pt>
    <dgm:pt modelId="{4509FAFE-A21C-4CBB-9307-7542758D4750}">
      <dgm:prSet phldrT="[Text]"/>
      <dgm:spPr/>
      <dgm:t>
        <a:bodyPr/>
        <a:lstStyle/>
        <a:p>
          <a:r>
            <a:rPr lang="en-ZA"/>
            <a:t>Minister of Human Settlements</a:t>
          </a:r>
        </a:p>
      </dgm:t>
    </dgm:pt>
    <dgm:pt modelId="{16165D76-A717-4A39-9733-679C90688910}" type="parTrans" cxnId="{ADB04A03-E1DA-4790-B9BC-71B2439F58C5}">
      <dgm:prSet/>
      <dgm:spPr/>
      <dgm:t>
        <a:bodyPr/>
        <a:lstStyle/>
        <a:p>
          <a:endParaRPr lang="en-ZA"/>
        </a:p>
      </dgm:t>
    </dgm:pt>
    <dgm:pt modelId="{5BC27F04-8956-4FA8-882B-B54988566216}" type="sibTrans" cxnId="{ADB04A03-E1DA-4790-B9BC-71B2439F58C5}">
      <dgm:prSet/>
      <dgm:spPr/>
      <dgm:t>
        <a:bodyPr/>
        <a:lstStyle/>
        <a:p>
          <a:endParaRPr lang="en-ZA"/>
        </a:p>
      </dgm:t>
    </dgm:pt>
    <dgm:pt modelId="{5A71EDC9-B58C-4844-A6CB-A361FF0E356D}">
      <dgm:prSet phldrT="[Text]"/>
      <dgm:spPr/>
      <dgm:t>
        <a:bodyPr/>
        <a:lstStyle/>
        <a:p>
          <a:r>
            <a:rPr lang="en-ZA"/>
            <a:t>Board of Directors</a:t>
          </a:r>
        </a:p>
      </dgm:t>
    </dgm:pt>
    <dgm:pt modelId="{DDDE20BF-D109-4D0C-BBCB-58F6F4733642}" type="parTrans" cxnId="{086B7C88-F4B7-46CA-99CE-0EA923830D05}">
      <dgm:prSet/>
      <dgm:spPr/>
      <dgm:t>
        <a:bodyPr/>
        <a:lstStyle/>
        <a:p>
          <a:endParaRPr lang="en-ZA"/>
        </a:p>
      </dgm:t>
    </dgm:pt>
    <dgm:pt modelId="{AF4293FA-83A8-4145-BFA0-9D8F15318AD7}" type="sibTrans" cxnId="{086B7C88-F4B7-46CA-99CE-0EA923830D05}">
      <dgm:prSet/>
      <dgm:spPr/>
      <dgm:t>
        <a:bodyPr/>
        <a:lstStyle/>
        <a:p>
          <a:endParaRPr lang="en-ZA"/>
        </a:p>
      </dgm:t>
    </dgm:pt>
    <dgm:pt modelId="{339462DE-8569-4626-94A3-6295864EFA59}">
      <dgm:prSet phldrT="[Text]"/>
      <dgm:spPr/>
      <dgm:t>
        <a:bodyPr/>
        <a:lstStyle/>
        <a:p>
          <a:r>
            <a:rPr lang="en-ZA"/>
            <a:t>Board Committee members</a:t>
          </a:r>
        </a:p>
      </dgm:t>
    </dgm:pt>
    <dgm:pt modelId="{63FF277A-1B9F-4DCC-AC41-4ECB3E1FB7E8}" type="parTrans" cxnId="{07D8A5C2-BB51-4C5A-A817-F5CA8575C395}">
      <dgm:prSet/>
      <dgm:spPr/>
      <dgm:t>
        <a:bodyPr/>
        <a:lstStyle/>
        <a:p>
          <a:endParaRPr lang="en-ZA"/>
        </a:p>
      </dgm:t>
    </dgm:pt>
    <dgm:pt modelId="{E9A00410-C9CC-4C74-9B88-588283F80315}" type="sibTrans" cxnId="{07D8A5C2-BB51-4C5A-A817-F5CA8575C395}">
      <dgm:prSet/>
      <dgm:spPr/>
      <dgm:t>
        <a:bodyPr/>
        <a:lstStyle/>
        <a:p>
          <a:endParaRPr lang="en-ZA"/>
        </a:p>
      </dgm:t>
    </dgm:pt>
    <dgm:pt modelId="{9E74DA3F-01B2-4C95-B612-E07B92EDC96C}">
      <dgm:prSet/>
      <dgm:spPr/>
      <dgm:t>
        <a:bodyPr/>
        <a:lstStyle/>
        <a:p>
          <a:r>
            <a:rPr lang="en-ZA"/>
            <a:t>Reginald Haman - Chair - Audit and Risk Committee</a:t>
          </a:r>
        </a:p>
      </dgm:t>
    </dgm:pt>
    <dgm:pt modelId="{383353BC-41DE-42B7-BBE6-87DBE1BE2708}" type="parTrans" cxnId="{812DA5D9-65C9-470D-99F4-DBAB56A28917}">
      <dgm:prSet/>
      <dgm:spPr/>
      <dgm:t>
        <a:bodyPr/>
        <a:lstStyle/>
        <a:p>
          <a:endParaRPr lang="en-ZA"/>
        </a:p>
      </dgm:t>
    </dgm:pt>
    <dgm:pt modelId="{3111F4EB-CCA3-4F5B-BDC2-153DEB82E954}" type="sibTrans" cxnId="{812DA5D9-65C9-470D-99F4-DBAB56A28917}">
      <dgm:prSet/>
      <dgm:spPr/>
      <dgm:t>
        <a:bodyPr/>
        <a:lstStyle/>
        <a:p>
          <a:endParaRPr lang="en-ZA"/>
        </a:p>
      </dgm:t>
    </dgm:pt>
    <dgm:pt modelId="{0A2F386E-7AE4-4C51-B99E-FAD9BE295B0F}">
      <dgm:prSet/>
      <dgm:spPr/>
      <dgm:t>
        <a:bodyPr/>
        <a:lstStyle/>
        <a:p>
          <a:r>
            <a:rPr lang="en-ZA"/>
            <a:t>Molefe Mothibe - Chair Human Resources, Ethics and Remuneration Coimmittee</a:t>
          </a:r>
        </a:p>
      </dgm:t>
    </dgm:pt>
    <dgm:pt modelId="{517F21A3-66A6-43A5-8A15-FF4C4485D250}" type="parTrans" cxnId="{8DA80ABE-6D51-4BFE-B2BE-30B006EF40F7}">
      <dgm:prSet/>
      <dgm:spPr/>
      <dgm:t>
        <a:bodyPr/>
        <a:lstStyle/>
        <a:p>
          <a:endParaRPr lang="en-ZA"/>
        </a:p>
      </dgm:t>
    </dgm:pt>
    <dgm:pt modelId="{DFB25E7E-D93A-4535-BB1A-B6CFB8F13782}" type="sibTrans" cxnId="{8DA80ABE-6D51-4BFE-B2BE-30B006EF40F7}">
      <dgm:prSet/>
      <dgm:spPr/>
      <dgm:t>
        <a:bodyPr/>
        <a:lstStyle/>
        <a:p>
          <a:endParaRPr lang="en-ZA"/>
        </a:p>
      </dgm:t>
    </dgm:pt>
    <dgm:pt modelId="{B805054B-81FB-412D-8B5C-BC2D70A72558}">
      <dgm:prSet/>
      <dgm:spPr/>
      <dgm:t>
        <a:bodyPr/>
        <a:lstStyle/>
        <a:p>
          <a:r>
            <a:rPr lang="en-ZA"/>
            <a:t>Jabuilani Fakazi - Chief Executive Officer</a:t>
          </a:r>
        </a:p>
      </dgm:t>
    </dgm:pt>
    <dgm:pt modelId="{B11A61A4-8321-4055-92B3-CD59C9D8D212}" type="parTrans" cxnId="{BAC7EC9C-1954-42FA-AB63-27454ED9A595}">
      <dgm:prSet/>
      <dgm:spPr/>
      <dgm:t>
        <a:bodyPr/>
        <a:lstStyle/>
        <a:p>
          <a:endParaRPr lang="en-ZA"/>
        </a:p>
      </dgm:t>
    </dgm:pt>
    <dgm:pt modelId="{DC2A9622-9BB9-4936-9561-6688AAF64F6C}" type="sibTrans" cxnId="{BAC7EC9C-1954-42FA-AB63-27454ED9A595}">
      <dgm:prSet/>
      <dgm:spPr/>
      <dgm:t>
        <a:bodyPr/>
        <a:lstStyle/>
        <a:p>
          <a:endParaRPr lang="en-ZA"/>
        </a:p>
      </dgm:t>
    </dgm:pt>
    <dgm:pt modelId="{E320C953-85C4-4ED5-BD3B-FE25C2CA031C}">
      <dgm:prSet/>
      <dgm:spPr/>
      <dgm:t>
        <a:bodyPr/>
        <a:lstStyle/>
        <a:p>
          <a:r>
            <a:rPr lang="en-ZA"/>
            <a:t>Adrienne Egbers</a:t>
          </a:r>
        </a:p>
      </dgm:t>
    </dgm:pt>
    <dgm:pt modelId="{790179E5-F796-402E-A0A1-FCE0615483D0}" type="parTrans" cxnId="{B0AAF5E7-D399-423C-AF19-7E646595FE78}">
      <dgm:prSet/>
      <dgm:spPr/>
      <dgm:t>
        <a:bodyPr/>
        <a:lstStyle/>
        <a:p>
          <a:endParaRPr lang="en-ZA"/>
        </a:p>
      </dgm:t>
    </dgm:pt>
    <dgm:pt modelId="{164F308F-8711-4425-91AA-280CD4C4F5A4}" type="sibTrans" cxnId="{B0AAF5E7-D399-423C-AF19-7E646595FE78}">
      <dgm:prSet/>
      <dgm:spPr/>
      <dgm:t>
        <a:bodyPr/>
        <a:lstStyle/>
        <a:p>
          <a:endParaRPr lang="en-ZA"/>
        </a:p>
      </dgm:t>
    </dgm:pt>
    <dgm:pt modelId="{20A46858-FD86-43FF-B54F-E65C93FD4430}">
      <dgm:prSet/>
      <dgm:spPr/>
      <dgm:t>
        <a:bodyPr/>
        <a:lstStyle/>
        <a:p>
          <a:r>
            <a:rPr lang="en-ZA"/>
            <a:t>Thembi Chiliza</a:t>
          </a:r>
        </a:p>
      </dgm:t>
    </dgm:pt>
    <dgm:pt modelId="{53F6C76F-4048-467C-A64B-3923D950B261}" type="parTrans" cxnId="{EF603419-4AE8-40C5-B1F5-9E142AF0B443}">
      <dgm:prSet/>
      <dgm:spPr/>
      <dgm:t>
        <a:bodyPr/>
        <a:lstStyle/>
        <a:p>
          <a:endParaRPr lang="en-ZA"/>
        </a:p>
      </dgm:t>
    </dgm:pt>
    <dgm:pt modelId="{89218B55-9386-4F16-8A76-A394904C1075}" type="sibTrans" cxnId="{EF603419-4AE8-40C5-B1F5-9E142AF0B443}">
      <dgm:prSet/>
      <dgm:spPr/>
      <dgm:t>
        <a:bodyPr/>
        <a:lstStyle/>
        <a:p>
          <a:endParaRPr lang="en-ZA"/>
        </a:p>
      </dgm:t>
    </dgm:pt>
    <dgm:pt modelId="{B1F2C9F5-75F7-42E7-8C88-DC2F8A0F851C}">
      <dgm:prSet/>
      <dgm:spPr/>
      <dgm:t>
        <a:bodyPr/>
        <a:lstStyle/>
        <a:p>
          <a:r>
            <a:rPr lang="en-ZA"/>
            <a:t>Jabulani Fakazi</a:t>
          </a:r>
        </a:p>
      </dgm:t>
    </dgm:pt>
    <dgm:pt modelId="{80828BD8-4AC0-4785-8B87-B9937ADF7F7F}" type="parTrans" cxnId="{7F8DCE40-8254-43C7-AEB3-47B3A3358C92}">
      <dgm:prSet/>
      <dgm:spPr/>
      <dgm:t>
        <a:bodyPr/>
        <a:lstStyle/>
        <a:p>
          <a:endParaRPr lang="en-ZA"/>
        </a:p>
      </dgm:t>
    </dgm:pt>
    <dgm:pt modelId="{8A5254A4-FD9C-4FEB-8566-8EED00025E00}" type="sibTrans" cxnId="{7F8DCE40-8254-43C7-AEB3-47B3A3358C92}">
      <dgm:prSet/>
      <dgm:spPr/>
      <dgm:t>
        <a:bodyPr/>
        <a:lstStyle/>
        <a:p>
          <a:endParaRPr lang="en-ZA"/>
        </a:p>
      </dgm:t>
    </dgm:pt>
    <dgm:pt modelId="{3D981CC9-93B3-4CC6-96DF-2F264BDA8CFC}">
      <dgm:prSet/>
      <dgm:spPr/>
      <dgm:t>
        <a:bodyPr/>
        <a:lstStyle/>
        <a:p>
          <a:r>
            <a:rPr lang="en-ZA"/>
            <a:t>Molefe Mathibe</a:t>
          </a:r>
        </a:p>
      </dgm:t>
    </dgm:pt>
    <dgm:pt modelId="{AA275F74-3F33-4320-B25E-2AE22F68056C}" type="parTrans" cxnId="{0D98945D-8478-41BE-B813-EE0887068EEF}">
      <dgm:prSet/>
      <dgm:spPr/>
      <dgm:t>
        <a:bodyPr/>
        <a:lstStyle/>
        <a:p>
          <a:endParaRPr lang="en-ZA"/>
        </a:p>
      </dgm:t>
    </dgm:pt>
    <dgm:pt modelId="{DDE66F2F-219C-4E0B-B6C5-A51F3E269B9B}" type="sibTrans" cxnId="{0D98945D-8478-41BE-B813-EE0887068EEF}">
      <dgm:prSet/>
      <dgm:spPr/>
      <dgm:t>
        <a:bodyPr/>
        <a:lstStyle/>
        <a:p>
          <a:endParaRPr lang="en-ZA"/>
        </a:p>
      </dgm:t>
    </dgm:pt>
    <dgm:pt modelId="{38CF71FD-EAE3-46EA-8B7D-41B75144D6FD}" type="pres">
      <dgm:prSet presAssocID="{76AA7764-368F-451C-A8DB-29D16BBE490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9D92784-B32A-48E0-AE04-B7F201589056}" type="pres">
      <dgm:prSet presAssocID="{76AA7764-368F-451C-A8DB-29D16BBE490E}" presName="hierFlow" presStyleCnt="0"/>
      <dgm:spPr/>
    </dgm:pt>
    <dgm:pt modelId="{47947471-8266-4910-B0E8-F7E258E2D8CC}" type="pres">
      <dgm:prSet presAssocID="{76AA7764-368F-451C-A8DB-29D16BBE490E}" presName="firstBuf" presStyleCnt="0"/>
      <dgm:spPr/>
    </dgm:pt>
    <dgm:pt modelId="{1561F937-076C-4BA7-B694-5027BB4FDF0D}" type="pres">
      <dgm:prSet presAssocID="{76AA7764-368F-451C-A8DB-29D16BBE490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C6AC1A9-50B0-4CA6-8D8F-D44B46060388}" type="pres">
      <dgm:prSet presAssocID="{A360B0C0-09F7-449E-BE85-D2471E326278}" presName="Name14" presStyleCnt="0"/>
      <dgm:spPr/>
    </dgm:pt>
    <dgm:pt modelId="{1B81F9F7-0BD9-4F84-8BA6-E533415EC1CA}" type="pres">
      <dgm:prSet presAssocID="{A360B0C0-09F7-449E-BE85-D2471E32627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A432CB9-047A-4452-A91E-4C1EFCBA3BED}" type="pres">
      <dgm:prSet presAssocID="{A360B0C0-09F7-449E-BE85-D2471E326278}" presName="hierChild2" presStyleCnt="0"/>
      <dgm:spPr/>
    </dgm:pt>
    <dgm:pt modelId="{C7D8067C-2325-4B05-A0BE-28624AE34388}" type="pres">
      <dgm:prSet presAssocID="{EE66F3B5-EA2F-40C4-88C7-01FDB420647B}" presName="Name19" presStyleLbl="parChTrans1D2" presStyleIdx="0" presStyleCnt="5"/>
      <dgm:spPr/>
      <dgm:t>
        <a:bodyPr/>
        <a:lstStyle/>
        <a:p>
          <a:endParaRPr lang="en-ZA"/>
        </a:p>
      </dgm:t>
    </dgm:pt>
    <dgm:pt modelId="{ECC66B76-FCF4-4A0D-BB71-4F46314E63BD}" type="pres">
      <dgm:prSet presAssocID="{C9CE48CD-3856-46F1-90BB-0CEB52F14B5F}" presName="Name21" presStyleCnt="0"/>
      <dgm:spPr/>
    </dgm:pt>
    <dgm:pt modelId="{57BEB7B6-F6BE-48B2-B6AE-D3833320309C}" type="pres">
      <dgm:prSet presAssocID="{C9CE48CD-3856-46F1-90BB-0CEB52F14B5F}" presName="level2Shape" presStyleLbl="node2" presStyleIdx="0" presStyleCnt="5"/>
      <dgm:spPr/>
      <dgm:t>
        <a:bodyPr/>
        <a:lstStyle/>
        <a:p>
          <a:endParaRPr lang="en-ZA"/>
        </a:p>
      </dgm:t>
    </dgm:pt>
    <dgm:pt modelId="{8747E118-9553-4B1D-BF76-4D3539EE1802}" type="pres">
      <dgm:prSet presAssocID="{C9CE48CD-3856-46F1-90BB-0CEB52F14B5F}" presName="hierChild3" presStyleCnt="0"/>
      <dgm:spPr/>
    </dgm:pt>
    <dgm:pt modelId="{B0BE815E-E321-4C11-B3C4-FDCCAD788154}" type="pres">
      <dgm:prSet presAssocID="{E6CEF58C-2828-4ED2-846B-16EC36AFAC50}" presName="Name19" presStyleLbl="parChTrans1D2" presStyleIdx="1" presStyleCnt="5"/>
      <dgm:spPr/>
      <dgm:t>
        <a:bodyPr/>
        <a:lstStyle/>
        <a:p>
          <a:endParaRPr lang="en-ZA"/>
        </a:p>
      </dgm:t>
    </dgm:pt>
    <dgm:pt modelId="{BC2AE730-9AAE-4689-88D7-E160A353488F}" type="pres">
      <dgm:prSet presAssocID="{4D3685EE-1D31-475C-B44A-BC2A3D32C336}" presName="Name21" presStyleCnt="0"/>
      <dgm:spPr/>
    </dgm:pt>
    <dgm:pt modelId="{53747722-A4A3-42C0-B465-2E1494034383}" type="pres">
      <dgm:prSet presAssocID="{4D3685EE-1D31-475C-B44A-BC2A3D32C336}" presName="level2Shape" presStyleLbl="node2" presStyleIdx="1" presStyleCnt="5"/>
      <dgm:spPr/>
      <dgm:t>
        <a:bodyPr/>
        <a:lstStyle/>
        <a:p>
          <a:endParaRPr lang="en-ZA"/>
        </a:p>
      </dgm:t>
    </dgm:pt>
    <dgm:pt modelId="{BE5ADB0D-A117-4D77-9C38-1E2E02B64AAE}" type="pres">
      <dgm:prSet presAssocID="{4D3685EE-1D31-475C-B44A-BC2A3D32C336}" presName="hierChild3" presStyleCnt="0"/>
      <dgm:spPr/>
    </dgm:pt>
    <dgm:pt modelId="{B3DBC84C-ED71-4589-BC59-A1C9667AB85E}" type="pres">
      <dgm:prSet presAssocID="{EE3CE0E3-CFEA-4746-991B-FC58A4B02626}" presName="Name19" presStyleLbl="parChTrans1D3" presStyleIdx="0" presStyleCnt="5"/>
      <dgm:spPr/>
      <dgm:t>
        <a:bodyPr/>
        <a:lstStyle/>
        <a:p>
          <a:endParaRPr lang="en-ZA"/>
        </a:p>
      </dgm:t>
    </dgm:pt>
    <dgm:pt modelId="{43828F34-CF46-4020-86E9-8EF045C5C9E7}" type="pres">
      <dgm:prSet presAssocID="{C5192E25-C2C5-4F02-94D6-F814019787D1}" presName="Name21" presStyleCnt="0"/>
      <dgm:spPr/>
    </dgm:pt>
    <dgm:pt modelId="{6061E57C-A82F-42C5-8825-7F152545C4D1}" type="pres">
      <dgm:prSet presAssocID="{C5192E25-C2C5-4F02-94D6-F814019787D1}" presName="level2Shape" presStyleLbl="node3" presStyleIdx="0" presStyleCnt="5"/>
      <dgm:spPr/>
      <dgm:t>
        <a:bodyPr/>
        <a:lstStyle/>
        <a:p>
          <a:endParaRPr lang="en-ZA"/>
        </a:p>
      </dgm:t>
    </dgm:pt>
    <dgm:pt modelId="{8DABA1E5-93BC-47D8-8E79-BBE92D5AC557}" type="pres">
      <dgm:prSet presAssocID="{C5192E25-C2C5-4F02-94D6-F814019787D1}" presName="hierChild3" presStyleCnt="0"/>
      <dgm:spPr/>
    </dgm:pt>
    <dgm:pt modelId="{615AC64F-9C9C-4CA8-B2C8-8ED28E4ECA71}" type="pres">
      <dgm:prSet presAssocID="{80828BD8-4AC0-4785-8B87-B9937ADF7F7F}" presName="Name19" presStyleLbl="parChTrans1D3" presStyleIdx="1" presStyleCnt="5"/>
      <dgm:spPr/>
      <dgm:t>
        <a:bodyPr/>
        <a:lstStyle/>
        <a:p>
          <a:endParaRPr lang="en-ZA"/>
        </a:p>
      </dgm:t>
    </dgm:pt>
    <dgm:pt modelId="{9DF766FA-0D97-445F-BA32-255DC841EAF2}" type="pres">
      <dgm:prSet presAssocID="{B1F2C9F5-75F7-42E7-8C88-DC2F8A0F851C}" presName="Name21" presStyleCnt="0"/>
      <dgm:spPr/>
    </dgm:pt>
    <dgm:pt modelId="{5C885892-834E-4F91-8BBE-0C71C8AA6B0A}" type="pres">
      <dgm:prSet presAssocID="{B1F2C9F5-75F7-42E7-8C88-DC2F8A0F851C}" presName="level2Shape" presStyleLbl="node3" presStyleIdx="1" presStyleCnt="5"/>
      <dgm:spPr/>
      <dgm:t>
        <a:bodyPr/>
        <a:lstStyle/>
        <a:p>
          <a:endParaRPr lang="en-ZA"/>
        </a:p>
      </dgm:t>
    </dgm:pt>
    <dgm:pt modelId="{E7BAFAC2-8750-4379-A558-079FBF1A6517}" type="pres">
      <dgm:prSet presAssocID="{B1F2C9F5-75F7-42E7-8C88-DC2F8A0F851C}" presName="hierChild3" presStyleCnt="0"/>
      <dgm:spPr/>
    </dgm:pt>
    <dgm:pt modelId="{E8B9B3F2-5CD0-46C9-BAB3-DC3FE9FD008E}" type="pres">
      <dgm:prSet presAssocID="{383353BC-41DE-42B7-BBE6-87DBE1BE2708}" presName="Name19" presStyleLbl="parChTrans1D2" presStyleIdx="2" presStyleCnt="5"/>
      <dgm:spPr/>
      <dgm:t>
        <a:bodyPr/>
        <a:lstStyle/>
        <a:p>
          <a:endParaRPr lang="en-ZA"/>
        </a:p>
      </dgm:t>
    </dgm:pt>
    <dgm:pt modelId="{D5F4EE88-9E0E-4436-84AD-C8E5514B5160}" type="pres">
      <dgm:prSet presAssocID="{9E74DA3F-01B2-4C95-B612-E07B92EDC96C}" presName="Name21" presStyleCnt="0"/>
      <dgm:spPr/>
    </dgm:pt>
    <dgm:pt modelId="{B2B9909E-6F39-4184-8BBD-B1F532364301}" type="pres">
      <dgm:prSet presAssocID="{9E74DA3F-01B2-4C95-B612-E07B92EDC96C}" presName="level2Shape" presStyleLbl="node2" presStyleIdx="2" presStyleCnt="5"/>
      <dgm:spPr/>
      <dgm:t>
        <a:bodyPr/>
        <a:lstStyle/>
        <a:p>
          <a:endParaRPr lang="en-ZA"/>
        </a:p>
      </dgm:t>
    </dgm:pt>
    <dgm:pt modelId="{F12ED3A6-B2B9-417B-BBEB-BE8819D023D6}" type="pres">
      <dgm:prSet presAssocID="{9E74DA3F-01B2-4C95-B612-E07B92EDC96C}" presName="hierChild3" presStyleCnt="0"/>
      <dgm:spPr/>
    </dgm:pt>
    <dgm:pt modelId="{8DF702EB-735F-492E-A5F0-577193DFF434}" type="pres">
      <dgm:prSet presAssocID="{790179E5-F796-402E-A0A1-FCE0615483D0}" presName="Name19" presStyleLbl="parChTrans1D3" presStyleIdx="2" presStyleCnt="5"/>
      <dgm:spPr/>
      <dgm:t>
        <a:bodyPr/>
        <a:lstStyle/>
        <a:p>
          <a:endParaRPr lang="en-ZA"/>
        </a:p>
      </dgm:t>
    </dgm:pt>
    <dgm:pt modelId="{D4265F58-A7D0-4F6A-9F79-77D1387C2A60}" type="pres">
      <dgm:prSet presAssocID="{E320C953-85C4-4ED5-BD3B-FE25C2CA031C}" presName="Name21" presStyleCnt="0"/>
      <dgm:spPr/>
    </dgm:pt>
    <dgm:pt modelId="{7DB36E55-02E1-48FB-BE65-F8835A4864AD}" type="pres">
      <dgm:prSet presAssocID="{E320C953-85C4-4ED5-BD3B-FE25C2CA031C}" presName="level2Shape" presStyleLbl="node3" presStyleIdx="2" presStyleCnt="5"/>
      <dgm:spPr/>
      <dgm:t>
        <a:bodyPr/>
        <a:lstStyle/>
        <a:p>
          <a:endParaRPr lang="en-ZA"/>
        </a:p>
      </dgm:t>
    </dgm:pt>
    <dgm:pt modelId="{719656E7-B617-4D8B-83AE-24DBC118F422}" type="pres">
      <dgm:prSet presAssocID="{E320C953-85C4-4ED5-BD3B-FE25C2CA031C}" presName="hierChild3" presStyleCnt="0"/>
      <dgm:spPr/>
    </dgm:pt>
    <dgm:pt modelId="{C7DACD62-FD45-4B41-8D00-F22B34BF7D90}" type="pres">
      <dgm:prSet presAssocID="{AA275F74-3F33-4320-B25E-2AE22F68056C}" presName="Name19" presStyleLbl="parChTrans1D3" presStyleIdx="3" presStyleCnt="5"/>
      <dgm:spPr/>
      <dgm:t>
        <a:bodyPr/>
        <a:lstStyle/>
        <a:p>
          <a:endParaRPr lang="en-ZA"/>
        </a:p>
      </dgm:t>
    </dgm:pt>
    <dgm:pt modelId="{B6007458-8F44-4E4B-AAE8-C76B43A77923}" type="pres">
      <dgm:prSet presAssocID="{3D981CC9-93B3-4CC6-96DF-2F264BDA8CFC}" presName="Name21" presStyleCnt="0"/>
      <dgm:spPr/>
    </dgm:pt>
    <dgm:pt modelId="{495E9984-5510-4658-AFD0-FABA77C6A88C}" type="pres">
      <dgm:prSet presAssocID="{3D981CC9-93B3-4CC6-96DF-2F264BDA8CFC}" presName="level2Shape" presStyleLbl="node3" presStyleIdx="3" presStyleCnt="5"/>
      <dgm:spPr/>
      <dgm:t>
        <a:bodyPr/>
        <a:lstStyle/>
        <a:p>
          <a:endParaRPr lang="en-ZA"/>
        </a:p>
      </dgm:t>
    </dgm:pt>
    <dgm:pt modelId="{E52E9DA0-E3B8-4364-B1BD-597EE8F03EDC}" type="pres">
      <dgm:prSet presAssocID="{3D981CC9-93B3-4CC6-96DF-2F264BDA8CFC}" presName="hierChild3" presStyleCnt="0"/>
      <dgm:spPr/>
    </dgm:pt>
    <dgm:pt modelId="{14308BE7-9678-4A50-89E5-4A491A181331}" type="pres">
      <dgm:prSet presAssocID="{517F21A3-66A6-43A5-8A15-FF4C4485D250}" presName="Name19" presStyleLbl="parChTrans1D2" presStyleIdx="3" presStyleCnt="5"/>
      <dgm:spPr/>
      <dgm:t>
        <a:bodyPr/>
        <a:lstStyle/>
        <a:p>
          <a:endParaRPr lang="en-ZA"/>
        </a:p>
      </dgm:t>
    </dgm:pt>
    <dgm:pt modelId="{5DD482F3-336C-43AA-A545-0F12E2E569A3}" type="pres">
      <dgm:prSet presAssocID="{0A2F386E-7AE4-4C51-B99E-FAD9BE295B0F}" presName="Name21" presStyleCnt="0"/>
      <dgm:spPr/>
    </dgm:pt>
    <dgm:pt modelId="{A5A61CEE-E32F-4823-B90D-7715292C72E3}" type="pres">
      <dgm:prSet presAssocID="{0A2F386E-7AE4-4C51-B99E-FAD9BE295B0F}" presName="level2Shape" presStyleLbl="node2" presStyleIdx="3" presStyleCnt="5"/>
      <dgm:spPr/>
      <dgm:t>
        <a:bodyPr/>
        <a:lstStyle/>
        <a:p>
          <a:endParaRPr lang="en-ZA"/>
        </a:p>
      </dgm:t>
    </dgm:pt>
    <dgm:pt modelId="{C6BE6AE8-96AC-4E3C-AA65-5AF68303C430}" type="pres">
      <dgm:prSet presAssocID="{0A2F386E-7AE4-4C51-B99E-FAD9BE295B0F}" presName="hierChild3" presStyleCnt="0"/>
      <dgm:spPr/>
    </dgm:pt>
    <dgm:pt modelId="{B09B6B1E-35E0-4B4A-B5D3-8A8A764E3CD1}" type="pres">
      <dgm:prSet presAssocID="{53F6C76F-4048-467C-A64B-3923D950B261}" presName="Name19" presStyleLbl="parChTrans1D3" presStyleIdx="4" presStyleCnt="5"/>
      <dgm:spPr/>
      <dgm:t>
        <a:bodyPr/>
        <a:lstStyle/>
        <a:p>
          <a:endParaRPr lang="en-ZA"/>
        </a:p>
      </dgm:t>
    </dgm:pt>
    <dgm:pt modelId="{823EBCBF-FD1F-45EB-8112-0645BB3D999C}" type="pres">
      <dgm:prSet presAssocID="{20A46858-FD86-43FF-B54F-E65C93FD4430}" presName="Name21" presStyleCnt="0"/>
      <dgm:spPr/>
    </dgm:pt>
    <dgm:pt modelId="{3CE93F19-3C63-4FC6-9A50-CEA4A7AB3131}" type="pres">
      <dgm:prSet presAssocID="{20A46858-FD86-43FF-B54F-E65C93FD4430}" presName="level2Shape" presStyleLbl="node3" presStyleIdx="4" presStyleCnt="5"/>
      <dgm:spPr/>
      <dgm:t>
        <a:bodyPr/>
        <a:lstStyle/>
        <a:p>
          <a:endParaRPr lang="en-ZA"/>
        </a:p>
      </dgm:t>
    </dgm:pt>
    <dgm:pt modelId="{9A806FA6-A80D-48B3-ACD3-B6D680533DDE}" type="pres">
      <dgm:prSet presAssocID="{20A46858-FD86-43FF-B54F-E65C93FD4430}" presName="hierChild3" presStyleCnt="0"/>
      <dgm:spPr/>
    </dgm:pt>
    <dgm:pt modelId="{41909183-F203-421F-9FB3-F54A74E08D92}" type="pres">
      <dgm:prSet presAssocID="{B11A61A4-8321-4055-92B3-CD59C9D8D212}" presName="Name19" presStyleLbl="parChTrans1D2" presStyleIdx="4" presStyleCnt="5"/>
      <dgm:spPr/>
      <dgm:t>
        <a:bodyPr/>
        <a:lstStyle/>
        <a:p>
          <a:endParaRPr lang="en-ZA"/>
        </a:p>
      </dgm:t>
    </dgm:pt>
    <dgm:pt modelId="{239F7F52-C77E-4312-871D-3CAEE65035A7}" type="pres">
      <dgm:prSet presAssocID="{B805054B-81FB-412D-8B5C-BC2D70A72558}" presName="Name21" presStyleCnt="0"/>
      <dgm:spPr/>
    </dgm:pt>
    <dgm:pt modelId="{6E66DD15-2A61-4E15-B83B-07CDB0F1DDB7}" type="pres">
      <dgm:prSet presAssocID="{B805054B-81FB-412D-8B5C-BC2D70A72558}" presName="level2Shape" presStyleLbl="node2" presStyleIdx="4" presStyleCnt="5"/>
      <dgm:spPr/>
      <dgm:t>
        <a:bodyPr/>
        <a:lstStyle/>
        <a:p>
          <a:endParaRPr lang="en-ZA"/>
        </a:p>
      </dgm:t>
    </dgm:pt>
    <dgm:pt modelId="{BE06DFEF-12D3-402C-A841-2E0606B87F15}" type="pres">
      <dgm:prSet presAssocID="{B805054B-81FB-412D-8B5C-BC2D70A72558}" presName="hierChild3" presStyleCnt="0"/>
      <dgm:spPr/>
    </dgm:pt>
    <dgm:pt modelId="{AAA11411-816C-4087-AAA8-C5B48437E847}" type="pres">
      <dgm:prSet presAssocID="{76AA7764-368F-451C-A8DB-29D16BBE490E}" presName="bgShapesFlow" presStyleCnt="0"/>
      <dgm:spPr/>
    </dgm:pt>
    <dgm:pt modelId="{DF9B2306-FF39-46CE-9DCE-8898161063E9}" type="pres">
      <dgm:prSet presAssocID="{4509FAFE-A21C-4CBB-9307-7542758D4750}" presName="rectComp" presStyleCnt="0"/>
      <dgm:spPr/>
    </dgm:pt>
    <dgm:pt modelId="{F189DD43-E1A7-4A4C-8800-B1EDCCB15B61}" type="pres">
      <dgm:prSet presAssocID="{4509FAFE-A21C-4CBB-9307-7542758D4750}" presName="bgRect" presStyleLbl="bgShp" presStyleIdx="0" presStyleCnt="3"/>
      <dgm:spPr/>
      <dgm:t>
        <a:bodyPr/>
        <a:lstStyle/>
        <a:p>
          <a:endParaRPr lang="en-ZA"/>
        </a:p>
      </dgm:t>
    </dgm:pt>
    <dgm:pt modelId="{1548A476-021C-4CD4-B381-DBDC5FFBBD7D}" type="pres">
      <dgm:prSet presAssocID="{4509FAFE-A21C-4CBB-9307-7542758D475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3638310-8059-41CC-B5B5-FF5ED33237F8}" type="pres">
      <dgm:prSet presAssocID="{4509FAFE-A21C-4CBB-9307-7542758D4750}" presName="spComp" presStyleCnt="0"/>
      <dgm:spPr/>
    </dgm:pt>
    <dgm:pt modelId="{191B4211-F35D-45F9-AFF2-DA4091493BB7}" type="pres">
      <dgm:prSet presAssocID="{4509FAFE-A21C-4CBB-9307-7542758D4750}" presName="vSp" presStyleCnt="0"/>
      <dgm:spPr/>
    </dgm:pt>
    <dgm:pt modelId="{0FF61330-2ED0-4BC4-A261-77BB7400F504}" type="pres">
      <dgm:prSet presAssocID="{5A71EDC9-B58C-4844-A6CB-A361FF0E356D}" presName="rectComp" presStyleCnt="0"/>
      <dgm:spPr/>
    </dgm:pt>
    <dgm:pt modelId="{A025F6E1-2C8C-4C29-A0DF-BC1EE71CCA18}" type="pres">
      <dgm:prSet presAssocID="{5A71EDC9-B58C-4844-A6CB-A361FF0E356D}" presName="bgRect" presStyleLbl="bgShp" presStyleIdx="1" presStyleCnt="3"/>
      <dgm:spPr/>
      <dgm:t>
        <a:bodyPr/>
        <a:lstStyle/>
        <a:p>
          <a:endParaRPr lang="en-ZA"/>
        </a:p>
      </dgm:t>
    </dgm:pt>
    <dgm:pt modelId="{8DE5B32C-D4A2-47DD-8B7B-9D1447C3F894}" type="pres">
      <dgm:prSet presAssocID="{5A71EDC9-B58C-4844-A6CB-A361FF0E356D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1EF9698-E3E7-4745-8D9B-5366D7AFDBBC}" type="pres">
      <dgm:prSet presAssocID="{5A71EDC9-B58C-4844-A6CB-A361FF0E356D}" presName="spComp" presStyleCnt="0"/>
      <dgm:spPr/>
    </dgm:pt>
    <dgm:pt modelId="{1D24ECAD-FC0B-43DE-A838-2EF87C02536D}" type="pres">
      <dgm:prSet presAssocID="{5A71EDC9-B58C-4844-A6CB-A361FF0E356D}" presName="vSp" presStyleCnt="0"/>
      <dgm:spPr/>
    </dgm:pt>
    <dgm:pt modelId="{A2A9C30A-20CB-4C9D-8D2F-16E1EE2CA68E}" type="pres">
      <dgm:prSet presAssocID="{339462DE-8569-4626-94A3-6295864EFA59}" presName="rectComp" presStyleCnt="0"/>
      <dgm:spPr/>
    </dgm:pt>
    <dgm:pt modelId="{F9BE6580-C9BD-4DB1-B14D-C7A0C84D2109}" type="pres">
      <dgm:prSet presAssocID="{339462DE-8569-4626-94A3-6295864EFA59}" presName="bgRect" presStyleLbl="bgShp" presStyleIdx="2" presStyleCnt="3"/>
      <dgm:spPr/>
      <dgm:t>
        <a:bodyPr/>
        <a:lstStyle/>
        <a:p>
          <a:endParaRPr lang="en-ZA"/>
        </a:p>
      </dgm:t>
    </dgm:pt>
    <dgm:pt modelId="{C91187F3-D4A6-4529-9A54-3BC1F4B8EAFD}" type="pres">
      <dgm:prSet presAssocID="{339462DE-8569-4626-94A3-6295864EFA5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2D69ABA-ED27-4658-88D1-D525507B22E1}" type="presOf" srcId="{4509FAFE-A21C-4CBB-9307-7542758D4750}" destId="{1548A476-021C-4CD4-B381-DBDC5FFBBD7D}" srcOrd="1" destOrd="0" presId="urn:microsoft.com/office/officeart/2005/8/layout/hierarchy6"/>
    <dgm:cxn modelId="{CD4A9C65-6E6D-4E9F-B438-672260A9816C}" type="presOf" srcId="{B11A61A4-8321-4055-92B3-CD59C9D8D212}" destId="{41909183-F203-421F-9FB3-F54A74E08D92}" srcOrd="0" destOrd="0" presId="urn:microsoft.com/office/officeart/2005/8/layout/hierarchy6"/>
    <dgm:cxn modelId="{A597047A-3BBD-4297-8300-F718D3EB67D8}" type="presOf" srcId="{0A2F386E-7AE4-4C51-B99E-FAD9BE295B0F}" destId="{A5A61CEE-E32F-4823-B90D-7715292C72E3}" srcOrd="0" destOrd="0" presId="urn:microsoft.com/office/officeart/2005/8/layout/hierarchy6"/>
    <dgm:cxn modelId="{FAD198EE-87A6-4035-A5D9-07B5F0EACBE6}" type="presOf" srcId="{C9CE48CD-3856-46F1-90BB-0CEB52F14B5F}" destId="{57BEB7B6-F6BE-48B2-B6AE-D3833320309C}" srcOrd="0" destOrd="0" presId="urn:microsoft.com/office/officeart/2005/8/layout/hierarchy6"/>
    <dgm:cxn modelId="{B0AAF5E7-D399-423C-AF19-7E646595FE78}" srcId="{9E74DA3F-01B2-4C95-B612-E07B92EDC96C}" destId="{E320C953-85C4-4ED5-BD3B-FE25C2CA031C}" srcOrd="0" destOrd="0" parTransId="{790179E5-F796-402E-A0A1-FCE0615483D0}" sibTransId="{164F308F-8711-4425-91AA-280CD4C4F5A4}"/>
    <dgm:cxn modelId="{DEEAB729-D7BF-44D6-9994-4EE7C11913A6}" type="presOf" srcId="{A360B0C0-09F7-449E-BE85-D2471E326278}" destId="{1B81F9F7-0BD9-4F84-8BA6-E533415EC1CA}" srcOrd="0" destOrd="0" presId="urn:microsoft.com/office/officeart/2005/8/layout/hierarchy6"/>
    <dgm:cxn modelId="{0D98945D-8478-41BE-B813-EE0887068EEF}" srcId="{9E74DA3F-01B2-4C95-B612-E07B92EDC96C}" destId="{3D981CC9-93B3-4CC6-96DF-2F264BDA8CFC}" srcOrd="1" destOrd="0" parTransId="{AA275F74-3F33-4320-B25E-2AE22F68056C}" sibTransId="{DDE66F2F-219C-4E0B-B6C5-A51F3E269B9B}"/>
    <dgm:cxn modelId="{81546E4F-880E-43AF-AEEE-5D0065672FD5}" type="presOf" srcId="{AA275F74-3F33-4320-B25E-2AE22F68056C}" destId="{C7DACD62-FD45-4B41-8D00-F22B34BF7D90}" srcOrd="0" destOrd="0" presId="urn:microsoft.com/office/officeart/2005/8/layout/hierarchy6"/>
    <dgm:cxn modelId="{2C0A0868-CDDF-46CE-B3FB-F9DFEF806397}" type="presOf" srcId="{B1F2C9F5-75F7-42E7-8C88-DC2F8A0F851C}" destId="{5C885892-834E-4F91-8BBE-0C71C8AA6B0A}" srcOrd="0" destOrd="0" presId="urn:microsoft.com/office/officeart/2005/8/layout/hierarchy6"/>
    <dgm:cxn modelId="{77B8A15C-309D-42DD-8F7E-26FB0B2FB660}" type="presOf" srcId="{E320C953-85C4-4ED5-BD3B-FE25C2CA031C}" destId="{7DB36E55-02E1-48FB-BE65-F8835A4864AD}" srcOrd="0" destOrd="0" presId="urn:microsoft.com/office/officeart/2005/8/layout/hierarchy6"/>
    <dgm:cxn modelId="{61A59A87-E652-4937-A141-3373E0E7E4AA}" type="presOf" srcId="{790179E5-F796-402E-A0A1-FCE0615483D0}" destId="{8DF702EB-735F-492E-A5F0-577193DFF434}" srcOrd="0" destOrd="0" presId="urn:microsoft.com/office/officeart/2005/8/layout/hierarchy6"/>
    <dgm:cxn modelId="{086B7C88-F4B7-46CA-99CE-0EA923830D05}" srcId="{76AA7764-368F-451C-A8DB-29D16BBE490E}" destId="{5A71EDC9-B58C-4844-A6CB-A361FF0E356D}" srcOrd="2" destOrd="0" parTransId="{DDDE20BF-D109-4D0C-BBCB-58F6F4733642}" sibTransId="{AF4293FA-83A8-4145-BFA0-9D8F15318AD7}"/>
    <dgm:cxn modelId="{911EAE5D-80CE-40D7-8E49-F7FC0007F9B4}" type="presOf" srcId="{339462DE-8569-4626-94A3-6295864EFA59}" destId="{F9BE6580-C9BD-4DB1-B14D-C7A0C84D2109}" srcOrd="0" destOrd="0" presId="urn:microsoft.com/office/officeart/2005/8/layout/hierarchy6"/>
    <dgm:cxn modelId="{BAC7EC9C-1954-42FA-AB63-27454ED9A595}" srcId="{A360B0C0-09F7-449E-BE85-D2471E326278}" destId="{B805054B-81FB-412D-8B5C-BC2D70A72558}" srcOrd="4" destOrd="0" parTransId="{B11A61A4-8321-4055-92B3-CD59C9D8D212}" sibTransId="{DC2A9622-9BB9-4936-9561-6688AAF64F6C}"/>
    <dgm:cxn modelId="{22F62990-14E8-4424-BC75-988417602548}" type="presOf" srcId="{EE66F3B5-EA2F-40C4-88C7-01FDB420647B}" destId="{C7D8067C-2325-4B05-A0BE-28624AE34388}" srcOrd="0" destOrd="0" presId="urn:microsoft.com/office/officeart/2005/8/layout/hierarchy6"/>
    <dgm:cxn modelId="{6EFF796B-EDB1-48C3-9466-6651482D2D4A}" type="presOf" srcId="{53F6C76F-4048-467C-A64B-3923D950B261}" destId="{B09B6B1E-35E0-4B4A-B5D3-8A8A764E3CD1}" srcOrd="0" destOrd="0" presId="urn:microsoft.com/office/officeart/2005/8/layout/hierarchy6"/>
    <dgm:cxn modelId="{A0626AF5-7F41-4BD9-80FA-337BBF856A4F}" type="presOf" srcId="{339462DE-8569-4626-94A3-6295864EFA59}" destId="{C91187F3-D4A6-4529-9A54-3BC1F4B8EAFD}" srcOrd="1" destOrd="0" presId="urn:microsoft.com/office/officeart/2005/8/layout/hierarchy6"/>
    <dgm:cxn modelId="{849EC689-AD6A-44A1-8429-12E36F72C7E5}" type="presOf" srcId="{EE3CE0E3-CFEA-4746-991B-FC58A4B02626}" destId="{B3DBC84C-ED71-4589-BC59-A1C9667AB85E}" srcOrd="0" destOrd="0" presId="urn:microsoft.com/office/officeart/2005/8/layout/hierarchy6"/>
    <dgm:cxn modelId="{A76A4CDF-616C-435C-8F9E-4D79A9D9FB74}" type="presOf" srcId="{4509FAFE-A21C-4CBB-9307-7542758D4750}" destId="{F189DD43-E1A7-4A4C-8800-B1EDCCB15B61}" srcOrd="0" destOrd="0" presId="urn:microsoft.com/office/officeart/2005/8/layout/hierarchy6"/>
    <dgm:cxn modelId="{346C1AC1-6AEA-42EE-8AE4-C8FB726408A8}" type="presOf" srcId="{20A46858-FD86-43FF-B54F-E65C93FD4430}" destId="{3CE93F19-3C63-4FC6-9A50-CEA4A7AB3131}" srcOrd="0" destOrd="0" presId="urn:microsoft.com/office/officeart/2005/8/layout/hierarchy6"/>
    <dgm:cxn modelId="{ADB04A03-E1DA-4790-B9BC-71B2439F58C5}" srcId="{76AA7764-368F-451C-A8DB-29D16BBE490E}" destId="{4509FAFE-A21C-4CBB-9307-7542758D4750}" srcOrd="1" destOrd="0" parTransId="{16165D76-A717-4A39-9733-679C90688910}" sibTransId="{5BC27F04-8956-4FA8-882B-B54988566216}"/>
    <dgm:cxn modelId="{A9471A8B-60C6-413E-8481-58F17B2C6183}" srcId="{A360B0C0-09F7-449E-BE85-D2471E326278}" destId="{C9CE48CD-3856-46F1-90BB-0CEB52F14B5F}" srcOrd="0" destOrd="0" parTransId="{EE66F3B5-EA2F-40C4-88C7-01FDB420647B}" sibTransId="{CA7A2A1B-A29E-4DF8-87C3-1C24E23585DF}"/>
    <dgm:cxn modelId="{EF603419-4AE8-40C5-B1F5-9E142AF0B443}" srcId="{0A2F386E-7AE4-4C51-B99E-FAD9BE295B0F}" destId="{20A46858-FD86-43FF-B54F-E65C93FD4430}" srcOrd="0" destOrd="0" parTransId="{53F6C76F-4048-467C-A64B-3923D950B261}" sibTransId="{89218B55-9386-4F16-8A76-A394904C1075}"/>
    <dgm:cxn modelId="{85B486FE-8B2C-412B-A73D-3E9B14FA141D}" type="presOf" srcId="{76AA7764-368F-451C-A8DB-29D16BBE490E}" destId="{38CF71FD-EAE3-46EA-8B7D-41B75144D6FD}" srcOrd="0" destOrd="0" presId="urn:microsoft.com/office/officeart/2005/8/layout/hierarchy6"/>
    <dgm:cxn modelId="{8DA80ABE-6D51-4BFE-B2BE-30B006EF40F7}" srcId="{A360B0C0-09F7-449E-BE85-D2471E326278}" destId="{0A2F386E-7AE4-4C51-B99E-FAD9BE295B0F}" srcOrd="3" destOrd="0" parTransId="{517F21A3-66A6-43A5-8A15-FF4C4485D250}" sibTransId="{DFB25E7E-D93A-4535-BB1A-B6CFB8F13782}"/>
    <dgm:cxn modelId="{D22A34B7-36A4-40DC-820F-53D34E1FBAEE}" type="presOf" srcId="{5A71EDC9-B58C-4844-A6CB-A361FF0E356D}" destId="{A025F6E1-2C8C-4C29-A0DF-BC1EE71CCA18}" srcOrd="0" destOrd="0" presId="urn:microsoft.com/office/officeart/2005/8/layout/hierarchy6"/>
    <dgm:cxn modelId="{B8114F2F-92F9-4F72-99DC-192A405C588F}" type="presOf" srcId="{E6CEF58C-2828-4ED2-846B-16EC36AFAC50}" destId="{B0BE815E-E321-4C11-B3C4-FDCCAD788154}" srcOrd="0" destOrd="0" presId="urn:microsoft.com/office/officeart/2005/8/layout/hierarchy6"/>
    <dgm:cxn modelId="{3B6B6F73-DD22-431F-8D70-E6DA461AF6DA}" type="presOf" srcId="{383353BC-41DE-42B7-BBE6-87DBE1BE2708}" destId="{E8B9B3F2-5CD0-46C9-BAB3-DC3FE9FD008E}" srcOrd="0" destOrd="0" presId="urn:microsoft.com/office/officeart/2005/8/layout/hierarchy6"/>
    <dgm:cxn modelId="{7F46C112-6B1B-4874-A3C9-AC3BA61C6DB5}" type="presOf" srcId="{80828BD8-4AC0-4785-8B87-B9937ADF7F7F}" destId="{615AC64F-9C9C-4CA8-B2C8-8ED28E4ECA71}" srcOrd="0" destOrd="0" presId="urn:microsoft.com/office/officeart/2005/8/layout/hierarchy6"/>
    <dgm:cxn modelId="{BFB3D06B-54B6-4BA6-B7A0-B1130E58544A}" type="presOf" srcId="{5A71EDC9-B58C-4844-A6CB-A361FF0E356D}" destId="{8DE5B32C-D4A2-47DD-8B7B-9D1447C3F894}" srcOrd="1" destOrd="0" presId="urn:microsoft.com/office/officeart/2005/8/layout/hierarchy6"/>
    <dgm:cxn modelId="{07D8A5C2-BB51-4C5A-A817-F5CA8575C395}" srcId="{76AA7764-368F-451C-A8DB-29D16BBE490E}" destId="{339462DE-8569-4626-94A3-6295864EFA59}" srcOrd="3" destOrd="0" parTransId="{63FF277A-1B9F-4DCC-AC41-4ECB3E1FB7E8}" sibTransId="{E9A00410-C9CC-4C74-9B88-588283F80315}"/>
    <dgm:cxn modelId="{D237EAE8-C32E-42E1-8705-8CAE7AABDDD7}" type="presOf" srcId="{3D981CC9-93B3-4CC6-96DF-2F264BDA8CFC}" destId="{495E9984-5510-4658-AFD0-FABA77C6A88C}" srcOrd="0" destOrd="0" presId="urn:microsoft.com/office/officeart/2005/8/layout/hierarchy6"/>
    <dgm:cxn modelId="{3846AAD8-48D6-41EC-957F-C413CB775C30}" srcId="{4D3685EE-1D31-475C-B44A-BC2A3D32C336}" destId="{C5192E25-C2C5-4F02-94D6-F814019787D1}" srcOrd="0" destOrd="0" parTransId="{EE3CE0E3-CFEA-4746-991B-FC58A4B02626}" sibTransId="{34FBA3D2-4397-4AE3-A067-C7CDF0E4414B}"/>
    <dgm:cxn modelId="{488C2F0C-6ADF-4FD5-B785-5CCCA9C3B957}" type="presOf" srcId="{B805054B-81FB-412D-8B5C-BC2D70A72558}" destId="{6E66DD15-2A61-4E15-B83B-07CDB0F1DDB7}" srcOrd="0" destOrd="0" presId="urn:microsoft.com/office/officeart/2005/8/layout/hierarchy6"/>
    <dgm:cxn modelId="{C7EB5D95-26B0-4ED0-BCC4-66E788B6D036}" type="presOf" srcId="{4D3685EE-1D31-475C-B44A-BC2A3D32C336}" destId="{53747722-A4A3-42C0-B465-2E1494034383}" srcOrd="0" destOrd="0" presId="urn:microsoft.com/office/officeart/2005/8/layout/hierarchy6"/>
    <dgm:cxn modelId="{1EC01E00-C335-4BB3-8AB3-2E51AA37EF30}" srcId="{A360B0C0-09F7-449E-BE85-D2471E326278}" destId="{4D3685EE-1D31-475C-B44A-BC2A3D32C336}" srcOrd="1" destOrd="0" parTransId="{E6CEF58C-2828-4ED2-846B-16EC36AFAC50}" sibTransId="{BDDF7EF7-0F66-4A7A-8D7A-C7C55BC15BBB}"/>
    <dgm:cxn modelId="{AF2D70D7-415B-4B7A-AB04-85793076A4FF}" type="presOf" srcId="{517F21A3-66A6-43A5-8A15-FF4C4485D250}" destId="{14308BE7-9678-4A50-89E5-4A491A181331}" srcOrd="0" destOrd="0" presId="urn:microsoft.com/office/officeart/2005/8/layout/hierarchy6"/>
    <dgm:cxn modelId="{8B9A3ABA-9DC4-478A-A026-D2F85CED1683}" type="presOf" srcId="{9E74DA3F-01B2-4C95-B612-E07B92EDC96C}" destId="{B2B9909E-6F39-4184-8BBD-B1F532364301}" srcOrd="0" destOrd="0" presId="urn:microsoft.com/office/officeart/2005/8/layout/hierarchy6"/>
    <dgm:cxn modelId="{7F8DCE40-8254-43C7-AEB3-47B3A3358C92}" srcId="{4D3685EE-1D31-475C-B44A-BC2A3D32C336}" destId="{B1F2C9F5-75F7-42E7-8C88-DC2F8A0F851C}" srcOrd="1" destOrd="0" parTransId="{80828BD8-4AC0-4785-8B87-B9937ADF7F7F}" sibTransId="{8A5254A4-FD9C-4FEB-8566-8EED00025E00}"/>
    <dgm:cxn modelId="{76808729-ACF7-4349-A75D-F131DEF3E520}" srcId="{76AA7764-368F-451C-A8DB-29D16BBE490E}" destId="{A360B0C0-09F7-449E-BE85-D2471E326278}" srcOrd="0" destOrd="0" parTransId="{B0ACE678-30CA-46C6-B291-8561D4466EFE}" sibTransId="{E940620A-8B35-4A7A-A4D1-352C9FAC99CA}"/>
    <dgm:cxn modelId="{812DA5D9-65C9-470D-99F4-DBAB56A28917}" srcId="{A360B0C0-09F7-449E-BE85-D2471E326278}" destId="{9E74DA3F-01B2-4C95-B612-E07B92EDC96C}" srcOrd="2" destOrd="0" parTransId="{383353BC-41DE-42B7-BBE6-87DBE1BE2708}" sibTransId="{3111F4EB-CCA3-4F5B-BDC2-153DEB82E954}"/>
    <dgm:cxn modelId="{8269463F-1BFE-479A-8DEB-FC928CC10DA7}" type="presOf" srcId="{C5192E25-C2C5-4F02-94D6-F814019787D1}" destId="{6061E57C-A82F-42C5-8825-7F152545C4D1}" srcOrd="0" destOrd="0" presId="urn:microsoft.com/office/officeart/2005/8/layout/hierarchy6"/>
    <dgm:cxn modelId="{1B98C969-A583-4C39-968F-4766913903C6}" type="presParOf" srcId="{38CF71FD-EAE3-46EA-8B7D-41B75144D6FD}" destId="{79D92784-B32A-48E0-AE04-B7F201589056}" srcOrd="0" destOrd="0" presId="urn:microsoft.com/office/officeart/2005/8/layout/hierarchy6"/>
    <dgm:cxn modelId="{DE1C8476-287D-4C03-B165-CC7E01DC9E31}" type="presParOf" srcId="{79D92784-B32A-48E0-AE04-B7F201589056}" destId="{47947471-8266-4910-B0E8-F7E258E2D8CC}" srcOrd="0" destOrd="0" presId="urn:microsoft.com/office/officeart/2005/8/layout/hierarchy6"/>
    <dgm:cxn modelId="{E716CE94-4AE9-4891-A94B-09FD0A556719}" type="presParOf" srcId="{79D92784-B32A-48E0-AE04-B7F201589056}" destId="{1561F937-076C-4BA7-B694-5027BB4FDF0D}" srcOrd="1" destOrd="0" presId="urn:microsoft.com/office/officeart/2005/8/layout/hierarchy6"/>
    <dgm:cxn modelId="{B98D4A04-FC67-4312-B02C-C24FD46F1D81}" type="presParOf" srcId="{1561F937-076C-4BA7-B694-5027BB4FDF0D}" destId="{3C6AC1A9-50B0-4CA6-8D8F-D44B46060388}" srcOrd="0" destOrd="0" presId="urn:microsoft.com/office/officeart/2005/8/layout/hierarchy6"/>
    <dgm:cxn modelId="{4A0DC941-4047-4EF3-8661-D522A2B53FA4}" type="presParOf" srcId="{3C6AC1A9-50B0-4CA6-8D8F-D44B46060388}" destId="{1B81F9F7-0BD9-4F84-8BA6-E533415EC1CA}" srcOrd="0" destOrd="0" presId="urn:microsoft.com/office/officeart/2005/8/layout/hierarchy6"/>
    <dgm:cxn modelId="{C0996F86-2BF9-43C2-B331-08577A252492}" type="presParOf" srcId="{3C6AC1A9-50B0-4CA6-8D8F-D44B46060388}" destId="{0A432CB9-047A-4452-A91E-4C1EFCBA3BED}" srcOrd="1" destOrd="0" presId="urn:microsoft.com/office/officeart/2005/8/layout/hierarchy6"/>
    <dgm:cxn modelId="{54A929C6-BA52-463F-86FF-97BF5272006C}" type="presParOf" srcId="{0A432CB9-047A-4452-A91E-4C1EFCBA3BED}" destId="{C7D8067C-2325-4B05-A0BE-28624AE34388}" srcOrd="0" destOrd="0" presId="urn:microsoft.com/office/officeart/2005/8/layout/hierarchy6"/>
    <dgm:cxn modelId="{B7BF9EB6-5849-43A7-A807-5A8537AF103E}" type="presParOf" srcId="{0A432CB9-047A-4452-A91E-4C1EFCBA3BED}" destId="{ECC66B76-FCF4-4A0D-BB71-4F46314E63BD}" srcOrd="1" destOrd="0" presId="urn:microsoft.com/office/officeart/2005/8/layout/hierarchy6"/>
    <dgm:cxn modelId="{51BDE4DE-B39D-47F7-9EE6-7700B43BFC1B}" type="presParOf" srcId="{ECC66B76-FCF4-4A0D-BB71-4F46314E63BD}" destId="{57BEB7B6-F6BE-48B2-B6AE-D3833320309C}" srcOrd="0" destOrd="0" presId="urn:microsoft.com/office/officeart/2005/8/layout/hierarchy6"/>
    <dgm:cxn modelId="{D68EDAD2-811A-4FEF-A834-E8A017642C1A}" type="presParOf" srcId="{ECC66B76-FCF4-4A0D-BB71-4F46314E63BD}" destId="{8747E118-9553-4B1D-BF76-4D3539EE1802}" srcOrd="1" destOrd="0" presId="urn:microsoft.com/office/officeart/2005/8/layout/hierarchy6"/>
    <dgm:cxn modelId="{5B5A991C-A474-4DAE-9D64-3172EBE94636}" type="presParOf" srcId="{0A432CB9-047A-4452-A91E-4C1EFCBA3BED}" destId="{B0BE815E-E321-4C11-B3C4-FDCCAD788154}" srcOrd="2" destOrd="0" presId="urn:microsoft.com/office/officeart/2005/8/layout/hierarchy6"/>
    <dgm:cxn modelId="{11708EAD-9BAA-47C3-9BBB-B34D50B9E12F}" type="presParOf" srcId="{0A432CB9-047A-4452-A91E-4C1EFCBA3BED}" destId="{BC2AE730-9AAE-4689-88D7-E160A353488F}" srcOrd="3" destOrd="0" presId="urn:microsoft.com/office/officeart/2005/8/layout/hierarchy6"/>
    <dgm:cxn modelId="{04B64F2F-2B0A-4A77-8471-2262BB5D3CF7}" type="presParOf" srcId="{BC2AE730-9AAE-4689-88D7-E160A353488F}" destId="{53747722-A4A3-42C0-B465-2E1494034383}" srcOrd="0" destOrd="0" presId="urn:microsoft.com/office/officeart/2005/8/layout/hierarchy6"/>
    <dgm:cxn modelId="{2AD6F892-B745-496E-8BA1-ABC072E94039}" type="presParOf" srcId="{BC2AE730-9AAE-4689-88D7-E160A353488F}" destId="{BE5ADB0D-A117-4D77-9C38-1E2E02B64AAE}" srcOrd="1" destOrd="0" presId="urn:microsoft.com/office/officeart/2005/8/layout/hierarchy6"/>
    <dgm:cxn modelId="{0F082DC7-43F7-4451-B35C-6DE3352C5D83}" type="presParOf" srcId="{BE5ADB0D-A117-4D77-9C38-1E2E02B64AAE}" destId="{B3DBC84C-ED71-4589-BC59-A1C9667AB85E}" srcOrd="0" destOrd="0" presId="urn:microsoft.com/office/officeart/2005/8/layout/hierarchy6"/>
    <dgm:cxn modelId="{82E614EE-9F5B-4089-BAA1-08F1093F2DCB}" type="presParOf" srcId="{BE5ADB0D-A117-4D77-9C38-1E2E02B64AAE}" destId="{43828F34-CF46-4020-86E9-8EF045C5C9E7}" srcOrd="1" destOrd="0" presId="urn:microsoft.com/office/officeart/2005/8/layout/hierarchy6"/>
    <dgm:cxn modelId="{193A47AF-1C76-44C8-8E7B-6DC9992BB7A0}" type="presParOf" srcId="{43828F34-CF46-4020-86E9-8EF045C5C9E7}" destId="{6061E57C-A82F-42C5-8825-7F152545C4D1}" srcOrd="0" destOrd="0" presId="urn:microsoft.com/office/officeart/2005/8/layout/hierarchy6"/>
    <dgm:cxn modelId="{DE7D7278-9884-4DA2-8D54-D4E39E9D64E1}" type="presParOf" srcId="{43828F34-CF46-4020-86E9-8EF045C5C9E7}" destId="{8DABA1E5-93BC-47D8-8E79-BBE92D5AC557}" srcOrd="1" destOrd="0" presId="urn:microsoft.com/office/officeart/2005/8/layout/hierarchy6"/>
    <dgm:cxn modelId="{7D214992-7306-48E7-B62C-FD43A5C80397}" type="presParOf" srcId="{BE5ADB0D-A117-4D77-9C38-1E2E02B64AAE}" destId="{615AC64F-9C9C-4CA8-B2C8-8ED28E4ECA71}" srcOrd="2" destOrd="0" presId="urn:microsoft.com/office/officeart/2005/8/layout/hierarchy6"/>
    <dgm:cxn modelId="{E874BC83-046E-4661-99AE-25C5C4DB5F97}" type="presParOf" srcId="{BE5ADB0D-A117-4D77-9C38-1E2E02B64AAE}" destId="{9DF766FA-0D97-445F-BA32-255DC841EAF2}" srcOrd="3" destOrd="0" presId="urn:microsoft.com/office/officeart/2005/8/layout/hierarchy6"/>
    <dgm:cxn modelId="{5C1FB45A-B861-4EE5-B345-8DB66EFF1F89}" type="presParOf" srcId="{9DF766FA-0D97-445F-BA32-255DC841EAF2}" destId="{5C885892-834E-4F91-8BBE-0C71C8AA6B0A}" srcOrd="0" destOrd="0" presId="urn:microsoft.com/office/officeart/2005/8/layout/hierarchy6"/>
    <dgm:cxn modelId="{359CCBD2-94F2-4299-A7A7-273DC9C55E02}" type="presParOf" srcId="{9DF766FA-0D97-445F-BA32-255DC841EAF2}" destId="{E7BAFAC2-8750-4379-A558-079FBF1A6517}" srcOrd="1" destOrd="0" presId="urn:microsoft.com/office/officeart/2005/8/layout/hierarchy6"/>
    <dgm:cxn modelId="{F9755245-1769-4170-8A03-6F7B44A362A7}" type="presParOf" srcId="{0A432CB9-047A-4452-A91E-4C1EFCBA3BED}" destId="{E8B9B3F2-5CD0-46C9-BAB3-DC3FE9FD008E}" srcOrd="4" destOrd="0" presId="urn:microsoft.com/office/officeart/2005/8/layout/hierarchy6"/>
    <dgm:cxn modelId="{03F42135-5E05-4C3D-8C03-E125D6164A45}" type="presParOf" srcId="{0A432CB9-047A-4452-A91E-4C1EFCBA3BED}" destId="{D5F4EE88-9E0E-4436-84AD-C8E5514B5160}" srcOrd="5" destOrd="0" presId="urn:microsoft.com/office/officeart/2005/8/layout/hierarchy6"/>
    <dgm:cxn modelId="{CB20F3C1-858A-4BC3-A7B3-A90CA666C7C1}" type="presParOf" srcId="{D5F4EE88-9E0E-4436-84AD-C8E5514B5160}" destId="{B2B9909E-6F39-4184-8BBD-B1F532364301}" srcOrd="0" destOrd="0" presId="urn:microsoft.com/office/officeart/2005/8/layout/hierarchy6"/>
    <dgm:cxn modelId="{E8D725BA-232A-433A-9F45-D0DB047EF110}" type="presParOf" srcId="{D5F4EE88-9E0E-4436-84AD-C8E5514B5160}" destId="{F12ED3A6-B2B9-417B-BBEB-BE8819D023D6}" srcOrd="1" destOrd="0" presId="urn:microsoft.com/office/officeart/2005/8/layout/hierarchy6"/>
    <dgm:cxn modelId="{E48F3081-952A-4F81-81F9-A05BC6D41EDC}" type="presParOf" srcId="{F12ED3A6-B2B9-417B-BBEB-BE8819D023D6}" destId="{8DF702EB-735F-492E-A5F0-577193DFF434}" srcOrd="0" destOrd="0" presId="urn:microsoft.com/office/officeart/2005/8/layout/hierarchy6"/>
    <dgm:cxn modelId="{84EEB954-FEA0-498B-97DC-66B92A20B9B9}" type="presParOf" srcId="{F12ED3A6-B2B9-417B-BBEB-BE8819D023D6}" destId="{D4265F58-A7D0-4F6A-9F79-77D1387C2A60}" srcOrd="1" destOrd="0" presId="urn:microsoft.com/office/officeart/2005/8/layout/hierarchy6"/>
    <dgm:cxn modelId="{0876C134-9F80-4CDD-8590-227186D3455C}" type="presParOf" srcId="{D4265F58-A7D0-4F6A-9F79-77D1387C2A60}" destId="{7DB36E55-02E1-48FB-BE65-F8835A4864AD}" srcOrd="0" destOrd="0" presId="urn:microsoft.com/office/officeart/2005/8/layout/hierarchy6"/>
    <dgm:cxn modelId="{2767B582-0C8A-484B-941F-9A6999EBDC28}" type="presParOf" srcId="{D4265F58-A7D0-4F6A-9F79-77D1387C2A60}" destId="{719656E7-B617-4D8B-83AE-24DBC118F422}" srcOrd="1" destOrd="0" presId="urn:microsoft.com/office/officeart/2005/8/layout/hierarchy6"/>
    <dgm:cxn modelId="{C2D22641-4D8D-4CAC-85C2-72EDA7BF6369}" type="presParOf" srcId="{F12ED3A6-B2B9-417B-BBEB-BE8819D023D6}" destId="{C7DACD62-FD45-4B41-8D00-F22B34BF7D90}" srcOrd="2" destOrd="0" presId="urn:microsoft.com/office/officeart/2005/8/layout/hierarchy6"/>
    <dgm:cxn modelId="{ED30B63D-1CFC-4111-9C64-3A4267F836D0}" type="presParOf" srcId="{F12ED3A6-B2B9-417B-BBEB-BE8819D023D6}" destId="{B6007458-8F44-4E4B-AAE8-C76B43A77923}" srcOrd="3" destOrd="0" presId="urn:microsoft.com/office/officeart/2005/8/layout/hierarchy6"/>
    <dgm:cxn modelId="{513B8625-B3BA-4866-BD25-2FF38F9FEF75}" type="presParOf" srcId="{B6007458-8F44-4E4B-AAE8-C76B43A77923}" destId="{495E9984-5510-4658-AFD0-FABA77C6A88C}" srcOrd="0" destOrd="0" presId="urn:microsoft.com/office/officeart/2005/8/layout/hierarchy6"/>
    <dgm:cxn modelId="{55FA3D24-A48E-46C2-BE3B-8F4758CDDB4F}" type="presParOf" srcId="{B6007458-8F44-4E4B-AAE8-C76B43A77923}" destId="{E52E9DA0-E3B8-4364-B1BD-597EE8F03EDC}" srcOrd="1" destOrd="0" presId="urn:microsoft.com/office/officeart/2005/8/layout/hierarchy6"/>
    <dgm:cxn modelId="{A8F3CBAA-7C77-49C8-AB43-F0ED052C8371}" type="presParOf" srcId="{0A432CB9-047A-4452-A91E-4C1EFCBA3BED}" destId="{14308BE7-9678-4A50-89E5-4A491A181331}" srcOrd="6" destOrd="0" presId="urn:microsoft.com/office/officeart/2005/8/layout/hierarchy6"/>
    <dgm:cxn modelId="{6F65E72A-30D0-4EDF-BE8E-F97CF67F6C8F}" type="presParOf" srcId="{0A432CB9-047A-4452-A91E-4C1EFCBA3BED}" destId="{5DD482F3-336C-43AA-A545-0F12E2E569A3}" srcOrd="7" destOrd="0" presId="urn:microsoft.com/office/officeart/2005/8/layout/hierarchy6"/>
    <dgm:cxn modelId="{7ADE0F05-B9D0-439E-B94D-3DB7E82B3991}" type="presParOf" srcId="{5DD482F3-336C-43AA-A545-0F12E2E569A3}" destId="{A5A61CEE-E32F-4823-B90D-7715292C72E3}" srcOrd="0" destOrd="0" presId="urn:microsoft.com/office/officeart/2005/8/layout/hierarchy6"/>
    <dgm:cxn modelId="{E6648B7C-00F1-44B1-BE24-9116B9968A28}" type="presParOf" srcId="{5DD482F3-336C-43AA-A545-0F12E2E569A3}" destId="{C6BE6AE8-96AC-4E3C-AA65-5AF68303C430}" srcOrd="1" destOrd="0" presId="urn:microsoft.com/office/officeart/2005/8/layout/hierarchy6"/>
    <dgm:cxn modelId="{8ACE930D-98C9-46D6-B3A2-796801DC3F45}" type="presParOf" srcId="{C6BE6AE8-96AC-4E3C-AA65-5AF68303C430}" destId="{B09B6B1E-35E0-4B4A-B5D3-8A8A764E3CD1}" srcOrd="0" destOrd="0" presId="urn:microsoft.com/office/officeart/2005/8/layout/hierarchy6"/>
    <dgm:cxn modelId="{86635DE9-D5C2-442A-8277-F7B52BC61E09}" type="presParOf" srcId="{C6BE6AE8-96AC-4E3C-AA65-5AF68303C430}" destId="{823EBCBF-FD1F-45EB-8112-0645BB3D999C}" srcOrd="1" destOrd="0" presId="urn:microsoft.com/office/officeart/2005/8/layout/hierarchy6"/>
    <dgm:cxn modelId="{30232E92-8C29-48E2-A59C-CE95A145442A}" type="presParOf" srcId="{823EBCBF-FD1F-45EB-8112-0645BB3D999C}" destId="{3CE93F19-3C63-4FC6-9A50-CEA4A7AB3131}" srcOrd="0" destOrd="0" presId="urn:microsoft.com/office/officeart/2005/8/layout/hierarchy6"/>
    <dgm:cxn modelId="{5D912BBC-ACEC-4B7F-B008-4C601B59A9AA}" type="presParOf" srcId="{823EBCBF-FD1F-45EB-8112-0645BB3D999C}" destId="{9A806FA6-A80D-48B3-ACD3-B6D680533DDE}" srcOrd="1" destOrd="0" presId="urn:microsoft.com/office/officeart/2005/8/layout/hierarchy6"/>
    <dgm:cxn modelId="{CE291CA9-BA9E-4925-AB9E-B5AA63180A3C}" type="presParOf" srcId="{0A432CB9-047A-4452-A91E-4C1EFCBA3BED}" destId="{41909183-F203-421F-9FB3-F54A74E08D92}" srcOrd="8" destOrd="0" presId="urn:microsoft.com/office/officeart/2005/8/layout/hierarchy6"/>
    <dgm:cxn modelId="{0BF5213A-5564-4EDB-A312-DEC600A758FE}" type="presParOf" srcId="{0A432CB9-047A-4452-A91E-4C1EFCBA3BED}" destId="{239F7F52-C77E-4312-871D-3CAEE65035A7}" srcOrd="9" destOrd="0" presId="urn:microsoft.com/office/officeart/2005/8/layout/hierarchy6"/>
    <dgm:cxn modelId="{1DDC3C3B-81DC-4ECA-9CF1-38824D60D82C}" type="presParOf" srcId="{239F7F52-C77E-4312-871D-3CAEE65035A7}" destId="{6E66DD15-2A61-4E15-B83B-07CDB0F1DDB7}" srcOrd="0" destOrd="0" presId="urn:microsoft.com/office/officeart/2005/8/layout/hierarchy6"/>
    <dgm:cxn modelId="{EEC98B31-7B46-449F-96F3-C12F47D1FC3B}" type="presParOf" srcId="{239F7F52-C77E-4312-871D-3CAEE65035A7}" destId="{BE06DFEF-12D3-402C-A841-2E0606B87F15}" srcOrd="1" destOrd="0" presId="urn:microsoft.com/office/officeart/2005/8/layout/hierarchy6"/>
    <dgm:cxn modelId="{101BE7D1-B72C-46FA-A41F-789C712A0100}" type="presParOf" srcId="{38CF71FD-EAE3-46EA-8B7D-41B75144D6FD}" destId="{AAA11411-816C-4087-AAA8-C5B48437E847}" srcOrd="1" destOrd="0" presId="urn:microsoft.com/office/officeart/2005/8/layout/hierarchy6"/>
    <dgm:cxn modelId="{95B6C495-842D-41A2-9DA6-4CEDB161CBA4}" type="presParOf" srcId="{AAA11411-816C-4087-AAA8-C5B48437E847}" destId="{DF9B2306-FF39-46CE-9DCE-8898161063E9}" srcOrd="0" destOrd="0" presId="urn:microsoft.com/office/officeart/2005/8/layout/hierarchy6"/>
    <dgm:cxn modelId="{FE1DFFE0-1483-4D8E-98CD-0F150C1F61E9}" type="presParOf" srcId="{DF9B2306-FF39-46CE-9DCE-8898161063E9}" destId="{F189DD43-E1A7-4A4C-8800-B1EDCCB15B61}" srcOrd="0" destOrd="0" presId="urn:microsoft.com/office/officeart/2005/8/layout/hierarchy6"/>
    <dgm:cxn modelId="{BC32A916-308D-4859-856B-7CA2FD4E3AEC}" type="presParOf" srcId="{DF9B2306-FF39-46CE-9DCE-8898161063E9}" destId="{1548A476-021C-4CD4-B381-DBDC5FFBBD7D}" srcOrd="1" destOrd="0" presId="urn:microsoft.com/office/officeart/2005/8/layout/hierarchy6"/>
    <dgm:cxn modelId="{546C9EF2-0F8E-4768-BFC5-7E3BCB5BCC12}" type="presParOf" srcId="{AAA11411-816C-4087-AAA8-C5B48437E847}" destId="{73638310-8059-41CC-B5B5-FF5ED33237F8}" srcOrd="1" destOrd="0" presId="urn:microsoft.com/office/officeart/2005/8/layout/hierarchy6"/>
    <dgm:cxn modelId="{14ED2F69-0D9B-4E4A-A2FD-DFC7845341C8}" type="presParOf" srcId="{73638310-8059-41CC-B5B5-FF5ED33237F8}" destId="{191B4211-F35D-45F9-AFF2-DA4091493BB7}" srcOrd="0" destOrd="0" presId="urn:microsoft.com/office/officeart/2005/8/layout/hierarchy6"/>
    <dgm:cxn modelId="{9F6166B4-BBDE-4DA2-BC8F-882C5B152139}" type="presParOf" srcId="{AAA11411-816C-4087-AAA8-C5B48437E847}" destId="{0FF61330-2ED0-4BC4-A261-77BB7400F504}" srcOrd="2" destOrd="0" presId="urn:microsoft.com/office/officeart/2005/8/layout/hierarchy6"/>
    <dgm:cxn modelId="{AC930CCE-69A8-4624-AA27-6F74F7F544D3}" type="presParOf" srcId="{0FF61330-2ED0-4BC4-A261-77BB7400F504}" destId="{A025F6E1-2C8C-4C29-A0DF-BC1EE71CCA18}" srcOrd="0" destOrd="0" presId="urn:microsoft.com/office/officeart/2005/8/layout/hierarchy6"/>
    <dgm:cxn modelId="{152D9CCA-E99E-4B69-B75F-02A1648EC781}" type="presParOf" srcId="{0FF61330-2ED0-4BC4-A261-77BB7400F504}" destId="{8DE5B32C-D4A2-47DD-8B7B-9D1447C3F894}" srcOrd="1" destOrd="0" presId="urn:microsoft.com/office/officeart/2005/8/layout/hierarchy6"/>
    <dgm:cxn modelId="{E59F6988-E135-4DCE-9EBA-55CBD9E676E2}" type="presParOf" srcId="{AAA11411-816C-4087-AAA8-C5B48437E847}" destId="{B1EF9698-E3E7-4745-8D9B-5366D7AFDBBC}" srcOrd="3" destOrd="0" presId="urn:microsoft.com/office/officeart/2005/8/layout/hierarchy6"/>
    <dgm:cxn modelId="{E3039454-8BF0-4DB1-B710-03C56DC0620A}" type="presParOf" srcId="{B1EF9698-E3E7-4745-8D9B-5366D7AFDBBC}" destId="{1D24ECAD-FC0B-43DE-A838-2EF87C02536D}" srcOrd="0" destOrd="0" presId="urn:microsoft.com/office/officeart/2005/8/layout/hierarchy6"/>
    <dgm:cxn modelId="{B4B6D17C-8718-4B4A-9A5F-5A0FC9CE8A9D}" type="presParOf" srcId="{AAA11411-816C-4087-AAA8-C5B48437E847}" destId="{A2A9C30A-20CB-4C9D-8D2F-16E1EE2CA68E}" srcOrd="4" destOrd="0" presId="urn:microsoft.com/office/officeart/2005/8/layout/hierarchy6"/>
    <dgm:cxn modelId="{CF952976-3AE1-4E54-AE8C-9B16A0B33C94}" type="presParOf" srcId="{A2A9C30A-20CB-4C9D-8D2F-16E1EE2CA68E}" destId="{F9BE6580-C9BD-4DB1-B14D-C7A0C84D2109}" srcOrd="0" destOrd="0" presId="urn:microsoft.com/office/officeart/2005/8/layout/hierarchy6"/>
    <dgm:cxn modelId="{FC922F8F-C5C2-40CB-9097-8D4B2A0D03BB}" type="presParOf" srcId="{A2A9C30A-20CB-4C9D-8D2F-16E1EE2CA68E}" destId="{C91187F3-D4A6-4529-9A54-3BC1F4B8EAF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3951C-B41F-4ECB-84B4-3B48DAC80B57}">
      <dsp:nvSpPr>
        <dsp:cNvPr id="0" name=""/>
        <dsp:cNvSpPr/>
      </dsp:nvSpPr>
      <dsp:spPr>
        <a:xfrm rot="5400000">
          <a:off x="5471420" y="-2130618"/>
          <a:ext cx="1134238" cy="5683331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Facilitate access to incremental housing finance for low income rural </a:t>
          </a:r>
          <a:r>
            <a:rPr lang="en-ZA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households </a:t>
          </a:r>
          <a:endParaRPr lang="en-ZA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5400000">
        <a:off x="5471420" y="-2130618"/>
        <a:ext cx="1134238" cy="5683331"/>
      </dsp:txXfrm>
    </dsp:sp>
    <dsp:sp modelId="{152976DD-278E-4F20-8837-529B620FBBC7}">
      <dsp:nvSpPr>
        <dsp:cNvPr id="0" name=""/>
        <dsp:cNvSpPr/>
      </dsp:nvSpPr>
      <dsp:spPr>
        <a:xfrm>
          <a:off x="34497" y="0"/>
          <a:ext cx="3196873" cy="14177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People</a:t>
          </a:r>
        </a:p>
      </dsp:txBody>
      <dsp:txXfrm>
        <a:off x="34497" y="0"/>
        <a:ext cx="3196873" cy="1417798"/>
      </dsp:txXfrm>
    </dsp:sp>
    <dsp:sp modelId="{DA6D4EED-BCB0-4716-A6E7-5378B063886D}">
      <dsp:nvSpPr>
        <dsp:cNvPr id="0" name=""/>
        <dsp:cNvSpPr/>
      </dsp:nvSpPr>
      <dsp:spPr>
        <a:xfrm rot="5400000">
          <a:off x="5471420" y="-641930"/>
          <a:ext cx="1134238" cy="5683331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Communal land, rural towns and small towns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5400000">
        <a:off x="5471420" y="-641930"/>
        <a:ext cx="1134238" cy="5683331"/>
      </dsp:txXfrm>
    </dsp:sp>
    <dsp:sp modelId="{8DDA0EB6-D56E-474F-A4BB-DE515BA46C60}">
      <dsp:nvSpPr>
        <dsp:cNvPr id="0" name=""/>
        <dsp:cNvSpPr/>
      </dsp:nvSpPr>
      <dsp:spPr>
        <a:xfrm>
          <a:off x="0" y="1490836"/>
          <a:ext cx="3196873" cy="14177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Rural</a:t>
          </a:r>
        </a:p>
      </dsp:txBody>
      <dsp:txXfrm>
        <a:off x="0" y="1490836"/>
        <a:ext cx="3196873" cy="1417798"/>
      </dsp:txXfrm>
    </dsp:sp>
    <dsp:sp modelId="{5F68AF98-05B8-4A28-8138-7F48FF4B8B98}">
      <dsp:nvSpPr>
        <dsp:cNvPr id="0" name=""/>
        <dsp:cNvSpPr/>
      </dsp:nvSpPr>
      <dsp:spPr>
        <a:xfrm rot="5400000">
          <a:off x="5471420" y="846758"/>
          <a:ext cx="1134238" cy="5683331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Maximum R15 </a:t>
          </a:r>
          <a:r>
            <a:rPr lang="en-ZA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000</a:t>
          </a:r>
          <a:endParaRPr lang="en-ZA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Focus remains under R3 500</a:t>
          </a:r>
          <a:endParaRPr lang="en-ZA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5400000">
        <a:off x="5471420" y="846758"/>
        <a:ext cx="1134238" cy="5683331"/>
      </dsp:txXfrm>
    </dsp:sp>
    <dsp:sp modelId="{2B874C4F-2EF4-41C9-90AA-3947019E0B1D}">
      <dsp:nvSpPr>
        <dsp:cNvPr id="0" name=""/>
        <dsp:cNvSpPr/>
      </dsp:nvSpPr>
      <dsp:spPr>
        <a:xfrm>
          <a:off x="0" y="2979524"/>
          <a:ext cx="3196873" cy="141779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Monthly Income</a:t>
          </a:r>
        </a:p>
      </dsp:txBody>
      <dsp:txXfrm>
        <a:off x="0" y="2979524"/>
        <a:ext cx="3196873" cy="14177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3499E7-F888-4E8C-80EC-CD878D3D7675}">
      <dsp:nvSpPr>
        <dsp:cNvPr id="0" name=""/>
        <dsp:cNvSpPr/>
      </dsp:nvSpPr>
      <dsp:spPr>
        <a:xfrm rot="5400000">
          <a:off x="5471566" y="-2298954"/>
          <a:ext cx="747479" cy="5501639"/>
        </a:xfrm>
        <a:prstGeom prst="round2SameRect">
          <a:avLst/>
        </a:prstGeom>
        <a:solidFill>
          <a:srgbClr val="E7EBF5">
            <a:alpha val="89804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latin typeface="Calibri" panose="020F0502020204030204" pitchFamily="34" charset="0"/>
            </a:rPr>
            <a:t>Wholesale funds to retail </a:t>
          </a:r>
          <a:r>
            <a:rPr lang="en-ZA" sz="1300" kern="1200" dirty="0" smtClean="0">
              <a:latin typeface="Calibri" panose="020F0502020204030204" pitchFamily="34" charset="0"/>
            </a:rPr>
            <a:t>intermediaries for on lending</a:t>
          </a:r>
          <a:endParaRPr lang="en-ZA" sz="1300" kern="1200" dirty="0">
            <a:latin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latin typeface="Calibri" panose="020F0502020204030204" pitchFamily="34" charset="0"/>
            </a:rPr>
            <a:t>Must be repaid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latin typeface="Calibri" panose="020F0502020204030204" pitchFamily="34" charset="0"/>
            </a:rPr>
            <a:t>Maximise housing choice of borrowers</a:t>
          </a:r>
          <a:endParaRPr lang="en-ZA" sz="1300" kern="1200" dirty="0">
            <a:latin typeface="Calibri" panose="020F0502020204030204" pitchFamily="34" charset="0"/>
          </a:endParaRPr>
        </a:p>
      </dsp:txBody>
      <dsp:txXfrm rot="5400000">
        <a:off x="5471566" y="-2298954"/>
        <a:ext cx="747479" cy="5501639"/>
      </dsp:txXfrm>
    </dsp:sp>
    <dsp:sp modelId="{56FEBF25-381D-4B01-ABDB-CC01AA6590B4}">
      <dsp:nvSpPr>
        <dsp:cNvPr id="0" name=""/>
        <dsp:cNvSpPr/>
      </dsp:nvSpPr>
      <dsp:spPr>
        <a:xfrm>
          <a:off x="0" y="1942"/>
          <a:ext cx="3094672" cy="93434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Lending</a:t>
          </a:r>
        </a:p>
      </dsp:txBody>
      <dsp:txXfrm>
        <a:off x="0" y="1942"/>
        <a:ext cx="3094672" cy="934349"/>
      </dsp:txXfrm>
    </dsp:sp>
    <dsp:sp modelId="{4F23951C-B41F-4ECB-84B4-3B48DAC80B57}">
      <dsp:nvSpPr>
        <dsp:cNvPr id="0" name=""/>
        <dsp:cNvSpPr/>
      </dsp:nvSpPr>
      <dsp:spPr>
        <a:xfrm rot="5400000">
          <a:off x="5471566" y="-1326512"/>
          <a:ext cx="747479" cy="5501639"/>
        </a:xfrm>
        <a:prstGeom prst="round2SameRect">
          <a:avLst/>
        </a:prstGeom>
        <a:solidFill>
          <a:srgbClr val="D0D8E8">
            <a:alpha val="89804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Carry credit risk of beneficiaries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Market to clients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Are commercial intermediaries or CBOS</a:t>
          </a:r>
          <a:endParaRPr lang="en-ZA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5400000">
        <a:off x="5471566" y="-1326512"/>
        <a:ext cx="747479" cy="5501639"/>
      </dsp:txXfrm>
    </dsp:sp>
    <dsp:sp modelId="{152976DD-278E-4F20-8837-529B620FBBC7}">
      <dsp:nvSpPr>
        <dsp:cNvPr id="0" name=""/>
        <dsp:cNvSpPr/>
      </dsp:nvSpPr>
      <dsp:spPr>
        <a:xfrm>
          <a:off x="33394" y="930219"/>
          <a:ext cx="3094672" cy="93434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Intermediaries</a:t>
          </a:r>
        </a:p>
      </dsp:txBody>
      <dsp:txXfrm>
        <a:off x="33394" y="930219"/>
        <a:ext cx="3094672" cy="934349"/>
      </dsp:txXfrm>
    </dsp:sp>
    <dsp:sp modelId="{DA6D4EED-BCB0-4716-A6E7-5378B063886D}">
      <dsp:nvSpPr>
        <dsp:cNvPr id="0" name=""/>
        <dsp:cNvSpPr/>
      </dsp:nvSpPr>
      <dsp:spPr>
        <a:xfrm rot="5400000">
          <a:off x="5471752" y="-319567"/>
          <a:ext cx="747479" cy="550163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Unsecured, so can never lose homes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Ideally disbursed through building merchants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Must be used for housing in rural areas</a:t>
          </a:r>
        </a:p>
      </dsp:txBody>
      <dsp:txXfrm rot="5400000">
        <a:off x="5471752" y="-319567"/>
        <a:ext cx="747479" cy="5501639"/>
      </dsp:txXfrm>
    </dsp:sp>
    <dsp:sp modelId="{8DDA0EB6-D56E-474F-A4BB-DE515BA46C60}">
      <dsp:nvSpPr>
        <dsp:cNvPr id="0" name=""/>
        <dsp:cNvSpPr/>
      </dsp:nvSpPr>
      <dsp:spPr>
        <a:xfrm>
          <a:off x="0" y="1964077"/>
          <a:ext cx="3094672" cy="93434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Loan requirements</a:t>
          </a:r>
        </a:p>
      </dsp:txBody>
      <dsp:txXfrm>
        <a:off x="0" y="1964077"/>
        <a:ext cx="3094672" cy="934349"/>
      </dsp:txXfrm>
    </dsp:sp>
    <dsp:sp modelId="{5F68AF98-05B8-4A28-8138-7F48FF4B8B98}">
      <dsp:nvSpPr>
        <dsp:cNvPr id="0" name=""/>
        <dsp:cNvSpPr/>
      </dsp:nvSpPr>
      <dsp:spPr>
        <a:xfrm rot="5400000">
          <a:off x="5471752" y="661499"/>
          <a:ext cx="747479" cy="550163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Credit Act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RHLF Pricing Policy: discounts </a:t>
          </a: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 </a:t>
          </a:r>
          <a:r>
            <a:rPr lang="en-ZA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intermediaries </a:t>
          </a: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who </a:t>
          </a:r>
          <a:r>
            <a:rPr lang="en-ZA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charge borrowers </a:t>
          </a: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less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Most RHLF retail borrowers pay 15%</a:t>
          </a:r>
        </a:p>
      </dsp:txBody>
      <dsp:txXfrm rot="5400000">
        <a:off x="5471752" y="661499"/>
        <a:ext cx="747479" cy="5501639"/>
      </dsp:txXfrm>
    </dsp:sp>
    <dsp:sp modelId="{2B874C4F-2EF4-41C9-90AA-3947019E0B1D}">
      <dsp:nvSpPr>
        <dsp:cNvPr id="0" name=""/>
        <dsp:cNvSpPr/>
      </dsp:nvSpPr>
      <dsp:spPr>
        <a:xfrm>
          <a:off x="0" y="2945144"/>
          <a:ext cx="3094672" cy="93434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 of borrowing</a:t>
          </a:r>
        </a:p>
      </dsp:txBody>
      <dsp:txXfrm>
        <a:off x="0" y="2945144"/>
        <a:ext cx="3094672" cy="9343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CCC78-0193-42E5-B078-FFFCC83EDD99}" type="datetimeFigureOut">
              <a:rPr lang="en-ZA" smtClean="0"/>
              <a:pPr/>
              <a:t>2017/10/06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71571-FAD8-4AE5-8843-1FC126E0F3A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67587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22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01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35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775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89884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0993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733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46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062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158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388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191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06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966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50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79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987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Rural Housing Loan Fund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Presentation of the 2016/17 Annual Integrated Report </a:t>
            </a:r>
          </a:p>
          <a:p>
            <a:r>
              <a:rPr lang="en-ZA" dirty="0"/>
              <a:t>Portfolio Committee on Human Settlements</a:t>
            </a:r>
          </a:p>
          <a:p>
            <a:r>
              <a:rPr lang="en-ZA" dirty="0"/>
              <a:t>4 October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5AC0A7-1B0B-48F4-A4E9-11F9EB811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57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/>
              <a:t>Loan Outcomes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64" y="1419225"/>
            <a:ext cx="7895686" cy="52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398533-997A-451B-81AA-B71F95734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08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Reporting against Medium Term Strategic Framework targets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18656CE-2C5E-454B-8FB2-7977C3DB67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346385"/>
            <a:ext cx="8596668" cy="3096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505AD4B-AED3-4B35-B6E1-C2154FDF3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39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Delivery in Prioritised Rural Nodes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42" y="1507400"/>
            <a:ext cx="8528152" cy="84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41" y="2460975"/>
            <a:ext cx="8596669" cy="40607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ED9A07A-B05A-44A7-88EC-DFF3D5CA0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22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/>
              <a:t>Loans delivered to support Special Presidential Package for mining towns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72" y="1796162"/>
            <a:ext cx="7427343" cy="4475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76E6B44-84C1-4B71-9C3F-EF2504B32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67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Business Process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607943"/>
            <a:ext cx="8535677" cy="295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CF1E25-4C31-4169-8BAF-5F121F1CA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2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257554"/>
            <a:ext cx="8596668" cy="4684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 algn="ctr">
              <a:buNone/>
            </a:pPr>
            <a:r>
              <a:rPr lang="en-ZA" sz="3600" b="1" dirty="0" smtClean="0">
                <a:solidFill>
                  <a:schemeClr val="accent2"/>
                </a:solidFill>
              </a:rPr>
              <a:t>FINANCIAL PERFORMANCE</a:t>
            </a:r>
            <a:endParaRPr lang="en-ZA" sz="3600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7660D9-62B1-49BE-9ECF-AE7548D8C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39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Financial Perspective: Capital Preservation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30465"/>
            <a:ext cx="7880070" cy="30779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6D969CC-257B-4B68-B5CC-1E45BE81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545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2CCD2A-BADF-4F9F-9D34-F36256E1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Capital base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9352326-E3F9-4361-9A58-3B92E2113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1314950-3A1D-4DF9-83A1-0AF0B0741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38" y="1381125"/>
            <a:ext cx="8642587" cy="43719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C4C3FA-EC1A-46B6-BE73-B17ED30B842F}"/>
              </a:ext>
            </a:extLst>
          </p:cNvPr>
          <p:cNvSpPr/>
          <p:nvPr/>
        </p:nvSpPr>
        <p:spPr>
          <a:xfrm>
            <a:off x="2095500" y="5857875"/>
            <a:ext cx="6181725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Subsequent to year end a further R50 million was received from the DHS</a:t>
            </a:r>
          </a:p>
        </p:txBody>
      </p:sp>
    </p:spTree>
    <p:extLst>
      <p:ext uri="{BB962C8B-B14F-4D97-AF65-F5344CB8AC3E}">
        <p14:creationId xmlns="" xmlns:p14="http://schemas.microsoft.com/office/powerpoint/2010/main" val="38874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BE1EB-C26A-4A50-AA1E-47E42974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Annual </a:t>
            </a:r>
            <a:r>
              <a:rPr lang="en-ZA" dirty="0"/>
              <a:t>h</a:t>
            </a:r>
            <a:r>
              <a:rPr lang="en-ZA"/>
              <a:t>ouseholds </a:t>
            </a:r>
            <a:r>
              <a:rPr lang="en-ZA" dirty="0"/>
              <a:t>assisted compared to capital base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C6476E-33BA-4240-A525-E0DE6956D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24AFB20-2BB4-4274-84DC-DB1AAACA6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020702"/>
            <a:ext cx="8729081" cy="37134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47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Learning and Growth Perspective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95" y="1768805"/>
            <a:ext cx="7893000" cy="247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6EE874D-6CF4-4742-8B86-A5146A8FC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24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181"/>
            <a:ext cx="8596668" cy="1320800"/>
          </a:xfrm>
        </p:spPr>
        <p:txBody>
          <a:bodyPr/>
          <a:lstStyle/>
          <a:p>
            <a:r>
              <a:rPr lang="en-ZA" b="1" dirty="0" smtClean="0"/>
              <a:t>Outline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4684144"/>
          </a:xfrm>
        </p:spPr>
        <p:txBody>
          <a:bodyPr>
            <a:noAutofit/>
          </a:bodyPr>
          <a:lstStyle/>
          <a:p>
            <a:r>
              <a:rPr lang="en-ZA" sz="1600" dirty="0" smtClean="0"/>
              <a:t>Mandate and business model</a:t>
            </a:r>
          </a:p>
          <a:p>
            <a:r>
              <a:rPr lang="en-ZA" sz="1600" dirty="0" smtClean="0"/>
              <a:t>Business environment and policy context</a:t>
            </a:r>
          </a:p>
          <a:p>
            <a:r>
              <a:rPr lang="en-ZA" sz="1600" dirty="0" smtClean="0"/>
              <a:t>Development performance</a:t>
            </a:r>
          </a:p>
          <a:p>
            <a:r>
              <a:rPr lang="en-ZA" sz="1600" dirty="0" smtClean="0"/>
              <a:t>Financial performance</a:t>
            </a:r>
          </a:p>
          <a:p>
            <a:r>
              <a:rPr lang="en-ZA" sz="1600" dirty="0" smtClean="0"/>
              <a:t>Governance and audit outcomes</a:t>
            </a:r>
            <a:endParaRPr lang="en-ZA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7660D9-62B1-49BE-9ECF-AE7548D8C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14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4684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 algn="ctr">
              <a:buNone/>
            </a:pPr>
            <a:r>
              <a:rPr lang="en-ZA" sz="3600" b="1" dirty="0" smtClean="0">
                <a:solidFill>
                  <a:schemeClr val="accent2"/>
                </a:solidFill>
              </a:rPr>
              <a:t>GOVERNANCE AND AUDIT OUTCOMES</a:t>
            </a:r>
            <a:endParaRPr lang="en-ZA" sz="3600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7660D9-62B1-49BE-9ECF-AE7548D8C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46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Governance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B649F9D0-B216-4664-8743-461FF0E76251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42801097"/>
              </p:ext>
            </p:extLst>
          </p:nvPr>
        </p:nvGraphicFramePr>
        <p:xfrm>
          <a:off x="1181100" y="828675"/>
          <a:ext cx="9258299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2096C8-51CF-4FFD-B621-FD0A31930C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78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Audit outcomes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xmlns="" id="{8AA4E7F4-D5A1-4FAF-90F8-3974D395CDB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44488" y="1412875"/>
          <a:ext cx="10582711" cy="38376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00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2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420">
                <a:tc>
                  <a:txBody>
                    <a:bodyPr/>
                    <a:lstStyle/>
                    <a:p>
                      <a:r>
                        <a:rPr lang="en-ZA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Independent Auditor’s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420">
                <a:tc>
                  <a:txBody>
                    <a:bodyPr/>
                    <a:lstStyle/>
                    <a:p>
                      <a:r>
                        <a:rPr lang="en-ZA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Audit opinion of financial statements</a:t>
                      </a:r>
                      <a:endParaRPr lang="en-ZA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Clean</a:t>
                      </a:r>
                      <a:endParaRPr lang="en-ZA" sz="14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420">
                <a:tc>
                  <a:txBody>
                    <a:bodyPr/>
                    <a:lstStyle/>
                    <a:p>
                      <a:r>
                        <a:rPr lang="en-ZA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Predetermined</a:t>
                      </a:r>
                      <a:r>
                        <a:rPr lang="en-ZA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Objectives</a:t>
                      </a:r>
                      <a:endParaRPr lang="en-ZA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No material findings on</a:t>
                      </a:r>
                      <a:r>
                        <a:rPr lang="en-ZA" sz="14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usefulness and reliability of the reported performance information</a:t>
                      </a:r>
                      <a:endParaRPr lang="en-ZA" sz="14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9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Compliance</a:t>
                      </a:r>
                      <a:r>
                        <a:rPr lang="en-ZA" sz="14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and legislation</a:t>
                      </a:r>
                      <a:endParaRPr lang="en-ZA" sz="140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Did not identify any instances of material non-compliance</a:t>
                      </a:r>
                      <a:endParaRPr lang="en-ZA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4E90F-D1C5-43EA-83EA-E50F3631E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05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181"/>
            <a:ext cx="8596668" cy="1320800"/>
          </a:xfrm>
        </p:spPr>
        <p:txBody>
          <a:bodyPr/>
          <a:lstStyle/>
          <a:p>
            <a:r>
              <a:rPr lang="en-ZA" b="1" dirty="0"/>
              <a:t>Outlook for 2017/18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37954"/>
          </a:xfrm>
        </p:spPr>
        <p:txBody>
          <a:bodyPr>
            <a:noAutofit/>
          </a:bodyPr>
          <a:lstStyle/>
          <a:p>
            <a:r>
              <a:rPr lang="en-ZA" sz="1600" dirty="0"/>
              <a:t>Tough market conditions persist:</a:t>
            </a:r>
          </a:p>
          <a:p>
            <a:pPr lvl="1"/>
            <a:r>
              <a:rPr lang="en-ZA" sz="1400" dirty="0"/>
              <a:t>Slow growth, unlikely to benefit from the interest rate reduction cycle</a:t>
            </a:r>
          </a:p>
          <a:p>
            <a:pPr lvl="1"/>
            <a:r>
              <a:rPr lang="en-ZA" sz="1400" dirty="0"/>
              <a:t>High Unemployment</a:t>
            </a:r>
          </a:p>
          <a:p>
            <a:pPr lvl="1"/>
            <a:r>
              <a:rPr lang="en-ZA" sz="1400" dirty="0"/>
              <a:t>Recession—lag effect</a:t>
            </a:r>
          </a:p>
          <a:p>
            <a:pPr lvl="1"/>
            <a:r>
              <a:rPr lang="en-ZA" sz="1400" dirty="0"/>
              <a:t>Downgrades and business/consumer confidence</a:t>
            </a:r>
          </a:p>
          <a:p>
            <a:pPr lvl="1"/>
            <a:r>
              <a:rPr lang="en-ZA" sz="1400" dirty="0"/>
              <a:t>High levels of indebtedness still remain</a:t>
            </a:r>
          </a:p>
          <a:p>
            <a:r>
              <a:rPr lang="en-ZA" sz="1600" dirty="0"/>
              <a:t>Internally: team focus </a:t>
            </a:r>
            <a:r>
              <a:rPr lang="en-ZA" sz="1600" dirty="0" smtClean="0"/>
              <a:t>on DFI </a:t>
            </a:r>
            <a:r>
              <a:rPr lang="en-ZA" sz="1600" dirty="0"/>
              <a:t>consolidation and integration activities has implication for business in the short term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22D4D0-9136-461D-8A53-C7A5F812E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98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Mandate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2194027"/>
              </p:ext>
            </p:extLst>
          </p:nvPr>
        </p:nvGraphicFramePr>
        <p:xfrm>
          <a:off x="677862" y="1777042"/>
          <a:ext cx="8880205" cy="439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8B1630-7B8F-4815-B231-D9F58CB7A1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43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Business model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129101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BE6542-2639-4B89-BEA2-5F3DA3963E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9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181"/>
            <a:ext cx="8596668" cy="1320800"/>
          </a:xfrm>
        </p:spPr>
        <p:txBody>
          <a:bodyPr/>
          <a:lstStyle/>
          <a:p>
            <a:r>
              <a:rPr lang="en-ZA" b="1" dirty="0"/>
              <a:t>Business conditions in 2016/17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4684144"/>
          </a:xfrm>
        </p:spPr>
        <p:txBody>
          <a:bodyPr>
            <a:noAutofit/>
          </a:bodyPr>
          <a:lstStyle/>
          <a:p>
            <a:r>
              <a:rPr lang="en-ZA" sz="1600" dirty="0"/>
              <a:t>Tough market conditions persisted throughout the year:</a:t>
            </a:r>
          </a:p>
          <a:p>
            <a:pPr lvl="1"/>
            <a:r>
              <a:rPr lang="en-ZA" sz="1400" dirty="0"/>
              <a:t>Slow growth,</a:t>
            </a:r>
          </a:p>
          <a:p>
            <a:pPr lvl="1"/>
            <a:r>
              <a:rPr lang="en-ZA" sz="1400" dirty="0"/>
              <a:t>High Unemployment</a:t>
            </a:r>
          </a:p>
          <a:p>
            <a:pPr lvl="1"/>
            <a:r>
              <a:rPr lang="en-ZA" sz="1400" dirty="0"/>
              <a:t>Recession—last two quarters of the financial year</a:t>
            </a:r>
          </a:p>
          <a:p>
            <a:pPr lvl="1"/>
            <a:r>
              <a:rPr lang="en-ZA" sz="1400" dirty="0"/>
              <a:t>High levels of indebtedness still remain—high rejection rates at retail level</a:t>
            </a:r>
          </a:p>
          <a:p>
            <a:r>
              <a:rPr lang="en-ZA" sz="1600" dirty="0"/>
              <a:t>Despite challenging environment, targets were achieved mainly as a result of:</a:t>
            </a:r>
          </a:p>
          <a:p>
            <a:pPr lvl="1"/>
            <a:r>
              <a:rPr lang="en-ZA" sz="1400" dirty="0"/>
              <a:t>Growth strategies adopted by some intermediaries—extending footprint in the market we serve</a:t>
            </a:r>
          </a:p>
          <a:p>
            <a:pPr lvl="1"/>
            <a:r>
              <a:rPr lang="en-ZA" sz="1400" dirty="0"/>
              <a:t>RHLF Pricing Policy enabling significant majority of borrowers to access housing loans much cheaper than prescribed in the NCA Regulations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689A6EB-3AB4-4E67-8A62-A33AA3155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5633AFF-AC2E-4845-82C9-97A0AEBCB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8550" y="15240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64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2181"/>
            <a:ext cx="8596668" cy="1320800"/>
          </a:xfrm>
        </p:spPr>
        <p:txBody>
          <a:bodyPr/>
          <a:lstStyle/>
          <a:p>
            <a:r>
              <a:rPr lang="en-ZA" b="1" dirty="0"/>
              <a:t>Policy context of delivery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4684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1600" dirty="0"/>
              <a:t>In delivering housing loans, we take into account the following government policy imperatives:</a:t>
            </a:r>
          </a:p>
          <a:p>
            <a:r>
              <a:rPr lang="en-ZA" sz="1600" dirty="0"/>
              <a:t>Transformation of microfinance industry</a:t>
            </a:r>
          </a:p>
          <a:p>
            <a:r>
              <a:rPr lang="en-ZA" sz="1600" dirty="0"/>
              <a:t>Support SMMEs and co-operatives, including community based organisations</a:t>
            </a:r>
          </a:p>
          <a:p>
            <a:r>
              <a:rPr lang="en-ZA" sz="1600" dirty="0"/>
              <a:t>Support rural development—one of apex priorities of government</a:t>
            </a:r>
          </a:p>
          <a:p>
            <a:r>
              <a:rPr lang="en-ZA" sz="1600" dirty="0"/>
              <a:t>Support Special Presidential Package for mining towns </a:t>
            </a:r>
            <a:endParaRPr lang="en-ZA" sz="1400" dirty="0"/>
          </a:p>
          <a:p>
            <a:r>
              <a:rPr lang="en-ZA" sz="1600" dirty="0"/>
              <a:t>Medium Term Strategic Framework targets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7660D9-62B1-49BE-9ECF-AE7548D8C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1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4684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>
              <a:buNone/>
            </a:pPr>
            <a:endParaRPr lang="en-ZA" sz="1600" b="1" dirty="0" smtClean="0"/>
          </a:p>
          <a:p>
            <a:pPr marL="0" indent="0">
              <a:buNone/>
            </a:pPr>
            <a:endParaRPr lang="en-ZA" sz="1600" b="1" dirty="0"/>
          </a:p>
          <a:p>
            <a:pPr marL="0" indent="0" algn="ctr">
              <a:buNone/>
            </a:pPr>
            <a:r>
              <a:rPr lang="en-ZA" sz="3600" b="1" dirty="0" smtClean="0">
                <a:solidFill>
                  <a:schemeClr val="accent2"/>
                </a:solidFill>
              </a:rPr>
              <a:t>DEVELOPMENT </a:t>
            </a:r>
            <a:r>
              <a:rPr lang="en-ZA" sz="3600" b="1" dirty="0">
                <a:solidFill>
                  <a:schemeClr val="accent2"/>
                </a:solidFill>
              </a:rPr>
              <a:t>PERFORMANCE</a:t>
            </a:r>
            <a:endParaRPr lang="en-ZA" sz="3600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7660D9-62B1-49BE-9ECF-AE7548D8C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1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Transformation imperatives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788959"/>
              </p:ext>
            </p:extLst>
          </p:nvPr>
        </p:nvGraphicFramePr>
        <p:xfrm>
          <a:off x="677334" y="1820173"/>
          <a:ext cx="6875254" cy="1871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3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76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582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950" dirty="0">
                          <a:effectLst/>
                        </a:rPr>
                        <a:t>Name of company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950">
                          <a:effectLst/>
                        </a:rPr>
                        <a:t>Black shareholding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950">
                          <a:effectLst/>
                        </a:rPr>
                        <a:t>Woman shareholding 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950">
                          <a:effectLst/>
                        </a:rPr>
                        <a:t>RHLF shareholding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950">
                          <a:effectLst/>
                        </a:rPr>
                        <a:t>Place of operation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47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Kabo Financial Services Ltd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67.34%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67.34%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32.66%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Lehurutshe, North West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47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Lehae  Housing Finance Ltd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80%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80%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20%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Harrismith, Free State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16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Igatsha Rural Development Finance (Pty) Ltd*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80%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60%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20%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KwaDukuza, KwaZulu-Natal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77335" y="4502820"/>
          <a:ext cx="6784516" cy="1604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1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6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61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61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172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Name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Type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Interest rate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Place of operation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98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Shiyendele Building Club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Club/stokvel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Estcourt, KwaZulu-Natal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98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Thusanang Basadi Building Club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Club/stokvels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0%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Orange Farm, Gauteng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98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Boikago SACCO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Savings and Credit Cooperative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</a:rPr>
                        <a:t>Prime</a:t>
                      </a:r>
                      <a:endParaRPr lang="en-ZA" sz="105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</a:rPr>
                        <a:t>Mmabatho, North West</a:t>
                      </a:r>
                      <a:endParaRPr lang="en-ZA" sz="1050" dirty="0"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6376" y="1431985"/>
            <a:ext cx="2009955" cy="284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Start-up companies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6376" y="3991155"/>
            <a:ext cx="3053753" cy="347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Community based organisations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BAAB17-D254-40E6-A359-8688150E5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5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Stakeholder Perspective: Broaden and deepen the reach of rural housing delivery</a:t>
            </a:r>
            <a:br>
              <a:rPr lang="en-ZA" b="1" dirty="0"/>
            </a:b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677334" y="4882551"/>
            <a:ext cx="8216500" cy="1354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Good performance overall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Result of growth strategies pursued by some intermediaries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68" y="1767719"/>
            <a:ext cx="8865000" cy="29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3D350C0-0893-496D-A7C0-5353DC3B9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6150" y="0"/>
            <a:ext cx="1085850" cy="12714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1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648</TotalTime>
  <Words>623</Words>
  <Application>Microsoft Office PowerPoint</Application>
  <PresentationFormat>Custom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Rural Housing Loan Fund</vt:lpstr>
      <vt:lpstr>Outline</vt:lpstr>
      <vt:lpstr>Mandate</vt:lpstr>
      <vt:lpstr>Business model</vt:lpstr>
      <vt:lpstr>Business conditions in 2016/17</vt:lpstr>
      <vt:lpstr>Policy context of delivery</vt:lpstr>
      <vt:lpstr>Slide 7</vt:lpstr>
      <vt:lpstr>Transformation imperatives</vt:lpstr>
      <vt:lpstr>Stakeholder Perspective: Broaden and deepen the reach of rural housing delivery </vt:lpstr>
      <vt:lpstr>Loan Outcomes</vt:lpstr>
      <vt:lpstr>Reporting against Medium Term Strategic Framework targets</vt:lpstr>
      <vt:lpstr>Delivery in Prioritised Rural Nodes</vt:lpstr>
      <vt:lpstr>Loans delivered to support Special Presidential Package for mining towns </vt:lpstr>
      <vt:lpstr>Business Process</vt:lpstr>
      <vt:lpstr>Slide 15</vt:lpstr>
      <vt:lpstr>Financial Perspective: Capital Preservation </vt:lpstr>
      <vt:lpstr>Capital base</vt:lpstr>
      <vt:lpstr>Annual households assisted compared to capital base</vt:lpstr>
      <vt:lpstr>Learning and Growth Perspective</vt:lpstr>
      <vt:lpstr>Slide 20</vt:lpstr>
      <vt:lpstr>Governance</vt:lpstr>
      <vt:lpstr>Audit outcomes</vt:lpstr>
      <vt:lpstr>Outlook for 2017/18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Housing Loan Fund</dc:title>
  <dc:creator>Bruce Gordon</dc:creator>
  <cp:lastModifiedBy>PUMZA</cp:lastModifiedBy>
  <cp:revision>37</cp:revision>
  <cp:lastPrinted>2017-08-14T07:25:13Z</cp:lastPrinted>
  <dcterms:created xsi:type="dcterms:W3CDTF">2016-08-01T10:43:47Z</dcterms:created>
  <dcterms:modified xsi:type="dcterms:W3CDTF">2017-10-06T08:18:59Z</dcterms:modified>
</cp:coreProperties>
</file>