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424" r:id="rId3"/>
    <p:sldId id="260" r:id="rId4"/>
    <p:sldId id="425" r:id="rId5"/>
    <p:sldId id="398" r:id="rId6"/>
    <p:sldId id="400" r:id="rId7"/>
    <p:sldId id="401" r:id="rId8"/>
    <p:sldId id="423" r:id="rId9"/>
    <p:sldId id="266" r:id="rId10"/>
    <p:sldId id="368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2" r:id="rId20"/>
    <p:sldId id="410" r:id="rId21"/>
    <p:sldId id="397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13" r:id="rId31"/>
    <p:sldId id="422" r:id="rId32"/>
    <p:sldId id="258" r:id="rId3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3273" autoAdjust="0"/>
  </p:normalViewPr>
  <p:slideViewPr>
    <p:cSldViewPr>
      <p:cViewPr varScale="1">
        <p:scale>
          <a:sx n="103" d="100"/>
          <a:sy n="103" d="100"/>
        </p:scale>
        <p:origin x="-1854" y="-90"/>
      </p:cViewPr>
      <p:guideLst>
        <p:guide orient="horz" pos="216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32591-6978-4607-B0ED-2E60893BF3F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ED1F9825-1CD1-4A4B-BC8D-1572794E2A66}">
      <dgm:prSet phldrT="[Text]" custT="1"/>
      <dgm:spPr/>
      <dgm:t>
        <a:bodyPr/>
        <a:lstStyle/>
        <a:p>
          <a:r>
            <a:rPr lang="en-US" sz="1000" dirty="0" smtClean="0"/>
            <a:t>Chief Executive Officer</a:t>
          </a:r>
          <a:endParaRPr lang="en-ZA" sz="1000" dirty="0"/>
        </a:p>
      </dgm:t>
    </dgm:pt>
    <dgm:pt modelId="{3CD45152-C720-4C62-83AF-144407E23286}" type="parTrans" cxnId="{202B6758-8933-4DD7-9A90-5848B01E44BC}">
      <dgm:prSet/>
      <dgm:spPr/>
      <dgm:t>
        <a:bodyPr/>
        <a:lstStyle/>
        <a:p>
          <a:endParaRPr lang="en-ZA" dirty="0"/>
        </a:p>
      </dgm:t>
    </dgm:pt>
    <dgm:pt modelId="{91EEED2E-A038-41ED-ABD0-7036F4BA08FA}" type="sibTrans" cxnId="{202B6758-8933-4DD7-9A90-5848B01E44BC}">
      <dgm:prSet/>
      <dgm:spPr/>
      <dgm:t>
        <a:bodyPr/>
        <a:lstStyle/>
        <a:p>
          <a:endParaRPr lang="en-ZA"/>
        </a:p>
      </dgm:t>
    </dgm:pt>
    <dgm:pt modelId="{E441E12C-A823-460D-A1DC-9275FDC97ACA}" type="asst">
      <dgm:prSet phldrT="[Text]" custT="1"/>
      <dgm:spPr/>
      <dgm:t>
        <a:bodyPr/>
        <a:lstStyle/>
        <a:p>
          <a:r>
            <a:rPr lang="en-US" sz="1000" dirty="0" smtClean="0"/>
            <a:t>Performance Planning and Corporate Reporting</a:t>
          </a:r>
        </a:p>
      </dgm:t>
    </dgm:pt>
    <dgm:pt modelId="{6CCC292C-9F63-47F7-847C-865D117CE66B}" type="parTrans" cxnId="{98EB2CE5-4C84-48A9-97C8-A55EB584205A}">
      <dgm:prSet/>
      <dgm:spPr/>
      <dgm:t>
        <a:bodyPr/>
        <a:lstStyle/>
        <a:p>
          <a:endParaRPr lang="en-ZA" dirty="0"/>
        </a:p>
      </dgm:t>
    </dgm:pt>
    <dgm:pt modelId="{94ED3853-12D3-4981-B82A-14BB0262013A}" type="sibTrans" cxnId="{98EB2CE5-4C84-48A9-97C8-A55EB584205A}">
      <dgm:prSet/>
      <dgm:spPr/>
      <dgm:t>
        <a:bodyPr/>
        <a:lstStyle/>
        <a:p>
          <a:endParaRPr lang="en-ZA"/>
        </a:p>
      </dgm:t>
    </dgm:pt>
    <dgm:pt modelId="{340A6518-539E-4DF6-BF7B-63B0AD03B603}">
      <dgm:prSet phldrT="[Text]" custT="1"/>
      <dgm:spPr/>
      <dgm:t>
        <a:bodyPr/>
        <a:lstStyle/>
        <a:p>
          <a:r>
            <a:rPr lang="en-US" sz="1000" dirty="0" smtClean="0"/>
            <a:t>Development Management and Research</a:t>
          </a:r>
        </a:p>
      </dgm:t>
    </dgm:pt>
    <dgm:pt modelId="{6FF448E3-B668-4399-AF87-5385105929BF}" type="parTrans" cxnId="{FCE7FEED-CC43-4B9D-8A9D-D180AF5207BD}">
      <dgm:prSet/>
      <dgm:spPr/>
      <dgm:t>
        <a:bodyPr/>
        <a:lstStyle/>
        <a:p>
          <a:endParaRPr lang="en-ZA" dirty="0"/>
        </a:p>
      </dgm:t>
    </dgm:pt>
    <dgm:pt modelId="{AB3CDC74-32A2-4EEA-B00C-CC3694C2C7D2}" type="sibTrans" cxnId="{FCE7FEED-CC43-4B9D-8A9D-D180AF5207BD}">
      <dgm:prSet/>
      <dgm:spPr/>
      <dgm:t>
        <a:bodyPr/>
        <a:lstStyle/>
        <a:p>
          <a:endParaRPr lang="en-ZA"/>
        </a:p>
      </dgm:t>
    </dgm:pt>
    <dgm:pt modelId="{7331ECE7-AF3E-47B3-9019-E3729B3D93B6}">
      <dgm:prSet custT="1"/>
      <dgm:spPr/>
      <dgm:t>
        <a:bodyPr/>
        <a:lstStyle/>
        <a:p>
          <a:r>
            <a:rPr lang="en-US" sz="1000" dirty="0" smtClean="0"/>
            <a:t>NDA Board</a:t>
          </a:r>
          <a:endParaRPr lang="en-ZA" sz="1000" dirty="0"/>
        </a:p>
      </dgm:t>
    </dgm:pt>
    <dgm:pt modelId="{2EE91210-04D6-4D15-8103-A08B14C8AF2D}" type="parTrans" cxnId="{12BF85D9-A266-4E3B-9038-E8315D135C45}">
      <dgm:prSet/>
      <dgm:spPr/>
      <dgm:t>
        <a:bodyPr/>
        <a:lstStyle/>
        <a:p>
          <a:endParaRPr lang="en-ZA" dirty="0"/>
        </a:p>
      </dgm:t>
    </dgm:pt>
    <dgm:pt modelId="{01DB36E5-373A-46B9-93AF-78475025C1D7}" type="sibTrans" cxnId="{12BF85D9-A266-4E3B-9038-E8315D135C45}">
      <dgm:prSet/>
      <dgm:spPr/>
      <dgm:t>
        <a:bodyPr/>
        <a:lstStyle/>
        <a:p>
          <a:endParaRPr lang="en-ZA"/>
        </a:p>
      </dgm:t>
    </dgm:pt>
    <dgm:pt modelId="{CAD8BAD0-D62C-4B6B-B7CF-5CA99650ED20}">
      <dgm:prSet custT="1"/>
      <dgm:spPr/>
      <dgm:t>
        <a:bodyPr/>
        <a:lstStyle/>
        <a:p>
          <a:r>
            <a:rPr lang="en-US" sz="1000" dirty="0" smtClean="0"/>
            <a:t>Minister of Social Development</a:t>
          </a:r>
          <a:endParaRPr lang="en-ZA" sz="1000" dirty="0"/>
        </a:p>
      </dgm:t>
    </dgm:pt>
    <dgm:pt modelId="{F7DD8232-8593-4A7E-80FD-CEF9DBAFEF32}" type="parTrans" cxnId="{7C89B6BD-4C2D-4035-AE5C-0C81C4D4AB12}">
      <dgm:prSet/>
      <dgm:spPr/>
      <dgm:t>
        <a:bodyPr/>
        <a:lstStyle/>
        <a:p>
          <a:endParaRPr lang="en-ZA"/>
        </a:p>
      </dgm:t>
    </dgm:pt>
    <dgm:pt modelId="{C4270205-51DF-41AD-B61B-28D34F8D9D9B}" type="sibTrans" cxnId="{7C89B6BD-4C2D-4035-AE5C-0C81C4D4AB12}">
      <dgm:prSet/>
      <dgm:spPr/>
      <dgm:t>
        <a:bodyPr/>
        <a:lstStyle/>
        <a:p>
          <a:endParaRPr lang="en-ZA"/>
        </a:p>
      </dgm:t>
    </dgm:pt>
    <dgm:pt modelId="{E5625411-AC51-4678-A9CB-B1D25B8344D4}" type="asst">
      <dgm:prSet custT="1"/>
      <dgm:spPr/>
      <dgm:t>
        <a:bodyPr/>
        <a:lstStyle/>
        <a:p>
          <a:r>
            <a:rPr lang="en-US" sz="1000" dirty="0" smtClean="0"/>
            <a:t>Company Secretary</a:t>
          </a:r>
          <a:endParaRPr lang="en-ZA" sz="1000" dirty="0"/>
        </a:p>
      </dgm:t>
    </dgm:pt>
    <dgm:pt modelId="{89774C72-A8E7-426E-9783-2EF6B380B920}" type="parTrans" cxnId="{B809F4CC-F008-494B-B83F-162BAA7C45FF}">
      <dgm:prSet/>
      <dgm:spPr/>
      <dgm:t>
        <a:bodyPr/>
        <a:lstStyle/>
        <a:p>
          <a:endParaRPr lang="en-ZA" dirty="0"/>
        </a:p>
      </dgm:t>
    </dgm:pt>
    <dgm:pt modelId="{37F5757A-BF30-4A23-B919-9B5C3E66572C}" type="sibTrans" cxnId="{B809F4CC-F008-494B-B83F-162BAA7C45FF}">
      <dgm:prSet/>
      <dgm:spPr/>
      <dgm:t>
        <a:bodyPr/>
        <a:lstStyle/>
        <a:p>
          <a:endParaRPr lang="en-ZA"/>
        </a:p>
      </dgm:t>
    </dgm:pt>
    <dgm:pt modelId="{66C46B5F-A8A9-40C5-9F4F-E57F5B6B2832}">
      <dgm:prSet custT="1"/>
      <dgm:spPr/>
      <dgm:t>
        <a:bodyPr/>
        <a:lstStyle/>
        <a:p>
          <a:r>
            <a:rPr lang="en-US" sz="1000" dirty="0" smtClean="0"/>
            <a:t>Research </a:t>
          </a:r>
          <a:r>
            <a:rPr lang="en-US" sz="1000" dirty="0" smtClean="0">
              <a:solidFill>
                <a:schemeClr val="tx1">
                  <a:lumMod val="75000"/>
                </a:schemeClr>
              </a:solidFill>
            </a:rPr>
            <a:t>(and Policy)</a:t>
          </a:r>
        </a:p>
        <a:p>
          <a:endParaRPr lang="en-ZA" sz="1000" dirty="0"/>
        </a:p>
      </dgm:t>
    </dgm:pt>
    <dgm:pt modelId="{57973D80-44DD-456B-AA7A-BC9AB64BF54D}" type="parTrans" cxnId="{B5E884FE-704C-484C-BC4E-7A8C7586AAF5}">
      <dgm:prSet/>
      <dgm:spPr/>
      <dgm:t>
        <a:bodyPr/>
        <a:lstStyle/>
        <a:p>
          <a:endParaRPr lang="en-ZA" dirty="0"/>
        </a:p>
      </dgm:t>
    </dgm:pt>
    <dgm:pt modelId="{DFFD8A82-7278-43E9-99C9-DE6BEB26920F}" type="sibTrans" cxnId="{B5E884FE-704C-484C-BC4E-7A8C7586AAF5}">
      <dgm:prSet/>
      <dgm:spPr/>
      <dgm:t>
        <a:bodyPr/>
        <a:lstStyle/>
        <a:p>
          <a:endParaRPr lang="en-ZA"/>
        </a:p>
      </dgm:t>
    </dgm:pt>
    <dgm:pt modelId="{88C21A32-BDBF-48B6-B5D0-3EE3DA2BE7D0}" type="asst">
      <dgm:prSet custT="1"/>
      <dgm:spPr/>
      <dgm:t>
        <a:bodyPr/>
        <a:lstStyle/>
        <a:p>
          <a:r>
            <a:rPr lang="en-US" sz="1000" dirty="0" smtClean="0"/>
            <a:t>Legal and Risk Services</a:t>
          </a:r>
          <a:endParaRPr lang="en-ZA" sz="1000" dirty="0"/>
        </a:p>
      </dgm:t>
    </dgm:pt>
    <dgm:pt modelId="{410974D3-FAEA-469F-9ED3-BE862B0A1BE6}" type="parTrans" cxnId="{B34036D1-D448-45D8-957A-97D7EB6C74DD}">
      <dgm:prSet/>
      <dgm:spPr/>
      <dgm:t>
        <a:bodyPr/>
        <a:lstStyle/>
        <a:p>
          <a:endParaRPr lang="en-ZA" dirty="0"/>
        </a:p>
      </dgm:t>
    </dgm:pt>
    <dgm:pt modelId="{A4F9E8B1-8814-4B5B-BBC1-A087C9C1D23E}" type="sibTrans" cxnId="{B34036D1-D448-45D8-957A-97D7EB6C74DD}">
      <dgm:prSet/>
      <dgm:spPr/>
      <dgm:t>
        <a:bodyPr/>
        <a:lstStyle/>
        <a:p>
          <a:endParaRPr lang="en-ZA"/>
        </a:p>
      </dgm:t>
    </dgm:pt>
    <dgm:pt modelId="{73646B52-3165-46DB-8FF9-FDF7EA62746E}" type="asst">
      <dgm:prSet custT="1"/>
      <dgm:spPr/>
      <dgm:t>
        <a:bodyPr/>
        <a:lstStyle/>
        <a:p>
          <a:r>
            <a:rPr lang="en-US" sz="1000" dirty="0" smtClean="0"/>
            <a:t>Internal Audit</a:t>
          </a:r>
          <a:endParaRPr lang="en-ZA" sz="1000" dirty="0"/>
        </a:p>
      </dgm:t>
    </dgm:pt>
    <dgm:pt modelId="{49F80EB8-CFDD-4261-8787-48E83C75A6F0}" type="parTrans" cxnId="{4E2FF314-A8DF-4553-9EE5-1E256CDCF2A8}">
      <dgm:prSet/>
      <dgm:spPr/>
      <dgm:t>
        <a:bodyPr/>
        <a:lstStyle/>
        <a:p>
          <a:endParaRPr lang="en-ZA" dirty="0"/>
        </a:p>
      </dgm:t>
    </dgm:pt>
    <dgm:pt modelId="{D16A7AC9-492A-4B5E-A182-6D61F0B75D43}" type="sibTrans" cxnId="{4E2FF314-A8DF-4553-9EE5-1E256CDCF2A8}">
      <dgm:prSet/>
      <dgm:spPr/>
      <dgm:t>
        <a:bodyPr/>
        <a:lstStyle/>
        <a:p>
          <a:endParaRPr lang="en-ZA"/>
        </a:p>
      </dgm:t>
    </dgm:pt>
    <dgm:pt modelId="{6BAF967F-2815-438B-8681-B05DD05E8155}">
      <dgm:prSet phldrT="[Text]" custT="1"/>
      <dgm:spPr/>
      <dgm:t>
        <a:bodyPr/>
        <a:lstStyle/>
        <a:p>
          <a:r>
            <a:rPr lang="en-US" sz="1000" dirty="0" smtClean="0"/>
            <a:t>Office of the COO</a:t>
          </a:r>
        </a:p>
      </dgm:t>
    </dgm:pt>
    <dgm:pt modelId="{747895CB-9318-494D-9082-48082DA7DF3A}" type="parTrans" cxnId="{0362D0EB-C157-4B50-91A1-09AE4E7FE135}">
      <dgm:prSet/>
      <dgm:spPr/>
      <dgm:t>
        <a:bodyPr/>
        <a:lstStyle/>
        <a:p>
          <a:endParaRPr lang="en-ZA" dirty="0"/>
        </a:p>
      </dgm:t>
    </dgm:pt>
    <dgm:pt modelId="{9C8E969C-BD6E-4C19-8BA6-C70F1C994FB3}" type="sibTrans" cxnId="{0362D0EB-C157-4B50-91A1-09AE4E7FE135}">
      <dgm:prSet/>
      <dgm:spPr/>
      <dgm:t>
        <a:bodyPr/>
        <a:lstStyle/>
        <a:p>
          <a:endParaRPr lang="en-ZA"/>
        </a:p>
      </dgm:t>
    </dgm:pt>
    <dgm:pt modelId="{91F2F203-F1A7-4095-82FA-CB80A3924230}">
      <dgm:prSet phldrT="[Text]" custT="1"/>
      <dgm:spPr/>
      <dgm:t>
        <a:bodyPr/>
        <a:lstStyle/>
        <a:p>
          <a:r>
            <a:rPr lang="en-US" sz="1000" dirty="0" smtClean="0"/>
            <a:t>Office of the CFO</a:t>
          </a:r>
        </a:p>
      </dgm:t>
    </dgm:pt>
    <dgm:pt modelId="{D3BF2F87-747C-4227-951E-FA42D1678C70}" type="parTrans" cxnId="{5BF449AD-39B3-4F24-A2DB-3D8F0D016C10}">
      <dgm:prSet/>
      <dgm:spPr/>
      <dgm:t>
        <a:bodyPr/>
        <a:lstStyle/>
        <a:p>
          <a:endParaRPr lang="en-ZA" dirty="0"/>
        </a:p>
      </dgm:t>
    </dgm:pt>
    <dgm:pt modelId="{57975A5C-F6C5-4B4D-AAB2-4768D44B7177}" type="sibTrans" cxnId="{5BF449AD-39B3-4F24-A2DB-3D8F0D016C10}">
      <dgm:prSet/>
      <dgm:spPr/>
      <dgm:t>
        <a:bodyPr/>
        <a:lstStyle/>
        <a:p>
          <a:endParaRPr lang="en-ZA"/>
        </a:p>
      </dgm:t>
    </dgm:pt>
    <dgm:pt modelId="{395C7DDD-E83C-414C-9BBB-E9C43253EE15}">
      <dgm:prSet phldrT="[Text]" custT="1"/>
      <dgm:spPr/>
      <dgm:t>
        <a:bodyPr/>
        <a:lstStyle/>
        <a:p>
          <a:r>
            <a:rPr lang="en-US" sz="1000" dirty="0" smtClean="0"/>
            <a:t>Corporate Services</a:t>
          </a:r>
        </a:p>
      </dgm:t>
    </dgm:pt>
    <dgm:pt modelId="{B01B3910-63B6-455C-8755-7A3391DB1FB3}" type="parTrans" cxnId="{56D69618-6532-4F5C-8197-36595C898DE4}">
      <dgm:prSet/>
      <dgm:spPr/>
      <dgm:t>
        <a:bodyPr/>
        <a:lstStyle/>
        <a:p>
          <a:endParaRPr lang="en-ZA" dirty="0"/>
        </a:p>
      </dgm:t>
    </dgm:pt>
    <dgm:pt modelId="{63AF9C6E-9766-41E0-A211-704DBAFFE6D1}" type="sibTrans" cxnId="{56D69618-6532-4F5C-8197-36595C898DE4}">
      <dgm:prSet/>
      <dgm:spPr/>
      <dgm:t>
        <a:bodyPr/>
        <a:lstStyle/>
        <a:p>
          <a:endParaRPr lang="en-ZA"/>
        </a:p>
      </dgm:t>
    </dgm:pt>
    <dgm:pt modelId="{71FBFDD4-3769-4B1E-A548-3769DCAFACA1}">
      <dgm:prSet custT="1"/>
      <dgm:spPr/>
      <dgm:t>
        <a:bodyPr/>
        <a:lstStyle/>
        <a:p>
          <a:r>
            <a:rPr lang="en-US" sz="1000" dirty="0" smtClean="0"/>
            <a:t>MERL </a:t>
          </a:r>
          <a:endParaRPr lang="en-ZA" sz="1000" dirty="0"/>
        </a:p>
      </dgm:t>
    </dgm:pt>
    <dgm:pt modelId="{2A3A348E-C630-43D4-B169-240F442280F5}" type="parTrans" cxnId="{647B9CC1-E93F-4F13-A993-3F102E143DE8}">
      <dgm:prSet/>
      <dgm:spPr/>
      <dgm:t>
        <a:bodyPr/>
        <a:lstStyle/>
        <a:p>
          <a:endParaRPr lang="en-ZA" dirty="0"/>
        </a:p>
      </dgm:t>
    </dgm:pt>
    <dgm:pt modelId="{3C49D7BE-7439-4786-A1B3-78331C433EA3}" type="sibTrans" cxnId="{647B9CC1-E93F-4F13-A993-3F102E143DE8}">
      <dgm:prSet/>
      <dgm:spPr/>
      <dgm:t>
        <a:bodyPr/>
        <a:lstStyle/>
        <a:p>
          <a:endParaRPr lang="en-ZA"/>
        </a:p>
      </dgm:t>
    </dgm:pt>
    <dgm:pt modelId="{5010D8AC-A89D-43FA-95BB-25C20899E26B}">
      <dgm:prSet custT="1"/>
      <dgm:spPr/>
      <dgm:t>
        <a:bodyPr/>
        <a:lstStyle/>
        <a:p>
          <a:r>
            <a:rPr lang="en-US" sz="1000" dirty="0" smtClean="0"/>
            <a:t>Development </a:t>
          </a:r>
          <a:r>
            <a:rPr lang="en-US" sz="1000" dirty="0" smtClean="0">
              <a:solidFill>
                <a:schemeClr val="tx1">
                  <a:lumMod val="75000"/>
                </a:schemeClr>
              </a:solidFill>
            </a:rPr>
            <a:t>(Product Development)</a:t>
          </a:r>
          <a:endParaRPr lang="en-ZA" sz="1000" dirty="0">
            <a:solidFill>
              <a:srgbClr val="FF0000"/>
            </a:solidFill>
          </a:endParaRPr>
        </a:p>
      </dgm:t>
    </dgm:pt>
    <dgm:pt modelId="{F6EFBB36-6B2A-4710-A003-CA78D14F3908}" type="parTrans" cxnId="{2AB87475-07D8-4FD1-9A11-785BFF4C8B37}">
      <dgm:prSet/>
      <dgm:spPr/>
      <dgm:t>
        <a:bodyPr/>
        <a:lstStyle/>
        <a:p>
          <a:endParaRPr lang="en-ZA" dirty="0"/>
        </a:p>
      </dgm:t>
    </dgm:pt>
    <dgm:pt modelId="{D67F7AF7-63EE-4503-BA7C-1F48D92CC9BA}" type="sibTrans" cxnId="{2AB87475-07D8-4FD1-9A11-785BFF4C8B37}">
      <dgm:prSet/>
      <dgm:spPr/>
      <dgm:t>
        <a:bodyPr/>
        <a:lstStyle/>
        <a:p>
          <a:endParaRPr lang="en-ZA"/>
        </a:p>
      </dgm:t>
    </dgm:pt>
    <dgm:pt modelId="{AC75F6C3-EC72-420D-B822-77888A67CC4D}">
      <dgm:prSet custT="1"/>
      <dgm:spPr/>
      <dgm:t>
        <a:bodyPr/>
        <a:lstStyle/>
        <a:p>
          <a:r>
            <a:rPr lang="en-US" sz="1000" dirty="0" smtClean="0"/>
            <a:t>Grant  Funding and Resource Mobilisation</a:t>
          </a:r>
          <a:endParaRPr lang="en-ZA" sz="1000" dirty="0"/>
        </a:p>
      </dgm:t>
    </dgm:pt>
    <dgm:pt modelId="{0CDD0ED3-8A5A-4919-9D51-AA71C885FC03}" type="parTrans" cxnId="{9CB617BA-83FD-4903-926A-47EC82F8FF72}">
      <dgm:prSet/>
      <dgm:spPr/>
      <dgm:t>
        <a:bodyPr/>
        <a:lstStyle/>
        <a:p>
          <a:endParaRPr lang="en-ZA" dirty="0"/>
        </a:p>
      </dgm:t>
    </dgm:pt>
    <dgm:pt modelId="{04CE6E66-E5F2-4837-924F-8062F2342291}" type="sibTrans" cxnId="{9CB617BA-83FD-4903-926A-47EC82F8FF72}">
      <dgm:prSet/>
      <dgm:spPr/>
      <dgm:t>
        <a:bodyPr/>
        <a:lstStyle/>
        <a:p>
          <a:endParaRPr lang="en-ZA"/>
        </a:p>
      </dgm:t>
    </dgm:pt>
    <dgm:pt modelId="{5F77572D-B6F2-4111-8977-136CBB60C6B6}">
      <dgm:prSet custT="1"/>
      <dgm:spPr/>
      <dgm:t>
        <a:bodyPr/>
        <a:lstStyle/>
        <a:p>
          <a:r>
            <a:rPr lang="en-US" sz="1000" dirty="0" smtClean="0"/>
            <a:t>Operations Management</a:t>
          </a:r>
          <a:endParaRPr lang="en-ZA" sz="1000" dirty="0"/>
        </a:p>
      </dgm:t>
    </dgm:pt>
    <dgm:pt modelId="{8CC50483-E55D-4B1D-BE63-EBF2AF3A2C8C}" type="parTrans" cxnId="{DA20AD28-23FC-4C94-9A8D-9B0C21E43A60}">
      <dgm:prSet/>
      <dgm:spPr/>
      <dgm:t>
        <a:bodyPr/>
        <a:lstStyle/>
        <a:p>
          <a:endParaRPr lang="en-ZA" dirty="0"/>
        </a:p>
      </dgm:t>
    </dgm:pt>
    <dgm:pt modelId="{B2207BF0-B739-4CFF-8947-4C1D3D3EEAE9}" type="sibTrans" cxnId="{DA20AD28-23FC-4C94-9A8D-9B0C21E43A60}">
      <dgm:prSet/>
      <dgm:spPr/>
      <dgm:t>
        <a:bodyPr/>
        <a:lstStyle/>
        <a:p>
          <a:endParaRPr lang="en-ZA"/>
        </a:p>
      </dgm:t>
    </dgm:pt>
    <dgm:pt modelId="{8C662F44-93C9-4A92-80AA-11C08AAAD9D1}">
      <dgm:prSet custT="1"/>
      <dgm:spPr/>
      <dgm:t>
        <a:bodyPr/>
        <a:lstStyle/>
        <a:p>
          <a:r>
            <a:rPr lang="en-US" sz="1000" dirty="0" smtClean="0"/>
            <a:t>Finance</a:t>
          </a:r>
          <a:endParaRPr lang="en-ZA" sz="1000" dirty="0"/>
        </a:p>
      </dgm:t>
    </dgm:pt>
    <dgm:pt modelId="{6420774A-7BDE-4005-8820-01EE97E1DF34}" type="parTrans" cxnId="{C79FE6ED-CD9A-4918-A5B8-A5F54B281F2B}">
      <dgm:prSet/>
      <dgm:spPr/>
      <dgm:t>
        <a:bodyPr/>
        <a:lstStyle/>
        <a:p>
          <a:endParaRPr lang="en-ZA" dirty="0"/>
        </a:p>
      </dgm:t>
    </dgm:pt>
    <dgm:pt modelId="{87DA215C-FC1D-43D6-BC60-652766875CC2}" type="sibTrans" cxnId="{C79FE6ED-CD9A-4918-A5B8-A5F54B281F2B}">
      <dgm:prSet/>
      <dgm:spPr/>
      <dgm:t>
        <a:bodyPr/>
        <a:lstStyle/>
        <a:p>
          <a:endParaRPr lang="en-ZA"/>
        </a:p>
      </dgm:t>
    </dgm:pt>
    <dgm:pt modelId="{026C58B0-CC04-432F-8D3C-25570F0F1619}">
      <dgm:prSet custT="1"/>
      <dgm:spPr/>
      <dgm:t>
        <a:bodyPr/>
        <a:lstStyle/>
        <a:p>
          <a:r>
            <a:rPr lang="en-US" sz="1000" dirty="0" smtClean="0"/>
            <a:t>Supply Chain</a:t>
          </a:r>
          <a:endParaRPr lang="en-ZA" sz="1000" dirty="0"/>
        </a:p>
      </dgm:t>
    </dgm:pt>
    <dgm:pt modelId="{E30F4B92-0E42-4905-81F2-FECD0675215D}" type="parTrans" cxnId="{AAC05B34-3B1F-4F4C-8D64-1698BA1BBBE7}">
      <dgm:prSet/>
      <dgm:spPr/>
      <dgm:t>
        <a:bodyPr/>
        <a:lstStyle/>
        <a:p>
          <a:endParaRPr lang="en-ZA" dirty="0"/>
        </a:p>
      </dgm:t>
    </dgm:pt>
    <dgm:pt modelId="{EDA1B523-BEE1-4BAE-891D-4FE4FD14BB40}" type="sibTrans" cxnId="{AAC05B34-3B1F-4F4C-8D64-1698BA1BBBE7}">
      <dgm:prSet/>
      <dgm:spPr/>
      <dgm:t>
        <a:bodyPr/>
        <a:lstStyle/>
        <a:p>
          <a:endParaRPr lang="en-ZA"/>
        </a:p>
      </dgm:t>
    </dgm:pt>
    <dgm:pt modelId="{8BA58CCB-ECB6-40FB-AF5F-B121532DED41}">
      <dgm:prSet custT="1"/>
      <dgm:spPr/>
      <dgm:t>
        <a:bodyPr/>
        <a:lstStyle/>
        <a:p>
          <a:r>
            <a:rPr lang="en-US" sz="1000" dirty="0" smtClean="0"/>
            <a:t>Human Resources </a:t>
          </a:r>
          <a:endParaRPr lang="en-ZA" sz="1000" dirty="0"/>
        </a:p>
      </dgm:t>
    </dgm:pt>
    <dgm:pt modelId="{2B7E896D-B396-48C8-932D-E8292A48578C}" type="parTrans" cxnId="{FE65D895-035D-490B-A6BC-EDA327BB52E6}">
      <dgm:prSet/>
      <dgm:spPr/>
      <dgm:t>
        <a:bodyPr/>
        <a:lstStyle/>
        <a:p>
          <a:endParaRPr lang="en-ZA" dirty="0"/>
        </a:p>
      </dgm:t>
    </dgm:pt>
    <dgm:pt modelId="{39E44197-9E19-4DDE-BEE9-C7F26EA55D7A}" type="sibTrans" cxnId="{FE65D895-035D-490B-A6BC-EDA327BB52E6}">
      <dgm:prSet/>
      <dgm:spPr/>
      <dgm:t>
        <a:bodyPr/>
        <a:lstStyle/>
        <a:p>
          <a:endParaRPr lang="en-ZA"/>
        </a:p>
      </dgm:t>
    </dgm:pt>
    <dgm:pt modelId="{D145A9F7-5DED-4ECF-A3D9-66BC6247B748}">
      <dgm:prSet custT="1"/>
      <dgm:spPr/>
      <dgm:t>
        <a:bodyPr/>
        <a:lstStyle/>
        <a:p>
          <a:r>
            <a:rPr lang="en-US" sz="1000" dirty="0" smtClean="0"/>
            <a:t>Communications</a:t>
          </a:r>
        </a:p>
        <a:p>
          <a:r>
            <a:rPr lang="en-US" sz="1000" dirty="0" smtClean="0"/>
            <a:t> and Marketing</a:t>
          </a:r>
          <a:endParaRPr lang="en-ZA" sz="1000" dirty="0"/>
        </a:p>
      </dgm:t>
    </dgm:pt>
    <dgm:pt modelId="{64B12F4C-B74F-4AC5-8DE2-B0107E9CCC53}" type="parTrans" cxnId="{4009406F-6FFB-46E3-BBA2-BC29AC3B62EE}">
      <dgm:prSet/>
      <dgm:spPr/>
      <dgm:t>
        <a:bodyPr/>
        <a:lstStyle/>
        <a:p>
          <a:endParaRPr lang="en-ZA" dirty="0"/>
        </a:p>
      </dgm:t>
    </dgm:pt>
    <dgm:pt modelId="{6A5E3C37-0980-4DB4-A14C-4EB2257498CD}" type="sibTrans" cxnId="{4009406F-6FFB-46E3-BBA2-BC29AC3B62EE}">
      <dgm:prSet/>
      <dgm:spPr/>
      <dgm:t>
        <a:bodyPr/>
        <a:lstStyle/>
        <a:p>
          <a:endParaRPr lang="en-ZA"/>
        </a:p>
      </dgm:t>
    </dgm:pt>
    <dgm:pt modelId="{EB50EBBD-0365-4C79-A09C-AAC4705E6049}">
      <dgm:prSet custT="1"/>
      <dgm:spPr/>
      <dgm:t>
        <a:bodyPr/>
        <a:lstStyle/>
        <a:p>
          <a:r>
            <a:rPr lang="en-US" sz="1000" dirty="0" smtClean="0"/>
            <a:t>ICT</a:t>
          </a:r>
          <a:endParaRPr lang="en-ZA" sz="1000" dirty="0"/>
        </a:p>
      </dgm:t>
    </dgm:pt>
    <dgm:pt modelId="{7692199A-E179-4E78-8367-AE658D85612E}" type="parTrans" cxnId="{FD15EBC1-2676-4A0A-AD91-B5B3258249B4}">
      <dgm:prSet/>
      <dgm:spPr/>
      <dgm:t>
        <a:bodyPr/>
        <a:lstStyle/>
        <a:p>
          <a:endParaRPr lang="en-ZA" dirty="0"/>
        </a:p>
      </dgm:t>
    </dgm:pt>
    <dgm:pt modelId="{D4277598-47C3-4C3E-B21B-7100B5081288}" type="sibTrans" cxnId="{FD15EBC1-2676-4A0A-AD91-B5B3258249B4}">
      <dgm:prSet/>
      <dgm:spPr/>
      <dgm:t>
        <a:bodyPr/>
        <a:lstStyle/>
        <a:p>
          <a:endParaRPr lang="en-ZA"/>
        </a:p>
      </dgm:t>
    </dgm:pt>
    <dgm:pt modelId="{D506C7E5-81E1-409B-9773-541728C81F13}">
      <dgm:prSet custT="1"/>
      <dgm:spPr/>
      <dgm:t>
        <a:bodyPr/>
        <a:lstStyle/>
        <a:p>
          <a:r>
            <a:rPr lang="en-US" sz="1000" dirty="0" smtClean="0">
              <a:solidFill>
                <a:schemeClr val="tx1">
                  <a:lumMod val="75000"/>
                </a:schemeClr>
              </a:solidFill>
            </a:rPr>
            <a:t>Support Services</a:t>
          </a:r>
          <a:endParaRPr lang="en-ZA" sz="1000" dirty="0">
            <a:solidFill>
              <a:schemeClr val="tx1">
                <a:lumMod val="75000"/>
              </a:schemeClr>
            </a:solidFill>
          </a:endParaRPr>
        </a:p>
      </dgm:t>
    </dgm:pt>
    <dgm:pt modelId="{370C3F82-B49E-4A0A-BF04-C6EA3D62E931}" type="parTrans" cxnId="{327CF328-1BA6-4130-80D9-981F972E11AF}">
      <dgm:prSet/>
      <dgm:spPr/>
      <dgm:t>
        <a:bodyPr/>
        <a:lstStyle/>
        <a:p>
          <a:endParaRPr lang="en-ZA" dirty="0"/>
        </a:p>
      </dgm:t>
    </dgm:pt>
    <dgm:pt modelId="{AD394133-332D-481B-BFD4-CD0FED385275}" type="sibTrans" cxnId="{327CF328-1BA6-4130-80D9-981F972E11AF}">
      <dgm:prSet/>
      <dgm:spPr/>
      <dgm:t>
        <a:bodyPr/>
        <a:lstStyle/>
        <a:p>
          <a:endParaRPr lang="en-ZA"/>
        </a:p>
      </dgm:t>
    </dgm:pt>
    <dgm:pt modelId="{F7F52D6A-1BE1-4E7D-9037-EE7251177C4E}" type="asst">
      <dgm:prSet custT="1"/>
      <dgm:spPr/>
      <dgm:t>
        <a:bodyPr/>
        <a:lstStyle/>
        <a:p>
          <a:r>
            <a:rPr lang="en-US" sz="1000" dirty="0" smtClean="0"/>
            <a:t>Stakeholder Management</a:t>
          </a:r>
          <a:endParaRPr lang="en-ZA" sz="1000" dirty="0"/>
        </a:p>
      </dgm:t>
    </dgm:pt>
    <dgm:pt modelId="{9619149A-B0D2-4E57-B958-26D47B8FBA82}" type="sibTrans" cxnId="{82F79A8B-7BF2-472A-B002-92C812CC072A}">
      <dgm:prSet/>
      <dgm:spPr/>
      <dgm:t>
        <a:bodyPr/>
        <a:lstStyle/>
        <a:p>
          <a:endParaRPr lang="en-ZA"/>
        </a:p>
      </dgm:t>
    </dgm:pt>
    <dgm:pt modelId="{26C93DEE-EDE9-4B23-BEC9-B2600F3CEB74}" type="parTrans" cxnId="{82F79A8B-7BF2-472A-B002-92C812CC072A}">
      <dgm:prSet/>
      <dgm:spPr/>
      <dgm:t>
        <a:bodyPr/>
        <a:lstStyle/>
        <a:p>
          <a:endParaRPr lang="en-ZA" dirty="0"/>
        </a:p>
      </dgm:t>
    </dgm:pt>
    <dgm:pt modelId="{90AE0F06-F83E-4D5D-9603-8FC930FFFB2F}" type="pres">
      <dgm:prSet presAssocID="{B5032591-6978-4607-B0ED-2E60893BF3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2E766E1E-73AB-479D-B1CF-88E4794254EE}" type="pres">
      <dgm:prSet presAssocID="{CAD8BAD0-D62C-4B6B-B7CF-5CA99650ED20}" presName="hierRoot1" presStyleCnt="0">
        <dgm:presLayoutVars>
          <dgm:hierBranch val="init"/>
        </dgm:presLayoutVars>
      </dgm:prSet>
      <dgm:spPr/>
    </dgm:pt>
    <dgm:pt modelId="{3DDF9E70-8928-489B-B65A-6C5763DE8CC6}" type="pres">
      <dgm:prSet presAssocID="{CAD8BAD0-D62C-4B6B-B7CF-5CA99650ED20}" presName="rootComposite1" presStyleCnt="0"/>
      <dgm:spPr/>
    </dgm:pt>
    <dgm:pt modelId="{C94CFEEF-2849-4452-B97D-B44C496B2558}" type="pres">
      <dgm:prSet presAssocID="{CAD8BAD0-D62C-4B6B-B7CF-5CA99650ED20}" presName="rootText1" presStyleLbl="node0" presStyleIdx="0" presStyleCnt="1" custScaleX="632361" custScaleY="260597" custLinFactNeighborX="-21674" custLinFactNeighborY="-46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AAC3FBA-4DFA-4562-A0B6-205CC5060B0B}" type="pres">
      <dgm:prSet presAssocID="{CAD8BAD0-D62C-4B6B-B7CF-5CA99650ED20}" presName="rootConnector1" presStyleLbl="node1" presStyleIdx="0" presStyleCnt="0"/>
      <dgm:spPr/>
      <dgm:t>
        <a:bodyPr/>
        <a:lstStyle/>
        <a:p>
          <a:endParaRPr lang="en-ZA"/>
        </a:p>
      </dgm:t>
    </dgm:pt>
    <dgm:pt modelId="{2975990A-B2BA-47AF-9684-27681BCE8C98}" type="pres">
      <dgm:prSet presAssocID="{CAD8BAD0-D62C-4B6B-B7CF-5CA99650ED20}" presName="hierChild2" presStyleCnt="0"/>
      <dgm:spPr/>
    </dgm:pt>
    <dgm:pt modelId="{DAB309F4-CBC6-4878-8295-1FB23F5AA159}" type="pres">
      <dgm:prSet presAssocID="{2EE91210-04D6-4D15-8103-A08B14C8AF2D}" presName="Name37" presStyleLbl="parChTrans1D2" presStyleIdx="0" presStyleCnt="1"/>
      <dgm:spPr/>
      <dgm:t>
        <a:bodyPr/>
        <a:lstStyle/>
        <a:p>
          <a:endParaRPr lang="en-ZA"/>
        </a:p>
      </dgm:t>
    </dgm:pt>
    <dgm:pt modelId="{96A58A3A-8CCF-41AD-A5CE-3030B53AC335}" type="pres">
      <dgm:prSet presAssocID="{7331ECE7-AF3E-47B3-9019-E3729B3D93B6}" presName="hierRoot2" presStyleCnt="0">
        <dgm:presLayoutVars>
          <dgm:hierBranch val="init"/>
        </dgm:presLayoutVars>
      </dgm:prSet>
      <dgm:spPr/>
    </dgm:pt>
    <dgm:pt modelId="{D315CBF7-149D-40FC-987E-35556B7D8E28}" type="pres">
      <dgm:prSet presAssocID="{7331ECE7-AF3E-47B3-9019-E3729B3D93B6}" presName="rootComposite" presStyleCnt="0"/>
      <dgm:spPr/>
    </dgm:pt>
    <dgm:pt modelId="{E9470FB5-8CD9-47EB-A49B-BC008ED993D7}" type="pres">
      <dgm:prSet presAssocID="{7331ECE7-AF3E-47B3-9019-E3729B3D93B6}" presName="rootText" presStyleLbl="node2" presStyleIdx="0" presStyleCnt="1" custScaleX="619579" custScaleY="240214" custLinFactNeighborX="6082" custLinFactNeighborY="1652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DF637BD-C1A9-42A9-A94F-CA3455F09DB7}" type="pres">
      <dgm:prSet presAssocID="{7331ECE7-AF3E-47B3-9019-E3729B3D93B6}" presName="rootConnector" presStyleLbl="node2" presStyleIdx="0" presStyleCnt="1"/>
      <dgm:spPr/>
      <dgm:t>
        <a:bodyPr/>
        <a:lstStyle/>
        <a:p>
          <a:endParaRPr lang="en-ZA"/>
        </a:p>
      </dgm:t>
    </dgm:pt>
    <dgm:pt modelId="{7E680556-51F6-484D-B3FA-538F025A009D}" type="pres">
      <dgm:prSet presAssocID="{7331ECE7-AF3E-47B3-9019-E3729B3D93B6}" presName="hierChild4" presStyleCnt="0"/>
      <dgm:spPr/>
    </dgm:pt>
    <dgm:pt modelId="{490D3FA6-3BC7-4C78-B208-3D1A5C05341B}" type="pres">
      <dgm:prSet presAssocID="{3CD45152-C720-4C62-83AF-144407E23286}" presName="Name37" presStyleLbl="parChTrans1D3" presStyleIdx="0" presStyleCnt="1"/>
      <dgm:spPr/>
      <dgm:t>
        <a:bodyPr/>
        <a:lstStyle/>
        <a:p>
          <a:endParaRPr lang="en-ZA"/>
        </a:p>
      </dgm:t>
    </dgm:pt>
    <dgm:pt modelId="{C2E1A989-6FE9-4A4D-B320-7B7774BB59DC}" type="pres">
      <dgm:prSet presAssocID="{ED1F9825-1CD1-4A4B-BC8D-1572794E2A66}" presName="hierRoot2" presStyleCnt="0">
        <dgm:presLayoutVars>
          <dgm:hierBranch/>
        </dgm:presLayoutVars>
      </dgm:prSet>
      <dgm:spPr/>
    </dgm:pt>
    <dgm:pt modelId="{F91CF385-B3EA-461F-991E-E1A9BE8DA983}" type="pres">
      <dgm:prSet presAssocID="{ED1F9825-1CD1-4A4B-BC8D-1572794E2A66}" presName="rootComposite" presStyleCnt="0"/>
      <dgm:spPr/>
    </dgm:pt>
    <dgm:pt modelId="{9ECFC5CC-D705-4B23-8BCA-58E840FA49C5}" type="pres">
      <dgm:prSet presAssocID="{ED1F9825-1CD1-4A4B-BC8D-1572794E2A66}" presName="rootText" presStyleLbl="node3" presStyleIdx="0" presStyleCnt="1" custScaleX="653840" custScaleY="231588" custLinFactNeighborX="-12637" custLinFactNeighborY="2201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ED143DC-5702-4CAA-A4E3-931A8917E8E3}" type="pres">
      <dgm:prSet presAssocID="{ED1F9825-1CD1-4A4B-BC8D-1572794E2A66}" presName="rootConnector" presStyleLbl="node3" presStyleIdx="0" presStyleCnt="1"/>
      <dgm:spPr/>
      <dgm:t>
        <a:bodyPr/>
        <a:lstStyle/>
        <a:p>
          <a:endParaRPr lang="en-ZA"/>
        </a:p>
      </dgm:t>
    </dgm:pt>
    <dgm:pt modelId="{AAC8CBCC-1E13-48C0-94C7-57EE0A6DEF1B}" type="pres">
      <dgm:prSet presAssocID="{ED1F9825-1CD1-4A4B-BC8D-1572794E2A66}" presName="hierChild4" presStyleCnt="0"/>
      <dgm:spPr/>
    </dgm:pt>
    <dgm:pt modelId="{5A28D672-9F75-4604-9254-C30335CBE6B3}" type="pres">
      <dgm:prSet presAssocID="{6FF448E3-B668-4399-AF87-5385105929BF}" presName="Name35" presStyleLbl="parChTrans1D4" presStyleIdx="0" presStyleCnt="20"/>
      <dgm:spPr/>
      <dgm:t>
        <a:bodyPr/>
        <a:lstStyle/>
        <a:p>
          <a:endParaRPr lang="en-ZA"/>
        </a:p>
      </dgm:t>
    </dgm:pt>
    <dgm:pt modelId="{8F99C30C-4F77-44DD-A50C-3BA2E9A02806}" type="pres">
      <dgm:prSet presAssocID="{340A6518-539E-4DF6-BF7B-63B0AD03B603}" presName="hierRoot2" presStyleCnt="0">
        <dgm:presLayoutVars>
          <dgm:hierBranch val="r"/>
        </dgm:presLayoutVars>
      </dgm:prSet>
      <dgm:spPr/>
    </dgm:pt>
    <dgm:pt modelId="{48CD7F8A-23DA-4735-87DD-C4B31C71A685}" type="pres">
      <dgm:prSet presAssocID="{340A6518-539E-4DF6-BF7B-63B0AD03B603}" presName="rootComposite" presStyleCnt="0"/>
      <dgm:spPr/>
    </dgm:pt>
    <dgm:pt modelId="{0D1B35A9-020B-4D47-8AC1-75946BCB4835}" type="pres">
      <dgm:prSet presAssocID="{340A6518-539E-4DF6-BF7B-63B0AD03B603}" presName="rootText" presStyleLbl="node4" presStyleIdx="0" presStyleCnt="15" custScaleX="381207" custScaleY="231424" custLinFactX="-100000" custLinFactNeighborX="-129375" custLinFactNeighborY="1325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D35A564-2DD5-41FF-8282-918C5A2DAEC4}" type="pres">
      <dgm:prSet presAssocID="{340A6518-539E-4DF6-BF7B-63B0AD03B603}" presName="rootConnector" presStyleLbl="node4" presStyleIdx="0" presStyleCnt="15"/>
      <dgm:spPr/>
      <dgm:t>
        <a:bodyPr/>
        <a:lstStyle/>
        <a:p>
          <a:endParaRPr lang="en-ZA"/>
        </a:p>
      </dgm:t>
    </dgm:pt>
    <dgm:pt modelId="{C2F7A940-6ED2-4B5C-92E5-6F8A1B057A1A}" type="pres">
      <dgm:prSet presAssocID="{340A6518-539E-4DF6-BF7B-63B0AD03B603}" presName="hierChild4" presStyleCnt="0"/>
      <dgm:spPr/>
    </dgm:pt>
    <dgm:pt modelId="{4FF7CD4B-2BCC-43CC-AC8D-750465CC2038}" type="pres">
      <dgm:prSet presAssocID="{57973D80-44DD-456B-AA7A-BC9AB64BF54D}" presName="Name50" presStyleLbl="parChTrans1D4" presStyleIdx="1" presStyleCnt="20"/>
      <dgm:spPr/>
      <dgm:t>
        <a:bodyPr/>
        <a:lstStyle/>
        <a:p>
          <a:endParaRPr lang="en-ZA"/>
        </a:p>
      </dgm:t>
    </dgm:pt>
    <dgm:pt modelId="{5DB03C3B-CB0C-4D0D-A17C-F122F8FEE77F}" type="pres">
      <dgm:prSet presAssocID="{66C46B5F-A8A9-40C5-9F4F-E57F5B6B2832}" presName="hierRoot2" presStyleCnt="0">
        <dgm:presLayoutVars>
          <dgm:hierBranch val="init"/>
        </dgm:presLayoutVars>
      </dgm:prSet>
      <dgm:spPr/>
    </dgm:pt>
    <dgm:pt modelId="{6D2E3885-8582-4905-9BFA-EEB5DF94C892}" type="pres">
      <dgm:prSet presAssocID="{66C46B5F-A8A9-40C5-9F4F-E57F5B6B2832}" presName="rootComposite" presStyleCnt="0"/>
      <dgm:spPr/>
    </dgm:pt>
    <dgm:pt modelId="{463A9F44-5F4C-4BB0-933A-DA21A7DF76AE}" type="pres">
      <dgm:prSet presAssocID="{66C46B5F-A8A9-40C5-9F4F-E57F5B6B2832}" presName="rootText" presStyleLbl="node4" presStyleIdx="1" presStyleCnt="15" custScaleX="295106" custScaleY="279988" custLinFactX="-88830" custLinFactNeighborX="-100000" custLinFactNeighborY="2198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1E5F157-2EC5-4E4B-915A-A7B3EFD14797}" type="pres">
      <dgm:prSet presAssocID="{66C46B5F-A8A9-40C5-9F4F-E57F5B6B2832}" presName="rootConnector" presStyleLbl="node4" presStyleIdx="1" presStyleCnt="15"/>
      <dgm:spPr/>
      <dgm:t>
        <a:bodyPr/>
        <a:lstStyle/>
        <a:p>
          <a:endParaRPr lang="en-ZA"/>
        </a:p>
      </dgm:t>
    </dgm:pt>
    <dgm:pt modelId="{27DF911F-3C87-4A49-92D8-FC6F7F0685A5}" type="pres">
      <dgm:prSet presAssocID="{66C46B5F-A8A9-40C5-9F4F-E57F5B6B2832}" presName="hierChild4" presStyleCnt="0"/>
      <dgm:spPr/>
    </dgm:pt>
    <dgm:pt modelId="{6CB2D49A-9D0B-4663-BAF5-37AA85AE4178}" type="pres">
      <dgm:prSet presAssocID="{66C46B5F-A8A9-40C5-9F4F-E57F5B6B2832}" presName="hierChild5" presStyleCnt="0"/>
      <dgm:spPr/>
    </dgm:pt>
    <dgm:pt modelId="{D50D65D1-3B9F-41AC-A48A-022DB8BA2C19}" type="pres">
      <dgm:prSet presAssocID="{F6EFBB36-6B2A-4710-A003-CA78D14F3908}" presName="Name50" presStyleLbl="parChTrans1D4" presStyleIdx="2" presStyleCnt="20"/>
      <dgm:spPr/>
      <dgm:t>
        <a:bodyPr/>
        <a:lstStyle/>
        <a:p>
          <a:endParaRPr lang="en-ZA"/>
        </a:p>
      </dgm:t>
    </dgm:pt>
    <dgm:pt modelId="{DF7EB60D-646B-4EB8-891C-F4718E6E8567}" type="pres">
      <dgm:prSet presAssocID="{5010D8AC-A89D-43FA-95BB-25C20899E26B}" presName="hierRoot2" presStyleCnt="0">
        <dgm:presLayoutVars>
          <dgm:hierBranch val="init"/>
        </dgm:presLayoutVars>
      </dgm:prSet>
      <dgm:spPr/>
    </dgm:pt>
    <dgm:pt modelId="{9A4578A7-BE30-4AD7-826C-C69345F86165}" type="pres">
      <dgm:prSet presAssocID="{5010D8AC-A89D-43FA-95BB-25C20899E26B}" presName="rootComposite" presStyleCnt="0"/>
      <dgm:spPr/>
    </dgm:pt>
    <dgm:pt modelId="{89D103C8-17E3-46C4-9D6F-902D781830B4}" type="pres">
      <dgm:prSet presAssocID="{5010D8AC-A89D-43FA-95BB-25C20899E26B}" presName="rootText" presStyleLbl="node4" presStyleIdx="2" presStyleCnt="15" custScaleX="293492" custScaleY="279988" custLinFactX="-88830" custLinFactNeighborX="-100000" custLinFactNeighborY="1037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93E52A8-956A-4682-A438-178111C122BC}" type="pres">
      <dgm:prSet presAssocID="{5010D8AC-A89D-43FA-95BB-25C20899E26B}" presName="rootConnector" presStyleLbl="node4" presStyleIdx="2" presStyleCnt="15"/>
      <dgm:spPr/>
      <dgm:t>
        <a:bodyPr/>
        <a:lstStyle/>
        <a:p>
          <a:endParaRPr lang="en-ZA"/>
        </a:p>
      </dgm:t>
    </dgm:pt>
    <dgm:pt modelId="{A8284EEB-6366-455F-B815-7180EE36A8B6}" type="pres">
      <dgm:prSet presAssocID="{5010D8AC-A89D-43FA-95BB-25C20899E26B}" presName="hierChild4" presStyleCnt="0"/>
      <dgm:spPr/>
    </dgm:pt>
    <dgm:pt modelId="{C1464043-A7A1-4C61-B397-98E03970D69B}" type="pres">
      <dgm:prSet presAssocID="{5010D8AC-A89D-43FA-95BB-25C20899E26B}" presName="hierChild5" presStyleCnt="0"/>
      <dgm:spPr/>
    </dgm:pt>
    <dgm:pt modelId="{350F75CC-5A54-474A-AF0F-04743A81C769}" type="pres">
      <dgm:prSet presAssocID="{2A3A348E-C630-43D4-B169-240F442280F5}" presName="Name50" presStyleLbl="parChTrans1D4" presStyleIdx="3" presStyleCnt="20"/>
      <dgm:spPr/>
      <dgm:t>
        <a:bodyPr/>
        <a:lstStyle/>
        <a:p>
          <a:endParaRPr lang="en-ZA"/>
        </a:p>
      </dgm:t>
    </dgm:pt>
    <dgm:pt modelId="{A4D6F05B-DB0B-4ED5-8D00-A84C642815E0}" type="pres">
      <dgm:prSet presAssocID="{71FBFDD4-3769-4B1E-A548-3769DCAFACA1}" presName="hierRoot2" presStyleCnt="0">
        <dgm:presLayoutVars>
          <dgm:hierBranch val="init"/>
        </dgm:presLayoutVars>
      </dgm:prSet>
      <dgm:spPr/>
    </dgm:pt>
    <dgm:pt modelId="{FF86BAF3-764E-4F8F-AE98-FFA95D5951CC}" type="pres">
      <dgm:prSet presAssocID="{71FBFDD4-3769-4B1E-A548-3769DCAFACA1}" presName="rootComposite" presStyleCnt="0"/>
      <dgm:spPr/>
    </dgm:pt>
    <dgm:pt modelId="{7C0F45E1-B325-44FC-9730-7EA7FB2C419A}" type="pres">
      <dgm:prSet presAssocID="{71FBFDD4-3769-4B1E-A548-3769DCAFACA1}" presName="rootText" presStyleLbl="node4" presStyleIdx="3" presStyleCnt="15" custScaleX="293492" custScaleY="279988" custLinFactX="-88830" custLinFactNeighborX="-100000" custLinFactNeighborY="-124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215B366-7E23-4C13-86A1-5F28C6549061}" type="pres">
      <dgm:prSet presAssocID="{71FBFDD4-3769-4B1E-A548-3769DCAFACA1}" presName="rootConnector" presStyleLbl="node4" presStyleIdx="3" presStyleCnt="15"/>
      <dgm:spPr/>
      <dgm:t>
        <a:bodyPr/>
        <a:lstStyle/>
        <a:p>
          <a:endParaRPr lang="en-ZA"/>
        </a:p>
      </dgm:t>
    </dgm:pt>
    <dgm:pt modelId="{AE2D47B2-F273-4B42-8BEB-A16A6B180015}" type="pres">
      <dgm:prSet presAssocID="{71FBFDD4-3769-4B1E-A548-3769DCAFACA1}" presName="hierChild4" presStyleCnt="0"/>
      <dgm:spPr/>
    </dgm:pt>
    <dgm:pt modelId="{DF81BB84-098E-4453-89E1-F6DF99E5AA42}" type="pres">
      <dgm:prSet presAssocID="{71FBFDD4-3769-4B1E-A548-3769DCAFACA1}" presName="hierChild5" presStyleCnt="0"/>
      <dgm:spPr/>
    </dgm:pt>
    <dgm:pt modelId="{6F6352C4-6975-4BAA-B255-9E32D6402FFE}" type="pres">
      <dgm:prSet presAssocID="{340A6518-539E-4DF6-BF7B-63B0AD03B603}" presName="hierChild5" presStyleCnt="0"/>
      <dgm:spPr/>
    </dgm:pt>
    <dgm:pt modelId="{D8F3605F-5738-43A7-A7A5-36877DEC2B7D}" type="pres">
      <dgm:prSet presAssocID="{747895CB-9318-494D-9082-48082DA7DF3A}" presName="Name35" presStyleLbl="parChTrans1D4" presStyleIdx="4" presStyleCnt="20"/>
      <dgm:spPr/>
      <dgm:t>
        <a:bodyPr/>
        <a:lstStyle/>
        <a:p>
          <a:endParaRPr lang="en-ZA"/>
        </a:p>
      </dgm:t>
    </dgm:pt>
    <dgm:pt modelId="{52F5ABFD-1E6B-4BF6-9E09-C0A3543BB517}" type="pres">
      <dgm:prSet presAssocID="{6BAF967F-2815-438B-8681-B05DD05E8155}" presName="hierRoot2" presStyleCnt="0">
        <dgm:presLayoutVars>
          <dgm:hierBranch val="init"/>
        </dgm:presLayoutVars>
      </dgm:prSet>
      <dgm:spPr/>
    </dgm:pt>
    <dgm:pt modelId="{E35F7D44-E007-45B6-B287-9E8F5028A823}" type="pres">
      <dgm:prSet presAssocID="{6BAF967F-2815-438B-8681-B05DD05E8155}" presName="rootComposite" presStyleCnt="0"/>
      <dgm:spPr/>
    </dgm:pt>
    <dgm:pt modelId="{EF50CCB1-7766-4727-8A92-743AAB6D9936}" type="pres">
      <dgm:prSet presAssocID="{6BAF967F-2815-438B-8681-B05DD05E8155}" presName="rootText" presStyleLbl="node4" presStyleIdx="4" presStyleCnt="15" custScaleX="319454" custScaleY="231424" custLinFactNeighborX="-88195" custLinFactNeighborY="1325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046C4AA-D7AE-4752-A1EA-8DCCF65C800E}" type="pres">
      <dgm:prSet presAssocID="{6BAF967F-2815-438B-8681-B05DD05E8155}" presName="rootConnector" presStyleLbl="node4" presStyleIdx="4" presStyleCnt="15"/>
      <dgm:spPr/>
      <dgm:t>
        <a:bodyPr/>
        <a:lstStyle/>
        <a:p>
          <a:endParaRPr lang="en-ZA"/>
        </a:p>
      </dgm:t>
    </dgm:pt>
    <dgm:pt modelId="{5EDF6A80-9BC5-4CA9-9F7F-5FA460D9B668}" type="pres">
      <dgm:prSet presAssocID="{6BAF967F-2815-438B-8681-B05DD05E8155}" presName="hierChild4" presStyleCnt="0"/>
      <dgm:spPr/>
    </dgm:pt>
    <dgm:pt modelId="{F30757A6-FF88-4A2E-AC26-E58A98999CA0}" type="pres">
      <dgm:prSet presAssocID="{0CDD0ED3-8A5A-4919-9D51-AA71C885FC03}" presName="Name37" presStyleLbl="parChTrans1D4" presStyleIdx="5" presStyleCnt="20"/>
      <dgm:spPr/>
      <dgm:t>
        <a:bodyPr/>
        <a:lstStyle/>
        <a:p>
          <a:endParaRPr lang="en-ZA"/>
        </a:p>
      </dgm:t>
    </dgm:pt>
    <dgm:pt modelId="{12241565-C957-4B06-830A-F1B2D2A08337}" type="pres">
      <dgm:prSet presAssocID="{AC75F6C3-EC72-420D-B822-77888A67CC4D}" presName="hierRoot2" presStyleCnt="0">
        <dgm:presLayoutVars>
          <dgm:hierBranch val="init"/>
        </dgm:presLayoutVars>
      </dgm:prSet>
      <dgm:spPr/>
    </dgm:pt>
    <dgm:pt modelId="{F1F224F4-63A1-4911-83B7-3A2168887EB4}" type="pres">
      <dgm:prSet presAssocID="{AC75F6C3-EC72-420D-B822-77888A67CC4D}" presName="rootComposite" presStyleCnt="0"/>
      <dgm:spPr/>
    </dgm:pt>
    <dgm:pt modelId="{00B442D6-9859-44AB-9A07-FED06C739A89}" type="pres">
      <dgm:prSet presAssocID="{AC75F6C3-EC72-420D-B822-77888A67CC4D}" presName="rootText" presStyleLbl="node4" presStyleIdx="5" presStyleCnt="15" custScaleX="286605" custScaleY="279988" custLinFactNeighborX="-75865" custLinFactNeighborY="2198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EF886C9-9FED-442B-8B5D-4EFAF89CEA9B}" type="pres">
      <dgm:prSet presAssocID="{AC75F6C3-EC72-420D-B822-77888A67CC4D}" presName="rootConnector" presStyleLbl="node4" presStyleIdx="5" presStyleCnt="15"/>
      <dgm:spPr/>
      <dgm:t>
        <a:bodyPr/>
        <a:lstStyle/>
        <a:p>
          <a:endParaRPr lang="en-ZA"/>
        </a:p>
      </dgm:t>
    </dgm:pt>
    <dgm:pt modelId="{792E47A6-8791-43CD-92D3-E04DC495EC1A}" type="pres">
      <dgm:prSet presAssocID="{AC75F6C3-EC72-420D-B822-77888A67CC4D}" presName="hierChild4" presStyleCnt="0"/>
      <dgm:spPr/>
    </dgm:pt>
    <dgm:pt modelId="{4630EAEC-AEAB-44A7-892C-C4A71BE653FF}" type="pres">
      <dgm:prSet presAssocID="{AC75F6C3-EC72-420D-B822-77888A67CC4D}" presName="hierChild5" presStyleCnt="0"/>
      <dgm:spPr/>
    </dgm:pt>
    <dgm:pt modelId="{5DFDAF6D-A245-4E1F-AF88-D51336E207B5}" type="pres">
      <dgm:prSet presAssocID="{8CC50483-E55D-4B1D-BE63-EBF2AF3A2C8C}" presName="Name37" presStyleLbl="parChTrans1D4" presStyleIdx="6" presStyleCnt="20"/>
      <dgm:spPr/>
      <dgm:t>
        <a:bodyPr/>
        <a:lstStyle/>
        <a:p>
          <a:endParaRPr lang="en-ZA"/>
        </a:p>
      </dgm:t>
    </dgm:pt>
    <dgm:pt modelId="{8AE8E496-DD5F-4A19-8AC6-14A1709E4FB8}" type="pres">
      <dgm:prSet presAssocID="{5F77572D-B6F2-4111-8977-136CBB60C6B6}" presName="hierRoot2" presStyleCnt="0">
        <dgm:presLayoutVars>
          <dgm:hierBranch val="init"/>
        </dgm:presLayoutVars>
      </dgm:prSet>
      <dgm:spPr/>
    </dgm:pt>
    <dgm:pt modelId="{5421776C-11CF-4E29-A0A6-1A6E6E140C15}" type="pres">
      <dgm:prSet presAssocID="{5F77572D-B6F2-4111-8977-136CBB60C6B6}" presName="rootComposite" presStyleCnt="0"/>
      <dgm:spPr/>
    </dgm:pt>
    <dgm:pt modelId="{4EF7C836-1389-4D0D-B142-D860C00D603C}" type="pres">
      <dgm:prSet presAssocID="{5F77572D-B6F2-4111-8977-136CBB60C6B6}" presName="rootText" presStyleLbl="node4" presStyleIdx="6" presStyleCnt="15" custScaleX="295106" custScaleY="279988" custLinFactNeighborX="-75865" custLinFactNeighborY="3858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79A930E-7AFC-4A71-A93A-6762B2DC5404}" type="pres">
      <dgm:prSet presAssocID="{5F77572D-B6F2-4111-8977-136CBB60C6B6}" presName="rootConnector" presStyleLbl="node4" presStyleIdx="6" presStyleCnt="15"/>
      <dgm:spPr/>
      <dgm:t>
        <a:bodyPr/>
        <a:lstStyle/>
        <a:p>
          <a:endParaRPr lang="en-ZA"/>
        </a:p>
      </dgm:t>
    </dgm:pt>
    <dgm:pt modelId="{CE882AB9-8D40-40C9-8175-AAF359358125}" type="pres">
      <dgm:prSet presAssocID="{5F77572D-B6F2-4111-8977-136CBB60C6B6}" presName="hierChild4" presStyleCnt="0"/>
      <dgm:spPr/>
    </dgm:pt>
    <dgm:pt modelId="{A168C8BF-C2D1-4FF1-9801-31BE026F5C50}" type="pres">
      <dgm:prSet presAssocID="{5F77572D-B6F2-4111-8977-136CBB60C6B6}" presName="hierChild5" presStyleCnt="0"/>
      <dgm:spPr/>
    </dgm:pt>
    <dgm:pt modelId="{F14BF2C1-9CF5-4A33-BE32-CE74D95CACB5}" type="pres">
      <dgm:prSet presAssocID="{6BAF967F-2815-438B-8681-B05DD05E8155}" presName="hierChild5" presStyleCnt="0"/>
      <dgm:spPr/>
    </dgm:pt>
    <dgm:pt modelId="{57A1129E-CD19-4286-96BF-2CA92FC95259}" type="pres">
      <dgm:prSet presAssocID="{D3BF2F87-747C-4227-951E-FA42D1678C70}" presName="Name35" presStyleLbl="parChTrans1D4" presStyleIdx="7" presStyleCnt="20"/>
      <dgm:spPr/>
      <dgm:t>
        <a:bodyPr/>
        <a:lstStyle/>
        <a:p>
          <a:endParaRPr lang="en-ZA"/>
        </a:p>
      </dgm:t>
    </dgm:pt>
    <dgm:pt modelId="{F77C5580-F004-4FA4-94D2-8EDE9191C4AB}" type="pres">
      <dgm:prSet presAssocID="{91F2F203-F1A7-4095-82FA-CB80A3924230}" presName="hierRoot2" presStyleCnt="0">
        <dgm:presLayoutVars>
          <dgm:hierBranch val="init"/>
        </dgm:presLayoutVars>
      </dgm:prSet>
      <dgm:spPr/>
    </dgm:pt>
    <dgm:pt modelId="{E7206277-6DF0-4784-9919-60CB3BFE7022}" type="pres">
      <dgm:prSet presAssocID="{91F2F203-F1A7-4095-82FA-CB80A3924230}" presName="rootComposite" presStyleCnt="0"/>
      <dgm:spPr/>
    </dgm:pt>
    <dgm:pt modelId="{A170C379-1EE5-489E-A30F-00336085A239}" type="pres">
      <dgm:prSet presAssocID="{91F2F203-F1A7-4095-82FA-CB80A3924230}" presName="rootText" presStyleLbl="node4" presStyleIdx="7" presStyleCnt="15" custScaleX="296229" custScaleY="231424" custLinFactNeighborX="24770" custLinFactNeighborY="1325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A919390-9E92-4214-850A-4AF9CCF74F71}" type="pres">
      <dgm:prSet presAssocID="{91F2F203-F1A7-4095-82FA-CB80A3924230}" presName="rootConnector" presStyleLbl="node4" presStyleIdx="7" presStyleCnt="15"/>
      <dgm:spPr/>
      <dgm:t>
        <a:bodyPr/>
        <a:lstStyle/>
        <a:p>
          <a:endParaRPr lang="en-ZA"/>
        </a:p>
      </dgm:t>
    </dgm:pt>
    <dgm:pt modelId="{79431B0F-C416-4330-8E56-A8D1CF23D859}" type="pres">
      <dgm:prSet presAssocID="{91F2F203-F1A7-4095-82FA-CB80A3924230}" presName="hierChild4" presStyleCnt="0"/>
      <dgm:spPr/>
    </dgm:pt>
    <dgm:pt modelId="{BA3CA677-C577-416E-ABB8-F4E7A5BB79F9}" type="pres">
      <dgm:prSet presAssocID="{6420774A-7BDE-4005-8820-01EE97E1DF34}" presName="Name37" presStyleLbl="parChTrans1D4" presStyleIdx="8" presStyleCnt="20"/>
      <dgm:spPr/>
      <dgm:t>
        <a:bodyPr/>
        <a:lstStyle/>
        <a:p>
          <a:endParaRPr lang="en-ZA"/>
        </a:p>
      </dgm:t>
    </dgm:pt>
    <dgm:pt modelId="{6106EDC4-6E33-44FD-9B8C-C79AFC7DD80F}" type="pres">
      <dgm:prSet presAssocID="{8C662F44-93C9-4A92-80AA-11C08AAAD9D1}" presName="hierRoot2" presStyleCnt="0">
        <dgm:presLayoutVars>
          <dgm:hierBranch val="init"/>
        </dgm:presLayoutVars>
      </dgm:prSet>
      <dgm:spPr/>
    </dgm:pt>
    <dgm:pt modelId="{12B9C642-551F-49FD-BAAA-8289302B7567}" type="pres">
      <dgm:prSet presAssocID="{8C662F44-93C9-4A92-80AA-11C08AAAD9D1}" presName="rootComposite" presStyleCnt="0"/>
      <dgm:spPr/>
    </dgm:pt>
    <dgm:pt modelId="{CE874365-4A4E-4F98-942A-DDF852D9EB0E}" type="pres">
      <dgm:prSet presAssocID="{8C662F44-93C9-4A92-80AA-11C08AAAD9D1}" presName="rootText" presStyleLbl="node4" presStyleIdx="8" presStyleCnt="15" custScaleX="253065" custScaleY="279988" custLinFactNeighborX="51477" custLinFactNeighborY="8406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8764CFF4-1CC7-4798-894C-AC950630A66D}" type="pres">
      <dgm:prSet presAssocID="{8C662F44-93C9-4A92-80AA-11C08AAAD9D1}" presName="rootConnector" presStyleLbl="node4" presStyleIdx="8" presStyleCnt="15"/>
      <dgm:spPr/>
      <dgm:t>
        <a:bodyPr/>
        <a:lstStyle/>
        <a:p>
          <a:endParaRPr lang="en-ZA"/>
        </a:p>
      </dgm:t>
    </dgm:pt>
    <dgm:pt modelId="{BE95089F-6D77-4041-8162-5F66A7F88747}" type="pres">
      <dgm:prSet presAssocID="{8C662F44-93C9-4A92-80AA-11C08AAAD9D1}" presName="hierChild4" presStyleCnt="0"/>
      <dgm:spPr/>
    </dgm:pt>
    <dgm:pt modelId="{B6DB690F-A6A3-4A18-8C64-773457865A5C}" type="pres">
      <dgm:prSet presAssocID="{8C662F44-93C9-4A92-80AA-11C08AAAD9D1}" presName="hierChild5" presStyleCnt="0"/>
      <dgm:spPr/>
    </dgm:pt>
    <dgm:pt modelId="{85F3E26A-D1CA-4733-945B-A3330C906BFE}" type="pres">
      <dgm:prSet presAssocID="{E30F4B92-0E42-4905-81F2-FECD0675215D}" presName="Name37" presStyleLbl="parChTrans1D4" presStyleIdx="9" presStyleCnt="20"/>
      <dgm:spPr/>
      <dgm:t>
        <a:bodyPr/>
        <a:lstStyle/>
        <a:p>
          <a:endParaRPr lang="en-ZA"/>
        </a:p>
      </dgm:t>
    </dgm:pt>
    <dgm:pt modelId="{414B29E7-1419-457E-8745-297EEAC7EA92}" type="pres">
      <dgm:prSet presAssocID="{026C58B0-CC04-432F-8D3C-25570F0F1619}" presName="hierRoot2" presStyleCnt="0">
        <dgm:presLayoutVars>
          <dgm:hierBranch val="init"/>
        </dgm:presLayoutVars>
      </dgm:prSet>
      <dgm:spPr/>
    </dgm:pt>
    <dgm:pt modelId="{70B8B161-EAE5-41CC-8136-E74659DD0B34}" type="pres">
      <dgm:prSet presAssocID="{026C58B0-CC04-432F-8D3C-25570F0F1619}" presName="rootComposite" presStyleCnt="0"/>
      <dgm:spPr/>
    </dgm:pt>
    <dgm:pt modelId="{0783F5A0-F182-42D6-893E-6A6A905545B3}" type="pres">
      <dgm:prSet presAssocID="{026C58B0-CC04-432F-8D3C-25570F0F1619}" presName="rootText" presStyleLbl="node4" presStyleIdx="9" presStyleCnt="15" custScaleX="253065" custScaleY="279988" custLinFactY="4346" custLinFactNeighborX="51477" custLinFactNeighborY="1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0E465C3-9286-443E-8B27-956B7FD84931}" type="pres">
      <dgm:prSet presAssocID="{026C58B0-CC04-432F-8D3C-25570F0F1619}" presName="rootConnector" presStyleLbl="node4" presStyleIdx="9" presStyleCnt="15"/>
      <dgm:spPr/>
      <dgm:t>
        <a:bodyPr/>
        <a:lstStyle/>
        <a:p>
          <a:endParaRPr lang="en-ZA"/>
        </a:p>
      </dgm:t>
    </dgm:pt>
    <dgm:pt modelId="{D01BBD03-850C-4D70-AE9C-963DF756BDB1}" type="pres">
      <dgm:prSet presAssocID="{026C58B0-CC04-432F-8D3C-25570F0F1619}" presName="hierChild4" presStyleCnt="0"/>
      <dgm:spPr/>
    </dgm:pt>
    <dgm:pt modelId="{0A8EF3AF-5F10-48B2-9480-EA3AB49F2BCC}" type="pres">
      <dgm:prSet presAssocID="{026C58B0-CC04-432F-8D3C-25570F0F1619}" presName="hierChild5" presStyleCnt="0"/>
      <dgm:spPr/>
    </dgm:pt>
    <dgm:pt modelId="{7C709FC4-565D-45A8-83DF-EDA260D03CBE}" type="pres">
      <dgm:prSet presAssocID="{91F2F203-F1A7-4095-82FA-CB80A3924230}" presName="hierChild5" presStyleCnt="0"/>
      <dgm:spPr/>
    </dgm:pt>
    <dgm:pt modelId="{42108BFE-3F1A-4D55-8246-3E32CE10B300}" type="pres">
      <dgm:prSet presAssocID="{B01B3910-63B6-455C-8755-7A3391DB1FB3}" presName="Name35" presStyleLbl="parChTrans1D4" presStyleIdx="10" presStyleCnt="20"/>
      <dgm:spPr/>
      <dgm:t>
        <a:bodyPr/>
        <a:lstStyle/>
        <a:p>
          <a:endParaRPr lang="en-ZA"/>
        </a:p>
      </dgm:t>
    </dgm:pt>
    <dgm:pt modelId="{92664E34-15AD-45A4-B73A-CE8DDB5041E5}" type="pres">
      <dgm:prSet presAssocID="{395C7DDD-E83C-414C-9BBB-E9C43253EE15}" presName="hierRoot2" presStyleCnt="0">
        <dgm:presLayoutVars>
          <dgm:hierBranch val="r"/>
        </dgm:presLayoutVars>
      </dgm:prSet>
      <dgm:spPr/>
    </dgm:pt>
    <dgm:pt modelId="{0ED9F894-E6BE-423C-A3F4-4F484C201AD9}" type="pres">
      <dgm:prSet presAssocID="{395C7DDD-E83C-414C-9BBB-E9C43253EE15}" presName="rootComposite" presStyleCnt="0"/>
      <dgm:spPr/>
    </dgm:pt>
    <dgm:pt modelId="{4AF08A99-80A3-4269-84E2-6FCDE540C2FA}" type="pres">
      <dgm:prSet presAssocID="{395C7DDD-E83C-414C-9BBB-E9C43253EE15}" presName="rootText" presStyleLbl="node4" presStyleIdx="10" presStyleCnt="15" custScaleX="301984" custScaleY="231424" custLinFactX="80058" custLinFactNeighborX="100000" custLinFactNeighborY="1325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C1774AD-3993-414F-A83C-4FA12C31F05C}" type="pres">
      <dgm:prSet presAssocID="{395C7DDD-E83C-414C-9BBB-E9C43253EE15}" presName="rootConnector" presStyleLbl="node4" presStyleIdx="10" presStyleCnt="15"/>
      <dgm:spPr/>
      <dgm:t>
        <a:bodyPr/>
        <a:lstStyle/>
        <a:p>
          <a:endParaRPr lang="en-ZA"/>
        </a:p>
      </dgm:t>
    </dgm:pt>
    <dgm:pt modelId="{232989B2-DDDD-4C72-848D-49F37C20C25D}" type="pres">
      <dgm:prSet presAssocID="{395C7DDD-E83C-414C-9BBB-E9C43253EE15}" presName="hierChild4" presStyleCnt="0"/>
      <dgm:spPr/>
    </dgm:pt>
    <dgm:pt modelId="{ED54035B-986F-475C-A7A2-5B2173C6BE95}" type="pres">
      <dgm:prSet presAssocID="{2B7E896D-B396-48C8-932D-E8292A48578C}" presName="Name50" presStyleLbl="parChTrans1D4" presStyleIdx="11" presStyleCnt="20"/>
      <dgm:spPr/>
      <dgm:t>
        <a:bodyPr/>
        <a:lstStyle/>
        <a:p>
          <a:endParaRPr lang="en-ZA"/>
        </a:p>
      </dgm:t>
    </dgm:pt>
    <dgm:pt modelId="{F223B6F5-9A3B-45B1-93CB-64BF2157675A}" type="pres">
      <dgm:prSet presAssocID="{8BA58CCB-ECB6-40FB-AF5F-B121532DED41}" presName="hierRoot2" presStyleCnt="0">
        <dgm:presLayoutVars>
          <dgm:hierBranch val="init"/>
        </dgm:presLayoutVars>
      </dgm:prSet>
      <dgm:spPr/>
    </dgm:pt>
    <dgm:pt modelId="{47FAFD33-483C-4385-97AB-C9187D51D76D}" type="pres">
      <dgm:prSet presAssocID="{8BA58CCB-ECB6-40FB-AF5F-B121532DED41}" presName="rootComposite" presStyleCnt="0"/>
      <dgm:spPr/>
    </dgm:pt>
    <dgm:pt modelId="{028FE05C-AA22-49CA-BD74-01B844F345CB}" type="pres">
      <dgm:prSet presAssocID="{8BA58CCB-ECB6-40FB-AF5F-B121532DED41}" presName="rootText" presStyleLbl="node4" presStyleIdx="11" presStyleCnt="15" custScaleX="504335" custScaleY="279988" custLinFactX="100000" custLinFactNeighborX="104480" custLinFactNeighborY="990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5A7E106-6FB9-40BD-AC14-AE7013909E71}" type="pres">
      <dgm:prSet presAssocID="{8BA58CCB-ECB6-40FB-AF5F-B121532DED41}" presName="rootConnector" presStyleLbl="node4" presStyleIdx="11" presStyleCnt="15"/>
      <dgm:spPr/>
      <dgm:t>
        <a:bodyPr/>
        <a:lstStyle/>
        <a:p>
          <a:endParaRPr lang="en-ZA"/>
        </a:p>
      </dgm:t>
    </dgm:pt>
    <dgm:pt modelId="{6A4D6A77-7BDB-42BE-A9E4-CD6B980BF0E9}" type="pres">
      <dgm:prSet presAssocID="{8BA58CCB-ECB6-40FB-AF5F-B121532DED41}" presName="hierChild4" presStyleCnt="0"/>
      <dgm:spPr/>
    </dgm:pt>
    <dgm:pt modelId="{D5850682-A3FA-4B28-BECC-A1F28D34C3EF}" type="pres">
      <dgm:prSet presAssocID="{8BA58CCB-ECB6-40FB-AF5F-B121532DED41}" presName="hierChild5" presStyleCnt="0"/>
      <dgm:spPr/>
    </dgm:pt>
    <dgm:pt modelId="{A73CE8E7-060D-4BB6-8B31-07363F4D614F}" type="pres">
      <dgm:prSet presAssocID="{64B12F4C-B74F-4AC5-8DE2-B0107E9CCC53}" presName="Name50" presStyleLbl="parChTrans1D4" presStyleIdx="12" presStyleCnt="20"/>
      <dgm:spPr/>
      <dgm:t>
        <a:bodyPr/>
        <a:lstStyle/>
        <a:p>
          <a:endParaRPr lang="en-ZA"/>
        </a:p>
      </dgm:t>
    </dgm:pt>
    <dgm:pt modelId="{54C5F1A9-59EC-4BFC-8B3E-F389F2954C66}" type="pres">
      <dgm:prSet presAssocID="{D145A9F7-5DED-4ECF-A3D9-66BC6247B748}" presName="hierRoot2" presStyleCnt="0">
        <dgm:presLayoutVars>
          <dgm:hierBranch val="init"/>
        </dgm:presLayoutVars>
      </dgm:prSet>
      <dgm:spPr/>
    </dgm:pt>
    <dgm:pt modelId="{2A0A2ED7-4EF4-422A-8C64-2AF495115CFD}" type="pres">
      <dgm:prSet presAssocID="{D145A9F7-5DED-4ECF-A3D9-66BC6247B748}" presName="rootComposite" presStyleCnt="0"/>
      <dgm:spPr/>
    </dgm:pt>
    <dgm:pt modelId="{0533C5E6-60E8-4316-A49E-AE15FD1F4946}" type="pres">
      <dgm:prSet presAssocID="{D145A9F7-5DED-4ECF-A3D9-66BC6247B748}" presName="rootText" presStyleLbl="node4" presStyleIdx="12" presStyleCnt="15" custScaleX="503867" custScaleY="279988" custLinFactX="100000" custLinFactNeighborX="104398" custLinFactNeighborY="1067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D471D2C-5801-4FD8-889F-D51928025E41}" type="pres">
      <dgm:prSet presAssocID="{D145A9F7-5DED-4ECF-A3D9-66BC6247B748}" presName="rootConnector" presStyleLbl="node4" presStyleIdx="12" presStyleCnt="15"/>
      <dgm:spPr/>
      <dgm:t>
        <a:bodyPr/>
        <a:lstStyle/>
        <a:p>
          <a:endParaRPr lang="en-ZA"/>
        </a:p>
      </dgm:t>
    </dgm:pt>
    <dgm:pt modelId="{E2FA5C31-1222-4066-8E57-CEECEAC43AF8}" type="pres">
      <dgm:prSet presAssocID="{D145A9F7-5DED-4ECF-A3D9-66BC6247B748}" presName="hierChild4" presStyleCnt="0"/>
      <dgm:spPr/>
    </dgm:pt>
    <dgm:pt modelId="{176C6696-ED3B-4EA1-8A1F-3C71C3BF7548}" type="pres">
      <dgm:prSet presAssocID="{D145A9F7-5DED-4ECF-A3D9-66BC6247B748}" presName="hierChild5" presStyleCnt="0"/>
      <dgm:spPr/>
    </dgm:pt>
    <dgm:pt modelId="{C3ED9C92-1EC3-429C-BADB-849C56C4B820}" type="pres">
      <dgm:prSet presAssocID="{7692199A-E179-4E78-8367-AE658D85612E}" presName="Name50" presStyleLbl="parChTrans1D4" presStyleIdx="13" presStyleCnt="20"/>
      <dgm:spPr/>
      <dgm:t>
        <a:bodyPr/>
        <a:lstStyle/>
        <a:p>
          <a:endParaRPr lang="en-ZA"/>
        </a:p>
      </dgm:t>
    </dgm:pt>
    <dgm:pt modelId="{12FFBED8-815D-440D-963E-1AE8A47551D0}" type="pres">
      <dgm:prSet presAssocID="{EB50EBBD-0365-4C79-A09C-AAC4705E6049}" presName="hierRoot2" presStyleCnt="0">
        <dgm:presLayoutVars>
          <dgm:hierBranch val="init"/>
        </dgm:presLayoutVars>
      </dgm:prSet>
      <dgm:spPr/>
    </dgm:pt>
    <dgm:pt modelId="{C5542844-0919-4687-8406-97372EB90F20}" type="pres">
      <dgm:prSet presAssocID="{EB50EBBD-0365-4C79-A09C-AAC4705E6049}" presName="rootComposite" presStyleCnt="0"/>
      <dgm:spPr/>
    </dgm:pt>
    <dgm:pt modelId="{3CDFB6E2-551A-4EE0-9BA4-6C88EA274618}" type="pres">
      <dgm:prSet presAssocID="{EB50EBBD-0365-4C79-A09C-AAC4705E6049}" presName="rootText" presStyleLbl="node4" presStyleIdx="13" presStyleCnt="15" custScaleX="275849" custScaleY="115321" custLinFactX="100000" custLinFactNeighborX="100656" custLinFactNeighborY="-501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9D82FB2-B443-479C-9D4F-2186ED406CCE}" type="pres">
      <dgm:prSet presAssocID="{EB50EBBD-0365-4C79-A09C-AAC4705E6049}" presName="rootConnector" presStyleLbl="node4" presStyleIdx="13" presStyleCnt="15"/>
      <dgm:spPr/>
      <dgm:t>
        <a:bodyPr/>
        <a:lstStyle/>
        <a:p>
          <a:endParaRPr lang="en-ZA"/>
        </a:p>
      </dgm:t>
    </dgm:pt>
    <dgm:pt modelId="{995752F2-FC28-46EC-85DC-4540731AAF19}" type="pres">
      <dgm:prSet presAssocID="{EB50EBBD-0365-4C79-A09C-AAC4705E6049}" presName="hierChild4" presStyleCnt="0"/>
      <dgm:spPr/>
    </dgm:pt>
    <dgm:pt modelId="{AEF0AE12-D15D-476F-AA89-8171C58A942C}" type="pres">
      <dgm:prSet presAssocID="{EB50EBBD-0365-4C79-A09C-AAC4705E6049}" presName="hierChild5" presStyleCnt="0"/>
      <dgm:spPr/>
    </dgm:pt>
    <dgm:pt modelId="{9B2287CE-1B24-4E4B-AA64-3AA72F0CAC92}" type="pres">
      <dgm:prSet presAssocID="{370C3F82-B49E-4A0A-BF04-C6EA3D62E931}" presName="Name50" presStyleLbl="parChTrans1D4" presStyleIdx="14" presStyleCnt="20"/>
      <dgm:spPr/>
      <dgm:t>
        <a:bodyPr/>
        <a:lstStyle/>
        <a:p>
          <a:endParaRPr lang="en-ZA"/>
        </a:p>
      </dgm:t>
    </dgm:pt>
    <dgm:pt modelId="{705505BF-5311-40EE-B175-DF31E85C6E09}" type="pres">
      <dgm:prSet presAssocID="{D506C7E5-81E1-409B-9773-541728C81F13}" presName="hierRoot2" presStyleCnt="0">
        <dgm:presLayoutVars>
          <dgm:hierBranch val="init"/>
        </dgm:presLayoutVars>
      </dgm:prSet>
      <dgm:spPr/>
    </dgm:pt>
    <dgm:pt modelId="{97775998-2697-4912-8676-AB7C04CBA386}" type="pres">
      <dgm:prSet presAssocID="{D506C7E5-81E1-409B-9773-541728C81F13}" presName="rootComposite" presStyleCnt="0"/>
      <dgm:spPr/>
    </dgm:pt>
    <dgm:pt modelId="{4A3B05B3-42D9-4A9B-8A8F-815EC00675CE}" type="pres">
      <dgm:prSet presAssocID="{D506C7E5-81E1-409B-9773-541728C81F13}" presName="rootText" presStyleLbl="node4" presStyleIdx="14" presStyleCnt="15" custScaleX="357154" custScaleY="279988" custLinFactX="96582" custLinFactNeighborX="100000" custLinFactNeighborY="2168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2A76204-4FB6-4ED9-B25A-BE9BE005C54E}" type="pres">
      <dgm:prSet presAssocID="{D506C7E5-81E1-409B-9773-541728C81F13}" presName="rootConnector" presStyleLbl="node4" presStyleIdx="14" presStyleCnt="15"/>
      <dgm:spPr/>
      <dgm:t>
        <a:bodyPr/>
        <a:lstStyle/>
        <a:p>
          <a:endParaRPr lang="en-ZA"/>
        </a:p>
      </dgm:t>
    </dgm:pt>
    <dgm:pt modelId="{BAFDD59A-5AD0-4AB1-9AD3-94852C4617D1}" type="pres">
      <dgm:prSet presAssocID="{D506C7E5-81E1-409B-9773-541728C81F13}" presName="hierChild4" presStyleCnt="0"/>
      <dgm:spPr/>
    </dgm:pt>
    <dgm:pt modelId="{9AED9B2F-3F5F-4877-8ED6-BC806D9B2023}" type="pres">
      <dgm:prSet presAssocID="{D506C7E5-81E1-409B-9773-541728C81F13}" presName="hierChild5" presStyleCnt="0"/>
      <dgm:spPr/>
    </dgm:pt>
    <dgm:pt modelId="{DDCA1F3B-365E-47B3-AD33-183D5CFB34F0}" type="pres">
      <dgm:prSet presAssocID="{395C7DDD-E83C-414C-9BBB-E9C43253EE15}" presName="hierChild5" presStyleCnt="0"/>
      <dgm:spPr/>
    </dgm:pt>
    <dgm:pt modelId="{21C7EA48-C5E8-47FC-AEFE-AC25B85E210D}" type="pres">
      <dgm:prSet presAssocID="{ED1F9825-1CD1-4A4B-BC8D-1572794E2A66}" presName="hierChild5" presStyleCnt="0"/>
      <dgm:spPr/>
    </dgm:pt>
    <dgm:pt modelId="{2492626C-C2B2-4415-94BC-9F4B7C50DD22}" type="pres">
      <dgm:prSet presAssocID="{6CCC292C-9F63-47F7-847C-865D117CE66B}" presName="Name111" presStyleLbl="parChTrans1D4" presStyleIdx="15" presStyleCnt="20"/>
      <dgm:spPr/>
      <dgm:t>
        <a:bodyPr/>
        <a:lstStyle/>
        <a:p>
          <a:endParaRPr lang="en-ZA"/>
        </a:p>
      </dgm:t>
    </dgm:pt>
    <dgm:pt modelId="{63738384-53E9-425A-BAF4-55352E95BCBC}" type="pres">
      <dgm:prSet presAssocID="{E441E12C-A823-460D-A1DC-9275FDC97ACA}" presName="hierRoot3" presStyleCnt="0">
        <dgm:presLayoutVars>
          <dgm:hierBranch val="init"/>
        </dgm:presLayoutVars>
      </dgm:prSet>
      <dgm:spPr/>
    </dgm:pt>
    <dgm:pt modelId="{6D0F4661-910B-4B18-9151-90FAEFA89758}" type="pres">
      <dgm:prSet presAssocID="{E441E12C-A823-460D-A1DC-9275FDC97ACA}" presName="rootComposite3" presStyleCnt="0"/>
      <dgm:spPr/>
    </dgm:pt>
    <dgm:pt modelId="{E608BE51-060A-4396-ACC6-955F0812AAA2}" type="pres">
      <dgm:prSet presAssocID="{E441E12C-A823-460D-A1DC-9275FDC97ACA}" presName="rootText3" presStyleLbl="asst3" presStyleIdx="0" presStyleCnt="5" custScaleX="516582" custScaleY="221835" custLinFactNeighborX="-44263" custLinFactNeighborY="2302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7CF4D6E-3105-4CBC-A37E-AAA7A68FE2D1}" type="pres">
      <dgm:prSet presAssocID="{E441E12C-A823-460D-A1DC-9275FDC97ACA}" presName="rootConnector3" presStyleLbl="asst3" presStyleIdx="0" presStyleCnt="5"/>
      <dgm:spPr/>
      <dgm:t>
        <a:bodyPr/>
        <a:lstStyle/>
        <a:p>
          <a:endParaRPr lang="en-ZA"/>
        </a:p>
      </dgm:t>
    </dgm:pt>
    <dgm:pt modelId="{BFEE8B1E-9F9E-4EDD-9B90-A258AA9A720C}" type="pres">
      <dgm:prSet presAssocID="{E441E12C-A823-460D-A1DC-9275FDC97ACA}" presName="hierChild6" presStyleCnt="0"/>
      <dgm:spPr/>
    </dgm:pt>
    <dgm:pt modelId="{167D8654-50B3-4159-AFFF-15E48DC30E3A}" type="pres">
      <dgm:prSet presAssocID="{E441E12C-A823-460D-A1DC-9275FDC97ACA}" presName="hierChild7" presStyleCnt="0"/>
      <dgm:spPr/>
    </dgm:pt>
    <dgm:pt modelId="{9F121BF9-ED99-4B8E-9881-76B6B35ABDE8}" type="pres">
      <dgm:prSet presAssocID="{89774C72-A8E7-426E-9783-2EF6B380B920}" presName="Name111" presStyleLbl="parChTrans1D4" presStyleIdx="16" presStyleCnt="20"/>
      <dgm:spPr/>
      <dgm:t>
        <a:bodyPr/>
        <a:lstStyle/>
        <a:p>
          <a:endParaRPr lang="en-ZA"/>
        </a:p>
      </dgm:t>
    </dgm:pt>
    <dgm:pt modelId="{37778A6D-DE42-4409-B6D6-586786B50F8B}" type="pres">
      <dgm:prSet presAssocID="{E5625411-AC51-4678-A9CB-B1D25B8344D4}" presName="hierRoot3" presStyleCnt="0">
        <dgm:presLayoutVars>
          <dgm:hierBranch val="init"/>
        </dgm:presLayoutVars>
      </dgm:prSet>
      <dgm:spPr/>
    </dgm:pt>
    <dgm:pt modelId="{BBEC4FEA-A6D1-4020-B3F2-6416130BF9DB}" type="pres">
      <dgm:prSet presAssocID="{E5625411-AC51-4678-A9CB-B1D25B8344D4}" presName="rootComposite3" presStyleCnt="0"/>
      <dgm:spPr/>
    </dgm:pt>
    <dgm:pt modelId="{0A7156F7-1643-4DE1-A075-9E2B1185D8DC}" type="pres">
      <dgm:prSet presAssocID="{E5625411-AC51-4678-A9CB-B1D25B8344D4}" presName="rootText3" presStyleLbl="asst3" presStyleIdx="1" presStyleCnt="5" custScaleX="493010" custScaleY="256138" custLinFactY="100000" custLinFactNeighborX="78058" custLinFactNeighborY="15191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4B1A951-7E5E-4726-BDF5-491761641703}" type="pres">
      <dgm:prSet presAssocID="{E5625411-AC51-4678-A9CB-B1D25B8344D4}" presName="rootConnector3" presStyleLbl="asst3" presStyleIdx="1" presStyleCnt="5"/>
      <dgm:spPr/>
      <dgm:t>
        <a:bodyPr/>
        <a:lstStyle/>
        <a:p>
          <a:endParaRPr lang="en-ZA"/>
        </a:p>
      </dgm:t>
    </dgm:pt>
    <dgm:pt modelId="{D2B260D3-6B1A-4C85-B2C6-99DD02242B9D}" type="pres">
      <dgm:prSet presAssocID="{E5625411-AC51-4678-A9CB-B1D25B8344D4}" presName="hierChild6" presStyleCnt="0"/>
      <dgm:spPr/>
    </dgm:pt>
    <dgm:pt modelId="{0BB86411-0DC0-48F8-A864-1A4192FC4A78}" type="pres">
      <dgm:prSet presAssocID="{E5625411-AC51-4678-A9CB-B1D25B8344D4}" presName="hierChild7" presStyleCnt="0"/>
      <dgm:spPr/>
    </dgm:pt>
    <dgm:pt modelId="{009D9C9B-74D2-4647-B260-1DF33D394A77}" type="pres">
      <dgm:prSet presAssocID="{410974D3-FAEA-469F-9ED3-BE862B0A1BE6}" presName="Name111" presStyleLbl="parChTrans1D4" presStyleIdx="17" presStyleCnt="20"/>
      <dgm:spPr/>
      <dgm:t>
        <a:bodyPr/>
        <a:lstStyle/>
        <a:p>
          <a:endParaRPr lang="en-ZA"/>
        </a:p>
      </dgm:t>
    </dgm:pt>
    <dgm:pt modelId="{FD798B4A-20AF-4992-900B-7F27234226EE}" type="pres">
      <dgm:prSet presAssocID="{88C21A32-BDBF-48B6-B5D0-3EE3DA2BE7D0}" presName="hierRoot3" presStyleCnt="0">
        <dgm:presLayoutVars>
          <dgm:hierBranch val="init"/>
        </dgm:presLayoutVars>
      </dgm:prSet>
      <dgm:spPr/>
    </dgm:pt>
    <dgm:pt modelId="{AF7C8316-9903-4E9C-A9B6-A188DC357F17}" type="pres">
      <dgm:prSet presAssocID="{88C21A32-BDBF-48B6-B5D0-3EE3DA2BE7D0}" presName="rootComposite3" presStyleCnt="0"/>
      <dgm:spPr/>
    </dgm:pt>
    <dgm:pt modelId="{9BBAEDCC-CCCF-4420-B71D-DE97A81B9201}" type="pres">
      <dgm:prSet presAssocID="{88C21A32-BDBF-48B6-B5D0-3EE3DA2BE7D0}" presName="rootText3" presStyleLbl="asst3" presStyleIdx="2" presStyleCnt="5" custScaleX="573225" custScaleY="307686" custLinFactY="116466" custLinFactNeighborX="-70592" custLinFactNeighborY="20000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809F4F9-C349-4F70-B11E-3972602F7EE7}" type="pres">
      <dgm:prSet presAssocID="{88C21A32-BDBF-48B6-B5D0-3EE3DA2BE7D0}" presName="rootConnector3" presStyleLbl="asst3" presStyleIdx="2" presStyleCnt="5"/>
      <dgm:spPr/>
      <dgm:t>
        <a:bodyPr/>
        <a:lstStyle/>
        <a:p>
          <a:endParaRPr lang="en-ZA"/>
        </a:p>
      </dgm:t>
    </dgm:pt>
    <dgm:pt modelId="{4F5157E8-2A0D-44E9-A4C4-A8CEA28C69D8}" type="pres">
      <dgm:prSet presAssocID="{88C21A32-BDBF-48B6-B5D0-3EE3DA2BE7D0}" presName="hierChild6" presStyleCnt="0"/>
      <dgm:spPr/>
    </dgm:pt>
    <dgm:pt modelId="{A8941776-2988-4243-9637-4738CB804D44}" type="pres">
      <dgm:prSet presAssocID="{88C21A32-BDBF-48B6-B5D0-3EE3DA2BE7D0}" presName="hierChild7" presStyleCnt="0"/>
      <dgm:spPr/>
    </dgm:pt>
    <dgm:pt modelId="{F103655E-DDD0-4278-94EF-183B4E0ACB5A}" type="pres">
      <dgm:prSet presAssocID="{26C93DEE-EDE9-4B23-BEC9-B2600F3CEB74}" presName="Name111" presStyleLbl="parChTrans1D4" presStyleIdx="18" presStyleCnt="20"/>
      <dgm:spPr/>
      <dgm:t>
        <a:bodyPr/>
        <a:lstStyle/>
        <a:p>
          <a:endParaRPr lang="en-ZA"/>
        </a:p>
      </dgm:t>
    </dgm:pt>
    <dgm:pt modelId="{C0D11BD1-9479-4AFE-B832-26DF1FF5479B}" type="pres">
      <dgm:prSet presAssocID="{F7F52D6A-1BE1-4E7D-9037-EE7251177C4E}" presName="hierRoot3" presStyleCnt="0">
        <dgm:presLayoutVars>
          <dgm:hierBranch val="init"/>
        </dgm:presLayoutVars>
      </dgm:prSet>
      <dgm:spPr/>
    </dgm:pt>
    <dgm:pt modelId="{E7187EA6-F18F-4B38-A40F-164343B67AE6}" type="pres">
      <dgm:prSet presAssocID="{F7F52D6A-1BE1-4E7D-9037-EE7251177C4E}" presName="rootComposite3" presStyleCnt="0"/>
      <dgm:spPr/>
    </dgm:pt>
    <dgm:pt modelId="{BF5FFA1B-8025-46B5-AB6F-D506FA0B1C43}" type="pres">
      <dgm:prSet presAssocID="{F7F52D6A-1BE1-4E7D-9037-EE7251177C4E}" presName="rootText3" presStyleLbl="asst3" presStyleIdx="3" presStyleCnt="5" custScaleX="512597" custScaleY="276419" custLinFactX="-300000" custLinFactNeighborX="-338488" custLinFactNeighborY="-3274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A239479-9903-480B-AB8C-067711E4CF7C}" type="pres">
      <dgm:prSet presAssocID="{F7F52D6A-1BE1-4E7D-9037-EE7251177C4E}" presName="rootConnector3" presStyleLbl="asst3" presStyleIdx="3" presStyleCnt="5"/>
      <dgm:spPr/>
      <dgm:t>
        <a:bodyPr/>
        <a:lstStyle/>
        <a:p>
          <a:endParaRPr lang="en-ZA"/>
        </a:p>
      </dgm:t>
    </dgm:pt>
    <dgm:pt modelId="{79D1503B-7D81-415C-B931-01447BD558B7}" type="pres">
      <dgm:prSet presAssocID="{F7F52D6A-1BE1-4E7D-9037-EE7251177C4E}" presName="hierChild6" presStyleCnt="0"/>
      <dgm:spPr/>
    </dgm:pt>
    <dgm:pt modelId="{B43C1CCD-C60B-4ACF-8BB2-5F9C62058917}" type="pres">
      <dgm:prSet presAssocID="{F7F52D6A-1BE1-4E7D-9037-EE7251177C4E}" presName="hierChild7" presStyleCnt="0"/>
      <dgm:spPr/>
    </dgm:pt>
    <dgm:pt modelId="{CEF7CA86-E9A9-4766-A8C8-C0C07ACA2C47}" type="pres">
      <dgm:prSet presAssocID="{49F80EB8-CFDD-4261-8787-48E83C75A6F0}" presName="Name111" presStyleLbl="parChTrans1D4" presStyleIdx="19" presStyleCnt="20"/>
      <dgm:spPr/>
      <dgm:t>
        <a:bodyPr/>
        <a:lstStyle/>
        <a:p>
          <a:endParaRPr lang="en-ZA"/>
        </a:p>
      </dgm:t>
    </dgm:pt>
    <dgm:pt modelId="{EFF3DD41-9F53-4735-A82B-D51B9AFAD64C}" type="pres">
      <dgm:prSet presAssocID="{73646B52-3165-46DB-8FF9-FDF7EA62746E}" presName="hierRoot3" presStyleCnt="0">
        <dgm:presLayoutVars>
          <dgm:hierBranch val="init"/>
        </dgm:presLayoutVars>
      </dgm:prSet>
      <dgm:spPr/>
    </dgm:pt>
    <dgm:pt modelId="{BC5D36CB-2241-4197-B49C-42614D578833}" type="pres">
      <dgm:prSet presAssocID="{73646B52-3165-46DB-8FF9-FDF7EA62746E}" presName="rootComposite3" presStyleCnt="0"/>
      <dgm:spPr/>
    </dgm:pt>
    <dgm:pt modelId="{3E52D677-C6FC-4CD8-8F8C-3A7B3806CD16}" type="pres">
      <dgm:prSet presAssocID="{73646B52-3165-46DB-8FF9-FDF7EA62746E}" presName="rootText3" presStyleLbl="asst3" presStyleIdx="4" presStyleCnt="5" custScaleX="472060" custScaleY="303204" custLinFactX="300000" custLinFactNeighborX="336866" custLinFactNeighborY="-3309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E4F8D75-AA4E-4966-962A-A9E78922CA7B}" type="pres">
      <dgm:prSet presAssocID="{73646B52-3165-46DB-8FF9-FDF7EA62746E}" presName="rootConnector3" presStyleLbl="asst3" presStyleIdx="4" presStyleCnt="5"/>
      <dgm:spPr/>
      <dgm:t>
        <a:bodyPr/>
        <a:lstStyle/>
        <a:p>
          <a:endParaRPr lang="en-ZA"/>
        </a:p>
      </dgm:t>
    </dgm:pt>
    <dgm:pt modelId="{0CA02A77-1F50-4E30-B37B-2370800336A4}" type="pres">
      <dgm:prSet presAssocID="{73646B52-3165-46DB-8FF9-FDF7EA62746E}" presName="hierChild6" presStyleCnt="0"/>
      <dgm:spPr/>
    </dgm:pt>
    <dgm:pt modelId="{E5EEDF43-E857-48AE-B295-432E63461DC2}" type="pres">
      <dgm:prSet presAssocID="{73646B52-3165-46DB-8FF9-FDF7EA62746E}" presName="hierChild7" presStyleCnt="0"/>
      <dgm:spPr/>
    </dgm:pt>
    <dgm:pt modelId="{7C89910B-F3E1-4E0C-B0BE-42D2CB71D93E}" type="pres">
      <dgm:prSet presAssocID="{7331ECE7-AF3E-47B3-9019-E3729B3D93B6}" presName="hierChild5" presStyleCnt="0"/>
      <dgm:spPr/>
    </dgm:pt>
    <dgm:pt modelId="{53C53FA8-F63E-4DC4-A1D5-78234A12E293}" type="pres">
      <dgm:prSet presAssocID="{CAD8BAD0-D62C-4B6B-B7CF-5CA99650ED20}" presName="hierChild3" presStyleCnt="0"/>
      <dgm:spPr/>
    </dgm:pt>
  </dgm:ptLst>
  <dgm:cxnLst>
    <dgm:cxn modelId="{56A29125-14EA-4973-A509-8908B75D0F2E}" type="presOf" srcId="{73646B52-3165-46DB-8FF9-FDF7EA62746E}" destId="{3E52D677-C6FC-4CD8-8F8C-3A7B3806CD16}" srcOrd="0" destOrd="0" presId="urn:microsoft.com/office/officeart/2005/8/layout/orgChart1"/>
    <dgm:cxn modelId="{AAE44A29-501F-4559-A68B-B09DA3B43401}" type="presOf" srcId="{2EE91210-04D6-4D15-8103-A08B14C8AF2D}" destId="{DAB309F4-CBC6-4878-8295-1FB23F5AA159}" srcOrd="0" destOrd="0" presId="urn:microsoft.com/office/officeart/2005/8/layout/orgChart1"/>
    <dgm:cxn modelId="{9CB617BA-83FD-4903-926A-47EC82F8FF72}" srcId="{6BAF967F-2815-438B-8681-B05DD05E8155}" destId="{AC75F6C3-EC72-420D-B822-77888A67CC4D}" srcOrd="0" destOrd="0" parTransId="{0CDD0ED3-8A5A-4919-9D51-AA71C885FC03}" sibTransId="{04CE6E66-E5F2-4837-924F-8062F2342291}"/>
    <dgm:cxn modelId="{2AB87475-07D8-4FD1-9A11-785BFF4C8B37}" srcId="{340A6518-539E-4DF6-BF7B-63B0AD03B603}" destId="{5010D8AC-A89D-43FA-95BB-25C20899E26B}" srcOrd="1" destOrd="0" parTransId="{F6EFBB36-6B2A-4710-A003-CA78D14F3908}" sibTransId="{D67F7AF7-63EE-4503-BA7C-1F48D92CC9BA}"/>
    <dgm:cxn modelId="{16A7EFAC-856B-4FC7-9D64-FD42E33DB0F0}" type="presOf" srcId="{66C46B5F-A8A9-40C5-9F4F-E57F5B6B2832}" destId="{41E5F157-2EC5-4E4B-915A-A7B3EFD14797}" srcOrd="1" destOrd="0" presId="urn:microsoft.com/office/officeart/2005/8/layout/orgChart1"/>
    <dgm:cxn modelId="{BF3877F6-988F-4945-8E8F-65268E891ED6}" type="presOf" srcId="{73646B52-3165-46DB-8FF9-FDF7EA62746E}" destId="{2E4F8D75-AA4E-4966-962A-A9E78922CA7B}" srcOrd="1" destOrd="0" presId="urn:microsoft.com/office/officeart/2005/8/layout/orgChart1"/>
    <dgm:cxn modelId="{E590FF95-5F1B-405D-A8E2-A2B93354C25A}" type="presOf" srcId="{E441E12C-A823-460D-A1DC-9275FDC97ACA}" destId="{B7CF4D6E-3105-4CBC-A37E-AAA7A68FE2D1}" srcOrd="1" destOrd="0" presId="urn:microsoft.com/office/officeart/2005/8/layout/orgChart1"/>
    <dgm:cxn modelId="{E79FEC7A-7334-4D4E-B7EE-7D19F9B9C086}" type="presOf" srcId="{5010D8AC-A89D-43FA-95BB-25C20899E26B}" destId="{89D103C8-17E3-46C4-9D6F-902D781830B4}" srcOrd="0" destOrd="0" presId="urn:microsoft.com/office/officeart/2005/8/layout/orgChart1"/>
    <dgm:cxn modelId="{76245AEF-353B-4780-AD9B-3C2E17F0D7B9}" type="presOf" srcId="{6CCC292C-9F63-47F7-847C-865D117CE66B}" destId="{2492626C-C2B2-4415-94BC-9F4B7C50DD22}" srcOrd="0" destOrd="0" presId="urn:microsoft.com/office/officeart/2005/8/layout/orgChart1"/>
    <dgm:cxn modelId="{435AC0F0-FC28-4104-A97E-AB3E7A8DE479}" type="presOf" srcId="{F7F52D6A-1BE1-4E7D-9037-EE7251177C4E}" destId="{BF5FFA1B-8025-46B5-AB6F-D506FA0B1C43}" srcOrd="0" destOrd="0" presId="urn:microsoft.com/office/officeart/2005/8/layout/orgChart1"/>
    <dgm:cxn modelId="{CCBF442B-6D66-4234-861E-2D3209F2997C}" type="presOf" srcId="{91F2F203-F1A7-4095-82FA-CB80A3924230}" destId="{1A919390-9E92-4214-850A-4AF9CCF74F71}" srcOrd="1" destOrd="0" presId="urn:microsoft.com/office/officeart/2005/8/layout/orgChart1"/>
    <dgm:cxn modelId="{40ECEA1A-DB44-411E-8B6A-A35A08E81BF5}" type="presOf" srcId="{B01B3910-63B6-455C-8755-7A3391DB1FB3}" destId="{42108BFE-3F1A-4D55-8246-3E32CE10B300}" srcOrd="0" destOrd="0" presId="urn:microsoft.com/office/officeart/2005/8/layout/orgChart1"/>
    <dgm:cxn modelId="{B809F4CC-F008-494B-B83F-162BAA7C45FF}" srcId="{ED1F9825-1CD1-4A4B-BC8D-1572794E2A66}" destId="{E5625411-AC51-4678-A9CB-B1D25B8344D4}" srcOrd="1" destOrd="0" parTransId="{89774C72-A8E7-426E-9783-2EF6B380B920}" sibTransId="{37F5757A-BF30-4A23-B919-9B5C3E66572C}"/>
    <dgm:cxn modelId="{5D22F69C-019A-49AA-AC14-1B1714D766F1}" type="presOf" srcId="{ED1F9825-1CD1-4A4B-BC8D-1572794E2A66}" destId="{9ECFC5CC-D705-4B23-8BCA-58E840FA49C5}" srcOrd="0" destOrd="0" presId="urn:microsoft.com/office/officeart/2005/8/layout/orgChart1"/>
    <dgm:cxn modelId="{56D69618-6532-4F5C-8197-36595C898DE4}" srcId="{ED1F9825-1CD1-4A4B-BC8D-1572794E2A66}" destId="{395C7DDD-E83C-414C-9BBB-E9C43253EE15}" srcOrd="5" destOrd="0" parTransId="{B01B3910-63B6-455C-8755-7A3391DB1FB3}" sibTransId="{63AF9C6E-9766-41E0-A211-704DBAFFE6D1}"/>
    <dgm:cxn modelId="{AE899301-5A70-4517-9A3D-2B685E48ABCF}" type="presOf" srcId="{D3BF2F87-747C-4227-951E-FA42D1678C70}" destId="{57A1129E-CD19-4286-96BF-2CA92FC95259}" srcOrd="0" destOrd="0" presId="urn:microsoft.com/office/officeart/2005/8/layout/orgChart1"/>
    <dgm:cxn modelId="{3323B1CF-F28A-4AFD-9196-36F5B7B45106}" type="presOf" srcId="{71FBFDD4-3769-4B1E-A548-3769DCAFACA1}" destId="{7C0F45E1-B325-44FC-9730-7EA7FB2C419A}" srcOrd="0" destOrd="0" presId="urn:microsoft.com/office/officeart/2005/8/layout/orgChart1"/>
    <dgm:cxn modelId="{D2CA87D5-1FA3-4065-8076-9FCC0B55ADBC}" type="presOf" srcId="{F6EFBB36-6B2A-4710-A003-CA78D14F3908}" destId="{D50D65D1-3B9F-41AC-A48A-022DB8BA2C19}" srcOrd="0" destOrd="0" presId="urn:microsoft.com/office/officeart/2005/8/layout/orgChart1"/>
    <dgm:cxn modelId="{03AC7060-E595-4DCB-B098-D66FA21570A2}" type="presOf" srcId="{E5625411-AC51-4678-A9CB-B1D25B8344D4}" destId="{0A7156F7-1643-4DE1-A075-9E2B1185D8DC}" srcOrd="0" destOrd="0" presId="urn:microsoft.com/office/officeart/2005/8/layout/orgChart1"/>
    <dgm:cxn modelId="{8EA7409C-838C-4EF1-BAF1-D15ABEB10904}" type="presOf" srcId="{E5625411-AC51-4678-A9CB-B1D25B8344D4}" destId="{F4B1A951-7E5E-4726-BDF5-491761641703}" srcOrd="1" destOrd="0" presId="urn:microsoft.com/office/officeart/2005/8/layout/orgChart1"/>
    <dgm:cxn modelId="{1AE1B643-C363-4138-8E37-EAF935B898BD}" type="presOf" srcId="{0CDD0ED3-8A5A-4919-9D51-AA71C885FC03}" destId="{F30757A6-FF88-4A2E-AC26-E58A98999CA0}" srcOrd="0" destOrd="0" presId="urn:microsoft.com/office/officeart/2005/8/layout/orgChart1"/>
    <dgm:cxn modelId="{66B526A8-346A-4E82-947A-C907D771D45C}" type="presOf" srcId="{D506C7E5-81E1-409B-9773-541728C81F13}" destId="{F2A76204-4FB6-4ED9-B25A-BE9BE005C54E}" srcOrd="1" destOrd="0" presId="urn:microsoft.com/office/officeart/2005/8/layout/orgChart1"/>
    <dgm:cxn modelId="{327CF328-1BA6-4130-80D9-981F972E11AF}" srcId="{395C7DDD-E83C-414C-9BBB-E9C43253EE15}" destId="{D506C7E5-81E1-409B-9773-541728C81F13}" srcOrd="3" destOrd="0" parTransId="{370C3F82-B49E-4A0A-BF04-C6EA3D62E931}" sibTransId="{AD394133-332D-481B-BFD4-CD0FED385275}"/>
    <dgm:cxn modelId="{C49BACC5-0569-4C37-A9F5-ACC3DE1731DF}" type="presOf" srcId="{49F80EB8-CFDD-4261-8787-48E83C75A6F0}" destId="{CEF7CA86-E9A9-4766-A8C8-C0C07ACA2C47}" srcOrd="0" destOrd="0" presId="urn:microsoft.com/office/officeart/2005/8/layout/orgChart1"/>
    <dgm:cxn modelId="{EA61CB08-E0ED-4273-90AA-D253A78DFA23}" type="presOf" srcId="{340A6518-539E-4DF6-BF7B-63B0AD03B603}" destId="{0D1B35A9-020B-4D47-8AC1-75946BCB4835}" srcOrd="0" destOrd="0" presId="urn:microsoft.com/office/officeart/2005/8/layout/orgChart1"/>
    <dgm:cxn modelId="{8983601A-E015-4F46-B03A-51EF438C58A7}" type="presOf" srcId="{5010D8AC-A89D-43FA-95BB-25C20899E26B}" destId="{393E52A8-956A-4682-A438-178111C122BC}" srcOrd="1" destOrd="0" presId="urn:microsoft.com/office/officeart/2005/8/layout/orgChart1"/>
    <dgm:cxn modelId="{AD1DE89E-373C-49C7-B089-2756B1E518ED}" type="presOf" srcId="{8C662F44-93C9-4A92-80AA-11C08AAAD9D1}" destId="{CE874365-4A4E-4F98-942A-DDF852D9EB0E}" srcOrd="0" destOrd="0" presId="urn:microsoft.com/office/officeart/2005/8/layout/orgChart1"/>
    <dgm:cxn modelId="{EA2DF56A-1A2C-4B54-9951-D3DDE7325DA2}" type="presOf" srcId="{395C7DDD-E83C-414C-9BBB-E9C43253EE15}" destId="{4AF08A99-80A3-4269-84E2-6FCDE540C2FA}" srcOrd="0" destOrd="0" presId="urn:microsoft.com/office/officeart/2005/8/layout/orgChart1"/>
    <dgm:cxn modelId="{0362D0EB-C157-4B50-91A1-09AE4E7FE135}" srcId="{ED1F9825-1CD1-4A4B-BC8D-1572794E2A66}" destId="{6BAF967F-2815-438B-8681-B05DD05E8155}" srcOrd="3" destOrd="0" parTransId="{747895CB-9318-494D-9082-48082DA7DF3A}" sibTransId="{9C8E969C-BD6E-4C19-8BA6-C70F1C994FB3}"/>
    <dgm:cxn modelId="{98FF3142-4386-40B8-A5CC-D88135F03D78}" type="presOf" srcId="{8BA58CCB-ECB6-40FB-AF5F-B121532DED41}" destId="{65A7E106-6FB9-40BD-AC14-AE7013909E71}" srcOrd="1" destOrd="0" presId="urn:microsoft.com/office/officeart/2005/8/layout/orgChart1"/>
    <dgm:cxn modelId="{DA20AD28-23FC-4C94-9A8D-9B0C21E43A60}" srcId="{6BAF967F-2815-438B-8681-B05DD05E8155}" destId="{5F77572D-B6F2-4111-8977-136CBB60C6B6}" srcOrd="1" destOrd="0" parTransId="{8CC50483-E55D-4B1D-BE63-EBF2AF3A2C8C}" sibTransId="{B2207BF0-B739-4CFF-8947-4C1D3D3EEAE9}"/>
    <dgm:cxn modelId="{D2A7E885-8FDE-4613-A0AA-7764365ADFF1}" type="presOf" srcId="{2A3A348E-C630-43D4-B169-240F442280F5}" destId="{350F75CC-5A54-474A-AF0F-04743A81C769}" srcOrd="0" destOrd="0" presId="urn:microsoft.com/office/officeart/2005/8/layout/orgChart1"/>
    <dgm:cxn modelId="{EF8DDDE3-741D-4C31-B29F-B6C4529B9FC9}" type="presOf" srcId="{026C58B0-CC04-432F-8D3C-25570F0F1619}" destId="{0783F5A0-F182-42D6-893E-6A6A905545B3}" srcOrd="0" destOrd="0" presId="urn:microsoft.com/office/officeart/2005/8/layout/orgChart1"/>
    <dgm:cxn modelId="{671AC880-C897-4F75-8274-487C4FC61394}" type="presOf" srcId="{5F77572D-B6F2-4111-8977-136CBB60C6B6}" destId="{379A930E-7AFC-4A71-A93A-6762B2DC5404}" srcOrd="1" destOrd="0" presId="urn:microsoft.com/office/officeart/2005/8/layout/orgChart1"/>
    <dgm:cxn modelId="{516B47F4-FAEF-4DC7-B6CA-0CBBD5828A07}" type="presOf" srcId="{340A6518-539E-4DF6-BF7B-63B0AD03B603}" destId="{1D35A564-2DD5-41FF-8282-918C5A2DAEC4}" srcOrd="1" destOrd="0" presId="urn:microsoft.com/office/officeart/2005/8/layout/orgChart1"/>
    <dgm:cxn modelId="{A8676768-89A1-4198-B622-F19CD10A0421}" type="presOf" srcId="{6FF448E3-B668-4399-AF87-5385105929BF}" destId="{5A28D672-9F75-4604-9254-C30335CBE6B3}" srcOrd="0" destOrd="0" presId="urn:microsoft.com/office/officeart/2005/8/layout/orgChart1"/>
    <dgm:cxn modelId="{892C39A8-0F02-4645-8A35-E41C6F8B6DF1}" type="presOf" srcId="{D145A9F7-5DED-4ECF-A3D9-66BC6247B748}" destId="{0533C5E6-60E8-4316-A49E-AE15FD1F4946}" srcOrd="0" destOrd="0" presId="urn:microsoft.com/office/officeart/2005/8/layout/orgChart1"/>
    <dgm:cxn modelId="{6E9D6404-2118-4D04-AED2-21F5C65D0B97}" type="presOf" srcId="{91F2F203-F1A7-4095-82FA-CB80A3924230}" destId="{A170C379-1EE5-489E-A30F-00336085A239}" srcOrd="0" destOrd="0" presId="urn:microsoft.com/office/officeart/2005/8/layout/orgChart1"/>
    <dgm:cxn modelId="{B34036D1-D448-45D8-957A-97D7EB6C74DD}" srcId="{ED1F9825-1CD1-4A4B-BC8D-1572794E2A66}" destId="{88C21A32-BDBF-48B6-B5D0-3EE3DA2BE7D0}" srcOrd="6" destOrd="0" parTransId="{410974D3-FAEA-469F-9ED3-BE862B0A1BE6}" sibTransId="{A4F9E8B1-8814-4B5B-BBC1-A087C9C1D23E}"/>
    <dgm:cxn modelId="{436C11F3-6B1B-4F05-A7E2-F57BF433F5C6}" type="presOf" srcId="{26C93DEE-EDE9-4B23-BEC9-B2600F3CEB74}" destId="{F103655E-DDD0-4278-94EF-183B4E0ACB5A}" srcOrd="0" destOrd="0" presId="urn:microsoft.com/office/officeart/2005/8/layout/orgChart1"/>
    <dgm:cxn modelId="{E5A504DD-2F46-4DCE-A1AE-448D5EC9B4BE}" type="presOf" srcId="{D145A9F7-5DED-4ECF-A3D9-66BC6247B748}" destId="{ED471D2C-5801-4FD8-889F-D51928025E41}" srcOrd="1" destOrd="0" presId="urn:microsoft.com/office/officeart/2005/8/layout/orgChart1"/>
    <dgm:cxn modelId="{D41F8811-6C9F-4364-BAC3-4EB0ABD8D264}" type="presOf" srcId="{89774C72-A8E7-426E-9783-2EF6B380B920}" destId="{9F121BF9-ED99-4B8E-9881-76B6B35ABDE8}" srcOrd="0" destOrd="0" presId="urn:microsoft.com/office/officeart/2005/8/layout/orgChart1"/>
    <dgm:cxn modelId="{B926FF70-80C4-4242-9959-89CCDE7B3E78}" type="presOf" srcId="{7331ECE7-AF3E-47B3-9019-E3729B3D93B6}" destId="{CDF637BD-C1A9-42A9-A94F-CA3455F09DB7}" srcOrd="1" destOrd="0" presId="urn:microsoft.com/office/officeart/2005/8/layout/orgChart1"/>
    <dgm:cxn modelId="{4E2FF314-A8DF-4553-9EE5-1E256CDCF2A8}" srcId="{ED1F9825-1CD1-4A4B-BC8D-1572794E2A66}" destId="{73646B52-3165-46DB-8FF9-FDF7EA62746E}" srcOrd="8" destOrd="0" parTransId="{49F80EB8-CFDD-4261-8787-48E83C75A6F0}" sibTransId="{D16A7AC9-492A-4B5E-A182-6D61F0B75D43}"/>
    <dgm:cxn modelId="{B576A73A-471A-4F2B-A0DB-78F8E7C77C6E}" type="presOf" srcId="{EB50EBBD-0365-4C79-A09C-AAC4705E6049}" destId="{69D82FB2-B443-479C-9D4F-2186ED406CCE}" srcOrd="1" destOrd="0" presId="urn:microsoft.com/office/officeart/2005/8/layout/orgChart1"/>
    <dgm:cxn modelId="{FE65D895-035D-490B-A6BC-EDA327BB52E6}" srcId="{395C7DDD-E83C-414C-9BBB-E9C43253EE15}" destId="{8BA58CCB-ECB6-40FB-AF5F-B121532DED41}" srcOrd="0" destOrd="0" parTransId="{2B7E896D-B396-48C8-932D-E8292A48578C}" sibTransId="{39E44197-9E19-4DDE-BEE9-C7F26EA55D7A}"/>
    <dgm:cxn modelId="{C79FE6ED-CD9A-4918-A5B8-A5F54B281F2B}" srcId="{91F2F203-F1A7-4095-82FA-CB80A3924230}" destId="{8C662F44-93C9-4A92-80AA-11C08AAAD9D1}" srcOrd="0" destOrd="0" parTransId="{6420774A-7BDE-4005-8820-01EE97E1DF34}" sibTransId="{87DA215C-FC1D-43D6-BC60-652766875CC2}"/>
    <dgm:cxn modelId="{B671CC81-10D2-4E9C-B75F-F4A583FC06FC}" type="presOf" srcId="{370C3F82-B49E-4A0A-BF04-C6EA3D62E931}" destId="{9B2287CE-1B24-4E4B-AA64-3AA72F0CAC92}" srcOrd="0" destOrd="0" presId="urn:microsoft.com/office/officeart/2005/8/layout/orgChart1"/>
    <dgm:cxn modelId="{C4A6598C-6420-4255-8F23-6B736A296240}" type="presOf" srcId="{AC75F6C3-EC72-420D-B822-77888A67CC4D}" destId="{00B442D6-9859-44AB-9A07-FED06C739A89}" srcOrd="0" destOrd="0" presId="urn:microsoft.com/office/officeart/2005/8/layout/orgChart1"/>
    <dgm:cxn modelId="{32346F30-BC0A-4643-A06A-7ECCD461F9B3}" type="presOf" srcId="{747895CB-9318-494D-9082-48082DA7DF3A}" destId="{D8F3605F-5738-43A7-A7A5-36877DEC2B7D}" srcOrd="0" destOrd="0" presId="urn:microsoft.com/office/officeart/2005/8/layout/orgChart1"/>
    <dgm:cxn modelId="{4009406F-6FFB-46E3-BBA2-BC29AC3B62EE}" srcId="{395C7DDD-E83C-414C-9BBB-E9C43253EE15}" destId="{D145A9F7-5DED-4ECF-A3D9-66BC6247B748}" srcOrd="1" destOrd="0" parTransId="{64B12F4C-B74F-4AC5-8DE2-B0107E9CCC53}" sibTransId="{6A5E3C37-0980-4DB4-A14C-4EB2257498CD}"/>
    <dgm:cxn modelId="{7D2F8ACD-DC21-4B12-B262-70C35346E53B}" type="presOf" srcId="{E30F4B92-0E42-4905-81F2-FECD0675215D}" destId="{85F3E26A-D1CA-4733-945B-A3330C906BFE}" srcOrd="0" destOrd="0" presId="urn:microsoft.com/office/officeart/2005/8/layout/orgChart1"/>
    <dgm:cxn modelId="{12BF85D9-A266-4E3B-9038-E8315D135C45}" srcId="{CAD8BAD0-D62C-4B6B-B7CF-5CA99650ED20}" destId="{7331ECE7-AF3E-47B3-9019-E3729B3D93B6}" srcOrd="0" destOrd="0" parTransId="{2EE91210-04D6-4D15-8103-A08B14C8AF2D}" sibTransId="{01DB36E5-373A-46B9-93AF-78475025C1D7}"/>
    <dgm:cxn modelId="{FCE7FEED-CC43-4B9D-8A9D-D180AF5207BD}" srcId="{ED1F9825-1CD1-4A4B-BC8D-1572794E2A66}" destId="{340A6518-539E-4DF6-BF7B-63B0AD03B603}" srcOrd="2" destOrd="0" parTransId="{6FF448E3-B668-4399-AF87-5385105929BF}" sibTransId="{AB3CDC74-32A2-4EEA-B00C-CC3694C2C7D2}"/>
    <dgm:cxn modelId="{CA8399D1-D4F9-45DA-B9C9-46F4510A7A7B}" type="presOf" srcId="{5F77572D-B6F2-4111-8977-136CBB60C6B6}" destId="{4EF7C836-1389-4D0D-B142-D860C00D603C}" srcOrd="0" destOrd="0" presId="urn:microsoft.com/office/officeart/2005/8/layout/orgChart1"/>
    <dgm:cxn modelId="{FA5267CA-8E98-4077-B41D-E06FE7ADA585}" type="presOf" srcId="{6BAF967F-2815-438B-8681-B05DD05E8155}" destId="{EF50CCB1-7766-4727-8A92-743AAB6D9936}" srcOrd="0" destOrd="0" presId="urn:microsoft.com/office/officeart/2005/8/layout/orgChart1"/>
    <dgm:cxn modelId="{FD15EBC1-2676-4A0A-AD91-B5B3258249B4}" srcId="{395C7DDD-E83C-414C-9BBB-E9C43253EE15}" destId="{EB50EBBD-0365-4C79-A09C-AAC4705E6049}" srcOrd="2" destOrd="0" parTransId="{7692199A-E179-4E78-8367-AE658D85612E}" sibTransId="{D4277598-47C3-4C3E-B21B-7100B5081288}"/>
    <dgm:cxn modelId="{256C1FBA-373D-46E6-B947-ACCEFF6D33E3}" type="presOf" srcId="{026C58B0-CC04-432F-8D3C-25570F0F1619}" destId="{B0E465C3-9286-443E-8B27-956B7FD84931}" srcOrd="1" destOrd="0" presId="urn:microsoft.com/office/officeart/2005/8/layout/orgChart1"/>
    <dgm:cxn modelId="{4BC37A55-C6B9-453D-9B35-5D27F346BD67}" type="presOf" srcId="{8CC50483-E55D-4B1D-BE63-EBF2AF3A2C8C}" destId="{5DFDAF6D-A245-4E1F-AF88-D51336E207B5}" srcOrd="0" destOrd="0" presId="urn:microsoft.com/office/officeart/2005/8/layout/orgChart1"/>
    <dgm:cxn modelId="{22D97A91-BFF0-4C16-8115-E046F3079F89}" type="presOf" srcId="{57973D80-44DD-456B-AA7A-BC9AB64BF54D}" destId="{4FF7CD4B-2BCC-43CC-AC8D-750465CC2038}" srcOrd="0" destOrd="0" presId="urn:microsoft.com/office/officeart/2005/8/layout/orgChart1"/>
    <dgm:cxn modelId="{F054F8BA-D6C1-4D93-B07E-71CACF3B7B05}" type="presOf" srcId="{410974D3-FAEA-469F-9ED3-BE862B0A1BE6}" destId="{009D9C9B-74D2-4647-B260-1DF33D394A77}" srcOrd="0" destOrd="0" presId="urn:microsoft.com/office/officeart/2005/8/layout/orgChart1"/>
    <dgm:cxn modelId="{684DFA25-8F60-4E27-A2A3-5FF3E2DE4E1D}" type="presOf" srcId="{AC75F6C3-EC72-420D-B822-77888A67CC4D}" destId="{AEF886C9-9FED-442B-8B5D-4EFAF89CEA9B}" srcOrd="1" destOrd="0" presId="urn:microsoft.com/office/officeart/2005/8/layout/orgChart1"/>
    <dgm:cxn modelId="{F9AA64A6-EA0E-48BB-82B6-18AFAC8BB1E7}" type="presOf" srcId="{F7F52D6A-1BE1-4E7D-9037-EE7251177C4E}" destId="{0A239479-9903-480B-AB8C-067711E4CF7C}" srcOrd="1" destOrd="0" presId="urn:microsoft.com/office/officeart/2005/8/layout/orgChart1"/>
    <dgm:cxn modelId="{A103DEAF-A135-441A-85F7-AA6EDBB5E627}" type="presOf" srcId="{7692199A-E179-4E78-8367-AE658D85612E}" destId="{C3ED9C92-1EC3-429C-BADB-849C56C4B820}" srcOrd="0" destOrd="0" presId="urn:microsoft.com/office/officeart/2005/8/layout/orgChart1"/>
    <dgm:cxn modelId="{202B6758-8933-4DD7-9A90-5848B01E44BC}" srcId="{7331ECE7-AF3E-47B3-9019-E3729B3D93B6}" destId="{ED1F9825-1CD1-4A4B-BC8D-1572794E2A66}" srcOrd="0" destOrd="0" parTransId="{3CD45152-C720-4C62-83AF-144407E23286}" sibTransId="{91EEED2E-A038-41ED-ABD0-7036F4BA08FA}"/>
    <dgm:cxn modelId="{9A20756F-26E4-4172-8B82-741CC39B4980}" type="presOf" srcId="{88C21A32-BDBF-48B6-B5D0-3EE3DA2BE7D0}" destId="{9BBAEDCC-CCCF-4420-B71D-DE97A81B9201}" srcOrd="0" destOrd="0" presId="urn:microsoft.com/office/officeart/2005/8/layout/orgChart1"/>
    <dgm:cxn modelId="{C3D6D4FF-961B-4DF9-ABCF-18A8AFFB299A}" type="presOf" srcId="{CAD8BAD0-D62C-4B6B-B7CF-5CA99650ED20}" destId="{C94CFEEF-2849-4452-B97D-B44C496B2558}" srcOrd="0" destOrd="0" presId="urn:microsoft.com/office/officeart/2005/8/layout/orgChart1"/>
    <dgm:cxn modelId="{92A871F4-30C0-4BB2-924C-2CAB05A9E28A}" type="presOf" srcId="{88C21A32-BDBF-48B6-B5D0-3EE3DA2BE7D0}" destId="{C809F4F9-C349-4F70-B11E-3972602F7EE7}" srcOrd="1" destOrd="0" presId="urn:microsoft.com/office/officeart/2005/8/layout/orgChart1"/>
    <dgm:cxn modelId="{5EED18CD-8E3F-4297-9F14-E041C2534FCF}" type="presOf" srcId="{395C7DDD-E83C-414C-9BBB-E9C43253EE15}" destId="{4C1774AD-3993-414F-A83C-4FA12C31F05C}" srcOrd="1" destOrd="0" presId="urn:microsoft.com/office/officeart/2005/8/layout/orgChart1"/>
    <dgm:cxn modelId="{97A40807-D3BA-49CF-9DD6-78D54E54325D}" type="presOf" srcId="{8BA58CCB-ECB6-40FB-AF5F-B121532DED41}" destId="{028FE05C-AA22-49CA-BD74-01B844F345CB}" srcOrd="0" destOrd="0" presId="urn:microsoft.com/office/officeart/2005/8/layout/orgChart1"/>
    <dgm:cxn modelId="{52E3ACD5-3DA8-4147-96EC-5049F1669832}" type="presOf" srcId="{66C46B5F-A8A9-40C5-9F4F-E57F5B6B2832}" destId="{463A9F44-5F4C-4BB0-933A-DA21A7DF76AE}" srcOrd="0" destOrd="0" presId="urn:microsoft.com/office/officeart/2005/8/layout/orgChart1"/>
    <dgm:cxn modelId="{DD3F655F-A601-482F-B56F-4F5700839E60}" type="presOf" srcId="{ED1F9825-1CD1-4A4B-BC8D-1572794E2A66}" destId="{5ED143DC-5702-4CAA-A4E3-931A8917E8E3}" srcOrd="1" destOrd="0" presId="urn:microsoft.com/office/officeart/2005/8/layout/orgChart1"/>
    <dgm:cxn modelId="{78ECD246-8B5A-4E04-A130-BBAD66FD25F5}" type="presOf" srcId="{3CD45152-C720-4C62-83AF-144407E23286}" destId="{490D3FA6-3BC7-4C78-B208-3D1A5C05341B}" srcOrd="0" destOrd="0" presId="urn:microsoft.com/office/officeart/2005/8/layout/orgChart1"/>
    <dgm:cxn modelId="{8B1E4334-7613-490E-9F5D-2A87EA4A03EF}" type="presOf" srcId="{CAD8BAD0-D62C-4B6B-B7CF-5CA99650ED20}" destId="{FAAC3FBA-4DFA-4562-A0B6-205CC5060B0B}" srcOrd="1" destOrd="0" presId="urn:microsoft.com/office/officeart/2005/8/layout/orgChart1"/>
    <dgm:cxn modelId="{5BF449AD-39B3-4F24-A2DB-3D8F0D016C10}" srcId="{ED1F9825-1CD1-4A4B-BC8D-1572794E2A66}" destId="{91F2F203-F1A7-4095-82FA-CB80A3924230}" srcOrd="4" destOrd="0" parTransId="{D3BF2F87-747C-4227-951E-FA42D1678C70}" sibTransId="{57975A5C-F6C5-4B4D-AAB2-4768D44B7177}"/>
    <dgm:cxn modelId="{32AE88CF-A020-4903-BB6F-84D6C8B2FB21}" type="presOf" srcId="{64B12F4C-B74F-4AC5-8DE2-B0107E9CCC53}" destId="{A73CE8E7-060D-4BB6-8B31-07363F4D614F}" srcOrd="0" destOrd="0" presId="urn:microsoft.com/office/officeart/2005/8/layout/orgChart1"/>
    <dgm:cxn modelId="{7C89B6BD-4C2D-4035-AE5C-0C81C4D4AB12}" srcId="{B5032591-6978-4607-B0ED-2E60893BF3F6}" destId="{CAD8BAD0-D62C-4B6B-B7CF-5CA99650ED20}" srcOrd="0" destOrd="0" parTransId="{F7DD8232-8593-4A7E-80FD-CEF9DBAFEF32}" sibTransId="{C4270205-51DF-41AD-B61B-28D34F8D9D9B}"/>
    <dgm:cxn modelId="{615C3832-91CB-450F-AEEA-9FAC0ABE4C24}" type="presOf" srcId="{71FBFDD4-3769-4B1E-A548-3769DCAFACA1}" destId="{E215B366-7E23-4C13-86A1-5F28C6549061}" srcOrd="1" destOrd="0" presId="urn:microsoft.com/office/officeart/2005/8/layout/orgChart1"/>
    <dgm:cxn modelId="{AAC05B34-3B1F-4F4C-8D64-1698BA1BBBE7}" srcId="{91F2F203-F1A7-4095-82FA-CB80A3924230}" destId="{026C58B0-CC04-432F-8D3C-25570F0F1619}" srcOrd="1" destOrd="0" parTransId="{E30F4B92-0E42-4905-81F2-FECD0675215D}" sibTransId="{EDA1B523-BEE1-4BAE-891D-4FE4FD14BB40}"/>
    <dgm:cxn modelId="{3BADF651-DADA-415A-849C-371CA396CCB0}" type="presOf" srcId="{2B7E896D-B396-48C8-932D-E8292A48578C}" destId="{ED54035B-986F-475C-A7A2-5B2173C6BE95}" srcOrd="0" destOrd="0" presId="urn:microsoft.com/office/officeart/2005/8/layout/orgChart1"/>
    <dgm:cxn modelId="{7C1A3F3D-7A3D-4864-9C65-55A463A73C22}" type="presOf" srcId="{B5032591-6978-4607-B0ED-2E60893BF3F6}" destId="{90AE0F06-F83E-4D5D-9603-8FC930FFFB2F}" srcOrd="0" destOrd="0" presId="urn:microsoft.com/office/officeart/2005/8/layout/orgChart1"/>
    <dgm:cxn modelId="{4BBC60D9-4105-47B6-8B03-1590E339D1CC}" type="presOf" srcId="{EB50EBBD-0365-4C79-A09C-AAC4705E6049}" destId="{3CDFB6E2-551A-4EE0-9BA4-6C88EA274618}" srcOrd="0" destOrd="0" presId="urn:microsoft.com/office/officeart/2005/8/layout/orgChart1"/>
    <dgm:cxn modelId="{0B92C100-CE34-4C70-8CA3-F47FA366C94D}" type="presOf" srcId="{8C662F44-93C9-4A92-80AA-11C08AAAD9D1}" destId="{8764CFF4-1CC7-4798-894C-AC950630A66D}" srcOrd="1" destOrd="0" presId="urn:microsoft.com/office/officeart/2005/8/layout/orgChart1"/>
    <dgm:cxn modelId="{9210396D-CFE8-483C-9F2D-9F3E98D8EE68}" type="presOf" srcId="{D506C7E5-81E1-409B-9773-541728C81F13}" destId="{4A3B05B3-42D9-4A9B-8A8F-815EC00675CE}" srcOrd="0" destOrd="0" presId="urn:microsoft.com/office/officeart/2005/8/layout/orgChart1"/>
    <dgm:cxn modelId="{B5E884FE-704C-484C-BC4E-7A8C7586AAF5}" srcId="{340A6518-539E-4DF6-BF7B-63B0AD03B603}" destId="{66C46B5F-A8A9-40C5-9F4F-E57F5B6B2832}" srcOrd="0" destOrd="0" parTransId="{57973D80-44DD-456B-AA7A-BC9AB64BF54D}" sibTransId="{DFFD8A82-7278-43E9-99C9-DE6BEB26920F}"/>
    <dgm:cxn modelId="{98EB2CE5-4C84-48A9-97C8-A55EB584205A}" srcId="{ED1F9825-1CD1-4A4B-BC8D-1572794E2A66}" destId="{E441E12C-A823-460D-A1DC-9275FDC97ACA}" srcOrd="0" destOrd="0" parTransId="{6CCC292C-9F63-47F7-847C-865D117CE66B}" sibTransId="{94ED3853-12D3-4981-B82A-14BB0262013A}"/>
    <dgm:cxn modelId="{C968ADFD-EE79-4047-9CC3-8EF29300DFD8}" type="presOf" srcId="{7331ECE7-AF3E-47B3-9019-E3729B3D93B6}" destId="{E9470FB5-8CD9-47EB-A49B-BC008ED993D7}" srcOrd="0" destOrd="0" presId="urn:microsoft.com/office/officeart/2005/8/layout/orgChart1"/>
    <dgm:cxn modelId="{647B9CC1-E93F-4F13-A993-3F102E143DE8}" srcId="{340A6518-539E-4DF6-BF7B-63B0AD03B603}" destId="{71FBFDD4-3769-4B1E-A548-3769DCAFACA1}" srcOrd="2" destOrd="0" parTransId="{2A3A348E-C630-43D4-B169-240F442280F5}" sibTransId="{3C49D7BE-7439-4786-A1B3-78331C433EA3}"/>
    <dgm:cxn modelId="{82F79A8B-7BF2-472A-B002-92C812CC072A}" srcId="{ED1F9825-1CD1-4A4B-BC8D-1572794E2A66}" destId="{F7F52D6A-1BE1-4E7D-9037-EE7251177C4E}" srcOrd="7" destOrd="0" parTransId="{26C93DEE-EDE9-4B23-BEC9-B2600F3CEB74}" sibTransId="{9619149A-B0D2-4E57-B958-26D47B8FBA82}"/>
    <dgm:cxn modelId="{EC46C394-10EF-4604-9780-D97CDECE2579}" type="presOf" srcId="{6BAF967F-2815-438B-8681-B05DD05E8155}" destId="{3046C4AA-D7AE-4752-A1EA-8DCCF65C800E}" srcOrd="1" destOrd="0" presId="urn:microsoft.com/office/officeart/2005/8/layout/orgChart1"/>
    <dgm:cxn modelId="{DB1EA2B3-855D-4CC6-8C24-16541AD8169F}" type="presOf" srcId="{E441E12C-A823-460D-A1DC-9275FDC97ACA}" destId="{E608BE51-060A-4396-ACC6-955F0812AAA2}" srcOrd="0" destOrd="0" presId="urn:microsoft.com/office/officeart/2005/8/layout/orgChart1"/>
    <dgm:cxn modelId="{EDB5A895-1A63-4949-BF1B-A3859D2BB06D}" type="presOf" srcId="{6420774A-7BDE-4005-8820-01EE97E1DF34}" destId="{BA3CA677-C577-416E-ABB8-F4E7A5BB79F9}" srcOrd="0" destOrd="0" presId="urn:microsoft.com/office/officeart/2005/8/layout/orgChart1"/>
    <dgm:cxn modelId="{1E64BF9D-D717-4350-AE94-8262AB10BFEA}" type="presParOf" srcId="{90AE0F06-F83E-4D5D-9603-8FC930FFFB2F}" destId="{2E766E1E-73AB-479D-B1CF-88E4794254EE}" srcOrd="0" destOrd="0" presId="urn:microsoft.com/office/officeart/2005/8/layout/orgChart1"/>
    <dgm:cxn modelId="{604A0593-B9EF-45C9-82D5-4F57471C1308}" type="presParOf" srcId="{2E766E1E-73AB-479D-B1CF-88E4794254EE}" destId="{3DDF9E70-8928-489B-B65A-6C5763DE8CC6}" srcOrd="0" destOrd="0" presId="urn:microsoft.com/office/officeart/2005/8/layout/orgChart1"/>
    <dgm:cxn modelId="{1E200478-42EC-4C29-87CC-D98F6DD0D756}" type="presParOf" srcId="{3DDF9E70-8928-489B-B65A-6C5763DE8CC6}" destId="{C94CFEEF-2849-4452-B97D-B44C496B2558}" srcOrd="0" destOrd="0" presId="urn:microsoft.com/office/officeart/2005/8/layout/orgChart1"/>
    <dgm:cxn modelId="{3B2BF496-04FD-4FFD-9BF6-D034CF6C7E3B}" type="presParOf" srcId="{3DDF9E70-8928-489B-B65A-6C5763DE8CC6}" destId="{FAAC3FBA-4DFA-4562-A0B6-205CC5060B0B}" srcOrd="1" destOrd="0" presId="urn:microsoft.com/office/officeart/2005/8/layout/orgChart1"/>
    <dgm:cxn modelId="{220165C4-D56A-4595-B08C-86A9396D0A10}" type="presParOf" srcId="{2E766E1E-73AB-479D-B1CF-88E4794254EE}" destId="{2975990A-B2BA-47AF-9684-27681BCE8C98}" srcOrd="1" destOrd="0" presId="urn:microsoft.com/office/officeart/2005/8/layout/orgChart1"/>
    <dgm:cxn modelId="{BD9594D4-10C0-466B-9DE1-C94A018BFABA}" type="presParOf" srcId="{2975990A-B2BA-47AF-9684-27681BCE8C98}" destId="{DAB309F4-CBC6-4878-8295-1FB23F5AA159}" srcOrd="0" destOrd="0" presId="urn:microsoft.com/office/officeart/2005/8/layout/orgChart1"/>
    <dgm:cxn modelId="{30639983-06C7-478E-99F2-9FD1C581C2CB}" type="presParOf" srcId="{2975990A-B2BA-47AF-9684-27681BCE8C98}" destId="{96A58A3A-8CCF-41AD-A5CE-3030B53AC335}" srcOrd="1" destOrd="0" presId="urn:microsoft.com/office/officeart/2005/8/layout/orgChart1"/>
    <dgm:cxn modelId="{034DF4BC-3FEE-47BA-A99D-98FF08539EEC}" type="presParOf" srcId="{96A58A3A-8CCF-41AD-A5CE-3030B53AC335}" destId="{D315CBF7-149D-40FC-987E-35556B7D8E28}" srcOrd="0" destOrd="0" presId="urn:microsoft.com/office/officeart/2005/8/layout/orgChart1"/>
    <dgm:cxn modelId="{D095B3D4-3658-44F7-B9C1-3009A5EEF943}" type="presParOf" srcId="{D315CBF7-149D-40FC-987E-35556B7D8E28}" destId="{E9470FB5-8CD9-47EB-A49B-BC008ED993D7}" srcOrd="0" destOrd="0" presId="urn:microsoft.com/office/officeart/2005/8/layout/orgChart1"/>
    <dgm:cxn modelId="{FD3F8B87-D2C1-4915-BDB3-A27EA6ECFB05}" type="presParOf" srcId="{D315CBF7-149D-40FC-987E-35556B7D8E28}" destId="{CDF637BD-C1A9-42A9-A94F-CA3455F09DB7}" srcOrd="1" destOrd="0" presId="urn:microsoft.com/office/officeart/2005/8/layout/orgChart1"/>
    <dgm:cxn modelId="{267CE61A-E5F5-4BA9-8511-9B9F8B19CD8B}" type="presParOf" srcId="{96A58A3A-8CCF-41AD-A5CE-3030B53AC335}" destId="{7E680556-51F6-484D-B3FA-538F025A009D}" srcOrd="1" destOrd="0" presId="urn:microsoft.com/office/officeart/2005/8/layout/orgChart1"/>
    <dgm:cxn modelId="{3C596238-52DD-465C-B934-690374A7BD32}" type="presParOf" srcId="{7E680556-51F6-484D-B3FA-538F025A009D}" destId="{490D3FA6-3BC7-4C78-B208-3D1A5C05341B}" srcOrd="0" destOrd="0" presId="urn:microsoft.com/office/officeart/2005/8/layout/orgChart1"/>
    <dgm:cxn modelId="{7AA68864-F65B-4A16-8CE0-9272D8BFA8A9}" type="presParOf" srcId="{7E680556-51F6-484D-B3FA-538F025A009D}" destId="{C2E1A989-6FE9-4A4D-B320-7B7774BB59DC}" srcOrd="1" destOrd="0" presId="urn:microsoft.com/office/officeart/2005/8/layout/orgChart1"/>
    <dgm:cxn modelId="{688F1C94-6E83-42BA-BC66-FA462D394F40}" type="presParOf" srcId="{C2E1A989-6FE9-4A4D-B320-7B7774BB59DC}" destId="{F91CF385-B3EA-461F-991E-E1A9BE8DA983}" srcOrd="0" destOrd="0" presId="urn:microsoft.com/office/officeart/2005/8/layout/orgChart1"/>
    <dgm:cxn modelId="{F60AB392-C4FF-435C-BAEB-C4C8F91D0D64}" type="presParOf" srcId="{F91CF385-B3EA-461F-991E-E1A9BE8DA983}" destId="{9ECFC5CC-D705-4B23-8BCA-58E840FA49C5}" srcOrd="0" destOrd="0" presId="urn:microsoft.com/office/officeart/2005/8/layout/orgChart1"/>
    <dgm:cxn modelId="{68D861C2-2F87-48FA-8D7C-173A3167FAB0}" type="presParOf" srcId="{F91CF385-B3EA-461F-991E-E1A9BE8DA983}" destId="{5ED143DC-5702-4CAA-A4E3-931A8917E8E3}" srcOrd="1" destOrd="0" presId="urn:microsoft.com/office/officeart/2005/8/layout/orgChart1"/>
    <dgm:cxn modelId="{487AC1C8-108A-4E7E-96D6-009F3C9AF6E8}" type="presParOf" srcId="{C2E1A989-6FE9-4A4D-B320-7B7774BB59DC}" destId="{AAC8CBCC-1E13-48C0-94C7-57EE0A6DEF1B}" srcOrd="1" destOrd="0" presId="urn:microsoft.com/office/officeart/2005/8/layout/orgChart1"/>
    <dgm:cxn modelId="{8116BF1C-3D11-487B-9975-B6BD36FE6C30}" type="presParOf" srcId="{AAC8CBCC-1E13-48C0-94C7-57EE0A6DEF1B}" destId="{5A28D672-9F75-4604-9254-C30335CBE6B3}" srcOrd="0" destOrd="0" presId="urn:microsoft.com/office/officeart/2005/8/layout/orgChart1"/>
    <dgm:cxn modelId="{32202A16-5257-48DB-9949-928F93F03C82}" type="presParOf" srcId="{AAC8CBCC-1E13-48C0-94C7-57EE0A6DEF1B}" destId="{8F99C30C-4F77-44DD-A50C-3BA2E9A02806}" srcOrd="1" destOrd="0" presId="urn:microsoft.com/office/officeart/2005/8/layout/orgChart1"/>
    <dgm:cxn modelId="{3F8F65F6-B44F-4912-9792-7E1FB4BA13CD}" type="presParOf" srcId="{8F99C30C-4F77-44DD-A50C-3BA2E9A02806}" destId="{48CD7F8A-23DA-4735-87DD-C4B31C71A685}" srcOrd="0" destOrd="0" presId="urn:microsoft.com/office/officeart/2005/8/layout/orgChart1"/>
    <dgm:cxn modelId="{9343C445-2093-42A9-9281-42441119F6A6}" type="presParOf" srcId="{48CD7F8A-23DA-4735-87DD-C4B31C71A685}" destId="{0D1B35A9-020B-4D47-8AC1-75946BCB4835}" srcOrd="0" destOrd="0" presId="urn:microsoft.com/office/officeart/2005/8/layout/orgChart1"/>
    <dgm:cxn modelId="{8054591C-AFF7-425C-85AF-1A2EDDD4F984}" type="presParOf" srcId="{48CD7F8A-23DA-4735-87DD-C4B31C71A685}" destId="{1D35A564-2DD5-41FF-8282-918C5A2DAEC4}" srcOrd="1" destOrd="0" presId="urn:microsoft.com/office/officeart/2005/8/layout/orgChart1"/>
    <dgm:cxn modelId="{FE580DAB-C1B7-4AEA-A335-3C8BEF355E24}" type="presParOf" srcId="{8F99C30C-4F77-44DD-A50C-3BA2E9A02806}" destId="{C2F7A940-6ED2-4B5C-92E5-6F8A1B057A1A}" srcOrd="1" destOrd="0" presId="urn:microsoft.com/office/officeart/2005/8/layout/orgChart1"/>
    <dgm:cxn modelId="{4878AB92-EE95-45D1-B1D2-0C165A84D014}" type="presParOf" srcId="{C2F7A940-6ED2-4B5C-92E5-6F8A1B057A1A}" destId="{4FF7CD4B-2BCC-43CC-AC8D-750465CC2038}" srcOrd="0" destOrd="0" presId="urn:microsoft.com/office/officeart/2005/8/layout/orgChart1"/>
    <dgm:cxn modelId="{CA00DFA1-907D-4860-9B4A-76733D5921BC}" type="presParOf" srcId="{C2F7A940-6ED2-4B5C-92E5-6F8A1B057A1A}" destId="{5DB03C3B-CB0C-4D0D-A17C-F122F8FEE77F}" srcOrd="1" destOrd="0" presId="urn:microsoft.com/office/officeart/2005/8/layout/orgChart1"/>
    <dgm:cxn modelId="{43BCB27A-6203-4A45-8B8D-655150BDC26A}" type="presParOf" srcId="{5DB03C3B-CB0C-4D0D-A17C-F122F8FEE77F}" destId="{6D2E3885-8582-4905-9BFA-EEB5DF94C892}" srcOrd="0" destOrd="0" presId="urn:microsoft.com/office/officeart/2005/8/layout/orgChart1"/>
    <dgm:cxn modelId="{3D4188CF-77E5-4DF1-B2EE-820B5AD0BD42}" type="presParOf" srcId="{6D2E3885-8582-4905-9BFA-EEB5DF94C892}" destId="{463A9F44-5F4C-4BB0-933A-DA21A7DF76AE}" srcOrd="0" destOrd="0" presId="urn:microsoft.com/office/officeart/2005/8/layout/orgChart1"/>
    <dgm:cxn modelId="{8D620F0F-CDEC-448D-86C2-860B77FE50DF}" type="presParOf" srcId="{6D2E3885-8582-4905-9BFA-EEB5DF94C892}" destId="{41E5F157-2EC5-4E4B-915A-A7B3EFD14797}" srcOrd="1" destOrd="0" presId="urn:microsoft.com/office/officeart/2005/8/layout/orgChart1"/>
    <dgm:cxn modelId="{CB93136B-B43B-41C9-BAF9-35BD3F98B971}" type="presParOf" srcId="{5DB03C3B-CB0C-4D0D-A17C-F122F8FEE77F}" destId="{27DF911F-3C87-4A49-92D8-FC6F7F0685A5}" srcOrd="1" destOrd="0" presId="urn:microsoft.com/office/officeart/2005/8/layout/orgChart1"/>
    <dgm:cxn modelId="{82AE479B-BCF9-4077-B9CB-A9FBF9DBE35C}" type="presParOf" srcId="{5DB03C3B-CB0C-4D0D-A17C-F122F8FEE77F}" destId="{6CB2D49A-9D0B-4663-BAF5-37AA85AE4178}" srcOrd="2" destOrd="0" presId="urn:microsoft.com/office/officeart/2005/8/layout/orgChart1"/>
    <dgm:cxn modelId="{1BD93F4A-EAE5-4AFA-A76D-DC766CCDEA61}" type="presParOf" srcId="{C2F7A940-6ED2-4B5C-92E5-6F8A1B057A1A}" destId="{D50D65D1-3B9F-41AC-A48A-022DB8BA2C19}" srcOrd="2" destOrd="0" presId="urn:microsoft.com/office/officeart/2005/8/layout/orgChart1"/>
    <dgm:cxn modelId="{6454A7B7-41BF-49AA-913F-198DB89A5273}" type="presParOf" srcId="{C2F7A940-6ED2-4B5C-92E5-6F8A1B057A1A}" destId="{DF7EB60D-646B-4EB8-891C-F4718E6E8567}" srcOrd="3" destOrd="0" presId="urn:microsoft.com/office/officeart/2005/8/layout/orgChart1"/>
    <dgm:cxn modelId="{D1E67A0A-3CC3-4AB6-BCCE-3DD3670D3256}" type="presParOf" srcId="{DF7EB60D-646B-4EB8-891C-F4718E6E8567}" destId="{9A4578A7-BE30-4AD7-826C-C69345F86165}" srcOrd="0" destOrd="0" presId="urn:microsoft.com/office/officeart/2005/8/layout/orgChart1"/>
    <dgm:cxn modelId="{C6B2FB32-054D-4F81-82B8-841C27993D58}" type="presParOf" srcId="{9A4578A7-BE30-4AD7-826C-C69345F86165}" destId="{89D103C8-17E3-46C4-9D6F-902D781830B4}" srcOrd="0" destOrd="0" presId="urn:microsoft.com/office/officeart/2005/8/layout/orgChart1"/>
    <dgm:cxn modelId="{2F093B37-3D16-47E2-BBCB-1580CBB46DF6}" type="presParOf" srcId="{9A4578A7-BE30-4AD7-826C-C69345F86165}" destId="{393E52A8-956A-4682-A438-178111C122BC}" srcOrd="1" destOrd="0" presId="urn:microsoft.com/office/officeart/2005/8/layout/orgChart1"/>
    <dgm:cxn modelId="{C8966015-AA6D-4D29-96FC-1C0F9BFA7228}" type="presParOf" srcId="{DF7EB60D-646B-4EB8-891C-F4718E6E8567}" destId="{A8284EEB-6366-455F-B815-7180EE36A8B6}" srcOrd="1" destOrd="0" presId="urn:microsoft.com/office/officeart/2005/8/layout/orgChart1"/>
    <dgm:cxn modelId="{44506CC9-7C69-4338-B273-7569BFD3E03E}" type="presParOf" srcId="{DF7EB60D-646B-4EB8-891C-F4718E6E8567}" destId="{C1464043-A7A1-4C61-B397-98E03970D69B}" srcOrd="2" destOrd="0" presId="urn:microsoft.com/office/officeart/2005/8/layout/orgChart1"/>
    <dgm:cxn modelId="{83430838-854B-4833-8CE0-94F222A78F8A}" type="presParOf" srcId="{C2F7A940-6ED2-4B5C-92E5-6F8A1B057A1A}" destId="{350F75CC-5A54-474A-AF0F-04743A81C769}" srcOrd="4" destOrd="0" presId="urn:microsoft.com/office/officeart/2005/8/layout/orgChart1"/>
    <dgm:cxn modelId="{3CEBFA56-388F-47D5-B59D-AF10420CB22A}" type="presParOf" srcId="{C2F7A940-6ED2-4B5C-92E5-6F8A1B057A1A}" destId="{A4D6F05B-DB0B-4ED5-8D00-A84C642815E0}" srcOrd="5" destOrd="0" presId="urn:microsoft.com/office/officeart/2005/8/layout/orgChart1"/>
    <dgm:cxn modelId="{810CB54A-F389-4A89-9DBC-1E00038A8FFB}" type="presParOf" srcId="{A4D6F05B-DB0B-4ED5-8D00-A84C642815E0}" destId="{FF86BAF3-764E-4F8F-AE98-FFA95D5951CC}" srcOrd="0" destOrd="0" presId="urn:microsoft.com/office/officeart/2005/8/layout/orgChart1"/>
    <dgm:cxn modelId="{284FD3BB-259D-4FC2-A03A-14C4C850A1DA}" type="presParOf" srcId="{FF86BAF3-764E-4F8F-AE98-FFA95D5951CC}" destId="{7C0F45E1-B325-44FC-9730-7EA7FB2C419A}" srcOrd="0" destOrd="0" presId="urn:microsoft.com/office/officeart/2005/8/layout/orgChart1"/>
    <dgm:cxn modelId="{216D2EBA-D55B-404C-B13E-00D5D238DADE}" type="presParOf" srcId="{FF86BAF3-764E-4F8F-AE98-FFA95D5951CC}" destId="{E215B366-7E23-4C13-86A1-5F28C6549061}" srcOrd="1" destOrd="0" presId="urn:microsoft.com/office/officeart/2005/8/layout/orgChart1"/>
    <dgm:cxn modelId="{0CF05E49-77ED-4C73-AD10-97B01A768EED}" type="presParOf" srcId="{A4D6F05B-DB0B-4ED5-8D00-A84C642815E0}" destId="{AE2D47B2-F273-4B42-8BEB-A16A6B180015}" srcOrd="1" destOrd="0" presId="urn:microsoft.com/office/officeart/2005/8/layout/orgChart1"/>
    <dgm:cxn modelId="{BE13B0A8-8640-49FD-BD3F-7FB05A6200E1}" type="presParOf" srcId="{A4D6F05B-DB0B-4ED5-8D00-A84C642815E0}" destId="{DF81BB84-098E-4453-89E1-F6DF99E5AA42}" srcOrd="2" destOrd="0" presId="urn:microsoft.com/office/officeart/2005/8/layout/orgChart1"/>
    <dgm:cxn modelId="{930ED82C-CFF2-4C52-A684-F4BEFA29EAB5}" type="presParOf" srcId="{8F99C30C-4F77-44DD-A50C-3BA2E9A02806}" destId="{6F6352C4-6975-4BAA-B255-9E32D6402FFE}" srcOrd="2" destOrd="0" presId="urn:microsoft.com/office/officeart/2005/8/layout/orgChart1"/>
    <dgm:cxn modelId="{0DEAB759-060B-48C4-BADD-AB74365B5758}" type="presParOf" srcId="{AAC8CBCC-1E13-48C0-94C7-57EE0A6DEF1B}" destId="{D8F3605F-5738-43A7-A7A5-36877DEC2B7D}" srcOrd="2" destOrd="0" presId="urn:microsoft.com/office/officeart/2005/8/layout/orgChart1"/>
    <dgm:cxn modelId="{888F90DD-669D-41A5-ACA0-2E2BB64BD6BC}" type="presParOf" srcId="{AAC8CBCC-1E13-48C0-94C7-57EE0A6DEF1B}" destId="{52F5ABFD-1E6B-4BF6-9E09-C0A3543BB517}" srcOrd="3" destOrd="0" presId="urn:microsoft.com/office/officeart/2005/8/layout/orgChart1"/>
    <dgm:cxn modelId="{CD6E031C-D9D9-4B6C-A1A5-31E187293457}" type="presParOf" srcId="{52F5ABFD-1E6B-4BF6-9E09-C0A3543BB517}" destId="{E35F7D44-E007-45B6-B287-9E8F5028A823}" srcOrd="0" destOrd="0" presId="urn:microsoft.com/office/officeart/2005/8/layout/orgChart1"/>
    <dgm:cxn modelId="{B9A80FA6-3746-49AE-B9CF-4555A1E5E843}" type="presParOf" srcId="{E35F7D44-E007-45B6-B287-9E8F5028A823}" destId="{EF50CCB1-7766-4727-8A92-743AAB6D9936}" srcOrd="0" destOrd="0" presId="urn:microsoft.com/office/officeart/2005/8/layout/orgChart1"/>
    <dgm:cxn modelId="{FDEBE4F3-4D23-4249-85B4-A1143A063E97}" type="presParOf" srcId="{E35F7D44-E007-45B6-B287-9E8F5028A823}" destId="{3046C4AA-D7AE-4752-A1EA-8DCCF65C800E}" srcOrd="1" destOrd="0" presId="urn:microsoft.com/office/officeart/2005/8/layout/orgChart1"/>
    <dgm:cxn modelId="{FDCE5206-688C-4B11-B8C3-EDC039206FCB}" type="presParOf" srcId="{52F5ABFD-1E6B-4BF6-9E09-C0A3543BB517}" destId="{5EDF6A80-9BC5-4CA9-9F7F-5FA460D9B668}" srcOrd="1" destOrd="0" presId="urn:microsoft.com/office/officeart/2005/8/layout/orgChart1"/>
    <dgm:cxn modelId="{EA81C7A7-5304-46C1-A075-EE0671367E00}" type="presParOf" srcId="{5EDF6A80-9BC5-4CA9-9F7F-5FA460D9B668}" destId="{F30757A6-FF88-4A2E-AC26-E58A98999CA0}" srcOrd="0" destOrd="0" presId="urn:microsoft.com/office/officeart/2005/8/layout/orgChart1"/>
    <dgm:cxn modelId="{E9E85ABE-3F44-46AE-9903-1EF4ACDB8BDF}" type="presParOf" srcId="{5EDF6A80-9BC5-4CA9-9F7F-5FA460D9B668}" destId="{12241565-C957-4B06-830A-F1B2D2A08337}" srcOrd="1" destOrd="0" presId="urn:microsoft.com/office/officeart/2005/8/layout/orgChart1"/>
    <dgm:cxn modelId="{0BAED82D-037D-43D1-AFA2-1BBC9B12804E}" type="presParOf" srcId="{12241565-C957-4B06-830A-F1B2D2A08337}" destId="{F1F224F4-63A1-4911-83B7-3A2168887EB4}" srcOrd="0" destOrd="0" presId="urn:microsoft.com/office/officeart/2005/8/layout/orgChart1"/>
    <dgm:cxn modelId="{61CAB6F5-205E-4C90-A118-AC0F5B69BA57}" type="presParOf" srcId="{F1F224F4-63A1-4911-83B7-3A2168887EB4}" destId="{00B442D6-9859-44AB-9A07-FED06C739A89}" srcOrd="0" destOrd="0" presId="urn:microsoft.com/office/officeart/2005/8/layout/orgChart1"/>
    <dgm:cxn modelId="{35E22EA5-6E05-4C47-A2F0-7C149B0E7405}" type="presParOf" srcId="{F1F224F4-63A1-4911-83B7-3A2168887EB4}" destId="{AEF886C9-9FED-442B-8B5D-4EFAF89CEA9B}" srcOrd="1" destOrd="0" presId="urn:microsoft.com/office/officeart/2005/8/layout/orgChart1"/>
    <dgm:cxn modelId="{7123E36D-79B6-4EA2-B18C-7EE07528C304}" type="presParOf" srcId="{12241565-C957-4B06-830A-F1B2D2A08337}" destId="{792E47A6-8791-43CD-92D3-E04DC495EC1A}" srcOrd="1" destOrd="0" presId="urn:microsoft.com/office/officeart/2005/8/layout/orgChart1"/>
    <dgm:cxn modelId="{E1C84996-101D-4CF7-AFCC-9B3B0069D0F5}" type="presParOf" srcId="{12241565-C957-4B06-830A-F1B2D2A08337}" destId="{4630EAEC-AEAB-44A7-892C-C4A71BE653FF}" srcOrd="2" destOrd="0" presId="urn:microsoft.com/office/officeart/2005/8/layout/orgChart1"/>
    <dgm:cxn modelId="{01F53F49-D23B-4D56-9A3A-24FE176FA188}" type="presParOf" srcId="{5EDF6A80-9BC5-4CA9-9F7F-5FA460D9B668}" destId="{5DFDAF6D-A245-4E1F-AF88-D51336E207B5}" srcOrd="2" destOrd="0" presId="urn:microsoft.com/office/officeart/2005/8/layout/orgChart1"/>
    <dgm:cxn modelId="{DCB89538-44D6-40AD-A047-42C2A0B12DBB}" type="presParOf" srcId="{5EDF6A80-9BC5-4CA9-9F7F-5FA460D9B668}" destId="{8AE8E496-DD5F-4A19-8AC6-14A1709E4FB8}" srcOrd="3" destOrd="0" presId="urn:microsoft.com/office/officeart/2005/8/layout/orgChart1"/>
    <dgm:cxn modelId="{36EDBFC2-0C38-4204-A4F1-8507AD7E9004}" type="presParOf" srcId="{8AE8E496-DD5F-4A19-8AC6-14A1709E4FB8}" destId="{5421776C-11CF-4E29-A0A6-1A6E6E140C15}" srcOrd="0" destOrd="0" presId="urn:microsoft.com/office/officeart/2005/8/layout/orgChart1"/>
    <dgm:cxn modelId="{2B722590-109E-4ED2-9A5B-1E863AB52ACF}" type="presParOf" srcId="{5421776C-11CF-4E29-A0A6-1A6E6E140C15}" destId="{4EF7C836-1389-4D0D-B142-D860C00D603C}" srcOrd="0" destOrd="0" presId="urn:microsoft.com/office/officeart/2005/8/layout/orgChart1"/>
    <dgm:cxn modelId="{B5600FE7-F5CE-454B-86A8-17F31A68CA2D}" type="presParOf" srcId="{5421776C-11CF-4E29-A0A6-1A6E6E140C15}" destId="{379A930E-7AFC-4A71-A93A-6762B2DC5404}" srcOrd="1" destOrd="0" presId="urn:microsoft.com/office/officeart/2005/8/layout/orgChart1"/>
    <dgm:cxn modelId="{A77425E4-4418-428B-94FE-9FB115B9EF98}" type="presParOf" srcId="{8AE8E496-DD5F-4A19-8AC6-14A1709E4FB8}" destId="{CE882AB9-8D40-40C9-8175-AAF359358125}" srcOrd="1" destOrd="0" presId="urn:microsoft.com/office/officeart/2005/8/layout/orgChart1"/>
    <dgm:cxn modelId="{04CE07D1-7890-4E76-B349-1CBC69313972}" type="presParOf" srcId="{8AE8E496-DD5F-4A19-8AC6-14A1709E4FB8}" destId="{A168C8BF-C2D1-4FF1-9801-31BE026F5C50}" srcOrd="2" destOrd="0" presId="urn:microsoft.com/office/officeart/2005/8/layout/orgChart1"/>
    <dgm:cxn modelId="{8989EF9E-E8B1-4960-A9BB-F6838A5FDB7A}" type="presParOf" srcId="{52F5ABFD-1E6B-4BF6-9E09-C0A3543BB517}" destId="{F14BF2C1-9CF5-4A33-BE32-CE74D95CACB5}" srcOrd="2" destOrd="0" presId="urn:microsoft.com/office/officeart/2005/8/layout/orgChart1"/>
    <dgm:cxn modelId="{7C9C5E01-374F-4EB8-BB3F-FE81A74DCF00}" type="presParOf" srcId="{AAC8CBCC-1E13-48C0-94C7-57EE0A6DEF1B}" destId="{57A1129E-CD19-4286-96BF-2CA92FC95259}" srcOrd="4" destOrd="0" presId="urn:microsoft.com/office/officeart/2005/8/layout/orgChart1"/>
    <dgm:cxn modelId="{16309A5B-471C-4AF6-A237-041FDAC6A15C}" type="presParOf" srcId="{AAC8CBCC-1E13-48C0-94C7-57EE0A6DEF1B}" destId="{F77C5580-F004-4FA4-94D2-8EDE9191C4AB}" srcOrd="5" destOrd="0" presId="urn:microsoft.com/office/officeart/2005/8/layout/orgChart1"/>
    <dgm:cxn modelId="{D8AD4AB7-0B29-43AF-9397-C97413CE3AAB}" type="presParOf" srcId="{F77C5580-F004-4FA4-94D2-8EDE9191C4AB}" destId="{E7206277-6DF0-4784-9919-60CB3BFE7022}" srcOrd="0" destOrd="0" presId="urn:microsoft.com/office/officeart/2005/8/layout/orgChart1"/>
    <dgm:cxn modelId="{D7FA6A10-A935-4E4E-A4D6-36E081D7CF4A}" type="presParOf" srcId="{E7206277-6DF0-4784-9919-60CB3BFE7022}" destId="{A170C379-1EE5-489E-A30F-00336085A239}" srcOrd="0" destOrd="0" presId="urn:microsoft.com/office/officeart/2005/8/layout/orgChart1"/>
    <dgm:cxn modelId="{27332330-A3E3-4FE0-9E81-9C5267E90F16}" type="presParOf" srcId="{E7206277-6DF0-4784-9919-60CB3BFE7022}" destId="{1A919390-9E92-4214-850A-4AF9CCF74F71}" srcOrd="1" destOrd="0" presId="urn:microsoft.com/office/officeart/2005/8/layout/orgChart1"/>
    <dgm:cxn modelId="{DA494368-EC36-4328-AC17-3574B8DDFD8F}" type="presParOf" srcId="{F77C5580-F004-4FA4-94D2-8EDE9191C4AB}" destId="{79431B0F-C416-4330-8E56-A8D1CF23D859}" srcOrd="1" destOrd="0" presId="urn:microsoft.com/office/officeart/2005/8/layout/orgChart1"/>
    <dgm:cxn modelId="{E56A7003-E10F-4DCD-9C0A-820DCB1783B8}" type="presParOf" srcId="{79431B0F-C416-4330-8E56-A8D1CF23D859}" destId="{BA3CA677-C577-416E-ABB8-F4E7A5BB79F9}" srcOrd="0" destOrd="0" presId="urn:microsoft.com/office/officeart/2005/8/layout/orgChart1"/>
    <dgm:cxn modelId="{181668AB-810A-4A7A-B7AC-25F09CDF4E5E}" type="presParOf" srcId="{79431B0F-C416-4330-8E56-A8D1CF23D859}" destId="{6106EDC4-6E33-44FD-9B8C-C79AFC7DD80F}" srcOrd="1" destOrd="0" presId="urn:microsoft.com/office/officeart/2005/8/layout/orgChart1"/>
    <dgm:cxn modelId="{D19E8401-6068-4018-9752-75187FE2EE19}" type="presParOf" srcId="{6106EDC4-6E33-44FD-9B8C-C79AFC7DD80F}" destId="{12B9C642-551F-49FD-BAAA-8289302B7567}" srcOrd="0" destOrd="0" presId="urn:microsoft.com/office/officeart/2005/8/layout/orgChart1"/>
    <dgm:cxn modelId="{E66EF5A7-B4B3-45D5-802E-C4E498343564}" type="presParOf" srcId="{12B9C642-551F-49FD-BAAA-8289302B7567}" destId="{CE874365-4A4E-4F98-942A-DDF852D9EB0E}" srcOrd="0" destOrd="0" presId="urn:microsoft.com/office/officeart/2005/8/layout/orgChart1"/>
    <dgm:cxn modelId="{DC063C49-C42E-49E9-84AB-7906E0846C71}" type="presParOf" srcId="{12B9C642-551F-49FD-BAAA-8289302B7567}" destId="{8764CFF4-1CC7-4798-894C-AC950630A66D}" srcOrd="1" destOrd="0" presId="urn:microsoft.com/office/officeart/2005/8/layout/orgChart1"/>
    <dgm:cxn modelId="{08522A87-690C-4F6C-AC33-06CCD687AD7F}" type="presParOf" srcId="{6106EDC4-6E33-44FD-9B8C-C79AFC7DD80F}" destId="{BE95089F-6D77-4041-8162-5F66A7F88747}" srcOrd="1" destOrd="0" presId="urn:microsoft.com/office/officeart/2005/8/layout/orgChart1"/>
    <dgm:cxn modelId="{770E1FC6-7398-495B-A645-EAE369F21AEC}" type="presParOf" srcId="{6106EDC4-6E33-44FD-9B8C-C79AFC7DD80F}" destId="{B6DB690F-A6A3-4A18-8C64-773457865A5C}" srcOrd="2" destOrd="0" presId="urn:microsoft.com/office/officeart/2005/8/layout/orgChart1"/>
    <dgm:cxn modelId="{AEC4887A-5E90-41D3-9A3A-1FD5B63164FB}" type="presParOf" srcId="{79431B0F-C416-4330-8E56-A8D1CF23D859}" destId="{85F3E26A-D1CA-4733-945B-A3330C906BFE}" srcOrd="2" destOrd="0" presId="urn:microsoft.com/office/officeart/2005/8/layout/orgChart1"/>
    <dgm:cxn modelId="{DDA8EB37-4BF1-4D17-B9D0-47F08EB6B6CF}" type="presParOf" srcId="{79431B0F-C416-4330-8E56-A8D1CF23D859}" destId="{414B29E7-1419-457E-8745-297EEAC7EA92}" srcOrd="3" destOrd="0" presId="urn:microsoft.com/office/officeart/2005/8/layout/orgChart1"/>
    <dgm:cxn modelId="{7175963F-EB55-4516-BF5D-349C2A5F50C3}" type="presParOf" srcId="{414B29E7-1419-457E-8745-297EEAC7EA92}" destId="{70B8B161-EAE5-41CC-8136-E74659DD0B34}" srcOrd="0" destOrd="0" presId="urn:microsoft.com/office/officeart/2005/8/layout/orgChart1"/>
    <dgm:cxn modelId="{3B134ADE-BF97-4829-906C-B478F254815F}" type="presParOf" srcId="{70B8B161-EAE5-41CC-8136-E74659DD0B34}" destId="{0783F5A0-F182-42D6-893E-6A6A905545B3}" srcOrd="0" destOrd="0" presId="urn:microsoft.com/office/officeart/2005/8/layout/orgChart1"/>
    <dgm:cxn modelId="{01CEFD0A-5E79-4953-B898-7B46A95A7CA3}" type="presParOf" srcId="{70B8B161-EAE5-41CC-8136-E74659DD0B34}" destId="{B0E465C3-9286-443E-8B27-956B7FD84931}" srcOrd="1" destOrd="0" presId="urn:microsoft.com/office/officeart/2005/8/layout/orgChart1"/>
    <dgm:cxn modelId="{727EC336-7E4D-4497-9B70-BCF9AABBDC62}" type="presParOf" srcId="{414B29E7-1419-457E-8745-297EEAC7EA92}" destId="{D01BBD03-850C-4D70-AE9C-963DF756BDB1}" srcOrd="1" destOrd="0" presId="urn:microsoft.com/office/officeart/2005/8/layout/orgChart1"/>
    <dgm:cxn modelId="{B5C87B81-234C-464F-800C-C2B9FDB7C1FF}" type="presParOf" srcId="{414B29E7-1419-457E-8745-297EEAC7EA92}" destId="{0A8EF3AF-5F10-48B2-9480-EA3AB49F2BCC}" srcOrd="2" destOrd="0" presId="urn:microsoft.com/office/officeart/2005/8/layout/orgChart1"/>
    <dgm:cxn modelId="{7787BE41-ACFE-44F7-B491-B4D5C2ADBD42}" type="presParOf" srcId="{F77C5580-F004-4FA4-94D2-8EDE9191C4AB}" destId="{7C709FC4-565D-45A8-83DF-EDA260D03CBE}" srcOrd="2" destOrd="0" presId="urn:microsoft.com/office/officeart/2005/8/layout/orgChart1"/>
    <dgm:cxn modelId="{09DCB886-2956-4C7C-8682-73D33DD8D559}" type="presParOf" srcId="{AAC8CBCC-1E13-48C0-94C7-57EE0A6DEF1B}" destId="{42108BFE-3F1A-4D55-8246-3E32CE10B300}" srcOrd="6" destOrd="0" presId="urn:microsoft.com/office/officeart/2005/8/layout/orgChart1"/>
    <dgm:cxn modelId="{F0BF4938-DBD8-4033-BB57-B08133EC8E05}" type="presParOf" srcId="{AAC8CBCC-1E13-48C0-94C7-57EE0A6DEF1B}" destId="{92664E34-15AD-45A4-B73A-CE8DDB5041E5}" srcOrd="7" destOrd="0" presId="urn:microsoft.com/office/officeart/2005/8/layout/orgChart1"/>
    <dgm:cxn modelId="{9FD4F2FA-3177-4CBF-B250-23A4B94737FC}" type="presParOf" srcId="{92664E34-15AD-45A4-B73A-CE8DDB5041E5}" destId="{0ED9F894-E6BE-423C-A3F4-4F484C201AD9}" srcOrd="0" destOrd="0" presId="urn:microsoft.com/office/officeart/2005/8/layout/orgChart1"/>
    <dgm:cxn modelId="{2F325CB2-597D-4DE3-8501-389DBC8B33B4}" type="presParOf" srcId="{0ED9F894-E6BE-423C-A3F4-4F484C201AD9}" destId="{4AF08A99-80A3-4269-84E2-6FCDE540C2FA}" srcOrd="0" destOrd="0" presId="urn:microsoft.com/office/officeart/2005/8/layout/orgChart1"/>
    <dgm:cxn modelId="{1D92BED0-0E89-4BAB-803D-BCD9BAD0C907}" type="presParOf" srcId="{0ED9F894-E6BE-423C-A3F4-4F484C201AD9}" destId="{4C1774AD-3993-414F-A83C-4FA12C31F05C}" srcOrd="1" destOrd="0" presId="urn:microsoft.com/office/officeart/2005/8/layout/orgChart1"/>
    <dgm:cxn modelId="{79EBCC42-BB8C-445C-BF4E-E59945D588EE}" type="presParOf" srcId="{92664E34-15AD-45A4-B73A-CE8DDB5041E5}" destId="{232989B2-DDDD-4C72-848D-49F37C20C25D}" srcOrd="1" destOrd="0" presId="urn:microsoft.com/office/officeart/2005/8/layout/orgChart1"/>
    <dgm:cxn modelId="{CAEE168C-FEBA-4A9B-9E1B-A431F4AAD32C}" type="presParOf" srcId="{232989B2-DDDD-4C72-848D-49F37C20C25D}" destId="{ED54035B-986F-475C-A7A2-5B2173C6BE95}" srcOrd="0" destOrd="0" presId="urn:microsoft.com/office/officeart/2005/8/layout/orgChart1"/>
    <dgm:cxn modelId="{A80D138A-CDB1-438A-BDD5-48DCA34A6896}" type="presParOf" srcId="{232989B2-DDDD-4C72-848D-49F37C20C25D}" destId="{F223B6F5-9A3B-45B1-93CB-64BF2157675A}" srcOrd="1" destOrd="0" presId="urn:microsoft.com/office/officeart/2005/8/layout/orgChart1"/>
    <dgm:cxn modelId="{3965ED22-371A-4ADC-9ADB-FEA28428BBA0}" type="presParOf" srcId="{F223B6F5-9A3B-45B1-93CB-64BF2157675A}" destId="{47FAFD33-483C-4385-97AB-C9187D51D76D}" srcOrd="0" destOrd="0" presId="urn:microsoft.com/office/officeart/2005/8/layout/orgChart1"/>
    <dgm:cxn modelId="{B66EEF7F-157F-40A9-90F0-B5CA52CE661B}" type="presParOf" srcId="{47FAFD33-483C-4385-97AB-C9187D51D76D}" destId="{028FE05C-AA22-49CA-BD74-01B844F345CB}" srcOrd="0" destOrd="0" presId="urn:microsoft.com/office/officeart/2005/8/layout/orgChart1"/>
    <dgm:cxn modelId="{16B018FA-E9BF-4F41-8987-9CB471C4FCBA}" type="presParOf" srcId="{47FAFD33-483C-4385-97AB-C9187D51D76D}" destId="{65A7E106-6FB9-40BD-AC14-AE7013909E71}" srcOrd="1" destOrd="0" presId="urn:microsoft.com/office/officeart/2005/8/layout/orgChart1"/>
    <dgm:cxn modelId="{9C84D5EC-50BD-4ED8-8B3F-7660541F1824}" type="presParOf" srcId="{F223B6F5-9A3B-45B1-93CB-64BF2157675A}" destId="{6A4D6A77-7BDB-42BE-A9E4-CD6B980BF0E9}" srcOrd="1" destOrd="0" presId="urn:microsoft.com/office/officeart/2005/8/layout/orgChart1"/>
    <dgm:cxn modelId="{33227B67-730F-4D0F-98F5-E9CF9527A8B8}" type="presParOf" srcId="{F223B6F5-9A3B-45B1-93CB-64BF2157675A}" destId="{D5850682-A3FA-4B28-BECC-A1F28D34C3EF}" srcOrd="2" destOrd="0" presId="urn:microsoft.com/office/officeart/2005/8/layout/orgChart1"/>
    <dgm:cxn modelId="{A095B2F1-E10E-4C69-912A-A00C8A07AE87}" type="presParOf" srcId="{232989B2-DDDD-4C72-848D-49F37C20C25D}" destId="{A73CE8E7-060D-4BB6-8B31-07363F4D614F}" srcOrd="2" destOrd="0" presId="urn:microsoft.com/office/officeart/2005/8/layout/orgChart1"/>
    <dgm:cxn modelId="{85A5F2C2-0229-4878-9138-DC6BA764B427}" type="presParOf" srcId="{232989B2-DDDD-4C72-848D-49F37C20C25D}" destId="{54C5F1A9-59EC-4BFC-8B3E-F389F2954C66}" srcOrd="3" destOrd="0" presId="urn:microsoft.com/office/officeart/2005/8/layout/orgChart1"/>
    <dgm:cxn modelId="{068A4A77-E9AC-43BE-B4DA-2C4427CF2180}" type="presParOf" srcId="{54C5F1A9-59EC-4BFC-8B3E-F389F2954C66}" destId="{2A0A2ED7-4EF4-422A-8C64-2AF495115CFD}" srcOrd="0" destOrd="0" presId="urn:microsoft.com/office/officeart/2005/8/layout/orgChart1"/>
    <dgm:cxn modelId="{F50606F3-565E-400D-82B7-88D2975B0557}" type="presParOf" srcId="{2A0A2ED7-4EF4-422A-8C64-2AF495115CFD}" destId="{0533C5E6-60E8-4316-A49E-AE15FD1F4946}" srcOrd="0" destOrd="0" presId="urn:microsoft.com/office/officeart/2005/8/layout/orgChart1"/>
    <dgm:cxn modelId="{B06A8BBD-08BE-4A26-A7D5-D735FF0AE3D5}" type="presParOf" srcId="{2A0A2ED7-4EF4-422A-8C64-2AF495115CFD}" destId="{ED471D2C-5801-4FD8-889F-D51928025E41}" srcOrd="1" destOrd="0" presId="urn:microsoft.com/office/officeart/2005/8/layout/orgChart1"/>
    <dgm:cxn modelId="{1C92A585-C715-4E4B-9793-19413286962E}" type="presParOf" srcId="{54C5F1A9-59EC-4BFC-8B3E-F389F2954C66}" destId="{E2FA5C31-1222-4066-8E57-CEECEAC43AF8}" srcOrd="1" destOrd="0" presId="urn:microsoft.com/office/officeart/2005/8/layout/orgChart1"/>
    <dgm:cxn modelId="{66B8B50B-DD7F-4260-A74B-BA831781A92D}" type="presParOf" srcId="{54C5F1A9-59EC-4BFC-8B3E-F389F2954C66}" destId="{176C6696-ED3B-4EA1-8A1F-3C71C3BF7548}" srcOrd="2" destOrd="0" presId="urn:microsoft.com/office/officeart/2005/8/layout/orgChart1"/>
    <dgm:cxn modelId="{D430E923-866E-42FF-BC81-7BF52B15E380}" type="presParOf" srcId="{232989B2-DDDD-4C72-848D-49F37C20C25D}" destId="{C3ED9C92-1EC3-429C-BADB-849C56C4B820}" srcOrd="4" destOrd="0" presId="urn:microsoft.com/office/officeart/2005/8/layout/orgChart1"/>
    <dgm:cxn modelId="{4E208513-2229-45B4-8815-5912BF9697C4}" type="presParOf" srcId="{232989B2-DDDD-4C72-848D-49F37C20C25D}" destId="{12FFBED8-815D-440D-963E-1AE8A47551D0}" srcOrd="5" destOrd="0" presId="urn:microsoft.com/office/officeart/2005/8/layout/orgChart1"/>
    <dgm:cxn modelId="{1BAC9770-4BEF-4852-9229-96ED9CFEE1ED}" type="presParOf" srcId="{12FFBED8-815D-440D-963E-1AE8A47551D0}" destId="{C5542844-0919-4687-8406-97372EB90F20}" srcOrd="0" destOrd="0" presId="urn:microsoft.com/office/officeart/2005/8/layout/orgChart1"/>
    <dgm:cxn modelId="{A02A0CF6-08E3-490A-B91F-7B5B020FF510}" type="presParOf" srcId="{C5542844-0919-4687-8406-97372EB90F20}" destId="{3CDFB6E2-551A-4EE0-9BA4-6C88EA274618}" srcOrd="0" destOrd="0" presId="urn:microsoft.com/office/officeart/2005/8/layout/orgChart1"/>
    <dgm:cxn modelId="{EB9204F3-9BE4-4DD4-8257-ED78390DB438}" type="presParOf" srcId="{C5542844-0919-4687-8406-97372EB90F20}" destId="{69D82FB2-B443-479C-9D4F-2186ED406CCE}" srcOrd="1" destOrd="0" presId="urn:microsoft.com/office/officeart/2005/8/layout/orgChart1"/>
    <dgm:cxn modelId="{EA8EB906-F09E-45C8-BC05-345BBC3109E0}" type="presParOf" srcId="{12FFBED8-815D-440D-963E-1AE8A47551D0}" destId="{995752F2-FC28-46EC-85DC-4540731AAF19}" srcOrd="1" destOrd="0" presId="urn:microsoft.com/office/officeart/2005/8/layout/orgChart1"/>
    <dgm:cxn modelId="{BAD7A631-A7DD-44D3-9309-13A4B1C13993}" type="presParOf" srcId="{12FFBED8-815D-440D-963E-1AE8A47551D0}" destId="{AEF0AE12-D15D-476F-AA89-8171C58A942C}" srcOrd="2" destOrd="0" presId="urn:microsoft.com/office/officeart/2005/8/layout/orgChart1"/>
    <dgm:cxn modelId="{B68440AD-E232-469F-A78F-D4EC77C77A12}" type="presParOf" srcId="{232989B2-DDDD-4C72-848D-49F37C20C25D}" destId="{9B2287CE-1B24-4E4B-AA64-3AA72F0CAC92}" srcOrd="6" destOrd="0" presId="urn:microsoft.com/office/officeart/2005/8/layout/orgChart1"/>
    <dgm:cxn modelId="{46CE8AD4-1279-47C5-8BB0-001C81D64D2E}" type="presParOf" srcId="{232989B2-DDDD-4C72-848D-49F37C20C25D}" destId="{705505BF-5311-40EE-B175-DF31E85C6E09}" srcOrd="7" destOrd="0" presId="urn:microsoft.com/office/officeart/2005/8/layout/orgChart1"/>
    <dgm:cxn modelId="{25A40479-D689-4BB2-A31B-2CE4CC4A48EF}" type="presParOf" srcId="{705505BF-5311-40EE-B175-DF31E85C6E09}" destId="{97775998-2697-4912-8676-AB7C04CBA386}" srcOrd="0" destOrd="0" presId="urn:microsoft.com/office/officeart/2005/8/layout/orgChart1"/>
    <dgm:cxn modelId="{FCC11DBD-3991-4422-BEFE-E288778F779C}" type="presParOf" srcId="{97775998-2697-4912-8676-AB7C04CBA386}" destId="{4A3B05B3-42D9-4A9B-8A8F-815EC00675CE}" srcOrd="0" destOrd="0" presId="urn:microsoft.com/office/officeart/2005/8/layout/orgChart1"/>
    <dgm:cxn modelId="{A8E1F2CF-CFFB-42B0-902E-292C37D2D7AA}" type="presParOf" srcId="{97775998-2697-4912-8676-AB7C04CBA386}" destId="{F2A76204-4FB6-4ED9-B25A-BE9BE005C54E}" srcOrd="1" destOrd="0" presId="urn:microsoft.com/office/officeart/2005/8/layout/orgChart1"/>
    <dgm:cxn modelId="{8979CC56-0FE7-403E-B0FF-38BFADD41F2B}" type="presParOf" srcId="{705505BF-5311-40EE-B175-DF31E85C6E09}" destId="{BAFDD59A-5AD0-4AB1-9AD3-94852C4617D1}" srcOrd="1" destOrd="0" presId="urn:microsoft.com/office/officeart/2005/8/layout/orgChart1"/>
    <dgm:cxn modelId="{0833F19A-47A7-4CDE-8099-E4477AEC6365}" type="presParOf" srcId="{705505BF-5311-40EE-B175-DF31E85C6E09}" destId="{9AED9B2F-3F5F-4877-8ED6-BC806D9B2023}" srcOrd="2" destOrd="0" presId="urn:microsoft.com/office/officeart/2005/8/layout/orgChart1"/>
    <dgm:cxn modelId="{47C501F4-8900-43BF-9C38-36D7EC3769B9}" type="presParOf" srcId="{92664E34-15AD-45A4-B73A-CE8DDB5041E5}" destId="{DDCA1F3B-365E-47B3-AD33-183D5CFB34F0}" srcOrd="2" destOrd="0" presId="urn:microsoft.com/office/officeart/2005/8/layout/orgChart1"/>
    <dgm:cxn modelId="{8BA2CDC0-D56B-4A79-B54A-1BE74F6EE1E8}" type="presParOf" srcId="{C2E1A989-6FE9-4A4D-B320-7B7774BB59DC}" destId="{21C7EA48-C5E8-47FC-AEFE-AC25B85E210D}" srcOrd="2" destOrd="0" presId="urn:microsoft.com/office/officeart/2005/8/layout/orgChart1"/>
    <dgm:cxn modelId="{E5743B2A-6F61-446D-BF51-4D4DF49E60E1}" type="presParOf" srcId="{21C7EA48-C5E8-47FC-AEFE-AC25B85E210D}" destId="{2492626C-C2B2-4415-94BC-9F4B7C50DD22}" srcOrd="0" destOrd="0" presId="urn:microsoft.com/office/officeart/2005/8/layout/orgChart1"/>
    <dgm:cxn modelId="{CA27652A-4C37-479B-AC4F-81DCDD7255FC}" type="presParOf" srcId="{21C7EA48-C5E8-47FC-AEFE-AC25B85E210D}" destId="{63738384-53E9-425A-BAF4-55352E95BCBC}" srcOrd="1" destOrd="0" presId="urn:microsoft.com/office/officeart/2005/8/layout/orgChart1"/>
    <dgm:cxn modelId="{C0D18031-B6EA-4CE7-95D2-8652B5C68BBF}" type="presParOf" srcId="{63738384-53E9-425A-BAF4-55352E95BCBC}" destId="{6D0F4661-910B-4B18-9151-90FAEFA89758}" srcOrd="0" destOrd="0" presId="urn:microsoft.com/office/officeart/2005/8/layout/orgChart1"/>
    <dgm:cxn modelId="{ED9F01BC-E864-484A-8B76-65C58E63E02D}" type="presParOf" srcId="{6D0F4661-910B-4B18-9151-90FAEFA89758}" destId="{E608BE51-060A-4396-ACC6-955F0812AAA2}" srcOrd="0" destOrd="0" presId="urn:microsoft.com/office/officeart/2005/8/layout/orgChart1"/>
    <dgm:cxn modelId="{ECA99182-E068-4D8B-AC2D-9E8107CDDF20}" type="presParOf" srcId="{6D0F4661-910B-4B18-9151-90FAEFA89758}" destId="{B7CF4D6E-3105-4CBC-A37E-AAA7A68FE2D1}" srcOrd="1" destOrd="0" presId="urn:microsoft.com/office/officeart/2005/8/layout/orgChart1"/>
    <dgm:cxn modelId="{EF40EFAB-E9C9-40F0-8A2C-B48A33154A3A}" type="presParOf" srcId="{63738384-53E9-425A-BAF4-55352E95BCBC}" destId="{BFEE8B1E-9F9E-4EDD-9B90-A258AA9A720C}" srcOrd="1" destOrd="0" presId="urn:microsoft.com/office/officeart/2005/8/layout/orgChart1"/>
    <dgm:cxn modelId="{E4E1DF9F-D6AB-4C93-A84A-E302E87ED1A8}" type="presParOf" srcId="{63738384-53E9-425A-BAF4-55352E95BCBC}" destId="{167D8654-50B3-4159-AFFF-15E48DC30E3A}" srcOrd="2" destOrd="0" presId="urn:microsoft.com/office/officeart/2005/8/layout/orgChart1"/>
    <dgm:cxn modelId="{C261EB36-6B3E-4E4D-AF8D-715E5378EBA6}" type="presParOf" srcId="{21C7EA48-C5E8-47FC-AEFE-AC25B85E210D}" destId="{9F121BF9-ED99-4B8E-9881-76B6B35ABDE8}" srcOrd="2" destOrd="0" presId="urn:microsoft.com/office/officeart/2005/8/layout/orgChart1"/>
    <dgm:cxn modelId="{178C10ED-7B37-4C63-93C0-4B148308F4DC}" type="presParOf" srcId="{21C7EA48-C5E8-47FC-AEFE-AC25B85E210D}" destId="{37778A6D-DE42-4409-B6D6-586786B50F8B}" srcOrd="3" destOrd="0" presId="urn:microsoft.com/office/officeart/2005/8/layout/orgChart1"/>
    <dgm:cxn modelId="{B0C5AB7C-3CBA-4A07-8DF9-456F80F5027F}" type="presParOf" srcId="{37778A6D-DE42-4409-B6D6-586786B50F8B}" destId="{BBEC4FEA-A6D1-4020-B3F2-6416130BF9DB}" srcOrd="0" destOrd="0" presId="urn:microsoft.com/office/officeart/2005/8/layout/orgChart1"/>
    <dgm:cxn modelId="{EF89EBF4-46DF-45D3-AD74-FBB15E71FA5F}" type="presParOf" srcId="{BBEC4FEA-A6D1-4020-B3F2-6416130BF9DB}" destId="{0A7156F7-1643-4DE1-A075-9E2B1185D8DC}" srcOrd="0" destOrd="0" presId="urn:microsoft.com/office/officeart/2005/8/layout/orgChart1"/>
    <dgm:cxn modelId="{F9A1B948-0D25-4FDE-AC2D-9F09F99AD245}" type="presParOf" srcId="{BBEC4FEA-A6D1-4020-B3F2-6416130BF9DB}" destId="{F4B1A951-7E5E-4726-BDF5-491761641703}" srcOrd="1" destOrd="0" presId="urn:microsoft.com/office/officeart/2005/8/layout/orgChart1"/>
    <dgm:cxn modelId="{54F2EE4B-6418-431E-9F7C-D089BC9AE177}" type="presParOf" srcId="{37778A6D-DE42-4409-B6D6-586786B50F8B}" destId="{D2B260D3-6B1A-4C85-B2C6-99DD02242B9D}" srcOrd="1" destOrd="0" presId="urn:microsoft.com/office/officeart/2005/8/layout/orgChart1"/>
    <dgm:cxn modelId="{DD638AFA-18DA-46C0-8940-ECB967926818}" type="presParOf" srcId="{37778A6D-DE42-4409-B6D6-586786B50F8B}" destId="{0BB86411-0DC0-48F8-A864-1A4192FC4A78}" srcOrd="2" destOrd="0" presId="urn:microsoft.com/office/officeart/2005/8/layout/orgChart1"/>
    <dgm:cxn modelId="{4266CB9F-5BCA-4EE7-9E8C-0EB51DB3D238}" type="presParOf" srcId="{21C7EA48-C5E8-47FC-AEFE-AC25B85E210D}" destId="{009D9C9B-74D2-4647-B260-1DF33D394A77}" srcOrd="4" destOrd="0" presId="urn:microsoft.com/office/officeart/2005/8/layout/orgChart1"/>
    <dgm:cxn modelId="{D9AEE376-F4AA-4C7F-A106-0BF4BBA11DBB}" type="presParOf" srcId="{21C7EA48-C5E8-47FC-AEFE-AC25B85E210D}" destId="{FD798B4A-20AF-4992-900B-7F27234226EE}" srcOrd="5" destOrd="0" presId="urn:microsoft.com/office/officeart/2005/8/layout/orgChart1"/>
    <dgm:cxn modelId="{BC95E1D4-087E-43F4-BB9D-9F391466C141}" type="presParOf" srcId="{FD798B4A-20AF-4992-900B-7F27234226EE}" destId="{AF7C8316-9903-4E9C-A9B6-A188DC357F17}" srcOrd="0" destOrd="0" presId="urn:microsoft.com/office/officeart/2005/8/layout/orgChart1"/>
    <dgm:cxn modelId="{B59179AE-FAF0-40F9-A4A9-8371C1E244D5}" type="presParOf" srcId="{AF7C8316-9903-4E9C-A9B6-A188DC357F17}" destId="{9BBAEDCC-CCCF-4420-B71D-DE97A81B9201}" srcOrd="0" destOrd="0" presId="urn:microsoft.com/office/officeart/2005/8/layout/orgChart1"/>
    <dgm:cxn modelId="{D08CD30E-41C0-4DF7-A9C9-1015DEEACB56}" type="presParOf" srcId="{AF7C8316-9903-4E9C-A9B6-A188DC357F17}" destId="{C809F4F9-C349-4F70-B11E-3972602F7EE7}" srcOrd="1" destOrd="0" presId="urn:microsoft.com/office/officeart/2005/8/layout/orgChart1"/>
    <dgm:cxn modelId="{2904E0C9-F7B1-4CA3-80EA-4139C0882C79}" type="presParOf" srcId="{FD798B4A-20AF-4992-900B-7F27234226EE}" destId="{4F5157E8-2A0D-44E9-A4C4-A8CEA28C69D8}" srcOrd="1" destOrd="0" presId="urn:microsoft.com/office/officeart/2005/8/layout/orgChart1"/>
    <dgm:cxn modelId="{6707D3A9-1E5F-47B5-AB23-1F78C8A7ECC2}" type="presParOf" srcId="{FD798B4A-20AF-4992-900B-7F27234226EE}" destId="{A8941776-2988-4243-9637-4738CB804D44}" srcOrd="2" destOrd="0" presId="urn:microsoft.com/office/officeart/2005/8/layout/orgChart1"/>
    <dgm:cxn modelId="{4CA837FF-9828-407B-A1D6-DA6AD6FB059E}" type="presParOf" srcId="{21C7EA48-C5E8-47FC-AEFE-AC25B85E210D}" destId="{F103655E-DDD0-4278-94EF-183B4E0ACB5A}" srcOrd="6" destOrd="0" presId="urn:microsoft.com/office/officeart/2005/8/layout/orgChart1"/>
    <dgm:cxn modelId="{4164DF71-8C89-42E3-96C3-DAC6650D2423}" type="presParOf" srcId="{21C7EA48-C5E8-47FC-AEFE-AC25B85E210D}" destId="{C0D11BD1-9479-4AFE-B832-26DF1FF5479B}" srcOrd="7" destOrd="0" presId="urn:microsoft.com/office/officeart/2005/8/layout/orgChart1"/>
    <dgm:cxn modelId="{7BABFB5D-0EAF-4F6D-9758-DA8086F25829}" type="presParOf" srcId="{C0D11BD1-9479-4AFE-B832-26DF1FF5479B}" destId="{E7187EA6-F18F-4B38-A40F-164343B67AE6}" srcOrd="0" destOrd="0" presId="urn:microsoft.com/office/officeart/2005/8/layout/orgChart1"/>
    <dgm:cxn modelId="{0C44C5A5-550D-45D6-A0DC-E4CF7B092C78}" type="presParOf" srcId="{E7187EA6-F18F-4B38-A40F-164343B67AE6}" destId="{BF5FFA1B-8025-46B5-AB6F-D506FA0B1C43}" srcOrd="0" destOrd="0" presId="urn:microsoft.com/office/officeart/2005/8/layout/orgChart1"/>
    <dgm:cxn modelId="{54B5BE0B-9EBF-430B-B041-59797F00880A}" type="presParOf" srcId="{E7187EA6-F18F-4B38-A40F-164343B67AE6}" destId="{0A239479-9903-480B-AB8C-067711E4CF7C}" srcOrd="1" destOrd="0" presId="urn:microsoft.com/office/officeart/2005/8/layout/orgChart1"/>
    <dgm:cxn modelId="{90187343-06CD-4E8B-8BDD-8B92FFB504CD}" type="presParOf" srcId="{C0D11BD1-9479-4AFE-B832-26DF1FF5479B}" destId="{79D1503B-7D81-415C-B931-01447BD558B7}" srcOrd="1" destOrd="0" presId="urn:microsoft.com/office/officeart/2005/8/layout/orgChart1"/>
    <dgm:cxn modelId="{797D4939-7045-4738-AECD-418194959708}" type="presParOf" srcId="{C0D11BD1-9479-4AFE-B832-26DF1FF5479B}" destId="{B43C1CCD-C60B-4ACF-8BB2-5F9C62058917}" srcOrd="2" destOrd="0" presId="urn:microsoft.com/office/officeart/2005/8/layout/orgChart1"/>
    <dgm:cxn modelId="{AE90ADBE-9661-48D6-BF18-CF03C41AB85C}" type="presParOf" srcId="{21C7EA48-C5E8-47FC-AEFE-AC25B85E210D}" destId="{CEF7CA86-E9A9-4766-A8C8-C0C07ACA2C47}" srcOrd="8" destOrd="0" presId="urn:microsoft.com/office/officeart/2005/8/layout/orgChart1"/>
    <dgm:cxn modelId="{BA2E7784-6355-42AD-8588-FEA662A92C89}" type="presParOf" srcId="{21C7EA48-C5E8-47FC-AEFE-AC25B85E210D}" destId="{EFF3DD41-9F53-4735-A82B-D51B9AFAD64C}" srcOrd="9" destOrd="0" presId="urn:microsoft.com/office/officeart/2005/8/layout/orgChart1"/>
    <dgm:cxn modelId="{63BAAC5F-BA11-4F7D-BAE3-F0EB2A2C88AA}" type="presParOf" srcId="{EFF3DD41-9F53-4735-A82B-D51B9AFAD64C}" destId="{BC5D36CB-2241-4197-B49C-42614D578833}" srcOrd="0" destOrd="0" presId="urn:microsoft.com/office/officeart/2005/8/layout/orgChart1"/>
    <dgm:cxn modelId="{5C0E9458-F160-4BDA-A37A-65F588C8F80A}" type="presParOf" srcId="{BC5D36CB-2241-4197-B49C-42614D578833}" destId="{3E52D677-C6FC-4CD8-8F8C-3A7B3806CD16}" srcOrd="0" destOrd="0" presId="urn:microsoft.com/office/officeart/2005/8/layout/orgChart1"/>
    <dgm:cxn modelId="{3CC8BAB0-FC34-4E3B-84C6-D2DB51CDDDD2}" type="presParOf" srcId="{BC5D36CB-2241-4197-B49C-42614D578833}" destId="{2E4F8D75-AA4E-4966-962A-A9E78922CA7B}" srcOrd="1" destOrd="0" presId="urn:microsoft.com/office/officeart/2005/8/layout/orgChart1"/>
    <dgm:cxn modelId="{990A3C3A-89D5-4B76-84AC-1A97EA9EC485}" type="presParOf" srcId="{EFF3DD41-9F53-4735-A82B-D51B9AFAD64C}" destId="{0CA02A77-1F50-4E30-B37B-2370800336A4}" srcOrd="1" destOrd="0" presId="urn:microsoft.com/office/officeart/2005/8/layout/orgChart1"/>
    <dgm:cxn modelId="{00544C82-195F-498A-8AE6-DEA0E0FA7A0A}" type="presParOf" srcId="{EFF3DD41-9F53-4735-A82B-D51B9AFAD64C}" destId="{E5EEDF43-E857-48AE-B295-432E63461DC2}" srcOrd="2" destOrd="0" presId="urn:microsoft.com/office/officeart/2005/8/layout/orgChart1"/>
    <dgm:cxn modelId="{8EB433F2-F6B6-41B4-8E49-8354702A130C}" type="presParOf" srcId="{96A58A3A-8CCF-41AD-A5CE-3030B53AC335}" destId="{7C89910B-F3E1-4E0C-B0BE-42D2CB71D93E}" srcOrd="2" destOrd="0" presId="urn:microsoft.com/office/officeart/2005/8/layout/orgChart1"/>
    <dgm:cxn modelId="{727A0F7D-5B91-41B6-B7FD-4CDEF28AA28B}" type="presParOf" srcId="{2E766E1E-73AB-479D-B1CF-88E4794254EE}" destId="{53C53FA8-F63E-4DC4-A1D5-78234A12E2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7CA86-E9A9-4766-A8C8-C0C07ACA2C47}">
      <dsp:nvSpPr>
        <dsp:cNvPr id="0" name=""/>
        <dsp:cNvSpPr/>
      </dsp:nvSpPr>
      <dsp:spPr>
        <a:xfrm>
          <a:off x="3740006" y="1507534"/>
          <a:ext cx="236054" cy="1410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917"/>
              </a:lnTo>
              <a:lnTo>
                <a:pt x="236054" y="14109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3655E-DDD0-4278-94EF-183B4E0ACB5A}">
      <dsp:nvSpPr>
        <dsp:cNvPr id="0" name=""/>
        <dsp:cNvSpPr/>
      </dsp:nvSpPr>
      <dsp:spPr>
        <a:xfrm>
          <a:off x="3371257" y="1507534"/>
          <a:ext cx="368749" cy="760064"/>
        </a:xfrm>
        <a:custGeom>
          <a:avLst/>
          <a:gdLst/>
          <a:ahLst/>
          <a:cxnLst/>
          <a:rect l="0" t="0" r="0" b="0"/>
          <a:pathLst>
            <a:path>
              <a:moveTo>
                <a:pt x="368749" y="0"/>
              </a:moveTo>
              <a:lnTo>
                <a:pt x="368749" y="760064"/>
              </a:lnTo>
              <a:lnTo>
                <a:pt x="0" y="7600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9C9B-74D2-4647-B260-1DF33D394A77}">
      <dsp:nvSpPr>
        <dsp:cNvPr id="0" name=""/>
        <dsp:cNvSpPr/>
      </dsp:nvSpPr>
      <dsp:spPr>
        <a:xfrm>
          <a:off x="3494345" y="1507534"/>
          <a:ext cx="245661" cy="1414707"/>
        </a:xfrm>
        <a:custGeom>
          <a:avLst/>
          <a:gdLst/>
          <a:ahLst/>
          <a:cxnLst/>
          <a:rect l="0" t="0" r="0" b="0"/>
          <a:pathLst>
            <a:path>
              <a:moveTo>
                <a:pt x="245661" y="0"/>
              </a:moveTo>
              <a:lnTo>
                <a:pt x="245661" y="1414707"/>
              </a:lnTo>
              <a:lnTo>
                <a:pt x="0" y="14147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21BF9-ED99-4B8E-9881-76B6B35ABDE8}">
      <dsp:nvSpPr>
        <dsp:cNvPr id="0" name=""/>
        <dsp:cNvSpPr/>
      </dsp:nvSpPr>
      <dsp:spPr>
        <a:xfrm>
          <a:off x="3740006" y="1507534"/>
          <a:ext cx="363154" cy="71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674"/>
              </a:lnTo>
              <a:lnTo>
                <a:pt x="363154" y="7176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2626C-C2B2-4415-94BC-9F4B7C50DD22}">
      <dsp:nvSpPr>
        <dsp:cNvPr id="0" name=""/>
        <dsp:cNvSpPr/>
      </dsp:nvSpPr>
      <dsp:spPr>
        <a:xfrm>
          <a:off x="3385558" y="1507534"/>
          <a:ext cx="354448" cy="276193"/>
        </a:xfrm>
        <a:custGeom>
          <a:avLst/>
          <a:gdLst/>
          <a:ahLst/>
          <a:cxnLst/>
          <a:rect l="0" t="0" r="0" b="0"/>
          <a:pathLst>
            <a:path>
              <a:moveTo>
                <a:pt x="354448" y="0"/>
              </a:moveTo>
              <a:lnTo>
                <a:pt x="354448" y="276193"/>
              </a:lnTo>
              <a:lnTo>
                <a:pt x="0" y="2761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287CE-1B24-4E4B-AA64-3AA72F0CAC92}">
      <dsp:nvSpPr>
        <dsp:cNvPr id="0" name=""/>
        <dsp:cNvSpPr/>
      </dsp:nvSpPr>
      <dsp:spPr>
        <a:xfrm>
          <a:off x="5899829" y="3764243"/>
          <a:ext cx="221856" cy="1743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712"/>
              </a:lnTo>
              <a:lnTo>
                <a:pt x="221856" y="17437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D9C92-1EC3-429C-BADB-849C56C4B820}">
      <dsp:nvSpPr>
        <dsp:cNvPr id="0" name=""/>
        <dsp:cNvSpPr/>
      </dsp:nvSpPr>
      <dsp:spPr>
        <a:xfrm>
          <a:off x="5899829" y="3764243"/>
          <a:ext cx="236476" cy="130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1554"/>
              </a:lnTo>
              <a:lnTo>
                <a:pt x="236476" y="13015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CE8E7-060D-4BB6-8B31-07363F4D614F}">
      <dsp:nvSpPr>
        <dsp:cNvPr id="0" name=""/>
        <dsp:cNvSpPr/>
      </dsp:nvSpPr>
      <dsp:spPr>
        <a:xfrm>
          <a:off x="5899829" y="3764243"/>
          <a:ext cx="249905" cy="899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677"/>
              </a:lnTo>
              <a:lnTo>
                <a:pt x="249905" y="8996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4035B-986F-475C-A7A2-5B2173C6BE95}">
      <dsp:nvSpPr>
        <dsp:cNvPr id="0" name=""/>
        <dsp:cNvSpPr/>
      </dsp:nvSpPr>
      <dsp:spPr>
        <a:xfrm>
          <a:off x="5899829" y="3764243"/>
          <a:ext cx="250199" cy="320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44"/>
              </a:lnTo>
              <a:lnTo>
                <a:pt x="250199" y="320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08BFE-3F1A-4D55-8246-3E32CE10B300}">
      <dsp:nvSpPr>
        <dsp:cNvPr id="0" name=""/>
        <dsp:cNvSpPr/>
      </dsp:nvSpPr>
      <dsp:spPr>
        <a:xfrm>
          <a:off x="3740006" y="1507534"/>
          <a:ext cx="2593309" cy="1841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777"/>
              </a:lnTo>
              <a:lnTo>
                <a:pt x="2593309" y="1803777"/>
              </a:lnTo>
              <a:lnTo>
                <a:pt x="2593309" y="1841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3E26A-D1CA-4733-945B-A3330C906BFE}">
      <dsp:nvSpPr>
        <dsp:cNvPr id="0" name=""/>
        <dsp:cNvSpPr/>
      </dsp:nvSpPr>
      <dsp:spPr>
        <a:xfrm>
          <a:off x="4202060" y="3764243"/>
          <a:ext cx="255302" cy="106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762"/>
              </a:lnTo>
              <a:lnTo>
                <a:pt x="255302" y="1067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CA677-C577-416E-ABB8-F4E7A5BB79F9}">
      <dsp:nvSpPr>
        <dsp:cNvPr id="0" name=""/>
        <dsp:cNvSpPr/>
      </dsp:nvSpPr>
      <dsp:spPr>
        <a:xfrm>
          <a:off x="4202060" y="3764243"/>
          <a:ext cx="255302" cy="453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19"/>
              </a:lnTo>
              <a:lnTo>
                <a:pt x="255302" y="4536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1129E-CD19-4286-96BF-2CA92FC95259}">
      <dsp:nvSpPr>
        <dsp:cNvPr id="0" name=""/>
        <dsp:cNvSpPr/>
      </dsp:nvSpPr>
      <dsp:spPr>
        <a:xfrm>
          <a:off x="3740006" y="1507534"/>
          <a:ext cx="887280" cy="1841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3777"/>
              </a:lnTo>
              <a:lnTo>
                <a:pt x="887280" y="1803777"/>
              </a:lnTo>
              <a:lnTo>
                <a:pt x="887280" y="1841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DAF6D-A245-4E1F-AF88-D51336E207B5}">
      <dsp:nvSpPr>
        <dsp:cNvPr id="0" name=""/>
        <dsp:cNvSpPr/>
      </dsp:nvSpPr>
      <dsp:spPr>
        <a:xfrm>
          <a:off x="2583228" y="3764243"/>
          <a:ext cx="216209" cy="949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767"/>
              </a:lnTo>
              <a:lnTo>
                <a:pt x="216209" y="949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757A6-FF88-4A2E-AC26-E58A98999CA0}">
      <dsp:nvSpPr>
        <dsp:cNvPr id="0" name=""/>
        <dsp:cNvSpPr/>
      </dsp:nvSpPr>
      <dsp:spPr>
        <a:xfrm>
          <a:off x="2583228" y="3764243"/>
          <a:ext cx="216209" cy="342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27"/>
              </a:lnTo>
              <a:lnTo>
                <a:pt x="216209" y="3422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3605F-5738-43A7-A7A5-36877DEC2B7D}">
      <dsp:nvSpPr>
        <dsp:cNvPr id="0" name=""/>
        <dsp:cNvSpPr/>
      </dsp:nvSpPr>
      <dsp:spPr>
        <a:xfrm>
          <a:off x="3041793" y="1507534"/>
          <a:ext cx="698213" cy="1841458"/>
        </a:xfrm>
        <a:custGeom>
          <a:avLst/>
          <a:gdLst/>
          <a:ahLst/>
          <a:cxnLst/>
          <a:rect l="0" t="0" r="0" b="0"/>
          <a:pathLst>
            <a:path>
              <a:moveTo>
                <a:pt x="698213" y="0"/>
              </a:moveTo>
              <a:lnTo>
                <a:pt x="698213" y="1803777"/>
              </a:lnTo>
              <a:lnTo>
                <a:pt x="0" y="1803777"/>
              </a:lnTo>
              <a:lnTo>
                <a:pt x="0" y="1841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F75CC-5A54-474A-AF0F-04743A81C769}">
      <dsp:nvSpPr>
        <dsp:cNvPr id="0" name=""/>
        <dsp:cNvSpPr/>
      </dsp:nvSpPr>
      <dsp:spPr>
        <a:xfrm>
          <a:off x="655358" y="3764243"/>
          <a:ext cx="350705" cy="1456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6052"/>
              </a:lnTo>
              <a:lnTo>
                <a:pt x="350705" y="1456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D65D1-3B9F-41AC-A48A-022DB8BA2C19}">
      <dsp:nvSpPr>
        <dsp:cNvPr id="0" name=""/>
        <dsp:cNvSpPr/>
      </dsp:nvSpPr>
      <dsp:spPr>
        <a:xfrm>
          <a:off x="655358" y="3764243"/>
          <a:ext cx="350705" cy="899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140"/>
              </a:lnTo>
              <a:lnTo>
                <a:pt x="350705" y="8991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7CD4B-2BCC-43CC-AC8D-750465CC2038}">
      <dsp:nvSpPr>
        <dsp:cNvPr id="0" name=""/>
        <dsp:cNvSpPr/>
      </dsp:nvSpPr>
      <dsp:spPr>
        <a:xfrm>
          <a:off x="655358" y="3764243"/>
          <a:ext cx="350705" cy="342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27"/>
              </a:lnTo>
              <a:lnTo>
                <a:pt x="350705" y="3422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8D672-9F75-4604-9254-C30335CBE6B3}">
      <dsp:nvSpPr>
        <dsp:cNvPr id="0" name=""/>
        <dsp:cNvSpPr/>
      </dsp:nvSpPr>
      <dsp:spPr>
        <a:xfrm>
          <a:off x="1202567" y="1507534"/>
          <a:ext cx="2537439" cy="1841458"/>
        </a:xfrm>
        <a:custGeom>
          <a:avLst/>
          <a:gdLst/>
          <a:ahLst/>
          <a:cxnLst/>
          <a:rect l="0" t="0" r="0" b="0"/>
          <a:pathLst>
            <a:path>
              <a:moveTo>
                <a:pt x="2537439" y="0"/>
              </a:moveTo>
              <a:lnTo>
                <a:pt x="2537439" y="1803777"/>
              </a:lnTo>
              <a:lnTo>
                <a:pt x="0" y="1803777"/>
              </a:lnTo>
              <a:lnTo>
                <a:pt x="0" y="1841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D3FA6-3BC7-4C78-B208-3D1A5C05341B}">
      <dsp:nvSpPr>
        <dsp:cNvPr id="0" name=""/>
        <dsp:cNvSpPr/>
      </dsp:nvSpPr>
      <dsp:spPr>
        <a:xfrm>
          <a:off x="3694286" y="96105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112896" y="45720"/>
              </a:moveTo>
              <a:lnTo>
                <a:pt x="112896" y="93250"/>
              </a:lnTo>
              <a:lnTo>
                <a:pt x="45720" y="93250"/>
              </a:lnTo>
              <a:lnTo>
                <a:pt x="45720" y="130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309F4-CBC6-4878-8295-1FB23F5AA159}">
      <dsp:nvSpPr>
        <dsp:cNvPr id="0" name=""/>
        <dsp:cNvSpPr/>
      </dsp:nvSpPr>
      <dsp:spPr>
        <a:xfrm>
          <a:off x="3707576" y="469900"/>
          <a:ext cx="99606" cy="105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73"/>
              </a:lnTo>
              <a:lnTo>
                <a:pt x="99606" y="68173"/>
              </a:lnTo>
              <a:lnTo>
                <a:pt x="99606" y="1058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CFEEF-2849-4452-B97D-B44C496B2558}">
      <dsp:nvSpPr>
        <dsp:cNvPr id="0" name=""/>
        <dsp:cNvSpPr/>
      </dsp:nvSpPr>
      <dsp:spPr>
        <a:xfrm>
          <a:off x="2572911" y="2303"/>
          <a:ext cx="2269328" cy="4675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Minister of Social Development</a:t>
          </a:r>
          <a:endParaRPr lang="en-ZA" sz="1000" kern="1200" dirty="0"/>
        </a:p>
      </dsp:txBody>
      <dsp:txXfrm>
        <a:off x="2572911" y="2303"/>
        <a:ext cx="2269328" cy="467597"/>
      </dsp:txXfrm>
    </dsp:sp>
    <dsp:sp modelId="{E9470FB5-8CD9-47EB-A49B-BC008ED993D7}">
      <dsp:nvSpPr>
        <dsp:cNvPr id="0" name=""/>
        <dsp:cNvSpPr/>
      </dsp:nvSpPr>
      <dsp:spPr>
        <a:xfrm>
          <a:off x="2695453" y="575754"/>
          <a:ext cx="2223458" cy="431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NDA Board</a:t>
          </a:r>
          <a:endParaRPr lang="en-ZA" sz="1000" kern="1200" dirty="0"/>
        </a:p>
      </dsp:txBody>
      <dsp:txXfrm>
        <a:off x="2695453" y="575754"/>
        <a:ext cx="2223458" cy="431023"/>
      </dsp:txXfrm>
    </dsp:sp>
    <dsp:sp modelId="{9ECFC5CC-D705-4B23-8BCA-58E840FA49C5}">
      <dsp:nvSpPr>
        <dsp:cNvPr id="0" name=""/>
        <dsp:cNvSpPr/>
      </dsp:nvSpPr>
      <dsp:spPr>
        <a:xfrm>
          <a:off x="2566802" y="1091988"/>
          <a:ext cx="2346409" cy="4155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Chief Executive Officer</a:t>
          </a:r>
          <a:endParaRPr lang="en-ZA" sz="1000" kern="1200" dirty="0"/>
        </a:p>
      </dsp:txBody>
      <dsp:txXfrm>
        <a:off x="2566802" y="1091988"/>
        <a:ext cx="2346409" cy="415545"/>
      </dsp:txXfrm>
    </dsp:sp>
    <dsp:sp modelId="{0D1B35A9-020B-4D47-8AC1-75946BCB4835}">
      <dsp:nvSpPr>
        <dsp:cNvPr id="0" name=""/>
        <dsp:cNvSpPr/>
      </dsp:nvSpPr>
      <dsp:spPr>
        <a:xfrm>
          <a:off x="518556" y="3348992"/>
          <a:ext cx="1368022" cy="415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Development Management and Research</a:t>
          </a:r>
        </a:p>
      </dsp:txBody>
      <dsp:txXfrm>
        <a:off x="518556" y="3348992"/>
        <a:ext cx="1368022" cy="415251"/>
      </dsp:txXfrm>
    </dsp:sp>
    <dsp:sp modelId="{463A9F44-5F4C-4BB0-933A-DA21A7DF76AE}">
      <dsp:nvSpPr>
        <dsp:cNvPr id="0" name=""/>
        <dsp:cNvSpPr/>
      </dsp:nvSpPr>
      <dsp:spPr>
        <a:xfrm>
          <a:off x="1006064" y="3855275"/>
          <a:ext cx="1059035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Research </a:t>
          </a:r>
          <a:r>
            <a:rPr lang="en-US" sz="1000" kern="1200" dirty="0" smtClean="0">
              <a:solidFill>
                <a:schemeClr val="tx1">
                  <a:lumMod val="75000"/>
                </a:schemeClr>
              </a:solidFill>
            </a:rPr>
            <a:t>(and Policy)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000" kern="1200" dirty="0"/>
        </a:p>
      </dsp:txBody>
      <dsp:txXfrm>
        <a:off x="1006064" y="3855275"/>
        <a:ext cx="1059035" cy="502390"/>
      </dsp:txXfrm>
    </dsp:sp>
    <dsp:sp modelId="{89D103C8-17E3-46C4-9D6F-902D781830B4}">
      <dsp:nvSpPr>
        <dsp:cNvPr id="0" name=""/>
        <dsp:cNvSpPr/>
      </dsp:nvSpPr>
      <dsp:spPr>
        <a:xfrm>
          <a:off x="1006064" y="4412188"/>
          <a:ext cx="1053243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Development </a:t>
          </a:r>
          <a:r>
            <a:rPr lang="en-US" sz="1000" kern="1200" dirty="0" smtClean="0">
              <a:solidFill>
                <a:schemeClr val="tx1">
                  <a:lumMod val="75000"/>
                </a:schemeClr>
              </a:solidFill>
            </a:rPr>
            <a:t>(Product Development)</a:t>
          </a:r>
          <a:endParaRPr lang="en-ZA" sz="1000" kern="1200" dirty="0">
            <a:solidFill>
              <a:srgbClr val="FF0000"/>
            </a:solidFill>
          </a:endParaRPr>
        </a:p>
      </dsp:txBody>
      <dsp:txXfrm>
        <a:off x="1006064" y="4412188"/>
        <a:ext cx="1053243" cy="502390"/>
      </dsp:txXfrm>
    </dsp:sp>
    <dsp:sp modelId="{7C0F45E1-B325-44FC-9730-7EA7FB2C419A}">
      <dsp:nvSpPr>
        <dsp:cNvPr id="0" name=""/>
        <dsp:cNvSpPr/>
      </dsp:nvSpPr>
      <dsp:spPr>
        <a:xfrm>
          <a:off x="1006064" y="4969100"/>
          <a:ext cx="1053243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MERL </a:t>
          </a:r>
          <a:endParaRPr lang="en-ZA" sz="1000" kern="1200" dirty="0"/>
        </a:p>
      </dsp:txBody>
      <dsp:txXfrm>
        <a:off x="1006064" y="4969100"/>
        <a:ext cx="1053243" cy="502390"/>
      </dsp:txXfrm>
    </dsp:sp>
    <dsp:sp modelId="{EF50CCB1-7766-4727-8A92-743AAB6D9936}">
      <dsp:nvSpPr>
        <dsp:cNvPr id="0" name=""/>
        <dsp:cNvSpPr/>
      </dsp:nvSpPr>
      <dsp:spPr>
        <a:xfrm>
          <a:off x="2468587" y="3348992"/>
          <a:ext cx="1146411" cy="415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the COO</a:t>
          </a:r>
        </a:p>
      </dsp:txBody>
      <dsp:txXfrm>
        <a:off x="2468587" y="3348992"/>
        <a:ext cx="1146411" cy="415251"/>
      </dsp:txXfrm>
    </dsp:sp>
    <dsp:sp modelId="{00B442D6-9859-44AB-9A07-FED06C739A89}">
      <dsp:nvSpPr>
        <dsp:cNvPr id="0" name=""/>
        <dsp:cNvSpPr/>
      </dsp:nvSpPr>
      <dsp:spPr>
        <a:xfrm>
          <a:off x="2799438" y="3855275"/>
          <a:ext cx="1028527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Grant  Funding and Resource Mobilisation</a:t>
          </a:r>
          <a:endParaRPr lang="en-ZA" sz="1000" kern="1200" dirty="0"/>
        </a:p>
      </dsp:txBody>
      <dsp:txXfrm>
        <a:off x="2799438" y="3855275"/>
        <a:ext cx="1028527" cy="502390"/>
      </dsp:txXfrm>
    </dsp:sp>
    <dsp:sp modelId="{4EF7C836-1389-4D0D-B142-D860C00D603C}">
      <dsp:nvSpPr>
        <dsp:cNvPr id="0" name=""/>
        <dsp:cNvSpPr/>
      </dsp:nvSpPr>
      <dsp:spPr>
        <a:xfrm>
          <a:off x="2799438" y="4462815"/>
          <a:ext cx="1059035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Operations Management</a:t>
          </a:r>
          <a:endParaRPr lang="en-ZA" sz="1000" kern="1200" dirty="0"/>
        </a:p>
      </dsp:txBody>
      <dsp:txXfrm>
        <a:off x="2799438" y="4462815"/>
        <a:ext cx="1059035" cy="502390"/>
      </dsp:txXfrm>
    </dsp:sp>
    <dsp:sp modelId="{A170C379-1EE5-489E-A30F-00336085A239}">
      <dsp:nvSpPr>
        <dsp:cNvPr id="0" name=""/>
        <dsp:cNvSpPr/>
      </dsp:nvSpPr>
      <dsp:spPr>
        <a:xfrm>
          <a:off x="4095754" y="3348992"/>
          <a:ext cx="1063065" cy="415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Office of the CFO</a:t>
          </a:r>
        </a:p>
      </dsp:txBody>
      <dsp:txXfrm>
        <a:off x="4095754" y="3348992"/>
        <a:ext cx="1063065" cy="415251"/>
      </dsp:txXfrm>
    </dsp:sp>
    <dsp:sp modelId="{CE874365-4A4E-4F98-942A-DDF852D9EB0E}">
      <dsp:nvSpPr>
        <dsp:cNvPr id="0" name=""/>
        <dsp:cNvSpPr/>
      </dsp:nvSpPr>
      <dsp:spPr>
        <a:xfrm>
          <a:off x="4457362" y="3966667"/>
          <a:ext cx="908164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Finance</a:t>
          </a:r>
          <a:endParaRPr lang="en-ZA" sz="1000" kern="1200" dirty="0"/>
        </a:p>
      </dsp:txBody>
      <dsp:txXfrm>
        <a:off x="4457362" y="3966667"/>
        <a:ext cx="908164" cy="502390"/>
      </dsp:txXfrm>
    </dsp:sp>
    <dsp:sp modelId="{0783F5A0-F182-42D6-893E-6A6A905545B3}">
      <dsp:nvSpPr>
        <dsp:cNvPr id="0" name=""/>
        <dsp:cNvSpPr/>
      </dsp:nvSpPr>
      <dsp:spPr>
        <a:xfrm>
          <a:off x="4457362" y="4580810"/>
          <a:ext cx="908164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Supply Chain</a:t>
          </a:r>
          <a:endParaRPr lang="en-ZA" sz="1000" kern="1200" dirty="0"/>
        </a:p>
      </dsp:txBody>
      <dsp:txXfrm>
        <a:off x="4457362" y="4580810"/>
        <a:ext cx="908164" cy="502390"/>
      </dsp:txXfrm>
    </dsp:sp>
    <dsp:sp modelId="{4AF08A99-80A3-4269-84E2-6FCDE540C2FA}">
      <dsp:nvSpPr>
        <dsp:cNvPr id="0" name=""/>
        <dsp:cNvSpPr/>
      </dsp:nvSpPr>
      <dsp:spPr>
        <a:xfrm>
          <a:off x="5791457" y="3348992"/>
          <a:ext cx="1083717" cy="415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Corporate Services</a:t>
          </a:r>
        </a:p>
      </dsp:txBody>
      <dsp:txXfrm>
        <a:off x="5791457" y="3348992"/>
        <a:ext cx="1083717" cy="415251"/>
      </dsp:txXfrm>
    </dsp:sp>
    <dsp:sp modelId="{028FE05C-AA22-49CA-BD74-01B844F345CB}">
      <dsp:nvSpPr>
        <dsp:cNvPr id="0" name=""/>
        <dsp:cNvSpPr/>
      </dsp:nvSpPr>
      <dsp:spPr>
        <a:xfrm>
          <a:off x="6150029" y="3833592"/>
          <a:ext cx="1809886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Human Resources </a:t>
          </a:r>
          <a:endParaRPr lang="en-ZA" sz="1000" kern="1200" dirty="0"/>
        </a:p>
      </dsp:txBody>
      <dsp:txXfrm>
        <a:off x="6150029" y="3833592"/>
        <a:ext cx="1809886" cy="502390"/>
      </dsp:txXfrm>
    </dsp:sp>
    <dsp:sp modelId="{0533C5E6-60E8-4316-A49E-AE15FD1F4946}">
      <dsp:nvSpPr>
        <dsp:cNvPr id="0" name=""/>
        <dsp:cNvSpPr/>
      </dsp:nvSpPr>
      <dsp:spPr>
        <a:xfrm>
          <a:off x="6149734" y="4412725"/>
          <a:ext cx="1808207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and Marketing</a:t>
          </a:r>
          <a:endParaRPr lang="en-ZA" sz="1000" kern="1200" dirty="0"/>
        </a:p>
      </dsp:txBody>
      <dsp:txXfrm>
        <a:off x="6149734" y="4412725"/>
        <a:ext cx="1808207" cy="502390"/>
      </dsp:txXfrm>
    </dsp:sp>
    <dsp:sp modelId="{3CDFB6E2-551A-4EE0-9BA4-6C88EA274618}">
      <dsp:nvSpPr>
        <dsp:cNvPr id="0" name=""/>
        <dsp:cNvSpPr/>
      </dsp:nvSpPr>
      <dsp:spPr>
        <a:xfrm>
          <a:off x="6136306" y="4962335"/>
          <a:ext cx="989928" cy="206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ICT</a:t>
          </a:r>
          <a:endParaRPr lang="en-ZA" sz="1000" kern="1200" dirty="0"/>
        </a:p>
      </dsp:txBody>
      <dsp:txXfrm>
        <a:off x="6136306" y="4962335"/>
        <a:ext cx="989928" cy="206923"/>
      </dsp:txXfrm>
    </dsp:sp>
    <dsp:sp modelId="{4A3B05B3-42D9-4A9B-8A8F-815EC00675CE}">
      <dsp:nvSpPr>
        <dsp:cNvPr id="0" name=""/>
        <dsp:cNvSpPr/>
      </dsp:nvSpPr>
      <dsp:spPr>
        <a:xfrm>
          <a:off x="6121685" y="5256761"/>
          <a:ext cx="1281704" cy="5023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>
                  <a:lumMod val="75000"/>
                </a:schemeClr>
              </a:solidFill>
            </a:rPr>
            <a:t>Support Services</a:t>
          </a:r>
          <a:endParaRPr lang="en-ZA" sz="10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6121685" y="5256761"/>
        <a:ext cx="1281704" cy="502390"/>
      </dsp:txXfrm>
    </dsp:sp>
    <dsp:sp modelId="{E608BE51-060A-4396-ACC6-955F0812AAA2}">
      <dsp:nvSpPr>
        <dsp:cNvPr id="0" name=""/>
        <dsp:cNvSpPr/>
      </dsp:nvSpPr>
      <dsp:spPr>
        <a:xfrm>
          <a:off x="1531721" y="1584704"/>
          <a:ext cx="1853837" cy="3980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Performance Planning and Corporate Reporting</a:t>
          </a:r>
        </a:p>
      </dsp:txBody>
      <dsp:txXfrm>
        <a:off x="1531721" y="1584704"/>
        <a:ext cx="1853837" cy="398045"/>
      </dsp:txXfrm>
    </dsp:sp>
    <dsp:sp modelId="{0A7156F7-1643-4DE1-A075-9E2B1185D8DC}">
      <dsp:nvSpPr>
        <dsp:cNvPr id="0" name=""/>
        <dsp:cNvSpPr/>
      </dsp:nvSpPr>
      <dsp:spPr>
        <a:xfrm>
          <a:off x="4103161" y="1995410"/>
          <a:ext cx="1769245" cy="459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Company Secretary</a:t>
          </a:r>
          <a:endParaRPr lang="en-ZA" sz="1000" kern="1200" dirty="0"/>
        </a:p>
      </dsp:txBody>
      <dsp:txXfrm>
        <a:off x="4103161" y="1995410"/>
        <a:ext cx="1769245" cy="459596"/>
      </dsp:txXfrm>
    </dsp:sp>
    <dsp:sp modelId="{9BBAEDCC-CCCF-4420-B71D-DE97A81B9201}">
      <dsp:nvSpPr>
        <dsp:cNvPr id="0" name=""/>
        <dsp:cNvSpPr/>
      </dsp:nvSpPr>
      <dsp:spPr>
        <a:xfrm>
          <a:off x="1437235" y="2646196"/>
          <a:ext cx="2057109" cy="552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Legal and Risk Services</a:t>
          </a:r>
          <a:endParaRPr lang="en-ZA" sz="1000" kern="1200" dirty="0"/>
        </a:p>
      </dsp:txBody>
      <dsp:txXfrm>
        <a:off x="1437235" y="2646196"/>
        <a:ext cx="2057109" cy="552090"/>
      </dsp:txXfrm>
    </dsp:sp>
    <dsp:sp modelId="{BF5FFA1B-8025-46B5-AB6F-D506FA0B1C43}">
      <dsp:nvSpPr>
        <dsp:cNvPr id="0" name=""/>
        <dsp:cNvSpPr/>
      </dsp:nvSpPr>
      <dsp:spPr>
        <a:xfrm>
          <a:off x="1531721" y="2019605"/>
          <a:ext cx="1839536" cy="4959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Stakeholder Management</a:t>
          </a:r>
          <a:endParaRPr lang="en-ZA" sz="1000" kern="1200" dirty="0"/>
        </a:p>
      </dsp:txBody>
      <dsp:txXfrm>
        <a:off x="1531721" y="2019605"/>
        <a:ext cx="1839536" cy="495986"/>
      </dsp:txXfrm>
    </dsp:sp>
    <dsp:sp modelId="{3E52D677-C6FC-4CD8-8F8C-3A7B3806CD16}">
      <dsp:nvSpPr>
        <dsp:cNvPr id="0" name=""/>
        <dsp:cNvSpPr/>
      </dsp:nvSpPr>
      <dsp:spPr>
        <a:xfrm>
          <a:off x="3976061" y="2646427"/>
          <a:ext cx="1694062" cy="5440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Internal Audit</a:t>
          </a:r>
          <a:endParaRPr lang="en-ZA" sz="1000" kern="1200" dirty="0"/>
        </a:p>
      </dsp:txBody>
      <dsp:txXfrm>
        <a:off x="3976061" y="2646427"/>
        <a:ext cx="1694062" cy="544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0F2338-ACC5-4BE9-88A2-5D1E574798B4}" type="datetime1">
              <a:rPr lang="en-US"/>
              <a:pPr>
                <a:defRPr/>
              </a:pPr>
              <a:t>10/6/2017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72CC25-31D2-4930-AD16-5BC8A0EA45C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13264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C90E3D-C290-42F8-B881-0D9BB6590C31}" type="datetime1">
              <a:rPr lang="en-US"/>
              <a:pPr>
                <a:defRPr/>
              </a:pPr>
              <a:t>10/6/2017</a:t>
            </a:fld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009DFC-4451-491B-93F3-2FB1FB78F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9053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4831DC6-647B-4951-933B-75F3D5023CED}" type="datetime1">
              <a:rPr lang="en-US" altLang="en-US" smtClean="0"/>
              <a:pPr/>
              <a:t>10/6/2017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861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10/6/2017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6064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 structure was amended due to transition. The NDA is in the process</a:t>
            </a:r>
            <a:r>
              <a:rPr lang="en-ZA" baseline="0" dirty="0" smtClean="0"/>
              <a:t> of finalising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10/6/2017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8448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0% achievement</a:t>
            </a:r>
            <a:r>
              <a:rPr lang="en-ZA" baseline="0" dirty="0" smtClean="0"/>
              <a:t> on target to reduce 80% reduction in regulatory audit findings was due to very low moral due to transition and vacancies. Also refer to slide 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10/6/2017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341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Last bullet relates</a:t>
            </a:r>
            <a:r>
              <a:rPr lang="en-ZA" baseline="0" dirty="0" smtClean="0"/>
              <a:t> to the material finding of the AG. The AG was not informed on time of the tool and the work that was already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10/6/2017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167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C2DAF64-9908-4AA3-8EEA-68DDA5F9CA32}" type="datetime1">
              <a:rPr lang="en-US" altLang="en-US" smtClean="0"/>
              <a:pPr/>
              <a:t>10/6/2017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2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archive:TWOTONE%20jhb%20WIP:1405%20NDA%20CI%20&amp;%20manual:DESIGNED%20CI%20ELEMENTS:1405%20NDA%20ppt:1405%20NDA%20ppt%20final%20main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 descr="archive:TWOTONE jhb WIP:1405 NDA CI &amp; manual:DESIGNED CI ELEMENTS:1405 NDA ppt:1405 NDA ppt final main.jp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667000"/>
            <a:ext cx="6705600" cy="947738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848100"/>
            <a:ext cx="6705600" cy="1028700"/>
          </a:xfrm>
        </p:spPr>
        <p:txBody>
          <a:bodyPr/>
          <a:lstStyle>
            <a:lvl1pPr marL="0" indent="0" algn="r">
              <a:buFont typeface="Times" charset="0"/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1905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248400"/>
            <a:ext cx="2667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3335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56C271-1B1E-4434-B969-160E66F28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0BC4-20BB-42E4-98DA-B2AB11D3D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0"/>
            <a:ext cx="19240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2451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17C8-5DF2-4793-BBC2-5DB8E01CE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2101-C1C2-4057-8262-EB528C86E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04BA-9EE7-4D86-8F69-644E80953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734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524000"/>
            <a:ext cx="3775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4CC5-90A5-4F96-AF1C-172649A14B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07EB-491B-4FD1-9CED-179C44060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481C-EBB3-46B8-82E0-717F3C347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F63D-5BA7-4943-B08E-7EDF1690F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8509-8F94-4E2A-B750-1EDF97D2E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3336-F225-4748-A342-5A9055761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archive:TWOTONE%20jhb%20WIP:1405%20NDA%20CI%20&amp;%20manual:DESIGNED%20CI%20ELEMENTS:1405%20NDA%20ppt:NDA%201-0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3" descr="archive:TWOTONE jhb WIP:1405 NDA CI &amp; manual:DESIGNED CI ELEMENTS:1405 NDA ppt:NDA 1-02.jpg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-1588" y="0"/>
            <a:ext cx="91455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7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C1C3471C-B1D1-45C0-A155-C4C96DA51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00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662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4282" y="2060848"/>
            <a:ext cx="7526368" cy="2736577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PRESENTATION OF THE NDA ANNUAL REPORT (2016/2017) TO THE PORTFOLIO COMMITTEE ON SOCIAL DEVELOPMENT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04 OCTOBER 2017</a:t>
            </a:r>
            <a:br>
              <a:rPr lang="en-US" altLang="en-US" sz="2400" b="1" dirty="0" smtClean="0"/>
            </a:br>
            <a:endParaRPr lang="en-US" altLang="en-US" sz="2400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237" y="836712"/>
            <a:ext cx="2232248" cy="959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ttps://encrypted-tbn0.gstatic.com/images?q=tbn:ANd9GcQ9-GpgvbTswanqNRN2pSNTmgFzNDceXLo9Yt_trGfRFRpNz2F8c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653136"/>
            <a:ext cx="1224136" cy="1155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b="1" dirty="0" smtClean="0"/>
              <a:t>PROGRAMME 1: GOVERNANCE AND ADMINISTRATION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465951"/>
              </p:ext>
            </p:extLst>
          </p:nvPr>
        </p:nvGraphicFramePr>
        <p:xfrm>
          <a:off x="-4" y="838201"/>
          <a:ext cx="9144004" cy="5984696"/>
        </p:xfrm>
        <a:graphic>
          <a:graphicData uri="http://schemas.openxmlformats.org/drawingml/2006/table">
            <a:tbl>
              <a:tblPr/>
              <a:tblGrid>
                <a:gridCol w="299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5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04214">
                  <a:extLst>
                    <a:ext uri="{9D8B030D-6E8A-4147-A177-3AD203B41FA5}">
                      <a16:colId xmlns:a16="http://schemas.microsoft.com/office/drawing/2014/main" xmlns="" val="3902888098"/>
                    </a:ext>
                  </a:extLst>
                </a:gridCol>
              </a:tblGrid>
              <a:tr h="671915">
                <a:tc gridSpan="6">
                  <a:txBody>
                    <a:bodyPr/>
                    <a:lstStyle/>
                    <a:p>
                      <a:pPr marL="10795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Objective: </a:t>
                      </a:r>
                      <a:r>
                        <a:rPr lang="en-GB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develop and strengthen internal systems, processes and human capability to deliver efficiently and effectively on the NDA mandate</a:t>
                      </a:r>
                      <a:endParaRPr lang="en-ZA" sz="1600" b="1" kern="1200" dirty="0">
                        <a:solidFill>
                          <a:schemeClr val="bg1"/>
                        </a:solidFill>
                        <a:latin typeface="Arial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1007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</a:t>
                      </a: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indicator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2016/17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5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2016/17</a:t>
                      </a:r>
                      <a:endParaRPr lang="en-ZA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Reasons for Deviation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87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Number of Executive (EXCO) meetings held</a:t>
                      </a:r>
                      <a:endParaRPr lang="en-ZA" sz="12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 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56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Number of partnership agreements concluded and signed</a:t>
                      </a:r>
                      <a:endParaRPr lang="en-ZA" sz="12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Over-achievement was due to more partners coming on board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476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Timeous submission of strategic plan &amp; Annual Performance Plan to Executive Authority</a:t>
                      </a:r>
                      <a:endParaRPr lang="en-ZA" sz="12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Submit within prescribed timeframes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Submitted within prescribed timeframes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56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Arial"/>
                        </a:rPr>
                        <a:t>Number of hits reached trough NDA website and social media platforms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ZA" sz="12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 </a:t>
                      </a:r>
                      <a:r>
                        <a:rPr lang="en-ZA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000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91 814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11 814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Adverts for vacant positions attracted more hits than anticipated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55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Percentage of staff audited for skills development</a:t>
                      </a:r>
                      <a:endParaRPr lang="en-ZA" sz="12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ZA" sz="1200" kern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 </a:t>
                      </a:r>
                      <a:endParaRPr lang="en-ZA" sz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03997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b="1" dirty="0" smtClean="0"/>
              <a:t>PROGRAMME 1: GOVERNANCE AND ADMINISTRATION…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1449765"/>
              </p:ext>
            </p:extLst>
          </p:nvPr>
        </p:nvGraphicFramePr>
        <p:xfrm>
          <a:off x="-4" y="838197"/>
          <a:ext cx="9144003" cy="5882499"/>
        </p:xfrm>
        <a:graphic>
          <a:graphicData uri="http://schemas.openxmlformats.org/drawingml/2006/table">
            <a:tbl>
              <a:tblPr/>
              <a:tblGrid>
                <a:gridCol w="299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4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xmlns="" val="3902888098"/>
                    </a:ext>
                  </a:extLst>
                </a:gridCol>
              </a:tblGrid>
              <a:tr h="765948">
                <a:tc gridSpan="6">
                  <a:txBody>
                    <a:bodyPr/>
                    <a:lstStyle/>
                    <a:p>
                      <a:pPr marL="10795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Objective: </a:t>
                      </a:r>
                      <a:r>
                        <a:rPr lang="en-GB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develop and strengthen internal systems, processes and human capability to deliver efficiently and effectively on the NDA mandate</a:t>
                      </a:r>
                      <a:endParaRPr lang="en-ZA" sz="1600" b="1" kern="1200" dirty="0">
                        <a:solidFill>
                          <a:schemeClr val="bg1"/>
                        </a:solidFill>
                        <a:latin typeface="Arial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615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</a:t>
                      </a: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indicator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2016/17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5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2016/17</a:t>
                      </a:r>
                      <a:endParaRPr lang="en-ZA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Reasons for Deviation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105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Percentage  of targeted employees attending identified skills development programmes</a:t>
                      </a:r>
                      <a:endParaRPr lang="en-ZA" sz="15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500" kern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  <a:endParaRPr lang="en-ZA" sz="1500" kern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60%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62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Percentage reduction in regulatory 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audit 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findings</a:t>
                      </a:r>
                      <a:endParaRPr lang="en-ZA" sz="15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500" kern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Arial"/>
                        </a:rPr>
                        <a:t>80%</a:t>
                      </a:r>
                      <a:endParaRPr lang="en-ZA" sz="1500" kern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Increase in non-compliance with laws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36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Completed and functional Integrated Information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system</a:t>
                      </a:r>
                      <a:endParaRPr lang="en-ZA" sz="15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500" kern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Arial"/>
                        </a:rPr>
                        <a:t>Approved ICT strategy </a:t>
                      </a:r>
                      <a:r>
                        <a:rPr lang="en-GB" sz="1500" kern="140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Arial"/>
                        </a:rPr>
                        <a:t>plan</a:t>
                      </a:r>
                      <a:endParaRPr lang="en-ZA" sz="1500" kern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Service level agreement and project plan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Delays in appointment of service provider to develop strategy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44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Times New Roman"/>
                          <a:cs typeface="Times New Roman"/>
                        </a:rPr>
                        <a:t>Number of district offices established and functional</a:t>
                      </a:r>
                      <a:endParaRPr lang="en-ZA" sz="150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GB" sz="1500" kern="14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Times New Roman"/>
                          <a:cs typeface="Arial"/>
                        </a:rPr>
                        <a:t>9</a:t>
                      </a:r>
                      <a:endParaRPr lang="en-ZA" sz="1500" kern="14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499" marR="48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</a:t>
                      </a:r>
                      <a:endParaRPr lang="en-ZA" sz="15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01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b="1" dirty="0" smtClean="0"/>
              <a:t>PROGRAMME 2: CSO MOBILISATION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8987212"/>
              </p:ext>
            </p:extLst>
          </p:nvPr>
        </p:nvGraphicFramePr>
        <p:xfrm>
          <a:off x="-4" y="838200"/>
          <a:ext cx="9144004" cy="5998793"/>
        </p:xfrm>
        <a:graphic>
          <a:graphicData uri="http://schemas.openxmlformats.org/drawingml/2006/table">
            <a:tbl>
              <a:tblPr/>
              <a:tblGrid>
                <a:gridCol w="299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5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04214">
                  <a:extLst>
                    <a:ext uri="{9D8B030D-6E8A-4147-A177-3AD203B41FA5}">
                      <a16:colId xmlns:a16="http://schemas.microsoft.com/office/drawing/2014/main" xmlns="" val="3902888098"/>
                    </a:ext>
                  </a:extLst>
                </a:gridCol>
              </a:tblGrid>
              <a:tr h="539273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Objective: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Batang"/>
                          <a:cs typeface="Times New Roman"/>
                        </a:rPr>
                        <a:t>To conduct CSO engagements, assessments and needs analysis in identified priority wards.</a:t>
                      </a:r>
                      <a:endParaRPr lang="en-ZA" sz="1600" b="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97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</a:t>
                      </a: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indicator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2016/17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5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2016/17</a:t>
                      </a:r>
                      <a:endParaRPr lang="en-ZA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Reasons for Deviation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256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endParaRPr lang="en-ZA" sz="14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social </a:t>
                      </a:r>
                      <a:r>
                        <a:rPr lang="en-ZA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engagements with </a:t>
                      </a: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CSOs on </a:t>
                      </a:r>
                      <a:r>
                        <a:rPr lang="en-ZA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development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exceeded due to participation in </a:t>
                      </a:r>
                      <a:r>
                        <a:rPr lang="en-ZA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Mikondzo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programme</a:t>
                      </a:r>
                      <a:endParaRPr lang="en-ZA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65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endParaRPr lang="en-ZA" sz="14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 structures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formalised in priority 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met</a:t>
                      </a:r>
                      <a:endParaRPr lang="en-ZA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2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endParaRPr lang="en-ZA" sz="14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CSOs assessed in priority wards to determine appropriate capacity-building 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exceeded due to participation in </a:t>
                      </a:r>
                      <a:r>
                        <a:rPr lang="en-ZA" sz="14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Mikondzo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programme</a:t>
                      </a:r>
                      <a:endParaRPr lang="en-ZA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256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endParaRPr lang="en-ZA" sz="14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CSOs assisted to register with appropriate registration authority in priority 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exceeded due to partnership with registration authorities</a:t>
                      </a:r>
                      <a:endParaRPr lang="en-ZA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912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endParaRPr lang="en-ZA" sz="14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CSOs assessed and referred to other agencies for technical and financial support in priority </a:t>
                      </a:r>
                      <a:r>
                        <a:rPr lang="en-ZA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wards</a:t>
                      </a:r>
                      <a:endParaRPr lang="en-ZA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Target exceed due to partnership with other agencies</a:t>
                      </a:r>
                      <a:endParaRPr lang="en-ZA" sz="1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03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18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b="1" dirty="0" smtClean="0"/>
              <a:t>PROGRAMME 3: CSO CAPACITY BUILDING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9904121"/>
              </p:ext>
            </p:extLst>
          </p:nvPr>
        </p:nvGraphicFramePr>
        <p:xfrm>
          <a:off x="-4" y="838201"/>
          <a:ext cx="9144004" cy="6101728"/>
        </p:xfrm>
        <a:graphic>
          <a:graphicData uri="http://schemas.openxmlformats.org/drawingml/2006/table">
            <a:tbl>
              <a:tblPr/>
              <a:tblGrid>
                <a:gridCol w="299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0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5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04214">
                  <a:extLst>
                    <a:ext uri="{9D8B030D-6E8A-4147-A177-3AD203B41FA5}">
                      <a16:colId xmlns:a16="http://schemas.microsoft.com/office/drawing/2014/main" xmlns="" val="3902888098"/>
                    </a:ext>
                  </a:extLst>
                </a:gridCol>
              </a:tblGrid>
              <a:tr h="615328"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Objective: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To increase accessibility to capacity strengthening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interventions  to CSOs with the aim of improving the quality of services.</a:t>
                      </a:r>
                      <a:endParaRPr lang="en-ZA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4763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</a:t>
                      </a: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indicator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2016/17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5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2016/17</a:t>
                      </a:r>
                      <a:endParaRPr lang="en-ZA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Reasons for Deviation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30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CSOs trained and mentored to comply with the Nonprofit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Organisations Act (1997)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Improved partnerships with the Provincial Departments of Social</a:t>
                      </a:r>
                      <a:r>
                        <a:rPr lang="en-ZA" sz="15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Development</a:t>
                      </a:r>
                      <a:endParaRPr lang="en-ZA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47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CSOs capacitated in </a:t>
                      </a: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CSO management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Improvement</a:t>
                      </a:r>
                      <a:r>
                        <a:rPr lang="en-ZA" sz="15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in collaborative partnerships</a:t>
                      </a:r>
                      <a:endParaRPr lang="en-ZA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47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NPOs trained in community development </a:t>
                      </a: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Improvement</a:t>
                      </a:r>
                      <a:r>
                        <a:rPr lang="en-ZA" sz="15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in collaborative partnerships</a:t>
                      </a:r>
                      <a:endParaRPr lang="en-ZA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47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5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endParaRPr lang="en-ZA" sz="15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NDA-funded projects exited into sustainable </a:t>
                      </a:r>
                      <a:r>
                        <a:rPr lang="en-ZA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programmes</a:t>
                      </a:r>
                      <a:endParaRPr lang="en-ZA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The districts improved the reporting and monitoring turnaround</a:t>
                      </a:r>
                      <a:endParaRPr lang="en-ZA" sz="15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70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b="1" dirty="0" smtClean="0"/>
              <a:t>PROGRAMME 4: RESEARCH AND KNOWLEDGE MANAGEMENT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7409130"/>
              </p:ext>
            </p:extLst>
          </p:nvPr>
        </p:nvGraphicFramePr>
        <p:xfrm>
          <a:off x="-4" y="838197"/>
          <a:ext cx="9144004" cy="6136328"/>
        </p:xfrm>
        <a:graphic>
          <a:graphicData uri="http://schemas.openxmlformats.org/drawingml/2006/table">
            <a:tbl>
              <a:tblPr/>
              <a:tblGrid>
                <a:gridCol w="299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5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91680">
                  <a:extLst>
                    <a:ext uri="{9D8B030D-6E8A-4147-A177-3AD203B41FA5}">
                      <a16:colId xmlns:a16="http://schemas.microsoft.com/office/drawing/2014/main" xmlns="" val="3902888098"/>
                    </a:ext>
                  </a:extLst>
                </a:gridCol>
              </a:tblGrid>
              <a:tr h="527026"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Objective: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+mn-lt"/>
                          <a:ea typeface="Constantia"/>
                          <a:cs typeface="Times New Roman"/>
                        </a:rPr>
                        <a:t>To conduct, collate and disseminate research and evaluations that inform national development agenda</a:t>
                      </a:r>
                      <a:endParaRPr lang="en-ZA" sz="16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1398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500" b="1" kern="12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</a:t>
                      </a: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indicator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2016/17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5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2016/17</a:t>
                      </a:r>
                      <a:endParaRPr lang="en-ZA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500" b="1" kern="12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Reasons for Deviation</a:t>
                      </a:r>
                      <a:endParaRPr lang="en-ZA" sz="1500" b="1" kern="12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287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research reports, evaluation reports and policy briefs </a:t>
                      </a: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produced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reports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reports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met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</a:t>
                      </a: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best-practice publications produced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publications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publications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Demand for additional information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022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dissemination</a:t>
                      </a:r>
                      <a:endParaRPr lang="en-ZA" sz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sessions for research reports, evaluation reports, policy briefs and best-practice publications</a:t>
                      </a:r>
                      <a:endParaRPr lang="en-ZA" sz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conducted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Sessions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Sessions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 with STATS SA on SDG</a:t>
                      </a:r>
                      <a:r>
                        <a:rPr lang="en-ZA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domestication dissemination sessions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415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</a:t>
                      </a: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people </a:t>
                      </a: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attended research reports, evaluation reports, policy briefs and best </a:t>
                      </a: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 dissemination sessions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 People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Partnerships with STATS SA on SDG</a:t>
                      </a:r>
                      <a:r>
                        <a:rPr lang="en-ZA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domestication and NDA book launch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012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2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endParaRPr lang="en-ZA" sz="12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MT Std Light"/>
                        </a:rPr>
                        <a:t>Revised </a:t>
                      </a: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MT Std Light"/>
                        </a:rPr>
                        <a:t>NDA monitoring and evaluation framework and tools </a:t>
                      </a:r>
                      <a:r>
                        <a:rPr lang="en-ZA" sz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 MT Std Light"/>
                        </a:rPr>
                        <a:t>approved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Approved M&amp;E framework and tools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Approved M&amp;E framework and tools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met</a:t>
                      </a:r>
                      <a:endParaRPr lang="en-ZA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03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1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282" y="2060575"/>
            <a:ext cx="8715436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altLang="en-US" sz="2800" b="1" kern="0" dirty="0" smtClean="0">
                <a:latin typeface="+mj-lt"/>
                <a:ea typeface="+mj-ea"/>
                <a:cs typeface="+mj-cs"/>
              </a:rPr>
              <a:t> REPORT ON GOVERNANCE</a:t>
            </a: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0290-EC93-4165-81BC-20B9827FE6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9960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813303" cy="838200"/>
          </a:xfrm>
        </p:spPr>
        <p:txBody>
          <a:bodyPr/>
          <a:lstStyle/>
          <a:p>
            <a:r>
              <a:rPr lang="en-US" b="1" dirty="0" smtClean="0"/>
              <a:t>NDA BOARD AND COMMITTEES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68760"/>
            <a:ext cx="7700963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 NDA Board consists of 12 members and it operated through the following committees for the 2016/17 financial year: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Management Committee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Audit and Risk Committee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Human Resource and Remuneration Committee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Projects, Research and Development Committee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Stakeholder and Resource </a:t>
            </a:r>
            <a:r>
              <a:rPr lang="en-US" dirty="0" err="1" smtClean="0"/>
              <a:t>Mobilisation</a:t>
            </a:r>
            <a:r>
              <a:rPr lang="en-US" dirty="0" smtClean="0"/>
              <a:t> Committee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Risk Management strategy was revised and approved by the Board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Internal Audit Unit compiled an annual coverage plan for management of </a:t>
            </a:r>
            <a:r>
              <a:rPr lang="en-US" dirty="0" err="1" smtClean="0"/>
              <a:t>prioritised</a:t>
            </a:r>
            <a:r>
              <a:rPr lang="en-US" dirty="0" smtClean="0"/>
              <a:t> risks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200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BOARD EVALUATION OF CONTROLS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00963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NDA Board assisted by the Audit and Risk Committee have reviewed: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The effectiveness of the internal control systems;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The operational risks covered in the scope of internal and external audit;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The adequacy, reliability and accuracy of financial information;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Any accounting and auditing concerns identified through audits; and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/>
              <a:t>Compliance with legal, accounting and regulatory frameworks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Board has also evaluated the Annual Report and discussed with the Auditor General material aspects of the report.  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1074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282" y="2060575"/>
            <a:ext cx="8715436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altLang="en-US" sz="2800" b="1" dirty="0" smtClean="0">
                <a:latin typeface="+mj-lt"/>
              </a:rPr>
              <a:t>HUMAN RESOURCE REPORT</a:t>
            </a: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0290-EC93-4165-81BC-20B9827FE6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6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RESOURCE PROFILE OF THE 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4744"/>
            <a:ext cx="7986464" cy="5123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NDA had 180 employees for the financial year 2016/17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Africans are the pre-dominant racial group, with Females being in the majority at 58,9%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NDA has three (3) employees living with a disability which translates to 1,8% of the staff complement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vacancy rate is 22%, whilst, the turnover rate of the NDA is at 6,7% following the departure of 12 employees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Four (4) employees attracted disciplinary action due to non-compliance with NDA policies and procedures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1,3% of the personnel budget has been spent on training and development, whilst, 3,3% has been spent on performance rewards  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7245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885311" cy="838200"/>
          </a:xfrm>
        </p:spPr>
        <p:txBody>
          <a:bodyPr/>
          <a:lstStyle/>
          <a:p>
            <a:r>
              <a:rPr lang="en-US" b="1" dirty="0" smtClean="0"/>
              <a:t>PRESENTATION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00963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Purpose of the presentation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General Information about NDA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Programme Performance Information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Report on Governance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Human Resource Performance Report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Audited Financial Statements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Challenges and Recommendations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012968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PERSONNEL COST PER PROGRAMME 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8160815"/>
              </p:ext>
            </p:extLst>
          </p:nvPr>
        </p:nvGraphicFramePr>
        <p:xfrm>
          <a:off x="0" y="838201"/>
          <a:ext cx="9144000" cy="5926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xmlns="" val="411284028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6400619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72775009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20467546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827307610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xmlns="" val="130217705"/>
                    </a:ext>
                  </a:extLst>
                </a:gridCol>
              </a:tblGrid>
              <a:tr h="1508721"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b="0" dirty="0" smtClean="0">
                        <a:effectLst/>
                      </a:endParaRPr>
                    </a:p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b="0" dirty="0" smtClean="0">
                        <a:effectLst/>
                      </a:endParaRPr>
                    </a:p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 smtClean="0">
                          <a:effectLst/>
                        </a:rPr>
                        <a:t>Programme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Total Expenditure for the entity (R’000)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Personnel Expenditure (R’000)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Personnel exp. as a % of total exp.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No. of employees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Average personnel cost per employee (R’000)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2188670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 marL="1079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Programme 1: Governance &amp; Administration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102 980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31 291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14%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58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539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3655799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 marL="1079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>
                          <a:effectLst/>
                        </a:rPr>
                        <a:t>Programme 2: CSO Mobilisation 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en-ZA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37 233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17%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99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376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405838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 marL="1079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>
                          <a:effectLst/>
                        </a:rPr>
                        <a:t>Programme 3: CSO Capacity Building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en-ZA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741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8 872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4%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554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0101156"/>
                  </a:ext>
                </a:extLst>
              </a:tr>
              <a:tr h="1312771">
                <a:tc>
                  <a:txBody>
                    <a:bodyPr/>
                    <a:lstStyle/>
                    <a:p>
                      <a:pPr marL="1079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0" dirty="0">
                          <a:effectLst/>
                        </a:rPr>
                        <a:t>Programme 4: Research and Knowledge Management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ZA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888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3 748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2%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8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effectLst/>
                        </a:rPr>
                        <a:t>536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2242498"/>
                  </a:ext>
                </a:extLst>
              </a:tr>
              <a:tr h="330208">
                <a:tc>
                  <a:txBody>
                    <a:bodyPr/>
                    <a:lstStyle/>
                    <a:p>
                      <a:pPr marL="1079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</a:rPr>
                        <a:t>Total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rgbClr val="000000"/>
                          </a:solidFill>
                          <a:effectLst/>
                        </a:rPr>
                        <a:t>220 762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rgbClr val="000000"/>
                          </a:solidFill>
                          <a:effectLst/>
                        </a:rPr>
                        <a:t>81 144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rgbClr val="000000"/>
                          </a:solidFill>
                          <a:effectLst/>
                        </a:rPr>
                        <a:t>37%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>
                          <a:solidFill>
                            <a:srgbClr val="000000"/>
                          </a:solidFill>
                          <a:effectLst/>
                        </a:rPr>
                        <a:t>180</a:t>
                      </a:r>
                      <a:endParaRPr lang="en-US" sz="18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0795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effectLst/>
                        </a:rPr>
                        <a:t>450</a:t>
                      </a:r>
                      <a:endParaRPr lang="en-US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34091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1253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282" y="2060575"/>
            <a:ext cx="8715436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altLang="en-US" sz="2800" b="1" dirty="0" smtClean="0"/>
              <a:t> </a:t>
            </a:r>
            <a:r>
              <a:rPr lang="en-US" altLang="en-US" sz="2800" b="1" dirty="0" smtClean="0">
                <a:latin typeface="+mj-lt"/>
              </a:rPr>
              <a:t>AUDITED FINANCIAL STATEMENTS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FOR 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THE YEAR ENDED 31 MARCH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2017</a:t>
            </a: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0290-EC93-4165-81BC-20B9827FE6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STATEMENT OF FINANCIAL PERFORMANCE  FOR YEAR ENDED  31 MARCH 2017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6204438"/>
              </p:ext>
            </p:extLst>
          </p:nvPr>
        </p:nvGraphicFramePr>
        <p:xfrm>
          <a:off x="107505" y="838203"/>
          <a:ext cx="8856982" cy="541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xmlns="" val="387535023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44066181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512788838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195285728"/>
                    </a:ext>
                  </a:extLst>
                </a:gridCol>
              </a:tblGrid>
              <a:tr h="950367">
                <a:tc>
                  <a:txBody>
                    <a:bodyPr/>
                    <a:lstStyle/>
                    <a:p>
                      <a:r>
                        <a:rPr lang="en-ZA" dirty="0" smtClean="0"/>
                        <a:t>PROGRAMME NAME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AUDITED ACTUALS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APPROVED</a:t>
                      </a:r>
                      <a:r>
                        <a:rPr lang="en-ZA" baseline="0" dirty="0" smtClean="0"/>
                        <a:t> BUDGET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SPENDING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6167240"/>
                  </a:ext>
                </a:extLst>
              </a:tr>
              <a:tr h="484551"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+mn-lt"/>
                        </a:rPr>
                        <a:t>REVENUE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+mn-lt"/>
                        </a:rPr>
                        <a:t>R 237 317 932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+mn-lt"/>
                        </a:rPr>
                        <a:t>R 230 069 114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+mn-lt"/>
                        </a:rPr>
                        <a:t>103%</a:t>
                      </a:r>
                      <a:endParaRPr lang="en-ZA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908959"/>
                  </a:ext>
                </a:extLst>
              </a:tr>
              <a:tr h="493764">
                <a:tc>
                  <a:txBody>
                    <a:bodyPr/>
                    <a:lstStyle/>
                    <a:p>
                      <a:pPr algn="l"/>
                      <a:r>
                        <a:rPr lang="en-ZA" sz="1600" b="1" dirty="0" smtClean="0"/>
                        <a:t>TOTAL EXPENDITURE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R 220</a:t>
                      </a:r>
                      <a:r>
                        <a:rPr lang="en-ZA" sz="1600" b="1" baseline="0" dirty="0" smtClean="0"/>
                        <a:t> 762 059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R 230 069 114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96%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8598291"/>
                  </a:ext>
                </a:extLst>
              </a:tr>
              <a:tr h="762274"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PROGRAMME 1: ADMINISTRATION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102 979 842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112 973 796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91,1%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7568046"/>
                  </a:ext>
                </a:extLst>
              </a:tr>
              <a:tr h="762274"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PROGRAMME</a:t>
                      </a:r>
                      <a:r>
                        <a:rPr lang="en-ZA" sz="1600" baseline="0" dirty="0" smtClean="0"/>
                        <a:t> 2 : CSO MOBILISATION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72 152  919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70 409 309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102,5%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422945"/>
                  </a:ext>
                </a:extLst>
              </a:tr>
              <a:tr h="762274"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PROGRAMME 3: CSO CAPACITY BUILDING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40 741 309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41 335 733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98,6%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030041"/>
                  </a:ext>
                </a:extLst>
              </a:tr>
              <a:tr h="432418"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RESEARCH  AND DEVELOPMENT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4 887 988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R 5 330 276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92%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00762"/>
                  </a:ext>
                </a:extLst>
              </a:tr>
              <a:tr h="762274">
                <a:tc>
                  <a:txBody>
                    <a:bodyPr/>
                    <a:lstStyle/>
                    <a:p>
                      <a:pPr algn="l"/>
                      <a:r>
                        <a:rPr lang="en-ZA" sz="1600" b="1" dirty="0" smtClean="0"/>
                        <a:t>SURPLUS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R 16 555 872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baseline="0" dirty="0" smtClean="0"/>
                        <a:t> -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4%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3307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6637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8927572" cy="5929330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INTRODUCTION</a:t>
            </a:r>
          </a:p>
          <a:p>
            <a:pPr>
              <a:buNone/>
            </a:pPr>
            <a:endParaRPr lang="en-ZA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NDA continues to operate under stringent financial constraints due to financial allocation increasing at 5% year on year while CPI averaged 6.5%. The resources are decreasing in real term.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Key organisational expenses such as rentals of offices and employment costs  increased by 8% and 7% respectively in the previous financial year.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entity is reporting a surplus of R 16,5million in 2017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66800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785794"/>
            <a:ext cx="8927572" cy="6072206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REVENUE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is made up of three key sources as indicated in the table below.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decreased by 7% year on year from R254 million in 2016 to                 R237 million in 2017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main contributor to the reduction in revenue of R5 million is attributable to reduction in conditional grants received from other government departments.</a:t>
            </a:r>
          </a:p>
          <a:p>
            <a:pPr>
              <a:buNone/>
            </a:pPr>
            <a:endParaRPr lang="en-ZA" b="1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28596" y="3500438"/>
          <a:ext cx="8175852" cy="285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71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932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CHANGE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Allocation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R194 153 000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R184 381 000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5,2%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9170">
                <a:tc>
                  <a:txBody>
                    <a:bodyPr/>
                    <a:lstStyle/>
                    <a:p>
                      <a:r>
                        <a:rPr lang="en-ZA" dirty="0" smtClean="0"/>
                        <a:t>Conditional grants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35 392 934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60 717 962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(41%)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Other Income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  7 771 998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  9 893 611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(217,1%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</a:t>
                      </a:r>
                      <a:r>
                        <a:rPr lang="en-ZA" b="1" baseline="0" dirty="0" smtClean="0"/>
                        <a:t> 237 317 932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R254 992 573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(7,1%)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3921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9141854" cy="5929330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TOTAL EXPENDITURE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en-ZA" sz="2000" dirty="0" smtClean="0"/>
              <a:t>   A total of R 220,8 million was spent against allocated budget of R 230million</a:t>
            </a:r>
          </a:p>
          <a:p>
            <a:pPr marL="0" indent="0" algn="just">
              <a:buNone/>
            </a:pPr>
            <a:r>
              <a:rPr lang="en-ZA" sz="2000" dirty="0" smtClean="0"/>
              <a:t>        representing 96% of the allocated annual budget.</a:t>
            </a:r>
          </a:p>
          <a:p>
            <a:pPr marL="0" indent="0" algn="just">
              <a:buNone/>
            </a:pPr>
            <a:r>
              <a:rPr lang="en-ZA" sz="2000" dirty="0" smtClean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2000" b="1" dirty="0" smtClean="0"/>
              <a:t>MANDATE EXPENSES ( R 117,8 million spent vs R 117,1 million budget)</a:t>
            </a:r>
            <a:endParaRPr lang="en-ZA" sz="2000" b="1" dirty="0"/>
          </a:p>
          <a:p>
            <a:pPr marL="0" indent="0">
              <a:buFont typeface="Wingdings" pitchFamily="2" charset="2"/>
              <a:buChar char="q"/>
            </a:pPr>
            <a:r>
              <a:rPr lang="en-ZA" sz="2000" dirty="0" smtClean="0"/>
              <a:t>   Mandate expenditure of R117 ,8 million represents 53% of total actual 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 expenditure to the value of R 221million was spent as follows :</a:t>
            </a:r>
          </a:p>
          <a:p>
            <a:pPr marL="0" indent="0">
              <a:buNone/>
            </a:pPr>
            <a:r>
              <a:rPr lang="en-ZA" sz="2000" b="1" dirty="0"/>
              <a:t> </a:t>
            </a:r>
            <a:r>
              <a:rPr lang="en-ZA" sz="2000" b="1" dirty="0" smtClean="0"/>
              <a:t>          - </a:t>
            </a:r>
            <a:r>
              <a:rPr lang="en-ZA" sz="2000" dirty="0"/>
              <a:t>Programme 2: </a:t>
            </a:r>
            <a:r>
              <a:rPr lang="en-ZA" sz="2000" dirty="0" smtClean="0"/>
              <a:t> R 72 ,2 million spent vs R 70,4million budget ( 102%)   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     - Programme 3:  R 40,7 million spent  vs  R41,3 million budget ( 98,6%)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     - </a:t>
            </a:r>
            <a:r>
              <a:rPr lang="en-ZA" sz="2000" dirty="0"/>
              <a:t>Programme 4 </a:t>
            </a:r>
            <a:r>
              <a:rPr lang="en-ZA" sz="2000" dirty="0" smtClean="0"/>
              <a:t>: R   4,9 million spent vs  R 5,3 million budget ( 92%)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000" b="1" dirty="0" smtClean="0"/>
              <a:t>ADMINISTRATION </a:t>
            </a:r>
            <a:r>
              <a:rPr lang="en-ZA" sz="2000" b="1" dirty="0"/>
              <a:t>EXPENSES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2000" dirty="0" smtClean="0"/>
              <a:t>R 102,9 million was spent on administration against </a:t>
            </a:r>
            <a:r>
              <a:rPr lang="en-ZA" sz="2000" dirty="0"/>
              <a:t> </a:t>
            </a:r>
            <a:r>
              <a:rPr lang="en-ZA" sz="2000" dirty="0" smtClean="0"/>
              <a:t>budget of R112  million  representing 91,1% of annual allocation. The 8,9% variance was partly due to delays in establishment of district offices and finalisation of the ICT strategy.  </a:t>
            </a:r>
            <a:endParaRPr lang="en-ZA" sz="2000" dirty="0"/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dirty="0" smtClean="0"/>
              <a:t>  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Font typeface="Wingdings" pitchFamily="2" charset="2"/>
              <a:buChar char="§"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76976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STATEMENT OF FINANCIAL POSITION AS AT 31 MARCH 2017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838200"/>
            <a:ext cx="659338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267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 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870094"/>
            <a:ext cx="8784976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Current Assets</a:t>
            </a:r>
          </a:p>
          <a:p>
            <a:pPr marL="0" indent="0">
              <a:buNone/>
            </a:pPr>
            <a:r>
              <a:rPr lang="en-ZA" sz="2000" dirty="0" smtClean="0"/>
              <a:t>The entity has total current assets of R102 million in 2017, with cash balances to the value of R 101 million making up 99% of total current assets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Cash balances are committed as follows: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	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7626473"/>
              </p:ext>
            </p:extLst>
          </p:nvPr>
        </p:nvGraphicFramePr>
        <p:xfrm>
          <a:off x="179512" y="3500120"/>
          <a:ext cx="8352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4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Third</a:t>
                      </a:r>
                      <a:r>
                        <a:rPr lang="en-ZA" baseline="0" dirty="0" smtClean="0"/>
                        <a:t>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 14 833 981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Other</a:t>
                      </a:r>
                      <a:r>
                        <a:rPr lang="en-ZA" baseline="0" dirty="0" smtClean="0"/>
                        <a:t> current liabilities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 21 801 620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commitments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 22 790 992</a:t>
                      </a:r>
                      <a:endParaRPr lang="en-Z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Committed expenses </a:t>
                      </a:r>
                      <a:r>
                        <a:rPr lang="en-ZA" baseline="0" dirty="0" smtClean="0"/>
                        <a:t>purchase orders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 17 443 987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Unencumbered cash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R 24 254 611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R101 175 191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893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</a:t>
            </a:r>
            <a:br>
              <a:rPr lang="en-ZA" b="1" dirty="0" smtClean="0"/>
            </a:br>
            <a:r>
              <a:rPr lang="en-ZA" b="1" dirty="0" smtClean="0"/>
              <a:t>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	Current Assets liabilities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	Total liabilities are made up as follows: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95536" y="2420890"/>
          <a:ext cx="8208912" cy="352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0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9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Unutilized third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R14 833 981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38%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Payables (Funds due to creditors)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R7 511 527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768">
                <a:tc>
                  <a:txBody>
                    <a:bodyPr/>
                    <a:lstStyle/>
                    <a:p>
                      <a:r>
                        <a:rPr lang="en-ZA" dirty="0" smtClean="0"/>
                        <a:t>Employee</a:t>
                      </a:r>
                      <a:r>
                        <a:rPr lang="en-ZA" baseline="0" dirty="0" smtClean="0"/>
                        <a:t> benefits (leave provision &amp; 13</a:t>
                      </a:r>
                      <a:r>
                        <a:rPr lang="en-ZA" baseline="30000" dirty="0" smtClean="0"/>
                        <a:t>th</a:t>
                      </a:r>
                      <a:r>
                        <a:rPr lang="en-ZA" baseline="0" dirty="0" smtClean="0"/>
                        <a:t> cheque)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9 888 631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Provision for project payment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4 401 462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 36 635 601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0529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b="1" kern="1200" dirty="0">
                <a:latin typeface="+mj-lt"/>
              </a:rPr>
              <a:t>CHALLENGES AND RECOMMENDATIONS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574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143875" cy="838200"/>
          </a:xfrm>
        </p:spPr>
        <p:txBody>
          <a:bodyPr/>
          <a:lstStyle/>
          <a:p>
            <a:r>
              <a:rPr lang="en-US" altLang="en-US" b="1" smtClean="0"/>
              <a:t>PURPOSE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2" y="928688"/>
            <a:ext cx="8929687" cy="54526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/>
              <a:t>To present the 2016/17 Annual Report comprised of the following sections:</a:t>
            </a:r>
          </a:p>
          <a:p>
            <a:pPr lvl="2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Performance Information</a:t>
            </a:r>
          </a:p>
          <a:p>
            <a:pPr lvl="2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Human Resource Report</a:t>
            </a:r>
          </a:p>
          <a:p>
            <a:pPr lvl="2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Governance Report</a:t>
            </a:r>
          </a:p>
          <a:p>
            <a:pPr lvl="2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Audited Annual Financial Statements</a:t>
            </a:r>
          </a:p>
          <a:p>
            <a:pPr marL="914400" lvl="2" indent="0">
              <a:lnSpc>
                <a:spcPct val="150000"/>
              </a:lnSpc>
              <a:spcBef>
                <a:spcPct val="0"/>
              </a:spcBef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/>
              <a:t>To detail </a:t>
            </a:r>
            <a:r>
              <a:rPr lang="en-US" sz="2000" dirty="0"/>
              <a:t>the </a:t>
            </a:r>
            <a:r>
              <a:rPr lang="en-US" sz="2000" dirty="0" smtClean="0"/>
              <a:t>organisational </a:t>
            </a:r>
            <a:r>
              <a:rPr lang="en-US" sz="2000" dirty="0"/>
              <a:t>performance challenges </a:t>
            </a:r>
            <a:r>
              <a:rPr lang="en-US" sz="2000" dirty="0" smtClean="0"/>
              <a:t>experienced by the NDA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/>
              <a:t>To present the remedial measures to address the performance challenges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534E8-2CD7-437D-BB74-FF9B8E9F85F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 EXPERIENCED IN 2016/17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24744"/>
            <a:ext cx="7700963" cy="5123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 repositioning and the restructuring of the organisation created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implementation challenges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 expansion to the districts meant new personnel at district level had to be trained on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implementation and this took longer than anticipated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The CSO Development framework was finalised towards the end of the 2016/17 financial year which had a major impact on the finalization of the tools used as Portfolio of Evidence (POE) for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reporting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349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REMEDIAL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52736"/>
            <a:ext cx="7700963" cy="51956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We have stabilised the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implementation in the districts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We have developed an Audit Turnaround Strategy to address the performance information shortcomings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We have finalised the development of the tools for reporting on performance information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We have trained the Development Officers on the CSO development framework and its related tools 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654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709863"/>
            <a:ext cx="7700963" cy="719137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450" y="3213100"/>
            <a:ext cx="64801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600" dirty="0">
                <a:solidFill>
                  <a:schemeClr val="bg1"/>
                </a:solidFill>
                <a:latin typeface="+mn-lt"/>
              </a:rPr>
              <a:t>THANK YOU</a:t>
            </a:r>
          </a:p>
        </p:txBody>
      </p:sp>
      <p:pic>
        <p:nvPicPr>
          <p:cNvPr id="43012" name="Picture 5" descr="E:\Beyond_10yrs_of_Unlocking_Potential___various_logo_formats\FULL_COLOUR\JPEG\For_Screen\Beyond_10yrs_of_Unlocking_Potential__Low_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76925"/>
            <a:ext cx="1441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2286000"/>
          </a:xfrm>
        </p:spPr>
        <p:txBody>
          <a:bodyPr/>
          <a:lstStyle/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r>
              <a:rPr lang="en-US" altLang="en-US" sz="2800" b="1" dirty="0" smtClean="0"/>
              <a:t>GENERAL INFORMATION </a:t>
            </a:r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2DE7B-3F41-419B-B8FF-742C3318B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75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838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LEGISLATIVE</a:t>
            </a:r>
            <a:r>
              <a:rPr lang="en-US" dirty="0" smtClean="0"/>
              <a:t> </a:t>
            </a:r>
            <a:r>
              <a:rPr lang="en-US" b="1" dirty="0" smtClean="0"/>
              <a:t>MANDATE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1782430"/>
              </p:ext>
            </p:extLst>
          </p:nvPr>
        </p:nvGraphicFramePr>
        <p:xfrm>
          <a:off x="94576" y="838201"/>
          <a:ext cx="8929696" cy="588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48">
                  <a:extLst>
                    <a:ext uri="{9D8B030D-6E8A-4147-A177-3AD203B41FA5}">
                      <a16:colId xmlns:a16="http://schemas.microsoft.com/office/drawing/2014/main" xmlns="" val="3002794627"/>
                    </a:ext>
                  </a:extLst>
                </a:gridCol>
                <a:gridCol w="4464848">
                  <a:extLst>
                    <a:ext uri="{9D8B030D-6E8A-4147-A177-3AD203B41FA5}">
                      <a16:colId xmlns:a16="http://schemas.microsoft.com/office/drawing/2014/main" xmlns="" val="1893644508"/>
                    </a:ext>
                  </a:extLst>
                </a:gridCol>
              </a:tblGrid>
              <a:tr h="40552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Primary Mandate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Secondary Mandate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64978"/>
                  </a:ext>
                </a:extLst>
              </a:tr>
              <a:tr h="1167824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contribute towards the eradication of poverty and its causes by granting funds to civil society organisations for the purpose of: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r>
                        <a:rPr lang="en-ZA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en-ZA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romote consultation, dialogue and sharing of development experience between the CSOs and relevance organs of state through: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8136916"/>
                  </a:ext>
                </a:extLst>
              </a:tr>
              <a:tr h="852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3810163"/>
                  </a:ext>
                </a:extLst>
              </a:tr>
              <a:tr h="343724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Carrying out programmes and projects aimed at meeting development needs of the poor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Strengthening the institutional capacity of other civil society organisations involved in direct service provision to the poor communities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Debating development policy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Undertaking research and publication aimed at proving basis for development policy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ZA" sz="18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Acting as conduit for funding from Government, foreign government and other national and international donors for development work carried-out by CSOs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408339"/>
                  </a:ext>
                </a:extLst>
              </a:tr>
            </a:tbl>
          </a:graphicData>
        </a:graphic>
      </p:graphicFrame>
      <p:sp>
        <p:nvSpPr>
          <p:cNvPr id="9" name="Down Arrow 8"/>
          <p:cNvSpPr/>
          <p:nvPr/>
        </p:nvSpPr>
        <p:spPr bwMode="auto">
          <a:xfrm>
            <a:off x="179512" y="2420888"/>
            <a:ext cx="4295328" cy="86409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474840" y="2420887"/>
            <a:ext cx="4417640" cy="86409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14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885311" cy="838200"/>
          </a:xfrm>
        </p:spPr>
        <p:txBody>
          <a:bodyPr/>
          <a:lstStyle/>
          <a:p>
            <a:r>
              <a:rPr lang="en-US" b="1" dirty="0" smtClean="0"/>
              <a:t>STRATEGIC OVERVIEW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834792"/>
            <a:ext cx="9144000" cy="882480"/>
            <a:chOff x="0" y="0"/>
            <a:chExt cx="7700963" cy="123444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rgbClr val="FFFF00"/>
                  </a:solidFill>
                </a:rPr>
                <a:t>Vision: </a:t>
              </a:r>
              <a:r>
                <a:rPr lang="en-US" sz="3600" kern="1200" dirty="0" smtClean="0"/>
                <a:t>A society free from poverty</a:t>
              </a:r>
              <a:endParaRPr lang="en-US" sz="36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60" y="6093296"/>
            <a:ext cx="9133263" cy="764704"/>
            <a:chOff x="0" y="0"/>
            <a:chExt cx="7700963" cy="1234440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smtClean="0">
                  <a:solidFill>
                    <a:srgbClr val="FFFF00"/>
                  </a:solidFill>
                </a:rPr>
                <a:t>ORGANISATIONAL VALUES</a:t>
              </a:r>
              <a:endParaRPr lang="en-US" sz="4400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0" y="2708920"/>
            <a:ext cx="9144000" cy="973656"/>
            <a:chOff x="0" y="0"/>
            <a:chExt cx="7700963" cy="1234440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TextBox 26"/>
            <p:cNvSpPr txBox="1"/>
            <p:nvPr/>
          </p:nvSpPr>
          <p:spPr>
            <a:xfrm>
              <a:off x="0" y="0"/>
              <a:ext cx="7700963" cy="1234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FFFF00"/>
                  </a:solidFill>
                </a:rPr>
                <a:t>Mission: </a:t>
              </a:r>
              <a:r>
                <a:rPr lang="en-US" sz="2000" kern="1200" dirty="0" smtClean="0"/>
                <a:t>Facilitate sustainable development by strengthening CSOs involved in poverty eradication through enhanced capacity building with grant funding and research </a:t>
              </a:r>
              <a:endParaRPr lang="en-US" sz="2000" kern="1200" dirty="0"/>
            </a:p>
          </p:txBody>
        </p:sp>
      </p:grpSp>
      <p:sp>
        <p:nvSpPr>
          <p:cNvPr id="44" name="Up Arrow 43"/>
          <p:cNvSpPr/>
          <p:nvPr/>
        </p:nvSpPr>
        <p:spPr bwMode="auto">
          <a:xfrm>
            <a:off x="0" y="3682576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ntegrity</a:t>
            </a:r>
          </a:p>
        </p:txBody>
      </p:sp>
      <p:sp>
        <p:nvSpPr>
          <p:cNvPr id="51" name="Up Arrow 50"/>
          <p:cNvSpPr/>
          <p:nvPr/>
        </p:nvSpPr>
        <p:spPr bwMode="auto">
          <a:xfrm>
            <a:off x="1383211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Dignity</a:t>
            </a:r>
          </a:p>
        </p:txBody>
      </p:sp>
      <p:sp>
        <p:nvSpPr>
          <p:cNvPr id="52" name="Up Arrow 51"/>
          <p:cNvSpPr/>
          <p:nvPr/>
        </p:nvSpPr>
        <p:spPr bwMode="auto">
          <a:xfrm>
            <a:off x="2706167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Empowerment</a:t>
            </a:r>
          </a:p>
        </p:txBody>
      </p:sp>
      <p:sp>
        <p:nvSpPr>
          <p:cNvPr id="53" name="Up Arrow 52"/>
          <p:cNvSpPr/>
          <p:nvPr/>
        </p:nvSpPr>
        <p:spPr bwMode="auto">
          <a:xfrm>
            <a:off x="4006956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Accountability</a:t>
            </a:r>
          </a:p>
        </p:txBody>
      </p:sp>
      <p:sp>
        <p:nvSpPr>
          <p:cNvPr id="54" name="Up Arrow 53"/>
          <p:cNvSpPr/>
          <p:nvPr/>
        </p:nvSpPr>
        <p:spPr bwMode="auto">
          <a:xfrm>
            <a:off x="5307745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Transparency</a:t>
            </a:r>
          </a:p>
        </p:txBody>
      </p:sp>
      <p:sp>
        <p:nvSpPr>
          <p:cNvPr id="55" name="Up Arrow 54"/>
          <p:cNvSpPr/>
          <p:nvPr/>
        </p:nvSpPr>
        <p:spPr bwMode="auto">
          <a:xfrm>
            <a:off x="6608534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Excellence</a:t>
            </a:r>
          </a:p>
        </p:txBody>
      </p:sp>
      <p:sp>
        <p:nvSpPr>
          <p:cNvPr id="56" name="Up Arrow 55"/>
          <p:cNvSpPr/>
          <p:nvPr/>
        </p:nvSpPr>
        <p:spPr bwMode="auto">
          <a:xfrm>
            <a:off x="7909323" y="3682184"/>
            <a:ext cx="1224136" cy="2410720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Partnering</a:t>
            </a:r>
          </a:p>
        </p:txBody>
      </p:sp>
      <p:sp>
        <p:nvSpPr>
          <p:cNvPr id="57" name="Up Arrow 56"/>
          <p:cNvSpPr/>
          <p:nvPr/>
        </p:nvSpPr>
        <p:spPr bwMode="auto">
          <a:xfrm>
            <a:off x="899592" y="1717272"/>
            <a:ext cx="7848872" cy="991648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975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885311" cy="838200"/>
          </a:xfrm>
        </p:spPr>
        <p:txBody>
          <a:bodyPr/>
          <a:lstStyle/>
          <a:p>
            <a:r>
              <a:rPr lang="en-US" b="1" dirty="0" smtClean="0"/>
              <a:t>CSO DEVELOPMENT FRAMEWORK 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759145" y="838200"/>
            <a:ext cx="14654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0172077"/>
              </p:ext>
            </p:extLst>
          </p:nvPr>
        </p:nvGraphicFramePr>
        <p:xfrm>
          <a:off x="0" y="838200"/>
          <a:ext cx="9144000" cy="5410200"/>
        </p:xfrm>
        <a:graphic>
          <a:graphicData uri="http://schemas.openxmlformats.org/presentationml/2006/ole">
            <p:oleObj spid="_x0000_s2098" r:id="rId3" imgW="6226726" imgH="331073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1877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b="1" u="sng" dirty="0" smtClean="0"/>
              <a:t/>
            </a:r>
            <a:br>
              <a:rPr lang="en-US" sz="1400" b="1" u="sng" dirty="0" smtClean="0"/>
            </a:br>
            <a:r>
              <a:rPr lang="en-US" sz="1400" b="1" u="sng" dirty="0" smtClean="0"/>
              <a:t> </a:t>
            </a:r>
            <a:r>
              <a:rPr lang="en-US" sz="1400" b="1" u="sng" dirty="0"/>
              <a:t/>
            </a:r>
            <a:br>
              <a:rPr lang="en-US" sz="1400" b="1" u="sng" dirty="0"/>
            </a:br>
            <a:endParaRPr lang="en-ZA" sz="1400" b="1" u="sng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B4B1-9846-40F7-9295-94DE7BFEE3BB}" type="slidenum">
              <a:rPr lang="en-ZA" smtClean="0"/>
              <a:pPr/>
              <a:t>8</a:t>
            </a:fld>
            <a:endParaRPr lang="en-Z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645411804"/>
              </p:ext>
            </p:extLst>
          </p:nvPr>
        </p:nvGraphicFramePr>
        <p:xfrm>
          <a:off x="396676" y="838200"/>
          <a:ext cx="8567812" cy="5759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371600" y="205568"/>
            <a:ext cx="7772400" cy="285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86434"/>
            <a:ext cx="8304386" cy="50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ORGANISATIONAL STRUCTURE</a:t>
            </a:r>
            <a:endParaRPr kumimoji="0" lang="en-ZA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292080" y="1556792"/>
            <a:ext cx="922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14280" y="1555204"/>
            <a:ext cx="0" cy="12977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21163" y="1555204"/>
            <a:ext cx="11095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323813" y="1555204"/>
            <a:ext cx="6882" cy="2264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084168" y="3819926"/>
            <a:ext cx="1239646" cy="64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9082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2286000"/>
          </a:xfrm>
        </p:spPr>
        <p:txBody>
          <a:bodyPr/>
          <a:lstStyle/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r>
              <a:rPr lang="en-US" altLang="en-US" sz="2800" b="1" dirty="0" smtClean="0"/>
              <a:t>PROGRAMME PERFORMANCE </a:t>
            </a:r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2DE7B-3F41-419B-B8FF-742C3318B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4">
      <a:dk1>
        <a:srgbClr val="007784"/>
      </a:dk1>
      <a:lt1>
        <a:srgbClr val="FFFFFF"/>
      </a:lt1>
      <a:dk2>
        <a:srgbClr val="FFFFFF"/>
      </a:dk2>
      <a:lt2>
        <a:srgbClr val="AEBBB0"/>
      </a:lt2>
      <a:accent1>
        <a:srgbClr val="5F7C4D"/>
      </a:accent1>
      <a:accent2>
        <a:srgbClr val="5D7660"/>
      </a:accent2>
      <a:accent3>
        <a:srgbClr val="FFFFFF"/>
      </a:accent3>
      <a:accent4>
        <a:srgbClr val="006570"/>
      </a:accent4>
      <a:accent5>
        <a:srgbClr val="B6BFB2"/>
      </a:accent5>
      <a:accent6>
        <a:srgbClr val="536A56"/>
      </a:accent6>
      <a:hlink>
        <a:srgbClr val="80BBC2"/>
      </a:hlink>
      <a:folHlink>
        <a:srgbClr val="000000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4">
        <a:dk1>
          <a:srgbClr val="007784"/>
        </a:dk1>
        <a:lt1>
          <a:srgbClr val="FFFFFF"/>
        </a:lt1>
        <a:dk2>
          <a:srgbClr val="FFFFFF"/>
        </a:dk2>
        <a:lt2>
          <a:srgbClr val="AEBBB0"/>
        </a:lt2>
        <a:accent1>
          <a:srgbClr val="5F7C4D"/>
        </a:accent1>
        <a:accent2>
          <a:srgbClr val="5D7660"/>
        </a:accent2>
        <a:accent3>
          <a:srgbClr val="FFFFFF"/>
        </a:accent3>
        <a:accent4>
          <a:srgbClr val="006570"/>
        </a:accent4>
        <a:accent5>
          <a:srgbClr val="B6BFB2"/>
        </a:accent5>
        <a:accent6>
          <a:srgbClr val="536A56"/>
        </a:accent6>
        <a:hlink>
          <a:srgbClr val="80BBC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7931</TotalTime>
  <Words>2277</Words>
  <Application>Microsoft Office PowerPoint</Application>
  <PresentationFormat>On-screen Show (4:3)</PresentationFormat>
  <Paragraphs>621</Paragraphs>
  <Slides>32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Azure</vt:lpstr>
      <vt:lpstr>           PRESENTATION OF THE NDA ANNUAL REPORT (2016/2017) TO THE PORTFOLIO COMMITTEE ON SOCIAL DEVELOPMENT   04 OCTOBER 2017 </vt:lpstr>
      <vt:lpstr>PRESENTATION OUTLINE</vt:lpstr>
      <vt:lpstr>PURPOSE </vt:lpstr>
      <vt:lpstr>Slide 4</vt:lpstr>
      <vt:lpstr> LEGISLATIVE MANDATE </vt:lpstr>
      <vt:lpstr>STRATEGIC OVERVIEW</vt:lpstr>
      <vt:lpstr>CSO DEVELOPMENT FRAMEWORK </vt:lpstr>
      <vt:lpstr>   </vt:lpstr>
      <vt:lpstr>Slide 9</vt:lpstr>
      <vt:lpstr> PROGRAMME 1: GOVERNANCE AND ADMINISTRATION </vt:lpstr>
      <vt:lpstr> PROGRAMME 1: GOVERNANCE AND ADMINISTRATION… </vt:lpstr>
      <vt:lpstr> PROGRAMME 2: CSO MOBILISATION </vt:lpstr>
      <vt:lpstr> PROGRAMME 3: CSO CAPACITY BUILDING </vt:lpstr>
      <vt:lpstr> PROGRAMME 4: RESEARCH AND KNOWLEDGE MANAGEMENT </vt:lpstr>
      <vt:lpstr>Slide 15</vt:lpstr>
      <vt:lpstr>NDA BOARD AND COMMITTEES</vt:lpstr>
      <vt:lpstr>BOARD EVALUATION OF CONTROLS </vt:lpstr>
      <vt:lpstr>Slide 18</vt:lpstr>
      <vt:lpstr>HUMAN RESOURCE PROFILE OF THE NDA</vt:lpstr>
      <vt:lpstr>PERSONNEL COST PER PROGRAMME </vt:lpstr>
      <vt:lpstr>Slide 21</vt:lpstr>
      <vt:lpstr>STATEMENT OF FINANCIAL PERFORMANCE  FOR YEAR ENDED  31 MARCH 2017</vt:lpstr>
      <vt:lpstr>NOTES TO STATEMENT OF FINANCIAL PERFORMANCE</vt:lpstr>
      <vt:lpstr>NOTES TO STATEMENT OF FINANCIAL PERFORMANCE</vt:lpstr>
      <vt:lpstr>NOTES TO STATEMENT OF FINANCIAL PERFORMANCE</vt:lpstr>
      <vt:lpstr>STATEMENT OF FINANCIAL POSITION AS AT 31 MARCH 2017</vt:lpstr>
      <vt:lpstr>NOTES TO THE STATEMENT OF FINANCIAL POSITION  (BALANCE SHEET)</vt:lpstr>
      <vt:lpstr>NOTES TO THE STATEMENT OF FINANCIAL POSITION  (BALANCE SHEET)</vt:lpstr>
      <vt:lpstr>Slide 29</vt:lpstr>
      <vt:lpstr>CHALLENGES EXPERIENCED IN 2016/17</vt:lpstr>
      <vt:lpstr>REMEDIAL MEASURES</vt:lpstr>
      <vt:lpstr>Thank you</vt:lpstr>
    </vt:vector>
  </TitlesOfParts>
  <Company>Two 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PUMZA</cp:lastModifiedBy>
  <cp:revision>617</cp:revision>
  <dcterms:created xsi:type="dcterms:W3CDTF">2006-06-05T08:36:22Z</dcterms:created>
  <dcterms:modified xsi:type="dcterms:W3CDTF">2017-10-06T10:54:33Z</dcterms:modified>
</cp:coreProperties>
</file>